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00" r:id="rId1"/>
    <p:sldMasterId id="2147483713" r:id="rId2"/>
    <p:sldMasterId id="2147483725" r:id="rId3"/>
    <p:sldMasterId id="2147483754" r:id="rId4"/>
    <p:sldMasterId id="2147483760" r:id="rId5"/>
  </p:sldMasterIdLst>
  <p:notesMasterIdLst>
    <p:notesMasterId r:id="rId26"/>
  </p:notesMasterIdLst>
  <p:sldIdLst>
    <p:sldId id="2007577121" r:id="rId6"/>
    <p:sldId id="291" r:id="rId7"/>
    <p:sldId id="269" r:id="rId8"/>
    <p:sldId id="2007577114" r:id="rId9"/>
    <p:sldId id="258" r:id="rId10"/>
    <p:sldId id="271" r:id="rId11"/>
    <p:sldId id="297" r:id="rId12"/>
    <p:sldId id="306" r:id="rId13"/>
    <p:sldId id="268" r:id="rId14"/>
    <p:sldId id="2007577115" r:id="rId15"/>
    <p:sldId id="262" r:id="rId16"/>
    <p:sldId id="2007577117" r:id="rId17"/>
    <p:sldId id="2007577118" r:id="rId18"/>
    <p:sldId id="263" r:id="rId19"/>
    <p:sldId id="264" r:id="rId20"/>
    <p:sldId id="265" r:id="rId21"/>
    <p:sldId id="266" r:id="rId22"/>
    <p:sldId id="2007577119" r:id="rId23"/>
    <p:sldId id="2007577120" r:id="rId24"/>
    <p:sldId id="27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D5"/>
    <a:srgbClr val="FFF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63" autoAdjust="0"/>
    <p:restoredTop sz="94660"/>
  </p:normalViewPr>
  <p:slideViewPr>
    <p:cSldViewPr>
      <p:cViewPr varScale="1">
        <p:scale>
          <a:sx n="82" d="100"/>
          <a:sy n="82" d="100"/>
        </p:scale>
        <p:origin x="706"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5025D1-BB87-4428-AF75-2CE121EA94C8}" type="datetimeFigureOut">
              <a:rPr lang="en-US" smtClean="0"/>
              <a:t>4/13/2025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23AD4E-33B2-4125-ACB1-2AE5E31AA87E}"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DB23AD4E-33B2-4125-ACB1-2AE5E31AA87E}" type="slidenum">
              <a:rPr lang="en-US" smtClean="0"/>
              <a:t>2</a:t>
            </a:fld>
            <a:endParaRPr lang="en-US"/>
          </a:p>
        </p:txBody>
      </p:sp>
    </p:spTree>
    <p:extLst>
      <p:ext uri="{BB962C8B-B14F-4D97-AF65-F5344CB8AC3E}">
        <p14:creationId xmlns:p14="http://schemas.microsoft.com/office/powerpoint/2010/main" val="600356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chú</a:t>
            </a:r>
            <a:r>
              <a:rPr lang="en-US" baseline="0"/>
              <a:t> ý giải thích cho HS hiểu tác dụng của dấu ngoặc kép.</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0193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23AD4E-33B2-4125-ACB1-2AE5E31AA87E}" type="slidenum">
              <a:rPr lang="en-US" smtClean="0"/>
              <a:t>11</a:t>
            </a:fld>
            <a:endParaRPr lang="en-US"/>
          </a:p>
        </p:txBody>
      </p:sp>
    </p:spTree>
    <p:extLst>
      <p:ext uri="{BB962C8B-B14F-4D97-AF65-F5344CB8AC3E}">
        <p14:creationId xmlns:p14="http://schemas.microsoft.com/office/powerpoint/2010/main" val="436819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B45B09-9925-40DA-952F-CBB84BE2645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901329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a:t> 0972115126</a:t>
            </a:r>
          </a:p>
        </p:txBody>
      </p:sp>
      <p:sp>
        <p:nvSpPr>
          <p:cNvPr id="4" name="Slide Number Placeholder 3"/>
          <p:cNvSpPr>
            <a:spLocks noGrp="1"/>
          </p:cNvSpPr>
          <p:nvPr>
            <p:ph type="sldNum" sz="quarter" idx="5"/>
          </p:nvPr>
        </p:nvSpPr>
        <p:spPr/>
        <p:txBody>
          <a:bodyPr/>
          <a:lstStyle/>
          <a:p>
            <a:fld id="{DB23AD4E-33B2-4125-ACB1-2AE5E31AA87E}" type="slidenum">
              <a:rPr lang="en-US" smtClean="0"/>
              <a:t>17</a:t>
            </a:fld>
            <a:endParaRPr lang="en-US"/>
          </a:p>
        </p:txBody>
      </p:sp>
    </p:spTree>
    <p:extLst>
      <p:ext uri="{BB962C8B-B14F-4D97-AF65-F5344CB8AC3E}">
        <p14:creationId xmlns:p14="http://schemas.microsoft.com/office/powerpoint/2010/main" val="38467784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B45B09-9925-40DA-952F-CBB84BE2645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60593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20367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0.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Master" Target="../slideMasters/slideMaster3.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4.xml"/><Relationship Id="rId5" Type="http://schemas.openxmlformats.org/officeDocument/2006/relationships/image" Target="../media/image36.png"/><Relationship Id="rId4" Type="http://schemas.openxmlformats.org/officeDocument/2006/relationships/image" Target="../media/image35.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5.gi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28.svg"/><Relationship Id="rId4" Type="http://schemas.openxmlformats.org/officeDocument/2006/relationships/image" Target="../media/image2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17">
            <a:extLst>
              <a:ext uri="{FF2B5EF4-FFF2-40B4-BE49-F238E27FC236}">
                <a16:creationId xmlns:a16="http://schemas.microsoft.com/office/drawing/2014/main" id="{12A7224A-529B-49DF-8994-1AEB021B7A9C}"/>
              </a:ext>
            </a:extLst>
          </p:cNvPr>
          <p:cNvPicPr>
            <a:picLocks noChangeAspect="1"/>
          </p:cNvPicPr>
          <p:nvPr userDrawn="1"/>
        </p:nvPicPr>
        <p:blipFill>
          <a:blip r:embed="rId2"/>
          <a:stretch>
            <a:fillRect/>
          </a:stretch>
        </p:blipFill>
        <p:spPr>
          <a:xfrm>
            <a:off x="-17444" y="3178649"/>
            <a:ext cx="12209445" cy="3679353"/>
          </a:xfrm>
          <a:prstGeom prst="rect">
            <a:avLst/>
          </a:prstGeom>
        </p:spPr>
      </p:pic>
      <p:pic>
        <p:nvPicPr>
          <p:cNvPr id="8" name="1">
            <a:extLst>
              <a:ext uri="{FF2B5EF4-FFF2-40B4-BE49-F238E27FC236}">
                <a16:creationId xmlns:a16="http://schemas.microsoft.com/office/drawing/2014/main" id="{97C5E7E8-2083-4C6A-A02C-1F010E8FF22B}"/>
              </a:ext>
            </a:extLst>
          </p:cNvPr>
          <p:cNvPicPr>
            <a:picLocks noChangeAspect="1"/>
          </p:cNvPicPr>
          <p:nvPr userDrawn="1"/>
        </p:nvPicPr>
        <p:blipFill>
          <a:blip r:embed="rId3" cstate="screen"/>
          <a:stretch>
            <a:fillRect/>
          </a:stretch>
        </p:blipFill>
        <p:spPr>
          <a:xfrm>
            <a:off x="2038979" y="2601144"/>
            <a:ext cx="4906376" cy="3980824"/>
          </a:xfrm>
          <a:prstGeom prst="rect">
            <a:avLst/>
          </a:prstGeom>
        </p:spPr>
      </p:pic>
      <p:pic>
        <p:nvPicPr>
          <p:cNvPr id="9" name="19">
            <a:extLst>
              <a:ext uri="{FF2B5EF4-FFF2-40B4-BE49-F238E27FC236}">
                <a16:creationId xmlns:a16="http://schemas.microsoft.com/office/drawing/2014/main" id="{81F8E7DE-5A5C-446A-83F2-883FAF09DF54}"/>
              </a:ext>
            </a:extLst>
          </p:cNvPr>
          <p:cNvPicPr>
            <a:picLocks noChangeAspect="1"/>
          </p:cNvPicPr>
          <p:nvPr userDrawn="1"/>
        </p:nvPicPr>
        <p:blipFill>
          <a:blip r:embed="rId4" cstate="screen"/>
          <a:stretch>
            <a:fillRect/>
          </a:stretch>
        </p:blipFill>
        <p:spPr>
          <a:xfrm flipH="1">
            <a:off x="8559038" y="4084499"/>
            <a:ext cx="3773430" cy="2705179"/>
          </a:xfrm>
          <a:prstGeom prst="rect">
            <a:avLst/>
          </a:prstGeom>
        </p:spPr>
      </p:pic>
      <p:pic>
        <p:nvPicPr>
          <p:cNvPr id="10" name="55">
            <a:extLst>
              <a:ext uri="{FF2B5EF4-FFF2-40B4-BE49-F238E27FC236}">
                <a16:creationId xmlns:a16="http://schemas.microsoft.com/office/drawing/2014/main" id="{A8904B3B-FC0C-4CA9-BFC2-AC0ADDB2602F}"/>
              </a:ext>
            </a:extLst>
          </p:cNvPr>
          <p:cNvPicPr>
            <a:picLocks noChangeAspect="1"/>
          </p:cNvPicPr>
          <p:nvPr userDrawn="1"/>
        </p:nvPicPr>
        <p:blipFill rotWithShape="1">
          <a:blip r:embed="rId5" cstate="screen"/>
          <a:srcRect/>
          <a:stretch>
            <a:fillRect/>
          </a:stretch>
        </p:blipFill>
        <p:spPr>
          <a:xfrm>
            <a:off x="857533" y="-215470"/>
            <a:ext cx="9803219" cy="3679353"/>
          </a:xfrm>
          <a:prstGeom prst="rect">
            <a:avLst/>
          </a:prstGeom>
        </p:spPr>
      </p:pic>
      <p:grpSp>
        <p:nvGrpSpPr>
          <p:cNvPr id="11" name="57">
            <a:extLst>
              <a:ext uri="{FF2B5EF4-FFF2-40B4-BE49-F238E27FC236}">
                <a16:creationId xmlns:a16="http://schemas.microsoft.com/office/drawing/2014/main" id="{A79173E2-791C-4E72-A892-035137321C46}"/>
              </a:ext>
            </a:extLst>
          </p:cNvPr>
          <p:cNvGrpSpPr/>
          <p:nvPr userDrawn="1"/>
        </p:nvGrpSpPr>
        <p:grpSpPr>
          <a:xfrm>
            <a:off x="6756819" y="3169720"/>
            <a:ext cx="804179" cy="374559"/>
            <a:chOff x="217691" y="6414967"/>
            <a:chExt cx="804180" cy="374559"/>
          </a:xfrm>
        </p:grpSpPr>
        <p:grpSp>
          <p:nvGrpSpPr>
            <p:cNvPr id="12" name="Group 4">
              <a:extLst>
                <a:ext uri="{FF2B5EF4-FFF2-40B4-BE49-F238E27FC236}">
                  <a16:creationId xmlns:a16="http://schemas.microsoft.com/office/drawing/2014/main" id="{5D588DCF-60C7-431C-9BB1-30DDF55E5E3C}"/>
                </a:ext>
              </a:extLst>
            </p:cNvPr>
            <p:cNvGrpSpPr>
              <a:grpSpLocks noChangeAspect="1"/>
            </p:cNvGrpSpPr>
            <p:nvPr/>
          </p:nvGrpSpPr>
          <p:grpSpPr bwMode="auto">
            <a:xfrm>
              <a:off x="217691" y="6414967"/>
              <a:ext cx="443922" cy="374559"/>
              <a:chOff x="3746" y="2079"/>
              <a:chExt cx="192" cy="162"/>
            </a:xfrm>
            <a:solidFill>
              <a:srgbClr val="A5CB01"/>
            </a:solidFill>
          </p:grpSpPr>
          <p:sp>
            <p:nvSpPr>
              <p:cNvPr id="18" name="Freeform 5">
                <a:extLst>
                  <a:ext uri="{FF2B5EF4-FFF2-40B4-BE49-F238E27FC236}">
                    <a16:creationId xmlns:a16="http://schemas.microsoft.com/office/drawing/2014/main" id="{CF2BC369-B52A-49AF-A119-90F74F645577}"/>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9" name="Freeform 6">
                <a:extLst>
                  <a:ext uri="{FF2B5EF4-FFF2-40B4-BE49-F238E27FC236}">
                    <a16:creationId xmlns:a16="http://schemas.microsoft.com/office/drawing/2014/main" id="{708F2D9C-5C1A-477C-9CFD-26BB7CFED78C}"/>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0" name="Freeform 7">
                <a:extLst>
                  <a:ext uri="{FF2B5EF4-FFF2-40B4-BE49-F238E27FC236}">
                    <a16:creationId xmlns:a16="http://schemas.microsoft.com/office/drawing/2014/main" id="{1E23AC18-8118-42E4-B1E9-F8CF77208E60}"/>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1" name="Freeform 8">
                <a:extLst>
                  <a:ext uri="{FF2B5EF4-FFF2-40B4-BE49-F238E27FC236}">
                    <a16:creationId xmlns:a16="http://schemas.microsoft.com/office/drawing/2014/main" id="{B68DF67C-8D8B-498F-84A1-7F84C24436A6}"/>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nvGrpSpPr>
            <p:cNvPr id="13" name="Group 4">
              <a:extLst>
                <a:ext uri="{FF2B5EF4-FFF2-40B4-BE49-F238E27FC236}">
                  <a16:creationId xmlns:a16="http://schemas.microsoft.com/office/drawing/2014/main" id="{BE779103-3A43-4A28-A437-8BE7016DE6FF}"/>
                </a:ext>
              </a:extLst>
            </p:cNvPr>
            <p:cNvGrpSpPr>
              <a:grpSpLocks noChangeAspect="1"/>
            </p:cNvGrpSpPr>
            <p:nvPr/>
          </p:nvGrpSpPr>
          <p:grpSpPr bwMode="auto">
            <a:xfrm>
              <a:off x="657417" y="6421203"/>
              <a:ext cx="364454" cy="307508"/>
              <a:chOff x="3746" y="2079"/>
              <a:chExt cx="192" cy="162"/>
            </a:xfrm>
            <a:solidFill>
              <a:srgbClr val="A5CB01"/>
            </a:solidFill>
          </p:grpSpPr>
          <p:sp>
            <p:nvSpPr>
              <p:cNvPr id="14" name="Freeform 5">
                <a:extLst>
                  <a:ext uri="{FF2B5EF4-FFF2-40B4-BE49-F238E27FC236}">
                    <a16:creationId xmlns:a16="http://schemas.microsoft.com/office/drawing/2014/main" id="{3B8992BB-9EDB-4AA9-869E-5FCD7A06CC89}"/>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5" name="Freeform 6">
                <a:extLst>
                  <a:ext uri="{FF2B5EF4-FFF2-40B4-BE49-F238E27FC236}">
                    <a16:creationId xmlns:a16="http://schemas.microsoft.com/office/drawing/2014/main" id="{B05E5337-3163-434D-8B02-CA46BAE04D6A}"/>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6" name="Freeform 7">
                <a:extLst>
                  <a:ext uri="{FF2B5EF4-FFF2-40B4-BE49-F238E27FC236}">
                    <a16:creationId xmlns:a16="http://schemas.microsoft.com/office/drawing/2014/main" id="{44239E07-7548-460D-8361-4A105F23336D}"/>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7" name="Freeform 8">
                <a:extLst>
                  <a:ext uri="{FF2B5EF4-FFF2-40B4-BE49-F238E27FC236}">
                    <a16:creationId xmlns:a16="http://schemas.microsoft.com/office/drawing/2014/main" id="{9A611E1F-D27F-4022-A6CF-123AB156C43D}"/>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pic>
        <p:nvPicPr>
          <p:cNvPr id="22" name="69">
            <a:extLst>
              <a:ext uri="{FF2B5EF4-FFF2-40B4-BE49-F238E27FC236}">
                <a16:creationId xmlns:a16="http://schemas.microsoft.com/office/drawing/2014/main" id="{BBEDC40F-84C7-45C7-A70C-C10D5C831240}"/>
              </a:ext>
            </a:extLst>
          </p:cNvPr>
          <p:cNvPicPr>
            <a:picLocks noChangeAspect="1"/>
          </p:cNvPicPr>
          <p:nvPr userDrawn="1"/>
        </p:nvPicPr>
        <p:blipFill>
          <a:blip r:embed="rId6" cstate="screen"/>
          <a:stretch>
            <a:fillRect/>
          </a:stretch>
        </p:blipFill>
        <p:spPr>
          <a:xfrm>
            <a:off x="7222131" y="450640"/>
            <a:ext cx="4465330" cy="2328677"/>
          </a:xfrm>
          <a:prstGeom prst="rect">
            <a:avLst/>
          </a:prstGeom>
        </p:spPr>
      </p:pic>
      <p:sp>
        <p:nvSpPr>
          <p:cNvPr id="23" name="Rectangle 22">
            <a:extLst>
              <a:ext uri="{FF2B5EF4-FFF2-40B4-BE49-F238E27FC236}">
                <a16:creationId xmlns:a16="http://schemas.microsoft.com/office/drawing/2014/main" id="{72515E06-B7CD-449A-99F5-8556C5050E5F}"/>
              </a:ext>
            </a:extLst>
          </p:cNvPr>
          <p:cNvSpPr/>
          <p:nvPr userDrawn="1"/>
        </p:nvSpPr>
        <p:spPr>
          <a:xfrm>
            <a:off x="1936000" y="1050116"/>
            <a:ext cx="7329806" cy="1569658"/>
          </a:xfrm>
          <a:prstGeom prst="rect">
            <a:avLst/>
          </a:prstGeom>
          <a:noFill/>
        </p:spPr>
        <p:txBody>
          <a:bodyPr wrap="square" lIns="91436" tIns="45719" rIns="91436" bIns="45719">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Chào</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mừng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các</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em</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đến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với</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p>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Môn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Toán</a:t>
            </a:r>
            <a:endPar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endParaRPr>
          </a:p>
        </p:txBody>
      </p:sp>
      <p:pic>
        <p:nvPicPr>
          <p:cNvPr id="25" name="Picture 9" descr="E:\0000000我图PPT\00001PNG素材\儿童卡通\tr.png">
            <a:extLst>
              <a:ext uri="{FF2B5EF4-FFF2-40B4-BE49-F238E27FC236}">
                <a16:creationId xmlns:a16="http://schemas.microsoft.com/office/drawing/2014/main" id="{98AAE8C0-0F06-466A-9DBA-817AC3B18ADC}"/>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211110" y="5065472"/>
            <a:ext cx="2354982" cy="158221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3F9A88FF-981D-4D54-89F8-E14626D6ADBD}"/>
              </a:ext>
            </a:extLst>
          </p:cNvPr>
          <p:cNvSpPr txBox="1"/>
          <p:nvPr userDrawn="1"/>
        </p:nvSpPr>
        <p:spPr>
          <a:xfrm>
            <a:off x="1601227" y="6533239"/>
            <a:ext cx="7014518" cy="307777"/>
          </a:xfrm>
          <a:prstGeom prst="rect">
            <a:avLst/>
          </a:prstGeom>
          <a:noFill/>
        </p:spPr>
        <p:txBody>
          <a:bodyPr wrap="square" rtlCol="0">
            <a:spAutoFit/>
          </a:bodyPr>
          <a:lstStyle/>
          <a:p>
            <a:pPr algn="ctr"/>
            <a:r>
              <a:rPr lang="en-US" sz="1400" dirty="0" err="1">
                <a:latin typeface="Arial" panose="020B0604020202020204" pitchFamily="34" charset="0"/>
                <a:cs typeface="Arial" panose="020B0604020202020204" pitchFamily="34" charset="0"/>
              </a:rPr>
              <a:t>Thiết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kế</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bởi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Hương</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Thảo</a:t>
            </a:r>
            <a:r>
              <a:rPr lang="en-US" sz="1400" dirty="0">
                <a:latin typeface="Arial" panose="020B0604020202020204" pitchFamily="34" charset="0"/>
                <a:cs typeface="Arial" panose="020B0604020202020204" pitchFamily="34" charset="0"/>
              </a:rPr>
              <a:t>: tranthao121004@gmail.com</a:t>
            </a:r>
          </a:p>
        </p:txBody>
      </p:sp>
    </p:spTree>
    <p:extLst>
      <p:ext uri="{BB962C8B-B14F-4D97-AF65-F5344CB8AC3E}">
        <p14:creationId xmlns:p14="http://schemas.microsoft.com/office/powerpoint/2010/main" val="1143543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250"/>
                                        <p:tgtEl>
                                          <p:spTgt spid="10"/>
                                        </p:tgtEl>
                                      </p:cBhvr>
                                    </p:animEffect>
                                    <p:anim calcmode="lin" valueType="num">
                                      <p:cBhvr>
                                        <p:cTn id="24" dur="1250" fill="hold"/>
                                        <p:tgtEl>
                                          <p:spTgt spid="10"/>
                                        </p:tgtEl>
                                        <p:attrNameLst>
                                          <p:attrName>ppt_x</p:attrName>
                                        </p:attrNameLst>
                                      </p:cBhvr>
                                      <p:tavLst>
                                        <p:tav tm="0">
                                          <p:val>
                                            <p:strVal val="#ppt_x"/>
                                          </p:val>
                                        </p:tav>
                                        <p:tav tm="100000">
                                          <p:val>
                                            <p:strVal val="#ppt_x"/>
                                          </p:val>
                                        </p:tav>
                                      </p:tavLst>
                                    </p:anim>
                                    <p:anim calcmode="lin" valueType="num">
                                      <p:cBhvr>
                                        <p:cTn id="25" dur="125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heel(1)">
                                      <p:cBhvr>
                                        <p:cTn id="38" dur="2000"/>
                                        <p:tgtEl>
                                          <p:spTgt spid="23"/>
                                        </p:tgtEl>
                                      </p:cBhvr>
                                    </p:animEffect>
                                  </p:childTnLst>
                                </p:cTn>
                              </p:par>
                              <p:par>
                                <p:cTn id="39" presetID="2" presetClass="entr" presetSubtype="8" fill="hold" nodeType="withEffect">
                                  <p:stCondLst>
                                    <p:cond delay="50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750" fill="hold"/>
                                        <p:tgtEl>
                                          <p:spTgt spid="25"/>
                                        </p:tgtEl>
                                        <p:attrNameLst>
                                          <p:attrName>ppt_x</p:attrName>
                                        </p:attrNameLst>
                                      </p:cBhvr>
                                      <p:tavLst>
                                        <p:tav tm="0">
                                          <p:val>
                                            <p:strVal val="0-#ppt_w/2"/>
                                          </p:val>
                                        </p:tav>
                                        <p:tav tm="100000">
                                          <p:val>
                                            <p:strVal val="#ppt_x"/>
                                          </p:val>
                                        </p:tav>
                                      </p:tavLst>
                                    </p:anim>
                                    <p:anim calcmode="lin" valueType="num">
                                      <p:cBhvr additive="base">
                                        <p:cTn id="42" dur="7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F9580584-93CE-465E-9188-9FA7FF0E8D40}"/>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10" name="矩形 2">
            <a:extLst>
              <a:ext uri="{FF2B5EF4-FFF2-40B4-BE49-F238E27FC236}">
                <a16:creationId xmlns:a16="http://schemas.microsoft.com/office/drawing/2014/main" id="{474D555A-C16A-473D-AF7C-F4FD4B48A8D9}"/>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C65B931E-2ABD-4CF8-84F6-335ECD99B199}"/>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E2A2EEE9-A456-4E8F-8852-B76D53D8FF96}"/>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1E2A3415-52F3-43A8-85D2-8D6B017D46B0}"/>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6CD0C1A9-71EF-4DBE-9601-B9F05746490B}"/>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5" name="椭圆 9">
            <a:extLst>
              <a:ext uri="{FF2B5EF4-FFF2-40B4-BE49-F238E27FC236}">
                <a16:creationId xmlns:a16="http://schemas.microsoft.com/office/drawing/2014/main" id="{BC7E4DB5-7686-4871-BA09-0A5DDCFFD03D}"/>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AA705815-50C6-489B-A39B-E7D336F21CDD}"/>
              </a:ext>
            </a:extLst>
          </p:cNvPr>
          <p:cNvSpPr/>
          <p:nvPr userDrawn="1"/>
        </p:nvSpPr>
        <p:spPr>
          <a:xfrm rot="21228401">
            <a:off x="2278902" y="1179056"/>
            <a:ext cx="6008783" cy="4661425"/>
          </a:xfrm>
          <a:prstGeom prst="rect">
            <a:avLst/>
          </a:prstGeom>
          <a:solidFill>
            <a:srgbClr val="FFC00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E5E3F9D9-E86C-450A-BAA6-C085040D4067}"/>
              </a:ext>
            </a:extLst>
          </p:cNvPr>
          <p:cNvSpPr/>
          <p:nvPr userDrawn="1"/>
        </p:nvSpPr>
        <p:spPr>
          <a:xfrm rot="1737576">
            <a:off x="6328896" y="1082086"/>
            <a:ext cx="2211022" cy="495300"/>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F847D38E-29D5-4F6D-990E-43B85D6A3CCA}"/>
              </a:ext>
            </a:extLst>
          </p:cNvPr>
          <p:cNvSpPr/>
          <p:nvPr userDrawn="1"/>
        </p:nvSpPr>
        <p:spPr>
          <a:xfrm rot="19676478">
            <a:off x="1401293" y="1522000"/>
            <a:ext cx="239750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ED7DB6B0-739A-4370-B3E5-8A28161C766A}"/>
              </a:ext>
            </a:extLst>
          </p:cNvPr>
          <p:cNvSpPr txBox="1"/>
          <p:nvPr userDrawn="1"/>
        </p:nvSpPr>
        <p:spPr>
          <a:xfrm>
            <a:off x="3155098" y="2004298"/>
            <a:ext cx="4227827" cy="2800767"/>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2"/>
                </a:solidFill>
                <a:effectLst>
                  <a:outerShdw blurRad="50800" dist="38100" dir="8100000" algn="tr" rotWithShape="0">
                    <a:prstClr val="black">
                      <a:alpha val="40000"/>
                    </a:prstClr>
                  </a:outerShdw>
                </a:effectLst>
                <a:uLnTx/>
                <a:uFillTx/>
                <a:latin typeface="Arial" panose="020B0604020202020204"/>
                <a:ea typeface="+mn-ea"/>
                <a:cs typeface="+mn-cs"/>
              </a:rPr>
              <a:t>TRÒ CHƠI</a:t>
            </a:r>
          </a:p>
        </p:txBody>
      </p:sp>
      <p:grpSp>
        <p:nvGrpSpPr>
          <p:cNvPr id="21" name="Google Shape;769;p31">
            <a:extLst>
              <a:ext uri="{FF2B5EF4-FFF2-40B4-BE49-F238E27FC236}">
                <a16:creationId xmlns:a16="http://schemas.microsoft.com/office/drawing/2014/main" id="{A7F7820E-B6A1-4ABA-87C3-90A18D28B9AB}"/>
              </a:ext>
            </a:extLst>
          </p:cNvPr>
          <p:cNvGrpSpPr/>
          <p:nvPr userDrawn="1"/>
        </p:nvGrpSpPr>
        <p:grpSpPr>
          <a:xfrm>
            <a:off x="7976030" y="2989411"/>
            <a:ext cx="2842230" cy="2927641"/>
            <a:chOff x="5641385" y="2381306"/>
            <a:chExt cx="2599446" cy="2521829"/>
          </a:xfrm>
        </p:grpSpPr>
        <p:sp>
          <p:nvSpPr>
            <p:cNvPr id="22" name="Google Shape;770;p31">
              <a:extLst>
                <a:ext uri="{FF2B5EF4-FFF2-40B4-BE49-F238E27FC236}">
                  <a16:creationId xmlns:a16="http://schemas.microsoft.com/office/drawing/2014/main" id="{822219BD-B384-4310-9DAD-B8FE6C79198A}"/>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grpSp>
          <p:nvGrpSpPr>
            <p:cNvPr id="23" name="Google Shape;771;p31">
              <a:extLst>
                <a:ext uri="{FF2B5EF4-FFF2-40B4-BE49-F238E27FC236}">
                  <a16:creationId xmlns:a16="http://schemas.microsoft.com/office/drawing/2014/main" id="{67E305FE-2401-4EC5-9EDC-BF3EBF595F7C}"/>
                </a:ext>
              </a:extLst>
            </p:cNvPr>
            <p:cNvGrpSpPr/>
            <p:nvPr/>
          </p:nvGrpSpPr>
          <p:grpSpPr>
            <a:xfrm flipH="1">
              <a:off x="6793275" y="3690844"/>
              <a:ext cx="1447557" cy="1002468"/>
              <a:chOff x="4799733" y="3457797"/>
              <a:chExt cx="2301388" cy="1593766"/>
            </a:xfrm>
          </p:grpSpPr>
          <p:sp>
            <p:nvSpPr>
              <p:cNvPr id="78" name="Google Shape;772;p31">
                <a:extLst>
                  <a:ext uri="{FF2B5EF4-FFF2-40B4-BE49-F238E27FC236}">
                    <a16:creationId xmlns:a16="http://schemas.microsoft.com/office/drawing/2014/main" id="{79073A0C-EFD1-482A-8844-34F2AA65A7AD}"/>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9" name="Google Shape;773;p31">
                <a:extLst>
                  <a:ext uri="{FF2B5EF4-FFF2-40B4-BE49-F238E27FC236}">
                    <a16:creationId xmlns:a16="http://schemas.microsoft.com/office/drawing/2014/main" id="{206E4361-7ACE-4B2E-AC92-AA915875A491}"/>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0" name="Google Shape;774;p31">
                <a:extLst>
                  <a:ext uri="{FF2B5EF4-FFF2-40B4-BE49-F238E27FC236}">
                    <a16:creationId xmlns:a16="http://schemas.microsoft.com/office/drawing/2014/main" id="{D10680C6-1117-4253-BDAB-6AB4A92C8AAA}"/>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1" name="Google Shape;775;p31">
                <a:extLst>
                  <a:ext uri="{FF2B5EF4-FFF2-40B4-BE49-F238E27FC236}">
                    <a16:creationId xmlns:a16="http://schemas.microsoft.com/office/drawing/2014/main" id="{125023DC-71E7-48F1-8125-2957FE05FB42}"/>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2" name="Google Shape;776;p31">
                <a:extLst>
                  <a:ext uri="{FF2B5EF4-FFF2-40B4-BE49-F238E27FC236}">
                    <a16:creationId xmlns:a16="http://schemas.microsoft.com/office/drawing/2014/main" id="{65683981-D996-4A47-862F-BD6F9A936364}"/>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3" name="Google Shape;777;p31">
                <a:extLst>
                  <a:ext uri="{FF2B5EF4-FFF2-40B4-BE49-F238E27FC236}">
                    <a16:creationId xmlns:a16="http://schemas.microsoft.com/office/drawing/2014/main" id="{5E928E99-D4F1-4A2B-AB50-D702075E586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4" name="Google Shape;778;p31">
                <a:extLst>
                  <a:ext uri="{FF2B5EF4-FFF2-40B4-BE49-F238E27FC236}">
                    <a16:creationId xmlns:a16="http://schemas.microsoft.com/office/drawing/2014/main" id="{A114321D-AAAB-47D5-A0E2-0AED649A8D91}"/>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5" name="Google Shape;779;p31">
                <a:extLst>
                  <a:ext uri="{FF2B5EF4-FFF2-40B4-BE49-F238E27FC236}">
                    <a16:creationId xmlns:a16="http://schemas.microsoft.com/office/drawing/2014/main" id="{32F8B873-1BD3-4DA9-8362-DC0982E7E22B}"/>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6" name="Google Shape;780;p31">
                <a:extLst>
                  <a:ext uri="{FF2B5EF4-FFF2-40B4-BE49-F238E27FC236}">
                    <a16:creationId xmlns:a16="http://schemas.microsoft.com/office/drawing/2014/main" id="{E79DC200-D47E-4043-9579-D1B1CB1B43DC}"/>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7" name="Google Shape;781;p31">
                <a:extLst>
                  <a:ext uri="{FF2B5EF4-FFF2-40B4-BE49-F238E27FC236}">
                    <a16:creationId xmlns:a16="http://schemas.microsoft.com/office/drawing/2014/main" id="{EF1F8262-C0FD-4814-A3DF-CA09357F9CFF}"/>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8" name="Google Shape;782;p31">
                <a:extLst>
                  <a:ext uri="{FF2B5EF4-FFF2-40B4-BE49-F238E27FC236}">
                    <a16:creationId xmlns:a16="http://schemas.microsoft.com/office/drawing/2014/main" id="{0F18B579-59FC-48BE-B7F8-F07A127BD2BC}"/>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9" name="Google Shape;783;p31">
                <a:extLst>
                  <a:ext uri="{FF2B5EF4-FFF2-40B4-BE49-F238E27FC236}">
                    <a16:creationId xmlns:a16="http://schemas.microsoft.com/office/drawing/2014/main" id="{E67D8C9E-6430-4177-B4D1-8EA0D7E28526}"/>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0" name="Google Shape;784;p31">
                <a:extLst>
                  <a:ext uri="{FF2B5EF4-FFF2-40B4-BE49-F238E27FC236}">
                    <a16:creationId xmlns:a16="http://schemas.microsoft.com/office/drawing/2014/main" id="{14919EFC-4F19-42D3-9F77-4E44330A43E9}"/>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1" name="Google Shape;785;p31">
                <a:extLst>
                  <a:ext uri="{FF2B5EF4-FFF2-40B4-BE49-F238E27FC236}">
                    <a16:creationId xmlns:a16="http://schemas.microsoft.com/office/drawing/2014/main" id="{16A14984-E0E8-456B-BD84-8259DE0710F7}"/>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2" name="Google Shape;786;p31">
                <a:extLst>
                  <a:ext uri="{FF2B5EF4-FFF2-40B4-BE49-F238E27FC236}">
                    <a16:creationId xmlns:a16="http://schemas.microsoft.com/office/drawing/2014/main" id="{F1061FD4-18FB-4000-8538-542996E0E4A8}"/>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3" name="Google Shape;787;p31">
                <a:extLst>
                  <a:ext uri="{FF2B5EF4-FFF2-40B4-BE49-F238E27FC236}">
                    <a16:creationId xmlns:a16="http://schemas.microsoft.com/office/drawing/2014/main" id="{FA98C54B-4142-4BB3-8E04-33B83E3FA627}"/>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4" name="Google Shape;788;p31">
                <a:extLst>
                  <a:ext uri="{FF2B5EF4-FFF2-40B4-BE49-F238E27FC236}">
                    <a16:creationId xmlns:a16="http://schemas.microsoft.com/office/drawing/2014/main" id="{3B27D17C-087C-4659-B1BE-B20DF4979076}"/>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5" name="Google Shape;789;p31">
                <a:extLst>
                  <a:ext uri="{FF2B5EF4-FFF2-40B4-BE49-F238E27FC236}">
                    <a16:creationId xmlns:a16="http://schemas.microsoft.com/office/drawing/2014/main" id="{339F7ECD-CC9C-473F-B37B-2385B55D67B4}"/>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6" name="Google Shape;790;p31">
                <a:extLst>
                  <a:ext uri="{FF2B5EF4-FFF2-40B4-BE49-F238E27FC236}">
                    <a16:creationId xmlns:a16="http://schemas.microsoft.com/office/drawing/2014/main" id="{929A46A0-A9B7-43A8-8F42-C0A7E506D3DB}"/>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7" name="Google Shape;791;p31">
                <a:extLst>
                  <a:ext uri="{FF2B5EF4-FFF2-40B4-BE49-F238E27FC236}">
                    <a16:creationId xmlns:a16="http://schemas.microsoft.com/office/drawing/2014/main" id="{A2844C9A-294B-4908-9F85-F7A922CB807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8" name="Google Shape;792;p31">
                <a:extLst>
                  <a:ext uri="{FF2B5EF4-FFF2-40B4-BE49-F238E27FC236}">
                    <a16:creationId xmlns:a16="http://schemas.microsoft.com/office/drawing/2014/main" id="{EC0E45FA-FFBF-43B9-9036-504713AF3952}"/>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9" name="Google Shape;793;p31">
                <a:extLst>
                  <a:ext uri="{FF2B5EF4-FFF2-40B4-BE49-F238E27FC236}">
                    <a16:creationId xmlns:a16="http://schemas.microsoft.com/office/drawing/2014/main" id="{83726AEE-62FB-444D-86C5-9675E2BA875D}"/>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0" name="Google Shape;794;p31">
                <a:extLst>
                  <a:ext uri="{FF2B5EF4-FFF2-40B4-BE49-F238E27FC236}">
                    <a16:creationId xmlns:a16="http://schemas.microsoft.com/office/drawing/2014/main" id="{44DF6C97-7DA7-4C6C-8148-AC7D8B13D7D4}"/>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1" name="Google Shape;795;p31">
                <a:extLst>
                  <a:ext uri="{FF2B5EF4-FFF2-40B4-BE49-F238E27FC236}">
                    <a16:creationId xmlns:a16="http://schemas.microsoft.com/office/drawing/2014/main" id="{A817511C-24B7-418A-8453-4B0B27C74A13}"/>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2" name="Google Shape;796;p31">
                <a:extLst>
                  <a:ext uri="{FF2B5EF4-FFF2-40B4-BE49-F238E27FC236}">
                    <a16:creationId xmlns:a16="http://schemas.microsoft.com/office/drawing/2014/main" id="{5702A604-299B-4E0A-8CAA-422A38FAE1B8}"/>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3" name="Google Shape;797;p31">
                <a:extLst>
                  <a:ext uri="{FF2B5EF4-FFF2-40B4-BE49-F238E27FC236}">
                    <a16:creationId xmlns:a16="http://schemas.microsoft.com/office/drawing/2014/main" id="{BC2EA9C4-550E-47B5-850B-387D456C9ED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4" name="Google Shape;798;p31">
                <a:extLst>
                  <a:ext uri="{FF2B5EF4-FFF2-40B4-BE49-F238E27FC236}">
                    <a16:creationId xmlns:a16="http://schemas.microsoft.com/office/drawing/2014/main" id="{60ECA93A-0A70-4E75-BDBB-602CA54BF29F}"/>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5" name="Google Shape;799;p31">
                <a:extLst>
                  <a:ext uri="{FF2B5EF4-FFF2-40B4-BE49-F238E27FC236}">
                    <a16:creationId xmlns:a16="http://schemas.microsoft.com/office/drawing/2014/main" id="{6E51DE60-88A3-4476-8A29-5219EF41C2D6}"/>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6" name="Google Shape;800;p31">
                <a:extLst>
                  <a:ext uri="{FF2B5EF4-FFF2-40B4-BE49-F238E27FC236}">
                    <a16:creationId xmlns:a16="http://schemas.microsoft.com/office/drawing/2014/main" id="{74928559-8DC3-47DA-B3CE-6E5677ECB2FA}"/>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7" name="Google Shape;801;p31">
                <a:extLst>
                  <a:ext uri="{FF2B5EF4-FFF2-40B4-BE49-F238E27FC236}">
                    <a16:creationId xmlns:a16="http://schemas.microsoft.com/office/drawing/2014/main" id="{4D9F3E95-39A3-4F6F-8D5C-312894EBF4B0}"/>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8" name="Google Shape;802;p31">
                <a:extLst>
                  <a:ext uri="{FF2B5EF4-FFF2-40B4-BE49-F238E27FC236}">
                    <a16:creationId xmlns:a16="http://schemas.microsoft.com/office/drawing/2014/main" id="{7E34CAAC-7E6B-4603-A200-F1A8D0F4644B}"/>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9" name="Google Shape;803;p31">
                <a:extLst>
                  <a:ext uri="{FF2B5EF4-FFF2-40B4-BE49-F238E27FC236}">
                    <a16:creationId xmlns:a16="http://schemas.microsoft.com/office/drawing/2014/main" id="{3AD01370-4B8F-4496-9D95-6595E0149232}"/>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0" name="Google Shape;804;p31">
                <a:extLst>
                  <a:ext uri="{FF2B5EF4-FFF2-40B4-BE49-F238E27FC236}">
                    <a16:creationId xmlns:a16="http://schemas.microsoft.com/office/drawing/2014/main" id="{A3B0FE1D-7532-4C11-A2E5-E5CE8102DF72}"/>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1" name="Google Shape;805;p31">
                <a:extLst>
                  <a:ext uri="{FF2B5EF4-FFF2-40B4-BE49-F238E27FC236}">
                    <a16:creationId xmlns:a16="http://schemas.microsoft.com/office/drawing/2014/main" id="{CB1B7A03-5FFD-4D48-A14D-5C93FBBAF079}"/>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2" name="Google Shape;806;p31">
                <a:extLst>
                  <a:ext uri="{FF2B5EF4-FFF2-40B4-BE49-F238E27FC236}">
                    <a16:creationId xmlns:a16="http://schemas.microsoft.com/office/drawing/2014/main" id="{B15AEFD6-717B-4F08-960E-612EA218F98B}"/>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3" name="Google Shape;807;p31">
                <a:extLst>
                  <a:ext uri="{FF2B5EF4-FFF2-40B4-BE49-F238E27FC236}">
                    <a16:creationId xmlns:a16="http://schemas.microsoft.com/office/drawing/2014/main" id="{50DDA634-2CAC-4919-93E3-E773A59EF94B}"/>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4" name="Google Shape;808;p31">
                <a:extLst>
                  <a:ext uri="{FF2B5EF4-FFF2-40B4-BE49-F238E27FC236}">
                    <a16:creationId xmlns:a16="http://schemas.microsoft.com/office/drawing/2014/main" id="{70CB55FC-28E5-4F67-8CEA-21C87C90C69F}"/>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5" name="Google Shape;809;p31">
                <a:extLst>
                  <a:ext uri="{FF2B5EF4-FFF2-40B4-BE49-F238E27FC236}">
                    <a16:creationId xmlns:a16="http://schemas.microsoft.com/office/drawing/2014/main" id="{DE76E0C0-D762-4F1A-A22C-A5F3B34FB390}"/>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6" name="Google Shape;810;p31">
                <a:extLst>
                  <a:ext uri="{FF2B5EF4-FFF2-40B4-BE49-F238E27FC236}">
                    <a16:creationId xmlns:a16="http://schemas.microsoft.com/office/drawing/2014/main" id="{A78ED98A-AABF-4B79-9EDD-2E5491638436}"/>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7" name="Google Shape;811;p31">
                <a:extLst>
                  <a:ext uri="{FF2B5EF4-FFF2-40B4-BE49-F238E27FC236}">
                    <a16:creationId xmlns:a16="http://schemas.microsoft.com/office/drawing/2014/main" id="{99FDF457-D1B3-46E7-9DC9-EFAA1C6DB508}"/>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8" name="Google Shape;812;p31">
                <a:extLst>
                  <a:ext uri="{FF2B5EF4-FFF2-40B4-BE49-F238E27FC236}">
                    <a16:creationId xmlns:a16="http://schemas.microsoft.com/office/drawing/2014/main" id="{83A94181-24E7-4AC4-A855-23B9D83E0EF2}"/>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9" name="Google Shape;813;p31">
                <a:extLst>
                  <a:ext uri="{FF2B5EF4-FFF2-40B4-BE49-F238E27FC236}">
                    <a16:creationId xmlns:a16="http://schemas.microsoft.com/office/drawing/2014/main" id="{FBEFC177-3B75-4B05-8E0A-5A1ACB1F2120}"/>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0" name="Google Shape;814;p31">
                <a:extLst>
                  <a:ext uri="{FF2B5EF4-FFF2-40B4-BE49-F238E27FC236}">
                    <a16:creationId xmlns:a16="http://schemas.microsoft.com/office/drawing/2014/main" id="{3033D383-976E-4F6D-9FF5-A5BD87885C50}"/>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1" name="Google Shape;815;p31">
                <a:extLst>
                  <a:ext uri="{FF2B5EF4-FFF2-40B4-BE49-F238E27FC236}">
                    <a16:creationId xmlns:a16="http://schemas.microsoft.com/office/drawing/2014/main" id="{FD643C5C-7BD5-49D3-95C0-BC466D1AAB35}"/>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2" name="Google Shape;816;p31">
                <a:extLst>
                  <a:ext uri="{FF2B5EF4-FFF2-40B4-BE49-F238E27FC236}">
                    <a16:creationId xmlns:a16="http://schemas.microsoft.com/office/drawing/2014/main" id="{6446AAA2-1CAF-407B-832C-D1E4217C16CD}"/>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3" name="Google Shape;817;p31">
                <a:extLst>
                  <a:ext uri="{FF2B5EF4-FFF2-40B4-BE49-F238E27FC236}">
                    <a16:creationId xmlns:a16="http://schemas.microsoft.com/office/drawing/2014/main" id="{88A98BB5-1F0B-46F7-AC38-2D707FF9BCE3}"/>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4" name="Google Shape;818;p31">
                <a:extLst>
                  <a:ext uri="{FF2B5EF4-FFF2-40B4-BE49-F238E27FC236}">
                    <a16:creationId xmlns:a16="http://schemas.microsoft.com/office/drawing/2014/main" id="{4CC8C184-78BF-47B5-9A22-AFB866DA2BE3}"/>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5" name="Google Shape;819;p31">
                <a:extLst>
                  <a:ext uri="{FF2B5EF4-FFF2-40B4-BE49-F238E27FC236}">
                    <a16:creationId xmlns:a16="http://schemas.microsoft.com/office/drawing/2014/main" id="{F1DB6690-918A-4AEA-87D3-B866B20DC885}"/>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6" name="Google Shape;820;p31">
                <a:extLst>
                  <a:ext uri="{FF2B5EF4-FFF2-40B4-BE49-F238E27FC236}">
                    <a16:creationId xmlns:a16="http://schemas.microsoft.com/office/drawing/2014/main" id="{A42793A7-B728-4D19-A38B-446AAA44314E}"/>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7" name="Google Shape;821;p31">
                <a:extLst>
                  <a:ext uri="{FF2B5EF4-FFF2-40B4-BE49-F238E27FC236}">
                    <a16:creationId xmlns:a16="http://schemas.microsoft.com/office/drawing/2014/main" id="{CA6E9802-B62C-4C82-B7A6-355F746E0597}"/>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8" name="Google Shape;822;p31">
                <a:extLst>
                  <a:ext uri="{FF2B5EF4-FFF2-40B4-BE49-F238E27FC236}">
                    <a16:creationId xmlns:a16="http://schemas.microsoft.com/office/drawing/2014/main" id="{C6A5C80D-FA28-4CFB-906F-A571A13D7502}"/>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9" name="Google Shape;823;p31">
                <a:extLst>
                  <a:ext uri="{FF2B5EF4-FFF2-40B4-BE49-F238E27FC236}">
                    <a16:creationId xmlns:a16="http://schemas.microsoft.com/office/drawing/2014/main" id="{CA337883-DA53-4A2C-85EF-E547A3B12347}"/>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0" name="Google Shape;824;p31">
                <a:extLst>
                  <a:ext uri="{FF2B5EF4-FFF2-40B4-BE49-F238E27FC236}">
                    <a16:creationId xmlns:a16="http://schemas.microsoft.com/office/drawing/2014/main" id="{DCA5891C-4D9D-4EF8-8190-41E11BC80CA4}"/>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1" name="Google Shape;825;p31">
                <a:extLst>
                  <a:ext uri="{FF2B5EF4-FFF2-40B4-BE49-F238E27FC236}">
                    <a16:creationId xmlns:a16="http://schemas.microsoft.com/office/drawing/2014/main" id="{3237B78C-4AEC-41B1-B117-C4F3AA2DC800}"/>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2" name="Google Shape;826;p31">
                <a:extLst>
                  <a:ext uri="{FF2B5EF4-FFF2-40B4-BE49-F238E27FC236}">
                    <a16:creationId xmlns:a16="http://schemas.microsoft.com/office/drawing/2014/main" id="{1521C7F7-8E1A-47C5-9DCA-90CDB5811C1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3" name="Google Shape;827;p31">
                <a:extLst>
                  <a:ext uri="{FF2B5EF4-FFF2-40B4-BE49-F238E27FC236}">
                    <a16:creationId xmlns:a16="http://schemas.microsoft.com/office/drawing/2014/main" id="{100455C1-4CC7-4A44-A713-8C4B71803359}"/>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grpSp>
        <p:sp>
          <p:nvSpPr>
            <p:cNvPr id="24" name="Google Shape;828;p31">
              <a:extLst>
                <a:ext uri="{FF2B5EF4-FFF2-40B4-BE49-F238E27FC236}">
                  <a16:creationId xmlns:a16="http://schemas.microsoft.com/office/drawing/2014/main" id="{325EC593-5286-4CEA-AD35-7B7118BAC552}"/>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5" name="Google Shape;829;p31">
              <a:extLst>
                <a:ext uri="{FF2B5EF4-FFF2-40B4-BE49-F238E27FC236}">
                  <a16:creationId xmlns:a16="http://schemas.microsoft.com/office/drawing/2014/main" id="{A15EBF99-6DE8-40C1-8121-3110897B443A}"/>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6" name="Google Shape;830;p31">
              <a:extLst>
                <a:ext uri="{FF2B5EF4-FFF2-40B4-BE49-F238E27FC236}">
                  <a16:creationId xmlns:a16="http://schemas.microsoft.com/office/drawing/2014/main" id="{4B39D613-D659-4322-B6E8-338191A4B7C2}"/>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7" name="Google Shape;831;p31">
              <a:extLst>
                <a:ext uri="{FF2B5EF4-FFF2-40B4-BE49-F238E27FC236}">
                  <a16:creationId xmlns:a16="http://schemas.microsoft.com/office/drawing/2014/main" id="{A9B86892-DD10-46D1-978E-9AAFD0121D5A}"/>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8" name="Google Shape;832;p31">
              <a:extLst>
                <a:ext uri="{FF2B5EF4-FFF2-40B4-BE49-F238E27FC236}">
                  <a16:creationId xmlns:a16="http://schemas.microsoft.com/office/drawing/2014/main" id="{F8BF754F-A651-4E17-83E5-71E641121B9A}"/>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9" name="Google Shape;833;p31">
              <a:extLst>
                <a:ext uri="{FF2B5EF4-FFF2-40B4-BE49-F238E27FC236}">
                  <a16:creationId xmlns:a16="http://schemas.microsoft.com/office/drawing/2014/main" id="{5C0E7C98-3C79-47FD-B395-D23C891830FC}"/>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0" name="Google Shape;834;p31">
              <a:extLst>
                <a:ext uri="{FF2B5EF4-FFF2-40B4-BE49-F238E27FC236}">
                  <a16:creationId xmlns:a16="http://schemas.microsoft.com/office/drawing/2014/main" id="{44A896B8-E41C-45BF-89E2-9D7AA3150C23}"/>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1" name="Google Shape;835;p31">
              <a:extLst>
                <a:ext uri="{FF2B5EF4-FFF2-40B4-BE49-F238E27FC236}">
                  <a16:creationId xmlns:a16="http://schemas.microsoft.com/office/drawing/2014/main" id="{76467C4B-6AF2-4641-8A7B-60DDF79BE146}"/>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2" name="Google Shape;836;p31">
              <a:extLst>
                <a:ext uri="{FF2B5EF4-FFF2-40B4-BE49-F238E27FC236}">
                  <a16:creationId xmlns:a16="http://schemas.microsoft.com/office/drawing/2014/main" id="{F6155CD0-9DBD-45BF-9F0F-3A68E979E4F7}"/>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3" name="Google Shape;837;p31">
              <a:extLst>
                <a:ext uri="{FF2B5EF4-FFF2-40B4-BE49-F238E27FC236}">
                  <a16:creationId xmlns:a16="http://schemas.microsoft.com/office/drawing/2014/main" id="{7A9E66BF-ABCD-46E5-9AC6-39D3007B99A2}"/>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4" name="Google Shape;838;p31">
              <a:extLst>
                <a:ext uri="{FF2B5EF4-FFF2-40B4-BE49-F238E27FC236}">
                  <a16:creationId xmlns:a16="http://schemas.microsoft.com/office/drawing/2014/main" id="{8EA4E3DC-B3C2-430A-8645-02EB0085B2DE}"/>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5" name="Google Shape;839;p31">
              <a:extLst>
                <a:ext uri="{FF2B5EF4-FFF2-40B4-BE49-F238E27FC236}">
                  <a16:creationId xmlns:a16="http://schemas.microsoft.com/office/drawing/2014/main" id="{5E8BB71E-1E11-4673-8E19-33DD7203DAFD}"/>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6" name="Google Shape;840;p31">
              <a:extLst>
                <a:ext uri="{FF2B5EF4-FFF2-40B4-BE49-F238E27FC236}">
                  <a16:creationId xmlns:a16="http://schemas.microsoft.com/office/drawing/2014/main" id="{58B7EB72-E5C6-4BA8-9E97-8201A4022397}"/>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7" name="Google Shape;841;p31">
              <a:extLst>
                <a:ext uri="{FF2B5EF4-FFF2-40B4-BE49-F238E27FC236}">
                  <a16:creationId xmlns:a16="http://schemas.microsoft.com/office/drawing/2014/main" id="{08D9E3A7-86E1-40F3-953F-1FE1E4FF633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8" name="Google Shape;842;p31">
              <a:extLst>
                <a:ext uri="{FF2B5EF4-FFF2-40B4-BE49-F238E27FC236}">
                  <a16:creationId xmlns:a16="http://schemas.microsoft.com/office/drawing/2014/main" id="{D6D5BB63-E9C8-4331-A34F-63DA54CE053D}"/>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9" name="Google Shape;843;p31">
              <a:extLst>
                <a:ext uri="{FF2B5EF4-FFF2-40B4-BE49-F238E27FC236}">
                  <a16:creationId xmlns:a16="http://schemas.microsoft.com/office/drawing/2014/main" id="{56B4D0FE-0B68-4651-862A-D837ACDA9C6A}"/>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0" name="Google Shape;844;p31">
              <a:extLst>
                <a:ext uri="{FF2B5EF4-FFF2-40B4-BE49-F238E27FC236}">
                  <a16:creationId xmlns:a16="http://schemas.microsoft.com/office/drawing/2014/main" id="{FA30B55F-35FE-40D8-B3E2-2D17EA757012}"/>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1" name="Google Shape;845;p31">
              <a:extLst>
                <a:ext uri="{FF2B5EF4-FFF2-40B4-BE49-F238E27FC236}">
                  <a16:creationId xmlns:a16="http://schemas.microsoft.com/office/drawing/2014/main" id="{A66095BE-9040-4BC4-96DE-EEF05E80816B}"/>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2" name="Google Shape;846;p31">
              <a:extLst>
                <a:ext uri="{FF2B5EF4-FFF2-40B4-BE49-F238E27FC236}">
                  <a16:creationId xmlns:a16="http://schemas.microsoft.com/office/drawing/2014/main" id="{4DF5FF6C-A1B3-41C0-B596-203947FE8C36}"/>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3" name="Google Shape;847;p31">
              <a:extLst>
                <a:ext uri="{FF2B5EF4-FFF2-40B4-BE49-F238E27FC236}">
                  <a16:creationId xmlns:a16="http://schemas.microsoft.com/office/drawing/2014/main" id="{E2994D42-0494-415C-BFB6-8F9B9C5271E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4" name="Google Shape;848;p31">
              <a:extLst>
                <a:ext uri="{FF2B5EF4-FFF2-40B4-BE49-F238E27FC236}">
                  <a16:creationId xmlns:a16="http://schemas.microsoft.com/office/drawing/2014/main" id="{2CB66865-7714-4A34-AED9-41AD60932962}"/>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5" name="Google Shape;849;p31">
              <a:extLst>
                <a:ext uri="{FF2B5EF4-FFF2-40B4-BE49-F238E27FC236}">
                  <a16:creationId xmlns:a16="http://schemas.microsoft.com/office/drawing/2014/main" id="{253D56D8-124E-4040-8949-78C5C960F31C}"/>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6" name="Google Shape;850;p31">
              <a:extLst>
                <a:ext uri="{FF2B5EF4-FFF2-40B4-BE49-F238E27FC236}">
                  <a16:creationId xmlns:a16="http://schemas.microsoft.com/office/drawing/2014/main" id="{11AC130C-D146-4C24-8153-A67B24755EA6}"/>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7" name="Google Shape;851;p31">
              <a:extLst>
                <a:ext uri="{FF2B5EF4-FFF2-40B4-BE49-F238E27FC236}">
                  <a16:creationId xmlns:a16="http://schemas.microsoft.com/office/drawing/2014/main" id="{ED725F0D-AE8C-4C62-A1D0-28AED534EF28}"/>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8" name="Google Shape;852;p31">
              <a:extLst>
                <a:ext uri="{FF2B5EF4-FFF2-40B4-BE49-F238E27FC236}">
                  <a16:creationId xmlns:a16="http://schemas.microsoft.com/office/drawing/2014/main" id="{CA2B1D70-9BCE-4DD2-BA34-2E4009D1622F}"/>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9" name="Google Shape;853;p31">
              <a:extLst>
                <a:ext uri="{FF2B5EF4-FFF2-40B4-BE49-F238E27FC236}">
                  <a16:creationId xmlns:a16="http://schemas.microsoft.com/office/drawing/2014/main" id="{3686F475-F542-484B-BD08-AA494971535B}"/>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0" name="Google Shape;854;p31">
              <a:extLst>
                <a:ext uri="{FF2B5EF4-FFF2-40B4-BE49-F238E27FC236}">
                  <a16:creationId xmlns:a16="http://schemas.microsoft.com/office/drawing/2014/main" id="{9B6100B7-6F05-45AC-8A7F-2591A20F2D37}"/>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1" name="Google Shape;855;p31">
              <a:extLst>
                <a:ext uri="{FF2B5EF4-FFF2-40B4-BE49-F238E27FC236}">
                  <a16:creationId xmlns:a16="http://schemas.microsoft.com/office/drawing/2014/main" id="{FBE42FD0-1063-42E2-93F4-90B8AFA16845}"/>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2" name="Google Shape;856;p31">
              <a:extLst>
                <a:ext uri="{FF2B5EF4-FFF2-40B4-BE49-F238E27FC236}">
                  <a16:creationId xmlns:a16="http://schemas.microsoft.com/office/drawing/2014/main" id="{A37A6433-D788-40AE-971C-D6785D37767F}"/>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3" name="Google Shape;857;p31">
              <a:extLst>
                <a:ext uri="{FF2B5EF4-FFF2-40B4-BE49-F238E27FC236}">
                  <a16:creationId xmlns:a16="http://schemas.microsoft.com/office/drawing/2014/main" id="{6BECF98D-222B-44E1-B71A-8F18FBEB97A1}"/>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4" name="Google Shape;858;p31">
              <a:extLst>
                <a:ext uri="{FF2B5EF4-FFF2-40B4-BE49-F238E27FC236}">
                  <a16:creationId xmlns:a16="http://schemas.microsoft.com/office/drawing/2014/main" id="{EDF4639D-2DB4-47CE-A5BE-27276F8AC578}"/>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5" name="Google Shape;859;p31">
              <a:extLst>
                <a:ext uri="{FF2B5EF4-FFF2-40B4-BE49-F238E27FC236}">
                  <a16:creationId xmlns:a16="http://schemas.microsoft.com/office/drawing/2014/main" id="{83E5E880-58FD-4D05-B8FA-566B946D8E5A}"/>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6" name="Google Shape;860;p31">
              <a:extLst>
                <a:ext uri="{FF2B5EF4-FFF2-40B4-BE49-F238E27FC236}">
                  <a16:creationId xmlns:a16="http://schemas.microsoft.com/office/drawing/2014/main" id="{C0322238-07EC-4432-8801-45CE1D4E8280}"/>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7" name="Google Shape;861;p31">
              <a:extLst>
                <a:ext uri="{FF2B5EF4-FFF2-40B4-BE49-F238E27FC236}">
                  <a16:creationId xmlns:a16="http://schemas.microsoft.com/office/drawing/2014/main" id="{0C31480F-A1B1-4138-B3A2-6EB278349808}"/>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8" name="Google Shape;862;p31">
              <a:extLst>
                <a:ext uri="{FF2B5EF4-FFF2-40B4-BE49-F238E27FC236}">
                  <a16:creationId xmlns:a16="http://schemas.microsoft.com/office/drawing/2014/main" id="{C26D60C6-B75D-4FB2-A13E-6698FB2AA5E1}"/>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9" name="Google Shape;863;p31">
              <a:extLst>
                <a:ext uri="{FF2B5EF4-FFF2-40B4-BE49-F238E27FC236}">
                  <a16:creationId xmlns:a16="http://schemas.microsoft.com/office/drawing/2014/main" id="{D47CE1BA-EF2A-4F4F-9D13-6B4B80889B8B}"/>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0" name="Google Shape;864;p31">
              <a:extLst>
                <a:ext uri="{FF2B5EF4-FFF2-40B4-BE49-F238E27FC236}">
                  <a16:creationId xmlns:a16="http://schemas.microsoft.com/office/drawing/2014/main" id="{10BF39A8-F37E-402C-A722-6342F10028AA}"/>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1" name="Google Shape;865;p31">
              <a:extLst>
                <a:ext uri="{FF2B5EF4-FFF2-40B4-BE49-F238E27FC236}">
                  <a16:creationId xmlns:a16="http://schemas.microsoft.com/office/drawing/2014/main" id="{D9344192-6461-4248-A41D-B18E3BEB47E5}"/>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2" name="Google Shape;866;p31">
              <a:extLst>
                <a:ext uri="{FF2B5EF4-FFF2-40B4-BE49-F238E27FC236}">
                  <a16:creationId xmlns:a16="http://schemas.microsoft.com/office/drawing/2014/main" id="{F1E40478-ED2C-452D-9185-ED87A82F83FB}"/>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3" name="Google Shape;867;p31">
              <a:extLst>
                <a:ext uri="{FF2B5EF4-FFF2-40B4-BE49-F238E27FC236}">
                  <a16:creationId xmlns:a16="http://schemas.microsoft.com/office/drawing/2014/main" id="{6AA9C373-6F60-441F-8AD2-DE57CDB4570F}"/>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4" name="Google Shape;868;p31">
              <a:extLst>
                <a:ext uri="{FF2B5EF4-FFF2-40B4-BE49-F238E27FC236}">
                  <a16:creationId xmlns:a16="http://schemas.microsoft.com/office/drawing/2014/main" id="{4968CCF2-285E-41A5-B58C-67FB41B3F123}"/>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5" name="Google Shape;869;p31">
              <a:extLst>
                <a:ext uri="{FF2B5EF4-FFF2-40B4-BE49-F238E27FC236}">
                  <a16:creationId xmlns:a16="http://schemas.microsoft.com/office/drawing/2014/main" id="{AD4C47AE-5273-4305-BF12-9302A28AC40A}"/>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6" name="Google Shape;870;p31">
              <a:extLst>
                <a:ext uri="{FF2B5EF4-FFF2-40B4-BE49-F238E27FC236}">
                  <a16:creationId xmlns:a16="http://schemas.microsoft.com/office/drawing/2014/main" id="{D6944283-6516-4CA1-8CED-1AD3BE6908E7}"/>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7" name="Google Shape;871;p31">
              <a:extLst>
                <a:ext uri="{FF2B5EF4-FFF2-40B4-BE49-F238E27FC236}">
                  <a16:creationId xmlns:a16="http://schemas.microsoft.com/office/drawing/2014/main" id="{8DE273E1-308F-4261-A7B3-20BDB9394868}"/>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8" name="Google Shape;872;p31">
              <a:extLst>
                <a:ext uri="{FF2B5EF4-FFF2-40B4-BE49-F238E27FC236}">
                  <a16:creationId xmlns:a16="http://schemas.microsoft.com/office/drawing/2014/main" id="{A49D15BD-2B3E-4B02-A32F-FDEC8E9179F3}"/>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9" name="Google Shape;873;p31">
              <a:extLst>
                <a:ext uri="{FF2B5EF4-FFF2-40B4-BE49-F238E27FC236}">
                  <a16:creationId xmlns:a16="http://schemas.microsoft.com/office/drawing/2014/main" id="{9EAAC4BC-88D8-4FD6-B267-BCCDE04FFB2E}"/>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0" name="Google Shape;874;p31">
              <a:extLst>
                <a:ext uri="{FF2B5EF4-FFF2-40B4-BE49-F238E27FC236}">
                  <a16:creationId xmlns:a16="http://schemas.microsoft.com/office/drawing/2014/main" id="{1EF84D3F-E17B-4D61-A310-AD71B008FBA5}"/>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1" name="Google Shape;875;p31">
              <a:extLst>
                <a:ext uri="{FF2B5EF4-FFF2-40B4-BE49-F238E27FC236}">
                  <a16:creationId xmlns:a16="http://schemas.microsoft.com/office/drawing/2014/main" id="{2D79EBC2-B216-4287-A3FC-2F2010CB2A81}"/>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2" name="Google Shape;876;p31">
              <a:extLst>
                <a:ext uri="{FF2B5EF4-FFF2-40B4-BE49-F238E27FC236}">
                  <a16:creationId xmlns:a16="http://schemas.microsoft.com/office/drawing/2014/main" id="{90D0DCC2-BEB8-4805-8864-9B8157D6D9D0}"/>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3" name="Google Shape;877;p31">
              <a:extLst>
                <a:ext uri="{FF2B5EF4-FFF2-40B4-BE49-F238E27FC236}">
                  <a16:creationId xmlns:a16="http://schemas.microsoft.com/office/drawing/2014/main" id="{DDBF39D6-19E0-4C1B-B36D-97334BDFA9C1}"/>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4" name="Google Shape;878;p31">
              <a:extLst>
                <a:ext uri="{FF2B5EF4-FFF2-40B4-BE49-F238E27FC236}">
                  <a16:creationId xmlns:a16="http://schemas.microsoft.com/office/drawing/2014/main" id="{DA0AA242-2B2A-4216-BEC0-813A5A117F4E}"/>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5" name="Google Shape;879;p31">
              <a:extLst>
                <a:ext uri="{FF2B5EF4-FFF2-40B4-BE49-F238E27FC236}">
                  <a16:creationId xmlns:a16="http://schemas.microsoft.com/office/drawing/2014/main" id="{98D43C14-947B-4828-8F17-C940B26377D2}"/>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6" name="Google Shape;880;p31">
              <a:extLst>
                <a:ext uri="{FF2B5EF4-FFF2-40B4-BE49-F238E27FC236}">
                  <a16:creationId xmlns:a16="http://schemas.microsoft.com/office/drawing/2014/main" id="{5222CF1F-77B6-4959-8DE9-292BB4779DAD}"/>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7" name="Google Shape;881;p31">
              <a:extLst>
                <a:ext uri="{FF2B5EF4-FFF2-40B4-BE49-F238E27FC236}">
                  <a16:creationId xmlns:a16="http://schemas.microsoft.com/office/drawing/2014/main" id="{50419D18-CC71-44FC-8EBE-8666CAB7D413}"/>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grpSp>
      <p:sp>
        <p:nvSpPr>
          <p:cNvPr id="134" name="TextBox 133">
            <a:extLst>
              <a:ext uri="{FF2B5EF4-FFF2-40B4-BE49-F238E27FC236}">
                <a16:creationId xmlns:a16="http://schemas.microsoft.com/office/drawing/2014/main" id="{23418162-C26E-4370-9D2F-33E57C0A0B7E}"/>
              </a:ext>
            </a:extLst>
          </p:cNvPr>
          <p:cNvSpPr txBox="1"/>
          <p:nvPr userDrawn="1"/>
        </p:nvSpPr>
        <p:spPr>
          <a:xfrm>
            <a:off x="7514756" y="6517886"/>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599" dirty="0"/>
          </a:p>
        </p:txBody>
      </p:sp>
    </p:spTree>
    <p:extLst>
      <p:ext uri="{BB962C8B-B14F-4D97-AF65-F5344CB8AC3E}">
        <p14:creationId xmlns:p14="http://schemas.microsoft.com/office/powerpoint/2010/main" val="3267649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rgbClr val="E3AB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CB28D7-CB5E-42A4-AC1B-49E9F84E1AA8}"/>
              </a:ext>
            </a:extLst>
          </p:cNvPr>
          <p:cNvSpPr/>
          <p:nvPr userDrawn="1"/>
        </p:nvSpPr>
        <p:spPr>
          <a:xfrm>
            <a:off x="212652" y="202019"/>
            <a:ext cx="11738344" cy="6507126"/>
          </a:xfrm>
          <a:custGeom>
            <a:avLst/>
            <a:gdLst>
              <a:gd name="connsiteX0" fmla="*/ 0 w 11738344"/>
              <a:gd name="connsiteY0" fmla="*/ 0 h 6507126"/>
              <a:gd name="connsiteX1" fmla="*/ 586917 w 11738344"/>
              <a:gd name="connsiteY1" fmla="*/ 0 h 6507126"/>
              <a:gd name="connsiteX2" fmla="*/ 939068 w 11738344"/>
              <a:gd name="connsiteY2" fmla="*/ 0 h 6507126"/>
              <a:gd name="connsiteX3" fmla="*/ 1525985 w 11738344"/>
              <a:gd name="connsiteY3" fmla="*/ 0 h 6507126"/>
              <a:gd name="connsiteX4" fmla="*/ 1760752 w 11738344"/>
              <a:gd name="connsiteY4" fmla="*/ 0 h 6507126"/>
              <a:gd name="connsiteX5" fmla="*/ 2347669 w 11738344"/>
              <a:gd name="connsiteY5" fmla="*/ 0 h 6507126"/>
              <a:gd name="connsiteX6" fmla="*/ 3051969 w 11738344"/>
              <a:gd name="connsiteY6" fmla="*/ 0 h 6507126"/>
              <a:gd name="connsiteX7" fmla="*/ 3521503 w 11738344"/>
              <a:gd name="connsiteY7" fmla="*/ 0 h 6507126"/>
              <a:gd name="connsiteX8" fmla="*/ 3756270 w 11738344"/>
              <a:gd name="connsiteY8" fmla="*/ 0 h 6507126"/>
              <a:gd name="connsiteX9" fmla="*/ 4577954 w 11738344"/>
              <a:gd name="connsiteY9" fmla="*/ 0 h 6507126"/>
              <a:gd name="connsiteX10" fmla="*/ 5164871 w 11738344"/>
              <a:gd name="connsiteY10" fmla="*/ 0 h 6507126"/>
              <a:gd name="connsiteX11" fmla="*/ 5751789 w 11738344"/>
              <a:gd name="connsiteY11" fmla="*/ 0 h 6507126"/>
              <a:gd name="connsiteX12" fmla="*/ 6221322 w 11738344"/>
              <a:gd name="connsiteY12" fmla="*/ 0 h 6507126"/>
              <a:gd name="connsiteX13" fmla="*/ 7043006 w 11738344"/>
              <a:gd name="connsiteY13" fmla="*/ 0 h 6507126"/>
              <a:gd name="connsiteX14" fmla="*/ 7277773 w 11738344"/>
              <a:gd name="connsiteY14" fmla="*/ 0 h 6507126"/>
              <a:gd name="connsiteX15" fmla="*/ 7629924 w 11738344"/>
              <a:gd name="connsiteY15" fmla="*/ 0 h 6507126"/>
              <a:gd name="connsiteX16" fmla="*/ 8216841 w 11738344"/>
              <a:gd name="connsiteY16" fmla="*/ 0 h 6507126"/>
              <a:gd name="connsiteX17" fmla="*/ 9038525 w 11738344"/>
              <a:gd name="connsiteY17" fmla="*/ 0 h 6507126"/>
              <a:gd name="connsiteX18" fmla="*/ 9273292 w 11738344"/>
              <a:gd name="connsiteY18" fmla="*/ 0 h 6507126"/>
              <a:gd name="connsiteX19" fmla="*/ 9742826 w 11738344"/>
              <a:gd name="connsiteY19" fmla="*/ 0 h 6507126"/>
              <a:gd name="connsiteX20" fmla="*/ 10564510 w 11738344"/>
              <a:gd name="connsiteY20" fmla="*/ 0 h 6507126"/>
              <a:gd name="connsiteX21" fmla="*/ 11151427 w 11738344"/>
              <a:gd name="connsiteY21" fmla="*/ 0 h 6507126"/>
              <a:gd name="connsiteX22" fmla="*/ 11738344 w 11738344"/>
              <a:gd name="connsiteY22" fmla="*/ 0 h 6507126"/>
              <a:gd name="connsiteX23" fmla="*/ 11738344 w 11738344"/>
              <a:gd name="connsiteY23" fmla="*/ 721699 h 6507126"/>
              <a:gd name="connsiteX24" fmla="*/ 11738344 w 11738344"/>
              <a:gd name="connsiteY24" fmla="*/ 1183114 h 6507126"/>
              <a:gd name="connsiteX25" fmla="*/ 11738344 w 11738344"/>
              <a:gd name="connsiteY25" fmla="*/ 1644528 h 6507126"/>
              <a:gd name="connsiteX26" fmla="*/ 11738344 w 11738344"/>
              <a:gd name="connsiteY26" fmla="*/ 2236085 h 6507126"/>
              <a:gd name="connsiteX27" fmla="*/ 11738344 w 11738344"/>
              <a:gd name="connsiteY27" fmla="*/ 2827642 h 6507126"/>
              <a:gd name="connsiteX28" fmla="*/ 11738344 w 11738344"/>
              <a:gd name="connsiteY28" fmla="*/ 3223985 h 6507126"/>
              <a:gd name="connsiteX29" fmla="*/ 11738344 w 11738344"/>
              <a:gd name="connsiteY29" fmla="*/ 3815542 h 6507126"/>
              <a:gd name="connsiteX30" fmla="*/ 11738344 w 11738344"/>
              <a:gd name="connsiteY30" fmla="*/ 4537241 h 6507126"/>
              <a:gd name="connsiteX31" fmla="*/ 11738344 w 11738344"/>
              <a:gd name="connsiteY31" fmla="*/ 4998656 h 6507126"/>
              <a:gd name="connsiteX32" fmla="*/ 11738344 w 11738344"/>
              <a:gd name="connsiteY32" fmla="*/ 5394999 h 6507126"/>
              <a:gd name="connsiteX33" fmla="*/ 11738344 w 11738344"/>
              <a:gd name="connsiteY33" fmla="*/ 5986556 h 6507126"/>
              <a:gd name="connsiteX34" fmla="*/ 11738344 w 11738344"/>
              <a:gd name="connsiteY34" fmla="*/ 6507126 h 6507126"/>
              <a:gd name="connsiteX35" fmla="*/ 11034043 w 11738344"/>
              <a:gd name="connsiteY35" fmla="*/ 6507126 h 6507126"/>
              <a:gd name="connsiteX36" fmla="*/ 10799276 w 11738344"/>
              <a:gd name="connsiteY36" fmla="*/ 6507126 h 6507126"/>
              <a:gd name="connsiteX37" fmla="*/ 10094976 w 11738344"/>
              <a:gd name="connsiteY37" fmla="*/ 6507126 h 6507126"/>
              <a:gd name="connsiteX38" fmla="*/ 9860209 w 11738344"/>
              <a:gd name="connsiteY38" fmla="*/ 6507126 h 6507126"/>
              <a:gd name="connsiteX39" fmla="*/ 9155908 w 11738344"/>
              <a:gd name="connsiteY39" fmla="*/ 6507126 h 6507126"/>
              <a:gd name="connsiteX40" fmla="*/ 8803758 w 11738344"/>
              <a:gd name="connsiteY40" fmla="*/ 6507126 h 6507126"/>
              <a:gd name="connsiteX41" fmla="*/ 8334224 w 11738344"/>
              <a:gd name="connsiteY41" fmla="*/ 6507126 h 6507126"/>
              <a:gd name="connsiteX42" fmla="*/ 8099457 w 11738344"/>
              <a:gd name="connsiteY42" fmla="*/ 6507126 h 6507126"/>
              <a:gd name="connsiteX43" fmla="*/ 7629924 w 11738344"/>
              <a:gd name="connsiteY43" fmla="*/ 6507126 h 6507126"/>
              <a:gd name="connsiteX44" fmla="*/ 6808240 w 11738344"/>
              <a:gd name="connsiteY44" fmla="*/ 6507126 h 6507126"/>
              <a:gd name="connsiteX45" fmla="*/ 6573473 w 11738344"/>
              <a:gd name="connsiteY45" fmla="*/ 6507126 h 6507126"/>
              <a:gd name="connsiteX46" fmla="*/ 5869172 w 11738344"/>
              <a:gd name="connsiteY46" fmla="*/ 6507126 h 6507126"/>
              <a:gd name="connsiteX47" fmla="*/ 5282255 w 11738344"/>
              <a:gd name="connsiteY47" fmla="*/ 6507126 h 6507126"/>
              <a:gd name="connsiteX48" fmla="*/ 4930104 w 11738344"/>
              <a:gd name="connsiteY48" fmla="*/ 6507126 h 6507126"/>
              <a:gd name="connsiteX49" fmla="*/ 4577954 w 11738344"/>
              <a:gd name="connsiteY49" fmla="*/ 6507126 h 6507126"/>
              <a:gd name="connsiteX50" fmla="*/ 4108420 w 11738344"/>
              <a:gd name="connsiteY50" fmla="*/ 6507126 h 6507126"/>
              <a:gd name="connsiteX51" fmla="*/ 3521503 w 11738344"/>
              <a:gd name="connsiteY51" fmla="*/ 6507126 h 6507126"/>
              <a:gd name="connsiteX52" fmla="*/ 2699819 w 11738344"/>
              <a:gd name="connsiteY52" fmla="*/ 6507126 h 6507126"/>
              <a:gd name="connsiteX53" fmla="*/ 1995518 w 11738344"/>
              <a:gd name="connsiteY53" fmla="*/ 6507126 h 6507126"/>
              <a:gd name="connsiteX54" fmla="*/ 1760752 w 11738344"/>
              <a:gd name="connsiteY54" fmla="*/ 6507126 h 6507126"/>
              <a:gd name="connsiteX55" fmla="*/ 939068 w 11738344"/>
              <a:gd name="connsiteY55" fmla="*/ 6507126 h 6507126"/>
              <a:gd name="connsiteX56" fmla="*/ 0 w 11738344"/>
              <a:gd name="connsiteY56" fmla="*/ 6507126 h 6507126"/>
              <a:gd name="connsiteX57" fmla="*/ 0 w 11738344"/>
              <a:gd name="connsiteY57" fmla="*/ 5785427 h 6507126"/>
              <a:gd name="connsiteX58" fmla="*/ 0 w 11738344"/>
              <a:gd name="connsiteY58" fmla="*/ 5128798 h 6507126"/>
              <a:gd name="connsiteX59" fmla="*/ 0 w 11738344"/>
              <a:gd name="connsiteY59" fmla="*/ 4537241 h 6507126"/>
              <a:gd name="connsiteX60" fmla="*/ 0 w 11738344"/>
              <a:gd name="connsiteY60" fmla="*/ 3880613 h 6507126"/>
              <a:gd name="connsiteX61" fmla="*/ 0 w 11738344"/>
              <a:gd name="connsiteY61" fmla="*/ 3158914 h 6507126"/>
              <a:gd name="connsiteX62" fmla="*/ 0 w 11738344"/>
              <a:gd name="connsiteY62" fmla="*/ 2437214 h 6507126"/>
              <a:gd name="connsiteX63" fmla="*/ 0 w 11738344"/>
              <a:gd name="connsiteY63" fmla="*/ 1715515 h 6507126"/>
              <a:gd name="connsiteX64" fmla="*/ 0 w 11738344"/>
              <a:gd name="connsiteY64" fmla="*/ 1319172 h 6507126"/>
              <a:gd name="connsiteX65" fmla="*/ 0 w 11738344"/>
              <a:gd name="connsiteY65" fmla="*/ 662544 h 6507126"/>
              <a:gd name="connsiteX66" fmla="*/ 0 w 11738344"/>
              <a:gd name="connsiteY66" fmla="*/ 0 h 6507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1738344" h="6507126" fill="none" extrusionOk="0">
                <a:moveTo>
                  <a:pt x="0" y="0"/>
                </a:moveTo>
                <a:cubicBezTo>
                  <a:pt x="193893" y="-53522"/>
                  <a:pt x="463900" y="48166"/>
                  <a:pt x="586917" y="0"/>
                </a:cubicBezTo>
                <a:cubicBezTo>
                  <a:pt x="709934" y="-48166"/>
                  <a:pt x="764999" y="37996"/>
                  <a:pt x="939068" y="0"/>
                </a:cubicBezTo>
                <a:cubicBezTo>
                  <a:pt x="1113137" y="-37996"/>
                  <a:pt x="1272302" y="9191"/>
                  <a:pt x="1525985" y="0"/>
                </a:cubicBezTo>
                <a:cubicBezTo>
                  <a:pt x="1779668" y="-9191"/>
                  <a:pt x="1703800" y="12915"/>
                  <a:pt x="1760752" y="0"/>
                </a:cubicBezTo>
                <a:cubicBezTo>
                  <a:pt x="1817704" y="-12915"/>
                  <a:pt x="2219250" y="17278"/>
                  <a:pt x="2347669" y="0"/>
                </a:cubicBezTo>
                <a:cubicBezTo>
                  <a:pt x="2476088" y="-17278"/>
                  <a:pt x="2906879" y="15114"/>
                  <a:pt x="3051969" y="0"/>
                </a:cubicBezTo>
                <a:cubicBezTo>
                  <a:pt x="3197059" y="-15114"/>
                  <a:pt x="3335226" y="47513"/>
                  <a:pt x="3521503" y="0"/>
                </a:cubicBezTo>
                <a:cubicBezTo>
                  <a:pt x="3707780" y="-47513"/>
                  <a:pt x="3669854" y="22779"/>
                  <a:pt x="3756270" y="0"/>
                </a:cubicBezTo>
                <a:cubicBezTo>
                  <a:pt x="3842686" y="-22779"/>
                  <a:pt x="4217773" y="11409"/>
                  <a:pt x="4577954" y="0"/>
                </a:cubicBezTo>
                <a:cubicBezTo>
                  <a:pt x="4938135" y="-11409"/>
                  <a:pt x="4970109" y="43871"/>
                  <a:pt x="5164871" y="0"/>
                </a:cubicBezTo>
                <a:cubicBezTo>
                  <a:pt x="5359633" y="-43871"/>
                  <a:pt x="5537198" y="17907"/>
                  <a:pt x="5751789" y="0"/>
                </a:cubicBezTo>
                <a:cubicBezTo>
                  <a:pt x="5966380" y="-17907"/>
                  <a:pt x="6096392" y="45142"/>
                  <a:pt x="6221322" y="0"/>
                </a:cubicBezTo>
                <a:cubicBezTo>
                  <a:pt x="6346252" y="-45142"/>
                  <a:pt x="6799085" y="67265"/>
                  <a:pt x="7043006" y="0"/>
                </a:cubicBezTo>
                <a:cubicBezTo>
                  <a:pt x="7286927" y="-67265"/>
                  <a:pt x="7173785" y="927"/>
                  <a:pt x="7277773" y="0"/>
                </a:cubicBezTo>
                <a:cubicBezTo>
                  <a:pt x="7381761" y="-927"/>
                  <a:pt x="7490336" y="8535"/>
                  <a:pt x="7629924" y="0"/>
                </a:cubicBezTo>
                <a:cubicBezTo>
                  <a:pt x="7769512" y="-8535"/>
                  <a:pt x="8023133" y="16918"/>
                  <a:pt x="8216841" y="0"/>
                </a:cubicBezTo>
                <a:cubicBezTo>
                  <a:pt x="8410549" y="-16918"/>
                  <a:pt x="8814563" y="56057"/>
                  <a:pt x="9038525" y="0"/>
                </a:cubicBezTo>
                <a:cubicBezTo>
                  <a:pt x="9262487" y="-56057"/>
                  <a:pt x="9219318" y="11550"/>
                  <a:pt x="9273292" y="0"/>
                </a:cubicBezTo>
                <a:cubicBezTo>
                  <a:pt x="9327266" y="-11550"/>
                  <a:pt x="9524285" y="54368"/>
                  <a:pt x="9742826" y="0"/>
                </a:cubicBezTo>
                <a:cubicBezTo>
                  <a:pt x="9961367" y="-54368"/>
                  <a:pt x="10315185" y="8251"/>
                  <a:pt x="10564510" y="0"/>
                </a:cubicBezTo>
                <a:cubicBezTo>
                  <a:pt x="10813835" y="-8251"/>
                  <a:pt x="10939532" y="59894"/>
                  <a:pt x="11151427" y="0"/>
                </a:cubicBezTo>
                <a:cubicBezTo>
                  <a:pt x="11363322" y="-59894"/>
                  <a:pt x="11609776" y="64994"/>
                  <a:pt x="11738344" y="0"/>
                </a:cubicBezTo>
                <a:cubicBezTo>
                  <a:pt x="11801788" y="212046"/>
                  <a:pt x="11737744" y="488839"/>
                  <a:pt x="11738344" y="721699"/>
                </a:cubicBezTo>
                <a:cubicBezTo>
                  <a:pt x="11738944" y="954559"/>
                  <a:pt x="11712416" y="1073711"/>
                  <a:pt x="11738344" y="1183114"/>
                </a:cubicBezTo>
                <a:cubicBezTo>
                  <a:pt x="11764272" y="1292518"/>
                  <a:pt x="11693621" y="1487929"/>
                  <a:pt x="11738344" y="1644528"/>
                </a:cubicBezTo>
                <a:cubicBezTo>
                  <a:pt x="11783067" y="1801127"/>
                  <a:pt x="11703009" y="2055674"/>
                  <a:pt x="11738344" y="2236085"/>
                </a:cubicBezTo>
                <a:cubicBezTo>
                  <a:pt x="11773679" y="2416496"/>
                  <a:pt x="11673979" y="2661380"/>
                  <a:pt x="11738344" y="2827642"/>
                </a:cubicBezTo>
                <a:cubicBezTo>
                  <a:pt x="11802709" y="2993904"/>
                  <a:pt x="11705654" y="3065710"/>
                  <a:pt x="11738344" y="3223985"/>
                </a:cubicBezTo>
                <a:cubicBezTo>
                  <a:pt x="11771034" y="3382260"/>
                  <a:pt x="11735524" y="3557626"/>
                  <a:pt x="11738344" y="3815542"/>
                </a:cubicBezTo>
                <a:cubicBezTo>
                  <a:pt x="11741164" y="4073458"/>
                  <a:pt x="11658072" y="4280800"/>
                  <a:pt x="11738344" y="4537241"/>
                </a:cubicBezTo>
                <a:cubicBezTo>
                  <a:pt x="11818616" y="4793682"/>
                  <a:pt x="11684921" y="4789508"/>
                  <a:pt x="11738344" y="4998656"/>
                </a:cubicBezTo>
                <a:cubicBezTo>
                  <a:pt x="11791767" y="5207804"/>
                  <a:pt x="11719250" y="5308583"/>
                  <a:pt x="11738344" y="5394999"/>
                </a:cubicBezTo>
                <a:cubicBezTo>
                  <a:pt x="11757438" y="5481415"/>
                  <a:pt x="11699476" y="5736460"/>
                  <a:pt x="11738344" y="5986556"/>
                </a:cubicBezTo>
                <a:cubicBezTo>
                  <a:pt x="11777212" y="6236652"/>
                  <a:pt x="11708423" y="6334875"/>
                  <a:pt x="11738344" y="6507126"/>
                </a:cubicBezTo>
                <a:cubicBezTo>
                  <a:pt x="11478827" y="6561765"/>
                  <a:pt x="11355604" y="6489110"/>
                  <a:pt x="11034043" y="6507126"/>
                </a:cubicBezTo>
                <a:cubicBezTo>
                  <a:pt x="10712482" y="6525142"/>
                  <a:pt x="10886680" y="6497142"/>
                  <a:pt x="10799276" y="6507126"/>
                </a:cubicBezTo>
                <a:cubicBezTo>
                  <a:pt x="10711872" y="6517110"/>
                  <a:pt x="10265533" y="6502057"/>
                  <a:pt x="10094976" y="6507126"/>
                </a:cubicBezTo>
                <a:cubicBezTo>
                  <a:pt x="9924419" y="6512195"/>
                  <a:pt x="9975231" y="6494614"/>
                  <a:pt x="9860209" y="6507126"/>
                </a:cubicBezTo>
                <a:cubicBezTo>
                  <a:pt x="9745187" y="6519638"/>
                  <a:pt x="9465544" y="6493150"/>
                  <a:pt x="9155908" y="6507126"/>
                </a:cubicBezTo>
                <a:cubicBezTo>
                  <a:pt x="8846272" y="6521102"/>
                  <a:pt x="8884191" y="6495077"/>
                  <a:pt x="8803758" y="6507126"/>
                </a:cubicBezTo>
                <a:cubicBezTo>
                  <a:pt x="8723325" y="6519175"/>
                  <a:pt x="8508753" y="6467332"/>
                  <a:pt x="8334224" y="6507126"/>
                </a:cubicBezTo>
                <a:cubicBezTo>
                  <a:pt x="8159695" y="6546920"/>
                  <a:pt x="8211920" y="6481972"/>
                  <a:pt x="8099457" y="6507126"/>
                </a:cubicBezTo>
                <a:cubicBezTo>
                  <a:pt x="7986994" y="6532280"/>
                  <a:pt x="7760338" y="6491343"/>
                  <a:pt x="7629924" y="6507126"/>
                </a:cubicBezTo>
                <a:cubicBezTo>
                  <a:pt x="7499510" y="6522909"/>
                  <a:pt x="7068285" y="6502087"/>
                  <a:pt x="6808240" y="6507126"/>
                </a:cubicBezTo>
                <a:cubicBezTo>
                  <a:pt x="6548195" y="6512165"/>
                  <a:pt x="6642810" y="6498575"/>
                  <a:pt x="6573473" y="6507126"/>
                </a:cubicBezTo>
                <a:cubicBezTo>
                  <a:pt x="6504136" y="6515677"/>
                  <a:pt x="6038855" y="6438772"/>
                  <a:pt x="5869172" y="6507126"/>
                </a:cubicBezTo>
                <a:cubicBezTo>
                  <a:pt x="5699489" y="6575480"/>
                  <a:pt x="5566362" y="6496886"/>
                  <a:pt x="5282255" y="6507126"/>
                </a:cubicBezTo>
                <a:cubicBezTo>
                  <a:pt x="4998148" y="6517366"/>
                  <a:pt x="5039221" y="6465906"/>
                  <a:pt x="4930104" y="6507126"/>
                </a:cubicBezTo>
                <a:cubicBezTo>
                  <a:pt x="4820987" y="6548346"/>
                  <a:pt x="4723325" y="6493649"/>
                  <a:pt x="4577954" y="6507126"/>
                </a:cubicBezTo>
                <a:cubicBezTo>
                  <a:pt x="4432583" y="6520603"/>
                  <a:pt x="4240580" y="6477187"/>
                  <a:pt x="4108420" y="6507126"/>
                </a:cubicBezTo>
                <a:cubicBezTo>
                  <a:pt x="3976260" y="6537065"/>
                  <a:pt x="3729849" y="6485757"/>
                  <a:pt x="3521503" y="6507126"/>
                </a:cubicBezTo>
                <a:cubicBezTo>
                  <a:pt x="3313157" y="6528495"/>
                  <a:pt x="2978184" y="6440522"/>
                  <a:pt x="2699819" y="6507126"/>
                </a:cubicBezTo>
                <a:cubicBezTo>
                  <a:pt x="2421454" y="6573730"/>
                  <a:pt x="2296956" y="6495817"/>
                  <a:pt x="1995518" y="6507126"/>
                </a:cubicBezTo>
                <a:cubicBezTo>
                  <a:pt x="1694080" y="6518435"/>
                  <a:pt x="1872133" y="6498124"/>
                  <a:pt x="1760752" y="6507126"/>
                </a:cubicBezTo>
                <a:cubicBezTo>
                  <a:pt x="1649371" y="6516128"/>
                  <a:pt x="1240399" y="6475881"/>
                  <a:pt x="939068" y="6507126"/>
                </a:cubicBezTo>
                <a:cubicBezTo>
                  <a:pt x="637737" y="6538371"/>
                  <a:pt x="388381" y="6477071"/>
                  <a:pt x="0" y="6507126"/>
                </a:cubicBezTo>
                <a:cubicBezTo>
                  <a:pt x="-47939" y="6337480"/>
                  <a:pt x="879" y="6060670"/>
                  <a:pt x="0" y="5785427"/>
                </a:cubicBezTo>
                <a:cubicBezTo>
                  <a:pt x="-879" y="5510184"/>
                  <a:pt x="75370" y="5361568"/>
                  <a:pt x="0" y="5128798"/>
                </a:cubicBezTo>
                <a:cubicBezTo>
                  <a:pt x="-75370" y="4896028"/>
                  <a:pt x="45467" y="4828334"/>
                  <a:pt x="0" y="4537241"/>
                </a:cubicBezTo>
                <a:cubicBezTo>
                  <a:pt x="-45467" y="4246148"/>
                  <a:pt x="61308" y="4034246"/>
                  <a:pt x="0" y="3880613"/>
                </a:cubicBezTo>
                <a:cubicBezTo>
                  <a:pt x="-61308" y="3726980"/>
                  <a:pt x="37529" y="3319715"/>
                  <a:pt x="0" y="3158914"/>
                </a:cubicBezTo>
                <a:cubicBezTo>
                  <a:pt x="-37529" y="2998113"/>
                  <a:pt x="75205" y="2722380"/>
                  <a:pt x="0" y="2437214"/>
                </a:cubicBezTo>
                <a:cubicBezTo>
                  <a:pt x="-75205" y="2152048"/>
                  <a:pt x="74414" y="2065681"/>
                  <a:pt x="0" y="1715515"/>
                </a:cubicBezTo>
                <a:cubicBezTo>
                  <a:pt x="-74414" y="1365349"/>
                  <a:pt x="34380" y="1412605"/>
                  <a:pt x="0" y="1319172"/>
                </a:cubicBezTo>
                <a:cubicBezTo>
                  <a:pt x="-34380" y="1225739"/>
                  <a:pt x="32469" y="795736"/>
                  <a:pt x="0" y="662544"/>
                </a:cubicBezTo>
                <a:cubicBezTo>
                  <a:pt x="-32469" y="529352"/>
                  <a:pt x="3735" y="263522"/>
                  <a:pt x="0" y="0"/>
                </a:cubicBezTo>
                <a:close/>
              </a:path>
              <a:path w="11738344" h="6507126" stroke="0" extrusionOk="0">
                <a:moveTo>
                  <a:pt x="0" y="0"/>
                </a:moveTo>
                <a:cubicBezTo>
                  <a:pt x="173958" y="-35120"/>
                  <a:pt x="364388" y="21400"/>
                  <a:pt x="586917" y="0"/>
                </a:cubicBezTo>
                <a:cubicBezTo>
                  <a:pt x="809446" y="-21400"/>
                  <a:pt x="772431" y="40444"/>
                  <a:pt x="939068" y="0"/>
                </a:cubicBezTo>
                <a:cubicBezTo>
                  <a:pt x="1105705" y="-40444"/>
                  <a:pt x="1060336" y="17590"/>
                  <a:pt x="1173834" y="0"/>
                </a:cubicBezTo>
                <a:cubicBezTo>
                  <a:pt x="1287332" y="-17590"/>
                  <a:pt x="1318549" y="16589"/>
                  <a:pt x="1408601" y="0"/>
                </a:cubicBezTo>
                <a:cubicBezTo>
                  <a:pt x="1498653" y="-16589"/>
                  <a:pt x="1785989" y="60612"/>
                  <a:pt x="1995518" y="0"/>
                </a:cubicBezTo>
                <a:cubicBezTo>
                  <a:pt x="2205047" y="-60612"/>
                  <a:pt x="2296353" y="59266"/>
                  <a:pt x="2582436" y="0"/>
                </a:cubicBezTo>
                <a:cubicBezTo>
                  <a:pt x="2868519" y="-59266"/>
                  <a:pt x="2862706" y="48799"/>
                  <a:pt x="3051969" y="0"/>
                </a:cubicBezTo>
                <a:cubicBezTo>
                  <a:pt x="3241232" y="-48799"/>
                  <a:pt x="3512635" y="60599"/>
                  <a:pt x="3638887" y="0"/>
                </a:cubicBezTo>
                <a:cubicBezTo>
                  <a:pt x="3765139" y="-60599"/>
                  <a:pt x="3923707" y="15178"/>
                  <a:pt x="4108420" y="0"/>
                </a:cubicBezTo>
                <a:cubicBezTo>
                  <a:pt x="4293133" y="-15178"/>
                  <a:pt x="4277880" y="17966"/>
                  <a:pt x="4343187" y="0"/>
                </a:cubicBezTo>
                <a:cubicBezTo>
                  <a:pt x="4408494" y="-17966"/>
                  <a:pt x="4582634" y="22799"/>
                  <a:pt x="4695338" y="0"/>
                </a:cubicBezTo>
                <a:cubicBezTo>
                  <a:pt x="4808042" y="-22799"/>
                  <a:pt x="5335945" y="38821"/>
                  <a:pt x="5517022" y="0"/>
                </a:cubicBezTo>
                <a:cubicBezTo>
                  <a:pt x="5698099" y="-38821"/>
                  <a:pt x="5766610" y="35566"/>
                  <a:pt x="5986555" y="0"/>
                </a:cubicBezTo>
                <a:cubicBezTo>
                  <a:pt x="6206500" y="-35566"/>
                  <a:pt x="6203895" y="19904"/>
                  <a:pt x="6338706" y="0"/>
                </a:cubicBezTo>
                <a:cubicBezTo>
                  <a:pt x="6473517" y="-19904"/>
                  <a:pt x="6653113" y="68070"/>
                  <a:pt x="6925623" y="0"/>
                </a:cubicBezTo>
                <a:cubicBezTo>
                  <a:pt x="7198133" y="-68070"/>
                  <a:pt x="7197960" y="16182"/>
                  <a:pt x="7277773" y="0"/>
                </a:cubicBezTo>
                <a:cubicBezTo>
                  <a:pt x="7357586" y="-16182"/>
                  <a:pt x="7733864" y="5492"/>
                  <a:pt x="7982074" y="0"/>
                </a:cubicBezTo>
                <a:cubicBezTo>
                  <a:pt x="8230284" y="-5492"/>
                  <a:pt x="8115232" y="12010"/>
                  <a:pt x="8216841" y="0"/>
                </a:cubicBezTo>
                <a:cubicBezTo>
                  <a:pt x="8318450" y="-12010"/>
                  <a:pt x="8383617" y="13899"/>
                  <a:pt x="8451608" y="0"/>
                </a:cubicBezTo>
                <a:cubicBezTo>
                  <a:pt x="8519599" y="-13899"/>
                  <a:pt x="8868654" y="41846"/>
                  <a:pt x="9155908" y="0"/>
                </a:cubicBezTo>
                <a:cubicBezTo>
                  <a:pt x="9443162" y="-41846"/>
                  <a:pt x="9583439" y="13929"/>
                  <a:pt x="9860209" y="0"/>
                </a:cubicBezTo>
                <a:cubicBezTo>
                  <a:pt x="10136979" y="-13929"/>
                  <a:pt x="9993296" y="22162"/>
                  <a:pt x="10094976" y="0"/>
                </a:cubicBezTo>
                <a:cubicBezTo>
                  <a:pt x="10196656" y="-22162"/>
                  <a:pt x="10442256" y="29850"/>
                  <a:pt x="10681893" y="0"/>
                </a:cubicBezTo>
                <a:cubicBezTo>
                  <a:pt x="10921530" y="-29850"/>
                  <a:pt x="10815120" y="25327"/>
                  <a:pt x="10916660" y="0"/>
                </a:cubicBezTo>
                <a:cubicBezTo>
                  <a:pt x="11018200" y="-25327"/>
                  <a:pt x="11478417" y="95792"/>
                  <a:pt x="11738344" y="0"/>
                </a:cubicBezTo>
                <a:cubicBezTo>
                  <a:pt x="11764798" y="249704"/>
                  <a:pt x="11736494" y="384548"/>
                  <a:pt x="11738344" y="591557"/>
                </a:cubicBezTo>
                <a:cubicBezTo>
                  <a:pt x="11740194" y="798566"/>
                  <a:pt x="11722809" y="866102"/>
                  <a:pt x="11738344" y="987900"/>
                </a:cubicBezTo>
                <a:cubicBezTo>
                  <a:pt x="11753879" y="1109698"/>
                  <a:pt x="11688938" y="1338382"/>
                  <a:pt x="11738344" y="1514386"/>
                </a:cubicBezTo>
                <a:cubicBezTo>
                  <a:pt x="11787750" y="1690390"/>
                  <a:pt x="11702678" y="1771995"/>
                  <a:pt x="11738344" y="1975800"/>
                </a:cubicBezTo>
                <a:cubicBezTo>
                  <a:pt x="11774010" y="2179605"/>
                  <a:pt x="11703875" y="2268637"/>
                  <a:pt x="11738344" y="2502286"/>
                </a:cubicBezTo>
                <a:cubicBezTo>
                  <a:pt x="11772813" y="2735935"/>
                  <a:pt x="11690625" y="2999405"/>
                  <a:pt x="11738344" y="3223985"/>
                </a:cubicBezTo>
                <a:cubicBezTo>
                  <a:pt x="11786063" y="3448565"/>
                  <a:pt x="11700748" y="3463165"/>
                  <a:pt x="11738344" y="3620328"/>
                </a:cubicBezTo>
                <a:cubicBezTo>
                  <a:pt x="11775940" y="3777491"/>
                  <a:pt x="11708752" y="4041558"/>
                  <a:pt x="11738344" y="4342028"/>
                </a:cubicBezTo>
                <a:cubicBezTo>
                  <a:pt x="11767936" y="4642498"/>
                  <a:pt x="11729213" y="4583819"/>
                  <a:pt x="11738344" y="4738371"/>
                </a:cubicBezTo>
                <a:cubicBezTo>
                  <a:pt x="11747475" y="4892923"/>
                  <a:pt x="11733578" y="4965084"/>
                  <a:pt x="11738344" y="5134714"/>
                </a:cubicBezTo>
                <a:cubicBezTo>
                  <a:pt x="11743110" y="5304344"/>
                  <a:pt x="11662322" y="5553419"/>
                  <a:pt x="11738344" y="5791342"/>
                </a:cubicBezTo>
                <a:cubicBezTo>
                  <a:pt x="11814366" y="6029265"/>
                  <a:pt x="11713020" y="6176137"/>
                  <a:pt x="11738344" y="6507126"/>
                </a:cubicBezTo>
                <a:cubicBezTo>
                  <a:pt x="11547327" y="6548974"/>
                  <a:pt x="11498077" y="6493047"/>
                  <a:pt x="11268810" y="6507126"/>
                </a:cubicBezTo>
                <a:cubicBezTo>
                  <a:pt x="11039543" y="6521205"/>
                  <a:pt x="11107069" y="6502335"/>
                  <a:pt x="11034043" y="6507126"/>
                </a:cubicBezTo>
                <a:cubicBezTo>
                  <a:pt x="10961017" y="6511917"/>
                  <a:pt x="10683932" y="6506700"/>
                  <a:pt x="10564510" y="6507126"/>
                </a:cubicBezTo>
                <a:cubicBezTo>
                  <a:pt x="10445088" y="6507552"/>
                  <a:pt x="10108637" y="6458163"/>
                  <a:pt x="9742826" y="6507126"/>
                </a:cubicBezTo>
                <a:cubicBezTo>
                  <a:pt x="9377015" y="6556089"/>
                  <a:pt x="9349509" y="6439683"/>
                  <a:pt x="9038525" y="6507126"/>
                </a:cubicBezTo>
                <a:cubicBezTo>
                  <a:pt x="8727541" y="6574569"/>
                  <a:pt x="8794847" y="6477169"/>
                  <a:pt x="8686375" y="6507126"/>
                </a:cubicBezTo>
                <a:cubicBezTo>
                  <a:pt x="8577903" y="6537083"/>
                  <a:pt x="8357039" y="6497361"/>
                  <a:pt x="8099457" y="6507126"/>
                </a:cubicBezTo>
                <a:cubicBezTo>
                  <a:pt x="7841875" y="6516891"/>
                  <a:pt x="7839028" y="6470905"/>
                  <a:pt x="7747307" y="6507126"/>
                </a:cubicBezTo>
                <a:cubicBezTo>
                  <a:pt x="7655586" y="6543347"/>
                  <a:pt x="7266710" y="6462146"/>
                  <a:pt x="7043006" y="6507126"/>
                </a:cubicBezTo>
                <a:cubicBezTo>
                  <a:pt x="6819302" y="6552106"/>
                  <a:pt x="6503498" y="6464457"/>
                  <a:pt x="6338706" y="6507126"/>
                </a:cubicBezTo>
                <a:cubicBezTo>
                  <a:pt x="6173914" y="6549795"/>
                  <a:pt x="6184575" y="6483219"/>
                  <a:pt x="6103939" y="6507126"/>
                </a:cubicBezTo>
                <a:cubicBezTo>
                  <a:pt x="6023303" y="6531033"/>
                  <a:pt x="5677300" y="6424779"/>
                  <a:pt x="5399638" y="6507126"/>
                </a:cubicBezTo>
                <a:cubicBezTo>
                  <a:pt x="5121976" y="6589473"/>
                  <a:pt x="5064059" y="6456169"/>
                  <a:pt x="4930104" y="6507126"/>
                </a:cubicBezTo>
                <a:cubicBezTo>
                  <a:pt x="4796149" y="6558083"/>
                  <a:pt x="4287006" y="6419486"/>
                  <a:pt x="4108420" y="6507126"/>
                </a:cubicBezTo>
                <a:cubicBezTo>
                  <a:pt x="3929834" y="6594766"/>
                  <a:pt x="3851012" y="6506128"/>
                  <a:pt x="3756270" y="6507126"/>
                </a:cubicBezTo>
                <a:cubicBezTo>
                  <a:pt x="3661528" y="6508124"/>
                  <a:pt x="3178681" y="6505195"/>
                  <a:pt x="2934586" y="6507126"/>
                </a:cubicBezTo>
                <a:cubicBezTo>
                  <a:pt x="2690491" y="6509057"/>
                  <a:pt x="2804760" y="6481922"/>
                  <a:pt x="2699819" y="6507126"/>
                </a:cubicBezTo>
                <a:cubicBezTo>
                  <a:pt x="2594878" y="6532330"/>
                  <a:pt x="2131310" y="6492864"/>
                  <a:pt x="1878135" y="6507126"/>
                </a:cubicBezTo>
                <a:cubicBezTo>
                  <a:pt x="1624960" y="6521388"/>
                  <a:pt x="1497787" y="6488584"/>
                  <a:pt x="1173834" y="6507126"/>
                </a:cubicBezTo>
                <a:cubicBezTo>
                  <a:pt x="849881" y="6525668"/>
                  <a:pt x="834993" y="6490956"/>
                  <a:pt x="704301" y="6507126"/>
                </a:cubicBezTo>
                <a:cubicBezTo>
                  <a:pt x="573609" y="6523296"/>
                  <a:pt x="308132" y="6478694"/>
                  <a:pt x="0" y="6507126"/>
                </a:cubicBezTo>
                <a:cubicBezTo>
                  <a:pt x="-29938" y="6329999"/>
                  <a:pt x="56135" y="6044586"/>
                  <a:pt x="0" y="5785427"/>
                </a:cubicBezTo>
                <a:cubicBezTo>
                  <a:pt x="-56135" y="5526268"/>
                  <a:pt x="39316" y="5376751"/>
                  <a:pt x="0" y="5193870"/>
                </a:cubicBezTo>
                <a:cubicBezTo>
                  <a:pt x="-39316" y="5010989"/>
                  <a:pt x="32117" y="4985216"/>
                  <a:pt x="0" y="4797527"/>
                </a:cubicBezTo>
                <a:cubicBezTo>
                  <a:pt x="-32117" y="4609838"/>
                  <a:pt x="57743" y="4276269"/>
                  <a:pt x="0" y="4075827"/>
                </a:cubicBezTo>
                <a:cubicBezTo>
                  <a:pt x="-57743" y="3875385"/>
                  <a:pt x="207" y="3518981"/>
                  <a:pt x="0" y="3354128"/>
                </a:cubicBezTo>
                <a:cubicBezTo>
                  <a:pt x="-207" y="3189275"/>
                  <a:pt x="26299" y="3135378"/>
                  <a:pt x="0" y="2957785"/>
                </a:cubicBezTo>
                <a:cubicBezTo>
                  <a:pt x="-26299" y="2780192"/>
                  <a:pt x="42753" y="2621236"/>
                  <a:pt x="0" y="2431299"/>
                </a:cubicBezTo>
                <a:cubicBezTo>
                  <a:pt x="-42753" y="2241362"/>
                  <a:pt x="78778" y="1984613"/>
                  <a:pt x="0" y="1709599"/>
                </a:cubicBezTo>
                <a:cubicBezTo>
                  <a:pt x="-78778" y="1434585"/>
                  <a:pt x="22960" y="1238508"/>
                  <a:pt x="0" y="987900"/>
                </a:cubicBezTo>
                <a:cubicBezTo>
                  <a:pt x="-22960" y="737292"/>
                  <a:pt x="46601" y="441911"/>
                  <a:pt x="0" y="0"/>
                </a:cubicBezTo>
                <a:close/>
              </a:path>
            </a:pathLst>
          </a:custGeom>
          <a:solidFill>
            <a:schemeClr val="bg1"/>
          </a:solidFill>
          <a:ln>
            <a:solidFill>
              <a:srgbClr val="7030A0"/>
            </a:solidFill>
            <a:extLst>
              <a:ext uri="{C807C97D-BFC1-408E-A445-0C87EB9F89A2}">
                <ask:lineSketchStyleProps xmlns="" xmlns:ask="http://schemas.microsoft.com/office/drawing/2018/sketchyshapes" sd="47677721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Tree>
    <p:extLst>
      <p:ext uri="{BB962C8B-B14F-4D97-AF65-F5344CB8AC3E}">
        <p14:creationId xmlns:p14="http://schemas.microsoft.com/office/powerpoint/2010/main" val="3393003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3511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dirty="0"/>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B2FEEB48-1DE6-45AD-BE3A-3BB5ADA466F2}" type="datetimeFigureOut">
              <a:rPr lang="zh-CN" altLang="en-US" smtClean="0"/>
              <a:t>2025/4/13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EE6C835-3E02-41FF-9946-5F89EB142FDB}" type="slidenum">
              <a:rPr lang="zh-CN" altLang="en-US" smtClean="0"/>
              <a:t>‹#›</a:t>
            </a:fld>
            <a:endParaRPr lang="zh-CN" altLang="en-US"/>
          </a:p>
        </p:txBody>
      </p:sp>
    </p:spTree>
    <p:extLst>
      <p:ext uri="{BB962C8B-B14F-4D97-AF65-F5344CB8AC3E}">
        <p14:creationId xmlns:p14="http://schemas.microsoft.com/office/powerpoint/2010/main" val="13654883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2523" y="-46891"/>
            <a:ext cx="12285784" cy="6940061"/>
          </a:xfrm>
          <a:prstGeom prst="rect">
            <a:avLst/>
          </a:prstGeom>
        </p:spPr>
      </p:pic>
    </p:spTree>
    <p:extLst>
      <p:ext uri="{BB962C8B-B14F-4D97-AF65-F5344CB8AC3E}">
        <p14:creationId xmlns:p14="http://schemas.microsoft.com/office/powerpoint/2010/main" val="6199451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609270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CN" altLang="en-US" dirty="0"/>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B2FEEB48-1DE6-45AD-BE3A-3BB5ADA466F2}" type="datetimeFigureOut">
              <a:rPr lang="zh-CN" altLang="en-US" smtClean="0"/>
              <a:t>2025/4/13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EE6C835-3E02-41FF-9946-5F89EB142FDB}" type="slidenum">
              <a:rPr lang="zh-CN" altLang="en-US" smtClean="0"/>
              <a:t>‹#›</a:t>
            </a:fld>
            <a:endParaRPr lang="zh-CN" altLang="en-US"/>
          </a:p>
        </p:txBody>
      </p:sp>
    </p:spTree>
    <p:extLst>
      <p:ext uri="{BB962C8B-B14F-4D97-AF65-F5344CB8AC3E}">
        <p14:creationId xmlns:p14="http://schemas.microsoft.com/office/powerpoint/2010/main" val="39592223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07703" y="284915"/>
            <a:ext cx="10515600" cy="1325563"/>
          </a:xfrm>
        </p:spPr>
        <p:txBody>
          <a:bodyPr/>
          <a:lstStyle>
            <a:lvl1pPr>
              <a:defRPr/>
            </a:lvl1pPr>
          </a:lstStyle>
          <a:p>
            <a:r>
              <a:rPr lang="zh-CN" altLang="en-US" dirty="0"/>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B2FEEB48-1DE6-45AD-BE3A-3BB5ADA466F2}" type="datetimeFigureOut">
              <a:rPr lang="zh-CN" altLang="en-US" smtClean="0"/>
              <a:t>2025/4/13</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EE6C835-3E02-41FF-9946-5F89EB142FDB}" type="slidenum">
              <a:rPr lang="zh-CN" altLang="en-US" smtClean="0"/>
              <a:t>‹#›</a:t>
            </a:fld>
            <a:endParaRPr lang="zh-CN" altLang="en-US"/>
          </a:p>
        </p:txBody>
      </p:sp>
      <p:sp>
        <p:nvSpPr>
          <p:cNvPr id="11" name="矩形 10"/>
          <p:cNvSpPr/>
          <p:nvPr userDrawn="1"/>
        </p:nvSpPr>
        <p:spPr>
          <a:xfrm>
            <a:off x="11100304" y="8727233"/>
            <a:ext cx="1033515" cy="296876"/>
          </a:xfrm>
          <a:prstGeom prst="rect">
            <a:avLst/>
          </a:prstGeom>
        </p:spPr>
        <p:txBody>
          <a:bodyPr wrap="square">
            <a:spAutoFit/>
          </a:bodyPr>
          <a:lstStyle/>
          <a:p>
            <a:pPr defTabSz="1219170"/>
            <a:r>
              <a:rPr lang="en-US" altLang="zh-CN" sz="133" dirty="0">
                <a:solidFill>
                  <a:prstClr val="white"/>
                </a:solidFill>
                <a:latin typeface="Calibri"/>
                <a:ea typeface="宋体"/>
              </a:rPr>
              <a:t>PPT</a:t>
            </a:r>
            <a:r>
              <a:rPr lang="zh-CN" altLang="en-US" sz="133" dirty="0">
                <a:solidFill>
                  <a:prstClr val="white"/>
                </a:solidFill>
                <a:latin typeface="Calibri"/>
                <a:ea typeface="宋体"/>
              </a:rPr>
              <a:t>模板下载：</a:t>
            </a:r>
            <a:r>
              <a:rPr lang="en-US" altLang="zh-CN" sz="133" dirty="0">
                <a:solidFill>
                  <a:prstClr val="white"/>
                </a:solidFill>
                <a:latin typeface="Calibri"/>
                <a:ea typeface="宋体"/>
              </a:rPr>
              <a:t>www.1ppt.com/moban/     </a:t>
            </a:r>
            <a:r>
              <a:rPr lang="zh-CN" altLang="en-US" sz="133" dirty="0">
                <a:solidFill>
                  <a:prstClr val="white"/>
                </a:solidFill>
                <a:latin typeface="Calibri"/>
                <a:ea typeface="宋体"/>
              </a:rPr>
              <a:t>行业</a:t>
            </a:r>
            <a:r>
              <a:rPr lang="en-US" altLang="zh-CN" sz="133" dirty="0">
                <a:solidFill>
                  <a:prstClr val="white"/>
                </a:solidFill>
                <a:latin typeface="Calibri"/>
                <a:ea typeface="宋体"/>
              </a:rPr>
              <a:t>PPT</a:t>
            </a:r>
            <a:r>
              <a:rPr lang="zh-CN" altLang="en-US" sz="133" dirty="0">
                <a:solidFill>
                  <a:prstClr val="white"/>
                </a:solidFill>
                <a:latin typeface="Calibri"/>
                <a:ea typeface="宋体"/>
              </a:rPr>
              <a:t>模板：</a:t>
            </a:r>
            <a:r>
              <a:rPr lang="en-US" altLang="zh-CN" sz="133" dirty="0">
                <a:solidFill>
                  <a:prstClr val="white"/>
                </a:solidFill>
                <a:latin typeface="Calibri"/>
                <a:ea typeface="宋体"/>
              </a:rPr>
              <a:t>www.1ppt.com/hangye/ </a:t>
            </a:r>
          </a:p>
          <a:p>
            <a:pPr defTabSz="1219170"/>
            <a:r>
              <a:rPr lang="zh-CN" altLang="en-US" sz="133" dirty="0">
                <a:solidFill>
                  <a:prstClr val="white"/>
                </a:solidFill>
                <a:latin typeface="Calibri"/>
                <a:ea typeface="宋体"/>
              </a:rPr>
              <a:t>节日</a:t>
            </a:r>
            <a:r>
              <a:rPr lang="en-US" altLang="zh-CN" sz="133" dirty="0">
                <a:solidFill>
                  <a:prstClr val="white"/>
                </a:solidFill>
                <a:latin typeface="Calibri"/>
                <a:ea typeface="宋体"/>
              </a:rPr>
              <a:t>PPT</a:t>
            </a:r>
            <a:r>
              <a:rPr lang="zh-CN" altLang="en-US" sz="133" dirty="0">
                <a:solidFill>
                  <a:prstClr val="white"/>
                </a:solidFill>
                <a:latin typeface="Calibri"/>
                <a:ea typeface="宋体"/>
              </a:rPr>
              <a:t>模板：</a:t>
            </a:r>
            <a:r>
              <a:rPr lang="en-US" altLang="zh-CN" sz="133" dirty="0">
                <a:solidFill>
                  <a:prstClr val="white"/>
                </a:solidFill>
                <a:latin typeface="Calibri"/>
                <a:ea typeface="宋体"/>
              </a:rPr>
              <a:t>www.1ppt.com/jieri/           PPT</a:t>
            </a:r>
            <a:r>
              <a:rPr lang="zh-CN" altLang="en-US" sz="133" dirty="0">
                <a:solidFill>
                  <a:prstClr val="white"/>
                </a:solidFill>
                <a:latin typeface="Calibri"/>
                <a:ea typeface="宋体"/>
              </a:rPr>
              <a:t>素材下载：</a:t>
            </a:r>
            <a:r>
              <a:rPr lang="en-US" altLang="zh-CN" sz="133" dirty="0">
                <a:solidFill>
                  <a:prstClr val="white"/>
                </a:solidFill>
                <a:latin typeface="Calibri"/>
                <a:ea typeface="宋体"/>
              </a:rPr>
              <a:t>www.1ppt.com/sucai/</a:t>
            </a:r>
          </a:p>
          <a:p>
            <a:pPr defTabSz="1219170"/>
            <a:r>
              <a:rPr lang="en-US" altLang="zh-CN" sz="133" dirty="0">
                <a:solidFill>
                  <a:prstClr val="white"/>
                </a:solidFill>
                <a:latin typeface="Calibri"/>
                <a:ea typeface="宋体"/>
              </a:rPr>
              <a:t>PPT</a:t>
            </a:r>
            <a:r>
              <a:rPr lang="zh-CN" altLang="en-US" sz="133" dirty="0">
                <a:solidFill>
                  <a:prstClr val="white"/>
                </a:solidFill>
                <a:latin typeface="Calibri"/>
                <a:ea typeface="宋体"/>
              </a:rPr>
              <a:t>背景图片：</a:t>
            </a:r>
            <a:r>
              <a:rPr lang="en-US" altLang="zh-CN" sz="133" dirty="0">
                <a:solidFill>
                  <a:prstClr val="white"/>
                </a:solidFill>
                <a:latin typeface="Calibri"/>
                <a:ea typeface="宋体"/>
              </a:rPr>
              <a:t>www.1ppt.com/beijing/      PPT</a:t>
            </a:r>
            <a:r>
              <a:rPr lang="zh-CN" altLang="en-US" sz="133" dirty="0">
                <a:solidFill>
                  <a:prstClr val="white"/>
                </a:solidFill>
                <a:latin typeface="Calibri"/>
                <a:ea typeface="宋体"/>
              </a:rPr>
              <a:t>图表下载：</a:t>
            </a:r>
            <a:r>
              <a:rPr lang="en-US" altLang="zh-CN" sz="133" dirty="0">
                <a:solidFill>
                  <a:prstClr val="white"/>
                </a:solidFill>
                <a:latin typeface="Calibri"/>
                <a:ea typeface="宋体"/>
              </a:rPr>
              <a:t>www.1ppt.com/tubiao/      </a:t>
            </a:r>
          </a:p>
          <a:p>
            <a:pPr defTabSz="1219170"/>
            <a:r>
              <a:rPr lang="zh-CN" altLang="en-US" sz="133" dirty="0">
                <a:solidFill>
                  <a:prstClr val="white"/>
                </a:solidFill>
                <a:latin typeface="Calibri"/>
                <a:ea typeface="宋体"/>
              </a:rPr>
              <a:t>优秀</a:t>
            </a:r>
            <a:r>
              <a:rPr lang="en-US" altLang="zh-CN" sz="133" dirty="0">
                <a:solidFill>
                  <a:prstClr val="white"/>
                </a:solidFill>
                <a:latin typeface="Calibri"/>
                <a:ea typeface="宋体"/>
              </a:rPr>
              <a:t>PPT</a:t>
            </a:r>
            <a:r>
              <a:rPr lang="zh-CN" altLang="en-US" sz="133" dirty="0">
                <a:solidFill>
                  <a:prstClr val="white"/>
                </a:solidFill>
                <a:latin typeface="Calibri"/>
                <a:ea typeface="宋体"/>
              </a:rPr>
              <a:t>下载：</a:t>
            </a:r>
            <a:r>
              <a:rPr lang="en-US" altLang="zh-CN" sz="133" dirty="0">
                <a:solidFill>
                  <a:prstClr val="white"/>
                </a:solidFill>
                <a:latin typeface="Calibri"/>
                <a:ea typeface="宋体"/>
              </a:rPr>
              <a:t>www.1ppt.com/xiazai/        PPT</a:t>
            </a:r>
            <a:r>
              <a:rPr lang="zh-CN" altLang="en-US" sz="133" dirty="0">
                <a:solidFill>
                  <a:prstClr val="white"/>
                </a:solidFill>
                <a:latin typeface="Calibri"/>
                <a:ea typeface="宋体"/>
              </a:rPr>
              <a:t>教程： </a:t>
            </a:r>
            <a:r>
              <a:rPr lang="en-US" altLang="zh-CN" sz="133" dirty="0">
                <a:solidFill>
                  <a:prstClr val="white"/>
                </a:solidFill>
                <a:latin typeface="Calibri"/>
                <a:ea typeface="宋体"/>
              </a:rPr>
              <a:t>www.1ppt.com/powerpoint/      </a:t>
            </a:r>
          </a:p>
          <a:p>
            <a:pPr defTabSz="1219170"/>
            <a:r>
              <a:rPr lang="en-US" altLang="zh-CN" sz="133" dirty="0">
                <a:solidFill>
                  <a:prstClr val="white"/>
                </a:solidFill>
                <a:latin typeface="Calibri"/>
                <a:ea typeface="宋体"/>
              </a:rPr>
              <a:t>Word</a:t>
            </a:r>
            <a:r>
              <a:rPr lang="zh-CN" altLang="en-US" sz="133" dirty="0">
                <a:solidFill>
                  <a:prstClr val="white"/>
                </a:solidFill>
                <a:latin typeface="Calibri"/>
                <a:ea typeface="宋体"/>
              </a:rPr>
              <a:t>教程： </a:t>
            </a:r>
            <a:r>
              <a:rPr lang="en-US" altLang="zh-CN" sz="133" dirty="0">
                <a:solidFill>
                  <a:prstClr val="white"/>
                </a:solidFill>
                <a:latin typeface="Calibri"/>
                <a:ea typeface="宋体"/>
              </a:rPr>
              <a:t>www.1ppt.com/word/              Excel</a:t>
            </a:r>
            <a:r>
              <a:rPr lang="zh-CN" altLang="en-US" sz="133" dirty="0">
                <a:solidFill>
                  <a:prstClr val="white"/>
                </a:solidFill>
                <a:latin typeface="Calibri"/>
                <a:ea typeface="宋体"/>
              </a:rPr>
              <a:t>教程：</a:t>
            </a:r>
            <a:r>
              <a:rPr lang="en-US" altLang="zh-CN" sz="133" dirty="0">
                <a:solidFill>
                  <a:prstClr val="white"/>
                </a:solidFill>
                <a:latin typeface="Calibri"/>
                <a:ea typeface="宋体"/>
              </a:rPr>
              <a:t>www.1ppt.com/excel/  </a:t>
            </a:r>
          </a:p>
          <a:p>
            <a:pPr defTabSz="1219170"/>
            <a:r>
              <a:rPr lang="zh-CN" altLang="en-US" sz="133" dirty="0">
                <a:solidFill>
                  <a:prstClr val="white"/>
                </a:solidFill>
                <a:latin typeface="Calibri"/>
                <a:ea typeface="宋体"/>
              </a:rPr>
              <a:t>资料下载：</a:t>
            </a:r>
            <a:r>
              <a:rPr lang="en-US" altLang="zh-CN" sz="133" dirty="0">
                <a:solidFill>
                  <a:prstClr val="white"/>
                </a:solidFill>
                <a:latin typeface="Calibri"/>
                <a:ea typeface="宋体"/>
              </a:rPr>
              <a:t>www.1ppt.com/ziliao/                PPT</a:t>
            </a:r>
            <a:r>
              <a:rPr lang="zh-CN" altLang="en-US" sz="133" dirty="0">
                <a:solidFill>
                  <a:prstClr val="white"/>
                </a:solidFill>
                <a:latin typeface="Calibri"/>
                <a:ea typeface="宋体"/>
              </a:rPr>
              <a:t>课件下载：</a:t>
            </a:r>
            <a:r>
              <a:rPr lang="en-US" altLang="zh-CN" sz="133" dirty="0">
                <a:solidFill>
                  <a:prstClr val="white"/>
                </a:solidFill>
                <a:latin typeface="Calibri"/>
                <a:ea typeface="宋体"/>
              </a:rPr>
              <a:t>www.1ppt.com/kejian/ </a:t>
            </a:r>
          </a:p>
          <a:p>
            <a:pPr defTabSz="1219170"/>
            <a:r>
              <a:rPr lang="zh-CN" altLang="en-US" sz="133" dirty="0">
                <a:solidFill>
                  <a:prstClr val="white"/>
                </a:solidFill>
                <a:latin typeface="Calibri"/>
                <a:ea typeface="宋体"/>
              </a:rPr>
              <a:t>范文下载：</a:t>
            </a:r>
            <a:r>
              <a:rPr lang="en-US" altLang="zh-CN" sz="133" dirty="0">
                <a:solidFill>
                  <a:prstClr val="white"/>
                </a:solidFill>
                <a:latin typeface="Calibri"/>
                <a:ea typeface="宋体"/>
              </a:rPr>
              <a:t>www.1ppt.com/fanwen/             </a:t>
            </a:r>
            <a:r>
              <a:rPr lang="zh-CN" altLang="en-US" sz="133" dirty="0">
                <a:solidFill>
                  <a:prstClr val="white"/>
                </a:solidFill>
                <a:latin typeface="Calibri"/>
                <a:ea typeface="宋体"/>
              </a:rPr>
              <a:t>试卷下载：</a:t>
            </a:r>
            <a:r>
              <a:rPr lang="en-US" altLang="zh-CN" sz="133" dirty="0">
                <a:solidFill>
                  <a:prstClr val="white"/>
                </a:solidFill>
                <a:latin typeface="Calibri"/>
                <a:ea typeface="宋体"/>
              </a:rPr>
              <a:t>www.1ppt.com/shiti/  </a:t>
            </a:r>
          </a:p>
          <a:p>
            <a:pPr defTabSz="1219170"/>
            <a:r>
              <a:rPr lang="zh-CN" altLang="en-US" sz="133" dirty="0">
                <a:solidFill>
                  <a:prstClr val="white"/>
                </a:solidFill>
                <a:latin typeface="Calibri"/>
                <a:ea typeface="宋体"/>
              </a:rPr>
              <a:t>教案下载：</a:t>
            </a:r>
            <a:r>
              <a:rPr lang="en-US" altLang="zh-CN" sz="133" dirty="0">
                <a:solidFill>
                  <a:prstClr val="white"/>
                </a:solidFill>
                <a:latin typeface="Calibri"/>
                <a:ea typeface="宋体"/>
              </a:rPr>
              <a:t>www.1ppt.com/jiaoan/        </a:t>
            </a:r>
          </a:p>
          <a:p>
            <a:pPr defTabSz="1219170"/>
            <a:r>
              <a:rPr lang="zh-CN" altLang="en-US" sz="133" dirty="0">
                <a:solidFill>
                  <a:prstClr val="white"/>
                </a:solidFill>
                <a:latin typeface="Calibri"/>
                <a:ea typeface="宋体"/>
              </a:rPr>
              <a:t>字体下载：</a:t>
            </a:r>
            <a:r>
              <a:rPr lang="en-US" altLang="zh-CN" sz="133" dirty="0">
                <a:solidFill>
                  <a:prstClr val="white"/>
                </a:solidFill>
                <a:latin typeface="Calibri"/>
                <a:ea typeface="宋体"/>
              </a:rPr>
              <a:t>www.1ppt.com/ziti/</a:t>
            </a:r>
          </a:p>
          <a:p>
            <a:pPr defTabSz="1219170"/>
            <a:r>
              <a:rPr lang="en-US" altLang="zh-CN" sz="133" dirty="0">
                <a:solidFill>
                  <a:prstClr val="white"/>
                </a:solidFill>
                <a:latin typeface="Calibri"/>
                <a:ea typeface="宋体"/>
              </a:rPr>
              <a:t> </a:t>
            </a:r>
            <a:endParaRPr lang="zh-CN" altLang="en-US" sz="133" dirty="0">
              <a:solidFill>
                <a:prstClr val="white"/>
              </a:solidFill>
              <a:latin typeface="Calibri"/>
              <a:ea typeface="宋体"/>
            </a:endParaRPr>
          </a:p>
        </p:txBody>
      </p:sp>
    </p:spTree>
    <p:extLst>
      <p:ext uri="{BB962C8B-B14F-4D97-AF65-F5344CB8AC3E}">
        <p14:creationId xmlns:p14="http://schemas.microsoft.com/office/powerpoint/2010/main" val="4901952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CN" altLang="en-US" dirty="0"/>
              <a:t>单击此处编辑母版标题样式</a:t>
            </a:r>
            <a:endParaRPr lang="en-US" dirty="0"/>
          </a:p>
        </p:txBody>
      </p:sp>
      <p:sp>
        <p:nvSpPr>
          <p:cNvPr id="3" name="Date Placeholder 2"/>
          <p:cNvSpPr>
            <a:spLocks noGrp="1"/>
          </p:cNvSpPr>
          <p:nvPr>
            <p:ph type="dt" sz="half" idx="10"/>
          </p:nvPr>
        </p:nvSpPr>
        <p:spPr/>
        <p:txBody>
          <a:bodyPr/>
          <a:lstStyle/>
          <a:p>
            <a:fld id="{B2FEEB48-1DE6-45AD-BE3A-3BB5ADA466F2}" type="datetimeFigureOut">
              <a:rPr lang="zh-CN" altLang="en-US" smtClean="0"/>
              <a:t>2025/4/13</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EE6C835-3E02-41FF-9946-5F89EB142FDB}" type="slidenum">
              <a:rPr lang="zh-CN" altLang="en-US" smtClean="0"/>
              <a:t>‹#›</a:t>
            </a:fld>
            <a:endParaRPr lang="zh-CN" altLang="en-US"/>
          </a:p>
        </p:txBody>
      </p:sp>
    </p:spTree>
    <p:extLst>
      <p:ext uri="{BB962C8B-B14F-4D97-AF65-F5344CB8AC3E}">
        <p14:creationId xmlns:p14="http://schemas.microsoft.com/office/powerpoint/2010/main" val="35449479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FEEB48-1DE6-45AD-BE3A-3BB5ADA466F2}" type="datetimeFigureOut">
              <a:rPr lang="zh-CN" altLang="en-US" smtClean="0"/>
              <a:t>2025/4/13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EE6C835-3E02-41FF-9946-5F89EB142FDB}" type="slidenum">
              <a:rPr lang="zh-CN" altLang="en-US" smtClean="0"/>
              <a:t>‹#›</a:t>
            </a:fld>
            <a:endParaRPr lang="zh-CN" altLang="en-US"/>
          </a:p>
        </p:txBody>
      </p:sp>
    </p:spTree>
    <p:extLst>
      <p:ext uri="{BB962C8B-B14F-4D97-AF65-F5344CB8AC3E}">
        <p14:creationId xmlns:p14="http://schemas.microsoft.com/office/powerpoint/2010/main" val="1462190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0B98-6806-4E5A-AF36-1A599EA8F352}"/>
              </a:ext>
            </a:extLst>
          </p:cNvPr>
          <p:cNvSpPr>
            <a:spLocks noGrp="1"/>
          </p:cNvSpPr>
          <p:nvPr>
            <p:ph type="title"/>
          </p:nvPr>
        </p:nvSpPr>
        <p:spPr>
          <a:xfrm>
            <a:off x="838201" y="365126"/>
            <a:ext cx="10515599"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B575B3-456E-4BC5-9E8A-935920C8A549}"/>
              </a:ext>
            </a:extLst>
          </p:cNvPr>
          <p:cNvSpPr>
            <a:spLocks noGrp="1"/>
          </p:cNvSpPr>
          <p:nvPr>
            <p:ph idx="1"/>
          </p:nvPr>
        </p:nvSpPr>
        <p:spPr>
          <a:xfrm>
            <a:off x="838201" y="1825626"/>
            <a:ext cx="10515599"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70E6E-3D3A-4094-B7AB-5E51EF91889C}"/>
              </a:ext>
            </a:extLst>
          </p:cNvPr>
          <p:cNvSpPr>
            <a:spLocks noGrp="1"/>
          </p:cNvSpPr>
          <p:nvPr>
            <p:ph type="dt" sz="half" idx="10"/>
          </p:nvPr>
        </p:nvSpPr>
        <p:spPr>
          <a:xfrm>
            <a:off x="838199" y="6356351"/>
            <a:ext cx="2743200" cy="365125"/>
          </a:xfrm>
          <a:prstGeom prst="rect">
            <a:avLst/>
          </a:prstGeom>
        </p:spPr>
        <p:txBody>
          <a:bodyPr/>
          <a:lstStyle/>
          <a:p>
            <a:fld id="{C0CCC1F2-EC4C-438A-A626-EF38FEB19E62}" type="datetimeFigureOut">
              <a:rPr lang="en-US" smtClean="0"/>
              <a:t>4/13/2025</a:t>
            </a:fld>
            <a:endParaRPr lang="en-US"/>
          </a:p>
        </p:txBody>
      </p:sp>
      <p:sp>
        <p:nvSpPr>
          <p:cNvPr id="5" name="Footer Placeholder 4">
            <a:extLst>
              <a:ext uri="{FF2B5EF4-FFF2-40B4-BE49-F238E27FC236}">
                <a16:creationId xmlns:a16="http://schemas.microsoft.com/office/drawing/2014/main" id="{158DAD1E-B1EC-4442-91F3-A1B93E70041F}"/>
              </a:ext>
            </a:extLst>
          </p:cNvPr>
          <p:cNvSpPr>
            <a:spLocks noGrp="1"/>
          </p:cNvSpPr>
          <p:nvPr>
            <p:ph type="ftr" sz="quarter" idx="11"/>
          </p:nvPr>
        </p:nvSpPr>
        <p:spPr>
          <a:xfrm>
            <a:off x="4038600" y="6356351"/>
            <a:ext cx="4114801"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BFAE14-20AD-4F99-B50F-F8A5DB4E2993}"/>
              </a:ext>
            </a:extLst>
          </p:cNvPr>
          <p:cNvSpPr>
            <a:spLocks noGrp="1"/>
          </p:cNvSpPr>
          <p:nvPr>
            <p:ph type="sldNum" sz="quarter" idx="12"/>
          </p:nvPr>
        </p:nvSpPr>
        <p:spPr>
          <a:xfrm>
            <a:off x="8610601" y="6356351"/>
            <a:ext cx="2743200" cy="365125"/>
          </a:xfrm>
          <a:prstGeom prst="rect">
            <a:avLst/>
          </a:prstGeom>
        </p:spPr>
        <p:txBody>
          <a:bodyPr/>
          <a:lstStyle/>
          <a:p>
            <a:fld id="{F9B525D6-B33C-4B02-B16B-D7EC1E9A098D}" type="slidenum">
              <a:rPr lang="en-US" smtClean="0"/>
              <a:t>‹#›</a:t>
            </a:fld>
            <a:endParaRPr lang="en-US"/>
          </a:p>
        </p:txBody>
      </p:sp>
      <p:pic>
        <p:nvPicPr>
          <p:cNvPr id="7" name="image 101">
            <a:extLst>
              <a:ext uri="{FF2B5EF4-FFF2-40B4-BE49-F238E27FC236}">
                <a16:creationId xmlns:a16="http://schemas.microsoft.com/office/drawing/2014/main" id="{F5619E5B-F788-4415-BCE7-377433451BE5}"/>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8" name="任意形状 34">
            <a:extLst>
              <a:ext uri="{FF2B5EF4-FFF2-40B4-BE49-F238E27FC236}">
                <a16:creationId xmlns:a16="http://schemas.microsoft.com/office/drawing/2014/main" id="{C14C9137-2D10-424B-A009-7AC8617014CB}"/>
              </a:ext>
            </a:extLst>
          </p:cNvPr>
          <p:cNvSpPr/>
          <p:nvPr userDrawn="1"/>
        </p:nvSpPr>
        <p:spPr>
          <a:xfrm>
            <a:off x="10059220" y="4741024"/>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7">
            <a:extLst>
              <a:ext uri="{FF2B5EF4-FFF2-40B4-BE49-F238E27FC236}">
                <a16:creationId xmlns:a16="http://schemas.microsoft.com/office/drawing/2014/main" id="{9716026E-F2E9-43B9-ACD3-D607B1334955}"/>
              </a:ext>
            </a:extLst>
          </p:cNvPr>
          <p:cNvSpPr/>
          <p:nvPr userDrawn="1"/>
        </p:nvSpPr>
        <p:spPr>
          <a:xfrm>
            <a:off x="1538273" y="1186047"/>
            <a:ext cx="9398018" cy="4774401"/>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5">
            <a:extLst>
              <a:ext uri="{FF2B5EF4-FFF2-40B4-BE49-F238E27FC236}">
                <a16:creationId xmlns:a16="http://schemas.microsoft.com/office/drawing/2014/main" id="{80AB0848-6063-41B9-888E-A6A8F3A902CB}"/>
              </a:ext>
            </a:extLst>
          </p:cNvPr>
          <p:cNvSpPr/>
          <p:nvPr userDrawn="1"/>
        </p:nvSpPr>
        <p:spPr>
          <a:xfrm>
            <a:off x="1247965" y="885551"/>
            <a:ext cx="9531355"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矩形 8">
            <a:extLst>
              <a:ext uri="{FF2B5EF4-FFF2-40B4-BE49-F238E27FC236}">
                <a16:creationId xmlns:a16="http://schemas.microsoft.com/office/drawing/2014/main" id="{05E1C943-43C2-45EC-9F62-0A38D90A0B7F}"/>
              </a:ext>
            </a:extLst>
          </p:cNvPr>
          <p:cNvSpPr/>
          <p:nvPr userDrawn="1"/>
        </p:nvSpPr>
        <p:spPr>
          <a:xfrm>
            <a:off x="867967"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3">
            <a:extLst>
              <a:ext uri="{FF2B5EF4-FFF2-40B4-BE49-F238E27FC236}">
                <a16:creationId xmlns:a16="http://schemas.microsoft.com/office/drawing/2014/main" id="{E35B7810-C6CA-4B43-BF87-92A05633EE75}"/>
              </a:ext>
            </a:extLst>
          </p:cNvPr>
          <p:cNvPicPr>
            <a:picLocks noChangeAspect="1"/>
          </p:cNvPicPr>
          <p:nvPr userDrawn="1"/>
        </p:nvPicPr>
        <p:blipFill>
          <a:blip r:embed="rId3"/>
          <a:stretch>
            <a:fillRect/>
          </a:stretch>
        </p:blipFill>
        <p:spPr>
          <a:xfrm rot="8100000">
            <a:off x="1457380" y="5086237"/>
            <a:ext cx="971344" cy="972754"/>
          </a:xfrm>
          <a:prstGeom prst="rect">
            <a:avLst/>
          </a:prstGeom>
        </p:spPr>
      </p:pic>
      <p:sp>
        <p:nvSpPr>
          <p:cNvPr id="13" name="椭圆 14">
            <a:extLst>
              <a:ext uri="{FF2B5EF4-FFF2-40B4-BE49-F238E27FC236}">
                <a16:creationId xmlns:a16="http://schemas.microsoft.com/office/drawing/2014/main" id="{6047DAB5-B329-4A18-A0D9-69C5C3BD7D3C}"/>
              </a:ext>
            </a:extLst>
          </p:cNvPr>
          <p:cNvSpPr/>
          <p:nvPr userDrawn="1"/>
        </p:nvSpPr>
        <p:spPr>
          <a:xfrm>
            <a:off x="193569" y="344265"/>
            <a:ext cx="947231" cy="947232"/>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9">
            <a:extLst>
              <a:ext uri="{FF2B5EF4-FFF2-40B4-BE49-F238E27FC236}">
                <a16:creationId xmlns:a16="http://schemas.microsoft.com/office/drawing/2014/main" id="{EACEA673-F397-42C2-840F-E109E4EC8730}"/>
              </a:ext>
            </a:extLst>
          </p:cNvPr>
          <p:cNvPicPr>
            <a:picLocks noChangeAspect="1"/>
          </p:cNvPicPr>
          <p:nvPr userDrawn="1"/>
        </p:nvPicPr>
        <p:blipFill>
          <a:blip r:embed="rId4"/>
          <a:stretch>
            <a:fillRect/>
          </a:stretch>
        </p:blipFill>
        <p:spPr>
          <a:xfrm rot="2700000">
            <a:off x="10352337" y="4602420"/>
            <a:ext cx="602779" cy="1767959"/>
          </a:xfrm>
          <a:prstGeom prst="rect">
            <a:avLst/>
          </a:prstGeom>
        </p:spPr>
      </p:pic>
      <p:pic>
        <p:nvPicPr>
          <p:cNvPr id="15" name="image 102">
            <a:extLst>
              <a:ext uri="{FF2B5EF4-FFF2-40B4-BE49-F238E27FC236}">
                <a16:creationId xmlns:a16="http://schemas.microsoft.com/office/drawing/2014/main" id="{8DFADF00-A5EA-4AA8-88EF-F98171658C84}"/>
              </a:ext>
            </a:extLst>
          </p:cNvPr>
          <p:cNvPicPr>
            <a:picLocks noChangeAspect="1"/>
          </p:cNvPicPr>
          <p:nvPr userDrawn="1"/>
        </p:nvPicPr>
        <p:blipFill>
          <a:blip r:embed="rId5"/>
          <a:srcRect/>
          <a:stretch>
            <a:fillRect/>
          </a:stretch>
        </p:blipFill>
        <p:spPr>
          <a:xfrm>
            <a:off x="11213302" y="343751"/>
            <a:ext cx="933436" cy="698048"/>
          </a:xfrm>
          <a:prstGeom prst="rect">
            <a:avLst/>
          </a:prstGeom>
        </p:spPr>
      </p:pic>
      <p:sp>
        <p:nvSpPr>
          <p:cNvPr id="16" name="椭圆 24">
            <a:extLst>
              <a:ext uri="{FF2B5EF4-FFF2-40B4-BE49-F238E27FC236}">
                <a16:creationId xmlns:a16="http://schemas.microsoft.com/office/drawing/2014/main" id="{EA6C425B-7238-4DD9-B228-6700E4407813}"/>
              </a:ext>
            </a:extLst>
          </p:cNvPr>
          <p:cNvSpPr/>
          <p:nvPr userDrawn="1"/>
        </p:nvSpPr>
        <p:spPr>
          <a:xfrm>
            <a:off x="11539853" y="750715"/>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椭圆 36">
            <a:extLst>
              <a:ext uri="{FF2B5EF4-FFF2-40B4-BE49-F238E27FC236}">
                <a16:creationId xmlns:a16="http://schemas.microsoft.com/office/drawing/2014/main" id="{4EC2650B-0F3B-447D-83AA-A966A9988A02}"/>
              </a:ext>
            </a:extLst>
          </p:cNvPr>
          <p:cNvSpPr/>
          <p:nvPr userDrawn="1"/>
        </p:nvSpPr>
        <p:spPr>
          <a:xfrm>
            <a:off x="254898" y="6059219"/>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椭圆 37">
            <a:extLst>
              <a:ext uri="{FF2B5EF4-FFF2-40B4-BE49-F238E27FC236}">
                <a16:creationId xmlns:a16="http://schemas.microsoft.com/office/drawing/2014/main" id="{481AEDB8-B1A6-4129-BC93-70B0544013BB}"/>
              </a:ext>
            </a:extLst>
          </p:cNvPr>
          <p:cNvSpPr/>
          <p:nvPr userDrawn="1"/>
        </p:nvSpPr>
        <p:spPr>
          <a:xfrm>
            <a:off x="689352" y="4237644"/>
            <a:ext cx="359357"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9" name="组合 6">
            <a:extLst>
              <a:ext uri="{FF2B5EF4-FFF2-40B4-BE49-F238E27FC236}">
                <a16:creationId xmlns:a16="http://schemas.microsoft.com/office/drawing/2014/main" id="{A0BC39FD-4813-49FA-9DA6-0CF2EBE8656C}"/>
              </a:ext>
            </a:extLst>
          </p:cNvPr>
          <p:cNvGrpSpPr/>
          <p:nvPr userDrawn="1"/>
        </p:nvGrpSpPr>
        <p:grpSpPr>
          <a:xfrm>
            <a:off x="2843213" y="5216310"/>
            <a:ext cx="1014412" cy="414337"/>
            <a:chOff x="2843213" y="5216309"/>
            <a:chExt cx="1014412" cy="414337"/>
          </a:xfrm>
        </p:grpSpPr>
        <p:sp>
          <p:nvSpPr>
            <p:cNvPr id="20" name="圆角矩形 38">
              <a:extLst>
                <a:ext uri="{FF2B5EF4-FFF2-40B4-BE49-F238E27FC236}">
                  <a16:creationId xmlns:a16="http://schemas.microsoft.com/office/drawing/2014/main" id="{AA2D5A7F-B74D-494D-813D-6361C99C4569}"/>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圆角矩形 39">
              <a:extLst>
                <a:ext uri="{FF2B5EF4-FFF2-40B4-BE49-F238E27FC236}">
                  <a16:creationId xmlns:a16="http://schemas.microsoft.com/office/drawing/2014/main" id="{D7894BD1-88DD-4FC8-BCB6-2922907AA46A}"/>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2" name="圆角矩形 40">
            <a:extLst>
              <a:ext uri="{FF2B5EF4-FFF2-40B4-BE49-F238E27FC236}">
                <a16:creationId xmlns:a16="http://schemas.microsoft.com/office/drawing/2014/main" id="{3B8CAB01-2B7D-4D0B-9578-C612F98A27B9}"/>
              </a:ext>
            </a:extLst>
          </p:cNvPr>
          <p:cNvSpPr/>
          <p:nvPr userDrawn="1"/>
        </p:nvSpPr>
        <p:spPr>
          <a:xfrm>
            <a:off x="4064370" y="5437765"/>
            <a:ext cx="528638"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圆角矩形 41">
            <a:extLst>
              <a:ext uri="{FF2B5EF4-FFF2-40B4-BE49-F238E27FC236}">
                <a16:creationId xmlns:a16="http://schemas.microsoft.com/office/drawing/2014/main" id="{0C186285-9E91-4691-86D3-E46A74193EC4}"/>
              </a:ext>
            </a:extLst>
          </p:cNvPr>
          <p:cNvSpPr/>
          <p:nvPr userDrawn="1"/>
        </p:nvSpPr>
        <p:spPr>
          <a:xfrm>
            <a:off x="4764458" y="5437765"/>
            <a:ext cx="528638"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圆角矩形 42">
            <a:extLst>
              <a:ext uri="{FF2B5EF4-FFF2-40B4-BE49-F238E27FC236}">
                <a16:creationId xmlns:a16="http://schemas.microsoft.com/office/drawing/2014/main" id="{A2705D01-A040-4E4A-883D-4BD5C29C021A}"/>
              </a:ext>
            </a:extLst>
          </p:cNvPr>
          <p:cNvSpPr/>
          <p:nvPr userDrawn="1"/>
        </p:nvSpPr>
        <p:spPr>
          <a:xfrm>
            <a:off x="8536359" y="5437765"/>
            <a:ext cx="528638"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椭圆 23">
            <a:extLst>
              <a:ext uri="{FF2B5EF4-FFF2-40B4-BE49-F238E27FC236}">
                <a16:creationId xmlns:a16="http://schemas.microsoft.com/office/drawing/2014/main" id="{9EEF6288-0955-47AE-970F-1BDC347335AB}"/>
              </a:ext>
            </a:extLst>
          </p:cNvPr>
          <p:cNvSpPr/>
          <p:nvPr userDrawn="1"/>
        </p:nvSpPr>
        <p:spPr>
          <a:xfrm>
            <a:off x="1864527" y="304123"/>
            <a:ext cx="359137"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8" name="椭圆 25">
            <a:extLst>
              <a:ext uri="{FF2B5EF4-FFF2-40B4-BE49-F238E27FC236}">
                <a16:creationId xmlns:a16="http://schemas.microsoft.com/office/drawing/2014/main" id="{88A16611-3149-4D32-ADB6-394BBDB68EAE}"/>
              </a:ext>
            </a:extLst>
          </p:cNvPr>
          <p:cNvSpPr/>
          <p:nvPr userDrawn="1"/>
        </p:nvSpPr>
        <p:spPr>
          <a:xfrm>
            <a:off x="10059219" y="483691"/>
            <a:ext cx="359137"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35503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B2FEEB48-1DE6-45AD-BE3A-3BB5ADA466F2}" type="datetimeFigureOut">
              <a:rPr lang="zh-CN" altLang="en-US" smtClean="0"/>
              <a:t>2025/4/13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EE6C835-3E02-41FF-9946-5F89EB142FDB}" type="slidenum">
              <a:rPr lang="zh-CN" altLang="en-US" smtClean="0"/>
              <a:t>‹#›</a:t>
            </a:fld>
            <a:endParaRPr lang="zh-CN" altLang="en-US"/>
          </a:p>
        </p:txBody>
      </p:sp>
    </p:spTree>
    <p:extLst>
      <p:ext uri="{BB962C8B-B14F-4D97-AF65-F5344CB8AC3E}">
        <p14:creationId xmlns:p14="http://schemas.microsoft.com/office/powerpoint/2010/main" val="9917704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B2FEEB48-1DE6-45AD-BE3A-3BB5ADA466F2}" type="datetimeFigureOut">
              <a:rPr lang="zh-CN" altLang="en-US" smtClean="0"/>
              <a:t>2025/4/13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EE6C835-3E02-41FF-9946-5F89EB142FDB}" type="slidenum">
              <a:rPr lang="zh-CN" altLang="en-US" smtClean="0"/>
              <a:t>‹#›</a:t>
            </a:fld>
            <a:endParaRPr lang="zh-CN" altLang="en-US"/>
          </a:p>
        </p:txBody>
      </p:sp>
    </p:spTree>
    <p:extLst>
      <p:ext uri="{BB962C8B-B14F-4D97-AF65-F5344CB8AC3E}">
        <p14:creationId xmlns:p14="http://schemas.microsoft.com/office/powerpoint/2010/main" val="24677695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CN" altLang="en-US" dirty="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B2FEEB48-1DE6-45AD-BE3A-3BB5ADA466F2}" type="datetimeFigureOut">
              <a:rPr lang="zh-CN" altLang="en-US" smtClean="0"/>
              <a:t>2025/4/13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EE6C835-3E02-41FF-9946-5F89EB142FDB}" type="slidenum">
              <a:rPr lang="zh-CN" altLang="en-US" smtClean="0"/>
              <a:t>‹#›</a:t>
            </a:fld>
            <a:endParaRPr lang="zh-CN" altLang="en-US"/>
          </a:p>
        </p:txBody>
      </p:sp>
    </p:spTree>
    <p:extLst>
      <p:ext uri="{BB962C8B-B14F-4D97-AF65-F5344CB8AC3E}">
        <p14:creationId xmlns:p14="http://schemas.microsoft.com/office/powerpoint/2010/main" val="16273048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lvl1pPr>
              <a:defRPr/>
            </a:lvl1pPr>
          </a:lstStyle>
          <a:p>
            <a:r>
              <a:rPr lang="zh-CN" altLang="en-US" dirty="0"/>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B2FEEB48-1DE6-45AD-BE3A-3BB5ADA466F2}" type="datetimeFigureOut">
              <a:rPr lang="zh-CN" altLang="en-US" smtClean="0"/>
              <a:t>2025/4/13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EE6C835-3E02-41FF-9946-5F89EB142FDB}" type="slidenum">
              <a:rPr lang="zh-CN" altLang="en-US" smtClean="0"/>
              <a:t>‹#›</a:t>
            </a:fld>
            <a:endParaRPr lang="zh-CN" altLang="en-US"/>
          </a:p>
        </p:txBody>
      </p:sp>
    </p:spTree>
    <p:extLst>
      <p:ext uri="{BB962C8B-B14F-4D97-AF65-F5344CB8AC3E}">
        <p14:creationId xmlns:p14="http://schemas.microsoft.com/office/powerpoint/2010/main" val="10071675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797">
            <a:hlinkClick r:id="" action="ppaction://media"/>
            <a:extLst>
              <a:ext uri="{FF2B5EF4-FFF2-40B4-BE49-F238E27FC236}">
                <a16:creationId xmlns:a16="http://schemas.microsoft.com/office/drawing/2014/main" id="{CCCE7297-F4E1-4ED4-9FC0-DABFE273A501}"/>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34143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4B29A9D-9234-4D6C-BFDD-BAC267C2B7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818917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603993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矩形 2">
            <a:extLst>
              <a:ext uri="{FF2B5EF4-FFF2-40B4-BE49-F238E27FC236}">
                <a16:creationId xmlns:a16="http://schemas.microsoft.com/office/drawing/2014/main" id="{E485DD1D-21FB-46C7-93D9-1DBC060E737E}"/>
              </a:ext>
            </a:extLst>
          </p:cNvPr>
          <p:cNvSpPr/>
          <p:nvPr userDrawn="1"/>
        </p:nvSpPr>
        <p:spPr>
          <a:xfrm>
            <a:off x="511320" y="486250"/>
            <a:ext cx="11169359" cy="5885500"/>
          </a:xfrm>
          <a:prstGeom prst="rect">
            <a:avLst/>
          </a:prstGeom>
          <a:solidFill>
            <a:schemeClr val="bg1">
              <a:alpha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schemeClr val="tx1">
                  <a:lumMod val="95000"/>
                  <a:lumOff val="5000"/>
                </a:schemeClr>
              </a:solidFill>
              <a:latin typeface="KaiTi" panose="02010609060101010101" pitchFamily="49" charset="-122"/>
              <a:ea typeface="KaiTi" panose="02010609060101010101" pitchFamily="49" charset="-122"/>
              <a:sym typeface="KaiTi" panose="02010609060101010101" pitchFamily="49" charset="-122"/>
            </a:endParaRPr>
          </a:p>
        </p:txBody>
      </p:sp>
    </p:spTree>
    <p:extLst>
      <p:ext uri="{BB962C8B-B14F-4D97-AF65-F5344CB8AC3E}">
        <p14:creationId xmlns:p14="http://schemas.microsoft.com/office/powerpoint/2010/main" val="22805236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CE4507-A9DC-4403-9145-8D352DE91B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9D8F23B-39A1-4D11-890E-DDB7A176ED21}"/>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499A0B9-7DB6-4BB1-B82A-F22A5A491A95}"/>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EA7023C-31FC-4FA2-8025-32985006811A}"/>
              </a:ext>
            </a:extLst>
          </p:cNvPr>
          <p:cNvSpPr>
            <a:spLocks noGrp="1"/>
          </p:cNvSpPr>
          <p:nvPr>
            <p:ph type="dt" sz="half" idx="10"/>
          </p:nvPr>
        </p:nvSpPr>
        <p:spPr/>
        <p:txBody>
          <a:bodyPr/>
          <a:lstStyle/>
          <a:p>
            <a:fld id="{954A4982-C666-477D-BAF9-C341D41BC368}" type="datetimeFigureOut">
              <a:rPr lang="zh-CN" altLang="en-US" smtClean="0"/>
              <a:t>2025/4/13</a:t>
            </a:fld>
            <a:endParaRPr lang="zh-CN" altLang="en-US"/>
          </a:p>
        </p:txBody>
      </p:sp>
      <p:sp>
        <p:nvSpPr>
          <p:cNvPr id="6" name="页脚占位符 5">
            <a:extLst>
              <a:ext uri="{FF2B5EF4-FFF2-40B4-BE49-F238E27FC236}">
                <a16:creationId xmlns:a16="http://schemas.microsoft.com/office/drawing/2014/main" id="{E1C3E75D-EC7A-49AF-A2D9-E799F9E46E5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90A6948-BBAB-477E-AB55-2D161F8F6D59}"/>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6927311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63B32D-8BCB-486C-A44D-FA2551B23495}"/>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9FD3EEA-40E8-4844-A84B-B004D1C2D2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D19FF95-C2C5-4F5C-BCE5-F409F3C6469C}"/>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A819893-B629-4F10-8771-901793EF62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B2FCCF2-F2EE-4428-89A2-73C7CD0785B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E6FB6841-E3A0-46D7-AE68-B8E2EFD4C171}"/>
              </a:ext>
            </a:extLst>
          </p:cNvPr>
          <p:cNvSpPr>
            <a:spLocks noGrp="1"/>
          </p:cNvSpPr>
          <p:nvPr>
            <p:ph type="dt" sz="half" idx="10"/>
          </p:nvPr>
        </p:nvSpPr>
        <p:spPr/>
        <p:txBody>
          <a:bodyPr/>
          <a:lstStyle/>
          <a:p>
            <a:fld id="{954A4982-C666-477D-BAF9-C341D41BC368}" type="datetimeFigureOut">
              <a:rPr lang="zh-CN" altLang="en-US" smtClean="0"/>
              <a:t>2025/4/13</a:t>
            </a:fld>
            <a:endParaRPr lang="zh-CN" altLang="en-US"/>
          </a:p>
        </p:txBody>
      </p:sp>
      <p:sp>
        <p:nvSpPr>
          <p:cNvPr id="8" name="页脚占位符 7">
            <a:extLst>
              <a:ext uri="{FF2B5EF4-FFF2-40B4-BE49-F238E27FC236}">
                <a16:creationId xmlns:a16="http://schemas.microsoft.com/office/drawing/2014/main" id="{2EE5E451-C846-4700-BE4D-7420E6F1CB1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83A4986-2BF7-4CBE-860B-098C498BE039}"/>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3240458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矩形 2">
            <a:extLst>
              <a:ext uri="{FF2B5EF4-FFF2-40B4-BE49-F238E27FC236}">
                <a16:creationId xmlns:a16="http://schemas.microsoft.com/office/drawing/2014/main" id="{AC79E82E-725A-4A5C-8870-87B87B2217D2}"/>
              </a:ext>
            </a:extLst>
          </p:cNvPr>
          <p:cNvSpPr/>
          <p:nvPr userDrawn="1"/>
        </p:nvSpPr>
        <p:spPr>
          <a:xfrm>
            <a:off x="516733" y="469294"/>
            <a:ext cx="11158538" cy="5919412"/>
          </a:xfrm>
          <a:prstGeom prst="rect">
            <a:avLst/>
          </a:prstGeom>
          <a:solidFill>
            <a:schemeClr val="bg1"/>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4">
            <a:extLst>
              <a:ext uri="{FF2B5EF4-FFF2-40B4-BE49-F238E27FC236}">
                <a16:creationId xmlns:a16="http://schemas.microsoft.com/office/drawing/2014/main" id="{7704643A-27F9-4F01-AE4B-E1CF77BBF789}"/>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任意形状 6">
            <a:extLst>
              <a:ext uri="{FF2B5EF4-FFF2-40B4-BE49-F238E27FC236}">
                <a16:creationId xmlns:a16="http://schemas.microsoft.com/office/drawing/2014/main" id="{52809BF3-EAF2-418A-8FE2-3182C056114E}"/>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椭圆 7">
            <a:extLst>
              <a:ext uri="{FF2B5EF4-FFF2-40B4-BE49-F238E27FC236}">
                <a16:creationId xmlns:a16="http://schemas.microsoft.com/office/drawing/2014/main" id="{FFF22FB9-6783-415D-BC60-2669AA680D3C}"/>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8">
            <a:extLst>
              <a:ext uri="{FF2B5EF4-FFF2-40B4-BE49-F238E27FC236}">
                <a16:creationId xmlns:a16="http://schemas.microsoft.com/office/drawing/2014/main" id="{B600497A-4A7B-4AA5-AFC0-36CD65FDAE70}"/>
              </a:ext>
            </a:extLst>
          </p:cNvPr>
          <p:cNvPicPr>
            <a:picLocks noChangeAspect="1"/>
          </p:cNvPicPr>
          <p:nvPr userDrawn="1"/>
        </p:nvPicPr>
        <p:blipFill>
          <a:blip r:embed="rId2"/>
          <a:stretch>
            <a:fillRect/>
          </a:stretch>
        </p:blipFill>
        <p:spPr>
          <a:xfrm rot="2700000">
            <a:off x="10957685" y="5135838"/>
            <a:ext cx="602779" cy="1767959"/>
          </a:xfrm>
          <a:prstGeom prst="rect">
            <a:avLst/>
          </a:prstGeom>
        </p:spPr>
      </p:pic>
      <p:sp>
        <p:nvSpPr>
          <p:cNvPr id="14" name="椭圆 9">
            <a:extLst>
              <a:ext uri="{FF2B5EF4-FFF2-40B4-BE49-F238E27FC236}">
                <a16:creationId xmlns:a16="http://schemas.microsoft.com/office/drawing/2014/main" id="{E108BAEE-4A24-4598-AEF4-3244CF1E929F}"/>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8688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63B32D-8BCB-486C-A44D-FA2551B23495}"/>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9FD3EEA-40E8-4844-A84B-B004D1C2D2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D19FF95-C2C5-4F5C-BCE5-F409F3C6469C}"/>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A819893-B629-4F10-8771-901793EF62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B2FCCF2-F2EE-4428-89A2-73C7CD0785B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E6FB6841-E3A0-46D7-AE68-B8E2EFD4C171}"/>
              </a:ext>
            </a:extLst>
          </p:cNvPr>
          <p:cNvSpPr>
            <a:spLocks noGrp="1"/>
          </p:cNvSpPr>
          <p:nvPr>
            <p:ph type="dt" sz="half" idx="10"/>
          </p:nvPr>
        </p:nvSpPr>
        <p:spPr/>
        <p:txBody>
          <a:bodyPr/>
          <a:lstStyle/>
          <a:p>
            <a:fld id="{954A4982-C666-477D-BAF9-C341D41BC368}" type="datetimeFigureOut">
              <a:rPr lang="zh-CN" altLang="en-US" smtClean="0"/>
              <a:t>2025/4/13</a:t>
            </a:fld>
            <a:endParaRPr lang="zh-CN" altLang="en-US"/>
          </a:p>
        </p:txBody>
      </p:sp>
      <p:sp>
        <p:nvSpPr>
          <p:cNvPr id="8" name="页脚占位符 7">
            <a:extLst>
              <a:ext uri="{FF2B5EF4-FFF2-40B4-BE49-F238E27FC236}">
                <a16:creationId xmlns:a16="http://schemas.microsoft.com/office/drawing/2014/main" id="{2EE5E451-C846-4700-BE4D-7420E6F1CB1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83A4986-2BF7-4CBE-860B-098C498BE039}"/>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
        <p:nvSpPr>
          <p:cNvPr id="11" name="TextBox 10"/>
          <p:cNvSpPr txBox="1"/>
          <p:nvPr userDrawn="1"/>
        </p:nvSpPr>
        <p:spPr>
          <a:xfrm>
            <a:off x="1602905" y="6669544"/>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10354146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F6C0D4-73B6-47AD-B286-A2A047D311D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73AB4BC-A69E-4F51-8034-7E57B2AAE400}"/>
              </a:ext>
            </a:extLst>
          </p:cNvPr>
          <p:cNvSpPr>
            <a:spLocks noGrp="1"/>
          </p:cNvSpPr>
          <p:nvPr>
            <p:ph type="dt" sz="half" idx="10"/>
          </p:nvPr>
        </p:nvSpPr>
        <p:spPr/>
        <p:txBody>
          <a:bodyPr/>
          <a:lstStyle/>
          <a:p>
            <a:fld id="{954A4982-C666-477D-BAF9-C341D41BC368}" type="datetimeFigureOut">
              <a:rPr lang="zh-CN" altLang="en-US" smtClean="0"/>
              <a:t>2025/4/13</a:t>
            </a:fld>
            <a:endParaRPr lang="zh-CN" altLang="en-US"/>
          </a:p>
        </p:txBody>
      </p:sp>
      <p:sp>
        <p:nvSpPr>
          <p:cNvPr id="4" name="页脚占位符 3">
            <a:extLst>
              <a:ext uri="{FF2B5EF4-FFF2-40B4-BE49-F238E27FC236}">
                <a16:creationId xmlns:a16="http://schemas.microsoft.com/office/drawing/2014/main" id="{082233AE-1AD2-42FF-B7B8-1A0D5E7734B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32F3D708-D960-4007-AABB-F21D6CCD72BE}"/>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2624664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C85943F-E081-447A-9EB2-2B88D1C22E02}"/>
              </a:ext>
            </a:extLst>
          </p:cNvPr>
          <p:cNvSpPr>
            <a:spLocks noGrp="1"/>
          </p:cNvSpPr>
          <p:nvPr>
            <p:ph type="dt" sz="half" idx="10"/>
          </p:nvPr>
        </p:nvSpPr>
        <p:spPr/>
        <p:txBody>
          <a:bodyPr/>
          <a:lstStyle/>
          <a:p>
            <a:fld id="{954A4982-C666-477D-BAF9-C341D41BC368}" type="datetimeFigureOut">
              <a:rPr lang="zh-CN" altLang="en-US" smtClean="0"/>
              <a:t>2025/4/13</a:t>
            </a:fld>
            <a:endParaRPr lang="zh-CN" altLang="en-US"/>
          </a:p>
        </p:txBody>
      </p:sp>
      <p:sp>
        <p:nvSpPr>
          <p:cNvPr id="3" name="页脚占位符 2">
            <a:extLst>
              <a:ext uri="{FF2B5EF4-FFF2-40B4-BE49-F238E27FC236}">
                <a16:creationId xmlns:a16="http://schemas.microsoft.com/office/drawing/2014/main" id="{AFBAEEA8-CEEF-4F15-89D8-7DDE71B194FB}"/>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C9D03397-6C58-4D98-89D1-203EEF75F7E5}"/>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11405744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C68400-40BE-432B-B065-CE95AE3DA66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84F8D77-48AD-4393-88F2-5A8AF2A788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6AF9ECA-FF14-4070-8EE1-56F08DF0BC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F0B8411-C849-44CC-B310-608EEF862724}"/>
              </a:ext>
            </a:extLst>
          </p:cNvPr>
          <p:cNvSpPr>
            <a:spLocks noGrp="1"/>
          </p:cNvSpPr>
          <p:nvPr>
            <p:ph type="dt" sz="half" idx="10"/>
          </p:nvPr>
        </p:nvSpPr>
        <p:spPr/>
        <p:txBody>
          <a:bodyPr/>
          <a:lstStyle/>
          <a:p>
            <a:fld id="{954A4982-C666-477D-BAF9-C341D41BC368}" type="datetimeFigureOut">
              <a:rPr lang="zh-CN" altLang="en-US" smtClean="0"/>
              <a:t>2025/4/13</a:t>
            </a:fld>
            <a:endParaRPr lang="zh-CN" altLang="en-US"/>
          </a:p>
        </p:txBody>
      </p:sp>
      <p:sp>
        <p:nvSpPr>
          <p:cNvPr id="6" name="页脚占位符 5">
            <a:extLst>
              <a:ext uri="{FF2B5EF4-FFF2-40B4-BE49-F238E27FC236}">
                <a16:creationId xmlns:a16="http://schemas.microsoft.com/office/drawing/2014/main" id="{EC8D4AFF-E807-43B0-86EF-37278F70D1E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7093E97-F209-449A-907B-4551FD4729E7}"/>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19638573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353C68-7646-4399-98D5-5B3C4D10220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8757E82-B725-4624-A28B-37FCC82475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443960C-6C6E-4FDE-8FD6-B259FE9BB0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C5B9962-007D-4762-9257-4C462F7651B2}"/>
              </a:ext>
            </a:extLst>
          </p:cNvPr>
          <p:cNvSpPr>
            <a:spLocks noGrp="1"/>
          </p:cNvSpPr>
          <p:nvPr>
            <p:ph type="dt" sz="half" idx="10"/>
          </p:nvPr>
        </p:nvSpPr>
        <p:spPr/>
        <p:txBody>
          <a:bodyPr/>
          <a:lstStyle/>
          <a:p>
            <a:fld id="{954A4982-C666-477D-BAF9-C341D41BC368}" type="datetimeFigureOut">
              <a:rPr lang="zh-CN" altLang="en-US" smtClean="0"/>
              <a:t>2025/4/13</a:t>
            </a:fld>
            <a:endParaRPr lang="zh-CN" altLang="en-US"/>
          </a:p>
        </p:txBody>
      </p:sp>
      <p:sp>
        <p:nvSpPr>
          <p:cNvPr id="6" name="页脚占位符 5">
            <a:extLst>
              <a:ext uri="{FF2B5EF4-FFF2-40B4-BE49-F238E27FC236}">
                <a16:creationId xmlns:a16="http://schemas.microsoft.com/office/drawing/2014/main" id="{8933CFB8-52CC-42BA-A7D5-D372EB358F9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230BB3B-6FF6-45EE-94B6-EFE514A0DB25}"/>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38043185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B31B81-A36D-4F74-9BD3-DC0D63FA1AA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13C4CB7-C992-40B1-A52F-CF9A41276F15}"/>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2565CE6-BEDC-4811-BD39-79E7C146BEBB}"/>
              </a:ext>
            </a:extLst>
          </p:cNvPr>
          <p:cNvSpPr>
            <a:spLocks noGrp="1"/>
          </p:cNvSpPr>
          <p:nvPr>
            <p:ph type="dt" sz="half" idx="10"/>
          </p:nvPr>
        </p:nvSpPr>
        <p:spPr/>
        <p:txBody>
          <a:bodyPr/>
          <a:lstStyle/>
          <a:p>
            <a:fld id="{954A4982-C666-477D-BAF9-C341D41BC368}" type="datetimeFigureOut">
              <a:rPr lang="zh-CN" altLang="en-US" smtClean="0"/>
              <a:t>2025/4/13</a:t>
            </a:fld>
            <a:endParaRPr lang="zh-CN" altLang="en-US"/>
          </a:p>
        </p:txBody>
      </p:sp>
      <p:sp>
        <p:nvSpPr>
          <p:cNvPr id="5" name="页脚占位符 4">
            <a:extLst>
              <a:ext uri="{FF2B5EF4-FFF2-40B4-BE49-F238E27FC236}">
                <a16:creationId xmlns:a16="http://schemas.microsoft.com/office/drawing/2014/main" id="{988BD0CF-13D8-4911-9566-ACEF3CD2C1B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8D7BBF3-1B3A-4CE4-A65B-E54F1556A707}"/>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7189263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1B722FC-EC2A-48DE-AC5F-8E81F2EA89F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405403A-6B86-46E1-995E-2A5398C7958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9F7AA5D-5136-4A57-B92C-828C56ECF4E4}"/>
              </a:ext>
            </a:extLst>
          </p:cNvPr>
          <p:cNvSpPr>
            <a:spLocks noGrp="1"/>
          </p:cNvSpPr>
          <p:nvPr>
            <p:ph type="dt" sz="half" idx="10"/>
          </p:nvPr>
        </p:nvSpPr>
        <p:spPr/>
        <p:txBody>
          <a:bodyPr/>
          <a:lstStyle/>
          <a:p>
            <a:fld id="{954A4982-C666-477D-BAF9-C341D41BC368}" type="datetimeFigureOut">
              <a:rPr lang="zh-CN" altLang="en-US" smtClean="0"/>
              <a:t>2025/4/13</a:t>
            </a:fld>
            <a:endParaRPr lang="zh-CN" altLang="en-US"/>
          </a:p>
        </p:txBody>
      </p:sp>
      <p:sp>
        <p:nvSpPr>
          <p:cNvPr id="5" name="页脚占位符 4">
            <a:extLst>
              <a:ext uri="{FF2B5EF4-FFF2-40B4-BE49-F238E27FC236}">
                <a16:creationId xmlns:a16="http://schemas.microsoft.com/office/drawing/2014/main" id="{85B739A5-B8FB-4DA4-AB0D-66B1792E427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630DFA6-1C10-4BA9-A1F8-80B27E2FCE9D}"/>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25392778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cSld name="2_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2A9BE9-7F72-794D-9F3C-9A8FE2E8F64B}"/>
              </a:ext>
            </a:extLst>
          </p:cNvPr>
          <p:cNvSpPr>
            <a:spLocks noGrp="1"/>
          </p:cNvSpPr>
          <p:nvPr>
            <p:ph type="title"/>
          </p:nvPr>
        </p:nvSpPr>
        <p:spPr>
          <a:xfrm>
            <a:off x="831850" y="1709739"/>
            <a:ext cx="10515599" cy="2852737"/>
          </a:xfrm>
          <a:prstGeom prst="rect">
            <a:avLst/>
          </a:prstGeom>
        </p:spPr>
        <p:txBody>
          <a:bodyPr anchor="b"/>
          <a:lstStyle>
            <a:lvl1pPr>
              <a:defRPr sz="5999"/>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13AC6F02-871E-DE47-AC93-1CD134CED5FB}"/>
              </a:ext>
            </a:extLst>
          </p:cNvPr>
          <p:cNvSpPr>
            <a:spLocks noGrp="1"/>
          </p:cNvSpPr>
          <p:nvPr>
            <p:ph type="body" idx="1"/>
          </p:nvPr>
        </p:nvSpPr>
        <p:spPr>
          <a:xfrm>
            <a:off x="831850" y="4589463"/>
            <a:ext cx="10515599" cy="1500188"/>
          </a:xfrm>
          <a:prstGeom prst="rect">
            <a:avLst/>
          </a:prstGeom>
        </p:spPr>
        <p:txBody>
          <a:bodyPr/>
          <a:lstStyle>
            <a:lvl1pPr marL="0" indent="0">
              <a:buNone/>
              <a:defRPr sz="2399">
                <a:solidFill>
                  <a:schemeClr val="tx1">
                    <a:tint val="75000"/>
                  </a:schemeClr>
                </a:solidFill>
              </a:defRPr>
            </a:lvl1pPr>
            <a:lvl2pPr marL="457173" indent="0">
              <a:buNone/>
              <a:defRPr sz="1999">
                <a:solidFill>
                  <a:schemeClr val="tx1">
                    <a:tint val="75000"/>
                  </a:schemeClr>
                </a:solidFill>
              </a:defRPr>
            </a:lvl2pPr>
            <a:lvl3pPr marL="914347" indent="0">
              <a:buNone/>
              <a:defRPr sz="1799">
                <a:solidFill>
                  <a:schemeClr val="tx1">
                    <a:tint val="75000"/>
                  </a:schemeClr>
                </a:solidFill>
              </a:defRPr>
            </a:lvl3pPr>
            <a:lvl4pPr marL="1371519" indent="0">
              <a:buNone/>
              <a:defRPr sz="1599">
                <a:solidFill>
                  <a:schemeClr val="tx1">
                    <a:tint val="75000"/>
                  </a:schemeClr>
                </a:solidFill>
              </a:defRPr>
            </a:lvl4pPr>
            <a:lvl5pPr marL="1828693" indent="0">
              <a:buNone/>
              <a:defRPr sz="1599">
                <a:solidFill>
                  <a:schemeClr val="tx1">
                    <a:tint val="75000"/>
                  </a:schemeClr>
                </a:solidFill>
              </a:defRPr>
            </a:lvl5pPr>
            <a:lvl6pPr marL="2285866" indent="0">
              <a:buNone/>
              <a:defRPr sz="1599">
                <a:solidFill>
                  <a:schemeClr val="tx1">
                    <a:tint val="75000"/>
                  </a:schemeClr>
                </a:solidFill>
              </a:defRPr>
            </a:lvl6pPr>
            <a:lvl7pPr marL="2743040" indent="0">
              <a:buNone/>
              <a:defRPr sz="1599">
                <a:solidFill>
                  <a:schemeClr val="tx1">
                    <a:tint val="75000"/>
                  </a:schemeClr>
                </a:solidFill>
              </a:defRPr>
            </a:lvl7pPr>
            <a:lvl8pPr marL="3200213" indent="0">
              <a:buNone/>
              <a:defRPr sz="1599">
                <a:solidFill>
                  <a:schemeClr val="tx1">
                    <a:tint val="75000"/>
                  </a:schemeClr>
                </a:solidFill>
              </a:defRPr>
            </a:lvl8pPr>
            <a:lvl9pPr marL="3657387" indent="0">
              <a:buNone/>
              <a:defRPr sz="1599">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1C55CEBD-7C39-394B-A99F-80554FC46B49}"/>
              </a:ext>
            </a:extLst>
          </p:cNvPr>
          <p:cNvSpPr>
            <a:spLocks noGrp="1"/>
          </p:cNvSpPr>
          <p:nvPr>
            <p:ph type="dt" sz="half" idx="10"/>
          </p:nvPr>
        </p:nvSpPr>
        <p:spPr>
          <a:xfrm>
            <a:off x="838199" y="6356351"/>
            <a:ext cx="2743200" cy="365125"/>
          </a:xfrm>
          <a:prstGeom prst="rect">
            <a:avLst/>
          </a:prstGeom>
        </p:spPr>
        <p:txBody>
          <a:bodyPr/>
          <a:lstStyle/>
          <a:p>
            <a:fld id="{84B79D43-DAE6-0F47-A9C1-04982654FBFB}" type="datetimeFigureOut">
              <a:rPr kumimoji="1" lang="zh-CN" altLang="en-US" smtClean="0"/>
              <a:t>2025/4/13</a:t>
            </a:fld>
            <a:endParaRPr kumimoji="1" lang="zh-CN" altLang="en-US"/>
          </a:p>
        </p:txBody>
      </p:sp>
      <p:sp>
        <p:nvSpPr>
          <p:cNvPr id="5" name="页脚占位符 4">
            <a:extLst>
              <a:ext uri="{FF2B5EF4-FFF2-40B4-BE49-F238E27FC236}">
                <a16:creationId xmlns:a16="http://schemas.microsoft.com/office/drawing/2014/main" id="{AB24BB0A-6CBD-2E41-ACC7-D29880DA3BBB}"/>
              </a:ext>
            </a:extLst>
          </p:cNvPr>
          <p:cNvSpPr>
            <a:spLocks noGrp="1"/>
          </p:cNvSpPr>
          <p:nvPr>
            <p:ph type="ftr" sz="quarter" idx="11"/>
          </p:nvPr>
        </p:nvSpPr>
        <p:spPr>
          <a:xfrm>
            <a:off x="4038600" y="6356351"/>
            <a:ext cx="4114801"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CDC3A08-879E-9449-ADFD-682ABDEB913D}"/>
              </a:ext>
            </a:extLst>
          </p:cNvPr>
          <p:cNvSpPr>
            <a:spLocks noGrp="1"/>
          </p:cNvSpPr>
          <p:nvPr>
            <p:ph type="sldNum" sz="quarter" idx="12"/>
          </p:nvPr>
        </p:nvSpPr>
        <p:spPr>
          <a:xfrm>
            <a:off x="8610601" y="6356351"/>
            <a:ext cx="2743200" cy="365125"/>
          </a:xfrm>
          <a:prstGeom prst="rect">
            <a:avLst/>
          </a:prstGeom>
        </p:spPr>
        <p:txBody>
          <a:bodyPr/>
          <a:lstStyle/>
          <a:p>
            <a:fld id="{EEF17B97-31AA-F046-A2B1-CB7B8C901C9E}" type="slidenum">
              <a:rPr kumimoji="1" lang="zh-CN" altLang="en-US" smtClean="0"/>
              <a:t>‹#›</a:t>
            </a:fld>
            <a:endParaRPr kumimoji="1" lang="zh-CN" altLang="en-US"/>
          </a:p>
        </p:txBody>
      </p:sp>
      <p:pic>
        <p:nvPicPr>
          <p:cNvPr id="8" name="bkgr 2">
            <a:extLst>
              <a:ext uri="{FF2B5EF4-FFF2-40B4-BE49-F238E27FC236}">
                <a16:creationId xmlns:a16="http://schemas.microsoft.com/office/drawing/2014/main" id="{38AC285F-500F-4823-9925-F5126EFF53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643"/>
          <a:stretch/>
        </p:blipFill>
        <p:spPr>
          <a:xfrm>
            <a:off x="1" y="0"/>
            <a:ext cx="12192000" cy="6858000"/>
          </a:xfrm>
          <a:prstGeom prst="rect">
            <a:avLst/>
          </a:prstGeom>
        </p:spPr>
      </p:pic>
      <p:pic>
        <p:nvPicPr>
          <p:cNvPr id="9" name="bkgr 3">
            <a:extLst>
              <a:ext uri="{FF2B5EF4-FFF2-40B4-BE49-F238E27FC236}">
                <a16:creationId xmlns:a16="http://schemas.microsoft.com/office/drawing/2014/main" id="{18D8E4D1-5BEA-47FB-B6B1-77140B0ACF5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350" y="1616716"/>
            <a:ext cx="12191999" cy="3967171"/>
          </a:xfrm>
          <a:prstGeom prst="rect">
            <a:avLst/>
          </a:prstGeom>
        </p:spPr>
      </p:pic>
      <p:pic>
        <p:nvPicPr>
          <p:cNvPr id="10" name="Mây 3">
            <a:extLst>
              <a:ext uri="{FF2B5EF4-FFF2-40B4-BE49-F238E27FC236}">
                <a16:creationId xmlns:a16="http://schemas.microsoft.com/office/drawing/2014/main" id="{CF296135-D4DF-40CF-91AE-3DDE6EC7F54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91738" y="459895"/>
            <a:ext cx="1164368" cy="535609"/>
          </a:xfrm>
          <a:prstGeom prst="rect">
            <a:avLst/>
          </a:prstGeom>
        </p:spPr>
      </p:pic>
      <p:pic>
        <p:nvPicPr>
          <p:cNvPr id="11" name="Mặt trời">
            <a:extLst>
              <a:ext uri="{FF2B5EF4-FFF2-40B4-BE49-F238E27FC236}">
                <a16:creationId xmlns:a16="http://schemas.microsoft.com/office/drawing/2014/main" id="{C82272DC-9AE7-4F8A-9DBC-18B437E63E7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026930" y="31135"/>
            <a:ext cx="1246992" cy="1242836"/>
          </a:xfrm>
          <a:prstGeom prst="rect">
            <a:avLst/>
          </a:prstGeom>
        </p:spPr>
      </p:pic>
      <p:pic>
        <p:nvPicPr>
          <p:cNvPr id="12" name="Bảng">
            <a:extLst>
              <a:ext uri="{FF2B5EF4-FFF2-40B4-BE49-F238E27FC236}">
                <a16:creationId xmlns:a16="http://schemas.microsoft.com/office/drawing/2014/main" id="{AE27FC4A-F65E-4234-B487-16E04BB5CC3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33931" y="1223059"/>
            <a:ext cx="7924137" cy="4570649"/>
          </a:xfrm>
          <a:prstGeom prst="rect">
            <a:avLst/>
          </a:prstGeom>
        </p:spPr>
      </p:pic>
      <p:pic>
        <p:nvPicPr>
          <p:cNvPr id="13" name="bkgr 1">
            <a:extLst>
              <a:ext uri="{FF2B5EF4-FFF2-40B4-BE49-F238E27FC236}">
                <a16:creationId xmlns:a16="http://schemas.microsoft.com/office/drawing/2014/main" id="{7E0198F7-54A5-4EEC-BF47-E179621E7BC6}"/>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1" b="-247"/>
          <a:stretch/>
        </p:blipFill>
        <p:spPr>
          <a:xfrm>
            <a:off x="1" y="4806595"/>
            <a:ext cx="12192000" cy="2081605"/>
          </a:xfrm>
          <a:prstGeom prst="rect">
            <a:avLst/>
          </a:prstGeom>
        </p:spPr>
      </p:pic>
      <p:pic>
        <p:nvPicPr>
          <p:cNvPr id="14" name="bóng bay 1">
            <a:extLst>
              <a:ext uri="{FF2B5EF4-FFF2-40B4-BE49-F238E27FC236}">
                <a16:creationId xmlns:a16="http://schemas.microsoft.com/office/drawing/2014/main" id="{8F885F34-4254-40BD-92C3-F7D80F1CB33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42563" y="2067454"/>
            <a:ext cx="722838" cy="1310747"/>
          </a:xfrm>
          <a:prstGeom prst="rect">
            <a:avLst/>
          </a:prstGeom>
        </p:spPr>
      </p:pic>
      <p:pic>
        <p:nvPicPr>
          <p:cNvPr id="15" name="bóng bay 2">
            <a:extLst>
              <a:ext uri="{FF2B5EF4-FFF2-40B4-BE49-F238E27FC236}">
                <a16:creationId xmlns:a16="http://schemas.microsoft.com/office/drawing/2014/main" id="{F2C01B6A-0FD4-4BBC-85EC-F4BAAEE6ED7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301793" y="109484"/>
            <a:ext cx="528179" cy="1113575"/>
          </a:xfrm>
          <a:prstGeom prst="rect">
            <a:avLst/>
          </a:prstGeom>
        </p:spPr>
      </p:pic>
      <p:pic>
        <p:nvPicPr>
          <p:cNvPr id="16" name="bóng bay 3">
            <a:extLst>
              <a:ext uri="{FF2B5EF4-FFF2-40B4-BE49-F238E27FC236}">
                <a16:creationId xmlns:a16="http://schemas.microsoft.com/office/drawing/2014/main" id="{B9E1856F-AF55-4383-B3EA-76E97E7507B1}"/>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922351" y="286931"/>
            <a:ext cx="642833" cy="1165671"/>
          </a:xfrm>
          <a:prstGeom prst="rect">
            <a:avLst/>
          </a:prstGeom>
        </p:spPr>
      </p:pic>
      <p:pic>
        <p:nvPicPr>
          <p:cNvPr id="17" name="bóng bay 4">
            <a:extLst>
              <a:ext uri="{FF2B5EF4-FFF2-40B4-BE49-F238E27FC236}">
                <a16:creationId xmlns:a16="http://schemas.microsoft.com/office/drawing/2014/main" id="{0D410B0F-A90E-4663-98EB-8ABEA4FE8C72}"/>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936550" y="2953681"/>
            <a:ext cx="810243" cy="1469238"/>
          </a:xfrm>
          <a:prstGeom prst="rect">
            <a:avLst/>
          </a:prstGeom>
        </p:spPr>
      </p:pic>
      <p:pic>
        <p:nvPicPr>
          <p:cNvPr id="18" name="Mây 1">
            <a:extLst>
              <a:ext uri="{FF2B5EF4-FFF2-40B4-BE49-F238E27FC236}">
                <a16:creationId xmlns:a16="http://schemas.microsoft.com/office/drawing/2014/main" id="{5A1E536F-40A7-4C4A-B8A2-B0B8687C6FD4}"/>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1032" y="377786"/>
            <a:ext cx="1164368" cy="535609"/>
          </a:xfrm>
          <a:prstGeom prst="rect">
            <a:avLst/>
          </a:prstGeom>
        </p:spPr>
      </p:pic>
      <p:pic>
        <p:nvPicPr>
          <p:cNvPr id="19" name="Mây 2">
            <a:extLst>
              <a:ext uri="{FF2B5EF4-FFF2-40B4-BE49-F238E27FC236}">
                <a16:creationId xmlns:a16="http://schemas.microsoft.com/office/drawing/2014/main" id="{828C202E-19A0-4E74-A687-352B4AF94DC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52850" y="487235"/>
            <a:ext cx="1163221" cy="527327"/>
          </a:xfrm>
          <a:prstGeom prst="rect">
            <a:avLst/>
          </a:prstGeom>
        </p:spPr>
      </p:pic>
      <p:pic>
        <p:nvPicPr>
          <p:cNvPr id="20" name="Mây 4">
            <a:extLst>
              <a:ext uri="{FF2B5EF4-FFF2-40B4-BE49-F238E27FC236}">
                <a16:creationId xmlns:a16="http://schemas.microsoft.com/office/drawing/2014/main" id="{39F10DAD-11CB-4B17-AB39-528CA599F5E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717701" y="703322"/>
            <a:ext cx="1373271" cy="688925"/>
          </a:xfrm>
          <a:prstGeom prst="rect">
            <a:avLst/>
          </a:prstGeom>
        </p:spPr>
      </p:pic>
    </p:spTree>
    <p:extLst>
      <p:ext uri="{BB962C8B-B14F-4D97-AF65-F5344CB8AC3E}">
        <p14:creationId xmlns:p14="http://schemas.microsoft.com/office/powerpoint/2010/main" val="3537437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9630432"/>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9141931"/>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2A9BE9-7F72-794D-9F3C-9A8FE2E8F64B}"/>
              </a:ext>
            </a:extLst>
          </p:cNvPr>
          <p:cNvSpPr>
            <a:spLocks noGrp="1"/>
          </p:cNvSpPr>
          <p:nvPr>
            <p:ph type="title"/>
          </p:nvPr>
        </p:nvSpPr>
        <p:spPr>
          <a:xfrm>
            <a:off x="831850" y="1709739"/>
            <a:ext cx="10515599" cy="2852737"/>
          </a:xfrm>
          <a:prstGeom prst="rect">
            <a:avLst/>
          </a:prstGeom>
        </p:spPr>
        <p:txBody>
          <a:bodyPr anchor="b"/>
          <a:lstStyle>
            <a:lvl1pPr>
              <a:defRPr sz="5999"/>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13AC6F02-871E-DE47-AC93-1CD134CED5FB}"/>
              </a:ext>
            </a:extLst>
          </p:cNvPr>
          <p:cNvSpPr>
            <a:spLocks noGrp="1"/>
          </p:cNvSpPr>
          <p:nvPr>
            <p:ph type="body" idx="1"/>
          </p:nvPr>
        </p:nvSpPr>
        <p:spPr>
          <a:xfrm>
            <a:off x="831850" y="4589463"/>
            <a:ext cx="10515599" cy="1500188"/>
          </a:xfrm>
          <a:prstGeom prst="rect">
            <a:avLst/>
          </a:prstGeom>
        </p:spPr>
        <p:txBody>
          <a:bodyPr/>
          <a:lstStyle>
            <a:lvl1pPr marL="0" indent="0">
              <a:buNone/>
              <a:defRPr sz="2399">
                <a:solidFill>
                  <a:schemeClr val="tx1">
                    <a:tint val="75000"/>
                  </a:schemeClr>
                </a:solidFill>
              </a:defRPr>
            </a:lvl1pPr>
            <a:lvl2pPr marL="457173" indent="0">
              <a:buNone/>
              <a:defRPr sz="1999">
                <a:solidFill>
                  <a:schemeClr val="tx1">
                    <a:tint val="75000"/>
                  </a:schemeClr>
                </a:solidFill>
              </a:defRPr>
            </a:lvl2pPr>
            <a:lvl3pPr marL="914347" indent="0">
              <a:buNone/>
              <a:defRPr sz="1799">
                <a:solidFill>
                  <a:schemeClr val="tx1">
                    <a:tint val="75000"/>
                  </a:schemeClr>
                </a:solidFill>
              </a:defRPr>
            </a:lvl3pPr>
            <a:lvl4pPr marL="1371519" indent="0">
              <a:buNone/>
              <a:defRPr sz="1599">
                <a:solidFill>
                  <a:schemeClr val="tx1">
                    <a:tint val="75000"/>
                  </a:schemeClr>
                </a:solidFill>
              </a:defRPr>
            </a:lvl4pPr>
            <a:lvl5pPr marL="1828693" indent="0">
              <a:buNone/>
              <a:defRPr sz="1599">
                <a:solidFill>
                  <a:schemeClr val="tx1">
                    <a:tint val="75000"/>
                  </a:schemeClr>
                </a:solidFill>
              </a:defRPr>
            </a:lvl5pPr>
            <a:lvl6pPr marL="2285866" indent="0">
              <a:buNone/>
              <a:defRPr sz="1599">
                <a:solidFill>
                  <a:schemeClr val="tx1">
                    <a:tint val="75000"/>
                  </a:schemeClr>
                </a:solidFill>
              </a:defRPr>
            </a:lvl6pPr>
            <a:lvl7pPr marL="2743040" indent="0">
              <a:buNone/>
              <a:defRPr sz="1599">
                <a:solidFill>
                  <a:schemeClr val="tx1">
                    <a:tint val="75000"/>
                  </a:schemeClr>
                </a:solidFill>
              </a:defRPr>
            </a:lvl7pPr>
            <a:lvl8pPr marL="3200213" indent="0">
              <a:buNone/>
              <a:defRPr sz="1599">
                <a:solidFill>
                  <a:schemeClr val="tx1">
                    <a:tint val="75000"/>
                  </a:schemeClr>
                </a:solidFill>
              </a:defRPr>
            </a:lvl8pPr>
            <a:lvl9pPr marL="3657387" indent="0">
              <a:buNone/>
              <a:defRPr sz="1599">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1C55CEBD-7C39-394B-A99F-80554FC46B49}"/>
              </a:ext>
            </a:extLst>
          </p:cNvPr>
          <p:cNvSpPr>
            <a:spLocks noGrp="1"/>
          </p:cNvSpPr>
          <p:nvPr>
            <p:ph type="dt" sz="half" idx="10"/>
          </p:nvPr>
        </p:nvSpPr>
        <p:spPr>
          <a:xfrm>
            <a:off x="838199" y="6356351"/>
            <a:ext cx="2743200" cy="365125"/>
          </a:xfrm>
          <a:prstGeom prst="rect">
            <a:avLst/>
          </a:prstGeom>
        </p:spPr>
        <p:txBody>
          <a:bodyPr/>
          <a:lstStyle/>
          <a:p>
            <a:fld id="{84B79D43-DAE6-0F47-A9C1-04982654FBFB}" type="datetimeFigureOut">
              <a:rPr kumimoji="1" lang="zh-CN" altLang="en-US" smtClean="0"/>
              <a:t>2025/4/13</a:t>
            </a:fld>
            <a:endParaRPr kumimoji="1" lang="zh-CN" altLang="en-US"/>
          </a:p>
        </p:txBody>
      </p:sp>
      <p:sp>
        <p:nvSpPr>
          <p:cNvPr id="5" name="页脚占位符 4">
            <a:extLst>
              <a:ext uri="{FF2B5EF4-FFF2-40B4-BE49-F238E27FC236}">
                <a16:creationId xmlns:a16="http://schemas.microsoft.com/office/drawing/2014/main" id="{AB24BB0A-6CBD-2E41-ACC7-D29880DA3BBB}"/>
              </a:ext>
            </a:extLst>
          </p:cNvPr>
          <p:cNvSpPr>
            <a:spLocks noGrp="1"/>
          </p:cNvSpPr>
          <p:nvPr>
            <p:ph type="ftr" sz="quarter" idx="11"/>
          </p:nvPr>
        </p:nvSpPr>
        <p:spPr>
          <a:xfrm>
            <a:off x="4038600" y="6356351"/>
            <a:ext cx="4114801"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CDC3A08-879E-9449-ADFD-682ABDEB913D}"/>
              </a:ext>
            </a:extLst>
          </p:cNvPr>
          <p:cNvSpPr>
            <a:spLocks noGrp="1"/>
          </p:cNvSpPr>
          <p:nvPr>
            <p:ph type="sldNum" sz="quarter" idx="12"/>
          </p:nvPr>
        </p:nvSpPr>
        <p:spPr>
          <a:xfrm>
            <a:off x="8610601" y="6356351"/>
            <a:ext cx="2743200" cy="365125"/>
          </a:xfrm>
          <a:prstGeom prst="rect">
            <a:avLst/>
          </a:prstGeom>
        </p:spPr>
        <p:txBody>
          <a:bodyPr/>
          <a:lstStyle/>
          <a:p>
            <a:fld id="{EEF17B97-31AA-F046-A2B1-CB7B8C901C9E}" type="slidenum">
              <a:rPr kumimoji="1" lang="zh-CN" altLang="en-US" smtClean="0"/>
              <a:t>‹#›</a:t>
            </a:fld>
            <a:endParaRPr kumimoji="1" lang="zh-CN" altLang="en-US"/>
          </a:p>
        </p:txBody>
      </p:sp>
      <p:pic>
        <p:nvPicPr>
          <p:cNvPr id="8" name="bkgr 2">
            <a:extLst>
              <a:ext uri="{FF2B5EF4-FFF2-40B4-BE49-F238E27FC236}">
                <a16:creationId xmlns:a16="http://schemas.microsoft.com/office/drawing/2014/main" id="{38AC285F-500F-4823-9925-F5126EFF53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643"/>
          <a:stretch/>
        </p:blipFill>
        <p:spPr>
          <a:xfrm>
            <a:off x="1" y="0"/>
            <a:ext cx="12192000" cy="6858000"/>
          </a:xfrm>
          <a:prstGeom prst="rect">
            <a:avLst/>
          </a:prstGeom>
        </p:spPr>
      </p:pic>
      <p:pic>
        <p:nvPicPr>
          <p:cNvPr id="9" name="bkgr 3">
            <a:extLst>
              <a:ext uri="{FF2B5EF4-FFF2-40B4-BE49-F238E27FC236}">
                <a16:creationId xmlns:a16="http://schemas.microsoft.com/office/drawing/2014/main" id="{18D8E4D1-5BEA-47FB-B6B1-77140B0ACF5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350" y="1616716"/>
            <a:ext cx="12191999" cy="3967171"/>
          </a:xfrm>
          <a:prstGeom prst="rect">
            <a:avLst/>
          </a:prstGeom>
        </p:spPr>
      </p:pic>
      <p:pic>
        <p:nvPicPr>
          <p:cNvPr id="10" name="Mây 3">
            <a:extLst>
              <a:ext uri="{FF2B5EF4-FFF2-40B4-BE49-F238E27FC236}">
                <a16:creationId xmlns:a16="http://schemas.microsoft.com/office/drawing/2014/main" id="{CF296135-D4DF-40CF-91AE-3DDE6EC7F54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91738" y="459895"/>
            <a:ext cx="1164368" cy="535609"/>
          </a:xfrm>
          <a:prstGeom prst="rect">
            <a:avLst/>
          </a:prstGeom>
        </p:spPr>
      </p:pic>
      <p:pic>
        <p:nvPicPr>
          <p:cNvPr id="11" name="Mặt trời">
            <a:extLst>
              <a:ext uri="{FF2B5EF4-FFF2-40B4-BE49-F238E27FC236}">
                <a16:creationId xmlns:a16="http://schemas.microsoft.com/office/drawing/2014/main" id="{C82272DC-9AE7-4F8A-9DBC-18B437E63E7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026930" y="31135"/>
            <a:ext cx="1246992" cy="1242836"/>
          </a:xfrm>
          <a:prstGeom prst="rect">
            <a:avLst/>
          </a:prstGeom>
        </p:spPr>
      </p:pic>
      <p:pic>
        <p:nvPicPr>
          <p:cNvPr id="12" name="Bảng">
            <a:extLst>
              <a:ext uri="{FF2B5EF4-FFF2-40B4-BE49-F238E27FC236}">
                <a16:creationId xmlns:a16="http://schemas.microsoft.com/office/drawing/2014/main" id="{AE27FC4A-F65E-4234-B487-16E04BB5CC3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33931" y="1223059"/>
            <a:ext cx="7924137" cy="4570649"/>
          </a:xfrm>
          <a:prstGeom prst="rect">
            <a:avLst/>
          </a:prstGeom>
        </p:spPr>
      </p:pic>
      <p:pic>
        <p:nvPicPr>
          <p:cNvPr id="13" name="bkgr 1">
            <a:extLst>
              <a:ext uri="{FF2B5EF4-FFF2-40B4-BE49-F238E27FC236}">
                <a16:creationId xmlns:a16="http://schemas.microsoft.com/office/drawing/2014/main" id="{7E0198F7-54A5-4EEC-BF47-E179621E7BC6}"/>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1" b="-247"/>
          <a:stretch/>
        </p:blipFill>
        <p:spPr>
          <a:xfrm>
            <a:off x="1" y="4806595"/>
            <a:ext cx="12192000" cy="2081605"/>
          </a:xfrm>
          <a:prstGeom prst="rect">
            <a:avLst/>
          </a:prstGeom>
        </p:spPr>
      </p:pic>
      <p:pic>
        <p:nvPicPr>
          <p:cNvPr id="14" name="bóng bay 1">
            <a:extLst>
              <a:ext uri="{FF2B5EF4-FFF2-40B4-BE49-F238E27FC236}">
                <a16:creationId xmlns:a16="http://schemas.microsoft.com/office/drawing/2014/main" id="{8F885F34-4254-40BD-92C3-F7D80F1CB33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42563" y="2067454"/>
            <a:ext cx="722838" cy="1310747"/>
          </a:xfrm>
          <a:prstGeom prst="rect">
            <a:avLst/>
          </a:prstGeom>
        </p:spPr>
      </p:pic>
      <p:pic>
        <p:nvPicPr>
          <p:cNvPr id="15" name="bóng bay 2">
            <a:extLst>
              <a:ext uri="{FF2B5EF4-FFF2-40B4-BE49-F238E27FC236}">
                <a16:creationId xmlns:a16="http://schemas.microsoft.com/office/drawing/2014/main" id="{F2C01B6A-0FD4-4BBC-85EC-F4BAAEE6ED7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301793" y="109484"/>
            <a:ext cx="528179" cy="1113575"/>
          </a:xfrm>
          <a:prstGeom prst="rect">
            <a:avLst/>
          </a:prstGeom>
        </p:spPr>
      </p:pic>
      <p:pic>
        <p:nvPicPr>
          <p:cNvPr id="16" name="bóng bay 3">
            <a:extLst>
              <a:ext uri="{FF2B5EF4-FFF2-40B4-BE49-F238E27FC236}">
                <a16:creationId xmlns:a16="http://schemas.microsoft.com/office/drawing/2014/main" id="{B9E1856F-AF55-4383-B3EA-76E97E7507B1}"/>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922351" y="286931"/>
            <a:ext cx="642833" cy="1165671"/>
          </a:xfrm>
          <a:prstGeom prst="rect">
            <a:avLst/>
          </a:prstGeom>
        </p:spPr>
      </p:pic>
      <p:pic>
        <p:nvPicPr>
          <p:cNvPr id="17" name="bóng bay 4">
            <a:extLst>
              <a:ext uri="{FF2B5EF4-FFF2-40B4-BE49-F238E27FC236}">
                <a16:creationId xmlns:a16="http://schemas.microsoft.com/office/drawing/2014/main" id="{0D410B0F-A90E-4663-98EB-8ABEA4FE8C72}"/>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936550" y="2953681"/>
            <a:ext cx="810243" cy="1469238"/>
          </a:xfrm>
          <a:prstGeom prst="rect">
            <a:avLst/>
          </a:prstGeom>
        </p:spPr>
      </p:pic>
      <p:pic>
        <p:nvPicPr>
          <p:cNvPr id="18" name="Mây 1">
            <a:extLst>
              <a:ext uri="{FF2B5EF4-FFF2-40B4-BE49-F238E27FC236}">
                <a16:creationId xmlns:a16="http://schemas.microsoft.com/office/drawing/2014/main" id="{5A1E536F-40A7-4C4A-B8A2-B0B8687C6FD4}"/>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1032" y="377786"/>
            <a:ext cx="1164368" cy="535609"/>
          </a:xfrm>
          <a:prstGeom prst="rect">
            <a:avLst/>
          </a:prstGeom>
        </p:spPr>
      </p:pic>
      <p:pic>
        <p:nvPicPr>
          <p:cNvPr id="19" name="Mây 2">
            <a:extLst>
              <a:ext uri="{FF2B5EF4-FFF2-40B4-BE49-F238E27FC236}">
                <a16:creationId xmlns:a16="http://schemas.microsoft.com/office/drawing/2014/main" id="{828C202E-19A0-4E74-A687-352B4AF94DC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52850" y="487235"/>
            <a:ext cx="1163221" cy="527327"/>
          </a:xfrm>
          <a:prstGeom prst="rect">
            <a:avLst/>
          </a:prstGeom>
        </p:spPr>
      </p:pic>
      <p:pic>
        <p:nvPicPr>
          <p:cNvPr id="20" name="Mây 4">
            <a:extLst>
              <a:ext uri="{FF2B5EF4-FFF2-40B4-BE49-F238E27FC236}">
                <a16:creationId xmlns:a16="http://schemas.microsoft.com/office/drawing/2014/main" id="{39F10DAD-11CB-4B17-AB39-528CA599F5E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717701" y="703322"/>
            <a:ext cx="1373271" cy="688925"/>
          </a:xfrm>
          <a:prstGeom prst="rect">
            <a:avLst/>
          </a:prstGeom>
        </p:spPr>
      </p:pic>
    </p:spTree>
    <p:extLst>
      <p:ext uri="{BB962C8B-B14F-4D97-AF65-F5344CB8AC3E}">
        <p14:creationId xmlns:p14="http://schemas.microsoft.com/office/powerpoint/2010/main" val="44986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5833231"/>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4384883"/>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C3B9FC4D-CC4F-491F-8057-34A1214837EB}"/>
              </a:ext>
            </a:extLst>
          </p:cNvPr>
          <p:cNvGrpSpPr/>
          <p:nvPr/>
        </p:nvGrpSpPr>
        <p:grpSpPr>
          <a:xfrm>
            <a:off x="-43451" y="0"/>
            <a:ext cx="12278902" cy="6858001"/>
            <a:chOff x="500344" y="619695"/>
            <a:chExt cx="12278902" cy="6858001"/>
          </a:xfrm>
        </p:grpSpPr>
        <p:sp>
          <p:nvSpPr>
            <p:cNvPr id="13" name="矩形: 圆角 12">
              <a:extLst>
                <a:ext uri="{FF2B5EF4-FFF2-40B4-BE49-F238E27FC236}">
                  <a16:creationId xmlns:a16="http://schemas.microsoft.com/office/drawing/2014/main" id="{CD2D8970-F433-414D-8F2F-F9D17F6D24A7}"/>
                </a:ext>
              </a:extLst>
            </p:cNvPr>
            <p:cNvSpPr/>
            <p:nvPr/>
          </p:nvSpPr>
          <p:spPr>
            <a:xfrm>
              <a:off x="543794" y="619695"/>
              <a:ext cx="12192000" cy="6858000"/>
            </a:xfrm>
            <a:prstGeom prst="roundRect">
              <a:avLst>
                <a:gd name="adj" fmla="val 0"/>
              </a:avLst>
            </a:prstGeom>
            <a:solidFill>
              <a:srgbClr val="FE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descr="图片包含 建筑物, 窗户&#10;&#10;自动生成的说明">
              <a:extLst>
                <a:ext uri="{FF2B5EF4-FFF2-40B4-BE49-F238E27FC236}">
                  <a16:creationId xmlns:a16="http://schemas.microsoft.com/office/drawing/2014/main" id="{FFCFEF86-6DC7-4F0A-A06B-2921658018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214"/>
            <a:stretch/>
          </p:blipFill>
          <p:spPr>
            <a:xfrm rot="16200000">
              <a:off x="3210795" y="-2090755"/>
              <a:ext cx="6858000" cy="12278902"/>
            </a:xfrm>
            <a:prstGeom prst="rect">
              <a:avLst/>
            </a:prstGeom>
            <a:ln>
              <a:noFill/>
            </a:ln>
          </p:spPr>
        </p:pic>
      </p:grpSp>
      <p:pic>
        <p:nvPicPr>
          <p:cNvPr id="5" name="图片 4" descr="图片包含 屏幕截图&#10;&#10;自动生成的说明">
            <a:extLst>
              <a:ext uri="{FF2B5EF4-FFF2-40B4-BE49-F238E27FC236}">
                <a16:creationId xmlns:a16="http://schemas.microsoft.com/office/drawing/2014/main" id="{B1FC2EE2-DAF3-471C-9F1C-3A9E2253D2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949" y="762000"/>
            <a:ext cx="9932103" cy="5254957"/>
          </a:xfrm>
          <a:prstGeom prst="rect">
            <a:avLst/>
          </a:prstGeom>
          <a:effectLst>
            <a:outerShdw blurRad="63500" dist="50800" dir="5400000" sx="101000" sy="101000" algn="t" rotWithShape="0">
              <a:prstClr val="black">
                <a:alpha val="13000"/>
              </a:prstClr>
            </a:outerShdw>
          </a:effectLst>
        </p:spPr>
      </p:pic>
      <p:pic>
        <p:nvPicPr>
          <p:cNvPr id="6" name="图片 5">
            <a:extLst>
              <a:ext uri="{FF2B5EF4-FFF2-40B4-BE49-F238E27FC236}">
                <a16:creationId xmlns:a16="http://schemas.microsoft.com/office/drawing/2014/main" id="{16EFF0B6-8CFA-4BFE-9D80-4E38E3F4C0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6006" y="219617"/>
            <a:ext cx="3491878" cy="732033"/>
          </a:xfrm>
          <a:prstGeom prst="rect">
            <a:avLst/>
          </a:prstGeom>
        </p:spPr>
      </p:pic>
      <p:sp>
        <p:nvSpPr>
          <p:cNvPr id="7" name="矩形: 圆角 6">
            <a:extLst>
              <a:ext uri="{FF2B5EF4-FFF2-40B4-BE49-F238E27FC236}">
                <a16:creationId xmlns:a16="http://schemas.microsoft.com/office/drawing/2014/main" id="{979286C8-4D4D-43A2-BD80-2F5E61E94188}"/>
              </a:ext>
            </a:extLst>
          </p:cNvPr>
          <p:cNvSpPr/>
          <p:nvPr/>
        </p:nvSpPr>
        <p:spPr>
          <a:xfrm>
            <a:off x="384768" y="217715"/>
            <a:ext cx="11422466" cy="6422572"/>
          </a:xfrm>
          <a:prstGeom prst="roundRect">
            <a:avLst>
              <a:gd name="adj" fmla="val 57"/>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7">
            <a:extLst>
              <a:ext uri="{FF2B5EF4-FFF2-40B4-BE49-F238E27FC236}">
                <a16:creationId xmlns:a16="http://schemas.microsoft.com/office/drawing/2014/main" id="{A45FDE3B-9CE4-42CA-9CAE-58971F8C3609}"/>
              </a:ext>
            </a:extLst>
          </p:cNvPr>
          <p:cNvSpPr/>
          <p:nvPr/>
        </p:nvSpPr>
        <p:spPr>
          <a:xfrm>
            <a:off x="505884" y="331697"/>
            <a:ext cx="11180232" cy="6194606"/>
          </a:xfrm>
          <a:prstGeom prst="roundRect">
            <a:avLst>
              <a:gd name="adj" fmla="val 57"/>
            </a:avLst>
          </a:prstGeom>
          <a:noFill/>
          <a:ln w="28575">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descr="图片包含 玩具, 玩偶&#10;&#10;自动生成的说明">
            <a:extLst>
              <a:ext uri="{FF2B5EF4-FFF2-40B4-BE49-F238E27FC236}">
                <a16:creationId xmlns:a16="http://schemas.microsoft.com/office/drawing/2014/main" id="{31A8D379-E19A-4D25-9354-325C1E44A2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6594" y="4823849"/>
            <a:ext cx="1494799" cy="1621545"/>
          </a:xfrm>
          <a:prstGeom prst="rect">
            <a:avLst/>
          </a:prstGeom>
        </p:spPr>
      </p:pic>
    </p:spTree>
    <p:extLst>
      <p:ext uri="{BB962C8B-B14F-4D97-AF65-F5344CB8AC3E}">
        <p14:creationId xmlns:p14="http://schemas.microsoft.com/office/powerpoint/2010/main" val="2771391303"/>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4/13/2025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4511332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4/13/2025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3910872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4/13/2025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648390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4/13/2025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3764741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4/13/2025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6897167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4/13/2025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7033484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4/13/2025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116170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D7E4988E-D4F8-4DC0-B9CC-BB4B7F36BEB4}"/>
              </a:ext>
            </a:extLst>
          </p:cNvPr>
          <p:cNvPicPr>
            <a:picLocks noChangeAspect="1"/>
          </p:cNvPicPr>
          <p:nvPr userDrawn="1"/>
        </p:nvPicPr>
        <p:blipFill rotWithShape="1">
          <a:blip r:embed="rId2"/>
          <a:srcRect l="626" t="832" r="626" b="1028"/>
          <a:stretch>
            <a:fillRect/>
          </a:stretch>
        </p:blipFill>
        <p:spPr>
          <a:xfrm>
            <a:off x="1" y="2"/>
            <a:ext cx="12219444" cy="6857999"/>
          </a:xfrm>
          <a:prstGeom prst="rect">
            <a:avLst/>
          </a:prstGeom>
        </p:spPr>
      </p:pic>
    </p:spTree>
    <p:extLst>
      <p:ext uri="{BB962C8B-B14F-4D97-AF65-F5344CB8AC3E}">
        <p14:creationId xmlns:p14="http://schemas.microsoft.com/office/powerpoint/2010/main" val="2886924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4/13/2025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406651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4/13/2025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2977451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4/13/2025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5603329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4/13/2025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752914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image 101">
            <a:extLst>
              <a:ext uri="{FF2B5EF4-FFF2-40B4-BE49-F238E27FC236}">
                <a16:creationId xmlns:a16="http://schemas.microsoft.com/office/drawing/2014/main" id="{D514E436-AC77-4C62-A470-F269B0762545}"/>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12" name="矩形 2">
            <a:extLst>
              <a:ext uri="{FF2B5EF4-FFF2-40B4-BE49-F238E27FC236}">
                <a16:creationId xmlns:a16="http://schemas.microsoft.com/office/drawing/2014/main" id="{85267853-B155-4C5A-B17D-13C99003FA45}"/>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4">
            <a:extLst>
              <a:ext uri="{FF2B5EF4-FFF2-40B4-BE49-F238E27FC236}">
                <a16:creationId xmlns:a16="http://schemas.microsoft.com/office/drawing/2014/main" id="{EAE8A449-7A3F-40C5-B305-E2A28C9FD942}"/>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任意形状 6">
            <a:extLst>
              <a:ext uri="{FF2B5EF4-FFF2-40B4-BE49-F238E27FC236}">
                <a16:creationId xmlns:a16="http://schemas.microsoft.com/office/drawing/2014/main" id="{61A8C16D-6509-4108-98A5-625CBDF5F070}"/>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椭圆 7">
            <a:extLst>
              <a:ext uri="{FF2B5EF4-FFF2-40B4-BE49-F238E27FC236}">
                <a16:creationId xmlns:a16="http://schemas.microsoft.com/office/drawing/2014/main" id="{F3B873EF-BA25-43F8-B507-68795F3111ED}"/>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6" name="图片 8">
            <a:extLst>
              <a:ext uri="{FF2B5EF4-FFF2-40B4-BE49-F238E27FC236}">
                <a16:creationId xmlns:a16="http://schemas.microsoft.com/office/drawing/2014/main" id="{1F61594D-16F0-4C27-A22F-50D3F1414045}"/>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7" name="椭圆 9">
            <a:extLst>
              <a:ext uri="{FF2B5EF4-FFF2-40B4-BE49-F238E27FC236}">
                <a16:creationId xmlns:a16="http://schemas.microsoft.com/office/drawing/2014/main" id="{B20D4855-2AE0-48EF-9542-73C2EC19F994}"/>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1424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image 101">
            <a:extLst>
              <a:ext uri="{FF2B5EF4-FFF2-40B4-BE49-F238E27FC236}">
                <a16:creationId xmlns:a16="http://schemas.microsoft.com/office/drawing/2014/main" id="{1094CE54-B4B3-4C76-B9C9-971ECB34C24E}"/>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8" name="矩形 2">
            <a:extLst>
              <a:ext uri="{FF2B5EF4-FFF2-40B4-BE49-F238E27FC236}">
                <a16:creationId xmlns:a16="http://schemas.microsoft.com/office/drawing/2014/main" id="{05B45BC2-AFD2-4521-86C7-28EA6A142BF8}"/>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9" name="椭圆 4">
            <a:extLst>
              <a:ext uri="{FF2B5EF4-FFF2-40B4-BE49-F238E27FC236}">
                <a16:creationId xmlns:a16="http://schemas.microsoft.com/office/drawing/2014/main" id="{73E6612B-E6CF-431F-83A1-B242A79A465C}"/>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任意形状 6">
            <a:extLst>
              <a:ext uri="{FF2B5EF4-FFF2-40B4-BE49-F238E27FC236}">
                <a16:creationId xmlns:a16="http://schemas.microsoft.com/office/drawing/2014/main" id="{9B231B91-9FD3-46F5-8DB9-BCC8C6F58B0F}"/>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7">
            <a:extLst>
              <a:ext uri="{FF2B5EF4-FFF2-40B4-BE49-F238E27FC236}">
                <a16:creationId xmlns:a16="http://schemas.microsoft.com/office/drawing/2014/main" id="{75059DDB-9C2F-46FF-9EF1-50E22BC24E2C}"/>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8">
            <a:extLst>
              <a:ext uri="{FF2B5EF4-FFF2-40B4-BE49-F238E27FC236}">
                <a16:creationId xmlns:a16="http://schemas.microsoft.com/office/drawing/2014/main" id="{A8997046-CAE6-4B59-8DDF-0EFAE5413AFB}"/>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3" name="椭圆 9">
            <a:extLst>
              <a:ext uri="{FF2B5EF4-FFF2-40B4-BE49-F238E27FC236}">
                <a16:creationId xmlns:a16="http://schemas.microsoft.com/office/drawing/2014/main" id="{BE790CA5-EC6C-4F0B-B555-50D8033BE031}"/>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Rectangle 13">
            <a:extLst>
              <a:ext uri="{FF2B5EF4-FFF2-40B4-BE49-F238E27FC236}">
                <a16:creationId xmlns:a16="http://schemas.microsoft.com/office/drawing/2014/main" id="{8D193922-661E-4324-B921-1DB8F942A2A9}"/>
              </a:ext>
            </a:extLst>
          </p:cNvPr>
          <p:cNvSpPr/>
          <p:nvPr userDrawn="1"/>
        </p:nvSpPr>
        <p:spPr>
          <a:xfrm rot="219724">
            <a:off x="4477184" y="1157469"/>
            <a:ext cx="6008783" cy="4661425"/>
          </a:xfrm>
          <a:prstGeom prst="rect">
            <a:avLst/>
          </a:prstGeom>
          <a:solidFill>
            <a:srgbClr val="7030A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FE6874E-118B-4078-BE60-91865D019286}"/>
              </a:ext>
            </a:extLst>
          </p:cNvPr>
          <p:cNvSpPr/>
          <p:nvPr userDrawn="1"/>
        </p:nvSpPr>
        <p:spPr>
          <a:xfrm rot="2471267">
            <a:off x="9030857" y="1477608"/>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8E6DDB6A-D1EC-44AC-A42F-3D5C776DEBE6}"/>
              </a:ext>
            </a:extLst>
          </p:cNvPr>
          <p:cNvSpPr/>
          <p:nvPr userDrawn="1"/>
        </p:nvSpPr>
        <p:spPr>
          <a:xfrm rot="20410169">
            <a:off x="4016053" y="1064033"/>
            <a:ext cx="2397502" cy="4953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83A11163-4540-4661-A7E2-7E02DE00886F}"/>
              </a:ext>
            </a:extLst>
          </p:cNvPr>
          <p:cNvSpPr txBox="1"/>
          <p:nvPr userDrawn="1"/>
        </p:nvSpPr>
        <p:spPr>
          <a:xfrm>
            <a:off x="5353382" y="1982712"/>
            <a:ext cx="4227827" cy="2800767"/>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7030A0"/>
                </a:solidFill>
                <a:effectLst>
                  <a:outerShdw blurRad="50800" dist="38100" dir="8100000" algn="tr" rotWithShape="0">
                    <a:prstClr val="black">
                      <a:alpha val="40000"/>
                    </a:prstClr>
                  </a:outerShdw>
                </a:effectLst>
                <a:uLnTx/>
                <a:uFillTx/>
                <a:latin typeface="Arial" panose="020B0604020202020204"/>
                <a:ea typeface="+mn-ea"/>
                <a:cs typeface="+mn-cs"/>
              </a:rPr>
              <a:t>LUYỆN TẬP</a:t>
            </a:r>
          </a:p>
        </p:txBody>
      </p:sp>
      <p:pic>
        <p:nvPicPr>
          <p:cNvPr id="18" name="Picture 17" descr="A close-up of a map&#10;&#10;Description automatically generated with low confidence">
            <a:extLst>
              <a:ext uri="{FF2B5EF4-FFF2-40B4-BE49-F238E27FC236}">
                <a16:creationId xmlns:a16="http://schemas.microsoft.com/office/drawing/2014/main" id="{EC3B8C2B-5D7C-48F2-8FC7-FE45F136AC3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74338" y="1150964"/>
            <a:ext cx="1481296" cy="4904736"/>
          </a:xfrm>
          <a:prstGeom prst="rect">
            <a:avLst/>
          </a:prstGeom>
        </p:spPr>
      </p:pic>
    </p:spTree>
    <p:extLst>
      <p:ext uri="{BB962C8B-B14F-4D97-AF65-F5344CB8AC3E}">
        <p14:creationId xmlns:p14="http://schemas.microsoft.com/office/powerpoint/2010/main" val="2014995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image 101">
            <a:extLst>
              <a:ext uri="{FF2B5EF4-FFF2-40B4-BE49-F238E27FC236}">
                <a16:creationId xmlns:a16="http://schemas.microsoft.com/office/drawing/2014/main" id="{431122EC-FBF2-4C68-B7F9-E67ABB594A49}"/>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7" name="矩形 2">
            <a:extLst>
              <a:ext uri="{FF2B5EF4-FFF2-40B4-BE49-F238E27FC236}">
                <a16:creationId xmlns:a16="http://schemas.microsoft.com/office/drawing/2014/main" id="{26859808-0E4C-4601-BFD5-C6BA5BCC44FE}"/>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8" name="椭圆 4">
            <a:extLst>
              <a:ext uri="{FF2B5EF4-FFF2-40B4-BE49-F238E27FC236}">
                <a16:creationId xmlns:a16="http://schemas.microsoft.com/office/drawing/2014/main" id="{C20B859B-7433-488D-AD26-C313806026F3}"/>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任意形状 6">
            <a:extLst>
              <a:ext uri="{FF2B5EF4-FFF2-40B4-BE49-F238E27FC236}">
                <a16:creationId xmlns:a16="http://schemas.microsoft.com/office/drawing/2014/main" id="{26C76A02-5C8B-42AD-8662-686E30606D34}"/>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7">
            <a:extLst>
              <a:ext uri="{FF2B5EF4-FFF2-40B4-BE49-F238E27FC236}">
                <a16:creationId xmlns:a16="http://schemas.microsoft.com/office/drawing/2014/main" id="{C6F4EA04-890C-4306-9211-FB1733E0C647}"/>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8">
            <a:extLst>
              <a:ext uri="{FF2B5EF4-FFF2-40B4-BE49-F238E27FC236}">
                <a16:creationId xmlns:a16="http://schemas.microsoft.com/office/drawing/2014/main" id="{A97A903A-09E9-4691-B496-37BE5D102D5D}"/>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2" name="椭圆 9">
            <a:extLst>
              <a:ext uri="{FF2B5EF4-FFF2-40B4-BE49-F238E27FC236}">
                <a16:creationId xmlns:a16="http://schemas.microsoft.com/office/drawing/2014/main" id="{0A2B951D-F19F-475D-B457-B86EF8DC984B}"/>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Rectangle 12">
            <a:extLst>
              <a:ext uri="{FF2B5EF4-FFF2-40B4-BE49-F238E27FC236}">
                <a16:creationId xmlns:a16="http://schemas.microsoft.com/office/drawing/2014/main" id="{B509803A-0360-4D33-9AB5-ED47ED9135D1}"/>
              </a:ext>
            </a:extLst>
          </p:cNvPr>
          <p:cNvSpPr/>
          <p:nvPr userDrawn="1"/>
        </p:nvSpPr>
        <p:spPr>
          <a:xfrm rot="21228401">
            <a:off x="2278902" y="1179056"/>
            <a:ext cx="6008783" cy="4661425"/>
          </a:xfrm>
          <a:prstGeom prst="rect">
            <a:avLst/>
          </a:prstGeom>
          <a:solidFill>
            <a:schemeClr val="accent4">
              <a:lumMod val="60000"/>
              <a:lumOff val="40000"/>
              <a:alpha val="50000"/>
            </a:scheme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7E0D0665-6999-4651-BD19-C7C402D30EEB}"/>
              </a:ext>
            </a:extLst>
          </p:cNvPr>
          <p:cNvSpPr/>
          <p:nvPr userDrawn="1"/>
        </p:nvSpPr>
        <p:spPr>
          <a:xfrm rot="1737576">
            <a:off x="6328896" y="1082086"/>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A77F017-DFC1-4D5F-8272-B3E76D6DA324}"/>
              </a:ext>
            </a:extLst>
          </p:cNvPr>
          <p:cNvSpPr/>
          <p:nvPr userDrawn="1"/>
        </p:nvSpPr>
        <p:spPr>
          <a:xfrm rot="19676478">
            <a:off x="1401293" y="1522000"/>
            <a:ext cx="2397502" cy="4953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4D542502-B1BA-4EEE-B113-19E670FE5796}"/>
              </a:ext>
            </a:extLst>
          </p:cNvPr>
          <p:cNvSpPr txBox="1"/>
          <p:nvPr userDrawn="1"/>
        </p:nvSpPr>
        <p:spPr>
          <a:xfrm>
            <a:off x="3155098" y="2004297"/>
            <a:ext cx="4227827" cy="2800767"/>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5">
                    <a:lumMod val="75000"/>
                  </a:schemeClr>
                </a:solidFill>
                <a:effectLst>
                  <a:outerShdw blurRad="50800" dist="38100" dir="8100000" algn="tr" rotWithShape="0">
                    <a:prstClr val="black">
                      <a:alpha val="40000"/>
                    </a:prstClr>
                  </a:outerShdw>
                </a:effectLst>
                <a:uLnTx/>
                <a:uFillTx/>
                <a:latin typeface="Arial" panose="020B0604020202020204"/>
                <a:ea typeface="+mn-ea"/>
                <a:cs typeface="+mn-cs"/>
              </a:rPr>
              <a:t>HOẠT ĐỘNG</a:t>
            </a:r>
          </a:p>
        </p:txBody>
      </p:sp>
      <p:pic>
        <p:nvPicPr>
          <p:cNvPr id="18" name="图片 9">
            <a:extLst>
              <a:ext uri="{FF2B5EF4-FFF2-40B4-BE49-F238E27FC236}">
                <a16:creationId xmlns:a16="http://schemas.microsoft.com/office/drawing/2014/main" id="{9E265F87-F072-4C1C-809B-60B65BA79A8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70707" y="2622109"/>
            <a:ext cx="3028932" cy="3847429"/>
          </a:xfrm>
          <a:prstGeom prst="rect">
            <a:avLst/>
          </a:prstGeom>
        </p:spPr>
      </p:pic>
    </p:spTree>
    <p:extLst>
      <p:ext uri="{BB962C8B-B14F-4D97-AF65-F5344CB8AC3E}">
        <p14:creationId xmlns:p14="http://schemas.microsoft.com/office/powerpoint/2010/main" val="2955097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0E1D8535-7268-4559-A162-57863C850AB4}"/>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10" name="矩形 2">
            <a:extLst>
              <a:ext uri="{FF2B5EF4-FFF2-40B4-BE49-F238E27FC236}">
                <a16:creationId xmlns:a16="http://schemas.microsoft.com/office/drawing/2014/main" id="{3599D6A8-8376-4469-B1C4-0D0AB8B9FCB9}"/>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F6108594-A8DF-4763-BAD6-AFEBB0C31969}"/>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B8502FED-250A-4CBC-8EE4-50D3D012EADA}"/>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4B97A2AD-D2A2-4C3E-AA45-DF5B9EE1314C}"/>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1D1F51E3-6E1F-4794-92D5-63FB01D635F9}"/>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5" name="椭圆 9">
            <a:extLst>
              <a:ext uri="{FF2B5EF4-FFF2-40B4-BE49-F238E27FC236}">
                <a16:creationId xmlns:a16="http://schemas.microsoft.com/office/drawing/2014/main" id="{ECDDE16C-0075-42EB-A3AA-DDD1D96A76E4}"/>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EFB12868-D957-45A4-B5D8-783DBD98F2C6}"/>
              </a:ext>
            </a:extLst>
          </p:cNvPr>
          <p:cNvSpPr/>
          <p:nvPr userDrawn="1"/>
        </p:nvSpPr>
        <p:spPr>
          <a:xfrm>
            <a:off x="3667343" y="983094"/>
            <a:ext cx="6008783" cy="4661425"/>
          </a:xfrm>
          <a:prstGeom prst="rect">
            <a:avLst/>
          </a:prstGeom>
          <a:solidFill>
            <a:srgbClr val="00CC66">
              <a:alpha val="49804"/>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CFA12B3A-07B6-44F1-A01E-33FD73C34EBA}"/>
              </a:ext>
            </a:extLst>
          </p:cNvPr>
          <p:cNvSpPr/>
          <p:nvPr userDrawn="1"/>
        </p:nvSpPr>
        <p:spPr>
          <a:xfrm rot="2109175">
            <a:off x="8040873" y="1261475"/>
            <a:ext cx="221102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4A2EDEA0-7184-436C-992C-8D667AA8EB7F}"/>
              </a:ext>
            </a:extLst>
          </p:cNvPr>
          <p:cNvSpPr/>
          <p:nvPr userDrawn="1"/>
        </p:nvSpPr>
        <p:spPr>
          <a:xfrm rot="20048077">
            <a:off x="2977240" y="1148482"/>
            <a:ext cx="2397502" cy="4953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1F28E606-F052-4F98-9FBC-30FFA9B82FDA}"/>
              </a:ext>
            </a:extLst>
          </p:cNvPr>
          <p:cNvSpPr txBox="1"/>
          <p:nvPr userDrawn="1"/>
        </p:nvSpPr>
        <p:spPr>
          <a:xfrm>
            <a:off x="4557821" y="1913421"/>
            <a:ext cx="4227827" cy="2800767"/>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00B050"/>
                </a:solidFill>
                <a:effectLst>
                  <a:outerShdw blurRad="50800" dist="38100" dir="8100000" algn="tr" rotWithShape="0">
                    <a:prstClr val="black">
                      <a:alpha val="40000"/>
                    </a:prstClr>
                  </a:outerShdw>
                </a:effectLst>
                <a:uLnTx/>
                <a:uFillTx/>
                <a:latin typeface="Arial" panose="020B0604020202020204"/>
                <a:ea typeface="+mn-ea"/>
                <a:cs typeface="+mn-cs"/>
              </a:rPr>
              <a:t>KHÁM PHÁ</a:t>
            </a:r>
          </a:p>
        </p:txBody>
      </p:sp>
      <p:pic>
        <p:nvPicPr>
          <p:cNvPr id="21" name="图形 1">
            <a:extLst>
              <a:ext uri="{FF2B5EF4-FFF2-40B4-BE49-F238E27FC236}">
                <a16:creationId xmlns:a16="http://schemas.microsoft.com/office/drawing/2014/main" id="{E7242FD6-D5A6-4563-A793-692CAF206911}"/>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1416645" y="3997565"/>
            <a:ext cx="3980370" cy="1979722"/>
          </a:xfrm>
          <a:prstGeom prst="rect">
            <a:avLst/>
          </a:prstGeom>
        </p:spPr>
      </p:pic>
      <p:sp>
        <p:nvSpPr>
          <p:cNvPr id="22" name="TextBox 21">
            <a:extLst>
              <a:ext uri="{FF2B5EF4-FFF2-40B4-BE49-F238E27FC236}">
                <a16:creationId xmlns:a16="http://schemas.microsoft.com/office/drawing/2014/main" id="{215E454A-B08C-4576-8333-920008E55294}"/>
              </a:ext>
            </a:extLst>
          </p:cNvPr>
          <p:cNvSpPr txBox="1"/>
          <p:nvPr userDrawn="1"/>
        </p:nvSpPr>
        <p:spPr>
          <a:xfrm>
            <a:off x="7668011" y="6560137"/>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599" dirty="0"/>
          </a:p>
        </p:txBody>
      </p:sp>
    </p:spTree>
    <p:extLst>
      <p:ext uri="{BB962C8B-B14F-4D97-AF65-F5344CB8AC3E}">
        <p14:creationId xmlns:p14="http://schemas.microsoft.com/office/powerpoint/2010/main" val="3215228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750" fill="hold"/>
                                        <p:tgtEl>
                                          <p:spTgt spid="21"/>
                                        </p:tgtEl>
                                        <p:attrNameLst>
                                          <p:attrName>ppt_w</p:attrName>
                                        </p:attrNameLst>
                                      </p:cBhvr>
                                      <p:tavLst>
                                        <p:tav tm="0">
                                          <p:val>
                                            <p:fltVal val="0"/>
                                          </p:val>
                                        </p:tav>
                                        <p:tav tm="100000">
                                          <p:val>
                                            <p:strVal val="#ppt_w"/>
                                          </p:val>
                                        </p:tav>
                                      </p:tavLst>
                                    </p:anim>
                                    <p:anim calcmode="lin" valueType="num">
                                      <p:cBhvr>
                                        <p:cTn id="8" dur="750" fill="hold"/>
                                        <p:tgtEl>
                                          <p:spTgt spid="21"/>
                                        </p:tgtEl>
                                        <p:attrNameLst>
                                          <p:attrName>ppt_h</p:attrName>
                                        </p:attrNameLst>
                                      </p:cBhvr>
                                      <p:tavLst>
                                        <p:tav tm="0">
                                          <p:val>
                                            <p:fltVal val="0"/>
                                          </p:val>
                                        </p:tav>
                                        <p:tav tm="100000">
                                          <p:val>
                                            <p:strVal val="#ppt_h"/>
                                          </p:val>
                                        </p:tav>
                                      </p:tavLst>
                                    </p:anim>
                                    <p:animEffect transition="in" filter="fade">
                                      <p:cBhvr>
                                        <p:cTn id="9"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3.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theme" Target="../theme/theme4.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02839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4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7" indent="-228587" algn="l" defTabSz="91434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0" indent="-228587" algn="l" defTabSz="914347"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934" indent="-228587" algn="l" defTabSz="914347"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60010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7279"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445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62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800"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97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347" rtl="0" eaLnBrk="1" latinLnBrk="0" hangingPunct="1">
        <a:defRPr sz="1799" kern="1200">
          <a:solidFill>
            <a:schemeClr val="tx1"/>
          </a:solidFill>
          <a:latin typeface="+mn-lt"/>
          <a:ea typeface="+mn-ea"/>
          <a:cs typeface="+mn-cs"/>
        </a:defRPr>
      </a:lvl1pPr>
      <a:lvl2pPr marL="457173" algn="l" defTabSz="914347" rtl="0" eaLnBrk="1" latinLnBrk="0" hangingPunct="1">
        <a:defRPr sz="1799" kern="1200">
          <a:solidFill>
            <a:schemeClr val="tx1"/>
          </a:solidFill>
          <a:latin typeface="+mn-lt"/>
          <a:ea typeface="+mn-ea"/>
          <a:cs typeface="+mn-cs"/>
        </a:defRPr>
      </a:lvl2pPr>
      <a:lvl3pPr marL="914347" algn="l" defTabSz="914347" rtl="0" eaLnBrk="1" latinLnBrk="0" hangingPunct="1">
        <a:defRPr sz="1799" kern="1200">
          <a:solidFill>
            <a:schemeClr val="tx1"/>
          </a:solidFill>
          <a:latin typeface="+mn-lt"/>
          <a:ea typeface="+mn-ea"/>
          <a:cs typeface="+mn-cs"/>
        </a:defRPr>
      </a:lvl3pPr>
      <a:lvl4pPr marL="1371519" algn="l" defTabSz="914347" rtl="0" eaLnBrk="1" latinLnBrk="0" hangingPunct="1">
        <a:defRPr sz="1799" kern="1200">
          <a:solidFill>
            <a:schemeClr val="tx1"/>
          </a:solidFill>
          <a:latin typeface="+mn-lt"/>
          <a:ea typeface="+mn-ea"/>
          <a:cs typeface="+mn-cs"/>
        </a:defRPr>
      </a:lvl4pPr>
      <a:lvl5pPr marL="1828693" algn="l" defTabSz="914347" rtl="0" eaLnBrk="1" latinLnBrk="0" hangingPunct="1">
        <a:defRPr sz="1799" kern="1200">
          <a:solidFill>
            <a:schemeClr val="tx1"/>
          </a:solidFill>
          <a:latin typeface="+mn-lt"/>
          <a:ea typeface="+mn-ea"/>
          <a:cs typeface="+mn-cs"/>
        </a:defRPr>
      </a:lvl5pPr>
      <a:lvl6pPr marL="2285866" algn="l" defTabSz="914347" rtl="0" eaLnBrk="1" latinLnBrk="0" hangingPunct="1">
        <a:defRPr sz="1799" kern="1200">
          <a:solidFill>
            <a:schemeClr val="tx1"/>
          </a:solidFill>
          <a:latin typeface="+mn-lt"/>
          <a:ea typeface="+mn-ea"/>
          <a:cs typeface="+mn-cs"/>
        </a:defRPr>
      </a:lvl6pPr>
      <a:lvl7pPr marL="2743040" algn="l" defTabSz="914347" rtl="0" eaLnBrk="1" latinLnBrk="0" hangingPunct="1">
        <a:defRPr sz="1799" kern="1200">
          <a:solidFill>
            <a:schemeClr val="tx1"/>
          </a:solidFill>
          <a:latin typeface="+mn-lt"/>
          <a:ea typeface="+mn-ea"/>
          <a:cs typeface="+mn-cs"/>
        </a:defRPr>
      </a:lvl7pPr>
      <a:lvl8pPr marL="3200213" algn="l" defTabSz="914347" rtl="0" eaLnBrk="1" latinLnBrk="0" hangingPunct="1">
        <a:defRPr sz="1799" kern="1200">
          <a:solidFill>
            <a:schemeClr val="tx1"/>
          </a:solidFill>
          <a:latin typeface="+mn-lt"/>
          <a:ea typeface="+mn-ea"/>
          <a:cs typeface="+mn-cs"/>
        </a:defRPr>
      </a:lvl8pPr>
      <a:lvl9pPr marL="3657387" algn="l" defTabSz="914347" rtl="0" eaLnBrk="1" latinLnBrk="0" hangingPunct="1">
        <a:defRPr sz="17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FEEB48-1DE6-45AD-BE3A-3BB5ADA466F2}" type="datetimeFigureOut">
              <a:rPr lang="zh-CN" altLang="en-US" smtClean="0"/>
              <a:t>2025/4/13</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E6C835-3E02-41FF-9946-5F89EB142FDB}" type="slidenum">
              <a:rPr lang="zh-CN" altLang="en-US" smtClean="0"/>
              <a:t>‹#›</a:t>
            </a:fld>
            <a:endParaRPr lang="zh-CN" altLang="en-US"/>
          </a:p>
        </p:txBody>
      </p:sp>
    </p:spTree>
    <p:extLst>
      <p:ext uri="{BB962C8B-B14F-4D97-AF65-F5344CB8AC3E}">
        <p14:creationId xmlns:p14="http://schemas.microsoft.com/office/powerpoint/2010/main" val="2182131816"/>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华康海报体W12(P)" panose="040B0C00000000000000" pitchFamily="82" charset="-122"/>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B4417AF-FA81-40D2-A298-D8DD36F5CC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1DC41C00-654E-4DA7-8043-74DF41C7C4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9585945-683B-4EB8-88DB-C025B66C7A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4A4982-C666-477D-BAF9-C341D41BC368}" type="datetimeFigureOut">
              <a:rPr lang="zh-CN" altLang="en-US" smtClean="0"/>
              <a:t>2025/4/13</a:t>
            </a:fld>
            <a:endParaRPr lang="zh-CN" altLang="en-US"/>
          </a:p>
        </p:txBody>
      </p:sp>
      <p:sp>
        <p:nvSpPr>
          <p:cNvPr id="5" name="页脚占位符 4">
            <a:extLst>
              <a:ext uri="{FF2B5EF4-FFF2-40B4-BE49-F238E27FC236}">
                <a16:creationId xmlns:a16="http://schemas.microsoft.com/office/drawing/2014/main" id="{1D06BDBF-51C9-4F81-BBD4-6092E127C4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F4C439A6-1331-4ABD-B0AA-DB0E34CAFE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201960719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5066832"/>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Lst>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4/13/2025</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2123259108"/>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33.png"/><Relationship Id="rId7"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38.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34.png"/><Relationship Id="rId9" Type="http://schemas.openxmlformats.org/officeDocument/2006/relationships/image" Target="../media/image57.png"/></Relationships>
</file>

<file path=ppt/slides/_rels/slide1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38.xml"/><Relationship Id="rId6" Type="http://schemas.openxmlformats.org/officeDocument/2006/relationships/image" Target="../media/image55.png"/><Relationship Id="rId5" Type="http://schemas.openxmlformats.org/officeDocument/2006/relationships/image" Target="../media/image53.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8.xml"/><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49.xml"/><Relationship Id="rId5" Type="http://schemas.openxmlformats.org/officeDocument/2006/relationships/image" Target="../media/image66.png"/><Relationship Id="rId4" Type="http://schemas.openxmlformats.org/officeDocument/2006/relationships/image" Target="../media/image6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12" Type="http://schemas.openxmlformats.org/officeDocument/2006/relationships/image" Target="../media/image48.jpeg"/><Relationship Id="rId2" Type="http://schemas.openxmlformats.org/officeDocument/2006/relationships/image" Target="../media/image38.jpeg"/><Relationship Id="rId1" Type="http://schemas.openxmlformats.org/officeDocument/2006/relationships/slideLayout" Target="../slideLayouts/slideLayout5.xml"/><Relationship Id="rId6" Type="http://schemas.openxmlformats.org/officeDocument/2006/relationships/image" Target="../media/image42.jpeg"/><Relationship Id="rId11" Type="http://schemas.openxmlformats.org/officeDocument/2006/relationships/image" Target="../media/image47.jpeg"/><Relationship Id="rId5" Type="http://schemas.openxmlformats.org/officeDocument/2006/relationships/image" Target="../media/image41.jpeg"/><Relationship Id="rId10" Type="http://schemas.openxmlformats.org/officeDocument/2006/relationships/image" Target="../media/image46.jpeg"/><Relationship Id="rId4" Type="http://schemas.openxmlformats.org/officeDocument/2006/relationships/image" Target="../media/image40.jpeg"/><Relationship Id="rId9" Type="http://schemas.openxmlformats.org/officeDocument/2006/relationships/image" Target="../media/image45.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44.xml"/><Relationship Id="rId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iếng Việt 1 Tập 1 Kết nối tri thức – Sách PD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5560"/>
            <a:ext cx="4832032" cy="6781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172200" y="1676400"/>
            <a:ext cx="5410200" cy="769441"/>
          </a:xfrm>
          <a:prstGeom prst="rect">
            <a:avLst/>
          </a:prstGeom>
          <a:noFill/>
        </p:spPr>
        <p:txBody>
          <a:bodyPr wrap="square" rtlCol="0">
            <a:spAutoFit/>
          </a:bodyPr>
          <a:lstStyle/>
          <a:p>
            <a:pPr algn="ctr"/>
            <a:r>
              <a:rPr lang="en-US" sz="4400" dirty="0" smtClean="0">
                <a:solidFill>
                  <a:schemeClr val="accent6">
                    <a:lumMod val="75000"/>
                  </a:schemeClr>
                </a:solidFill>
                <a:latin typeface="Bahnschrift Condensed" panose="020B0502040204020203" pitchFamily="34" charset="0"/>
              </a:rPr>
              <a:t>TRƯỜNG TIỂU HỌC AN HỒNG</a:t>
            </a:r>
          </a:p>
        </p:txBody>
      </p:sp>
      <p:sp>
        <p:nvSpPr>
          <p:cNvPr id="76" name="TextBox 75"/>
          <p:cNvSpPr txBox="1"/>
          <p:nvPr/>
        </p:nvSpPr>
        <p:spPr>
          <a:xfrm>
            <a:off x="5524500" y="2549297"/>
            <a:ext cx="7010400" cy="1754326"/>
          </a:xfrm>
          <a:prstGeom prst="rect">
            <a:avLst/>
          </a:prstGeom>
          <a:noFill/>
        </p:spPr>
        <p:txBody>
          <a:bodyPr wrap="square" rtlCol="0">
            <a:spAutoFit/>
          </a:bodyPr>
          <a:lstStyle/>
          <a:p>
            <a:pPr algn="ctr"/>
            <a:r>
              <a:rPr lang="en-US" sz="3600" b="1" dirty="0" err="1" smtClean="0">
                <a:latin typeface="Times New Roman" panose="02020603050405020304" pitchFamily="18" charset="0"/>
                <a:cs typeface="Times New Roman" panose="02020603050405020304" pitchFamily="18" charset="0"/>
              </a:rPr>
              <a:t>Môn</a:t>
            </a:r>
            <a:r>
              <a:rPr lang="en-US" sz="3600" b="1" dirty="0" smtClean="0">
                <a:latin typeface="Times New Roman" panose="02020603050405020304" pitchFamily="18" charset="0"/>
                <a:cs typeface="Times New Roman" panose="02020603050405020304" pitchFamily="18" charset="0"/>
              </a:rPr>
              <a: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Tiếng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Việt</a:t>
            </a:r>
            <a:r>
              <a:rPr lang="en-US" sz="3600" dirty="0" smtClean="0">
                <a:latin typeface="Times New Roman" panose="02020603050405020304" pitchFamily="18" charset="0"/>
                <a:cs typeface="Times New Roman" panose="02020603050405020304" pitchFamily="18" charset="0"/>
              </a:rPr>
              <a:t> 1</a:t>
            </a:r>
          </a:p>
          <a:p>
            <a:pPr algn="ctr"/>
            <a:r>
              <a:rPr lang="en-US" sz="3600" b="1" dirty="0" err="1" smtClean="0">
                <a:latin typeface="Times New Roman" panose="02020603050405020304" pitchFamily="18" charset="0"/>
                <a:cs typeface="Times New Roman" panose="02020603050405020304" pitchFamily="18" charset="0"/>
              </a:rPr>
              <a:t>Bài</a:t>
            </a:r>
            <a:r>
              <a:rPr lang="en-US" sz="3600" b="1" dirty="0" smtClean="0">
                <a:latin typeface="Times New Roman" panose="02020603050405020304" pitchFamily="18" charset="0"/>
                <a:cs typeface="Times New Roman" panose="02020603050405020304" pitchFamily="18" charset="0"/>
              </a:rPr>
              <a:t> </a:t>
            </a:r>
            <a:r>
              <a:rPr lang="en-US" sz="3600" b="1" dirty="0" smtClean="0">
                <a:latin typeface="Times New Roman" panose="02020603050405020304" pitchFamily="18" charset="0"/>
                <a:cs typeface="Times New Roman" panose="02020603050405020304" pitchFamily="18" charset="0"/>
              </a:rPr>
              <a:t>65</a:t>
            </a:r>
            <a:r>
              <a:rPr lang="en-US" sz="3600" b="1"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Ôn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tập</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và</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kể</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chuyện</a:t>
            </a:r>
            <a:endParaRPr lang="en-US" sz="3600" dirty="0" smtClean="0">
              <a:latin typeface="Times New Roman" panose="02020603050405020304" pitchFamily="18" charset="0"/>
              <a:cs typeface="Times New Roman" panose="02020603050405020304" pitchFamily="18" charset="0"/>
            </a:endParaRPr>
          </a:p>
          <a:p>
            <a:pPr algn="ctr"/>
            <a:r>
              <a:rPr lang="en-US" sz="3600" b="1" dirty="0" err="1" smtClean="0">
                <a:latin typeface="Times New Roman" panose="02020603050405020304" pitchFamily="18" charset="0"/>
                <a:cs typeface="Times New Roman" panose="02020603050405020304" pitchFamily="18" charset="0"/>
              </a:rPr>
              <a:t>Giáo</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viên</a:t>
            </a:r>
            <a:r>
              <a:rPr lang="en-US" sz="3600" b="1" dirty="0" smtClean="0">
                <a:latin typeface="Times New Roman" panose="02020603050405020304" pitchFamily="18" charset="0"/>
                <a:cs typeface="Times New Roman" panose="02020603050405020304" pitchFamily="18" charset="0"/>
              </a:rPr>
              <a:t>: </a:t>
            </a:r>
            <a:r>
              <a:rPr lang="en-US" sz="3600" dirty="0" smtClean="0">
                <a:latin typeface="Times New Roman" panose="02020603050405020304" pitchFamily="18" charset="0"/>
                <a:cs typeface="Times New Roman" panose="02020603050405020304" pitchFamily="18" charset="0"/>
              </a:rPr>
              <a:t>Nguyễn </a:t>
            </a:r>
            <a:r>
              <a:rPr lang="en-US" sz="3600" dirty="0" err="1" smtClean="0">
                <a:latin typeface="Times New Roman" panose="02020603050405020304" pitchFamily="18" charset="0"/>
                <a:cs typeface="Times New Roman" panose="02020603050405020304" pitchFamily="18" charset="0"/>
              </a:rPr>
              <a:t>Quỳnh</a:t>
            </a:r>
            <a:r>
              <a:rPr lang="en-US" sz="3600" dirty="0" smtClean="0">
                <a:latin typeface="Times New Roman" panose="02020603050405020304" pitchFamily="18" charset="0"/>
                <a:cs typeface="Times New Roman" panose="02020603050405020304" pitchFamily="18" charset="0"/>
              </a:rPr>
              <a:t> Trang</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35656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86FC1E2-E192-4684-8AC0-52155A0925FB}"/>
              </a:ext>
            </a:extLst>
          </p:cNvPr>
          <p:cNvSpPr txBox="1"/>
          <p:nvPr/>
        </p:nvSpPr>
        <p:spPr>
          <a:xfrm>
            <a:off x="1910657" y="2272755"/>
            <a:ext cx="8370686" cy="1862048"/>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TIẾT 2</a:t>
            </a:r>
          </a:p>
        </p:txBody>
      </p:sp>
    </p:spTree>
    <p:extLst>
      <p:ext uri="{BB962C8B-B14F-4D97-AF65-F5344CB8AC3E}">
        <p14:creationId xmlns:p14="http://schemas.microsoft.com/office/powerpoint/2010/main" val="1883250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057400" y="152401"/>
            <a:ext cx="3429000" cy="6858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4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Kể</a:t>
            </a:r>
            <a:r>
              <a:rPr lang="en-US" sz="44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chuyện</a:t>
            </a:r>
            <a:endParaRPr lang="en-US" sz="44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Oval 5"/>
          <p:cNvSpPr/>
          <p:nvPr/>
        </p:nvSpPr>
        <p:spPr>
          <a:xfrm>
            <a:off x="1752600" y="228602"/>
            <a:ext cx="838200" cy="580293"/>
          </a:xfrm>
          <a:prstGeom prst="ellipse">
            <a:avLst/>
          </a:prstGeom>
          <a:solidFill>
            <a:srgbClr val="FFFF0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4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3</a:t>
            </a:r>
          </a:p>
        </p:txBody>
      </p:sp>
      <p:sp>
        <p:nvSpPr>
          <p:cNvPr id="4" name="TextBox 3"/>
          <p:cNvSpPr txBox="1"/>
          <p:nvPr/>
        </p:nvSpPr>
        <p:spPr>
          <a:xfrm>
            <a:off x="2599267" y="997803"/>
            <a:ext cx="8373533" cy="830997"/>
          </a:xfrm>
          <a:prstGeom prst="rect">
            <a:avLst/>
          </a:prstGeom>
          <a:noFill/>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4800"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Lửa</a:t>
            </a:r>
            <a:r>
              <a:rPr lang="en-US" sz="4800"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mưa</a:t>
            </a:r>
            <a:r>
              <a:rPr lang="en-US" sz="4800"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và</a:t>
            </a:r>
            <a:r>
              <a:rPr lang="en-US" sz="4800"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con </a:t>
            </a:r>
            <a:r>
              <a:rPr lang="en-US" sz="4800"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hổ</a:t>
            </a:r>
            <a:r>
              <a:rPr lang="en-US" sz="4800"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hung </a:t>
            </a:r>
            <a:r>
              <a:rPr lang="en-US" sz="4800"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hăng</a:t>
            </a:r>
            <a:endParaRPr lang="en-US" sz="4800"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8548" y="1828800"/>
            <a:ext cx="6911253"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Lửa Mưa và con Hổ hung hăng">
            <a:hlinkClick r:id="" action="ppaction://media"/>
            <a:extLst>
              <a:ext uri="{FF2B5EF4-FFF2-40B4-BE49-F238E27FC236}">
                <a16:creationId xmlns:a16="http://schemas.microsoft.com/office/drawing/2014/main" id="{EAC716EF-4CD6-4101-B1EB-9997A4C3A91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728720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8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a:extLst>
              <a:ext uri="{FF2B5EF4-FFF2-40B4-BE49-F238E27FC236}">
                <a16:creationId xmlns:a16="http://schemas.microsoft.com/office/drawing/2014/main" id="{6BE0621D-E4BF-4422-933D-6A58D522530D}"/>
              </a:ext>
            </a:extLst>
          </p:cNvPr>
          <p:cNvGrpSpPr/>
          <p:nvPr/>
        </p:nvGrpSpPr>
        <p:grpSpPr>
          <a:xfrm>
            <a:off x="-43451" y="0"/>
            <a:ext cx="12278902" cy="6858001"/>
            <a:chOff x="500344" y="619695"/>
            <a:chExt cx="12278902" cy="6858001"/>
          </a:xfrm>
        </p:grpSpPr>
        <p:sp>
          <p:nvSpPr>
            <p:cNvPr id="27" name="矩形: 圆角 26">
              <a:extLst>
                <a:ext uri="{FF2B5EF4-FFF2-40B4-BE49-F238E27FC236}">
                  <a16:creationId xmlns:a16="http://schemas.microsoft.com/office/drawing/2014/main" id="{0C058776-11BB-4807-B8AF-FAADC6954A88}"/>
                </a:ext>
              </a:extLst>
            </p:cNvPr>
            <p:cNvSpPr/>
            <p:nvPr/>
          </p:nvSpPr>
          <p:spPr>
            <a:xfrm>
              <a:off x="543794" y="619695"/>
              <a:ext cx="12192000" cy="6858000"/>
            </a:xfrm>
            <a:prstGeom prst="roundRect">
              <a:avLst>
                <a:gd name="adj" fmla="val 0"/>
              </a:avLst>
            </a:prstGeom>
            <a:solidFill>
              <a:srgbClr val="FE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6" name="图片 5" descr="图片包含 建筑物, 窗户&#10;&#10;自动生成的说明">
              <a:extLst>
                <a:ext uri="{FF2B5EF4-FFF2-40B4-BE49-F238E27FC236}">
                  <a16:creationId xmlns:a16="http://schemas.microsoft.com/office/drawing/2014/main" id="{29968C0B-C5B9-4200-B235-F5F60A5F082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214"/>
            <a:stretch/>
          </p:blipFill>
          <p:spPr>
            <a:xfrm rot="16200000">
              <a:off x="3210795" y="-2090755"/>
              <a:ext cx="6858000" cy="12278902"/>
            </a:xfrm>
            <a:prstGeom prst="rect">
              <a:avLst/>
            </a:prstGeom>
            <a:ln>
              <a:noFill/>
            </a:ln>
          </p:spPr>
        </p:pic>
      </p:grpSp>
      <p:pic>
        <p:nvPicPr>
          <p:cNvPr id="22" name="图片 21" descr="图片包含 屏幕截图&#10;&#10;自动生成的说明">
            <a:extLst>
              <a:ext uri="{FF2B5EF4-FFF2-40B4-BE49-F238E27FC236}">
                <a16:creationId xmlns:a16="http://schemas.microsoft.com/office/drawing/2014/main" id="{7AAB1451-57A0-42F9-A287-1DFCA770FA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6540" y="1407368"/>
            <a:ext cx="8823720" cy="4360638"/>
          </a:xfrm>
          <a:prstGeom prst="rect">
            <a:avLst/>
          </a:prstGeom>
          <a:effectLst>
            <a:outerShdw blurRad="63500" dist="50800" dir="5400000" sx="101000" sy="101000" algn="t" rotWithShape="0">
              <a:prstClr val="black">
                <a:alpha val="13000"/>
              </a:prstClr>
            </a:outerShdw>
          </a:effectLst>
        </p:spPr>
      </p:pic>
      <p:pic>
        <p:nvPicPr>
          <p:cNvPr id="26" name="图片 25">
            <a:extLst>
              <a:ext uri="{FF2B5EF4-FFF2-40B4-BE49-F238E27FC236}">
                <a16:creationId xmlns:a16="http://schemas.microsoft.com/office/drawing/2014/main" id="{3AC8E2B1-820B-4D7F-A9AE-AD09815435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9323" y="433800"/>
            <a:ext cx="4999007" cy="1047985"/>
          </a:xfrm>
          <a:prstGeom prst="rect">
            <a:avLst/>
          </a:prstGeom>
        </p:spPr>
      </p:pic>
      <p:pic>
        <p:nvPicPr>
          <p:cNvPr id="8" name="图片 7" descr="图片包含 玩具, 玩偶&#10;&#10;自动生成的说明">
            <a:extLst>
              <a:ext uri="{FF2B5EF4-FFF2-40B4-BE49-F238E27FC236}">
                <a16:creationId xmlns:a16="http://schemas.microsoft.com/office/drawing/2014/main" id="{281C43FC-F11A-4067-A398-7969E9E776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64483" y="4251179"/>
            <a:ext cx="1933540" cy="2097488"/>
          </a:xfrm>
          <a:prstGeom prst="rect">
            <a:avLst/>
          </a:prstGeom>
        </p:spPr>
      </p:pic>
      <p:sp>
        <p:nvSpPr>
          <p:cNvPr id="28" name="矩形: 圆角 27">
            <a:extLst>
              <a:ext uri="{FF2B5EF4-FFF2-40B4-BE49-F238E27FC236}">
                <a16:creationId xmlns:a16="http://schemas.microsoft.com/office/drawing/2014/main" id="{C648F1B5-8B29-4B8B-900A-22B773828550}"/>
              </a:ext>
            </a:extLst>
          </p:cNvPr>
          <p:cNvSpPr/>
          <p:nvPr/>
        </p:nvSpPr>
        <p:spPr>
          <a:xfrm>
            <a:off x="384768" y="217715"/>
            <a:ext cx="11422466" cy="6422572"/>
          </a:xfrm>
          <a:prstGeom prst="roundRect">
            <a:avLst>
              <a:gd name="adj" fmla="val 57"/>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0" name="矩形: 圆角 29">
            <a:extLst>
              <a:ext uri="{FF2B5EF4-FFF2-40B4-BE49-F238E27FC236}">
                <a16:creationId xmlns:a16="http://schemas.microsoft.com/office/drawing/2014/main" id="{2E4DE587-C789-4F0F-8381-A7997A14DC3F}"/>
              </a:ext>
            </a:extLst>
          </p:cNvPr>
          <p:cNvSpPr/>
          <p:nvPr/>
        </p:nvSpPr>
        <p:spPr>
          <a:xfrm>
            <a:off x="505884" y="331697"/>
            <a:ext cx="11180232" cy="6194606"/>
          </a:xfrm>
          <a:prstGeom prst="roundRect">
            <a:avLst>
              <a:gd name="adj" fmla="val 57"/>
            </a:avLst>
          </a:prstGeom>
          <a:noFill/>
          <a:ln w="28575">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20" name="图片 19">
            <a:extLst>
              <a:ext uri="{FF2B5EF4-FFF2-40B4-BE49-F238E27FC236}">
                <a16:creationId xmlns:a16="http://schemas.microsoft.com/office/drawing/2014/main" id="{BC36156C-99FA-4CB4-AABA-55DD94416E1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93436"/>
            <a:ext cx="1688091" cy="1398704"/>
          </a:xfrm>
          <a:prstGeom prst="rect">
            <a:avLst/>
          </a:prstGeom>
        </p:spPr>
      </p:pic>
      <p:sp>
        <p:nvSpPr>
          <p:cNvPr id="32" name="矩形: 圆角 31">
            <a:extLst>
              <a:ext uri="{FF2B5EF4-FFF2-40B4-BE49-F238E27FC236}">
                <a16:creationId xmlns:a16="http://schemas.microsoft.com/office/drawing/2014/main" id="{307DF9CC-1823-403C-A823-F454EC2D45C2}"/>
              </a:ext>
            </a:extLst>
          </p:cNvPr>
          <p:cNvSpPr/>
          <p:nvPr/>
        </p:nvSpPr>
        <p:spPr>
          <a:xfrm>
            <a:off x="4141085" y="2888188"/>
            <a:ext cx="4106636" cy="1586939"/>
          </a:xfrm>
          <a:prstGeom prst="roundRect">
            <a:avLst>
              <a:gd name="adj" fmla="val 6250"/>
            </a:avLst>
          </a:prstGeom>
          <a:solidFill>
            <a:srgbClr val="FDDB00"/>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5" name="矩形: 圆角 34">
            <a:extLst>
              <a:ext uri="{FF2B5EF4-FFF2-40B4-BE49-F238E27FC236}">
                <a16:creationId xmlns:a16="http://schemas.microsoft.com/office/drawing/2014/main" id="{90768AFB-299C-4604-8594-3B411D49024D}"/>
              </a:ext>
            </a:extLst>
          </p:cNvPr>
          <p:cNvSpPr/>
          <p:nvPr/>
        </p:nvSpPr>
        <p:spPr>
          <a:xfrm>
            <a:off x="3967144" y="2580233"/>
            <a:ext cx="4106636" cy="1586939"/>
          </a:xfrm>
          <a:prstGeom prst="roundRect">
            <a:avLst>
              <a:gd name="adj" fmla="val 5598"/>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KỂ TRƯỚC LỚP</a:t>
            </a:r>
            <a:endParaRPr kumimoji="0" lang="zh-CN"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16" name="图片 15" descr="图片包含 运输, 航空器&#10;&#10;自动生成的说明">
            <a:extLst>
              <a:ext uri="{FF2B5EF4-FFF2-40B4-BE49-F238E27FC236}">
                <a16:creationId xmlns:a16="http://schemas.microsoft.com/office/drawing/2014/main" id="{9C5C5141-A718-4DAA-AA90-5C3DCB7012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20912" y="1407368"/>
            <a:ext cx="1292541" cy="1744641"/>
          </a:xfrm>
          <a:prstGeom prst="rect">
            <a:avLst/>
          </a:prstGeom>
        </p:spPr>
      </p:pic>
      <p:pic>
        <p:nvPicPr>
          <p:cNvPr id="9" name="图片 8" descr="图片包含 时钟, 物体&#10;&#10;自动生成的说明">
            <a:extLst>
              <a:ext uri="{FF2B5EF4-FFF2-40B4-BE49-F238E27FC236}">
                <a16:creationId xmlns:a16="http://schemas.microsoft.com/office/drawing/2014/main" id="{EA887156-977E-4199-9DFC-FDF6887B865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10367" y="2175754"/>
            <a:ext cx="718956" cy="700599"/>
          </a:xfrm>
          <a:prstGeom prst="rect">
            <a:avLst/>
          </a:prstGeom>
        </p:spPr>
      </p:pic>
    </p:spTree>
    <p:extLst>
      <p:ext uri="{BB962C8B-B14F-4D97-AF65-F5344CB8AC3E}">
        <p14:creationId xmlns:p14="http://schemas.microsoft.com/office/powerpoint/2010/main" val="2629023007"/>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p:cTn id="12" dur="500" fill="hold"/>
                                        <p:tgtEl>
                                          <p:spTgt spid="35"/>
                                        </p:tgtEl>
                                        <p:attrNameLst>
                                          <p:attrName>ppt_w</p:attrName>
                                        </p:attrNameLst>
                                      </p:cBhvr>
                                      <p:tavLst>
                                        <p:tav tm="0">
                                          <p:val>
                                            <p:fltVal val="0"/>
                                          </p:val>
                                        </p:tav>
                                        <p:tav tm="100000">
                                          <p:val>
                                            <p:strVal val="#ppt_w"/>
                                          </p:val>
                                        </p:tav>
                                      </p:tavLst>
                                    </p:anim>
                                    <p:anim calcmode="lin" valueType="num">
                                      <p:cBhvr>
                                        <p:cTn id="13" dur="500" fill="hold"/>
                                        <p:tgtEl>
                                          <p:spTgt spid="35"/>
                                        </p:tgtEl>
                                        <p:attrNameLst>
                                          <p:attrName>ppt_h</p:attrName>
                                        </p:attrNameLst>
                                      </p:cBhvr>
                                      <p:tavLst>
                                        <p:tav tm="0">
                                          <p:val>
                                            <p:fltVal val="0"/>
                                          </p:val>
                                        </p:tav>
                                        <p:tav tm="100000">
                                          <p:val>
                                            <p:strVal val="#ppt_h"/>
                                          </p:val>
                                        </p:tav>
                                      </p:tavLst>
                                    </p:anim>
                                    <p:animEffect transition="in" filter="fade">
                                      <p:cBhvr>
                                        <p:cTn id="14" dur="500"/>
                                        <p:tgtEl>
                                          <p:spTgt spid="35"/>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Callout 6"/>
          <p:cNvSpPr/>
          <p:nvPr/>
        </p:nvSpPr>
        <p:spPr>
          <a:xfrm>
            <a:off x="6858000" y="1524000"/>
            <a:ext cx="4249193" cy="2590800"/>
          </a:xfrm>
          <a:prstGeom prst="wedgeEllipseCallout">
            <a:avLst>
              <a:gd name="adj1" fmla="val -57891"/>
              <a:gd name="adj2" fmla="val 43169"/>
            </a:avLst>
          </a:prstGeom>
          <a:solidFill>
            <a:schemeClr val="accent4">
              <a:lumMod val="40000"/>
              <a:lumOff val="60000"/>
            </a:schemeClr>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Gặp</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con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vật</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lạ</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hổ</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quát</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to: Sao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ngươi</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thấy</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ta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mà</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không</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cúi</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đầu</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chào</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hả</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5" name="TextBox 4"/>
          <p:cNvSpPr txBox="1"/>
          <p:nvPr/>
        </p:nvSpPr>
        <p:spPr>
          <a:xfrm>
            <a:off x="2362200" y="301079"/>
            <a:ext cx="8382000" cy="769441"/>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4400" dirty="0" err="1">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Lửa</a:t>
            </a:r>
            <a:r>
              <a:rPr lang="en-US" sz="4400"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mưa</a:t>
            </a:r>
            <a:r>
              <a:rPr lang="en-US" sz="4400"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và</a:t>
            </a:r>
            <a:r>
              <a:rPr lang="en-US" sz="4400"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con </a:t>
            </a:r>
            <a:r>
              <a:rPr lang="en-US" sz="4400" dirty="0" err="1">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hổ</a:t>
            </a:r>
            <a:r>
              <a:rPr lang="en-US" sz="4400"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hung </a:t>
            </a:r>
            <a:r>
              <a:rPr lang="en-US" sz="4400" dirty="0" err="1">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hăng</a:t>
            </a:r>
            <a:endParaRPr lang="en-US" sz="4400"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1" y="1316182"/>
            <a:ext cx="4666207" cy="4856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179036" y="381000"/>
            <a:ext cx="8260364" cy="769441"/>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4400" dirty="0" err="1">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Lửa</a:t>
            </a:r>
            <a:r>
              <a:rPr lang="en-US" sz="4400"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mưa</a:t>
            </a:r>
            <a:r>
              <a:rPr lang="en-US" sz="4400"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và</a:t>
            </a:r>
            <a:r>
              <a:rPr lang="en-US" sz="4400"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con </a:t>
            </a:r>
            <a:r>
              <a:rPr lang="en-US" sz="4400" dirty="0" err="1">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hổ</a:t>
            </a:r>
            <a:r>
              <a:rPr lang="en-US" sz="4400"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hung </a:t>
            </a:r>
            <a:r>
              <a:rPr lang="en-US" sz="4400" dirty="0" err="1">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hăng</a:t>
            </a:r>
            <a:endParaRPr lang="en-US" sz="4400"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340556"/>
            <a:ext cx="4636486" cy="5022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Oval Callout 7"/>
          <p:cNvSpPr/>
          <p:nvPr/>
        </p:nvSpPr>
        <p:spPr>
          <a:xfrm>
            <a:off x="6553200" y="1794430"/>
            <a:ext cx="4991100" cy="2057400"/>
          </a:xfrm>
          <a:prstGeom prst="wedgeEllipseCallout">
            <a:avLst>
              <a:gd name="adj1" fmla="val -54695"/>
              <a:gd name="adj2" fmla="val 40530"/>
            </a:avLst>
          </a:prstGeom>
          <a:solidFill>
            <a:schemeClr val="accent4">
              <a:lumMod val="40000"/>
              <a:lumOff val="60000"/>
            </a:schemeClr>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Vì</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lửa</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đã</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đốt</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cháy</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xém</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lông</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của</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hổ</a:t>
            </a:r>
            <a:endPar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114550" y="609600"/>
            <a:ext cx="8477250" cy="769441"/>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4400" dirty="0" err="1">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Lửa</a:t>
            </a:r>
            <a:r>
              <a:rPr lang="en-US" sz="4400"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mưa</a:t>
            </a:r>
            <a:r>
              <a:rPr lang="en-US" sz="4400"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và</a:t>
            </a:r>
            <a:r>
              <a:rPr lang="en-US" sz="4400"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con </a:t>
            </a:r>
            <a:r>
              <a:rPr lang="en-US" sz="4400" dirty="0" err="1">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hổ</a:t>
            </a:r>
            <a:r>
              <a:rPr lang="en-US" sz="4400"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hung </a:t>
            </a:r>
            <a:r>
              <a:rPr lang="en-US" sz="4400" dirty="0" err="1">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hăng</a:t>
            </a:r>
            <a:endParaRPr lang="en-US" sz="4400"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645861"/>
            <a:ext cx="4906010" cy="4841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Oval Callout 7"/>
          <p:cNvSpPr/>
          <p:nvPr/>
        </p:nvSpPr>
        <p:spPr>
          <a:xfrm>
            <a:off x="6723521" y="1775431"/>
            <a:ext cx="4294909" cy="2057400"/>
          </a:xfrm>
          <a:prstGeom prst="wedgeEllipseCallout">
            <a:avLst>
              <a:gd name="adj1" fmla="val -53821"/>
              <a:gd name="adj2" fmla="val 48611"/>
            </a:avLst>
          </a:prstGeom>
          <a:solidFill>
            <a:schemeClr val="accent4">
              <a:lumMod val="40000"/>
              <a:lumOff val="60000"/>
            </a:schemeClr>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Hổ</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tưởng</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mưa</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ném</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sỏi</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mình</a:t>
            </a:r>
            <a:endPar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171700" y="76201"/>
            <a:ext cx="7962900" cy="830997"/>
          </a:xfrm>
          <a:prstGeom prst="rect">
            <a:avLst/>
          </a:prstGeom>
          <a:solidFill>
            <a:schemeClr val="accent6">
              <a:lumMod val="60000"/>
              <a:lumOff val="40000"/>
            </a:schemeClr>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4800" dirty="0" err="1">
                <a:latin typeface="Times New Roman" panose="02020603050405020304" pitchFamily="18" charset="0"/>
                <a:cs typeface="Times New Roman" panose="02020603050405020304" pitchFamily="18" charset="0"/>
              </a:rPr>
              <a:t>Lửa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mưa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và</a:t>
            </a:r>
            <a:r>
              <a:rPr lang="en-US" sz="4800" dirty="0">
                <a:latin typeface="Times New Roman" panose="02020603050405020304" pitchFamily="18" charset="0"/>
                <a:cs typeface="Times New Roman" panose="02020603050405020304" pitchFamily="18" charset="0"/>
              </a:rPr>
              <a:t> con </a:t>
            </a:r>
            <a:r>
              <a:rPr lang="en-US" sz="4800" dirty="0" err="1">
                <a:latin typeface="Times New Roman" panose="02020603050405020304" pitchFamily="18" charset="0"/>
                <a:cs typeface="Times New Roman" panose="02020603050405020304" pitchFamily="18" charset="0"/>
              </a:rPr>
              <a:t>hổ</a:t>
            </a:r>
            <a:r>
              <a:rPr lang="en-US" sz="4800" dirty="0">
                <a:latin typeface="Times New Roman" panose="02020603050405020304" pitchFamily="18" charset="0"/>
                <a:cs typeface="Times New Roman" panose="02020603050405020304" pitchFamily="18" charset="0"/>
              </a:rPr>
              <a:t> hung </a:t>
            </a:r>
            <a:r>
              <a:rPr lang="en-US" sz="4800" dirty="0" err="1">
                <a:latin typeface="Times New Roman" panose="02020603050405020304" pitchFamily="18" charset="0"/>
                <a:cs typeface="Times New Roman" panose="02020603050405020304" pitchFamily="18" charset="0"/>
              </a:rPr>
              <a:t>hăng</a:t>
            </a:r>
            <a:endParaRPr lang="en-US" sz="4800" dirty="0">
              <a:latin typeface="Times New Roman" panose="02020603050405020304" pitchFamily="18" charset="0"/>
              <a:cs typeface="Times New Roman" panose="02020603050405020304" pitchFamily="18" charset="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1" y="1371600"/>
            <a:ext cx="5198421"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val Callout 8"/>
          <p:cNvSpPr/>
          <p:nvPr/>
        </p:nvSpPr>
        <p:spPr>
          <a:xfrm>
            <a:off x="6629400" y="2590800"/>
            <a:ext cx="4542559" cy="2362200"/>
          </a:xfrm>
          <a:prstGeom prst="wedgeEllipseCallout">
            <a:avLst>
              <a:gd name="adj1" fmla="val -54801"/>
              <a:gd name="adj2" fmla="val 15552"/>
            </a:avLst>
          </a:prstGeom>
          <a:solidFill>
            <a:schemeClr val="accent4">
              <a:lumMod val="40000"/>
              <a:lumOff val="60000"/>
            </a:schemeClr>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Thoát</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nạn</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hổ</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cảm</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thấy</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xấu</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hổ</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không</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còn</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tính</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hung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hăng</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như</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trước</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n÷ữa</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a:extLst>
              <a:ext uri="{FF2B5EF4-FFF2-40B4-BE49-F238E27FC236}">
                <a16:creationId xmlns:a16="http://schemas.microsoft.com/office/drawing/2014/main" id="{6BE0621D-E4BF-4422-933D-6A58D522530D}"/>
              </a:ext>
            </a:extLst>
          </p:cNvPr>
          <p:cNvGrpSpPr/>
          <p:nvPr/>
        </p:nvGrpSpPr>
        <p:grpSpPr>
          <a:xfrm>
            <a:off x="-43451" y="0"/>
            <a:ext cx="12278902" cy="6858001"/>
            <a:chOff x="500344" y="619695"/>
            <a:chExt cx="12278902" cy="6858001"/>
          </a:xfrm>
        </p:grpSpPr>
        <p:sp>
          <p:nvSpPr>
            <p:cNvPr id="27" name="矩形: 圆角 26">
              <a:extLst>
                <a:ext uri="{FF2B5EF4-FFF2-40B4-BE49-F238E27FC236}">
                  <a16:creationId xmlns:a16="http://schemas.microsoft.com/office/drawing/2014/main" id="{0C058776-11BB-4807-B8AF-FAADC6954A88}"/>
                </a:ext>
              </a:extLst>
            </p:cNvPr>
            <p:cNvSpPr/>
            <p:nvPr/>
          </p:nvSpPr>
          <p:spPr>
            <a:xfrm>
              <a:off x="543794" y="619695"/>
              <a:ext cx="12192000" cy="6858000"/>
            </a:xfrm>
            <a:prstGeom prst="roundRect">
              <a:avLst>
                <a:gd name="adj" fmla="val 0"/>
              </a:avLst>
            </a:prstGeom>
            <a:solidFill>
              <a:srgbClr val="FE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6" name="图片 5" descr="图片包含 建筑物, 窗户&#10;&#10;自动生成的说明">
              <a:extLst>
                <a:ext uri="{FF2B5EF4-FFF2-40B4-BE49-F238E27FC236}">
                  <a16:creationId xmlns:a16="http://schemas.microsoft.com/office/drawing/2014/main" id="{29968C0B-C5B9-4200-B235-F5F60A5F082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214"/>
            <a:stretch/>
          </p:blipFill>
          <p:spPr>
            <a:xfrm rot="16200000">
              <a:off x="3210795" y="-2090755"/>
              <a:ext cx="6858000" cy="12278902"/>
            </a:xfrm>
            <a:prstGeom prst="rect">
              <a:avLst/>
            </a:prstGeom>
            <a:ln>
              <a:noFill/>
            </a:ln>
          </p:spPr>
        </p:pic>
      </p:grpSp>
      <p:pic>
        <p:nvPicPr>
          <p:cNvPr id="22" name="图片 21" descr="图片包含 屏幕截图&#10;&#10;自动生成的说明">
            <a:extLst>
              <a:ext uri="{FF2B5EF4-FFF2-40B4-BE49-F238E27FC236}">
                <a16:creationId xmlns:a16="http://schemas.microsoft.com/office/drawing/2014/main" id="{7AAB1451-57A0-42F9-A287-1DFCA770FA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6540" y="1407368"/>
            <a:ext cx="8823720" cy="4360638"/>
          </a:xfrm>
          <a:prstGeom prst="rect">
            <a:avLst/>
          </a:prstGeom>
          <a:effectLst>
            <a:outerShdw blurRad="63500" dist="50800" dir="5400000" sx="101000" sy="101000" algn="t" rotWithShape="0">
              <a:prstClr val="black">
                <a:alpha val="13000"/>
              </a:prstClr>
            </a:outerShdw>
          </a:effectLst>
        </p:spPr>
      </p:pic>
      <p:pic>
        <p:nvPicPr>
          <p:cNvPr id="26" name="图片 25">
            <a:extLst>
              <a:ext uri="{FF2B5EF4-FFF2-40B4-BE49-F238E27FC236}">
                <a16:creationId xmlns:a16="http://schemas.microsoft.com/office/drawing/2014/main" id="{3AC8E2B1-820B-4D7F-A9AE-AD09815435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9323" y="433800"/>
            <a:ext cx="4999007" cy="1047985"/>
          </a:xfrm>
          <a:prstGeom prst="rect">
            <a:avLst/>
          </a:prstGeom>
        </p:spPr>
      </p:pic>
      <p:sp>
        <p:nvSpPr>
          <p:cNvPr id="28" name="矩形: 圆角 27">
            <a:extLst>
              <a:ext uri="{FF2B5EF4-FFF2-40B4-BE49-F238E27FC236}">
                <a16:creationId xmlns:a16="http://schemas.microsoft.com/office/drawing/2014/main" id="{C648F1B5-8B29-4B8B-900A-22B773828550}"/>
              </a:ext>
            </a:extLst>
          </p:cNvPr>
          <p:cNvSpPr/>
          <p:nvPr/>
        </p:nvSpPr>
        <p:spPr>
          <a:xfrm>
            <a:off x="384768" y="217715"/>
            <a:ext cx="11422466" cy="6422572"/>
          </a:xfrm>
          <a:prstGeom prst="roundRect">
            <a:avLst>
              <a:gd name="adj" fmla="val 57"/>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0" name="矩形: 圆角 29">
            <a:extLst>
              <a:ext uri="{FF2B5EF4-FFF2-40B4-BE49-F238E27FC236}">
                <a16:creationId xmlns:a16="http://schemas.microsoft.com/office/drawing/2014/main" id="{2E4DE587-C789-4F0F-8381-A7997A14DC3F}"/>
              </a:ext>
            </a:extLst>
          </p:cNvPr>
          <p:cNvSpPr/>
          <p:nvPr/>
        </p:nvSpPr>
        <p:spPr>
          <a:xfrm>
            <a:off x="505884" y="331697"/>
            <a:ext cx="11180232" cy="6194606"/>
          </a:xfrm>
          <a:prstGeom prst="roundRect">
            <a:avLst>
              <a:gd name="adj" fmla="val 57"/>
            </a:avLst>
          </a:prstGeom>
          <a:noFill/>
          <a:ln w="28575">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20" name="图片 19">
            <a:extLst>
              <a:ext uri="{FF2B5EF4-FFF2-40B4-BE49-F238E27FC236}">
                <a16:creationId xmlns:a16="http://schemas.microsoft.com/office/drawing/2014/main" id="{BC36156C-99FA-4CB4-AABA-55DD94416E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93436"/>
            <a:ext cx="1688091" cy="1398704"/>
          </a:xfrm>
          <a:prstGeom prst="rect">
            <a:avLst/>
          </a:prstGeom>
        </p:spPr>
      </p:pic>
      <p:sp>
        <p:nvSpPr>
          <p:cNvPr id="32" name="矩形: 圆角 31">
            <a:extLst>
              <a:ext uri="{FF2B5EF4-FFF2-40B4-BE49-F238E27FC236}">
                <a16:creationId xmlns:a16="http://schemas.microsoft.com/office/drawing/2014/main" id="{307DF9CC-1823-403C-A823-F454EC2D45C2}"/>
              </a:ext>
            </a:extLst>
          </p:cNvPr>
          <p:cNvSpPr/>
          <p:nvPr/>
        </p:nvSpPr>
        <p:spPr>
          <a:xfrm>
            <a:off x="3950230" y="1813024"/>
            <a:ext cx="4106636" cy="1586939"/>
          </a:xfrm>
          <a:prstGeom prst="roundRect">
            <a:avLst>
              <a:gd name="adj" fmla="val 6250"/>
            </a:avLst>
          </a:prstGeom>
          <a:solidFill>
            <a:srgbClr val="FDDB00"/>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5" name="矩形: 圆角 34">
            <a:extLst>
              <a:ext uri="{FF2B5EF4-FFF2-40B4-BE49-F238E27FC236}">
                <a16:creationId xmlns:a16="http://schemas.microsoft.com/office/drawing/2014/main" id="{90768AFB-299C-4604-8594-3B411D49024D}"/>
              </a:ext>
            </a:extLst>
          </p:cNvPr>
          <p:cNvSpPr/>
          <p:nvPr/>
        </p:nvSpPr>
        <p:spPr>
          <a:xfrm>
            <a:off x="3757847" y="1595309"/>
            <a:ext cx="4106636" cy="1586939"/>
          </a:xfrm>
          <a:prstGeom prst="roundRect">
            <a:avLst>
              <a:gd name="adj" fmla="val 5598"/>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16" name="图片 15" descr="图片包含 运输, 航空器&#10;&#10;自动生成的说明">
            <a:extLst>
              <a:ext uri="{FF2B5EF4-FFF2-40B4-BE49-F238E27FC236}">
                <a16:creationId xmlns:a16="http://schemas.microsoft.com/office/drawing/2014/main" id="{9C5C5141-A718-4DAA-AA90-5C3DCB7012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20912" y="1407368"/>
            <a:ext cx="1292541" cy="1744641"/>
          </a:xfrm>
          <a:prstGeom prst="rect">
            <a:avLst/>
          </a:prstGeom>
        </p:spPr>
      </p:pic>
      <p:sp>
        <p:nvSpPr>
          <p:cNvPr id="3" name="TextBox 2"/>
          <p:cNvSpPr txBox="1"/>
          <p:nvPr/>
        </p:nvSpPr>
        <p:spPr>
          <a:xfrm>
            <a:off x="3657600" y="2049723"/>
            <a:ext cx="449580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C0504D">
                    <a:lumMod val="75000"/>
                  </a:srgbClr>
                </a:solidFill>
                <a:effectLst/>
                <a:uLnTx/>
                <a:uFillTx/>
                <a:latin typeface="Times New Roman" panose="02020603050405020304" pitchFamily="18" charset="0"/>
                <a:cs typeface="Times New Roman" panose="02020603050405020304" pitchFamily="18" charset="0"/>
              </a:rPr>
              <a:t>Ý </a:t>
            </a:r>
            <a:r>
              <a:rPr kumimoji="0" lang="en-US" sz="4000" b="0" i="0" u="none" strike="noStrike" kern="1200" cap="none" spc="0" normalizeH="0" baseline="0" noProof="0" dirty="0" err="1">
                <a:ln>
                  <a:noFill/>
                </a:ln>
                <a:solidFill>
                  <a:srgbClr val="C0504D">
                    <a:lumMod val="75000"/>
                  </a:srgbClr>
                </a:solidFill>
                <a:effectLst/>
                <a:uLnTx/>
                <a:uFillTx/>
                <a:latin typeface="Times New Roman" panose="02020603050405020304" pitchFamily="18" charset="0"/>
                <a:cs typeface="Times New Roman" panose="02020603050405020304" pitchFamily="18" charset="0"/>
              </a:rPr>
              <a:t>nghĩa</a:t>
            </a:r>
            <a:r>
              <a:rPr kumimoji="0" lang="en-US" sz="4000" b="0" i="0" u="none" strike="noStrike" kern="1200" cap="none" spc="0" normalizeH="0" baseline="0" noProof="0" dirty="0">
                <a:ln>
                  <a:noFill/>
                </a:ln>
                <a:solidFill>
                  <a:srgbClr val="C0504D">
                    <a:lumMod val="75000"/>
                  </a:srgbClr>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C0504D">
                    <a:lumMod val="75000"/>
                  </a:srgbClr>
                </a:solidFill>
                <a:effectLst/>
                <a:uLnTx/>
                <a:uFillTx/>
                <a:latin typeface="Times New Roman" panose="02020603050405020304" pitchFamily="18" charset="0"/>
                <a:cs typeface="Times New Roman" panose="02020603050405020304" pitchFamily="18" charset="0"/>
              </a:rPr>
              <a:t>câu</a:t>
            </a:r>
            <a:r>
              <a:rPr kumimoji="0" lang="en-US" sz="4000" b="0" i="0" u="none" strike="noStrike" kern="1200" cap="none" spc="0" normalizeH="0" baseline="0" noProof="0" dirty="0">
                <a:ln>
                  <a:noFill/>
                </a:ln>
                <a:solidFill>
                  <a:srgbClr val="C0504D">
                    <a:lumMod val="75000"/>
                  </a:srgbClr>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C0504D">
                    <a:lumMod val="75000"/>
                  </a:srgbClr>
                </a:solidFill>
                <a:effectLst/>
                <a:uLnTx/>
                <a:uFillTx/>
                <a:latin typeface="Times New Roman" panose="02020603050405020304" pitchFamily="18" charset="0"/>
                <a:cs typeface="Times New Roman" panose="02020603050405020304" pitchFamily="18" charset="0"/>
              </a:rPr>
              <a:t>chuyện</a:t>
            </a:r>
            <a:endParaRPr kumimoji="0" lang="en-US" sz="4000" b="0" i="0" u="none" strike="noStrike" kern="1200" cap="none" spc="0" normalizeH="0" baseline="0" noProof="0" dirty="0">
              <a:ln>
                <a:noFill/>
              </a:ln>
              <a:solidFill>
                <a:srgbClr val="C0504D">
                  <a:lumMod val="75000"/>
                </a:srgbClr>
              </a:solidFill>
              <a:effectLst/>
              <a:uLnTx/>
              <a:uFillTx/>
              <a:latin typeface="Times New Roman" panose="02020603050405020304" pitchFamily="18" charset="0"/>
              <a:cs typeface="Times New Roman" panose="02020603050405020304" pitchFamily="18" charset="0"/>
            </a:endParaRPr>
          </a:p>
        </p:txBody>
      </p:sp>
      <p:sp>
        <p:nvSpPr>
          <p:cNvPr id="4" name="Rectangle 3"/>
          <p:cNvSpPr/>
          <p:nvPr/>
        </p:nvSpPr>
        <p:spPr>
          <a:xfrm>
            <a:off x="2285999" y="3399963"/>
            <a:ext cx="8046721" cy="584775"/>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prstClr val="black"/>
                </a:solidFill>
                <a:effectLst/>
                <a:uLnTx/>
                <a:uFillTx/>
                <a:latin typeface="Calibri"/>
                <a:ea typeface="+mn-ea"/>
                <a:cs typeface="+mn-cs"/>
              </a:rPr>
              <a:t>Câu</a:t>
            </a:r>
            <a:r>
              <a:rPr kumimoji="0" lang="en-US" sz="3200" b="1" i="1" u="none" strike="noStrike" kern="1200" cap="none" spc="0" normalizeH="0" noProof="0" dirty="0">
                <a:ln>
                  <a:noFill/>
                </a:ln>
                <a:solidFill>
                  <a:prstClr val="black"/>
                </a:solidFill>
                <a:effectLst/>
                <a:uLnTx/>
                <a:uFillTx/>
                <a:latin typeface="Calibri"/>
                <a:ea typeface="+mn-ea"/>
                <a:cs typeface="+mn-cs"/>
              </a:rPr>
              <a:t> </a:t>
            </a:r>
            <a:r>
              <a:rPr kumimoji="0" lang="en-US" sz="3200" b="1" i="1" u="none" strike="noStrike" kern="1200" cap="none" spc="0" normalizeH="0" noProof="0" dirty="0" err="1">
                <a:ln>
                  <a:noFill/>
                </a:ln>
                <a:solidFill>
                  <a:prstClr val="black"/>
                </a:solidFill>
                <a:effectLst/>
                <a:uLnTx/>
                <a:uFillTx/>
                <a:latin typeface="Calibri"/>
                <a:ea typeface="+mn-ea"/>
                <a:cs typeface="+mn-cs"/>
              </a:rPr>
              <a:t>chuyện</a:t>
            </a:r>
            <a:r>
              <a:rPr kumimoji="0" lang="en-US" sz="3200" b="1" i="1" u="none" strike="noStrike" kern="1200" cap="none" spc="0" normalizeH="0" noProof="0" dirty="0">
                <a:ln>
                  <a:noFill/>
                </a:ln>
                <a:solidFill>
                  <a:prstClr val="black"/>
                </a:solidFill>
                <a:effectLst/>
                <a:uLnTx/>
                <a:uFillTx/>
                <a:latin typeface="Calibri"/>
                <a:ea typeface="+mn-ea"/>
                <a:cs typeface="+mn-cs"/>
              </a:rPr>
              <a:t> </a:t>
            </a:r>
            <a:r>
              <a:rPr kumimoji="0" lang="en-US" sz="3200" b="1" i="1" u="none" strike="noStrike" kern="1200" cap="none" spc="0" normalizeH="0" noProof="0" dirty="0" err="1">
                <a:ln>
                  <a:noFill/>
                </a:ln>
                <a:solidFill>
                  <a:prstClr val="black"/>
                </a:solidFill>
                <a:effectLst/>
                <a:uLnTx/>
                <a:uFillTx/>
                <a:latin typeface="Calibri"/>
                <a:ea typeface="+mn-ea"/>
                <a:cs typeface="+mn-cs"/>
              </a:rPr>
              <a:t>giúp</a:t>
            </a:r>
            <a:r>
              <a:rPr kumimoji="0" lang="en-US" sz="3200" b="1" i="1" u="none" strike="noStrike" kern="1200" cap="none" spc="0" normalizeH="0" noProof="0" dirty="0">
                <a:ln>
                  <a:noFill/>
                </a:ln>
                <a:solidFill>
                  <a:prstClr val="black"/>
                </a:solidFill>
                <a:effectLst/>
                <a:uLnTx/>
                <a:uFillTx/>
                <a:latin typeface="Calibri"/>
                <a:ea typeface="+mn-ea"/>
                <a:cs typeface="+mn-cs"/>
              </a:rPr>
              <a:t> </a:t>
            </a:r>
            <a:r>
              <a:rPr kumimoji="0" lang="en-US" sz="3200" b="1" i="1" u="none" strike="noStrike" kern="1200" cap="none" spc="0" normalizeH="0" noProof="0" dirty="0" err="1">
                <a:ln>
                  <a:noFill/>
                </a:ln>
                <a:solidFill>
                  <a:prstClr val="black"/>
                </a:solidFill>
                <a:effectLst/>
                <a:uLnTx/>
                <a:uFillTx/>
                <a:latin typeface="Calibri"/>
                <a:ea typeface="+mn-ea"/>
                <a:cs typeface="+mn-cs"/>
              </a:rPr>
              <a:t>em</a:t>
            </a:r>
            <a:r>
              <a:rPr kumimoji="0" lang="en-US" sz="3200" b="1" i="1" u="none" strike="noStrike" kern="1200" cap="none" spc="0" normalizeH="0" noProof="0" dirty="0">
                <a:ln>
                  <a:noFill/>
                </a:ln>
                <a:solidFill>
                  <a:prstClr val="black"/>
                </a:solidFill>
                <a:effectLst/>
                <a:uLnTx/>
                <a:uFillTx/>
                <a:latin typeface="Calibri"/>
                <a:ea typeface="+mn-ea"/>
                <a:cs typeface="+mn-cs"/>
              </a:rPr>
              <a:t> </a:t>
            </a:r>
            <a:r>
              <a:rPr kumimoji="0" lang="en-US" sz="3200" b="1" i="1" u="none" strike="noStrike" kern="1200" cap="none" spc="0" normalizeH="0" noProof="0" dirty="0" err="1">
                <a:ln>
                  <a:noFill/>
                </a:ln>
                <a:solidFill>
                  <a:prstClr val="black"/>
                </a:solidFill>
                <a:effectLst/>
                <a:uLnTx/>
                <a:uFillTx/>
                <a:latin typeface="Calibri"/>
                <a:ea typeface="+mn-ea"/>
                <a:cs typeface="+mn-cs"/>
              </a:rPr>
              <a:t>hiểu</a:t>
            </a:r>
            <a:r>
              <a:rPr kumimoji="0" lang="en-US" sz="3200" b="1" i="1" u="none" strike="noStrike" kern="1200" cap="none" spc="0" normalizeH="0" noProof="0" dirty="0">
                <a:ln>
                  <a:noFill/>
                </a:ln>
                <a:solidFill>
                  <a:prstClr val="black"/>
                </a:solidFill>
                <a:effectLst/>
                <a:uLnTx/>
                <a:uFillTx/>
                <a:latin typeface="Calibri"/>
                <a:ea typeface="+mn-ea"/>
                <a:cs typeface="+mn-cs"/>
              </a:rPr>
              <a:t> ra </a:t>
            </a:r>
            <a:r>
              <a:rPr kumimoji="0" lang="en-US" sz="3200" b="1" i="1" u="none" strike="noStrike" kern="1200" cap="none" spc="0" normalizeH="0" noProof="0" dirty="0" err="1">
                <a:ln>
                  <a:noFill/>
                </a:ln>
                <a:solidFill>
                  <a:prstClr val="black"/>
                </a:solidFill>
                <a:effectLst/>
                <a:uLnTx/>
                <a:uFillTx/>
                <a:latin typeface="Calibri"/>
                <a:ea typeface="+mn-ea"/>
                <a:cs typeface="+mn-cs"/>
              </a:rPr>
              <a:t>được</a:t>
            </a:r>
            <a:r>
              <a:rPr kumimoji="0" lang="en-US" sz="3200" b="1" i="1" u="none" strike="noStrike" kern="1200" cap="none" spc="0" normalizeH="0" noProof="0" dirty="0">
                <a:ln>
                  <a:noFill/>
                </a:ln>
                <a:solidFill>
                  <a:prstClr val="black"/>
                </a:solidFill>
                <a:effectLst/>
                <a:uLnTx/>
                <a:uFillTx/>
                <a:latin typeface="Calibri"/>
                <a:ea typeface="+mn-ea"/>
                <a:cs typeface="+mn-cs"/>
              </a:rPr>
              <a:t> </a:t>
            </a:r>
            <a:r>
              <a:rPr kumimoji="0" lang="en-US" sz="3200" b="1" i="1" u="none" strike="noStrike" kern="1200" cap="none" spc="0" normalizeH="0" noProof="0" dirty="0" err="1">
                <a:ln>
                  <a:noFill/>
                </a:ln>
                <a:solidFill>
                  <a:prstClr val="black"/>
                </a:solidFill>
                <a:effectLst/>
                <a:uLnTx/>
                <a:uFillTx/>
                <a:latin typeface="Calibri"/>
                <a:ea typeface="+mn-ea"/>
                <a:cs typeface="+mn-cs"/>
              </a:rPr>
              <a:t>điều</a:t>
            </a:r>
            <a:r>
              <a:rPr kumimoji="0" lang="en-US" sz="3200" b="1" i="1" u="none" strike="noStrike" kern="1200" cap="none" spc="0" normalizeH="0" noProof="0" dirty="0">
                <a:ln>
                  <a:noFill/>
                </a:ln>
                <a:solidFill>
                  <a:prstClr val="black"/>
                </a:solidFill>
                <a:effectLst/>
                <a:uLnTx/>
                <a:uFillTx/>
                <a:latin typeface="Calibri"/>
                <a:ea typeface="+mn-ea"/>
                <a:cs typeface="+mn-cs"/>
              </a:rPr>
              <a:t> </a:t>
            </a:r>
            <a:r>
              <a:rPr kumimoji="0" lang="en-US" sz="3200" b="1" i="1" u="none" strike="noStrike" kern="1200" cap="none" spc="0" normalizeH="0" noProof="0" dirty="0" err="1">
                <a:ln>
                  <a:noFill/>
                </a:ln>
                <a:solidFill>
                  <a:prstClr val="black"/>
                </a:solidFill>
                <a:effectLst/>
                <a:uLnTx/>
                <a:uFillTx/>
                <a:latin typeface="Calibri"/>
                <a:ea typeface="+mn-ea"/>
                <a:cs typeface="+mn-cs"/>
              </a:rPr>
              <a:t>gì</a:t>
            </a:r>
            <a:r>
              <a:rPr kumimoji="0" lang="en-US" sz="3200" b="1" i="1" u="none" strike="noStrike" kern="1200" cap="none" spc="0" normalizeH="0" noProof="0">
                <a:ln>
                  <a:noFill/>
                </a:ln>
                <a:solidFill>
                  <a:prstClr val="black"/>
                </a:solidFill>
                <a:effectLst/>
                <a:uLnTx/>
                <a:uFillTx/>
                <a:latin typeface="Calibri"/>
                <a:ea typeface="+mn-ea"/>
                <a:cs typeface="+mn-cs"/>
              </a:rPr>
              <a:t>?</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3882649"/>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p:cTn id="12" dur="500" fill="hold"/>
                                        <p:tgtEl>
                                          <p:spTgt spid="35"/>
                                        </p:tgtEl>
                                        <p:attrNameLst>
                                          <p:attrName>ppt_w</p:attrName>
                                        </p:attrNameLst>
                                      </p:cBhvr>
                                      <p:tavLst>
                                        <p:tav tm="0">
                                          <p:val>
                                            <p:fltVal val="0"/>
                                          </p:val>
                                        </p:tav>
                                        <p:tav tm="100000">
                                          <p:val>
                                            <p:strVal val="#ppt_w"/>
                                          </p:val>
                                        </p:tav>
                                      </p:tavLst>
                                    </p:anim>
                                    <p:anim calcmode="lin" valueType="num">
                                      <p:cBhvr>
                                        <p:cTn id="13" dur="500" fill="hold"/>
                                        <p:tgtEl>
                                          <p:spTgt spid="35"/>
                                        </p:tgtEl>
                                        <p:attrNameLst>
                                          <p:attrName>ppt_h</p:attrName>
                                        </p:attrNameLst>
                                      </p:cBhvr>
                                      <p:tavLst>
                                        <p:tav tm="0">
                                          <p:val>
                                            <p:fltVal val="0"/>
                                          </p:val>
                                        </p:tav>
                                        <p:tav tm="100000">
                                          <p:val>
                                            <p:strVal val="#ppt_h"/>
                                          </p:val>
                                        </p:tav>
                                      </p:tavLst>
                                    </p:anim>
                                    <p:animEffect transition="in" filter="fade">
                                      <p:cBhvr>
                                        <p:cTn id="14" dur="500"/>
                                        <p:tgtEl>
                                          <p:spTgt spid="3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5" grpId="0" animBg="1"/>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0" t="-11000" r="-12000" b="-2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800" y="533400"/>
            <a:ext cx="8686800" cy="3886200"/>
          </a:xfrm>
        </p:spPr>
        <p:txBody>
          <a:bodyPr>
            <a:noAutofit/>
          </a:bodyPr>
          <a:lstStyle/>
          <a:p>
            <a:r>
              <a:rPr lang="en-US" u="sng" dirty="0">
                <a:solidFill>
                  <a:srgbClr val="002060"/>
                </a:solidFill>
                <a:latin typeface="Arial-Rounded" pitchFamily="34" charset="0"/>
                <a:ea typeface="Arial-Rounded" pitchFamily="34" charset="0"/>
                <a:cs typeface="Arial-Rounded" pitchFamily="34" charset="0"/>
              </a:rPr>
              <a:t>Ý </a:t>
            </a:r>
            <a:r>
              <a:rPr lang="en-US" u="sng" dirty="0" err="1">
                <a:solidFill>
                  <a:srgbClr val="002060"/>
                </a:solidFill>
                <a:latin typeface="Arial-Rounded" pitchFamily="34" charset="0"/>
                <a:ea typeface="Arial-Rounded" pitchFamily="34" charset="0"/>
                <a:cs typeface="Arial-Rounded" pitchFamily="34" charset="0"/>
              </a:rPr>
              <a:t>nghĩa</a:t>
            </a:r>
            <a:r>
              <a:rPr lang="en-US" u="sng" dirty="0">
                <a:solidFill>
                  <a:srgbClr val="002060"/>
                </a:solidFill>
                <a:latin typeface="Arial-Rounded" pitchFamily="34" charset="0"/>
                <a:ea typeface="Arial-Rounded" pitchFamily="34" charset="0"/>
                <a:cs typeface="Arial-Rounded" pitchFamily="34" charset="0"/>
              </a:rPr>
              <a:t>:</a:t>
            </a:r>
            <a:br>
              <a:rPr lang="en-US" u="sng" dirty="0">
                <a:solidFill>
                  <a:srgbClr val="002060"/>
                </a:solidFill>
                <a:latin typeface="Arial-Rounded" pitchFamily="34" charset="0"/>
                <a:ea typeface="Arial-Rounded" pitchFamily="34" charset="0"/>
                <a:cs typeface="Arial-Rounded" pitchFamily="34" charset="0"/>
              </a:rPr>
            </a:b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Trong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cuộc</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sống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chúng</a:t>
            </a:r>
            <a:r>
              <a:rPr lang="en-US" dirty="0">
                <a:solidFill>
                  <a:srgbClr val="0070C0"/>
                </a:solidFill>
                <a:latin typeface="Arial-Rounded" pitchFamily="34" charset="0"/>
                <a:ea typeface="Arial-Rounded" pitchFamily="34" charset="0"/>
                <a:cs typeface="Arial-Rounded" pitchFamily="34" charset="0"/>
              </a:rPr>
              <a:t> ta </a:t>
            </a:r>
            <a:r>
              <a:rPr lang="en-US" dirty="0" err="1">
                <a:solidFill>
                  <a:srgbClr val="0070C0"/>
                </a:solidFill>
                <a:latin typeface="Arial-Rounded" pitchFamily="34" charset="0"/>
                <a:ea typeface="Arial-Rounded" pitchFamily="34" charset="0"/>
                <a:cs typeface="Arial-Rounded" pitchFamily="34" charset="0"/>
              </a:rPr>
              <a:t>nên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khiêm</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tốn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lịch</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sự</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khi</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giao</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tiếp</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và</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gặp</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gỡ</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không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nên</a:t>
            </a:r>
            <a:r>
              <a:rPr lang="en-US" dirty="0">
                <a:solidFill>
                  <a:srgbClr val="0070C0"/>
                </a:solidFill>
                <a:latin typeface="Arial-Rounded" pitchFamily="34" charset="0"/>
                <a:ea typeface="Arial-Rounded" pitchFamily="34" charset="0"/>
                <a:cs typeface="Arial-Rounded" pitchFamily="34" charset="0"/>
              </a:rPr>
              <a:t> hung </a:t>
            </a:r>
            <a:r>
              <a:rPr lang="en-US" dirty="0" err="1">
                <a:solidFill>
                  <a:srgbClr val="0070C0"/>
                </a:solidFill>
                <a:latin typeface="Arial-Rounded" pitchFamily="34" charset="0"/>
                <a:ea typeface="Arial-Rounded" pitchFamily="34" charset="0"/>
                <a:cs typeface="Arial-Rounded" pitchFamily="34" charset="0"/>
              </a:rPr>
              <a:t>hăng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kiêu</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căng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xem</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thường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người</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khác</a:t>
            </a:r>
            <a:r>
              <a:rPr lang="en-US" dirty="0">
                <a:solidFill>
                  <a:srgbClr val="0070C0"/>
                </a:solidFill>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28359158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66" name="组合 2365"/>
          <p:cNvGrpSpPr/>
          <p:nvPr/>
        </p:nvGrpSpPr>
        <p:grpSpPr>
          <a:xfrm>
            <a:off x="2679682" y="862000"/>
            <a:ext cx="7083991" cy="2346329"/>
            <a:chOff x="3122684" y="646500"/>
            <a:chExt cx="5312993" cy="1759747"/>
          </a:xfrm>
        </p:grpSpPr>
        <p:sp>
          <p:nvSpPr>
            <p:cNvPr id="9" name="文本框 8"/>
            <p:cNvSpPr txBox="1"/>
            <p:nvPr/>
          </p:nvSpPr>
          <p:spPr>
            <a:xfrm>
              <a:off x="3122684" y="646500"/>
              <a:ext cx="5312993" cy="1423564"/>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5867" b="0" i="0" u="none" strike="noStrike" kern="1200" cap="none" spc="0" normalizeH="0" baseline="0" noProof="0" dirty="0" err="1">
                  <a:ln>
                    <a:noFill/>
                  </a:ln>
                  <a:solidFill>
                    <a:srgbClr val="FF0000"/>
                  </a:solidFill>
                  <a:effectLst/>
                  <a:uLnTx/>
                  <a:uFillTx/>
                  <a:latin typeface="Arial" panose="020B0604020202020204" pitchFamily="34" charset="0"/>
                  <a:ea typeface="华康海报体W12(P)" panose="040B0C00000000000000" pitchFamily="82" charset="-122"/>
                  <a:cs typeface="+mn-cs"/>
                </a:rPr>
                <a:t>Bài</a:t>
              </a:r>
              <a:r>
                <a:rPr kumimoji="0" lang="en-US" altLang="zh-CN" sz="5867" b="0" i="0" u="none" strike="noStrike" kern="1200" cap="none" spc="0" normalizeH="0" baseline="0" noProof="0" dirty="0">
                  <a:ln>
                    <a:noFill/>
                  </a:ln>
                  <a:solidFill>
                    <a:srgbClr val="FF0000"/>
                  </a:solidFill>
                  <a:effectLst/>
                  <a:uLnTx/>
                  <a:uFillTx/>
                  <a:latin typeface="Arial" panose="020B0604020202020204" pitchFamily="34" charset="0"/>
                  <a:ea typeface="华康海报体W12(P)" panose="040B0C00000000000000" pitchFamily="82" charset="-122"/>
                  <a:cs typeface="+mn-cs"/>
                </a:rPr>
                <a:t> 65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5867" b="0" i="0" u="none" strike="noStrike" kern="1200" cap="none" spc="0" normalizeH="0" baseline="0" noProof="0" dirty="0" err="1">
                  <a:ln>
                    <a:noFill/>
                  </a:ln>
                  <a:solidFill>
                    <a:srgbClr val="FF0000"/>
                  </a:solidFill>
                  <a:effectLst/>
                  <a:uLnTx/>
                  <a:uFillTx/>
                  <a:latin typeface="Arial" panose="020B0604020202020204" pitchFamily="34" charset="0"/>
                  <a:ea typeface="华康海报体W12(P)" panose="040B0C00000000000000" pitchFamily="82" charset="-122"/>
                  <a:cs typeface="+mn-cs"/>
                </a:rPr>
                <a:t>Ôn</a:t>
              </a:r>
              <a:r>
                <a:rPr kumimoji="0" lang="en-US" altLang="zh-CN" sz="5867" b="0" i="0" u="none" strike="noStrike" kern="1200" cap="none" spc="0" normalizeH="0" baseline="0" noProof="0" dirty="0">
                  <a:ln>
                    <a:noFill/>
                  </a:ln>
                  <a:solidFill>
                    <a:srgbClr val="FF0000"/>
                  </a:solidFill>
                  <a:effectLst/>
                  <a:uLnTx/>
                  <a:uFillTx/>
                  <a:latin typeface="Arial" panose="020B0604020202020204" pitchFamily="34" charset="0"/>
                  <a:ea typeface="华康海报体W12(P)" panose="040B0C00000000000000" pitchFamily="82" charset="-122"/>
                  <a:cs typeface="+mn-cs"/>
                </a:rPr>
                <a:t> </a:t>
              </a:r>
              <a:r>
                <a:rPr kumimoji="0" lang="en-US" altLang="zh-CN" sz="5867" b="0" i="0" u="none" strike="noStrike" kern="1200" cap="none" spc="0" normalizeH="0" baseline="0" noProof="0" dirty="0" err="1">
                  <a:ln>
                    <a:noFill/>
                  </a:ln>
                  <a:solidFill>
                    <a:srgbClr val="FF0000"/>
                  </a:solidFill>
                  <a:effectLst/>
                  <a:uLnTx/>
                  <a:uFillTx/>
                  <a:latin typeface="Arial" panose="020B0604020202020204" pitchFamily="34" charset="0"/>
                  <a:ea typeface="华康海报体W12(P)" panose="040B0C00000000000000" pitchFamily="82" charset="-122"/>
                  <a:cs typeface="+mn-cs"/>
                </a:rPr>
                <a:t>tập</a:t>
              </a:r>
              <a:r>
                <a:rPr kumimoji="0" lang="en-US" altLang="zh-CN" sz="5867" b="0" i="0" u="none" strike="noStrike" kern="1200" cap="none" spc="0" normalizeH="0" baseline="0" noProof="0" dirty="0">
                  <a:ln>
                    <a:noFill/>
                  </a:ln>
                  <a:solidFill>
                    <a:srgbClr val="FF0000"/>
                  </a:solidFill>
                  <a:effectLst/>
                  <a:uLnTx/>
                  <a:uFillTx/>
                  <a:latin typeface="Arial" panose="020B0604020202020204" pitchFamily="34" charset="0"/>
                  <a:ea typeface="华康海报体W12(P)" panose="040B0C00000000000000" pitchFamily="82" charset="-122"/>
                  <a:cs typeface="+mn-cs"/>
                </a:rPr>
                <a:t> </a:t>
              </a:r>
              <a:r>
                <a:rPr kumimoji="0" lang="en-US" altLang="zh-CN" sz="5867" b="0" i="0" u="none" strike="noStrike" kern="1200" cap="none" spc="0" normalizeH="0" baseline="0" noProof="0" dirty="0" err="1">
                  <a:ln>
                    <a:noFill/>
                  </a:ln>
                  <a:solidFill>
                    <a:srgbClr val="FF0000"/>
                  </a:solidFill>
                  <a:effectLst/>
                  <a:uLnTx/>
                  <a:uFillTx/>
                  <a:latin typeface="Arial" panose="020B0604020202020204" pitchFamily="34" charset="0"/>
                  <a:ea typeface="华康海报体W12(P)" panose="040B0C00000000000000" pitchFamily="82" charset="-122"/>
                  <a:cs typeface="+mn-cs"/>
                </a:rPr>
                <a:t>và</a:t>
              </a:r>
              <a:r>
                <a:rPr kumimoji="0" lang="en-US" altLang="zh-CN" sz="5867" b="0" i="0" u="none" strike="noStrike" kern="1200" cap="none" spc="0" normalizeH="0" baseline="0" noProof="0" dirty="0">
                  <a:ln>
                    <a:noFill/>
                  </a:ln>
                  <a:solidFill>
                    <a:srgbClr val="FF0000"/>
                  </a:solidFill>
                  <a:effectLst/>
                  <a:uLnTx/>
                  <a:uFillTx/>
                  <a:latin typeface="Arial" panose="020B0604020202020204" pitchFamily="34" charset="0"/>
                  <a:ea typeface="华康海报体W12(P)" panose="040B0C00000000000000" pitchFamily="82" charset="-122"/>
                  <a:cs typeface="+mn-cs"/>
                </a:rPr>
                <a:t> </a:t>
              </a:r>
              <a:r>
                <a:rPr kumimoji="0" lang="en-US" altLang="zh-CN" sz="5867" b="0" i="0" u="none" strike="noStrike" kern="1200" cap="none" spc="0" normalizeH="0" baseline="0" noProof="0" dirty="0" err="1">
                  <a:ln>
                    <a:noFill/>
                  </a:ln>
                  <a:solidFill>
                    <a:srgbClr val="FF0000"/>
                  </a:solidFill>
                  <a:effectLst/>
                  <a:uLnTx/>
                  <a:uFillTx/>
                  <a:latin typeface="Arial" panose="020B0604020202020204" pitchFamily="34" charset="0"/>
                  <a:ea typeface="华康海报体W12(P)" panose="040B0C00000000000000" pitchFamily="82" charset="-122"/>
                  <a:cs typeface="+mn-cs"/>
                </a:rPr>
                <a:t>kể</a:t>
              </a:r>
              <a:r>
                <a:rPr kumimoji="0" lang="en-US" altLang="zh-CN" sz="5867" b="0" i="0" u="none" strike="noStrike" kern="1200" cap="none" spc="0" normalizeH="0" baseline="0" noProof="0" dirty="0">
                  <a:ln>
                    <a:noFill/>
                  </a:ln>
                  <a:solidFill>
                    <a:srgbClr val="FF0000"/>
                  </a:solidFill>
                  <a:effectLst/>
                  <a:uLnTx/>
                  <a:uFillTx/>
                  <a:latin typeface="Arial" panose="020B0604020202020204" pitchFamily="34" charset="0"/>
                  <a:ea typeface="华康海报体W12(P)" panose="040B0C00000000000000" pitchFamily="82" charset="-122"/>
                  <a:cs typeface="+mn-cs"/>
                </a:rPr>
                <a:t> </a:t>
              </a:r>
              <a:r>
                <a:rPr kumimoji="0" lang="en-US" altLang="zh-CN" sz="5867" b="0" i="0" u="none" strike="noStrike" kern="1200" cap="none" spc="0" normalizeH="0" baseline="0" noProof="0" dirty="0" err="1">
                  <a:ln>
                    <a:noFill/>
                  </a:ln>
                  <a:solidFill>
                    <a:srgbClr val="FF0000"/>
                  </a:solidFill>
                  <a:effectLst/>
                  <a:uLnTx/>
                  <a:uFillTx/>
                  <a:latin typeface="Arial" panose="020B0604020202020204" pitchFamily="34" charset="0"/>
                  <a:ea typeface="华康海报体W12(P)" panose="040B0C00000000000000" pitchFamily="82" charset="-122"/>
                  <a:cs typeface="+mn-cs"/>
                </a:rPr>
                <a:t>chuyện</a:t>
              </a:r>
              <a:endParaRPr kumimoji="0" lang="zh-CN" altLang="en-US" sz="5867" b="0" i="0" u="none" strike="noStrike" kern="1200" cap="none" spc="0" normalizeH="0" baseline="0" noProof="0" dirty="0">
                <a:ln>
                  <a:noFill/>
                </a:ln>
                <a:solidFill>
                  <a:srgbClr val="FF0000"/>
                </a:solidFill>
                <a:effectLst/>
                <a:uLnTx/>
                <a:uFillTx/>
                <a:latin typeface="Arial" panose="020B0604020202020204" pitchFamily="34" charset="0"/>
                <a:ea typeface="华康海报体W12(P)" panose="040B0C00000000000000" pitchFamily="82" charset="-122"/>
                <a:cs typeface="+mn-cs"/>
              </a:endParaRPr>
            </a:p>
          </p:txBody>
        </p:sp>
        <p:cxnSp>
          <p:nvCxnSpPr>
            <p:cNvPr id="3" name="直接连接符 2"/>
            <p:cNvCxnSpPr/>
            <p:nvPr/>
          </p:nvCxnSpPr>
          <p:spPr>
            <a:xfrm>
              <a:off x="5605082" y="2152208"/>
              <a:ext cx="207818" cy="0"/>
            </a:xfrm>
            <a:prstGeom prst="line">
              <a:avLst/>
            </a:prstGeom>
            <a:ln w="19050">
              <a:solidFill>
                <a:srgbClr val="6D5044"/>
              </a:solidFill>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3198811" y="2154880"/>
              <a:ext cx="4983110" cy="251367"/>
            </a:xfrm>
            <a:prstGeom prst="rect">
              <a:avLst/>
            </a:prstGeom>
          </p:spPr>
          <p:txBody>
            <a:bodyPr wrap="square">
              <a:spAutoFit/>
            </a:bodyPr>
            <a:lstStyle/>
            <a:p>
              <a:pPr marL="0" marR="0" lvl="0" indent="0" algn="ctr" defTabSz="914377" rtl="0" eaLnBrk="1" fontAlgn="auto" latinLnBrk="0" hangingPunct="1">
                <a:lnSpc>
                  <a:spcPct val="15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prstClr val="black">
                      <a:lumMod val="85000"/>
                      <a:lumOff val="15000"/>
                    </a:prstClr>
                  </a:solidFill>
                  <a:effectLst/>
                  <a:uLnTx/>
                  <a:uFillTx/>
                  <a:latin typeface="Arial" panose="020B0604020202020204"/>
                  <a:ea typeface="黑体" panose="02010609060101010101" pitchFamily="49" charset="-122"/>
                  <a:cs typeface="+mn-cs"/>
                </a:rPr>
                <a:t>GIÁO VIÊN: ……..</a:t>
              </a:r>
              <a:endParaRPr kumimoji="0" lang="zh-CN" altLang="en-US" sz="1200" b="0" i="0" u="none" strike="noStrike" kern="1200" cap="none" spc="0" normalizeH="0" baseline="0" noProof="0" dirty="0">
                <a:ln>
                  <a:noFill/>
                </a:ln>
                <a:solidFill>
                  <a:prstClr val="black">
                    <a:lumMod val="85000"/>
                    <a:lumOff val="15000"/>
                  </a:prstClr>
                </a:solidFill>
                <a:effectLst/>
                <a:uLnTx/>
                <a:uFillTx/>
                <a:latin typeface="Arial" panose="020B0604020202020204"/>
                <a:ea typeface="黑体" panose="02010609060101010101" pitchFamily="49" charset="-122"/>
                <a:cs typeface="+mn-cs"/>
              </a:endParaRPr>
            </a:p>
          </p:txBody>
        </p:sp>
      </p:grpSp>
      <p:grpSp>
        <p:nvGrpSpPr>
          <p:cNvPr id="6" name="Group 4"/>
          <p:cNvGrpSpPr>
            <a:grpSpLocks noChangeAspect="1"/>
          </p:cNvGrpSpPr>
          <p:nvPr/>
        </p:nvGrpSpPr>
        <p:grpSpPr bwMode="auto">
          <a:xfrm>
            <a:off x="1499653" y="3141407"/>
            <a:ext cx="1572067" cy="3740032"/>
            <a:chOff x="909" y="187"/>
            <a:chExt cx="802" cy="1908"/>
          </a:xfrm>
        </p:grpSpPr>
        <p:sp>
          <p:nvSpPr>
            <p:cNvPr id="8" name="Freeform 5"/>
            <p:cNvSpPr>
              <a:spLocks/>
            </p:cNvSpPr>
            <p:nvPr/>
          </p:nvSpPr>
          <p:spPr bwMode="auto">
            <a:xfrm>
              <a:off x="1071" y="819"/>
              <a:ext cx="503" cy="1273"/>
            </a:xfrm>
            <a:custGeom>
              <a:avLst/>
              <a:gdLst>
                <a:gd name="T0" fmla="*/ 153 w 698"/>
                <a:gd name="T1" fmla="*/ 12 h 1773"/>
                <a:gd name="T2" fmla="*/ 125 w 698"/>
                <a:gd name="T3" fmla="*/ 300 h 1773"/>
                <a:gd name="T4" fmla="*/ 104 w 698"/>
                <a:gd name="T5" fmla="*/ 600 h 1773"/>
                <a:gd name="T6" fmla="*/ 91 w 698"/>
                <a:gd name="T7" fmla="*/ 748 h 1773"/>
                <a:gd name="T8" fmla="*/ 76 w 698"/>
                <a:gd name="T9" fmla="*/ 890 h 1773"/>
                <a:gd name="T10" fmla="*/ 84 w 698"/>
                <a:gd name="T11" fmla="*/ 887 h 1773"/>
                <a:gd name="T12" fmla="*/ 63 w 698"/>
                <a:gd name="T13" fmla="*/ 1160 h 1773"/>
                <a:gd name="T14" fmla="*/ 54 w 698"/>
                <a:gd name="T15" fmla="*/ 1304 h 1773"/>
                <a:gd name="T16" fmla="*/ 30 w 698"/>
                <a:gd name="T17" fmla="*/ 1395 h 1773"/>
                <a:gd name="T18" fmla="*/ 23 w 698"/>
                <a:gd name="T19" fmla="*/ 1538 h 1773"/>
                <a:gd name="T20" fmla="*/ 8 w 698"/>
                <a:gd name="T21" fmla="*/ 1634 h 1773"/>
                <a:gd name="T22" fmla="*/ 5 w 698"/>
                <a:gd name="T23" fmla="*/ 1769 h 1773"/>
                <a:gd name="T24" fmla="*/ 156 w 698"/>
                <a:gd name="T25" fmla="*/ 1766 h 1773"/>
                <a:gd name="T26" fmla="*/ 311 w 698"/>
                <a:gd name="T27" fmla="*/ 1766 h 1773"/>
                <a:gd name="T28" fmla="*/ 633 w 698"/>
                <a:gd name="T29" fmla="*/ 1766 h 1773"/>
                <a:gd name="T30" fmla="*/ 698 w 698"/>
                <a:gd name="T31" fmla="*/ 1769 h 1773"/>
                <a:gd name="T32" fmla="*/ 670 w 698"/>
                <a:gd name="T33" fmla="*/ 1514 h 1773"/>
                <a:gd name="T34" fmla="*/ 652 w 698"/>
                <a:gd name="T35" fmla="*/ 1033 h 1773"/>
                <a:gd name="T36" fmla="*/ 648 w 698"/>
                <a:gd name="T37" fmla="*/ 866 h 1773"/>
                <a:gd name="T38" fmla="*/ 617 w 698"/>
                <a:gd name="T39" fmla="*/ 581 h 1773"/>
                <a:gd name="T40" fmla="*/ 610 w 698"/>
                <a:gd name="T41" fmla="*/ 489 h 1773"/>
                <a:gd name="T42" fmla="*/ 624 w 698"/>
                <a:gd name="T43" fmla="*/ 603 h 1773"/>
                <a:gd name="T44" fmla="*/ 615 w 698"/>
                <a:gd name="T45" fmla="*/ 457 h 1773"/>
                <a:gd name="T46" fmla="*/ 614 w 698"/>
                <a:gd name="T47" fmla="*/ 313 h 1773"/>
                <a:gd name="T48" fmla="*/ 312 w 698"/>
                <a:gd name="T49" fmla="*/ 198 h 1773"/>
                <a:gd name="T50" fmla="*/ 169 w 698"/>
                <a:gd name="T51" fmla="*/ 0 h 1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98" h="1773">
                  <a:moveTo>
                    <a:pt x="153" y="12"/>
                  </a:moveTo>
                  <a:cubicBezTo>
                    <a:pt x="130" y="102"/>
                    <a:pt x="135" y="206"/>
                    <a:pt x="125" y="300"/>
                  </a:cubicBezTo>
                  <a:cubicBezTo>
                    <a:pt x="116" y="398"/>
                    <a:pt x="114" y="500"/>
                    <a:pt x="104" y="600"/>
                  </a:cubicBezTo>
                  <a:cubicBezTo>
                    <a:pt x="99" y="648"/>
                    <a:pt x="96" y="700"/>
                    <a:pt x="91" y="748"/>
                  </a:cubicBezTo>
                  <a:cubicBezTo>
                    <a:pt x="87" y="793"/>
                    <a:pt x="90" y="848"/>
                    <a:pt x="76" y="890"/>
                  </a:cubicBezTo>
                  <a:cubicBezTo>
                    <a:pt x="79" y="889"/>
                    <a:pt x="81" y="888"/>
                    <a:pt x="84" y="887"/>
                  </a:cubicBezTo>
                  <a:cubicBezTo>
                    <a:pt x="53" y="964"/>
                    <a:pt x="67" y="1076"/>
                    <a:pt x="63" y="1160"/>
                  </a:cubicBezTo>
                  <a:cubicBezTo>
                    <a:pt x="61" y="1210"/>
                    <a:pt x="68" y="1256"/>
                    <a:pt x="54" y="1304"/>
                  </a:cubicBezTo>
                  <a:cubicBezTo>
                    <a:pt x="46" y="1335"/>
                    <a:pt x="38" y="1365"/>
                    <a:pt x="30" y="1395"/>
                  </a:cubicBezTo>
                  <a:cubicBezTo>
                    <a:pt x="14" y="1447"/>
                    <a:pt x="18" y="1486"/>
                    <a:pt x="23" y="1538"/>
                  </a:cubicBezTo>
                  <a:cubicBezTo>
                    <a:pt x="26" y="1573"/>
                    <a:pt x="14" y="1600"/>
                    <a:pt x="8" y="1634"/>
                  </a:cubicBezTo>
                  <a:cubicBezTo>
                    <a:pt x="0" y="1676"/>
                    <a:pt x="3" y="1726"/>
                    <a:pt x="5" y="1769"/>
                  </a:cubicBezTo>
                  <a:cubicBezTo>
                    <a:pt x="54" y="1773"/>
                    <a:pt x="107" y="1763"/>
                    <a:pt x="156" y="1766"/>
                  </a:cubicBezTo>
                  <a:cubicBezTo>
                    <a:pt x="207" y="1769"/>
                    <a:pt x="262" y="1771"/>
                    <a:pt x="311" y="1766"/>
                  </a:cubicBezTo>
                  <a:cubicBezTo>
                    <a:pt x="418" y="1755"/>
                    <a:pt x="525" y="1766"/>
                    <a:pt x="633" y="1766"/>
                  </a:cubicBezTo>
                  <a:cubicBezTo>
                    <a:pt x="655" y="1766"/>
                    <a:pt x="677" y="1766"/>
                    <a:pt x="698" y="1769"/>
                  </a:cubicBezTo>
                  <a:cubicBezTo>
                    <a:pt x="663" y="1703"/>
                    <a:pt x="673" y="1587"/>
                    <a:pt x="670" y="1514"/>
                  </a:cubicBezTo>
                  <a:cubicBezTo>
                    <a:pt x="664" y="1353"/>
                    <a:pt x="661" y="1194"/>
                    <a:pt x="652" y="1033"/>
                  </a:cubicBezTo>
                  <a:cubicBezTo>
                    <a:pt x="648" y="978"/>
                    <a:pt x="654" y="921"/>
                    <a:pt x="648" y="866"/>
                  </a:cubicBezTo>
                  <a:cubicBezTo>
                    <a:pt x="639" y="774"/>
                    <a:pt x="636" y="672"/>
                    <a:pt x="617" y="581"/>
                  </a:cubicBezTo>
                  <a:cubicBezTo>
                    <a:pt x="612" y="554"/>
                    <a:pt x="603" y="517"/>
                    <a:pt x="610" y="489"/>
                  </a:cubicBezTo>
                  <a:cubicBezTo>
                    <a:pt x="613" y="526"/>
                    <a:pt x="606" y="573"/>
                    <a:pt x="624" y="603"/>
                  </a:cubicBezTo>
                  <a:cubicBezTo>
                    <a:pt x="638" y="573"/>
                    <a:pt x="617" y="495"/>
                    <a:pt x="615" y="457"/>
                  </a:cubicBezTo>
                  <a:cubicBezTo>
                    <a:pt x="613" y="409"/>
                    <a:pt x="616" y="361"/>
                    <a:pt x="614" y="313"/>
                  </a:cubicBezTo>
                  <a:cubicBezTo>
                    <a:pt x="515" y="288"/>
                    <a:pt x="392" y="267"/>
                    <a:pt x="312" y="198"/>
                  </a:cubicBezTo>
                  <a:cubicBezTo>
                    <a:pt x="248" y="143"/>
                    <a:pt x="225" y="55"/>
                    <a:pt x="169" y="0"/>
                  </a:cubicBezTo>
                </a:path>
              </a:pathLst>
            </a:custGeom>
            <a:solidFill>
              <a:srgbClr val="FFCE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 name="Freeform 6"/>
            <p:cNvSpPr>
              <a:spLocks/>
            </p:cNvSpPr>
            <p:nvPr/>
          </p:nvSpPr>
          <p:spPr bwMode="auto">
            <a:xfrm>
              <a:off x="1141" y="1869"/>
              <a:ext cx="151" cy="104"/>
            </a:xfrm>
            <a:custGeom>
              <a:avLst/>
              <a:gdLst>
                <a:gd name="T0" fmla="*/ 32 w 211"/>
                <a:gd name="T1" fmla="*/ 0 h 144"/>
                <a:gd name="T2" fmla="*/ 131 w 211"/>
                <a:gd name="T3" fmla="*/ 121 h 144"/>
                <a:gd name="T4" fmla="*/ 210 w 211"/>
                <a:gd name="T5" fmla="*/ 12 h 144"/>
              </a:gdLst>
              <a:ahLst/>
              <a:cxnLst>
                <a:cxn ang="0">
                  <a:pos x="T0" y="T1"/>
                </a:cxn>
                <a:cxn ang="0">
                  <a:pos x="T2" y="T3"/>
                </a:cxn>
                <a:cxn ang="0">
                  <a:pos x="T4" y="T5"/>
                </a:cxn>
              </a:cxnLst>
              <a:rect l="0" t="0" r="r" b="b"/>
              <a:pathLst>
                <a:path w="211" h="144">
                  <a:moveTo>
                    <a:pt x="32" y="0"/>
                  </a:moveTo>
                  <a:cubicBezTo>
                    <a:pt x="0" y="63"/>
                    <a:pt x="61" y="144"/>
                    <a:pt x="131" y="121"/>
                  </a:cubicBezTo>
                  <a:cubicBezTo>
                    <a:pt x="190" y="101"/>
                    <a:pt x="211" y="64"/>
                    <a:pt x="210" y="12"/>
                  </a:cubicBezTo>
                </a:path>
              </a:pathLst>
            </a:custGeom>
            <a:solidFill>
              <a:srgbClr val="FFF1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 name="Freeform 7"/>
            <p:cNvSpPr>
              <a:spLocks/>
            </p:cNvSpPr>
            <p:nvPr/>
          </p:nvSpPr>
          <p:spPr bwMode="auto">
            <a:xfrm>
              <a:off x="1368" y="1940"/>
              <a:ext cx="166" cy="120"/>
            </a:xfrm>
            <a:custGeom>
              <a:avLst/>
              <a:gdLst>
                <a:gd name="T0" fmla="*/ 103 w 230"/>
                <a:gd name="T1" fmla="*/ 0 h 167"/>
                <a:gd name="T2" fmla="*/ 111 w 230"/>
                <a:gd name="T3" fmla="*/ 156 h 167"/>
                <a:gd name="T4" fmla="*/ 152 w 230"/>
                <a:gd name="T5" fmla="*/ 11 h 167"/>
              </a:gdLst>
              <a:ahLst/>
              <a:cxnLst>
                <a:cxn ang="0">
                  <a:pos x="T0" y="T1"/>
                </a:cxn>
                <a:cxn ang="0">
                  <a:pos x="T2" y="T3"/>
                </a:cxn>
                <a:cxn ang="0">
                  <a:pos x="T4" y="T5"/>
                </a:cxn>
              </a:cxnLst>
              <a:rect l="0" t="0" r="r" b="b"/>
              <a:pathLst>
                <a:path w="230" h="167">
                  <a:moveTo>
                    <a:pt x="103" y="0"/>
                  </a:moveTo>
                  <a:cubicBezTo>
                    <a:pt x="11" y="3"/>
                    <a:pt x="0" y="167"/>
                    <a:pt x="111" y="156"/>
                  </a:cubicBezTo>
                  <a:cubicBezTo>
                    <a:pt x="166" y="151"/>
                    <a:pt x="230" y="24"/>
                    <a:pt x="152" y="11"/>
                  </a:cubicBezTo>
                </a:path>
              </a:pathLst>
            </a:custGeom>
            <a:solidFill>
              <a:srgbClr val="ED9D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 name="Freeform 8"/>
            <p:cNvSpPr>
              <a:spLocks/>
            </p:cNvSpPr>
            <p:nvPr/>
          </p:nvSpPr>
          <p:spPr bwMode="auto">
            <a:xfrm>
              <a:off x="1453" y="1289"/>
              <a:ext cx="90" cy="225"/>
            </a:xfrm>
            <a:custGeom>
              <a:avLst/>
              <a:gdLst>
                <a:gd name="T0" fmla="*/ 91 w 125"/>
                <a:gd name="T1" fmla="*/ 0 h 314"/>
                <a:gd name="T2" fmla="*/ 125 w 125"/>
                <a:gd name="T3" fmla="*/ 314 h 314"/>
                <a:gd name="T4" fmla="*/ 95 w 125"/>
                <a:gd name="T5" fmla="*/ 8 h 314"/>
              </a:gdLst>
              <a:ahLst/>
              <a:cxnLst>
                <a:cxn ang="0">
                  <a:pos x="T0" y="T1"/>
                </a:cxn>
                <a:cxn ang="0">
                  <a:pos x="T2" y="T3"/>
                </a:cxn>
                <a:cxn ang="0">
                  <a:pos x="T4" y="T5"/>
                </a:cxn>
              </a:cxnLst>
              <a:rect l="0" t="0" r="r" b="b"/>
              <a:pathLst>
                <a:path w="125" h="314">
                  <a:moveTo>
                    <a:pt x="91" y="0"/>
                  </a:moveTo>
                  <a:cubicBezTo>
                    <a:pt x="35" y="100"/>
                    <a:pt x="0" y="253"/>
                    <a:pt x="125" y="314"/>
                  </a:cubicBezTo>
                  <a:cubicBezTo>
                    <a:pt x="111" y="213"/>
                    <a:pt x="95" y="111"/>
                    <a:pt x="95" y="8"/>
                  </a:cubicBezTo>
                </a:path>
              </a:pathLst>
            </a:custGeom>
            <a:solidFill>
              <a:srgbClr val="ED9D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 name="Freeform 9"/>
            <p:cNvSpPr>
              <a:spLocks/>
            </p:cNvSpPr>
            <p:nvPr/>
          </p:nvSpPr>
          <p:spPr bwMode="auto">
            <a:xfrm>
              <a:off x="1134" y="1125"/>
              <a:ext cx="114" cy="264"/>
            </a:xfrm>
            <a:custGeom>
              <a:avLst/>
              <a:gdLst>
                <a:gd name="T0" fmla="*/ 37 w 158"/>
                <a:gd name="T1" fmla="*/ 0 h 368"/>
                <a:gd name="T2" fmla="*/ 136 w 158"/>
                <a:gd name="T3" fmla="*/ 235 h 368"/>
                <a:gd name="T4" fmla="*/ 4 w 158"/>
                <a:gd name="T5" fmla="*/ 368 h 368"/>
                <a:gd name="T6" fmla="*/ 14 w 158"/>
                <a:gd name="T7" fmla="*/ 190 h 368"/>
                <a:gd name="T8" fmla="*/ 30 w 158"/>
                <a:gd name="T9" fmla="*/ 8 h 368"/>
              </a:gdLst>
              <a:ahLst/>
              <a:cxnLst>
                <a:cxn ang="0">
                  <a:pos x="T0" y="T1"/>
                </a:cxn>
                <a:cxn ang="0">
                  <a:pos x="T2" y="T3"/>
                </a:cxn>
                <a:cxn ang="0">
                  <a:pos x="T4" y="T5"/>
                </a:cxn>
                <a:cxn ang="0">
                  <a:pos x="T6" y="T7"/>
                </a:cxn>
                <a:cxn ang="0">
                  <a:pos x="T8" y="T9"/>
                </a:cxn>
              </a:cxnLst>
              <a:rect l="0" t="0" r="r" b="b"/>
              <a:pathLst>
                <a:path w="158" h="368">
                  <a:moveTo>
                    <a:pt x="37" y="0"/>
                  </a:moveTo>
                  <a:cubicBezTo>
                    <a:pt x="127" y="15"/>
                    <a:pt x="158" y="156"/>
                    <a:pt x="136" y="235"/>
                  </a:cubicBezTo>
                  <a:cubicBezTo>
                    <a:pt x="119" y="294"/>
                    <a:pt x="64" y="355"/>
                    <a:pt x="4" y="368"/>
                  </a:cubicBezTo>
                  <a:cubicBezTo>
                    <a:pt x="0" y="306"/>
                    <a:pt x="8" y="248"/>
                    <a:pt x="14" y="190"/>
                  </a:cubicBezTo>
                  <a:cubicBezTo>
                    <a:pt x="20" y="135"/>
                    <a:pt x="35" y="62"/>
                    <a:pt x="30" y="8"/>
                  </a:cubicBezTo>
                </a:path>
              </a:pathLst>
            </a:custGeom>
            <a:solidFill>
              <a:srgbClr val="ED9D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 name="Freeform 10"/>
            <p:cNvSpPr>
              <a:spLocks/>
            </p:cNvSpPr>
            <p:nvPr/>
          </p:nvSpPr>
          <p:spPr bwMode="auto">
            <a:xfrm>
              <a:off x="919" y="372"/>
              <a:ext cx="767" cy="677"/>
            </a:xfrm>
            <a:custGeom>
              <a:avLst/>
              <a:gdLst>
                <a:gd name="T0" fmla="*/ 592 w 1066"/>
                <a:gd name="T1" fmla="*/ 921 h 943"/>
                <a:gd name="T2" fmla="*/ 678 w 1066"/>
                <a:gd name="T3" fmla="*/ 942 h 943"/>
                <a:gd name="T4" fmla="*/ 753 w 1066"/>
                <a:gd name="T5" fmla="*/ 910 h 943"/>
                <a:gd name="T6" fmla="*/ 834 w 1066"/>
                <a:gd name="T7" fmla="*/ 909 h 943"/>
                <a:gd name="T8" fmla="*/ 915 w 1066"/>
                <a:gd name="T9" fmla="*/ 884 h 943"/>
                <a:gd name="T10" fmla="*/ 987 w 1066"/>
                <a:gd name="T11" fmla="*/ 869 h 943"/>
                <a:gd name="T12" fmla="*/ 980 w 1066"/>
                <a:gd name="T13" fmla="*/ 860 h 943"/>
                <a:gd name="T14" fmla="*/ 990 w 1066"/>
                <a:gd name="T15" fmla="*/ 859 h 943"/>
                <a:gd name="T16" fmla="*/ 992 w 1066"/>
                <a:gd name="T17" fmla="*/ 870 h 943"/>
                <a:gd name="T18" fmla="*/ 1003 w 1066"/>
                <a:gd name="T19" fmla="*/ 858 h 943"/>
                <a:gd name="T20" fmla="*/ 1059 w 1066"/>
                <a:gd name="T21" fmla="*/ 684 h 943"/>
                <a:gd name="T22" fmla="*/ 993 w 1066"/>
                <a:gd name="T23" fmla="*/ 546 h 943"/>
                <a:gd name="T24" fmla="*/ 900 w 1066"/>
                <a:gd name="T25" fmla="*/ 381 h 943"/>
                <a:gd name="T26" fmla="*/ 815 w 1066"/>
                <a:gd name="T27" fmla="*/ 222 h 943"/>
                <a:gd name="T28" fmla="*/ 909 w 1066"/>
                <a:gd name="T29" fmla="*/ 223 h 943"/>
                <a:gd name="T30" fmla="*/ 995 w 1066"/>
                <a:gd name="T31" fmla="*/ 184 h 943"/>
                <a:gd name="T32" fmla="*/ 986 w 1066"/>
                <a:gd name="T33" fmla="*/ 39 h 943"/>
                <a:gd name="T34" fmla="*/ 911 w 1066"/>
                <a:gd name="T35" fmla="*/ 69 h 943"/>
                <a:gd name="T36" fmla="*/ 828 w 1066"/>
                <a:gd name="T37" fmla="*/ 82 h 943"/>
                <a:gd name="T38" fmla="*/ 650 w 1066"/>
                <a:gd name="T39" fmla="*/ 19 h 943"/>
                <a:gd name="T40" fmla="*/ 455 w 1066"/>
                <a:gd name="T41" fmla="*/ 20 h 943"/>
                <a:gd name="T42" fmla="*/ 325 w 1066"/>
                <a:gd name="T43" fmla="*/ 139 h 943"/>
                <a:gd name="T44" fmla="*/ 186 w 1066"/>
                <a:gd name="T45" fmla="*/ 239 h 943"/>
                <a:gd name="T46" fmla="*/ 36 w 1066"/>
                <a:gd name="T47" fmla="*/ 304 h 943"/>
                <a:gd name="T48" fmla="*/ 123 w 1066"/>
                <a:gd name="T49" fmla="*/ 394 h 943"/>
                <a:gd name="T50" fmla="*/ 263 w 1066"/>
                <a:gd name="T51" fmla="*/ 343 h 943"/>
                <a:gd name="T52" fmla="*/ 291 w 1066"/>
                <a:gd name="T53" fmla="*/ 392 h 943"/>
                <a:gd name="T54" fmla="*/ 300 w 1066"/>
                <a:gd name="T55" fmla="*/ 455 h 943"/>
                <a:gd name="T56" fmla="*/ 340 w 1066"/>
                <a:gd name="T57" fmla="*/ 579 h 943"/>
                <a:gd name="T58" fmla="*/ 352 w 1066"/>
                <a:gd name="T59" fmla="*/ 615 h 943"/>
                <a:gd name="T60" fmla="*/ 388 w 1066"/>
                <a:gd name="T61" fmla="*/ 688 h 943"/>
                <a:gd name="T62" fmla="*/ 463 w 1066"/>
                <a:gd name="T63" fmla="*/ 777 h 943"/>
                <a:gd name="T64" fmla="*/ 488 w 1066"/>
                <a:gd name="T65" fmla="*/ 807 h 943"/>
                <a:gd name="T66" fmla="*/ 518 w 1066"/>
                <a:gd name="T67" fmla="*/ 846 h 943"/>
                <a:gd name="T68" fmla="*/ 544 w 1066"/>
                <a:gd name="T69" fmla="*/ 790 h 943"/>
                <a:gd name="T70" fmla="*/ 642 w 1066"/>
                <a:gd name="T71" fmla="*/ 663 h 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66" h="943">
                  <a:moveTo>
                    <a:pt x="592" y="921"/>
                  </a:moveTo>
                  <a:cubicBezTo>
                    <a:pt x="616" y="919"/>
                    <a:pt x="652" y="942"/>
                    <a:pt x="678" y="942"/>
                  </a:cubicBezTo>
                  <a:cubicBezTo>
                    <a:pt x="710" y="943"/>
                    <a:pt x="726" y="920"/>
                    <a:pt x="753" y="910"/>
                  </a:cubicBezTo>
                  <a:cubicBezTo>
                    <a:pt x="779" y="901"/>
                    <a:pt x="808" y="913"/>
                    <a:pt x="834" y="909"/>
                  </a:cubicBezTo>
                  <a:cubicBezTo>
                    <a:pt x="859" y="905"/>
                    <a:pt x="891" y="893"/>
                    <a:pt x="915" y="884"/>
                  </a:cubicBezTo>
                  <a:cubicBezTo>
                    <a:pt x="931" y="877"/>
                    <a:pt x="982" y="840"/>
                    <a:pt x="987" y="869"/>
                  </a:cubicBezTo>
                  <a:cubicBezTo>
                    <a:pt x="985" y="867"/>
                    <a:pt x="982" y="862"/>
                    <a:pt x="980" y="860"/>
                  </a:cubicBezTo>
                  <a:cubicBezTo>
                    <a:pt x="984" y="858"/>
                    <a:pt x="986" y="858"/>
                    <a:pt x="990" y="859"/>
                  </a:cubicBezTo>
                  <a:cubicBezTo>
                    <a:pt x="990" y="862"/>
                    <a:pt x="992" y="866"/>
                    <a:pt x="992" y="870"/>
                  </a:cubicBezTo>
                  <a:cubicBezTo>
                    <a:pt x="995" y="866"/>
                    <a:pt x="999" y="862"/>
                    <a:pt x="1003" y="858"/>
                  </a:cubicBezTo>
                  <a:cubicBezTo>
                    <a:pt x="1052" y="811"/>
                    <a:pt x="1063" y="748"/>
                    <a:pt x="1059" y="684"/>
                  </a:cubicBezTo>
                  <a:cubicBezTo>
                    <a:pt x="1056" y="627"/>
                    <a:pt x="1025" y="591"/>
                    <a:pt x="993" y="546"/>
                  </a:cubicBezTo>
                  <a:cubicBezTo>
                    <a:pt x="957" y="496"/>
                    <a:pt x="914" y="441"/>
                    <a:pt x="900" y="381"/>
                  </a:cubicBezTo>
                  <a:cubicBezTo>
                    <a:pt x="886" y="319"/>
                    <a:pt x="845" y="278"/>
                    <a:pt x="815" y="222"/>
                  </a:cubicBezTo>
                  <a:cubicBezTo>
                    <a:pt x="836" y="236"/>
                    <a:pt x="885" y="228"/>
                    <a:pt x="909" y="223"/>
                  </a:cubicBezTo>
                  <a:cubicBezTo>
                    <a:pt x="940" y="216"/>
                    <a:pt x="970" y="203"/>
                    <a:pt x="995" y="184"/>
                  </a:cubicBezTo>
                  <a:cubicBezTo>
                    <a:pt x="1030" y="155"/>
                    <a:pt x="1066" y="19"/>
                    <a:pt x="986" y="39"/>
                  </a:cubicBezTo>
                  <a:cubicBezTo>
                    <a:pt x="960" y="46"/>
                    <a:pt x="936" y="62"/>
                    <a:pt x="911" y="69"/>
                  </a:cubicBezTo>
                  <a:cubicBezTo>
                    <a:pt x="885" y="77"/>
                    <a:pt x="854" y="82"/>
                    <a:pt x="828" y="82"/>
                  </a:cubicBezTo>
                  <a:cubicBezTo>
                    <a:pt x="763" y="82"/>
                    <a:pt x="711" y="38"/>
                    <a:pt x="650" y="19"/>
                  </a:cubicBezTo>
                  <a:cubicBezTo>
                    <a:pt x="591" y="0"/>
                    <a:pt x="514" y="2"/>
                    <a:pt x="455" y="20"/>
                  </a:cubicBezTo>
                  <a:cubicBezTo>
                    <a:pt x="396" y="37"/>
                    <a:pt x="357" y="90"/>
                    <a:pt x="325" y="139"/>
                  </a:cubicBezTo>
                  <a:cubicBezTo>
                    <a:pt x="293" y="189"/>
                    <a:pt x="243" y="224"/>
                    <a:pt x="186" y="239"/>
                  </a:cubicBezTo>
                  <a:cubicBezTo>
                    <a:pt x="138" y="252"/>
                    <a:pt x="67" y="258"/>
                    <a:pt x="36" y="304"/>
                  </a:cubicBezTo>
                  <a:cubicBezTo>
                    <a:pt x="0" y="360"/>
                    <a:pt x="78" y="394"/>
                    <a:pt x="123" y="394"/>
                  </a:cubicBezTo>
                  <a:cubicBezTo>
                    <a:pt x="165" y="393"/>
                    <a:pt x="229" y="373"/>
                    <a:pt x="263" y="343"/>
                  </a:cubicBezTo>
                  <a:cubicBezTo>
                    <a:pt x="269" y="337"/>
                    <a:pt x="290" y="387"/>
                    <a:pt x="291" y="392"/>
                  </a:cubicBezTo>
                  <a:cubicBezTo>
                    <a:pt x="295" y="412"/>
                    <a:pt x="296" y="434"/>
                    <a:pt x="300" y="455"/>
                  </a:cubicBezTo>
                  <a:cubicBezTo>
                    <a:pt x="308" y="498"/>
                    <a:pt x="326" y="538"/>
                    <a:pt x="340" y="579"/>
                  </a:cubicBezTo>
                  <a:cubicBezTo>
                    <a:pt x="344" y="591"/>
                    <a:pt x="348" y="603"/>
                    <a:pt x="352" y="615"/>
                  </a:cubicBezTo>
                  <a:cubicBezTo>
                    <a:pt x="361" y="642"/>
                    <a:pt x="372" y="665"/>
                    <a:pt x="388" y="688"/>
                  </a:cubicBezTo>
                  <a:cubicBezTo>
                    <a:pt x="410" y="720"/>
                    <a:pt x="437" y="749"/>
                    <a:pt x="463" y="777"/>
                  </a:cubicBezTo>
                  <a:cubicBezTo>
                    <a:pt x="472" y="786"/>
                    <a:pt x="480" y="796"/>
                    <a:pt x="488" y="807"/>
                  </a:cubicBezTo>
                  <a:cubicBezTo>
                    <a:pt x="497" y="818"/>
                    <a:pt x="505" y="839"/>
                    <a:pt x="518" y="846"/>
                  </a:cubicBezTo>
                  <a:cubicBezTo>
                    <a:pt x="531" y="831"/>
                    <a:pt x="536" y="808"/>
                    <a:pt x="544" y="790"/>
                  </a:cubicBezTo>
                  <a:cubicBezTo>
                    <a:pt x="567" y="744"/>
                    <a:pt x="594" y="688"/>
                    <a:pt x="642" y="663"/>
                  </a:cubicBezTo>
                </a:path>
              </a:pathLst>
            </a:custGeom>
            <a:solidFill>
              <a:srgbClr val="FFCE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 name="Rectangle 11"/>
            <p:cNvSpPr>
              <a:spLocks noChangeArrowheads="1"/>
            </p:cNvSpPr>
            <p:nvPr/>
          </p:nvSpPr>
          <p:spPr bwMode="auto">
            <a:xfrm>
              <a:off x="1134" y="650"/>
              <a:ext cx="1" cy="1"/>
            </a:xfrm>
            <a:prstGeom prst="rect">
              <a:avLst/>
            </a:prstGeom>
            <a:solidFill>
              <a:srgbClr val="A0695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 name="Freeform 12"/>
            <p:cNvSpPr>
              <a:spLocks/>
            </p:cNvSpPr>
            <p:nvPr/>
          </p:nvSpPr>
          <p:spPr bwMode="auto">
            <a:xfrm>
              <a:off x="1574" y="393"/>
              <a:ext cx="89" cy="146"/>
            </a:xfrm>
            <a:custGeom>
              <a:avLst/>
              <a:gdLst>
                <a:gd name="T0" fmla="*/ 0 w 124"/>
                <a:gd name="T1" fmla="*/ 51 h 203"/>
                <a:gd name="T2" fmla="*/ 16 w 124"/>
                <a:gd name="T3" fmla="*/ 86 h 203"/>
                <a:gd name="T4" fmla="*/ 20 w 124"/>
                <a:gd name="T5" fmla="*/ 129 h 203"/>
                <a:gd name="T6" fmla="*/ 8 w 124"/>
                <a:gd name="T7" fmla="*/ 188 h 203"/>
                <a:gd name="T8" fmla="*/ 98 w 124"/>
                <a:gd name="T9" fmla="*/ 124 h 203"/>
                <a:gd name="T10" fmla="*/ 119 w 124"/>
                <a:gd name="T11" fmla="*/ 37 h 203"/>
                <a:gd name="T12" fmla="*/ 51 w 124"/>
                <a:gd name="T13" fmla="*/ 21 h 203"/>
                <a:gd name="T14" fmla="*/ 43 w 124"/>
                <a:gd name="T15" fmla="*/ 25 h 2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203">
                  <a:moveTo>
                    <a:pt x="0" y="51"/>
                  </a:moveTo>
                  <a:cubicBezTo>
                    <a:pt x="4" y="63"/>
                    <a:pt x="13" y="72"/>
                    <a:pt x="16" y="86"/>
                  </a:cubicBezTo>
                  <a:cubicBezTo>
                    <a:pt x="19" y="99"/>
                    <a:pt x="20" y="116"/>
                    <a:pt x="20" y="129"/>
                  </a:cubicBezTo>
                  <a:cubicBezTo>
                    <a:pt x="19" y="150"/>
                    <a:pt x="13" y="168"/>
                    <a:pt x="8" y="188"/>
                  </a:cubicBezTo>
                  <a:cubicBezTo>
                    <a:pt x="39" y="203"/>
                    <a:pt x="87" y="146"/>
                    <a:pt x="98" y="124"/>
                  </a:cubicBezTo>
                  <a:cubicBezTo>
                    <a:pt x="111" y="98"/>
                    <a:pt x="124" y="66"/>
                    <a:pt x="119" y="37"/>
                  </a:cubicBezTo>
                  <a:cubicBezTo>
                    <a:pt x="112" y="0"/>
                    <a:pt x="74" y="7"/>
                    <a:pt x="51" y="21"/>
                  </a:cubicBezTo>
                  <a:cubicBezTo>
                    <a:pt x="48" y="22"/>
                    <a:pt x="45" y="23"/>
                    <a:pt x="43" y="25"/>
                  </a:cubicBezTo>
                </a:path>
              </a:pathLst>
            </a:custGeom>
            <a:solidFill>
              <a:srgbClr val="C697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 name="Freeform 13"/>
            <p:cNvSpPr>
              <a:spLocks/>
            </p:cNvSpPr>
            <p:nvPr/>
          </p:nvSpPr>
          <p:spPr bwMode="auto">
            <a:xfrm>
              <a:off x="920" y="556"/>
              <a:ext cx="182" cy="105"/>
            </a:xfrm>
            <a:custGeom>
              <a:avLst/>
              <a:gdLst>
                <a:gd name="T0" fmla="*/ 209 w 253"/>
                <a:gd name="T1" fmla="*/ 129 h 145"/>
                <a:gd name="T2" fmla="*/ 121 w 253"/>
                <a:gd name="T3" fmla="*/ 140 h 145"/>
                <a:gd name="T4" fmla="*/ 35 w 253"/>
                <a:gd name="T5" fmla="*/ 110 h 145"/>
                <a:gd name="T6" fmla="*/ 67 w 253"/>
                <a:gd name="T7" fmla="*/ 22 h 145"/>
                <a:gd name="T8" fmla="*/ 122 w 253"/>
                <a:gd name="T9" fmla="*/ 0 h 145"/>
                <a:gd name="T10" fmla="*/ 174 w 253"/>
                <a:gd name="T11" fmla="*/ 41 h 145"/>
                <a:gd name="T12" fmla="*/ 253 w 253"/>
                <a:gd name="T13" fmla="*/ 96 h 145"/>
              </a:gdLst>
              <a:ahLst/>
              <a:cxnLst>
                <a:cxn ang="0">
                  <a:pos x="T0" y="T1"/>
                </a:cxn>
                <a:cxn ang="0">
                  <a:pos x="T2" y="T3"/>
                </a:cxn>
                <a:cxn ang="0">
                  <a:pos x="T4" y="T5"/>
                </a:cxn>
                <a:cxn ang="0">
                  <a:pos x="T6" y="T7"/>
                </a:cxn>
                <a:cxn ang="0">
                  <a:pos x="T8" y="T9"/>
                </a:cxn>
                <a:cxn ang="0">
                  <a:pos x="T10" y="T11"/>
                </a:cxn>
                <a:cxn ang="0">
                  <a:pos x="T12" y="T13"/>
                </a:cxn>
              </a:cxnLst>
              <a:rect l="0" t="0" r="r" b="b"/>
              <a:pathLst>
                <a:path w="253" h="145">
                  <a:moveTo>
                    <a:pt x="209" y="129"/>
                  </a:moveTo>
                  <a:cubicBezTo>
                    <a:pt x="190" y="145"/>
                    <a:pt x="144" y="143"/>
                    <a:pt x="121" y="140"/>
                  </a:cubicBezTo>
                  <a:cubicBezTo>
                    <a:pt x="91" y="136"/>
                    <a:pt x="57" y="132"/>
                    <a:pt x="35" y="110"/>
                  </a:cubicBezTo>
                  <a:cubicBezTo>
                    <a:pt x="0" y="73"/>
                    <a:pt x="30" y="41"/>
                    <a:pt x="67" y="22"/>
                  </a:cubicBezTo>
                  <a:cubicBezTo>
                    <a:pt x="80" y="15"/>
                    <a:pt x="107" y="0"/>
                    <a:pt x="122" y="0"/>
                  </a:cubicBezTo>
                  <a:cubicBezTo>
                    <a:pt x="145" y="0"/>
                    <a:pt x="159" y="27"/>
                    <a:pt x="174" y="41"/>
                  </a:cubicBezTo>
                  <a:cubicBezTo>
                    <a:pt x="196" y="61"/>
                    <a:pt x="227" y="82"/>
                    <a:pt x="253" y="96"/>
                  </a:cubicBezTo>
                </a:path>
              </a:pathLst>
            </a:custGeom>
            <a:solidFill>
              <a:srgbClr val="C697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 name="Line 14"/>
            <p:cNvSpPr>
              <a:spLocks noChangeShapeType="1"/>
            </p:cNvSpPr>
            <p:nvPr/>
          </p:nvSpPr>
          <p:spPr bwMode="auto">
            <a:xfrm>
              <a:off x="1018" y="554"/>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 name="Line 15"/>
            <p:cNvSpPr>
              <a:spLocks noChangeShapeType="1"/>
            </p:cNvSpPr>
            <p:nvPr/>
          </p:nvSpPr>
          <p:spPr bwMode="auto">
            <a:xfrm>
              <a:off x="1018" y="554"/>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 name="Freeform 16"/>
            <p:cNvSpPr>
              <a:spLocks/>
            </p:cNvSpPr>
            <p:nvPr/>
          </p:nvSpPr>
          <p:spPr bwMode="auto">
            <a:xfrm>
              <a:off x="1264" y="195"/>
              <a:ext cx="80" cy="196"/>
            </a:xfrm>
            <a:custGeom>
              <a:avLst/>
              <a:gdLst>
                <a:gd name="T0" fmla="*/ 51 w 111"/>
                <a:gd name="T1" fmla="*/ 80 h 274"/>
                <a:gd name="T2" fmla="*/ 44 w 111"/>
                <a:gd name="T3" fmla="*/ 9 h 274"/>
                <a:gd name="T4" fmla="*/ 81 w 111"/>
                <a:gd name="T5" fmla="*/ 64 h 274"/>
                <a:gd name="T6" fmla="*/ 106 w 111"/>
                <a:gd name="T7" fmla="*/ 251 h 274"/>
                <a:gd name="T8" fmla="*/ 111 w 111"/>
                <a:gd name="T9" fmla="*/ 274 h 274"/>
                <a:gd name="T10" fmla="*/ 59 w 111"/>
                <a:gd name="T11" fmla="*/ 249 h 274"/>
                <a:gd name="T12" fmla="*/ 55 w 111"/>
                <a:gd name="T13" fmla="*/ 194 h 274"/>
                <a:gd name="T14" fmla="*/ 48 w 111"/>
                <a:gd name="T15" fmla="*/ 81 h 2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274">
                  <a:moveTo>
                    <a:pt x="51" y="80"/>
                  </a:moveTo>
                  <a:cubicBezTo>
                    <a:pt x="47" y="63"/>
                    <a:pt x="0" y="20"/>
                    <a:pt x="44" y="9"/>
                  </a:cubicBezTo>
                  <a:cubicBezTo>
                    <a:pt x="83" y="0"/>
                    <a:pt x="89" y="37"/>
                    <a:pt x="81" y="64"/>
                  </a:cubicBezTo>
                  <a:cubicBezTo>
                    <a:pt x="65" y="125"/>
                    <a:pt x="93" y="191"/>
                    <a:pt x="106" y="251"/>
                  </a:cubicBezTo>
                  <a:cubicBezTo>
                    <a:pt x="107" y="259"/>
                    <a:pt x="108" y="267"/>
                    <a:pt x="111" y="274"/>
                  </a:cubicBezTo>
                  <a:cubicBezTo>
                    <a:pt x="94" y="270"/>
                    <a:pt x="68" y="264"/>
                    <a:pt x="59" y="249"/>
                  </a:cubicBezTo>
                  <a:cubicBezTo>
                    <a:pt x="52" y="236"/>
                    <a:pt x="55" y="209"/>
                    <a:pt x="55" y="194"/>
                  </a:cubicBezTo>
                  <a:cubicBezTo>
                    <a:pt x="54" y="162"/>
                    <a:pt x="64" y="111"/>
                    <a:pt x="48" y="81"/>
                  </a:cubicBezTo>
                </a:path>
              </a:pathLst>
            </a:custGeom>
            <a:solidFill>
              <a:srgbClr val="F9C9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3" name="Freeform 17"/>
            <p:cNvSpPr>
              <a:spLocks/>
            </p:cNvSpPr>
            <p:nvPr/>
          </p:nvSpPr>
          <p:spPr bwMode="auto">
            <a:xfrm>
              <a:off x="1063" y="272"/>
              <a:ext cx="124" cy="188"/>
            </a:xfrm>
            <a:custGeom>
              <a:avLst/>
              <a:gdLst>
                <a:gd name="T0" fmla="*/ 54 w 172"/>
                <a:gd name="T1" fmla="*/ 107 h 262"/>
                <a:gd name="T2" fmla="*/ 22 w 172"/>
                <a:gd name="T3" fmla="*/ 74 h 262"/>
                <a:gd name="T4" fmla="*/ 1 w 172"/>
                <a:gd name="T5" fmla="*/ 42 h 262"/>
                <a:gd name="T6" fmla="*/ 53 w 172"/>
                <a:gd name="T7" fmla="*/ 36 h 262"/>
                <a:gd name="T8" fmla="*/ 139 w 172"/>
                <a:gd name="T9" fmla="*/ 176 h 262"/>
                <a:gd name="T10" fmla="*/ 170 w 172"/>
                <a:gd name="T11" fmla="*/ 212 h 262"/>
                <a:gd name="T12" fmla="*/ 141 w 172"/>
                <a:gd name="T13" fmla="*/ 262 h 262"/>
                <a:gd name="T14" fmla="*/ 99 w 172"/>
                <a:gd name="T15" fmla="*/ 181 h 262"/>
                <a:gd name="T16" fmla="*/ 47 w 172"/>
                <a:gd name="T17" fmla="*/ 96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262">
                  <a:moveTo>
                    <a:pt x="54" y="107"/>
                  </a:moveTo>
                  <a:cubicBezTo>
                    <a:pt x="42" y="100"/>
                    <a:pt x="35" y="83"/>
                    <a:pt x="22" y="74"/>
                  </a:cubicBezTo>
                  <a:cubicBezTo>
                    <a:pt x="9" y="66"/>
                    <a:pt x="0" y="59"/>
                    <a:pt x="1" y="42"/>
                  </a:cubicBezTo>
                  <a:cubicBezTo>
                    <a:pt x="2" y="0"/>
                    <a:pt x="42" y="0"/>
                    <a:pt x="53" y="36"/>
                  </a:cubicBezTo>
                  <a:cubicBezTo>
                    <a:pt x="69" y="89"/>
                    <a:pt x="103" y="134"/>
                    <a:pt x="139" y="176"/>
                  </a:cubicBezTo>
                  <a:cubicBezTo>
                    <a:pt x="146" y="185"/>
                    <a:pt x="169" y="201"/>
                    <a:pt x="170" y="212"/>
                  </a:cubicBezTo>
                  <a:cubicBezTo>
                    <a:pt x="172" y="223"/>
                    <a:pt x="149" y="252"/>
                    <a:pt x="141" y="262"/>
                  </a:cubicBezTo>
                  <a:cubicBezTo>
                    <a:pt x="121" y="245"/>
                    <a:pt x="112" y="204"/>
                    <a:pt x="99" y="181"/>
                  </a:cubicBezTo>
                  <a:cubicBezTo>
                    <a:pt x="83" y="152"/>
                    <a:pt x="64" y="124"/>
                    <a:pt x="47" y="96"/>
                  </a:cubicBezTo>
                </a:path>
              </a:pathLst>
            </a:custGeom>
            <a:solidFill>
              <a:srgbClr val="F9C9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4" name="Freeform 18"/>
            <p:cNvSpPr>
              <a:spLocks/>
            </p:cNvSpPr>
            <p:nvPr/>
          </p:nvSpPr>
          <p:spPr bwMode="auto">
            <a:xfrm>
              <a:off x="1043" y="274"/>
              <a:ext cx="67" cy="67"/>
            </a:xfrm>
            <a:custGeom>
              <a:avLst/>
              <a:gdLst>
                <a:gd name="T0" fmla="*/ 74 w 94"/>
                <a:gd name="T1" fmla="*/ 93 h 93"/>
                <a:gd name="T2" fmla="*/ 40 w 94"/>
                <a:gd name="T3" fmla="*/ 15 h 93"/>
                <a:gd name="T4" fmla="*/ 85 w 94"/>
                <a:gd name="T5" fmla="*/ 25 h 93"/>
                <a:gd name="T6" fmla="*/ 90 w 94"/>
                <a:gd name="T7" fmla="*/ 73 h 93"/>
              </a:gdLst>
              <a:ahLst/>
              <a:cxnLst>
                <a:cxn ang="0">
                  <a:pos x="T0" y="T1"/>
                </a:cxn>
                <a:cxn ang="0">
                  <a:pos x="T2" y="T3"/>
                </a:cxn>
                <a:cxn ang="0">
                  <a:pos x="T4" y="T5"/>
                </a:cxn>
                <a:cxn ang="0">
                  <a:pos x="T6" y="T7"/>
                </a:cxn>
              </a:cxnLst>
              <a:rect l="0" t="0" r="r" b="b"/>
              <a:pathLst>
                <a:path w="94" h="93">
                  <a:moveTo>
                    <a:pt x="74" y="93"/>
                  </a:moveTo>
                  <a:cubicBezTo>
                    <a:pt x="52" y="75"/>
                    <a:pt x="0" y="48"/>
                    <a:pt x="40" y="15"/>
                  </a:cubicBezTo>
                  <a:cubicBezTo>
                    <a:pt x="57" y="0"/>
                    <a:pt x="76" y="8"/>
                    <a:pt x="85" y="25"/>
                  </a:cubicBezTo>
                  <a:cubicBezTo>
                    <a:pt x="94" y="41"/>
                    <a:pt x="89" y="56"/>
                    <a:pt x="90" y="73"/>
                  </a:cubicBezTo>
                </a:path>
              </a:pathLst>
            </a:custGeom>
            <a:solidFill>
              <a:srgbClr val="A871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5" name="Freeform 19"/>
            <p:cNvSpPr>
              <a:spLocks/>
            </p:cNvSpPr>
            <p:nvPr/>
          </p:nvSpPr>
          <p:spPr bwMode="auto">
            <a:xfrm>
              <a:off x="1276" y="187"/>
              <a:ext cx="51" cy="71"/>
            </a:xfrm>
            <a:custGeom>
              <a:avLst/>
              <a:gdLst>
                <a:gd name="T0" fmla="*/ 36 w 71"/>
                <a:gd name="T1" fmla="*/ 98 h 98"/>
                <a:gd name="T2" fmla="*/ 11 w 71"/>
                <a:gd name="T3" fmla="*/ 29 h 98"/>
                <a:gd name="T4" fmla="*/ 69 w 71"/>
                <a:gd name="T5" fmla="*/ 37 h 98"/>
                <a:gd name="T6" fmla="*/ 58 w 71"/>
                <a:gd name="T7" fmla="*/ 97 h 98"/>
              </a:gdLst>
              <a:ahLst/>
              <a:cxnLst>
                <a:cxn ang="0">
                  <a:pos x="T0" y="T1"/>
                </a:cxn>
                <a:cxn ang="0">
                  <a:pos x="T2" y="T3"/>
                </a:cxn>
                <a:cxn ang="0">
                  <a:pos x="T4" y="T5"/>
                </a:cxn>
                <a:cxn ang="0">
                  <a:pos x="T6" y="T7"/>
                </a:cxn>
              </a:cxnLst>
              <a:rect l="0" t="0" r="r" b="b"/>
              <a:pathLst>
                <a:path w="71" h="98">
                  <a:moveTo>
                    <a:pt x="36" y="98"/>
                  </a:moveTo>
                  <a:cubicBezTo>
                    <a:pt x="32" y="79"/>
                    <a:pt x="0" y="50"/>
                    <a:pt x="11" y="29"/>
                  </a:cubicBezTo>
                  <a:cubicBezTo>
                    <a:pt x="27" y="0"/>
                    <a:pt x="56" y="21"/>
                    <a:pt x="69" y="37"/>
                  </a:cubicBezTo>
                  <a:cubicBezTo>
                    <a:pt x="71" y="58"/>
                    <a:pt x="57" y="77"/>
                    <a:pt x="58" y="97"/>
                  </a:cubicBezTo>
                </a:path>
              </a:pathLst>
            </a:custGeom>
            <a:solidFill>
              <a:srgbClr val="A871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6" name="Freeform 20"/>
            <p:cNvSpPr>
              <a:spLocks/>
            </p:cNvSpPr>
            <p:nvPr/>
          </p:nvSpPr>
          <p:spPr bwMode="auto">
            <a:xfrm>
              <a:off x="1267" y="765"/>
              <a:ext cx="436" cy="299"/>
            </a:xfrm>
            <a:custGeom>
              <a:avLst/>
              <a:gdLst>
                <a:gd name="T0" fmla="*/ 0 w 605"/>
                <a:gd name="T1" fmla="*/ 266 h 416"/>
                <a:gd name="T2" fmla="*/ 335 w 605"/>
                <a:gd name="T3" fmla="*/ 55 h 416"/>
                <a:gd name="T4" fmla="*/ 569 w 605"/>
                <a:gd name="T5" fmla="*/ 96 h 416"/>
                <a:gd name="T6" fmla="*/ 289 w 605"/>
                <a:gd name="T7" fmla="*/ 412 h 416"/>
                <a:gd name="T8" fmla="*/ 9 w 605"/>
                <a:gd name="T9" fmla="*/ 280 h 416"/>
              </a:gdLst>
              <a:ahLst/>
              <a:cxnLst>
                <a:cxn ang="0">
                  <a:pos x="T0" y="T1"/>
                </a:cxn>
                <a:cxn ang="0">
                  <a:pos x="T2" y="T3"/>
                </a:cxn>
                <a:cxn ang="0">
                  <a:pos x="T4" y="T5"/>
                </a:cxn>
                <a:cxn ang="0">
                  <a:pos x="T6" y="T7"/>
                </a:cxn>
                <a:cxn ang="0">
                  <a:pos x="T8" y="T9"/>
                </a:cxn>
              </a:cxnLst>
              <a:rect l="0" t="0" r="r" b="b"/>
              <a:pathLst>
                <a:path w="605" h="416">
                  <a:moveTo>
                    <a:pt x="0" y="266"/>
                  </a:moveTo>
                  <a:cubicBezTo>
                    <a:pt x="81" y="139"/>
                    <a:pt x="189" y="85"/>
                    <a:pt x="335" y="55"/>
                  </a:cubicBezTo>
                  <a:cubicBezTo>
                    <a:pt x="411" y="39"/>
                    <a:pt x="549" y="0"/>
                    <a:pt x="569" y="96"/>
                  </a:cubicBezTo>
                  <a:cubicBezTo>
                    <a:pt x="605" y="276"/>
                    <a:pt x="466" y="403"/>
                    <a:pt x="289" y="412"/>
                  </a:cubicBezTo>
                  <a:cubicBezTo>
                    <a:pt x="191" y="416"/>
                    <a:pt x="73" y="355"/>
                    <a:pt x="9" y="28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7" name="Freeform 21"/>
            <p:cNvSpPr>
              <a:spLocks/>
            </p:cNvSpPr>
            <p:nvPr/>
          </p:nvSpPr>
          <p:spPr bwMode="auto">
            <a:xfrm>
              <a:off x="1503" y="520"/>
              <a:ext cx="195" cy="477"/>
            </a:xfrm>
            <a:custGeom>
              <a:avLst/>
              <a:gdLst>
                <a:gd name="T0" fmla="*/ 4 w 270"/>
                <a:gd name="T1" fmla="*/ 0 h 664"/>
                <a:gd name="T2" fmla="*/ 0 w 270"/>
                <a:gd name="T3" fmla="*/ 4 h 664"/>
                <a:gd name="T4" fmla="*/ 35 w 270"/>
                <a:gd name="T5" fmla="*/ 73 h 664"/>
                <a:gd name="T6" fmla="*/ 57 w 270"/>
                <a:gd name="T7" fmla="*/ 104 h 664"/>
                <a:gd name="T8" fmla="*/ 85 w 270"/>
                <a:gd name="T9" fmla="*/ 171 h 664"/>
                <a:gd name="T10" fmla="*/ 104 w 270"/>
                <a:gd name="T11" fmla="*/ 217 h 664"/>
                <a:gd name="T12" fmla="*/ 135 w 270"/>
                <a:gd name="T13" fmla="*/ 275 h 664"/>
                <a:gd name="T14" fmla="*/ 161 w 270"/>
                <a:gd name="T15" fmla="*/ 321 h 664"/>
                <a:gd name="T16" fmla="*/ 195 w 270"/>
                <a:gd name="T17" fmla="*/ 371 h 664"/>
                <a:gd name="T18" fmla="*/ 229 w 270"/>
                <a:gd name="T19" fmla="*/ 420 h 664"/>
                <a:gd name="T20" fmla="*/ 175 w 270"/>
                <a:gd name="T21" fmla="*/ 662 h 664"/>
                <a:gd name="T22" fmla="*/ 175 w 270"/>
                <a:gd name="T23" fmla="*/ 662 h 664"/>
                <a:gd name="T24" fmla="*/ 180 w 270"/>
                <a:gd name="T25" fmla="*/ 663 h 664"/>
                <a:gd name="T26" fmla="*/ 236 w 270"/>
                <a:gd name="T27" fmla="*/ 417 h 664"/>
                <a:gd name="T28" fmla="*/ 202 w 270"/>
                <a:gd name="T29" fmla="*/ 366 h 664"/>
                <a:gd name="T30" fmla="*/ 168 w 270"/>
                <a:gd name="T31" fmla="*/ 318 h 664"/>
                <a:gd name="T32" fmla="*/ 142 w 270"/>
                <a:gd name="T33" fmla="*/ 271 h 664"/>
                <a:gd name="T34" fmla="*/ 111 w 270"/>
                <a:gd name="T35" fmla="*/ 214 h 664"/>
                <a:gd name="T36" fmla="*/ 93 w 270"/>
                <a:gd name="T37" fmla="*/ 168 h 664"/>
                <a:gd name="T38" fmla="*/ 64 w 270"/>
                <a:gd name="T39" fmla="*/ 100 h 664"/>
                <a:gd name="T40" fmla="*/ 42 w 270"/>
                <a:gd name="T41" fmla="*/ 68 h 664"/>
                <a:gd name="T42" fmla="*/ 8 w 270"/>
                <a:gd name="T43" fmla="*/ 4 h 664"/>
                <a:gd name="T44" fmla="*/ 4 w 270"/>
                <a:gd name="T45" fmla="*/ 0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0" h="664">
                  <a:moveTo>
                    <a:pt x="4" y="0"/>
                  </a:moveTo>
                  <a:cubicBezTo>
                    <a:pt x="2" y="0"/>
                    <a:pt x="0" y="2"/>
                    <a:pt x="0" y="4"/>
                  </a:cubicBezTo>
                  <a:cubicBezTo>
                    <a:pt x="1" y="28"/>
                    <a:pt x="19" y="50"/>
                    <a:pt x="35" y="73"/>
                  </a:cubicBezTo>
                  <a:cubicBezTo>
                    <a:pt x="44" y="84"/>
                    <a:pt x="52" y="94"/>
                    <a:pt x="57" y="104"/>
                  </a:cubicBezTo>
                  <a:cubicBezTo>
                    <a:pt x="69" y="127"/>
                    <a:pt x="77" y="148"/>
                    <a:pt x="85" y="171"/>
                  </a:cubicBezTo>
                  <a:cubicBezTo>
                    <a:pt x="104" y="217"/>
                    <a:pt x="104" y="217"/>
                    <a:pt x="104" y="217"/>
                  </a:cubicBezTo>
                  <a:cubicBezTo>
                    <a:pt x="112" y="237"/>
                    <a:pt x="124" y="256"/>
                    <a:pt x="135" y="275"/>
                  </a:cubicBezTo>
                  <a:cubicBezTo>
                    <a:pt x="144" y="290"/>
                    <a:pt x="153" y="305"/>
                    <a:pt x="161" y="321"/>
                  </a:cubicBezTo>
                  <a:cubicBezTo>
                    <a:pt x="170" y="339"/>
                    <a:pt x="183" y="355"/>
                    <a:pt x="195" y="371"/>
                  </a:cubicBezTo>
                  <a:cubicBezTo>
                    <a:pt x="208" y="387"/>
                    <a:pt x="220" y="402"/>
                    <a:pt x="229" y="420"/>
                  </a:cubicBezTo>
                  <a:cubicBezTo>
                    <a:pt x="262" y="490"/>
                    <a:pt x="244" y="617"/>
                    <a:pt x="175" y="662"/>
                  </a:cubicBezTo>
                  <a:cubicBezTo>
                    <a:pt x="173" y="663"/>
                    <a:pt x="174" y="660"/>
                    <a:pt x="175" y="662"/>
                  </a:cubicBezTo>
                  <a:cubicBezTo>
                    <a:pt x="176" y="664"/>
                    <a:pt x="178" y="664"/>
                    <a:pt x="180" y="663"/>
                  </a:cubicBezTo>
                  <a:cubicBezTo>
                    <a:pt x="253" y="616"/>
                    <a:pt x="270" y="490"/>
                    <a:pt x="236" y="417"/>
                  </a:cubicBezTo>
                  <a:cubicBezTo>
                    <a:pt x="227" y="398"/>
                    <a:pt x="214" y="382"/>
                    <a:pt x="202" y="366"/>
                  </a:cubicBezTo>
                  <a:cubicBezTo>
                    <a:pt x="189" y="351"/>
                    <a:pt x="177" y="335"/>
                    <a:pt x="168" y="318"/>
                  </a:cubicBezTo>
                  <a:cubicBezTo>
                    <a:pt x="160" y="301"/>
                    <a:pt x="151" y="286"/>
                    <a:pt x="142" y="271"/>
                  </a:cubicBezTo>
                  <a:cubicBezTo>
                    <a:pt x="131" y="252"/>
                    <a:pt x="120" y="233"/>
                    <a:pt x="111" y="214"/>
                  </a:cubicBezTo>
                  <a:cubicBezTo>
                    <a:pt x="93" y="168"/>
                    <a:pt x="93" y="168"/>
                    <a:pt x="93" y="168"/>
                  </a:cubicBezTo>
                  <a:cubicBezTo>
                    <a:pt x="85" y="146"/>
                    <a:pt x="76" y="123"/>
                    <a:pt x="64" y="100"/>
                  </a:cubicBezTo>
                  <a:cubicBezTo>
                    <a:pt x="59" y="90"/>
                    <a:pt x="50" y="79"/>
                    <a:pt x="42" y="68"/>
                  </a:cubicBezTo>
                  <a:cubicBezTo>
                    <a:pt x="26" y="47"/>
                    <a:pt x="9" y="25"/>
                    <a:pt x="8" y="4"/>
                  </a:cubicBezTo>
                  <a:cubicBezTo>
                    <a:pt x="8" y="1"/>
                    <a:pt x="6" y="0"/>
                    <a:pt x="4"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8" name="Freeform 22"/>
            <p:cNvSpPr>
              <a:spLocks/>
            </p:cNvSpPr>
            <p:nvPr/>
          </p:nvSpPr>
          <p:spPr bwMode="auto">
            <a:xfrm>
              <a:off x="928" y="367"/>
              <a:ext cx="742" cy="674"/>
            </a:xfrm>
            <a:custGeom>
              <a:avLst/>
              <a:gdLst>
                <a:gd name="T0" fmla="*/ 608 w 1030"/>
                <a:gd name="T1" fmla="*/ 932 h 939"/>
                <a:gd name="T2" fmla="*/ 493 w 1030"/>
                <a:gd name="T3" fmla="*/ 841 h 939"/>
                <a:gd name="T4" fmla="*/ 452 w 1030"/>
                <a:gd name="T5" fmla="*/ 787 h 939"/>
                <a:gd name="T6" fmla="*/ 348 w 1030"/>
                <a:gd name="T7" fmla="*/ 630 h 939"/>
                <a:gd name="T8" fmla="*/ 295 w 1030"/>
                <a:gd name="T9" fmla="*/ 480 h 939"/>
                <a:gd name="T10" fmla="*/ 287 w 1030"/>
                <a:gd name="T11" fmla="*/ 433 h 939"/>
                <a:gd name="T12" fmla="*/ 265 w 1030"/>
                <a:gd name="T13" fmla="*/ 345 h 939"/>
                <a:gd name="T14" fmla="*/ 262 w 1030"/>
                <a:gd name="T15" fmla="*/ 343 h 939"/>
                <a:gd name="T16" fmla="*/ 259 w 1030"/>
                <a:gd name="T17" fmla="*/ 344 h 939"/>
                <a:gd name="T18" fmla="*/ 232 w 1030"/>
                <a:gd name="T19" fmla="*/ 362 h 939"/>
                <a:gd name="T20" fmla="*/ 140 w 1030"/>
                <a:gd name="T21" fmla="*/ 403 h 939"/>
                <a:gd name="T22" fmla="*/ 18 w 1030"/>
                <a:gd name="T23" fmla="*/ 349 h 939"/>
                <a:gd name="T24" fmla="*/ 121 w 1030"/>
                <a:gd name="T25" fmla="*/ 265 h 939"/>
                <a:gd name="T26" fmla="*/ 136 w 1030"/>
                <a:gd name="T27" fmla="*/ 260 h 939"/>
                <a:gd name="T28" fmla="*/ 258 w 1030"/>
                <a:gd name="T29" fmla="*/ 206 h 939"/>
                <a:gd name="T30" fmla="*/ 328 w 1030"/>
                <a:gd name="T31" fmla="*/ 132 h 939"/>
                <a:gd name="T32" fmla="*/ 339 w 1030"/>
                <a:gd name="T33" fmla="*/ 116 h 939"/>
                <a:gd name="T34" fmla="*/ 467 w 1030"/>
                <a:gd name="T35" fmla="*/ 31 h 939"/>
                <a:gd name="T36" fmla="*/ 727 w 1030"/>
                <a:gd name="T37" fmla="*/ 71 h 939"/>
                <a:gd name="T38" fmla="*/ 853 w 1030"/>
                <a:gd name="T39" fmla="*/ 95 h 939"/>
                <a:gd name="T40" fmla="*/ 923 w 1030"/>
                <a:gd name="T41" fmla="*/ 76 h 939"/>
                <a:gd name="T42" fmla="*/ 944 w 1030"/>
                <a:gd name="T43" fmla="*/ 64 h 939"/>
                <a:gd name="T44" fmla="*/ 982 w 1030"/>
                <a:gd name="T45" fmla="*/ 47 h 939"/>
                <a:gd name="T46" fmla="*/ 1005 w 1030"/>
                <a:gd name="T47" fmla="*/ 58 h 939"/>
                <a:gd name="T48" fmla="*/ 1004 w 1030"/>
                <a:gd name="T49" fmla="*/ 147 h 939"/>
                <a:gd name="T50" fmla="*/ 896 w 1030"/>
                <a:gd name="T51" fmla="*/ 226 h 939"/>
                <a:gd name="T52" fmla="*/ 812 w 1030"/>
                <a:gd name="T53" fmla="*/ 221 h 939"/>
                <a:gd name="T54" fmla="*/ 806 w 1030"/>
                <a:gd name="T55" fmla="*/ 222 h 939"/>
                <a:gd name="T56" fmla="*/ 807 w 1030"/>
                <a:gd name="T57" fmla="*/ 228 h 939"/>
                <a:gd name="T58" fmla="*/ 897 w 1030"/>
                <a:gd name="T59" fmla="*/ 234 h 939"/>
                <a:gd name="T60" fmla="*/ 1011 w 1030"/>
                <a:gd name="T61" fmla="*/ 151 h 939"/>
                <a:gd name="T62" fmla="*/ 1012 w 1030"/>
                <a:gd name="T63" fmla="*/ 53 h 939"/>
                <a:gd name="T64" fmla="*/ 981 w 1030"/>
                <a:gd name="T65" fmla="*/ 39 h 939"/>
                <a:gd name="T66" fmla="*/ 940 w 1030"/>
                <a:gd name="T67" fmla="*/ 57 h 939"/>
                <a:gd name="T68" fmla="*/ 920 w 1030"/>
                <a:gd name="T69" fmla="*/ 68 h 939"/>
                <a:gd name="T70" fmla="*/ 852 w 1030"/>
                <a:gd name="T71" fmla="*/ 87 h 939"/>
                <a:gd name="T72" fmla="*/ 731 w 1030"/>
                <a:gd name="T73" fmla="*/ 64 h 939"/>
                <a:gd name="T74" fmla="*/ 465 w 1030"/>
                <a:gd name="T75" fmla="*/ 23 h 939"/>
                <a:gd name="T76" fmla="*/ 333 w 1030"/>
                <a:gd name="T77" fmla="*/ 112 h 939"/>
                <a:gd name="T78" fmla="*/ 321 w 1030"/>
                <a:gd name="T79" fmla="*/ 128 h 939"/>
                <a:gd name="T80" fmla="*/ 254 w 1030"/>
                <a:gd name="T81" fmla="*/ 199 h 939"/>
                <a:gd name="T82" fmla="*/ 134 w 1030"/>
                <a:gd name="T83" fmla="*/ 253 h 939"/>
                <a:gd name="T84" fmla="*/ 119 w 1030"/>
                <a:gd name="T85" fmla="*/ 257 h 939"/>
                <a:gd name="T86" fmla="*/ 10 w 1030"/>
                <a:gd name="T87" fmla="*/ 350 h 939"/>
                <a:gd name="T88" fmla="*/ 141 w 1030"/>
                <a:gd name="T89" fmla="*/ 411 h 939"/>
                <a:gd name="T90" fmla="*/ 237 w 1030"/>
                <a:gd name="T91" fmla="*/ 369 h 939"/>
                <a:gd name="T92" fmla="*/ 259 w 1030"/>
                <a:gd name="T93" fmla="*/ 353 h 939"/>
                <a:gd name="T94" fmla="*/ 279 w 1030"/>
                <a:gd name="T95" fmla="*/ 435 h 939"/>
                <a:gd name="T96" fmla="*/ 287 w 1030"/>
                <a:gd name="T97" fmla="*/ 482 h 939"/>
                <a:gd name="T98" fmla="*/ 340 w 1030"/>
                <a:gd name="T99" fmla="*/ 633 h 939"/>
                <a:gd name="T100" fmla="*/ 446 w 1030"/>
                <a:gd name="T101" fmla="*/ 792 h 939"/>
                <a:gd name="T102" fmla="*/ 487 w 1030"/>
                <a:gd name="T103" fmla="*/ 845 h 939"/>
                <a:gd name="T104" fmla="*/ 603 w 1030"/>
                <a:gd name="T105" fmla="*/ 939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30" h="939">
                  <a:moveTo>
                    <a:pt x="608" y="932"/>
                  </a:moveTo>
                  <a:cubicBezTo>
                    <a:pt x="563" y="913"/>
                    <a:pt x="520" y="877"/>
                    <a:pt x="493" y="841"/>
                  </a:cubicBezTo>
                  <a:cubicBezTo>
                    <a:pt x="452" y="787"/>
                    <a:pt x="452" y="787"/>
                    <a:pt x="452" y="787"/>
                  </a:cubicBezTo>
                  <a:cubicBezTo>
                    <a:pt x="413" y="736"/>
                    <a:pt x="376" y="688"/>
                    <a:pt x="348" y="630"/>
                  </a:cubicBezTo>
                  <a:cubicBezTo>
                    <a:pt x="325" y="583"/>
                    <a:pt x="308" y="533"/>
                    <a:pt x="295" y="480"/>
                  </a:cubicBezTo>
                  <a:cubicBezTo>
                    <a:pt x="292" y="465"/>
                    <a:pt x="289" y="450"/>
                    <a:pt x="287" y="433"/>
                  </a:cubicBezTo>
                  <a:cubicBezTo>
                    <a:pt x="282" y="402"/>
                    <a:pt x="278" y="370"/>
                    <a:pt x="265" y="345"/>
                  </a:cubicBezTo>
                  <a:cubicBezTo>
                    <a:pt x="264" y="344"/>
                    <a:pt x="263" y="343"/>
                    <a:pt x="262" y="343"/>
                  </a:cubicBezTo>
                  <a:cubicBezTo>
                    <a:pt x="261" y="343"/>
                    <a:pt x="260" y="343"/>
                    <a:pt x="259" y="344"/>
                  </a:cubicBezTo>
                  <a:cubicBezTo>
                    <a:pt x="232" y="362"/>
                    <a:pt x="232" y="362"/>
                    <a:pt x="232" y="362"/>
                  </a:cubicBezTo>
                  <a:cubicBezTo>
                    <a:pt x="204" y="382"/>
                    <a:pt x="179" y="400"/>
                    <a:pt x="140" y="403"/>
                  </a:cubicBezTo>
                  <a:cubicBezTo>
                    <a:pt x="102" y="406"/>
                    <a:pt x="25" y="390"/>
                    <a:pt x="18" y="349"/>
                  </a:cubicBezTo>
                  <a:cubicBezTo>
                    <a:pt x="10" y="301"/>
                    <a:pt x="79" y="278"/>
                    <a:pt x="121" y="265"/>
                  </a:cubicBezTo>
                  <a:cubicBezTo>
                    <a:pt x="136" y="260"/>
                    <a:pt x="136" y="260"/>
                    <a:pt x="136" y="260"/>
                  </a:cubicBezTo>
                  <a:cubicBezTo>
                    <a:pt x="183" y="244"/>
                    <a:pt x="224" y="226"/>
                    <a:pt x="258" y="206"/>
                  </a:cubicBezTo>
                  <a:cubicBezTo>
                    <a:pt x="290" y="188"/>
                    <a:pt x="309" y="161"/>
                    <a:pt x="328" y="132"/>
                  </a:cubicBezTo>
                  <a:cubicBezTo>
                    <a:pt x="339" y="116"/>
                    <a:pt x="339" y="116"/>
                    <a:pt x="339" y="116"/>
                  </a:cubicBezTo>
                  <a:cubicBezTo>
                    <a:pt x="369" y="74"/>
                    <a:pt x="414" y="44"/>
                    <a:pt x="467" y="31"/>
                  </a:cubicBezTo>
                  <a:cubicBezTo>
                    <a:pt x="558" y="8"/>
                    <a:pt x="640" y="21"/>
                    <a:pt x="727" y="71"/>
                  </a:cubicBezTo>
                  <a:cubicBezTo>
                    <a:pt x="766" y="94"/>
                    <a:pt x="806" y="101"/>
                    <a:pt x="853" y="95"/>
                  </a:cubicBezTo>
                  <a:cubicBezTo>
                    <a:pt x="876" y="92"/>
                    <a:pt x="899" y="86"/>
                    <a:pt x="923" y="76"/>
                  </a:cubicBezTo>
                  <a:cubicBezTo>
                    <a:pt x="944" y="64"/>
                    <a:pt x="944" y="64"/>
                    <a:pt x="944" y="64"/>
                  </a:cubicBezTo>
                  <a:cubicBezTo>
                    <a:pt x="957" y="56"/>
                    <a:pt x="971" y="48"/>
                    <a:pt x="982" y="47"/>
                  </a:cubicBezTo>
                  <a:cubicBezTo>
                    <a:pt x="992" y="47"/>
                    <a:pt x="1000" y="50"/>
                    <a:pt x="1005" y="58"/>
                  </a:cubicBezTo>
                  <a:cubicBezTo>
                    <a:pt x="1020" y="79"/>
                    <a:pt x="1012" y="127"/>
                    <a:pt x="1004" y="147"/>
                  </a:cubicBezTo>
                  <a:cubicBezTo>
                    <a:pt x="986" y="190"/>
                    <a:pt x="951" y="215"/>
                    <a:pt x="896" y="226"/>
                  </a:cubicBezTo>
                  <a:cubicBezTo>
                    <a:pt x="867" y="231"/>
                    <a:pt x="830" y="233"/>
                    <a:pt x="812" y="221"/>
                  </a:cubicBezTo>
                  <a:cubicBezTo>
                    <a:pt x="810" y="220"/>
                    <a:pt x="807" y="220"/>
                    <a:pt x="806" y="222"/>
                  </a:cubicBezTo>
                  <a:cubicBezTo>
                    <a:pt x="805" y="224"/>
                    <a:pt x="805" y="226"/>
                    <a:pt x="807" y="228"/>
                  </a:cubicBezTo>
                  <a:cubicBezTo>
                    <a:pt x="833" y="245"/>
                    <a:pt x="883" y="237"/>
                    <a:pt x="897" y="234"/>
                  </a:cubicBezTo>
                  <a:cubicBezTo>
                    <a:pt x="955" y="222"/>
                    <a:pt x="992" y="195"/>
                    <a:pt x="1011" y="151"/>
                  </a:cubicBezTo>
                  <a:cubicBezTo>
                    <a:pt x="1020" y="130"/>
                    <a:pt x="1030" y="78"/>
                    <a:pt x="1012" y="53"/>
                  </a:cubicBezTo>
                  <a:cubicBezTo>
                    <a:pt x="1005" y="43"/>
                    <a:pt x="995" y="38"/>
                    <a:pt x="981" y="39"/>
                  </a:cubicBezTo>
                  <a:cubicBezTo>
                    <a:pt x="968" y="40"/>
                    <a:pt x="954" y="49"/>
                    <a:pt x="940" y="57"/>
                  </a:cubicBezTo>
                  <a:cubicBezTo>
                    <a:pt x="920" y="68"/>
                    <a:pt x="920" y="68"/>
                    <a:pt x="920" y="68"/>
                  </a:cubicBezTo>
                  <a:cubicBezTo>
                    <a:pt x="897" y="78"/>
                    <a:pt x="875" y="84"/>
                    <a:pt x="852" y="87"/>
                  </a:cubicBezTo>
                  <a:cubicBezTo>
                    <a:pt x="806" y="93"/>
                    <a:pt x="769" y="86"/>
                    <a:pt x="731" y="64"/>
                  </a:cubicBezTo>
                  <a:cubicBezTo>
                    <a:pt x="642" y="13"/>
                    <a:pt x="558" y="0"/>
                    <a:pt x="465" y="23"/>
                  </a:cubicBezTo>
                  <a:cubicBezTo>
                    <a:pt x="411" y="36"/>
                    <a:pt x="364" y="68"/>
                    <a:pt x="333" y="112"/>
                  </a:cubicBezTo>
                  <a:cubicBezTo>
                    <a:pt x="321" y="128"/>
                    <a:pt x="321" y="128"/>
                    <a:pt x="321" y="128"/>
                  </a:cubicBezTo>
                  <a:cubicBezTo>
                    <a:pt x="302" y="155"/>
                    <a:pt x="285" y="182"/>
                    <a:pt x="254" y="199"/>
                  </a:cubicBezTo>
                  <a:cubicBezTo>
                    <a:pt x="220" y="219"/>
                    <a:pt x="180" y="237"/>
                    <a:pt x="134" y="253"/>
                  </a:cubicBezTo>
                  <a:cubicBezTo>
                    <a:pt x="119" y="257"/>
                    <a:pt x="119" y="257"/>
                    <a:pt x="119" y="257"/>
                  </a:cubicBezTo>
                  <a:cubicBezTo>
                    <a:pt x="74" y="271"/>
                    <a:pt x="0" y="295"/>
                    <a:pt x="10" y="350"/>
                  </a:cubicBezTo>
                  <a:cubicBezTo>
                    <a:pt x="18" y="401"/>
                    <a:pt x="106" y="414"/>
                    <a:pt x="141" y="411"/>
                  </a:cubicBezTo>
                  <a:cubicBezTo>
                    <a:pt x="182" y="407"/>
                    <a:pt x="209" y="389"/>
                    <a:pt x="237" y="369"/>
                  </a:cubicBezTo>
                  <a:cubicBezTo>
                    <a:pt x="237" y="369"/>
                    <a:pt x="253" y="357"/>
                    <a:pt x="259" y="353"/>
                  </a:cubicBezTo>
                  <a:cubicBezTo>
                    <a:pt x="270" y="376"/>
                    <a:pt x="275" y="406"/>
                    <a:pt x="279" y="435"/>
                  </a:cubicBezTo>
                  <a:cubicBezTo>
                    <a:pt x="281" y="451"/>
                    <a:pt x="284" y="467"/>
                    <a:pt x="287" y="482"/>
                  </a:cubicBezTo>
                  <a:cubicBezTo>
                    <a:pt x="300" y="535"/>
                    <a:pt x="318" y="586"/>
                    <a:pt x="340" y="633"/>
                  </a:cubicBezTo>
                  <a:cubicBezTo>
                    <a:pt x="369" y="693"/>
                    <a:pt x="408" y="743"/>
                    <a:pt x="446" y="792"/>
                  </a:cubicBezTo>
                  <a:cubicBezTo>
                    <a:pt x="487" y="845"/>
                    <a:pt x="487" y="845"/>
                    <a:pt x="487" y="845"/>
                  </a:cubicBezTo>
                  <a:cubicBezTo>
                    <a:pt x="513" y="881"/>
                    <a:pt x="556" y="919"/>
                    <a:pt x="603" y="939"/>
                  </a:cubicBezTo>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9" name="Freeform 23"/>
            <p:cNvSpPr>
              <a:spLocks/>
            </p:cNvSpPr>
            <p:nvPr/>
          </p:nvSpPr>
          <p:spPr bwMode="auto">
            <a:xfrm>
              <a:off x="1363" y="895"/>
              <a:ext cx="246" cy="135"/>
            </a:xfrm>
            <a:custGeom>
              <a:avLst/>
              <a:gdLst>
                <a:gd name="T0" fmla="*/ 338 w 342"/>
                <a:gd name="T1" fmla="*/ 0 h 188"/>
                <a:gd name="T2" fmla="*/ 334 w 342"/>
                <a:gd name="T3" fmla="*/ 4 h 188"/>
                <a:gd name="T4" fmla="*/ 210 w 342"/>
                <a:gd name="T5" fmla="*/ 172 h 188"/>
                <a:gd name="T6" fmla="*/ 92 w 342"/>
                <a:gd name="T7" fmla="*/ 160 h 188"/>
                <a:gd name="T8" fmla="*/ 36 w 342"/>
                <a:gd name="T9" fmla="*/ 116 h 188"/>
                <a:gd name="T10" fmla="*/ 7 w 342"/>
                <a:gd name="T11" fmla="*/ 90 h 188"/>
                <a:gd name="T12" fmla="*/ 1 w 342"/>
                <a:gd name="T13" fmla="*/ 91 h 188"/>
                <a:gd name="T14" fmla="*/ 2 w 342"/>
                <a:gd name="T15" fmla="*/ 96 h 188"/>
                <a:gd name="T16" fmla="*/ 30 w 342"/>
                <a:gd name="T17" fmla="*/ 122 h 188"/>
                <a:gd name="T18" fmla="*/ 88 w 342"/>
                <a:gd name="T19" fmla="*/ 167 h 188"/>
                <a:gd name="T20" fmla="*/ 211 w 342"/>
                <a:gd name="T21" fmla="*/ 180 h 188"/>
                <a:gd name="T22" fmla="*/ 342 w 342"/>
                <a:gd name="T23" fmla="*/ 5 h 188"/>
                <a:gd name="T24" fmla="*/ 338 w 342"/>
                <a:gd name="T25" fmla="*/ 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 h="188">
                  <a:moveTo>
                    <a:pt x="338" y="0"/>
                  </a:moveTo>
                  <a:cubicBezTo>
                    <a:pt x="336" y="0"/>
                    <a:pt x="334" y="2"/>
                    <a:pt x="334" y="4"/>
                  </a:cubicBezTo>
                  <a:cubicBezTo>
                    <a:pt x="326" y="77"/>
                    <a:pt x="305" y="155"/>
                    <a:pt x="210" y="172"/>
                  </a:cubicBezTo>
                  <a:cubicBezTo>
                    <a:pt x="165" y="180"/>
                    <a:pt x="128" y="176"/>
                    <a:pt x="92" y="160"/>
                  </a:cubicBezTo>
                  <a:cubicBezTo>
                    <a:pt x="70" y="150"/>
                    <a:pt x="53" y="133"/>
                    <a:pt x="36" y="116"/>
                  </a:cubicBezTo>
                  <a:cubicBezTo>
                    <a:pt x="27" y="107"/>
                    <a:pt x="17" y="98"/>
                    <a:pt x="7" y="90"/>
                  </a:cubicBezTo>
                  <a:cubicBezTo>
                    <a:pt x="5" y="88"/>
                    <a:pt x="3" y="89"/>
                    <a:pt x="1" y="91"/>
                  </a:cubicBezTo>
                  <a:cubicBezTo>
                    <a:pt x="0" y="92"/>
                    <a:pt x="0" y="95"/>
                    <a:pt x="2" y="96"/>
                  </a:cubicBezTo>
                  <a:cubicBezTo>
                    <a:pt x="12" y="104"/>
                    <a:pt x="21" y="113"/>
                    <a:pt x="30" y="122"/>
                  </a:cubicBezTo>
                  <a:cubicBezTo>
                    <a:pt x="47" y="139"/>
                    <a:pt x="65" y="156"/>
                    <a:pt x="88" y="167"/>
                  </a:cubicBezTo>
                  <a:cubicBezTo>
                    <a:pt x="126" y="184"/>
                    <a:pt x="164" y="188"/>
                    <a:pt x="211" y="180"/>
                  </a:cubicBezTo>
                  <a:cubicBezTo>
                    <a:pt x="313" y="162"/>
                    <a:pt x="334" y="77"/>
                    <a:pt x="342" y="5"/>
                  </a:cubicBezTo>
                  <a:cubicBezTo>
                    <a:pt x="342" y="3"/>
                    <a:pt x="340" y="1"/>
                    <a:pt x="338"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0" name="Freeform 24"/>
            <p:cNvSpPr>
              <a:spLocks/>
            </p:cNvSpPr>
            <p:nvPr/>
          </p:nvSpPr>
          <p:spPr bwMode="auto">
            <a:xfrm>
              <a:off x="1354" y="950"/>
              <a:ext cx="14" cy="16"/>
            </a:xfrm>
            <a:custGeom>
              <a:avLst/>
              <a:gdLst>
                <a:gd name="T0" fmla="*/ 12 w 19"/>
                <a:gd name="T1" fmla="*/ 2 h 22"/>
                <a:gd name="T2" fmla="*/ 12 w 19"/>
                <a:gd name="T3" fmla="*/ 2 h 22"/>
                <a:gd name="T4" fmla="*/ 11 w 19"/>
                <a:gd name="T5" fmla="*/ 3 h 22"/>
                <a:gd name="T6" fmla="*/ 10 w 19"/>
                <a:gd name="T7" fmla="*/ 1 h 22"/>
                <a:gd name="T8" fmla="*/ 5 w 19"/>
                <a:gd name="T9" fmla="*/ 3 h 22"/>
                <a:gd name="T10" fmla="*/ 2 w 19"/>
                <a:gd name="T11" fmla="*/ 12 h 22"/>
                <a:gd name="T12" fmla="*/ 1 w 19"/>
                <a:gd name="T13" fmla="*/ 15 h 22"/>
                <a:gd name="T14" fmla="*/ 1 w 19"/>
                <a:gd name="T15" fmla="*/ 16 h 22"/>
                <a:gd name="T16" fmla="*/ 1 w 19"/>
                <a:gd name="T17" fmla="*/ 16 h 22"/>
                <a:gd name="T18" fmla="*/ 1 w 19"/>
                <a:gd name="T19" fmla="*/ 17 h 22"/>
                <a:gd name="T20" fmla="*/ 2 w 19"/>
                <a:gd name="T21" fmla="*/ 21 h 22"/>
                <a:gd name="T22" fmla="*/ 8 w 19"/>
                <a:gd name="T23" fmla="*/ 20 h 22"/>
                <a:gd name="T24" fmla="*/ 9 w 19"/>
                <a:gd name="T25" fmla="*/ 18 h 22"/>
                <a:gd name="T26" fmla="*/ 18 w 19"/>
                <a:gd name="T27" fmla="*/ 8 h 22"/>
                <a:gd name="T28" fmla="*/ 18 w 19"/>
                <a:gd name="T29" fmla="*/ 8 h 22"/>
                <a:gd name="T30" fmla="*/ 18 w 19"/>
                <a:gd name="T31" fmla="*/ 6 h 22"/>
                <a:gd name="T32" fmla="*/ 17 w 19"/>
                <a:gd name="T33" fmla="*/ 2 h 22"/>
                <a:gd name="T34" fmla="*/ 12 w 19"/>
                <a:gd name="T35" fmla="*/ 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2">
                  <a:moveTo>
                    <a:pt x="12" y="2"/>
                  </a:moveTo>
                  <a:cubicBezTo>
                    <a:pt x="12" y="2"/>
                    <a:pt x="12" y="2"/>
                    <a:pt x="12" y="2"/>
                  </a:cubicBezTo>
                  <a:cubicBezTo>
                    <a:pt x="12" y="2"/>
                    <a:pt x="11" y="3"/>
                    <a:pt x="11" y="3"/>
                  </a:cubicBezTo>
                  <a:cubicBezTo>
                    <a:pt x="11" y="2"/>
                    <a:pt x="11" y="1"/>
                    <a:pt x="10" y="1"/>
                  </a:cubicBezTo>
                  <a:cubicBezTo>
                    <a:pt x="8" y="0"/>
                    <a:pt x="6" y="1"/>
                    <a:pt x="5" y="3"/>
                  </a:cubicBezTo>
                  <a:cubicBezTo>
                    <a:pt x="2" y="12"/>
                    <a:pt x="2" y="12"/>
                    <a:pt x="2" y="12"/>
                  </a:cubicBezTo>
                  <a:cubicBezTo>
                    <a:pt x="2" y="12"/>
                    <a:pt x="1" y="15"/>
                    <a:pt x="1" y="15"/>
                  </a:cubicBezTo>
                  <a:cubicBezTo>
                    <a:pt x="1" y="16"/>
                    <a:pt x="1" y="16"/>
                    <a:pt x="1" y="16"/>
                  </a:cubicBezTo>
                  <a:cubicBezTo>
                    <a:pt x="1" y="16"/>
                    <a:pt x="1" y="16"/>
                    <a:pt x="1" y="16"/>
                  </a:cubicBezTo>
                  <a:cubicBezTo>
                    <a:pt x="1" y="16"/>
                    <a:pt x="1" y="16"/>
                    <a:pt x="1" y="17"/>
                  </a:cubicBezTo>
                  <a:cubicBezTo>
                    <a:pt x="0" y="18"/>
                    <a:pt x="1" y="20"/>
                    <a:pt x="2" y="21"/>
                  </a:cubicBezTo>
                  <a:cubicBezTo>
                    <a:pt x="4" y="22"/>
                    <a:pt x="7" y="22"/>
                    <a:pt x="8" y="20"/>
                  </a:cubicBezTo>
                  <a:cubicBezTo>
                    <a:pt x="9" y="18"/>
                    <a:pt x="9" y="18"/>
                    <a:pt x="9" y="18"/>
                  </a:cubicBezTo>
                  <a:cubicBezTo>
                    <a:pt x="9" y="18"/>
                    <a:pt x="18" y="8"/>
                    <a:pt x="18" y="8"/>
                  </a:cubicBezTo>
                  <a:cubicBezTo>
                    <a:pt x="18" y="8"/>
                    <a:pt x="18" y="8"/>
                    <a:pt x="18" y="8"/>
                  </a:cubicBezTo>
                  <a:cubicBezTo>
                    <a:pt x="18" y="7"/>
                    <a:pt x="18" y="7"/>
                    <a:pt x="18" y="6"/>
                  </a:cubicBezTo>
                  <a:cubicBezTo>
                    <a:pt x="19" y="5"/>
                    <a:pt x="18" y="3"/>
                    <a:pt x="17" y="2"/>
                  </a:cubicBezTo>
                  <a:cubicBezTo>
                    <a:pt x="16" y="1"/>
                    <a:pt x="13" y="1"/>
                    <a:pt x="12" y="2"/>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1" name="Freeform 25"/>
            <p:cNvSpPr>
              <a:spLocks/>
            </p:cNvSpPr>
            <p:nvPr/>
          </p:nvSpPr>
          <p:spPr bwMode="auto">
            <a:xfrm>
              <a:off x="1492" y="945"/>
              <a:ext cx="38" cy="74"/>
            </a:xfrm>
            <a:custGeom>
              <a:avLst/>
              <a:gdLst>
                <a:gd name="T0" fmla="*/ 3 w 53"/>
                <a:gd name="T1" fmla="*/ 1 h 103"/>
                <a:gd name="T2" fmla="*/ 1 w 53"/>
                <a:gd name="T3" fmla="*/ 6 h 103"/>
                <a:gd name="T4" fmla="*/ 13 w 53"/>
                <a:gd name="T5" fmla="*/ 28 h 103"/>
                <a:gd name="T6" fmla="*/ 45 w 53"/>
                <a:gd name="T7" fmla="*/ 99 h 103"/>
                <a:gd name="T8" fmla="*/ 50 w 53"/>
                <a:gd name="T9" fmla="*/ 102 h 103"/>
                <a:gd name="T10" fmla="*/ 53 w 53"/>
                <a:gd name="T11" fmla="*/ 97 h 103"/>
                <a:gd name="T12" fmla="*/ 20 w 53"/>
                <a:gd name="T13" fmla="*/ 25 h 103"/>
                <a:gd name="T14" fmla="*/ 9 w 53"/>
                <a:gd name="T15" fmla="*/ 2 h 103"/>
                <a:gd name="T16" fmla="*/ 3 w 53"/>
                <a:gd name="T17" fmla="*/ 1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103">
                  <a:moveTo>
                    <a:pt x="3" y="1"/>
                  </a:moveTo>
                  <a:cubicBezTo>
                    <a:pt x="1" y="2"/>
                    <a:pt x="0" y="4"/>
                    <a:pt x="1" y="6"/>
                  </a:cubicBezTo>
                  <a:cubicBezTo>
                    <a:pt x="13" y="28"/>
                    <a:pt x="13" y="28"/>
                    <a:pt x="13" y="28"/>
                  </a:cubicBezTo>
                  <a:cubicBezTo>
                    <a:pt x="25" y="53"/>
                    <a:pt x="40" y="81"/>
                    <a:pt x="45" y="99"/>
                  </a:cubicBezTo>
                  <a:cubicBezTo>
                    <a:pt x="45" y="101"/>
                    <a:pt x="48" y="103"/>
                    <a:pt x="50" y="102"/>
                  </a:cubicBezTo>
                  <a:cubicBezTo>
                    <a:pt x="52" y="101"/>
                    <a:pt x="53" y="99"/>
                    <a:pt x="53" y="97"/>
                  </a:cubicBezTo>
                  <a:cubicBezTo>
                    <a:pt x="47" y="78"/>
                    <a:pt x="33" y="50"/>
                    <a:pt x="20" y="25"/>
                  </a:cubicBezTo>
                  <a:cubicBezTo>
                    <a:pt x="9" y="2"/>
                    <a:pt x="9" y="2"/>
                    <a:pt x="9" y="2"/>
                  </a:cubicBezTo>
                  <a:cubicBezTo>
                    <a:pt x="8" y="0"/>
                    <a:pt x="5" y="0"/>
                    <a:pt x="3"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2" name="Freeform 26"/>
            <p:cNvSpPr>
              <a:spLocks/>
            </p:cNvSpPr>
            <p:nvPr/>
          </p:nvSpPr>
          <p:spPr bwMode="auto">
            <a:xfrm>
              <a:off x="1454" y="908"/>
              <a:ext cx="65" cy="42"/>
            </a:xfrm>
            <a:custGeom>
              <a:avLst/>
              <a:gdLst>
                <a:gd name="T0" fmla="*/ 56 w 90"/>
                <a:gd name="T1" fmla="*/ 58 h 58"/>
                <a:gd name="T2" fmla="*/ 0 w 90"/>
                <a:gd name="T3" fmla="*/ 33 h 58"/>
                <a:gd name="T4" fmla="*/ 81 w 90"/>
                <a:gd name="T5" fmla="*/ 0 h 58"/>
                <a:gd name="T6" fmla="*/ 54 w 90"/>
                <a:gd name="T7" fmla="*/ 57 h 58"/>
              </a:gdLst>
              <a:ahLst/>
              <a:cxnLst>
                <a:cxn ang="0">
                  <a:pos x="T0" y="T1"/>
                </a:cxn>
                <a:cxn ang="0">
                  <a:pos x="T2" y="T3"/>
                </a:cxn>
                <a:cxn ang="0">
                  <a:pos x="T4" y="T5"/>
                </a:cxn>
                <a:cxn ang="0">
                  <a:pos x="T6" y="T7"/>
                </a:cxn>
              </a:cxnLst>
              <a:rect l="0" t="0" r="r" b="b"/>
              <a:pathLst>
                <a:path w="90" h="58">
                  <a:moveTo>
                    <a:pt x="56" y="58"/>
                  </a:moveTo>
                  <a:cubicBezTo>
                    <a:pt x="39" y="48"/>
                    <a:pt x="14" y="46"/>
                    <a:pt x="0" y="33"/>
                  </a:cubicBezTo>
                  <a:cubicBezTo>
                    <a:pt x="25" y="21"/>
                    <a:pt x="54" y="11"/>
                    <a:pt x="81" y="0"/>
                  </a:cubicBezTo>
                  <a:cubicBezTo>
                    <a:pt x="90" y="17"/>
                    <a:pt x="66" y="45"/>
                    <a:pt x="54" y="57"/>
                  </a:cubicBezTo>
                </a:path>
              </a:pathLst>
            </a:custGeom>
            <a:solidFill>
              <a:srgbClr val="9373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3" name="Freeform 27"/>
            <p:cNvSpPr>
              <a:spLocks noEditPoints="1"/>
            </p:cNvSpPr>
            <p:nvPr/>
          </p:nvSpPr>
          <p:spPr bwMode="auto">
            <a:xfrm>
              <a:off x="1451" y="905"/>
              <a:ext cx="67" cy="48"/>
            </a:xfrm>
            <a:custGeom>
              <a:avLst/>
              <a:gdLst>
                <a:gd name="T0" fmla="*/ 84 w 93"/>
                <a:gd name="T1" fmla="*/ 1 h 67"/>
                <a:gd name="T2" fmla="*/ 61 w 93"/>
                <a:gd name="T3" fmla="*/ 10 h 67"/>
                <a:gd name="T4" fmla="*/ 3 w 93"/>
                <a:gd name="T5" fmla="*/ 35 h 67"/>
                <a:gd name="T6" fmla="*/ 1 w 93"/>
                <a:gd name="T7" fmla="*/ 38 h 67"/>
                <a:gd name="T8" fmla="*/ 2 w 93"/>
                <a:gd name="T9" fmla="*/ 41 h 67"/>
                <a:gd name="T10" fmla="*/ 36 w 93"/>
                <a:gd name="T11" fmla="*/ 57 h 67"/>
                <a:gd name="T12" fmla="*/ 56 w 93"/>
                <a:gd name="T13" fmla="*/ 65 h 67"/>
                <a:gd name="T14" fmla="*/ 58 w 93"/>
                <a:gd name="T15" fmla="*/ 66 h 67"/>
                <a:gd name="T16" fmla="*/ 59 w 93"/>
                <a:gd name="T17" fmla="*/ 66 h 67"/>
                <a:gd name="T18" fmla="*/ 65 w 93"/>
                <a:gd name="T19" fmla="*/ 65 h 67"/>
                <a:gd name="T20" fmla="*/ 65 w 93"/>
                <a:gd name="T21" fmla="*/ 64 h 67"/>
                <a:gd name="T22" fmla="*/ 65 w 93"/>
                <a:gd name="T23" fmla="*/ 61 h 67"/>
                <a:gd name="T24" fmla="*/ 90 w 93"/>
                <a:gd name="T25" fmla="*/ 24 h 67"/>
                <a:gd name="T26" fmla="*/ 89 w 93"/>
                <a:gd name="T27" fmla="*/ 3 h 67"/>
                <a:gd name="T28" fmla="*/ 84 w 93"/>
                <a:gd name="T29" fmla="*/ 1 h 67"/>
                <a:gd name="T30" fmla="*/ 64 w 93"/>
                <a:gd name="T31" fmla="*/ 18 h 67"/>
                <a:gd name="T32" fmla="*/ 83 w 93"/>
                <a:gd name="T33" fmla="*/ 10 h 67"/>
                <a:gd name="T34" fmla="*/ 82 w 93"/>
                <a:gd name="T35" fmla="*/ 21 h 67"/>
                <a:gd name="T36" fmla="*/ 58 w 93"/>
                <a:gd name="T37" fmla="*/ 57 h 67"/>
                <a:gd name="T38" fmla="*/ 38 w 93"/>
                <a:gd name="T39" fmla="*/ 49 h 67"/>
                <a:gd name="T40" fmla="*/ 13 w 93"/>
                <a:gd name="T41" fmla="*/ 39 h 67"/>
                <a:gd name="T42" fmla="*/ 64 w 93"/>
                <a:gd name="T43" fmla="*/ 18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67">
                  <a:moveTo>
                    <a:pt x="84" y="1"/>
                  </a:moveTo>
                  <a:cubicBezTo>
                    <a:pt x="61" y="10"/>
                    <a:pt x="61" y="10"/>
                    <a:pt x="61" y="10"/>
                  </a:cubicBezTo>
                  <a:cubicBezTo>
                    <a:pt x="42" y="18"/>
                    <a:pt x="21" y="26"/>
                    <a:pt x="3" y="35"/>
                  </a:cubicBezTo>
                  <a:cubicBezTo>
                    <a:pt x="2" y="35"/>
                    <a:pt x="1" y="36"/>
                    <a:pt x="1" y="38"/>
                  </a:cubicBezTo>
                  <a:cubicBezTo>
                    <a:pt x="0" y="39"/>
                    <a:pt x="1" y="40"/>
                    <a:pt x="2" y="41"/>
                  </a:cubicBezTo>
                  <a:cubicBezTo>
                    <a:pt x="11" y="49"/>
                    <a:pt x="24" y="53"/>
                    <a:pt x="36" y="57"/>
                  </a:cubicBezTo>
                  <a:cubicBezTo>
                    <a:pt x="43" y="60"/>
                    <a:pt x="50" y="62"/>
                    <a:pt x="56" y="65"/>
                  </a:cubicBezTo>
                  <a:cubicBezTo>
                    <a:pt x="57" y="66"/>
                    <a:pt x="57" y="66"/>
                    <a:pt x="58" y="66"/>
                  </a:cubicBezTo>
                  <a:cubicBezTo>
                    <a:pt x="58" y="66"/>
                    <a:pt x="59" y="66"/>
                    <a:pt x="59" y="66"/>
                  </a:cubicBezTo>
                  <a:cubicBezTo>
                    <a:pt x="61" y="67"/>
                    <a:pt x="64" y="67"/>
                    <a:pt x="65" y="65"/>
                  </a:cubicBezTo>
                  <a:cubicBezTo>
                    <a:pt x="65" y="65"/>
                    <a:pt x="65" y="64"/>
                    <a:pt x="65" y="64"/>
                  </a:cubicBezTo>
                  <a:cubicBezTo>
                    <a:pt x="65" y="63"/>
                    <a:pt x="65" y="62"/>
                    <a:pt x="65" y="61"/>
                  </a:cubicBezTo>
                  <a:cubicBezTo>
                    <a:pt x="73" y="53"/>
                    <a:pt x="85" y="38"/>
                    <a:pt x="90" y="24"/>
                  </a:cubicBezTo>
                  <a:cubicBezTo>
                    <a:pt x="93" y="16"/>
                    <a:pt x="93" y="9"/>
                    <a:pt x="89" y="3"/>
                  </a:cubicBezTo>
                  <a:cubicBezTo>
                    <a:pt x="88" y="1"/>
                    <a:pt x="86" y="0"/>
                    <a:pt x="84" y="1"/>
                  </a:cubicBezTo>
                  <a:close/>
                  <a:moveTo>
                    <a:pt x="64" y="18"/>
                  </a:moveTo>
                  <a:cubicBezTo>
                    <a:pt x="64" y="18"/>
                    <a:pt x="78" y="12"/>
                    <a:pt x="83" y="10"/>
                  </a:cubicBezTo>
                  <a:cubicBezTo>
                    <a:pt x="84" y="13"/>
                    <a:pt x="84" y="16"/>
                    <a:pt x="82" y="21"/>
                  </a:cubicBezTo>
                  <a:cubicBezTo>
                    <a:pt x="80" y="29"/>
                    <a:pt x="73" y="41"/>
                    <a:pt x="58" y="57"/>
                  </a:cubicBezTo>
                  <a:cubicBezTo>
                    <a:pt x="51" y="54"/>
                    <a:pt x="45" y="52"/>
                    <a:pt x="38" y="49"/>
                  </a:cubicBezTo>
                  <a:cubicBezTo>
                    <a:pt x="29" y="47"/>
                    <a:pt x="20" y="43"/>
                    <a:pt x="13" y="39"/>
                  </a:cubicBezTo>
                  <a:cubicBezTo>
                    <a:pt x="29" y="31"/>
                    <a:pt x="47" y="24"/>
                    <a:pt x="64" y="18"/>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4" name="Freeform 28"/>
            <p:cNvSpPr>
              <a:spLocks/>
            </p:cNvSpPr>
            <p:nvPr/>
          </p:nvSpPr>
          <p:spPr bwMode="auto">
            <a:xfrm>
              <a:off x="1198" y="589"/>
              <a:ext cx="43" cy="26"/>
            </a:xfrm>
            <a:custGeom>
              <a:avLst/>
              <a:gdLst>
                <a:gd name="T0" fmla="*/ 20 w 60"/>
                <a:gd name="T1" fmla="*/ 5 h 35"/>
                <a:gd name="T2" fmla="*/ 0 w 60"/>
                <a:gd name="T3" fmla="*/ 31 h 35"/>
                <a:gd name="T4" fmla="*/ 4 w 60"/>
                <a:gd name="T5" fmla="*/ 35 h 35"/>
                <a:gd name="T6" fmla="*/ 8 w 60"/>
                <a:gd name="T7" fmla="*/ 32 h 35"/>
                <a:gd name="T8" fmla="*/ 23 w 60"/>
                <a:gd name="T9" fmla="*/ 12 h 35"/>
                <a:gd name="T10" fmla="*/ 52 w 60"/>
                <a:gd name="T11" fmla="*/ 17 h 35"/>
                <a:gd name="T12" fmla="*/ 58 w 60"/>
                <a:gd name="T13" fmla="*/ 16 h 35"/>
                <a:gd name="T14" fmla="*/ 58 w 60"/>
                <a:gd name="T15" fmla="*/ 11 h 35"/>
                <a:gd name="T16" fmla="*/ 20 w 60"/>
                <a:gd name="T17" fmla="*/ 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35">
                  <a:moveTo>
                    <a:pt x="20" y="5"/>
                  </a:moveTo>
                  <a:cubicBezTo>
                    <a:pt x="9" y="9"/>
                    <a:pt x="1" y="19"/>
                    <a:pt x="0" y="31"/>
                  </a:cubicBezTo>
                  <a:cubicBezTo>
                    <a:pt x="0" y="33"/>
                    <a:pt x="1" y="35"/>
                    <a:pt x="4" y="35"/>
                  </a:cubicBezTo>
                  <a:cubicBezTo>
                    <a:pt x="6" y="35"/>
                    <a:pt x="8" y="34"/>
                    <a:pt x="8" y="32"/>
                  </a:cubicBezTo>
                  <a:cubicBezTo>
                    <a:pt x="9" y="19"/>
                    <a:pt x="18" y="14"/>
                    <a:pt x="23" y="12"/>
                  </a:cubicBezTo>
                  <a:cubicBezTo>
                    <a:pt x="34" y="8"/>
                    <a:pt x="46" y="10"/>
                    <a:pt x="52" y="17"/>
                  </a:cubicBezTo>
                  <a:cubicBezTo>
                    <a:pt x="54" y="18"/>
                    <a:pt x="57" y="18"/>
                    <a:pt x="58" y="16"/>
                  </a:cubicBezTo>
                  <a:cubicBezTo>
                    <a:pt x="60" y="15"/>
                    <a:pt x="60" y="12"/>
                    <a:pt x="58" y="11"/>
                  </a:cubicBezTo>
                  <a:cubicBezTo>
                    <a:pt x="49" y="2"/>
                    <a:pt x="34" y="0"/>
                    <a:pt x="20" y="5"/>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5" name="Freeform 29"/>
            <p:cNvSpPr>
              <a:spLocks/>
            </p:cNvSpPr>
            <p:nvPr/>
          </p:nvSpPr>
          <p:spPr bwMode="auto">
            <a:xfrm>
              <a:off x="1436" y="533"/>
              <a:ext cx="39" cy="22"/>
            </a:xfrm>
            <a:custGeom>
              <a:avLst/>
              <a:gdLst>
                <a:gd name="T0" fmla="*/ 15 w 54"/>
                <a:gd name="T1" fmla="*/ 6 h 31"/>
                <a:gd name="T2" fmla="*/ 0 w 54"/>
                <a:gd name="T3" fmla="*/ 26 h 31"/>
                <a:gd name="T4" fmla="*/ 4 w 54"/>
                <a:gd name="T5" fmla="*/ 31 h 31"/>
                <a:gd name="T6" fmla="*/ 8 w 54"/>
                <a:gd name="T7" fmla="*/ 27 h 31"/>
                <a:gd name="T8" fmla="*/ 19 w 54"/>
                <a:gd name="T9" fmla="*/ 13 h 31"/>
                <a:gd name="T10" fmla="*/ 48 w 54"/>
                <a:gd name="T11" fmla="*/ 14 h 31"/>
                <a:gd name="T12" fmla="*/ 53 w 54"/>
                <a:gd name="T13" fmla="*/ 12 h 31"/>
                <a:gd name="T14" fmla="*/ 51 w 54"/>
                <a:gd name="T15" fmla="*/ 6 h 31"/>
                <a:gd name="T16" fmla="*/ 15 w 54"/>
                <a:gd name="T17" fmla="*/ 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31">
                  <a:moveTo>
                    <a:pt x="15" y="6"/>
                  </a:moveTo>
                  <a:cubicBezTo>
                    <a:pt x="7" y="10"/>
                    <a:pt x="2" y="17"/>
                    <a:pt x="0" y="26"/>
                  </a:cubicBezTo>
                  <a:cubicBezTo>
                    <a:pt x="0" y="28"/>
                    <a:pt x="1" y="30"/>
                    <a:pt x="4" y="31"/>
                  </a:cubicBezTo>
                  <a:cubicBezTo>
                    <a:pt x="6" y="31"/>
                    <a:pt x="8" y="30"/>
                    <a:pt x="8" y="27"/>
                  </a:cubicBezTo>
                  <a:cubicBezTo>
                    <a:pt x="10" y="21"/>
                    <a:pt x="13" y="16"/>
                    <a:pt x="19" y="13"/>
                  </a:cubicBezTo>
                  <a:cubicBezTo>
                    <a:pt x="27" y="9"/>
                    <a:pt x="38" y="9"/>
                    <a:pt x="48" y="14"/>
                  </a:cubicBezTo>
                  <a:cubicBezTo>
                    <a:pt x="50" y="15"/>
                    <a:pt x="52" y="14"/>
                    <a:pt x="53" y="12"/>
                  </a:cubicBezTo>
                  <a:cubicBezTo>
                    <a:pt x="54" y="10"/>
                    <a:pt x="53" y="7"/>
                    <a:pt x="51" y="6"/>
                  </a:cubicBezTo>
                  <a:cubicBezTo>
                    <a:pt x="40" y="1"/>
                    <a:pt x="26" y="0"/>
                    <a:pt x="15" y="6"/>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6" name="Freeform 30"/>
            <p:cNvSpPr>
              <a:spLocks/>
            </p:cNvSpPr>
            <p:nvPr/>
          </p:nvSpPr>
          <p:spPr bwMode="auto">
            <a:xfrm>
              <a:off x="1060" y="273"/>
              <a:ext cx="129" cy="188"/>
            </a:xfrm>
            <a:custGeom>
              <a:avLst/>
              <a:gdLst>
                <a:gd name="T0" fmla="*/ 24 w 179"/>
                <a:gd name="T1" fmla="*/ 4 h 262"/>
                <a:gd name="T2" fmla="*/ 3 w 179"/>
                <a:gd name="T3" fmla="*/ 50 h 262"/>
                <a:gd name="T4" fmla="*/ 27 w 179"/>
                <a:gd name="T5" fmla="*/ 81 h 262"/>
                <a:gd name="T6" fmla="*/ 39 w 179"/>
                <a:gd name="T7" fmla="*/ 87 h 262"/>
                <a:gd name="T8" fmla="*/ 73 w 179"/>
                <a:gd name="T9" fmla="*/ 138 h 262"/>
                <a:gd name="T10" fmla="*/ 83 w 179"/>
                <a:gd name="T11" fmla="*/ 159 h 262"/>
                <a:gd name="T12" fmla="*/ 100 w 179"/>
                <a:gd name="T13" fmla="*/ 186 h 262"/>
                <a:gd name="T14" fmla="*/ 139 w 179"/>
                <a:gd name="T15" fmla="*/ 259 h 262"/>
                <a:gd name="T16" fmla="*/ 144 w 179"/>
                <a:gd name="T17" fmla="*/ 261 h 262"/>
                <a:gd name="T18" fmla="*/ 146 w 179"/>
                <a:gd name="T19" fmla="*/ 256 h 262"/>
                <a:gd name="T20" fmla="*/ 107 w 179"/>
                <a:gd name="T21" fmla="*/ 182 h 262"/>
                <a:gd name="T22" fmla="*/ 91 w 179"/>
                <a:gd name="T23" fmla="*/ 155 h 262"/>
                <a:gd name="T24" fmla="*/ 80 w 179"/>
                <a:gd name="T25" fmla="*/ 135 h 262"/>
                <a:gd name="T26" fmla="*/ 43 w 179"/>
                <a:gd name="T27" fmla="*/ 80 h 262"/>
                <a:gd name="T28" fmla="*/ 30 w 179"/>
                <a:gd name="T29" fmla="*/ 74 h 262"/>
                <a:gd name="T30" fmla="*/ 11 w 179"/>
                <a:gd name="T31" fmla="*/ 48 h 262"/>
                <a:gd name="T32" fmla="*/ 26 w 179"/>
                <a:gd name="T33" fmla="*/ 12 h 262"/>
                <a:gd name="T34" fmla="*/ 47 w 179"/>
                <a:gd name="T35" fmla="*/ 14 h 262"/>
                <a:gd name="T36" fmla="*/ 61 w 179"/>
                <a:gd name="T37" fmla="*/ 78 h 262"/>
                <a:gd name="T38" fmla="*/ 62 w 179"/>
                <a:gd name="T39" fmla="*/ 82 h 262"/>
                <a:gd name="T40" fmla="*/ 107 w 179"/>
                <a:gd name="T41" fmla="*/ 130 h 262"/>
                <a:gd name="T42" fmla="*/ 121 w 179"/>
                <a:gd name="T43" fmla="*/ 149 h 262"/>
                <a:gd name="T44" fmla="*/ 131 w 179"/>
                <a:gd name="T45" fmla="*/ 160 h 262"/>
                <a:gd name="T46" fmla="*/ 171 w 179"/>
                <a:gd name="T47" fmla="*/ 214 h 262"/>
                <a:gd name="T48" fmla="*/ 177 w 179"/>
                <a:gd name="T49" fmla="*/ 215 h 262"/>
                <a:gd name="T50" fmla="*/ 179 w 179"/>
                <a:gd name="T51" fmla="*/ 213 h 262"/>
                <a:gd name="T52" fmla="*/ 178 w 179"/>
                <a:gd name="T53" fmla="*/ 209 h 262"/>
                <a:gd name="T54" fmla="*/ 137 w 179"/>
                <a:gd name="T55" fmla="*/ 155 h 262"/>
                <a:gd name="T56" fmla="*/ 128 w 179"/>
                <a:gd name="T57" fmla="*/ 144 h 262"/>
                <a:gd name="T58" fmla="*/ 113 w 179"/>
                <a:gd name="T59" fmla="*/ 125 h 262"/>
                <a:gd name="T60" fmla="*/ 69 w 179"/>
                <a:gd name="T61" fmla="*/ 76 h 262"/>
                <a:gd name="T62" fmla="*/ 52 w 179"/>
                <a:gd name="T63" fmla="*/ 8 h 262"/>
                <a:gd name="T64" fmla="*/ 24 w 179"/>
                <a:gd name="T65" fmla="*/ 4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9" h="262">
                  <a:moveTo>
                    <a:pt x="24" y="4"/>
                  </a:moveTo>
                  <a:cubicBezTo>
                    <a:pt x="4" y="11"/>
                    <a:pt x="0" y="32"/>
                    <a:pt x="3" y="50"/>
                  </a:cubicBezTo>
                  <a:cubicBezTo>
                    <a:pt x="6" y="71"/>
                    <a:pt x="15" y="76"/>
                    <a:pt x="27" y="81"/>
                  </a:cubicBezTo>
                  <a:cubicBezTo>
                    <a:pt x="39" y="87"/>
                    <a:pt x="39" y="87"/>
                    <a:pt x="39" y="87"/>
                  </a:cubicBezTo>
                  <a:cubicBezTo>
                    <a:pt x="52" y="95"/>
                    <a:pt x="63" y="119"/>
                    <a:pt x="73" y="138"/>
                  </a:cubicBezTo>
                  <a:cubicBezTo>
                    <a:pt x="83" y="159"/>
                    <a:pt x="83" y="159"/>
                    <a:pt x="83" y="159"/>
                  </a:cubicBezTo>
                  <a:cubicBezTo>
                    <a:pt x="100" y="186"/>
                    <a:pt x="100" y="186"/>
                    <a:pt x="100" y="186"/>
                  </a:cubicBezTo>
                  <a:cubicBezTo>
                    <a:pt x="114" y="209"/>
                    <a:pt x="129" y="234"/>
                    <a:pt x="139" y="259"/>
                  </a:cubicBezTo>
                  <a:cubicBezTo>
                    <a:pt x="140" y="261"/>
                    <a:pt x="142" y="262"/>
                    <a:pt x="144" y="261"/>
                  </a:cubicBezTo>
                  <a:cubicBezTo>
                    <a:pt x="146" y="260"/>
                    <a:pt x="147" y="258"/>
                    <a:pt x="146" y="256"/>
                  </a:cubicBezTo>
                  <a:cubicBezTo>
                    <a:pt x="136" y="230"/>
                    <a:pt x="121" y="206"/>
                    <a:pt x="107" y="182"/>
                  </a:cubicBezTo>
                  <a:cubicBezTo>
                    <a:pt x="91" y="155"/>
                    <a:pt x="91" y="155"/>
                    <a:pt x="91" y="155"/>
                  </a:cubicBezTo>
                  <a:cubicBezTo>
                    <a:pt x="80" y="135"/>
                    <a:pt x="80" y="135"/>
                    <a:pt x="80" y="135"/>
                  </a:cubicBezTo>
                  <a:cubicBezTo>
                    <a:pt x="70" y="113"/>
                    <a:pt x="58" y="89"/>
                    <a:pt x="43" y="80"/>
                  </a:cubicBezTo>
                  <a:cubicBezTo>
                    <a:pt x="30" y="74"/>
                    <a:pt x="30" y="74"/>
                    <a:pt x="30" y="74"/>
                  </a:cubicBezTo>
                  <a:cubicBezTo>
                    <a:pt x="20" y="69"/>
                    <a:pt x="14" y="66"/>
                    <a:pt x="11" y="48"/>
                  </a:cubicBezTo>
                  <a:cubicBezTo>
                    <a:pt x="10" y="41"/>
                    <a:pt x="7" y="18"/>
                    <a:pt x="26" y="12"/>
                  </a:cubicBezTo>
                  <a:cubicBezTo>
                    <a:pt x="35" y="9"/>
                    <a:pt x="42" y="10"/>
                    <a:pt x="47" y="14"/>
                  </a:cubicBezTo>
                  <a:cubicBezTo>
                    <a:pt x="60" y="24"/>
                    <a:pt x="62" y="55"/>
                    <a:pt x="61" y="78"/>
                  </a:cubicBezTo>
                  <a:cubicBezTo>
                    <a:pt x="60" y="79"/>
                    <a:pt x="61" y="81"/>
                    <a:pt x="62" y="82"/>
                  </a:cubicBezTo>
                  <a:cubicBezTo>
                    <a:pt x="79" y="94"/>
                    <a:pt x="93" y="112"/>
                    <a:pt x="107" y="130"/>
                  </a:cubicBezTo>
                  <a:cubicBezTo>
                    <a:pt x="121" y="149"/>
                    <a:pt x="121" y="149"/>
                    <a:pt x="121" y="149"/>
                  </a:cubicBezTo>
                  <a:cubicBezTo>
                    <a:pt x="131" y="160"/>
                    <a:pt x="131" y="160"/>
                    <a:pt x="131" y="160"/>
                  </a:cubicBezTo>
                  <a:cubicBezTo>
                    <a:pt x="145" y="177"/>
                    <a:pt x="160" y="195"/>
                    <a:pt x="171" y="214"/>
                  </a:cubicBezTo>
                  <a:cubicBezTo>
                    <a:pt x="172" y="216"/>
                    <a:pt x="175" y="216"/>
                    <a:pt x="177" y="215"/>
                  </a:cubicBezTo>
                  <a:cubicBezTo>
                    <a:pt x="178" y="214"/>
                    <a:pt x="178" y="214"/>
                    <a:pt x="179" y="213"/>
                  </a:cubicBezTo>
                  <a:cubicBezTo>
                    <a:pt x="179" y="212"/>
                    <a:pt x="179" y="210"/>
                    <a:pt x="178" y="209"/>
                  </a:cubicBezTo>
                  <a:cubicBezTo>
                    <a:pt x="167" y="190"/>
                    <a:pt x="152" y="172"/>
                    <a:pt x="137" y="155"/>
                  </a:cubicBezTo>
                  <a:cubicBezTo>
                    <a:pt x="128" y="144"/>
                    <a:pt x="128" y="144"/>
                    <a:pt x="128" y="144"/>
                  </a:cubicBezTo>
                  <a:cubicBezTo>
                    <a:pt x="113" y="125"/>
                    <a:pt x="113" y="125"/>
                    <a:pt x="113" y="125"/>
                  </a:cubicBezTo>
                  <a:cubicBezTo>
                    <a:pt x="100" y="107"/>
                    <a:pt x="86" y="89"/>
                    <a:pt x="69" y="76"/>
                  </a:cubicBezTo>
                  <a:cubicBezTo>
                    <a:pt x="70" y="62"/>
                    <a:pt x="71" y="22"/>
                    <a:pt x="52" y="8"/>
                  </a:cubicBezTo>
                  <a:cubicBezTo>
                    <a:pt x="44" y="2"/>
                    <a:pt x="35" y="0"/>
                    <a:pt x="24" y="4"/>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7" name="Freeform 31"/>
            <p:cNvSpPr>
              <a:spLocks/>
            </p:cNvSpPr>
            <p:nvPr/>
          </p:nvSpPr>
          <p:spPr bwMode="auto">
            <a:xfrm>
              <a:off x="1282" y="195"/>
              <a:ext cx="59" cy="186"/>
            </a:xfrm>
            <a:custGeom>
              <a:avLst/>
              <a:gdLst>
                <a:gd name="T0" fmla="*/ 16 w 82"/>
                <a:gd name="T1" fmla="*/ 5 h 258"/>
                <a:gd name="T2" fmla="*/ 1 w 82"/>
                <a:gd name="T3" fmla="*/ 33 h 258"/>
                <a:gd name="T4" fmla="*/ 13 w 82"/>
                <a:gd name="T5" fmla="*/ 62 h 258"/>
                <a:gd name="T6" fmla="*/ 22 w 82"/>
                <a:gd name="T7" fmla="*/ 76 h 258"/>
                <a:gd name="T8" fmla="*/ 27 w 82"/>
                <a:gd name="T9" fmla="*/ 106 h 258"/>
                <a:gd name="T10" fmla="*/ 27 w 82"/>
                <a:gd name="T11" fmla="*/ 120 h 258"/>
                <a:gd name="T12" fmla="*/ 28 w 82"/>
                <a:gd name="T13" fmla="*/ 154 h 258"/>
                <a:gd name="T14" fmla="*/ 40 w 82"/>
                <a:gd name="T15" fmla="*/ 256 h 258"/>
                <a:gd name="T16" fmla="*/ 45 w 82"/>
                <a:gd name="T17" fmla="*/ 255 h 258"/>
                <a:gd name="T18" fmla="*/ 44 w 82"/>
                <a:gd name="T19" fmla="*/ 249 h 258"/>
                <a:gd name="T20" fmla="*/ 36 w 82"/>
                <a:gd name="T21" fmla="*/ 154 h 258"/>
                <a:gd name="T22" fmla="*/ 35 w 82"/>
                <a:gd name="T23" fmla="*/ 119 h 258"/>
                <a:gd name="T24" fmla="*/ 35 w 82"/>
                <a:gd name="T25" fmla="*/ 106 h 258"/>
                <a:gd name="T26" fmla="*/ 30 w 82"/>
                <a:gd name="T27" fmla="*/ 73 h 258"/>
                <a:gd name="T28" fmla="*/ 20 w 82"/>
                <a:gd name="T29" fmla="*/ 57 h 258"/>
                <a:gd name="T30" fmla="*/ 9 w 82"/>
                <a:gd name="T31" fmla="*/ 33 h 258"/>
                <a:gd name="T32" fmla="*/ 19 w 82"/>
                <a:gd name="T33" fmla="*/ 12 h 258"/>
                <a:gd name="T34" fmla="*/ 45 w 82"/>
                <a:gd name="T35" fmla="*/ 16 h 258"/>
                <a:gd name="T36" fmla="*/ 56 w 82"/>
                <a:gd name="T37" fmla="*/ 48 h 258"/>
                <a:gd name="T38" fmla="*/ 50 w 82"/>
                <a:gd name="T39" fmla="*/ 66 h 258"/>
                <a:gd name="T40" fmla="*/ 45 w 82"/>
                <a:gd name="T41" fmla="*/ 93 h 258"/>
                <a:gd name="T42" fmla="*/ 51 w 82"/>
                <a:gd name="T43" fmla="*/ 135 h 258"/>
                <a:gd name="T44" fmla="*/ 54 w 82"/>
                <a:gd name="T45" fmla="*/ 155 h 258"/>
                <a:gd name="T46" fmla="*/ 56 w 82"/>
                <a:gd name="T47" fmla="*/ 172 h 258"/>
                <a:gd name="T48" fmla="*/ 74 w 82"/>
                <a:gd name="T49" fmla="*/ 251 h 258"/>
                <a:gd name="T50" fmla="*/ 79 w 82"/>
                <a:gd name="T51" fmla="*/ 253 h 258"/>
                <a:gd name="T52" fmla="*/ 81 w 82"/>
                <a:gd name="T53" fmla="*/ 248 h 258"/>
                <a:gd name="T54" fmla="*/ 64 w 82"/>
                <a:gd name="T55" fmla="*/ 171 h 258"/>
                <a:gd name="T56" fmla="*/ 62 w 82"/>
                <a:gd name="T57" fmla="*/ 154 h 258"/>
                <a:gd name="T58" fmla="*/ 59 w 82"/>
                <a:gd name="T59" fmla="*/ 134 h 258"/>
                <a:gd name="T60" fmla="*/ 53 w 82"/>
                <a:gd name="T61" fmla="*/ 92 h 258"/>
                <a:gd name="T62" fmla="*/ 58 w 82"/>
                <a:gd name="T63" fmla="*/ 69 h 258"/>
                <a:gd name="T64" fmla="*/ 64 w 82"/>
                <a:gd name="T65" fmla="*/ 50 h 258"/>
                <a:gd name="T66" fmla="*/ 50 w 82"/>
                <a:gd name="T67" fmla="*/ 10 h 258"/>
                <a:gd name="T68" fmla="*/ 16 w 82"/>
                <a:gd name="T69" fmla="*/ 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2" h="258">
                  <a:moveTo>
                    <a:pt x="16" y="5"/>
                  </a:moveTo>
                  <a:cubicBezTo>
                    <a:pt x="10" y="8"/>
                    <a:pt x="0" y="15"/>
                    <a:pt x="1" y="33"/>
                  </a:cubicBezTo>
                  <a:cubicBezTo>
                    <a:pt x="1" y="45"/>
                    <a:pt x="7" y="54"/>
                    <a:pt x="13" y="62"/>
                  </a:cubicBezTo>
                  <a:cubicBezTo>
                    <a:pt x="17" y="67"/>
                    <a:pt x="20" y="71"/>
                    <a:pt x="22" y="76"/>
                  </a:cubicBezTo>
                  <a:cubicBezTo>
                    <a:pt x="26" y="85"/>
                    <a:pt x="26" y="95"/>
                    <a:pt x="27" y="106"/>
                  </a:cubicBezTo>
                  <a:cubicBezTo>
                    <a:pt x="27" y="120"/>
                    <a:pt x="27" y="120"/>
                    <a:pt x="27" y="120"/>
                  </a:cubicBezTo>
                  <a:cubicBezTo>
                    <a:pt x="28" y="154"/>
                    <a:pt x="28" y="154"/>
                    <a:pt x="28" y="154"/>
                  </a:cubicBezTo>
                  <a:cubicBezTo>
                    <a:pt x="27" y="218"/>
                    <a:pt x="29" y="250"/>
                    <a:pt x="40" y="256"/>
                  </a:cubicBezTo>
                  <a:cubicBezTo>
                    <a:pt x="42" y="258"/>
                    <a:pt x="44" y="257"/>
                    <a:pt x="45" y="255"/>
                  </a:cubicBezTo>
                  <a:cubicBezTo>
                    <a:pt x="46" y="253"/>
                    <a:pt x="46" y="250"/>
                    <a:pt x="44" y="249"/>
                  </a:cubicBezTo>
                  <a:cubicBezTo>
                    <a:pt x="35" y="245"/>
                    <a:pt x="36" y="183"/>
                    <a:pt x="36" y="154"/>
                  </a:cubicBezTo>
                  <a:cubicBezTo>
                    <a:pt x="35" y="119"/>
                    <a:pt x="35" y="119"/>
                    <a:pt x="35" y="119"/>
                  </a:cubicBezTo>
                  <a:cubicBezTo>
                    <a:pt x="35" y="106"/>
                    <a:pt x="35" y="106"/>
                    <a:pt x="35" y="106"/>
                  </a:cubicBezTo>
                  <a:cubicBezTo>
                    <a:pt x="34" y="94"/>
                    <a:pt x="34" y="83"/>
                    <a:pt x="30" y="73"/>
                  </a:cubicBezTo>
                  <a:cubicBezTo>
                    <a:pt x="27" y="67"/>
                    <a:pt x="24" y="62"/>
                    <a:pt x="20" y="57"/>
                  </a:cubicBezTo>
                  <a:cubicBezTo>
                    <a:pt x="14" y="50"/>
                    <a:pt x="9" y="42"/>
                    <a:pt x="9" y="33"/>
                  </a:cubicBezTo>
                  <a:cubicBezTo>
                    <a:pt x="9" y="23"/>
                    <a:pt x="12" y="15"/>
                    <a:pt x="19" y="12"/>
                  </a:cubicBezTo>
                  <a:cubicBezTo>
                    <a:pt x="27" y="8"/>
                    <a:pt x="37" y="10"/>
                    <a:pt x="45" y="16"/>
                  </a:cubicBezTo>
                  <a:cubicBezTo>
                    <a:pt x="55" y="23"/>
                    <a:pt x="59" y="35"/>
                    <a:pt x="56" y="48"/>
                  </a:cubicBezTo>
                  <a:cubicBezTo>
                    <a:pt x="55" y="56"/>
                    <a:pt x="52" y="61"/>
                    <a:pt x="50" y="66"/>
                  </a:cubicBezTo>
                  <a:cubicBezTo>
                    <a:pt x="47" y="74"/>
                    <a:pt x="44" y="81"/>
                    <a:pt x="45" y="93"/>
                  </a:cubicBezTo>
                  <a:cubicBezTo>
                    <a:pt x="46" y="107"/>
                    <a:pt x="48" y="121"/>
                    <a:pt x="51" y="135"/>
                  </a:cubicBezTo>
                  <a:cubicBezTo>
                    <a:pt x="54" y="155"/>
                    <a:pt x="54" y="155"/>
                    <a:pt x="54" y="155"/>
                  </a:cubicBezTo>
                  <a:cubicBezTo>
                    <a:pt x="56" y="172"/>
                    <a:pt x="56" y="172"/>
                    <a:pt x="56" y="172"/>
                  </a:cubicBezTo>
                  <a:cubicBezTo>
                    <a:pt x="60" y="200"/>
                    <a:pt x="65" y="232"/>
                    <a:pt x="74" y="251"/>
                  </a:cubicBezTo>
                  <a:cubicBezTo>
                    <a:pt x="75" y="253"/>
                    <a:pt x="77" y="254"/>
                    <a:pt x="79" y="253"/>
                  </a:cubicBezTo>
                  <a:cubicBezTo>
                    <a:pt x="81" y="252"/>
                    <a:pt x="82" y="250"/>
                    <a:pt x="81" y="248"/>
                  </a:cubicBezTo>
                  <a:cubicBezTo>
                    <a:pt x="73" y="230"/>
                    <a:pt x="68" y="197"/>
                    <a:pt x="64" y="171"/>
                  </a:cubicBezTo>
                  <a:cubicBezTo>
                    <a:pt x="62" y="154"/>
                    <a:pt x="62" y="154"/>
                    <a:pt x="62" y="154"/>
                  </a:cubicBezTo>
                  <a:cubicBezTo>
                    <a:pt x="59" y="134"/>
                    <a:pt x="59" y="134"/>
                    <a:pt x="59" y="134"/>
                  </a:cubicBezTo>
                  <a:cubicBezTo>
                    <a:pt x="56" y="120"/>
                    <a:pt x="54" y="106"/>
                    <a:pt x="53" y="92"/>
                  </a:cubicBezTo>
                  <a:cubicBezTo>
                    <a:pt x="52" y="83"/>
                    <a:pt x="55" y="77"/>
                    <a:pt x="58" y="69"/>
                  </a:cubicBezTo>
                  <a:cubicBezTo>
                    <a:pt x="60" y="64"/>
                    <a:pt x="63" y="58"/>
                    <a:pt x="64" y="50"/>
                  </a:cubicBezTo>
                  <a:cubicBezTo>
                    <a:pt x="67" y="34"/>
                    <a:pt x="62" y="19"/>
                    <a:pt x="50" y="10"/>
                  </a:cubicBezTo>
                  <a:cubicBezTo>
                    <a:pt x="39" y="2"/>
                    <a:pt x="26" y="0"/>
                    <a:pt x="16" y="5"/>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8" name="Freeform 32"/>
            <p:cNvSpPr>
              <a:spLocks/>
            </p:cNvSpPr>
            <p:nvPr/>
          </p:nvSpPr>
          <p:spPr bwMode="auto">
            <a:xfrm>
              <a:off x="1172" y="747"/>
              <a:ext cx="128" cy="71"/>
            </a:xfrm>
            <a:custGeom>
              <a:avLst/>
              <a:gdLst>
                <a:gd name="T0" fmla="*/ 125 w 178"/>
                <a:gd name="T1" fmla="*/ 11 h 99"/>
                <a:gd name="T2" fmla="*/ 28 w 178"/>
                <a:gd name="T3" fmla="*/ 51 h 99"/>
                <a:gd name="T4" fmla="*/ 77 w 178"/>
                <a:gd name="T5" fmla="*/ 95 h 99"/>
                <a:gd name="T6" fmla="*/ 171 w 178"/>
                <a:gd name="T7" fmla="*/ 48 h 99"/>
                <a:gd name="T8" fmla="*/ 159 w 178"/>
                <a:gd name="T9" fmla="*/ 14 h 99"/>
              </a:gdLst>
              <a:ahLst/>
              <a:cxnLst>
                <a:cxn ang="0">
                  <a:pos x="T0" y="T1"/>
                </a:cxn>
                <a:cxn ang="0">
                  <a:pos x="T2" y="T3"/>
                </a:cxn>
                <a:cxn ang="0">
                  <a:pos x="T4" y="T5"/>
                </a:cxn>
                <a:cxn ang="0">
                  <a:pos x="T6" y="T7"/>
                </a:cxn>
                <a:cxn ang="0">
                  <a:pos x="T8" y="T9"/>
                </a:cxn>
              </a:cxnLst>
              <a:rect l="0" t="0" r="r" b="b"/>
              <a:pathLst>
                <a:path w="178" h="99">
                  <a:moveTo>
                    <a:pt x="125" y="11"/>
                  </a:moveTo>
                  <a:cubicBezTo>
                    <a:pt x="96" y="0"/>
                    <a:pt x="46" y="30"/>
                    <a:pt x="28" y="51"/>
                  </a:cubicBezTo>
                  <a:cubicBezTo>
                    <a:pt x="0" y="85"/>
                    <a:pt x="49" y="99"/>
                    <a:pt x="77" y="95"/>
                  </a:cubicBezTo>
                  <a:cubicBezTo>
                    <a:pt x="103" y="91"/>
                    <a:pt x="158" y="75"/>
                    <a:pt x="171" y="48"/>
                  </a:cubicBezTo>
                  <a:cubicBezTo>
                    <a:pt x="178" y="35"/>
                    <a:pt x="176" y="16"/>
                    <a:pt x="159" y="14"/>
                  </a:cubicBezTo>
                </a:path>
              </a:pathLst>
            </a:custGeom>
            <a:solidFill>
              <a:srgbClr val="FF97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9" name="Freeform 33"/>
            <p:cNvSpPr>
              <a:spLocks/>
            </p:cNvSpPr>
            <p:nvPr/>
          </p:nvSpPr>
          <p:spPr bwMode="auto">
            <a:xfrm>
              <a:off x="1477" y="661"/>
              <a:ext cx="103" cy="58"/>
            </a:xfrm>
            <a:custGeom>
              <a:avLst/>
              <a:gdLst>
                <a:gd name="T0" fmla="*/ 116 w 143"/>
                <a:gd name="T1" fmla="*/ 4 h 80"/>
                <a:gd name="T2" fmla="*/ 11 w 143"/>
                <a:gd name="T3" fmla="*/ 44 h 80"/>
                <a:gd name="T4" fmla="*/ 89 w 143"/>
                <a:gd name="T5" fmla="*/ 69 h 80"/>
                <a:gd name="T6" fmla="*/ 139 w 143"/>
                <a:gd name="T7" fmla="*/ 41 h 80"/>
                <a:gd name="T8" fmla="*/ 121 w 143"/>
                <a:gd name="T9" fmla="*/ 5 h 80"/>
              </a:gdLst>
              <a:ahLst/>
              <a:cxnLst>
                <a:cxn ang="0">
                  <a:pos x="T0" y="T1"/>
                </a:cxn>
                <a:cxn ang="0">
                  <a:pos x="T2" y="T3"/>
                </a:cxn>
                <a:cxn ang="0">
                  <a:pos x="T4" y="T5"/>
                </a:cxn>
                <a:cxn ang="0">
                  <a:pos x="T6" y="T7"/>
                </a:cxn>
                <a:cxn ang="0">
                  <a:pos x="T8" y="T9"/>
                </a:cxn>
              </a:cxnLst>
              <a:rect l="0" t="0" r="r" b="b"/>
              <a:pathLst>
                <a:path w="143" h="80">
                  <a:moveTo>
                    <a:pt x="116" y="4"/>
                  </a:moveTo>
                  <a:cubicBezTo>
                    <a:pt x="90" y="0"/>
                    <a:pt x="20" y="13"/>
                    <a:pt x="11" y="44"/>
                  </a:cubicBezTo>
                  <a:cubicBezTo>
                    <a:pt x="0" y="80"/>
                    <a:pt x="70" y="73"/>
                    <a:pt x="89" y="69"/>
                  </a:cubicBezTo>
                  <a:cubicBezTo>
                    <a:pt x="106" y="66"/>
                    <a:pt x="133" y="60"/>
                    <a:pt x="139" y="41"/>
                  </a:cubicBezTo>
                  <a:cubicBezTo>
                    <a:pt x="143" y="29"/>
                    <a:pt x="132" y="10"/>
                    <a:pt x="121" y="5"/>
                  </a:cubicBezTo>
                </a:path>
              </a:pathLst>
            </a:custGeom>
            <a:solidFill>
              <a:srgbClr val="FF97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0" name="Freeform 34"/>
            <p:cNvSpPr>
              <a:spLocks/>
            </p:cNvSpPr>
            <p:nvPr/>
          </p:nvSpPr>
          <p:spPr bwMode="auto">
            <a:xfrm>
              <a:off x="1212" y="770"/>
              <a:ext cx="66" cy="28"/>
            </a:xfrm>
            <a:custGeom>
              <a:avLst/>
              <a:gdLst>
                <a:gd name="T0" fmla="*/ 69 w 92"/>
                <a:gd name="T1" fmla="*/ 4 h 39"/>
                <a:gd name="T2" fmla="*/ 26 w 92"/>
                <a:gd name="T3" fmla="*/ 11 h 39"/>
                <a:gd name="T4" fmla="*/ 18 w 92"/>
                <a:gd name="T5" fmla="*/ 36 h 39"/>
                <a:gd name="T6" fmla="*/ 68 w 92"/>
                <a:gd name="T7" fmla="*/ 6 h 39"/>
              </a:gdLst>
              <a:ahLst/>
              <a:cxnLst>
                <a:cxn ang="0">
                  <a:pos x="T0" y="T1"/>
                </a:cxn>
                <a:cxn ang="0">
                  <a:pos x="T2" y="T3"/>
                </a:cxn>
                <a:cxn ang="0">
                  <a:pos x="T4" y="T5"/>
                </a:cxn>
                <a:cxn ang="0">
                  <a:pos x="T6" y="T7"/>
                </a:cxn>
              </a:cxnLst>
              <a:rect l="0" t="0" r="r" b="b"/>
              <a:pathLst>
                <a:path w="92" h="39">
                  <a:moveTo>
                    <a:pt x="69" y="4"/>
                  </a:moveTo>
                  <a:cubicBezTo>
                    <a:pt x="56" y="0"/>
                    <a:pt x="38" y="4"/>
                    <a:pt x="26" y="11"/>
                  </a:cubicBezTo>
                  <a:cubicBezTo>
                    <a:pt x="17" y="16"/>
                    <a:pt x="0" y="31"/>
                    <a:pt x="18" y="36"/>
                  </a:cubicBezTo>
                  <a:cubicBezTo>
                    <a:pt x="29" y="39"/>
                    <a:pt x="92" y="17"/>
                    <a:pt x="68" y="6"/>
                  </a:cubicBezTo>
                </a:path>
              </a:pathLst>
            </a:custGeom>
            <a:solidFill>
              <a:srgbClr val="EE5F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1" name="Freeform 35"/>
            <p:cNvSpPr>
              <a:spLocks/>
            </p:cNvSpPr>
            <p:nvPr/>
          </p:nvSpPr>
          <p:spPr bwMode="auto">
            <a:xfrm>
              <a:off x="1511" y="674"/>
              <a:ext cx="50" cy="25"/>
            </a:xfrm>
            <a:custGeom>
              <a:avLst/>
              <a:gdLst>
                <a:gd name="T0" fmla="*/ 48 w 70"/>
                <a:gd name="T1" fmla="*/ 5 h 34"/>
                <a:gd name="T2" fmla="*/ 6 w 70"/>
                <a:gd name="T3" fmla="*/ 21 h 34"/>
                <a:gd name="T4" fmla="*/ 27 w 70"/>
                <a:gd name="T5" fmla="*/ 32 h 34"/>
                <a:gd name="T6" fmla="*/ 66 w 70"/>
                <a:gd name="T7" fmla="*/ 13 h 34"/>
                <a:gd name="T8" fmla="*/ 43 w 70"/>
                <a:gd name="T9" fmla="*/ 5 h 34"/>
              </a:gdLst>
              <a:ahLst/>
              <a:cxnLst>
                <a:cxn ang="0">
                  <a:pos x="T0" y="T1"/>
                </a:cxn>
                <a:cxn ang="0">
                  <a:pos x="T2" y="T3"/>
                </a:cxn>
                <a:cxn ang="0">
                  <a:pos x="T4" y="T5"/>
                </a:cxn>
                <a:cxn ang="0">
                  <a:pos x="T6" y="T7"/>
                </a:cxn>
                <a:cxn ang="0">
                  <a:pos x="T8" y="T9"/>
                </a:cxn>
              </a:cxnLst>
              <a:rect l="0" t="0" r="r" b="b"/>
              <a:pathLst>
                <a:path w="70" h="34">
                  <a:moveTo>
                    <a:pt x="48" y="5"/>
                  </a:moveTo>
                  <a:cubicBezTo>
                    <a:pt x="35" y="5"/>
                    <a:pt x="12" y="8"/>
                    <a:pt x="6" y="21"/>
                  </a:cubicBezTo>
                  <a:cubicBezTo>
                    <a:pt x="0" y="34"/>
                    <a:pt x="17" y="34"/>
                    <a:pt x="27" y="32"/>
                  </a:cubicBezTo>
                  <a:cubicBezTo>
                    <a:pt x="38" y="31"/>
                    <a:pt x="63" y="26"/>
                    <a:pt x="66" y="13"/>
                  </a:cubicBezTo>
                  <a:cubicBezTo>
                    <a:pt x="70" y="0"/>
                    <a:pt x="52" y="6"/>
                    <a:pt x="43" y="5"/>
                  </a:cubicBezTo>
                </a:path>
              </a:pathLst>
            </a:custGeom>
            <a:solidFill>
              <a:srgbClr val="EE5F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2" name="Freeform 36"/>
            <p:cNvSpPr>
              <a:spLocks/>
            </p:cNvSpPr>
            <p:nvPr/>
          </p:nvSpPr>
          <p:spPr bwMode="auto">
            <a:xfrm>
              <a:off x="1353" y="982"/>
              <a:ext cx="294" cy="79"/>
            </a:xfrm>
            <a:custGeom>
              <a:avLst/>
              <a:gdLst>
                <a:gd name="T0" fmla="*/ 401 w 408"/>
                <a:gd name="T1" fmla="*/ 1 h 109"/>
                <a:gd name="T2" fmla="*/ 379 w 408"/>
                <a:gd name="T3" fmla="*/ 20 h 109"/>
                <a:gd name="T4" fmla="*/ 365 w 408"/>
                <a:gd name="T5" fmla="*/ 31 h 109"/>
                <a:gd name="T6" fmla="*/ 198 w 408"/>
                <a:gd name="T7" fmla="*/ 99 h 109"/>
                <a:gd name="T8" fmla="*/ 90 w 408"/>
                <a:gd name="T9" fmla="*/ 95 h 109"/>
                <a:gd name="T10" fmla="*/ 7 w 408"/>
                <a:gd name="T11" fmla="*/ 69 h 109"/>
                <a:gd name="T12" fmla="*/ 1 w 408"/>
                <a:gd name="T13" fmla="*/ 69 h 109"/>
                <a:gd name="T14" fmla="*/ 1 w 408"/>
                <a:gd name="T15" fmla="*/ 75 h 109"/>
                <a:gd name="T16" fmla="*/ 89 w 408"/>
                <a:gd name="T17" fmla="*/ 103 h 109"/>
                <a:gd name="T18" fmla="*/ 198 w 408"/>
                <a:gd name="T19" fmla="*/ 107 h 109"/>
                <a:gd name="T20" fmla="*/ 370 w 408"/>
                <a:gd name="T21" fmla="*/ 38 h 109"/>
                <a:gd name="T22" fmla="*/ 384 w 408"/>
                <a:gd name="T23" fmla="*/ 26 h 109"/>
                <a:gd name="T24" fmla="*/ 405 w 408"/>
                <a:gd name="T25" fmla="*/ 8 h 109"/>
                <a:gd name="T26" fmla="*/ 406 w 408"/>
                <a:gd name="T27" fmla="*/ 2 h 109"/>
                <a:gd name="T28" fmla="*/ 401 w 408"/>
                <a:gd name="T29" fmla="*/ 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8" h="109">
                  <a:moveTo>
                    <a:pt x="401" y="1"/>
                  </a:moveTo>
                  <a:cubicBezTo>
                    <a:pt x="379" y="20"/>
                    <a:pt x="379" y="20"/>
                    <a:pt x="379" y="20"/>
                  </a:cubicBezTo>
                  <a:cubicBezTo>
                    <a:pt x="365" y="31"/>
                    <a:pt x="365" y="31"/>
                    <a:pt x="365" y="31"/>
                  </a:cubicBezTo>
                  <a:cubicBezTo>
                    <a:pt x="314" y="72"/>
                    <a:pt x="254" y="96"/>
                    <a:pt x="198" y="99"/>
                  </a:cubicBezTo>
                  <a:cubicBezTo>
                    <a:pt x="161" y="101"/>
                    <a:pt x="125" y="99"/>
                    <a:pt x="90" y="95"/>
                  </a:cubicBezTo>
                  <a:cubicBezTo>
                    <a:pt x="47" y="89"/>
                    <a:pt x="17" y="80"/>
                    <a:pt x="7" y="69"/>
                  </a:cubicBezTo>
                  <a:cubicBezTo>
                    <a:pt x="6" y="68"/>
                    <a:pt x="3" y="68"/>
                    <a:pt x="1" y="69"/>
                  </a:cubicBezTo>
                  <a:cubicBezTo>
                    <a:pt x="0" y="71"/>
                    <a:pt x="0" y="73"/>
                    <a:pt x="1" y="75"/>
                  </a:cubicBezTo>
                  <a:cubicBezTo>
                    <a:pt x="16" y="90"/>
                    <a:pt x="57" y="98"/>
                    <a:pt x="89" y="103"/>
                  </a:cubicBezTo>
                  <a:cubicBezTo>
                    <a:pt x="124" y="107"/>
                    <a:pt x="161" y="109"/>
                    <a:pt x="198" y="107"/>
                  </a:cubicBezTo>
                  <a:cubicBezTo>
                    <a:pt x="257" y="104"/>
                    <a:pt x="318" y="80"/>
                    <a:pt x="370" y="38"/>
                  </a:cubicBezTo>
                  <a:cubicBezTo>
                    <a:pt x="384" y="26"/>
                    <a:pt x="384" y="26"/>
                    <a:pt x="384" y="26"/>
                  </a:cubicBezTo>
                  <a:cubicBezTo>
                    <a:pt x="405" y="8"/>
                    <a:pt x="405" y="8"/>
                    <a:pt x="405" y="8"/>
                  </a:cubicBezTo>
                  <a:cubicBezTo>
                    <a:pt x="407" y="7"/>
                    <a:pt x="408" y="4"/>
                    <a:pt x="406" y="2"/>
                  </a:cubicBezTo>
                  <a:cubicBezTo>
                    <a:pt x="405" y="0"/>
                    <a:pt x="402" y="0"/>
                    <a:pt x="401"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3" name="Freeform 37"/>
            <p:cNvSpPr>
              <a:spLocks/>
            </p:cNvSpPr>
            <p:nvPr/>
          </p:nvSpPr>
          <p:spPr bwMode="auto">
            <a:xfrm>
              <a:off x="1593" y="890"/>
              <a:ext cx="24" cy="14"/>
            </a:xfrm>
            <a:custGeom>
              <a:avLst/>
              <a:gdLst>
                <a:gd name="T0" fmla="*/ 4 w 33"/>
                <a:gd name="T1" fmla="*/ 1 h 19"/>
                <a:gd name="T2" fmla="*/ 0 w 33"/>
                <a:gd name="T3" fmla="*/ 5 h 19"/>
                <a:gd name="T4" fmla="*/ 5 w 33"/>
                <a:gd name="T5" fmla="*/ 9 h 19"/>
                <a:gd name="T6" fmla="*/ 25 w 33"/>
                <a:gd name="T7" fmla="*/ 17 h 19"/>
                <a:gd name="T8" fmla="*/ 31 w 33"/>
                <a:gd name="T9" fmla="*/ 17 h 19"/>
                <a:gd name="T10" fmla="*/ 31 w 33"/>
                <a:gd name="T11" fmla="*/ 11 h 19"/>
                <a:gd name="T12" fmla="*/ 4 w 33"/>
                <a:gd name="T13" fmla="*/ 1 h 19"/>
              </a:gdLst>
              <a:ahLst/>
              <a:cxnLst>
                <a:cxn ang="0">
                  <a:pos x="T0" y="T1"/>
                </a:cxn>
                <a:cxn ang="0">
                  <a:pos x="T2" y="T3"/>
                </a:cxn>
                <a:cxn ang="0">
                  <a:pos x="T4" y="T5"/>
                </a:cxn>
                <a:cxn ang="0">
                  <a:pos x="T6" y="T7"/>
                </a:cxn>
                <a:cxn ang="0">
                  <a:pos x="T8" y="T9"/>
                </a:cxn>
                <a:cxn ang="0">
                  <a:pos x="T10" y="T11"/>
                </a:cxn>
                <a:cxn ang="0">
                  <a:pos x="T12" y="T13"/>
                </a:cxn>
              </a:cxnLst>
              <a:rect l="0" t="0" r="r" b="b"/>
              <a:pathLst>
                <a:path w="33" h="19">
                  <a:moveTo>
                    <a:pt x="4" y="1"/>
                  </a:moveTo>
                  <a:cubicBezTo>
                    <a:pt x="1" y="1"/>
                    <a:pt x="0" y="3"/>
                    <a:pt x="0" y="5"/>
                  </a:cubicBezTo>
                  <a:cubicBezTo>
                    <a:pt x="0" y="7"/>
                    <a:pt x="2" y="9"/>
                    <a:pt x="5" y="9"/>
                  </a:cubicBezTo>
                  <a:cubicBezTo>
                    <a:pt x="8" y="8"/>
                    <a:pt x="21" y="11"/>
                    <a:pt x="25" y="17"/>
                  </a:cubicBezTo>
                  <a:cubicBezTo>
                    <a:pt x="27" y="18"/>
                    <a:pt x="29" y="19"/>
                    <a:pt x="31" y="17"/>
                  </a:cubicBezTo>
                  <a:cubicBezTo>
                    <a:pt x="33" y="16"/>
                    <a:pt x="33" y="13"/>
                    <a:pt x="31" y="11"/>
                  </a:cubicBezTo>
                  <a:cubicBezTo>
                    <a:pt x="25" y="4"/>
                    <a:pt x="10" y="0"/>
                    <a:pt x="4"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4" name="Freeform 38"/>
            <p:cNvSpPr>
              <a:spLocks/>
            </p:cNvSpPr>
            <p:nvPr/>
          </p:nvSpPr>
          <p:spPr bwMode="auto">
            <a:xfrm>
              <a:off x="1203" y="679"/>
              <a:ext cx="52" cy="48"/>
            </a:xfrm>
            <a:custGeom>
              <a:avLst/>
              <a:gdLst>
                <a:gd name="T0" fmla="*/ 69 w 73"/>
                <a:gd name="T1" fmla="*/ 9 h 68"/>
                <a:gd name="T2" fmla="*/ 55 w 73"/>
                <a:gd name="T3" fmla="*/ 8 h 68"/>
                <a:gd name="T4" fmla="*/ 21 w 73"/>
                <a:gd name="T5" fmla="*/ 4 h 68"/>
                <a:gd name="T6" fmla="*/ 17 w 73"/>
                <a:gd name="T7" fmla="*/ 2 h 68"/>
                <a:gd name="T8" fmla="*/ 15 w 73"/>
                <a:gd name="T9" fmla="*/ 1 h 68"/>
                <a:gd name="T10" fmla="*/ 10 w 73"/>
                <a:gd name="T11" fmla="*/ 2 h 68"/>
                <a:gd name="T12" fmla="*/ 10 w 73"/>
                <a:gd name="T13" fmla="*/ 2 h 68"/>
                <a:gd name="T14" fmla="*/ 10 w 73"/>
                <a:gd name="T15" fmla="*/ 2 h 68"/>
                <a:gd name="T16" fmla="*/ 6 w 73"/>
                <a:gd name="T17" fmla="*/ 2 h 68"/>
                <a:gd name="T18" fmla="*/ 1 w 73"/>
                <a:gd name="T19" fmla="*/ 4 h 68"/>
                <a:gd name="T20" fmla="*/ 1 w 73"/>
                <a:gd name="T21" fmla="*/ 4 h 68"/>
                <a:gd name="T22" fmla="*/ 3 w 73"/>
                <a:gd name="T23" fmla="*/ 9 h 68"/>
                <a:gd name="T24" fmla="*/ 14 w 73"/>
                <a:gd name="T25" fmla="*/ 12 h 68"/>
                <a:gd name="T26" fmla="*/ 52 w 73"/>
                <a:gd name="T27" fmla="*/ 18 h 68"/>
                <a:gd name="T28" fmla="*/ 59 w 73"/>
                <a:gd name="T29" fmla="*/ 18 h 68"/>
                <a:gd name="T30" fmla="*/ 59 w 73"/>
                <a:gd name="T31" fmla="*/ 19 h 68"/>
                <a:gd name="T32" fmla="*/ 43 w 73"/>
                <a:gd name="T33" fmla="*/ 37 h 68"/>
                <a:gd name="T34" fmla="*/ 33 w 73"/>
                <a:gd name="T35" fmla="*/ 50 h 68"/>
                <a:gd name="T36" fmla="*/ 28 w 73"/>
                <a:gd name="T37" fmla="*/ 51 h 68"/>
                <a:gd name="T38" fmla="*/ 28 w 73"/>
                <a:gd name="T39" fmla="*/ 51 h 68"/>
                <a:gd name="T40" fmla="*/ 28 w 73"/>
                <a:gd name="T41" fmla="*/ 51 h 68"/>
                <a:gd name="T42" fmla="*/ 23 w 73"/>
                <a:gd name="T43" fmla="*/ 58 h 68"/>
                <a:gd name="T44" fmla="*/ 21 w 73"/>
                <a:gd name="T45" fmla="*/ 61 h 68"/>
                <a:gd name="T46" fmla="*/ 21 w 73"/>
                <a:gd name="T47" fmla="*/ 62 h 68"/>
                <a:gd name="T48" fmla="*/ 22 w 73"/>
                <a:gd name="T49" fmla="*/ 67 h 68"/>
                <a:gd name="T50" fmla="*/ 23 w 73"/>
                <a:gd name="T51" fmla="*/ 67 h 68"/>
                <a:gd name="T52" fmla="*/ 23 w 73"/>
                <a:gd name="T53" fmla="*/ 67 h 68"/>
                <a:gd name="T54" fmla="*/ 28 w 73"/>
                <a:gd name="T55" fmla="*/ 67 h 68"/>
                <a:gd name="T56" fmla="*/ 50 w 73"/>
                <a:gd name="T57" fmla="*/ 42 h 68"/>
                <a:gd name="T58" fmla="*/ 62 w 73"/>
                <a:gd name="T59" fmla="*/ 27 h 68"/>
                <a:gd name="T60" fmla="*/ 63 w 73"/>
                <a:gd name="T61" fmla="*/ 27 h 68"/>
                <a:gd name="T62" fmla="*/ 63 w 73"/>
                <a:gd name="T63" fmla="*/ 27 h 68"/>
                <a:gd name="T64" fmla="*/ 63 w 73"/>
                <a:gd name="T65" fmla="*/ 27 h 68"/>
                <a:gd name="T66" fmla="*/ 64 w 73"/>
                <a:gd name="T67" fmla="*/ 27 h 68"/>
                <a:gd name="T68" fmla="*/ 64 w 73"/>
                <a:gd name="T69" fmla="*/ 27 h 68"/>
                <a:gd name="T70" fmla="*/ 66 w 73"/>
                <a:gd name="T71" fmla="*/ 23 h 68"/>
                <a:gd name="T72" fmla="*/ 69 w 73"/>
                <a:gd name="T73" fmla="*/ 19 h 68"/>
                <a:gd name="T74" fmla="*/ 69 w 73"/>
                <a:gd name="T75" fmla="*/ 19 h 68"/>
                <a:gd name="T76" fmla="*/ 70 w 73"/>
                <a:gd name="T77" fmla="*/ 17 h 68"/>
                <a:gd name="T78" fmla="*/ 70 w 73"/>
                <a:gd name="T79" fmla="*/ 17 h 68"/>
                <a:gd name="T80" fmla="*/ 70 w 73"/>
                <a:gd name="T81" fmla="*/ 17 h 68"/>
                <a:gd name="T82" fmla="*/ 70 w 73"/>
                <a:gd name="T83" fmla="*/ 17 h 68"/>
                <a:gd name="T84" fmla="*/ 72 w 73"/>
                <a:gd name="T85" fmla="*/ 15 h 68"/>
                <a:gd name="T86" fmla="*/ 72 w 73"/>
                <a:gd name="T87" fmla="*/ 14 h 68"/>
                <a:gd name="T88" fmla="*/ 69 w 73"/>
                <a:gd name="T89" fmla="*/ 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3" h="68">
                  <a:moveTo>
                    <a:pt x="69" y="9"/>
                  </a:moveTo>
                  <a:cubicBezTo>
                    <a:pt x="55" y="8"/>
                    <a:pt x="55" y="8"/>
                    <a:pt x="55" y="8"/>
                  </a:cubicBezTo>
                  <a:cubicBezTo>
                    <a:pt x="43" y="7"/>
                    <a:pt x="32" y="6"/>
                    <a:pt x="21" y="4"/>
                  </a:cubicBezTo>
                  <a:cubicBezTo>
                    <a:pt x="20" y="3"/>
                    <a:pt x="18" y="2"/>
                    <a:pt x="17" y="2"/>
                  </a:cubicBezTo>
                  <a:cubicBezTo>
                    <a:pt x="15" y="1"/>
                    <a:pt x="15" y="1"/>
                    <a:pt x="15" y="1"/>
                  </a:cubicBezTo>
                  <a:cubicBezTo>
                    <a:pt x="14" y="0"/>
                    <a:pt x="11" y="1"/>
                    <a:pt x="10" y="2"/>
                  </a:cubicBezTo>
                  <a:cubicBezTo>
                    <a:pt x="10" y="2"/>
                    <a:pt x="10" y="2"/>
                    <a:pt x="10" y="2"/>
                  </a:cubicBezTo>
                  <a:cubicBezTo>
                    <a:pt x="10" y="2"/>
                    <a:pt x="10" y="2"/>
                    <a:pt x="10" y="2"/>
                  </a:cubicBezTo>
                  <a:cubicBezTo>
                    <a:pt x="9" y="2"/>
                    <a:pt x="7" y="2"/>
                    <a:pt x="6" y="2"/>
                  </a:cubicBezTo>
                  <a:cubicBezTo>
                    <a:pt x="4" y="1"/>
                    <a:pt x="2" y="2"/>
                    <a:pt x="1" y="4"/>
                  </a:cubicBezTo>
                  <a:cubicBezTo>
                    <a:pt x="1" y="4"/>
                    <a:pt x="1" y="4"/>
                    <a:pt x="1" y="4"/>
                  </a:cubicBezTo>
                  <a:cubicBezTo>
                    <a:pt x="0" y="6"/>
                    <a:pt x="1" y="8"/>
                    <a:pt x="3" y="9"/>
                  </a:cubicBezTo>
                  <a:cubicBezTo>
                    <a:pt x="7" y="11"/>
                    <a:pt x="10" y="11"/>
                    <a:pt x="14" y="12"/>
                  </a:cubicBezTo>
                  <a:cubicBezTo>
                    <a:pt x="25" y="17"/>
                    <a:pt x="39" y="18"/>
                    <a:pt x="52" y="18"/>
                  </a:cubicBezTo>
                  <a:cubicBezTo>
                    <a:pt x="54" y="18"/>
                    <a:pt x="57" y="18"/>
                    <a:pt x="59" y="18"/>
                  </a:cubicBezTo>
                  <a:cubicBezTo>
                    <a:pt x="59" y="18"/>
                    <a:pt x="59" y="18"/>
                    <a:pt x="59" y="19"/>
                  </a:cubicBezTo>
                  <a:cubicBezTo>
                    <a:pt x="53" y="24"/>
                    <a:pt x="48" y="31"/>
                    <a:pt x="43" y="37"/>
                  </a:cubicBezTo>
                  <a:cubicBezTo>
                    <a:pt x="40" y="41"/>
                    <a:pt x="36" y="45"/>
                    <a:pt x="33" y="50"/>
                  </a:cubicBezTo>
                  <a:cubicBezTo>
                    <a:pt x="31" y="49"/>
                    <a:pt x="29" y="50"/>
                    <a:pt x="28" y="51"/>
                  </a:cubicBezTo>
                  <a:cubicBezTo>
                    <a:pt x="28" y="51"/>
                    <a:pt x="28" y="51"/>
                    <a:pt x="28" y="51"/>
                  </a:cubicBezTo>
                  <a:cubicBezTo>
                    <a:pt x="28" y="51"/>
                    <a:pt x="28" y="51"/>
                    <a:pt x="28" y="51"/>
                  </a:cubicBezTo>
                  <a:cubicBezTo>
                    <a:pt x="23" y="58"/>
                    <a:pt x="23" y="58"/>
                    <a:pt x="23" y="58"/>
                  </a:cubicBezTo>
                  <a:cubicBezTo>
                    <a:pt x="21" y="61"/>
                    <a:pt x="21" y="61"/>
                    <a:pt x="21" y="61"/>
                  </a:cubicBezTo>
                  <a:cubicBezTo>
                    <a:pt x="21" y="61"/>
                    <a:pt x="21" y="62"/>
                    <a:pt x="21" y="62"/>
                  </a:cubicBezTo>
                  <a:cubicBezTo>
                    <a:pt x="20" y="64"/>
                    <a:pt x="21" y="66"/>
                    <a:pt x="22" y="67"/>
                  </a:cubicBezTo>
                  <a:cubicBezTo>
                    <a:pt x="22" y="67"/>
                    <a:pt x="23" y="67"/>
                    <a:pt x="23" y="67"/>
                  </a:cubicBezTo>
                  <a:cubicBezTo>
                    <a:pt x="23" y="67"/>
                    <a:pt x="23" y="67"/>
                    <a:pt x="23" y="67"/>
                  </a:cubicBezTo>
                  <a:cubicBezTo>
                    <a:pt x="24" y="68"/>
                    <a:pt x="27" y="68"/>
                    <a:pt x="28" y="67"/>
                  </a:cubicBezTo>
                  <a:cubicBezTo>
                    <a:pt x="36" y="59"/>
                    <a:pt x="43" y="50"/>
                    <a:pt x="50" y="42"/>
                  </a:cubicBezTo>
                  <a:cubicBezTo>
                    <a:pt x="54" y="37"/>
                    <a:pt x="58" y="32"/>
                    <a:pt x="62" y="27"/>
                  </a:cubicBezTo>
                  <a:cubicBezTo>
                    <a:pt x="63" y="27"/>
                    <a:pt x="63" y="27"/>
                    <a:pt x="63" y="27"/>
                  </a:cubicBezTo>
                  <a:cubicBezTo>
                    <a:pt x="63" y="27"/>
                    <a:pt x="63" y="27"/>
                    <a:pt x="63" y="27"/>
                  </a:cubicBezTo>
                  <a:cubicBezTo>
                    <a:pt x="63" y="27"/>
                    <a:pt x="63" y="27"/>
                    <a:pt x="63" y="27"/>
                  </a:cubicBezTo>
                  <a:cubicBezTo>
                    <a:pt x="63" y="27"/>
                    <a:pt x="64" y="27"/>
                    <a:pt x="64" y="27"/>
                  </a:cubicBezTo>
                  <a:cubicBezTo>
                    <a:pt x="64" y="27"/>
                    <a:pt x="64" y="27"/>
                    <a:pt x="64" y="27"/>
                  </a:cubicBezTo>
                  <a:cubicBezTo>
                    <a:pt x="64" y="27"/>
                    <a:pt x="65" y="25"/>
                    <a:pt x="66" y="23"/>
                  </a:cubicBezTo>
                  <a:cubicBezTo>
                    <a:pt x="66" y="22"/>
                    <a:pt x="69" y="19"/>
                    <a:pt x="69" y="19"/>
                  </a:cubicBezTo>
                  <a:cubicBezTo>
                    <a:pt x="69" y="19"/>
                    <a:pt x="69" y="19"/>
                    <a:pt x="69" y="19"/>
                  </a:cubicBezTo>
                  <a:cubicBezTo>
                    <a:pt x="69" y="18"/>
                    <a:pt x="70" y="17"/>
                    <a:pt x="70" y="17"/>
                  </a:cubicBezTo>
                  <a:cubicBezTo>
                    <a:pt x="70" y="17"/>
                    <a:pt x="70" y="17"/>
                    <a:pt x="70" y="17"/>
                  </a:cubicBezTo>
                  <a:cubicBezTo>
                    <a:pt x="70" y="17"/>
                    <a:pt x="70" y="17"/>
                    <a:pt x="70" y="17"/>
                  </a:cubicBezTo>
                  <a:cubicBezTo>
                    <a:pt x="70" y="17"/>
                    <a:pt x="70" y="17"/>
                    <a:pt x="70" y="17"/>
                  </a:cubicBezTo>
                  <a:cubicBezTo>
                    <a:pt x="71" y="16"/>
                    <a:pt x="72" y="16"/>
                    <a:pt x="72" y="15"/>
                  </a:cubicBezTo>
                  <a:cubicBezTo>
                    <a:pt x="72" y="14"/>
                    <a:pt x="72" y="14"/>
                    <a:pt x="72" y="14"/>
                  </a:cubicBezTo>
                  <a:cubicBezTo>
                    <a:pt x="73" y="11"/>
                    <a:pt x="71" y="10"/>
                    <a:pt x="69" y="9"/>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5" name="Freeform 39"/>
            <p:cNvSpPr>
              <a:spLocks/>
            </p:cNvSpPr>
            <p:nvPr/>
          </p:nvSpPr>
          <p:spPr bwMode="auto">
            <a:xfrm>
              <a:off x="1472" y="596"/>
              <a:ext cx="52" cy="43"/>
            </a:xfrm>
            <a:custGeom>
              <a:avLst/>
              <a:gdLst>
                <a:gd name="T0" fmla="*/ 24 w 72"/>
                <a:gd name="T1" fmla="*/ 12 h 60"/>
                <a:gd name="T2" fmla="*/ 4 w 72"/>
                <a:gd name="T3" fmla="*/ 41 h 60"/>
                <a:gd name="T4" fmla="*/ 10 w 72"/>
                <a:gd name="T5" fmla="*/ 39 h 60"/>
                <a:gd name="T6" fmla="*/ 19 w 72"/>
                <a:gd name="T7" fmla="*/ 26 h 60"/>
                <a:gd name="T8" fmla="*/ 1 w 72"/>
                <a:gd name="T9" fmla="*/ 36 h 60"/>
                <a:gd name="T10" fmla="*/ 6 w 72"/>
                <a:gd name="T11" fmla="*/ 42 h 60"/>
                <a:gd name="T12" fmla="*/ 14 w 72"/>
                <a:gd name="T13" fmla="*/ 38 h 60"/>
                <a:gd name="T14" fmla="*/ 8 w 72"/>
                <a:gd name="T15" fmla="*/ 33 h 60"/>
                <a:gd name="T16" fmla="*/ 5 w 72"/>
                <a:gd name="T17" fmla="*/ 35 h 60"/>
                <a:gd name="T18" fmla="*/ 7 w 72"/>
                <a:gd name="T19" fmla="*/ 42 h 60"/>
                <a:gd name="T20" fmla="*/ 17 w 72"/>
                <a:gd name="T21" fmla="*/ 37 h 60"/>
                <a:gd name="T22" fmla="*/ 3 w 72"/>
                <a:gd name="T23" fmla="*/ 35 h 60"/>
                <a:gd name="T24" fmla="*/ 4 w 72"/>
                <a:gd name="T25" fmla="*/ 43 h 60"/>
                <a:gd name="T26" fmla="*/ 14 w 72"/>
                <a:gd name="T27" fmla="*/ 40 h 60"/>
                <a:gd name="T28" fmla="*/ 10 w 72"/>
                <a:gd name="T29" fmla="*/ 35 h 60"/>
                <a:gd name="T30" fmla="*/ 6 w 72"/>
                <a:gd name="T31" fmla="*/ 42 h 60"/>
                <a:gd name="T32" fmla="*/ 58 w 72"/>
                <a:gd name="T33" fmla="*/ 58 h 60"/>
                <a:gd name="T34" fmla="*/ 61 w 72"/>
                <a:gd name="T35" fmla="*/ 50 h 60"/>
                <a:gd name="T36" fmla="*/ 54 w 72"/>
                <a:gd name="T37" fmla="*/ 54 h 60"/>
                <a:gd name="T38" fmla="*/ 58 w 72"/>
                <a:gd name="T39" fmla="*/ 58 h 60"/>
                <a:gd name="T40" fmla="*/ 68 w 72"/>
                <a:gd name="T41" fmla="*/ 58 h 60"/>
                <a:gd name="T42" fmla="*/ 67 w 72"/>
                <a:gd name="T43" fmla="*/ 50 h 60"/>
                <a:gd name="T44" fmla="*/ 61 w 72"/>
                <a:gd name="T45" fmla="*/ 52 h 60"/>
                <a:gd name="T46" fmla="*/ 60 w 72"/>
                <a:gd name="T47" fmla="*/ 60 h 60"/>
                <a:gd name="T48" fmla="*/ 68 w 72"/>
                <a:gd name="T49" fmla="*/ 53 h 60"/>
                <a:gd name="T50" fmla="*/ 64 w 72"/>
                <a:gd name="T51" fmla="*/ 55 h 60"/>
                <a:gd name="T52" fmla="*/ 64 w 72"/>
                <a:gd name="T53" fmla="*/ 55 h 60"/>
                <a:gd name="T54" fmla="*/ 61 w 72"/>
                <a:gd name="T55" fmla="*/ 56 h 60"/>
                <a:gd name="T56" fmla="*/ 62 w 72"/>
                <a:gd name="T57" fmla="*/ 52 h 60"/>
                <a:gd name="T58" fmla="*/ 65 w 72"/>
                <a:gd name="T59" fmla="*/ 56 h 60"/>
                <a:gd name="T60" fmla="*/ 68 w 72"/>
                <a:gd name="T61" fmla="*/ 58 h 60"/>
                <a:gd name="T62" fmla="*/ 71 w 72"/>
                <a:gd name="T63" fmla="*/ 53 h 60"/>
                <a:gd name="T64" fmla="*/ 61 w 72"/>
                <a:gd name="T65" fmla="*/ 50 h 60"/>
                <a:gd name="T66" fmla="*/ 61 w 72"/>
                <a:gd name="T67" fmla="*/ 52 h 60"/>
                <a:gd name="T68" fmla="*/ 60 w 72"/>
                <a:gd name="T69" fmla="*/ 57 h 60"/>
                <a:gd name="T70" fmla="*/ 59 w 72"/>
                <a:gd name="T71" fmla="*/ 58 h 60"/>
                <a:gd name="T72" fmla="*/ 61 w 72"/>
                <a:gd name="T73" fmla="*/ 50 h 60"/>
                <a:gd name="T74" fmla="*/ 41 w 72"/>
                <a:gd name="T75" fmla="*/ 45 h 60"/>
                <a:gd name="T76" fmla="*/ 12 w 72"/>
                <a:gd name="T77" fmla="*/ 41 h 60"/>
                <a:gd name="T78" fmla="*/ 9 w 72"/>
                <a:gd name="T79" fmla="*/ 43 h 60"/>
                <a:gd name="T80" fmla="*/ 11 w 72"/>
                <a:gd name="T81" fmla="*/ 35 h 60"/>
                <a:gd name="T82" fmla="*/ 8 w 72"/>
                <a:gd name="T83" fmla="*/ 38 h 60"/>
                <a:gd name="T84" fmla="*/ 13 w 72"/>
                <a:gd name="T85" fmla="*/ 41 h 60"/>
                <a:gd name="T86" fmla="*/ 13 w 72"/>
                <a:gd name="T87" fmla="*/ 33 h 60"/>
                <a:gd name="T88" fmla="*/ 10 w 72"/>
                <a:gd name="T89" fmla="*/ 37 h 60"/>
                <a:gd name="T90" fmla="*/ 15 w 72"/>
                <a:gd name="T91" fmla="*/ 37 h 60"/>
                <a:gd name="T92" fmla="*/ 10 w 72"/>
                <a:gd name="T93" fmla="*/ 31 h 60"/>
                <a:gd name="T94" fmla="*/ 2 w 72"/>
                <a:gd name="T95" fmla="*/ 35 h 60"/>
                <a:gd name="T96" fmla="*/ 7 w 72"/>
                <a:gd name="T97" fmla="*/ 41 h 60"/>
                <a:gd name="T98" fmla="*/ 12 w 72"/>
                <a:gd name="T99" fmla="*/ 31 h 60"/>
                <a:gd name="T100" fmla="*/ 5 w 72"/>
                <a:gd name="T101" fmla="*/ 34 h 60"/>
                <a:gd name="T102" fmla="*/ 9 w 72"/>
                <a:gd name="T103" fmla="*/ 34 h 60"/>
                <a:gd name="T104" fmla="*/ 29 w 72"/>
                <a:gd name="T105" fmla="*/ 18 h 60"/>
                <a:gd name="T106" fmla="*/ 39 w 72"/>
                <a:gd name="T107" fmla="*/ 3 h 60"/>
                <a:gd name="T108" fmla="*/ 39 w 72"/>
                <a:gd name="T109" fmla="*/ 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60">
                  <a:moveTo>
                    <a:pt x="36" y="0"/>
                  </a:moveTo>
                  <a:cubicBezTo>
                    <a:pt x="32" y="4"/>
                    <a:pt x="28" y="8"/>
                    <a:pt x="24" y="12"/>
                  </a:cubicBezTo>
                  <a:cubicBezTo>
                    <a:pt x="16" y="19"/>
                    <a:pt x="9" y="27"/>
                    <a:pt x="3" y="35"/>
                  </a:cubicBezTo>
                  <a:cubicBezTo>
                    <a:pt x="2" y="37"/>
                    <a:pt x="2" y="39"/>
                    <a:pt x="4" y="41"/>
                  </a:cubicBezTo>
                  <a:cubicBezTo>
                    <a:pt x="5" y="42"/>
                    <a:pt x="8" y="42"/>
                    <a:pt x="9" y="41"/>
                  </a:cubicBezTo>
                  <a:cubicBezTo>
                    <a:pt x="10" y="39"/>
                    <a:pt x="10" y="39"/>
                    <a:pt x="10" y="39"/>
                  </a:cubicBezTo>
                  <a:cubicBezTo>
                    <a:pt x="13" y="37"/>
                    <a:pt x="16" y="34"/>
                    <a:pt x="18" y="32"/>
                  </a:cubicBezTo>
                  <a:cubicBezTo>
                    <a:pt x="20" y="30"/>
                    <a:pt x="20" y="28"/>
                    <a:pt x="19" y="26"/>
                  </a:cubicBezTo>
                  <a:cubicBezTo>
                    <a:pt x="17" y="25"/>
                    <a:pt x="15" y="24"/>
                    <a:pt x="13" y="25"/>
                  </a:cubicBezTo>
                  <a:cubicBezTo>
                    <a:pt x="9" y="28"/>
                    <a:pt x="5" y="32"/>
                    <a:pt x="1" y="36"/>
                  </a:cubicBezTo>
                  <a:cubicBezTo>
                    <a:pt x="0" y="37"/>
                    <a:pt x="0" y="40"/>
                    <a:pt x="1" y="41"/>
                  </a:cubicBezTo>
                  <a:cubicBezTo>
                    <a:pt x="2" y="43"/>
                    <a:pt x="5" y="43"/>
                    <a:pt x="6" y="42"/>
                  </a:cubicBezTo>
                  <a:cubicBezTo>
                    <a:pt x="7" y="42"/>
                    <a:pt x="8" y="41"/>
                    <a:pt x="9" y="41"/>
                  </a:cubicBezTo>
                  <a:cubicBezTo>
                    <a:pt x="11" y="40"/>
                    <a:pt x="12" y="39"/>
                    <a:pt x="14" y="38"/>
                  </a:cubicBezTo>
                  <a:cubicBezTo>
                    <a:pt x="12" y="39"/>
                    <a:pt x="10" y="39"/>
                    <a:pt x="9" y="38"/>
                  </a:cubicBezTo>
                  <a:cubicBezTo>
                    <a:pt x="8" y="36"/>
                    <a:pt x="7" y="34"/>
                    <a:pt x="8" y="33"/>
                  </a:cubicBezTo>
                  <a:cubicBezTo>
                    <a:pt x="9" y="32"/>
                    <a:pt x="8" y="32"/>
                    <a:pt x="9" y="32"/>
                  </a:cubicBezTo>
                  <a:cubicBezTo>
                    <a:pt x="8" y="33"/>
                    <a:pt x="6" y="34"/>
                    <a:pt x="5" y="35"/>
                  </a:cubicBezTo>
                  <a:cubicBezTo>
                    <a:pt x="3" y="36"/>
                    <a:pt x="2" y="38"/>
                    <a:pt x="3" y="40"/>
                  </a:cubicBezTo>
                  <a:cubicBezTo>
                    <a:pt x="3" y="42"/>
                    <a:pt x="5" y="43"/>
                    <a:pt x="7" y="42"/>
                  </a:cubicBezTo>
                  <a:cubicBezTo>
                    <a:pt x="11" y="42"/>
                    <a:pt x="13" y="41"/>
                    <a:pt x="13" y="41"/>
                  </a:cubicBezTo>
                  <a:cubicBezTo>
                    <a:pt x="16" y="41"/>
                    <a:pt x="17" y="39"/>
                    <a:pt x="17" y="37"/>
                  </a:cubicBezTo>
                  <a:cubicBezTo>
                    <a:pt x="17" y="35"/>
                    <a:pt x="15" y="33"/>
                    <a:pt x="13" y="33"/>
                  </a:cubicBezTo>
                  <a:cubicBezTo>
                    <a:pt x="9" y="33"/>
                    <a:pt x="6" y="34"/>
                    <a:pt x="3" y="35"/>
                  </a:cubicBezTo>
                  <a:cubicBezTo>
                    <a:pt x="1" y="36"/>
                    <a:pt x="0" y="38"/>
                    <a:pt x="0" y="40"/>
                  </a:cubicBezTo>
                  <a:cubicBezTo>
                    <a:pt x="1" y="42"/>
                    <a:pt x="2" y="43"/>
                    <a:pt x="4" y="43"/>
                  </a:cubicBezTo>
                  <a:cubicBezTo>
                    <a:pt x="5" y="43"/>
                    <a:pt x="8" y="43"/>
                    <a:pt x="10" y="43"/>
                  </a:cubicBezTo>
                  <a:cubicBezTo>
                    <a:pt x="12" y="44"/>
                    <a:pt x="14" y="42"/>
                    <a:pt x="14" y="40"/>
                  </a:cubicBezTo>
                  <a:cubicBezTo>
                    <a:pt x="15" y="38"/>
                    <a:pt x="13" y="36"/>
                    <a:pt x="11" y="36"/>
                  </a:cubicBezTo>
                  <a:cubicBezTo>
                    <a:pt x="11" y="35"/>
                    <a:pt x="10" y="35"/>
                    <a:pt x="10" y="35"/>
                  </a:cubicBezTo>
                  <a:cubicBezTo>
                    <a:pt x="8" y="34"/>
                    <a:pt x="6" y="35"/>
                    <a:pt x="5" y="37"/>
                  </a:cubicBezTo>
                  <a:cubicBezTo>
                    <a:pt x="4" y="39"/>
                    <a:pt x="4" y="41"/>
                    <a:pt x="6" y="42"/>
                  </a:cubicBezTo>
                  <a:cubicBezTo>
                    <a:pt x="15" y="48"/>
                    <a:pt x="27" y="51"/>
                    <a:pt x="40" y="53"/>
                  </a:cubicBezTo>
                  <a:cubicBezTo>
                    <a:pt x="47" y="54"/>
                    <a:pt x="53" y="56"/>
                    <a:pt x="58" y="58"/>
                  </a:cubicBezTo>
                  <a:cubicBezTo>
                    <a:pt x="63" y="59"/>
                    <a:pt x="64" y="56"/>
                    <a:pt x="64" y="55"/>
                  </a:cubicBezTo>
                  <a:cubicBezTo>
                    <a:pt x="65" y="54"/>
                    <a:pt x="65" y="51"/>
                    <a:pt x="61" y="50"/>
                  </a:cubicBezTo>
                  <a:cubicBezTo>
                    <a:pt x="59" y="49"/>
                    <a:pt x="57" y="49"/>
                    <a:pt x="56" y="50"/>
                  </a:cubicBezTo>
                  <a:cubicBezTo>
                    <a:pt x="55" y="50"/>
                    <a:pt x="54" y="51"/>
                    <a:pt x="54" y="54"/>
                  </a:cubicBezTo>
                  <a:cubicBezTo>
                    <a:pt x="53" y="55"/>
                    <a:pt x="54" y="56"/>
                    <a:pt x="55" y="57"/>
                  </a:cubicBezTo>
                  <a:cubicBezTo>
                    <a:pt x="55" y="58"/>
                    <a:pt x="56" y="58"/>
                    <a:pt x="58" y="58"/>
                  </a:cubicBezTo>
                  <a:cubicBezTo>
                    <a:pt x="59" y="58"/>
                    <a:pt x="60" y="58"/>
                    <a:pt x="61" y="59"/>
                  </a:cubicBezTo>
                  <a:cubicBezTo>
                    <a:pt x="63" y="59"/>
                    <a:pt x="65" y="59"/>
                    <a:pt x="68" y="58"/>
                  </a:cubicBezTo>
                  <a:cubicBezTo>
                    <a:pt x="66" y="59"/>
                    <a:pt x="64" y="57"/>
                    <a:pt x="64" y="55"/>
                  </a:cubicBezTo>
                  <a:cubicBezTo>
                    <a:pt x="63" y="53"/>
                    <a:pt x="64" y="51"/>
                    <a:pt x="67" y="50"/>
                  </a:cubicBezTo>
                  <a:cubicBezTo>
                    <a:pt x="66" y="51"/>
                    <a:pt x="66" y="51"/>
                    <a:pt x="66" y="51"/>
                  </a:cubicBezTo>
                  <a:cubicBezTo>
                    <a:pt x="64" y="51"/>
                    <a:pt x="62" y="51"/>
                    <a:pt x="61" y="52"/>
                  </a:cubicBezTo>
                  <a:cubicBezTo>
                    <a:pt x="59" y="52"/>
                    <a:pt x="57" y="53"/>
                    <a:pt x="57" y="55"/>
                  </a:cubicBezTo>
                  <a:cubicBezTo>
                    <a:pt x="57" y="57"/>
                    <a:pt x="58" y="59"/>
                    <a:pt x="60" y="60"/>
                  </a:cubicBezTo>
                  <a:cubicBezTo>
                    <a:pt x="63" y="60"/>
                    <a:pt x="67" y="59"/>
                    <a:pt x="68" y="58"/>
                  </a:cubicBezTo>
                  <a:cubicBezTo>
                    <a:pt x="69" y="56"/>
                    <a:pt x="69" y="54"/>
                    <a:pt x="68" y="53"/>
                  </a:cubicBezTo>
                  <a:cubicBezTo>
                    <a:pt x="67" y="51"/>
                    <a:pt x="65" y="51"/>
                    <a:pt x="63" y="51"/>
                  </a:cubicBezTo>
                  <a:cubicBezTo>
                    <a:pt x="64" y="55"/>
                    <a:pt x="64" y="55"/>
                    <a:pt x="64" y="55"/>
                  </a:cubicBezTo>
                  <a:cubicBezTo>
                    <a:pt x="64" y="55"/>
                    <a:pt x="64" y="55"/>
                    <a:pt x="64" y="55"/>
                  </a:cubicBezTo>
                  <a:cubicBezTo>
                    <a:pt x="64" y="55"/>
                    <a:pt x="64" y="55"/>
                    <a:pt x="64" y="55"/>
                  </a:cubicBezTo>
                  <a:cubicBezTo>
                    <a:pt x="65" y="59"/>
                    <a:pt x="65" y="59"/>
                    <a:pt x="65" y="59"/>
                  </a:cubicBezTo>
                  <a:cubicBezTo>
                    <a:pt x="63" y="60"/>
                    <a:pt x="61" y="58"/>
                    <a:pt x="61" y="56"/>
                  </a:cubicBezTo>
                  <a:cubicBezTo>
                    <a:pt x="60" y="54"/>
                    <a:pt x="62" y="52"/>
                    <a:pt x="63" y="52"/>
                  </a:cubicBezTo>
                  <a:cubicBezTo>
                    <a:pt x="63" y="52"/>
                    <a:pt x="62" y="52"/>
                    <a:pt x="62" y="52"/>
                  </a:cubicBezTo>
                  <a:cubicBezTo>
                    <a:pt x="62" y="52"/>
                    <a:pt x="62" y="52"/>
                    <a:pt x="62" y="52"/>
                  </a:cubicBezTo>
                  <a:cubicBezTo>
                    <a:pt x="64" y="52"/>
                    <a:pt x="65" y="54"/>
                    <a:pt x="65" y="56"/>
                  </a:cubicBezTo>
                  <a:cubicBezTo>
                    <a:pt x="65" y="58"/>
                    <a:pt x="64" y="59"/>
                    <a:pt x="62" y="60"/>
                  </a:cubicBezTo>
                  <a:cubicBezTo>
                    <a:pt x="63" y="60"/>
                    <a:pt x="65" y="59"/>
                    <a:pt x="68" y="58"/>
                  </a:cubicBezTo>
                  <a:cubicBezTo>
                    <a:pt x="68" y="58"/>
                    <a:pt x="68" y="58"/>
                    <a:pt x="68" y="58"/>
                  </a:cubicBezTo>
                  <a:cubicBezTo>
                    <a:pt x="71" y="58"/>
                    <a:pt x="72" y="56"/>
                    <a:pt x="71" y="53"/>
                  </a:cubicBezTo>
                  <a:cubicBezTo>
                    <a:pt x="71" y="51"/>
                    <a:pt x="69" y="50"/>
                    <a:pt x="67" y="50"/>
                  </a:cubicBezTo>
                  <a:cubicBezTo>
                    <a:pt x="65" y="51"/>
                    <a:pt x="63" y="51"/>
                    <a:pt x="61" y="50"/>
                  </a:cubicBezTo>
                  <a:cubicBezTo>
                    <a:pt x="60" y="50"/>
                    <a:pt x="59" y="50"/>
                    <a:pt x="58" y="50"/>
                  </a:cubicBezTo>
                  <a:cubicBezTo>
                    <a:pt x="59" y="50"/>
                    <a:pt x="60" y="51"/>
                    <a:pt x="61" y="52"/>
                  </a:cubicBezTo>
                  <a:cubicBezTo>
                    <a:pt x="61" y="53"/>
                    <a:pt x="62" y="54"/>
                    <a:pt x="62" y="55"/>
                  </a:cubicBezTo>
                  <a:cubicBezTo>
                    <a:pt x="62" y="55"/>
                    <a:pt x="61" y="56"/>
                    <a:pt x="60" y="57"/>
                  </a:cubicBezTo>
                  <a:cubicBezTo>
                    <a:pt x="59" y="57"/>
                    <a:pt x="58" y="57"/>
                    <a:pt x="58" y="57"/>
                  </a:cubicBezTo>
                  <a:cubicBezTo>
                    <a:pt x="59" y="58"/>
                    <a:pt x="59" y="58"/>
                    <a:pt x="59" y="58"/>
                  </a:cubicBezTo>
                  <a:cubicBezTo>
                    <a:pt x="57" y="57"/>
                    <a:pt x="56" y="55"/>
                    <a:pt x="57" y="53"/>
                  </a:cubicBezTo>
                  <a:cubicBezTo>
                    <a:pt x="57" y="51"/>
                    <a:pt x="59" y="49"/>
                    <a:pt x="61" y="50"/>
                  </a:cubicBezTo>
                  <a:cubicBezTo>
                    <a:pt x="61" y="50"/>
                    <a:pt x="61" y="50"/>
                    <a:pt x="61" y="50"/>
                  </a:cubicBezTo>
                  <a:cubicBezTo>
                    <a:pt x="55" y="48"/>
                    <a:pt x="48" y="46"/>
                    <a:pt x="41" y="45"/>
                  </a:cubicBezTo>
                  <a:cubicBezTo>
                    <a:pt x="30" y="43"/>
                    <a:pt x="18" y="40"/>
                    <a:pt x="10" y="35"/>
                  </a:cubicBezTo>
                  <a:cubicBezTo>
                    <a:pt x="12" y="36"/>
                    <a:pt x="13" y="39"/>
                    <a:pt x="12" y="41"/>
                  </a:cubicBezTo>
                  <a:cubicBezTo>
                    <a:pt x="11" y="42"/>
                    <a:pt x="9" y="43"/>
                    <a:pt x="7" y="42"/>
                  </a:cubicBezTo>
                  <a:cubicBezTo>
                    <a:pt x="8" y="43"/>
                    <a:pt x="8" y="43"/>
                    <a:pt x="9" y="43"/>
                  </a:cubicBezTo>
                  <a:cubicBezTo>
                    <a:pt x="7" y="43"/>
                    <a:pt x="6" y="41"/>
                    <a:pt x="6" y="38"/>
                  </a:cubicBezTo>
                  <a:cubicBezTo>
                    <a:pt x="7" y="36"/>
                    <a:pt x="9" y="35"/>
                    <a:pt x="11" y="35"/>
                  </a:cubicBezTo>
                  <a:cubicBezTo>
                    <a:pt x="10" y="35"/>
                    <a:pt x="6" y="35"/>
                    <a:pt x="4" y="35"/>
                  </a:cubicBezTo>
                  <a:cubicBezTo>
                    <a:pt x="6" y="35"/>
                    <a:pt x="8" y="36"/>
                    <a:pt x="8" y="38"/>
                  </a:cubicBezTo>
                  <a:cubicBezTo>
                    <a:pt x="9" y="40"/>
                    <a:pt x="7" y="42"/>
                    <a:pt x="5" y="43"/>
                  </a:cubicBezTo>
                  <a:cubicBezTo>
                    <a:pt x="8" y="42"/>
                    <a:pt x="10" y="41"/>
                    <a:pt x="13" y="41"/>
                  </a:cubicBezTo>
                  <a:cubicBezTo>
                    <a:pt x="16" y="41"/>
                    <a:pt x="17" y="39"/>
                    <a:pt x="17" y="37"/>
                  </a:cubicBezTo>
                  <a:cubicBezTo>
                    <a:pt x="17" y="35"/>
                    <a:pt x="15" y="33"/>
                    <a:pt x="13" y="33"/>
                  </a:cubicBezTo>
                  <a:cubicBezTo>
                    <a:pt x="13" y="33"/>
                    <a:pt x="12" y="33"/>
                    <a:pt x="6" y="34"/>
                  </a:cubicBezTo>
                  <a:cubicBezTo>
                    <a:pt x="8" y="34"/>
                    <a:pt x="10" y="35"/>
                    <a:pt x="10" y="37"/>
                  </a:cubicBezTo>
                  <a:cubicBezTo>
                    <a:pt x="11" y="39"/>
                    <a:pt x="10" y="41"/>
                    <a:pt x="8" y="42"/>
                  </a:cubicBezTo>
                  <a:cubicBezTo>
                    <a:pt x="9" y="42"/>
                    <a:pt x="14" y="39"/>
                    <a:pt x="15" y="37"/>
                  </a:cubicBezTo>
                  <a:cubicBezTo>
                    <a:pt x="16" y="35"/>
                    <a:pt x="16" y="33"/>
                    <a:pt x="15" y="32"/>
                  </a:cubicBezTo>
                  <a:cubicBezTo>
                    <a:pt x="13" y="31"/>
                    <a:pt x="11" y="30"/>
                    <a:pt x="10" y="31"/>
                  </a:cubicBezTo>
                  <a:cubicBezTo>
                    <a:pt x="9" y="32"/>
                    <a:pt x="7" y="33"/>
                    <a:pt x="6" y="33"/>
                  </a:cubicBezTo>
                  <a:cubicBezTo>
                    <a:pt x="5" y="34"/>
                    <a:pt x="3" y="34"/>
                    <a:pt x="2" y="35"/>
                  </a:cubicBezTo>
                  <a:cubicBezTo>
                    <a:pt x="4" y="34"/>
                    <a:pt x="6" y="34"/>
                    <a:pt x="7" y="36"/>
                  </a:cubicBezTo>
                  <a:cubicBezTo>
                    <a:pt x="9" y="38"/>
                    <a:pt x="9" y="40"/>
                    <a:pt x="7" y="41"/>
                  </a:cubicBezTo>
                  <a:cubicBezTo>
                    <a:pt x="11" y="38"/>
                    <a:pt x="14" y="35"/>
                    <a:pt x="17" y="32"/>
                  </a:cubicBezTo>
                  <a:cubicBezTo>
                    <a:pt x="16" y="33"/>
                    <a:pt x="14" y="33"/>
                    <a:pt x="12" y="31"/>
                  </a:cubicBezTo>
                  <a:cubicBezTo>
                    <a:pt x="11" y="30"/>
                    <a:pt x="11" y="28"/>
                    <a:pt x="12" y="26"/>
                  </a:cubicBezTo>
                  <a:cubicBezTo>
                    <a:pt x="10" y="28"/>
                    <a:pt x="7" y="31"/>
                    <a:pt x="5" y="34"/>
                  </a:cubicBezTo>
                  <a:cubicBezTo>
                    <a:pt x="4" y="35"/>
                    <a:pt x="4" y="35"/>
                    <a:pt x="4" y="35"/>
                  </a:cubicBezTo>
                  <a:cubicBezTo>
                    <a:pt x="5" y="33"/>
                    <a:pt x="8" y="33"/>
                    <a:pt x="9" y="34"/>
                  </a:cubicBezTo>
                  <a:cubicBezTo>
                    <a:pt x="11" y="36"/>
                    <a:pt x="11" y="38"/>
                    <a:pt x="10" y="40"/>
                  </a:cubicBezTo>
                  <a:cubicBezTo>
                    <a:pt x="15" y="32"/>
                    <a:pt x="22" y="25"/>
                    <a:pt x="29" y="18"/>
                  </a:cubicBezTo>
                  <a:cubicBezTo>
                    <a:pt x="34" y="14"/>
                    <a:pt x="38" y="10"/>
                    <a:pt x="42" y="5"/>
                  </a:cubicBezTo>
                  <a:cubicBezTo>
                    <a:pt x="39" y="3"/>
                    <a:pt x="39" y="3"/>
                    <a:pt x="39" y="3"/>
                  </a:cubicBezTo>
                  <a:cubicBezTo>
                    <a:pt x="39" y="3"/>
                    <a:pt x="39" y="3"/>
                    <a:pt x="39" y="3"/>
                  </a:cubicBezTo>
                  <a:cubicBezTo>
                    <a:pt x="39" y="3"/>
                    <a:pt x="39" y="3"/>
                    <a:pt x="39" y="3"/>
                  </a:cubicBezTo>
                  <a:lnTo>
                    <a:pt x="36" y="0"/>
                  </a:ln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6" name="Freeform 40"/>
            <p:cNvSpPr>
              <a:spLocks/>
            </p:cNvSpPr>
            <p:nvPr/>
          </p:nvSpPr>
          <p:spPr bwMode="auto">
            <a:xfrm>
              <a:off x="1069" y="827"/>
              <a:ext cx="118" cy="1268"/>
            </a:xfrm>
            <a:custGeom>
              <a:avLst/>
              <a:gdLst>
                <a:gd name="T0" fmla="*/ 152 w 163"/>
                <a:gd name="T1" fmla="*/ 5 h 1766"/>
                <a:gd name="T2" fmla="*/ 135 w 163"/>
                <a:gd name="T3" fmla="*/ 161 h 1766"/>
                <a:gd name="T4" fmla="*/ 131 w 163"/>
                <a:gd name="T5" fmla="*/ 233 h 1766"/>
                <a:gd name="T6" fmla="*/ 121 w 163"/>
                <a:gd name="T7" fmla="*/ 355 h 1766"/>
                <a:gd name="T8" fmla="*/ 109 w 163"/>
                <a:gd name="T9" fmla="*/ 495 h 1766"/>
                <a:gd name="T10" fmla="*/ 86 w 163"/>
                <a:gd name="T11" fmla="*/ 782 h 1766"/>
                <a:gd name="T12" fmla="*/ 36 w 163"/>
                <a:gd name="T13" fmla="*/ 1309 h 1766"/>
                <a:gd name="T14" fmla="*/ 23 w 163"/>
                <a:gd name="T15" fmla="*/ 1463 h 1766"/>
                <a:gd name="T16" fmla="*/ 14 w 163"/>
                <a:gd name="T17" fmla="*/ 1573 h 1766"/>
                <a:gd name="T18" fmla="*/ 13 w 163"/>
                <a:gd name="T19" fmla="*/ 1589 h 1766"/>
                <a:gd name="T20" fmla="*/ 4 w 163"/>
                <a:gd name="T21" fmla="*/ 1761 h 1766"/>
                <a:gd name="T22" fmla="*/ 10 w 163"/>
                <a:gd name="T23" fmla="*/ 1766 h 1766"/>
                <a:gd name="T24" fmla="*/ 14 w 163"/>
                <a:gd name="T25" fmla="*/ 1760 h 1766"/>
                <a:gd name="T26" fmla="*/ 23 w 163"/>
                <a:gd name="T27" fmla="*/ 1590 h 1766"/>
                <a:gd name="T28" fmla="*/ 25 w 163"/>
                <a:gd name="T29" fmla="*/ 1574 h 1766"/>
                <a:gd name="T30" fmla="*/ 33 w 163"/>
                <a:gd name="T31" fmla="*/ 1463 h 1766"/>
                <a:gd name="T32" fmla="*/ 46 w 163"/>
                <a:gd name="T33" fmla="*/ 1310 h 1766"/>
                <a:gd name="T34" fmla="*/ 96 w 163"/>
                <a:gd name="T35" fmla="*/ 782 h 1766"/>
                <a:gd name="T36" fmla="*/ 119 w 163"/>
                <a:gd name="T37" fmla="*/ 496 h 1766"/>
                <a:gd name="T38" fmla="*/ 131 w 163"/>
                <a:gd name="T39" fmla="*/ 356 h 1766"/>
                <a:gd name="T40" fmla="*/ 141 w 163"/>
                <a:gd name="T41" fmla="*/ 233 h 1766"/>
                <a:gd name="T42" fmla="*/ 146 w 163"/>
                <a:gd name="T43" fmla="*/ 161 h 1766"/>
                <a:gd name="T44" fmla="*/ 162 w 163"/>
                <a:gd name="T45" fmla="*/ 7 h 1766"/>
                <a:gd name="T46" fmla="*/ 159 w 163"/>
                <a:gd name="T47" fmla="*/ 1 h 1766"/>
                <a:gd name="T48" fmla="*/ 152 w 163"/>
                <a:gd name="T49" fmla="*/ 5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3" h="1766">
                  <a:moveTo>
                    <a:pt x="152" y="5"/>
                  </a:moveTo>
                  <a:cubicBezTo>
                    <a:pt x="141" y="55"/>
                    <a:pt x="138" y="109"/>
                    <a:pt x="135" y="161"/>
                  </a:cubicBezTo>
                  <a:cubicBezTo>
                    <a:pt x="131" y="233"/>
                    <a:pt x="131" y="233"/>
                    <a:pt x="131" y="233"/>
                  </a:cubicBezTo>
                  <a:cubicBezTo>
                    <a:pt x="131" y="233"/>
                    <a:pt x="121" y="355"/>
                    <a:pt x="121" y="355"/>
                  </a:cubicBezTo>
                  <a:cubicBezTo>
                    <a:pt x="109" y="495"/>
                    <a:pt x="109" y="495"/>
                    <a:pt x="109" y="495"/>
                  </a:cubicBezTo>
                  <a:cubicBezTo>
                    <a:pt x="100" y="591"/>
                    <a:pt x="93" y="688"/>
                    <a:pt x="86" y="782"/>
                  </a:cubicBezTo>
                  <a:cubicBezTo>
                    <a:pt x="73" y="955"/>
                    <a:pt x="59" y="1134"/>
                    <a:pt x="36" y="1309"/>
                  </a:cubicBezTo>
                  <a:cubicBezTo>
                    <a:pt x="29" y="1360"/>
                    <a:pt x="26" y="1412"/>
                    <a:pt x="23" y="1463"/>
                  </a:cubicBezTo>
                  <a:cubicBezTo>
                    <a:pt x="14" y="1573"/>
                    <a:pt x="14" y="1573"/>
                    <a:pt x="14" y="1573"/>
                  </a:cubicBezTo>
                  <a:cubicBezTo>
                    <a:pt x="13" y="1589"/>
                    <a:pt x="13" y="1589"/>
                    <a:pt x="13" y="1589"/>
                  </a:cubicBezTo>
                  <a:cubicBezTo>
                    <a:pt x="7" y="1645"/>
                    <a:pt x="0" y="1715"/>
                    <a:pt x="4" y="1761"/>
                  </a:cubicBezTo>
                  <a:cubicBezTo>
                    <a:pt x="4" y="1764"/>
                    <a:pt x="7" y="1766"/>
                    <a:pt x="10" y="1766"/>
                  </a:cubicBezTo>
                  <a:cubicBezTo>
                    <a:pt x="12" y="1766"/>
                    <a:pt x="14" y="1763"/>
                    <a:pt x="14" y="1760"/>
                  </a:cubicBezTo>
                  <a:cubicBezTo>
                    <a:pt x="10" y="1715"/>
                    <a:pt x="17" y="1646"/>
                    <a:pt x="23" y="1590"/>
                  </a:cubicBezTo>
                  <a:cubicBezTo>
                    <a:pt x="25" y="1574"/>
                    <a:pt x="25" y="1574"/>
                    <a:pt x="25" y="1574"/>
                  </a:cubicBezTo>
                  <a:cubicBezTo>
                    <a:pt x="33" y="1463"/>
                    <a:pt x="33" y="1463"/>
                    <a:pt x="33" y="1463"/>
                  </a:cubicBezTo>
                  <a:cubicBezTo>
                    <a:pt x="36" y="1413"/>
                    <a:pt x="39" y="1361"/>
                    <a:pt x="46" y="1310"/>
                  </a:cubicBezTo>
                  <a:cubicBezTo>
                    <a:pt x="69" y="1135"/>
                    <a:pt x="83" y="956"/>
                    <a:pt x="96" y="782"/>
                  </a:cubicBezTo>
                  <a:cubicBezTo>
                    <a:pt x="103" y="689"/>
                    <a:pt x="110" y="592"/>
                    <a:pt x="119" y="496"/>
                  </a:cubicBezTo>
                  <a:cubicBezTo>
                    <a:pt x="131" y="356"/>
                    <a:pt x="131" y="356"/>
                    <a:pt x="131" y="356"/>
                  </a:cubicBezTo>
                  <a:cubicBezTo>
                    <a:pt x="141" y="233"/>
                    <a:pt x="141" y="233"/>
                    <a:pt x="141" y="233"/>
                  </a:cubicBezTo>
                  <a:cubicBezTo>
                    <a:pt x="146" y="161"/>
                    <a:pt x="146" y="161"/>
                    <a:pt x="146" y="161"/>
                  </a:cubicBezTo>
                  <a:cubicBezTo>
                    <a:pt x="148" y="110"/>
                    <a:pt x="151" y="56"/>
                    <a:pt x="162" y="7"/>
                  </a:cubicBezTo>
                  <a:cubicBezTo>
                    <a:pt x="163" y="4"/>
                    <a:pt x="161" y="2"/>
                    <a:pt x="159" y="1"/>
                  </a:cubicBezTo>
                  <a:cubicBezTo>
                    <a:pt x="156" y="0"/>
                    <a:pt x="153" y="2"/>
                    <a:pt x="152" y="5"/>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7" name="Freeform 41"/>
            <p:cNvSpPr>
              <a:spLocks/>
            </p:cNvSpPr>
            <p:nvPr/>
          </p:nvSpPr>
          <p:spPr bwMode="auto">
            <a:xfrm>
              <a:off x="1506" y="1053"/>
              <a:ext cx="68" cy="1038"/>
            </a:xfrm>
            <a:custGeom>
              <a:avLst/>
              <a:gdLst>
                <a:gd name="T0" fmla="*/ 0 w 95"/>
                <a:gd name="T1" fmla="*/ 5 h 1445"/>
                <a:gd name="T2" fmla="*/ 23 w 95"/>
                <a:gd name="T3" fmla="*/ 365 h 1445"/>
                <a:gd name="T4" fmla="*/ 46 w 95"/>
                <a:gd name="T5" fmla="*/ 725 h 1445"/>
                <a:gd name="T6" fmla="*/ 72 w 95"/>
                <a:gd name="T7" fmla="*/ 1315 h 1445"/>
                <a:gd name="T8" fmla="*/ 74 w 95"/>
                <a:gd name="T9" fmla="*/ 1354 h 1445"/>
                <a:gd name="T10" fmla="*/ 85 w 95"/>
                <a:gd name="T11" fmla="*/ 1441 h 1445"/>
                <a:gd name="T12" fmla="*/ 91 w 95"/>
                <a:gd name="T13" fmla="*/ 1444 h 1445"/>
                <a:gd name="T14" fmla="*/ 95 w 95"/>
                <a:gd name="T15" fmla="*/ 1438 h 1445"/>
                <a:gd name="T16" fmla="*/ 84 w 95"/>
                <a:gd name="T17" fmla="*/ 1353 h 1445"/>
                <a:gd name="T18" fmla="*/ 82 w 95"/>
                <a:gd name="T19" fmla="*/ 1314 h 1445"/>
                <a:gd name="T20" fmla="*/ 56 w 95"/>
                <a:gd name="T21" fmla="*/ 725 h 1445"/>
                <a:gd name="T22" fmla="*/ 33 w 95"/>
                <a:gd name="T23" fmla="*/ 364 h 1445"/>
                <a:gd name="T24" fmla="*/ 10 w 95"/>
                <a:gd name="T25" fmla="*/ 5 h 1445"/>
                <a:gd name="T26" fmla="*/ 5 w 95"/>
                <a:gd name="T27" fmla="*/ 0 h 1445"/>
                <a:gd name="T28" fmla="*/ 0 w 95"/>
                <a:gd name="T29" fmla="*/ 5 h 1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1445">
                  <a:moveTo>
                    <a:pt x="0" y="5"/>
                  </a:moveTo>
                  <a:cubicBezTo>
                    <a:pt x="0" y="128"/>
                    <a:pt x="12" y="248"/>
                    <a:pt x="23" y="365"/>
                  </a:cubicBezTo>
                  <a:cubicBezTo>
                    <a:pt x="34" y="481"/>
                    <a:pt x="46" y="602"/>
                    <a:pt x="46" y="725"/>
                  </a:cubicBezTo>
                  <a:cubicBezTo>
                    <a:pt x="46" y="941"/>
                    <a:pt x="54" y="1134"/>
                    <a:pt x="72" y="1315"/>
                  </a:cubicBezTo>
                  <a:cubicBezTo>
                    <a:pt x="74" y="1354"/>
                    <a:pt x="74" y="1354"/>
                    <a:pt x="74" y="1354"/>
                  </a:cubicBezTo>
                  <a:cubicBezTo>
                    <a:pt x="76" y="1383"/>
                    <a:pt x="77" y="1413"/>
                    <a:pt x="85" y="1441"/>
                  </a:cubicBezTo>
                  <a:cubicBezTo>
                    <a:pt x="86" y="1443"/>
                    <a:pt x="88" y="1445"/>
                    <a:pt x="91" y="1444"/>
                  </a:cubicBezTo>
                  <a:cubicBezTo>
                    <a:pt x="94" y="1443"/>
                    <a:pt x="95" y="1441"/>
                    <a:pt x="95" y="1438"/>
                  </a:cubicBezTo>
                  <a:cubicBezTo>
                    <a:pt x="87" y="1411"/>
                    <a:pt x="86" y="1382"/>
                    <a:pt x="84" y="1353"/>
                  </a:cubicBezTo>
                  <a:cubicBezTo>
                    <a:pt x="82" y="1314"/>
                    <a:pt x="82" y="1314"/>
                    <a:pt x="82" y="1314"/>
                  </a:cubicBezTo>
                  <a:cubicBezTo>
                    <a:pt x="64" y="1133"/>
                    <a:pt x="56" y="941"/>
                    <a:pt x="56" y="725"/>
                  </a:cubicBezTo>
                  <a:cubicBezTo>
                    <a:pt x="56" y="602"/>
                    <a:pt x="44" y="481"/>
                    <a:pt x="33" y="364"/>
                  </a:cubicBezTo>
                  <a:cubicBezTo>
                    <a:pt x="22" y="247"/>
                    <a:pt x="10" y="127"/>
                    <a:pt x="10" y="5"/>
                  </a:cubicBezTo>
                  <a:cubicBezTo>
                    <a:pt x="10" y="2"/>
                    <a:pt x="8" y="0"/>
                    <a:pt x="5" y="0"/>
                  </a:cubicBezTo>
                  <a:cubicBezTo>
                    <a:pt x="2" y="0"/>
                    <a:pt x="0" y="2"/>
                    <a:pt x="0" y="5"/>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8" name="Freeform 42"/>
            <p:cNvSpPr>
              <a:spLocks/>
            </p:cNvSpPr>
            <p:nvPr/>
          </p:nvSpPr>
          <p:spPr bwMode="auto">
            <a:xfrm>
              <a:off x="912" y="1431"/>
              <a:ext cx="795" cy="452"/>
            </a:xfrm>
            <a:custGeom>
              <a:avLst/>
              <a:gdLst>
                <a:gd name="T0" fmla="*/ 17 w 1105"/>
                <a:gd name="T1" fmla="*/ 417 h 629"/>
                <a:gd name="T2" fmla="*/ 3 w 1105"/>
                <a:gd name="T3" fmla="*/ 626 h 629"/>
                <a:gd name="T4" fmla="*/ 138 w 1105"/>
                <a:gd name="T5" fmla="*/ 623 h 629"/>
                <a:gd name="T6" fmla="*/ 334 w 1105"/>
                <a:gd name="T7" fmla="*/ 612 h 629"/>
                <a:gd name="T8" fmla="*/ 693 w 1105"/>
                <a:gd name="T9" fmla="*/ 617 h 629"/>
                <a:gd name="T10" fmla="*/ 941 w 1105"/>
                <a:gd name="T11" fmla="*/ 619 h 629"/>
                <a:gd name="T12" fmla="*/ 1105 w 1105"/>
                <a:gd name="T13" fmla="*/ 626 h 629"/>
                <a:gd name="T14" fmla="*/ 1075 w 1105"/>
                <a:gd name="T15" fmla="*/ 318 h 629"/>
                <a:gd name="T16" fmla="*/ 1068 w 1105"/>
                <a:gd name="T17" fmla="*/ 145 h 629"/>
                <a:gd name="T18" fmla="*/ 1060 w 1105"/>
                <a:gd name="T19" fmla="*/ 13 h 629"/>
                <a:gd name="T20" fmla="*/ 941 w 1105"/>
                <a:gd name="T21" fmla="*/ 15 h 629"/>
                <a:gd name="T22" fmla="*/ 657 w 1105"/>
                <a:gd name="T23" fmla="*/ 26 h 629"/>
                <a:gd name="T24" fmla="*/ 187 w 1105"/>
                <a:gd name="T25" fmla="*/ 32 h 629"/>
                <a:gd name="T26" fmla="*/ 68 w 1105"/>
                <a:gd name="T27" fmla="*/ 25 h 629"/>
                <a:gd name="T28" fmla="*/ 20 w 1105"/>
                <a:gd name="T29" fmla="*/ 114 h 629"/>
                <a:gd name="T30" fmla="*/ 17 w 1105"/>
                <a:gd name="T31" fmla="*/ 417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05" h="629">
                  <a:moveTo>
                    <a:pt x="17" y="417"/>
                  </a:moveTo>
                  <a:cubicBezTo>
                    <a:pt x="11" y="486"/>
                    <a:pt x="0" y="557"/>
                    <a:pt x="3" y="626"/>
                  </a:cubicBezTo>
                  <a:cubicBezTo>
                    <a:pt x="45" y="629"/>
                    <a:pt x="95" y="623"/>
                    <a:pt x="138" y="623"/>
                  </a:cubicBezTo>
                  <a:cubicBezTo>
                    <a:pt x="204" y="623"/>
                    <a:pt x="269" y="617"/>
                    <a:pt x="334" y="612"/>
                  </a:cubicBezTo>
                  <a:cubicBezTo>
                    <a:pt x="453" y="603"/>
                    <a:pt x="575" y="622"/>
                    <a:pt x="693" y="617"/>
                  </a:cubicBezTo>
                  <a:cubicBezTo>
                    <a:pt x="776" y="613"/>
                    <a:pt x="858" y="619"/>
                    <a:pt x="941" y="619"/>
                  </a:cubicBezTo>
                  <a:cubicBezTo>
                    <a:pt x="993" y="619"/>
                    <a:pt x="1055" y="612"/>
                    <a:pt x="1105" y="626"/>
                  </a:cubicBezTo>
                  <a:cubicBezTo>
                    <a:pt x="1080" y="526"/>
                    <a:pt x="1080" y="424"/>
                    <a:pt x="1075" y="318"/>
                  </a:cubicBezTo>
                  <a:cubicBezTo>
                    <a:pt x="1072" y="260"/>
                    <a:pt x="1071" y="202"/>
                    <a:pt x="1068" y="145"/>
                  </a:cubicBezTo>
                  <a:cubicBezTo>
                    <a:pt x="1067" y="117"/>
                    <a:pt x="1088" y="32"/>
                    <a:pt x="1060" y="13"/>
                  </a:cubicBezTo>
                  <a:cubicBezTo>
                    <a:pt x="1042" y="0"/>
                    <a:pt x="964" y="15"/>
                    <a:pt x="941" y="15"/>
                  </a:cubicBezTo>
                  <a:cubicBezTo>
                    <a:pt x="845" y="15"/>
                    <a:pt x="752" y="23"/>
                    <a:pt x="657" y="26"/>
                  </a:cubicBezTo>
                  <a:cubicBezTo>
                    <a:pt x="500" y="31"/>
                    <a:pt x="342" y="40"/>
                    <a:pt x="187" y="32"/>
                  </a:cubicBezTo>
                  <a:cubicBezTo>
                    <a:pt x="148" y="30"/>
                    <a:pt x="107" y="21"/>
                    <a:pt x="68" y="25"/>
                  </a:cubicBezTo>
                  <a:cubicBezTo>
                    <a:pt x="16" y="31"/>
                    <a:pt x="23" y="68"/>
                    <a:pt x="20" y="114"/>
                  </a:cubicBezTo>
                  <a:cubicBezTo>
                    <a:pt x="13" y="215"/>
                    <a:pt x="25" y="316"/>
                    <a:pt x="17" y="4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9" name="Freeform 43"/>
            <p:cNvSpPr>
              <a:spLocks noEditPoints="1"/>
            </p:cNvSpPr>
            <p:nvPr/>
          </p:nvSpPr>
          <p:spPr bwMode="auto">
            <a:xfrm>
              <a:off x="909" y="1430"/>
              <a:ext cx="802" cy="456"/>
            </a:xfrm>
            <a:custGeom>
              <a:avLst/>
              <a:gdLst>
                <a:gd name="T0" fmla="*/ 945 w 1114"/>
                <a:gd name="T1" fmla="*/ 11 h 634"/>
                <a:gd name="T2" fmla="*/ 661 w 1114"/>
                <a:gd name="T3" fmla="*/ 22 h 634"/>
                <a:gd name="T4" fmla="*/ 191 w 1114"/>
                <a:gd name="T5" fmla="*/ 28 h 634"/>
                <a:gd name="T6" fmla="*/ 71 w 1114"/>
                <a:gd name="T7" fmla="*/ 21 h 634"/>
                <a:gd name="T8" fmla="*/ 18 w 1114"/>
                <a:gd name="T9" fmla="*/ 115 h 634"/>
                <a:gd name="T10" fmla="*/ 18 w 1114"/>
                <a:gd name="T11" fmla="*/ 260 h 634"/>
                <a:gd name="T12" fmla="*/ 16 w 1114"/>
                <a:gd name="T13" fmla="*/ 418 h 634"/>
                <a:gd name="T14" fmla="*/ 2 w 1114"/>
                <a:gd name="T15" fmla="*/ 627 h 634"/>
                <a:gd name="T16" fmla="*/ 90 w 1114"/>
                <a:gd name="T17" fmla="*/ 631 h 634"/>
                <a:gd name="T18" fmla="*/ 317 w 1114"/>
                <a:gd name="T19" fmla="*/ 620 h 634"/>
                <a:gd name="T20" fmla="*/ 529 w 1114"/>
                <a:gd name="T21" fmla="*/ 620 h 634"/>
                <a:gd name="T22" fmla="*/ 849 w 1114"/>
                <a:gd name="T23" fmla="*/ 624 h 634"/>
                <a:gd name="T24" fmla="*/ 987 w 1114"/>
                <a:gd name="T25" fmla="*/ 624 h 634"/>
                <a:gd name="T26" fmla="*/ 1112 w 1114"/>
                <a:gd name="T27" fmla="*/ 630 h 634"/>
                <a:gd name="T28" fmla="*/ 1087 w 1114"/>
                <a:gd name="T29" fmla="*/ 374 h 634"/>
                <a:gd name="T30" fmla="*/ 1077 w 1114"/>
                <a:gd name="T31" fmla="*/ 146 h 634"/>
                <a:gd name="T32" fmla="*/ 1067 w 1114"/>
                <a:gd name="T33" fmla="*/ 9 h 634"/>
                <a:gd name="T34" fmla="*/ 569 w 1114"/>
                <a:gd name="T35" fmla="*/ 35 h 634"/>
                <a:gd name="T36" fmla="*/ 766 w 1114"/>
                <a:gd name="T37" fmla="*/ 27 h 634"/>
                <a:gd name="T38" fmla="*/ 977 w 1114"/>
                <a:gd name="T39" fmla="*/ 19 h 634"/>
                <a:gd name="T40" fmla="*/ 1074 w 1114"/>
                <a:gd name="T41" fmla="*/ 61 h 634"/>
                <a:gd name="T42" fmla="*/ 1067 w 1114"/>
                <a:gd name="T43" fmla="*/ 143 h 634"/>
                <a:gd name="T44" fmla="*/ 1074 w 1114"/>
                <a:gd name="T45" fmla="*/ 319 h 634"/>
                <a:gd name="T46" fmla="*/ 1102 w 1114"/>
                <a:gd name="T47" fmla="*/ 620 h 634"/>
                <a:gd name="T48" fmla="*/ 945 w 1114"/>
                <a:gd name="T49" fmla="*/ 615 h 634"/>
                <a:gd name="T50" fmla="*/ 697 w 1114"/>
                <a:gd name="T51" fmla="*/ 613 h 634"/>
                <a:gd name="T52" fmla="*/ 338 w 1114"/>
                <a:gd name="T53" fmla="*/ 608 h 634"/>
                <a:gd name="T54" fmla="*/ 142 w 1114"/>
                <a:gd name="T55" fmla="*/ 619 h 634"/>
                <a:gd name="T56" fmla="*/ 12 w 1114"/>
                <a:gd name="T57" fmla="*/ 622 h 634"/>
                <a:gd name="T58" fmla="*/ 21 w 1114"/>
                <a:gd name="T59" fmla="*/ 474 h 634"/>
                <a:gd name="T60" fmla="*/ 29 w 1114"/>
                <a:gd name="T61" fmla="*/ 333 h 634"/>
                <a:gd name="T62" fmla="*/ 27 w 1114"/>
                <a:gd name="T63" fmla="*/ 185 h 634"/>
                <a:gd name="T64" fmla="*/ 30 w 1114"/>
                <a:gd name="T65" fmla="*/ 97 h 634"/>
                <a:gd name="T66" fmla="*/ 148 w 1114"/>
                <a:gd name="T67" fmla="*/ 35 h 634"/>
                <a:gd name="T68" fmla="*/ 569 w 1114"/>
                <a:gd name="T69" fmla="*/ 35 h 634"/>
                <a:gd name="T70" fmla="*/ 26 w 1114"/>
                <a:gd name="T71" fmla="*/ 419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14" h="634">
                  <a:moveTo>
                    <a:pt x="976" y="8"/>
                  </a:moveTo>
                  <a:cubicBezTo>
                    <a:pt x="945" y="11"/>
                    <a:pt x="945" y="11"/>
                    <a:pt x="945" y="11"/>
                  </a:cubicBezTo>
                  <a:cubicBezTo>
                    <a:pt x="884" y="11"/>
                    <a:pt x="824" y="14"/>
                    <a:pt x="766" y="17"/>
                  </a:cubicBezTo>
                  <a:cubicBezTo>
                    <a:pt x="661" y="22"/>
                    <a:pt x="661" y="22"/>
                    <a:pt x="661" y="22"/>
                  </a:cubicBezTo>
                  <a:cubicBezTo>
                    <a:pt x="568" y="25"/>
                    <a:pt x="568" y="25"/>
                    <a:pt x="568" y="25"/>
                  </a:cubicBezTo>
                  <a:cubicBezTo>
                    <a:pt x="444" y="29"/>
                    <a:pt x="316" y="34"/>
                    <a:pt x="191" y="28"/>
                  </a:cubicBezTo>
                  <a:cubicBezTo>
                    <a:pt x="150" y="24"/>
                    <a:pt x="150" y="24"/>
                    <a:pt x="150" y="24"/>
                  </a:cubicBezTo>
                  <a:cubicBezTo>
                    <a:pt x="124" y="21"/>
                    <a:pt x="97" y="18"/>
                    <a:pt x="71" y="21"/>
                  </a:cubicBezTo>
                  <a:cubicBezTo>
                    <a:pt x="22" y="27"/>
                    <a:pt x="21" y="59"/>
                    <a:pt x="19" y="96"/>
                  </a:cubicBezTo>
                  <a:cubicBezTo>
                    <a:pt x="18" y="115"/>
                    <a:pt x="18" y="115"/>
                    <a:pt x="18" y="115"/>
                  </a:cubicBezTo>
                  <a:cubicBezTo>
                    <a:pt x="17" y="138"/>
                    <a:pt x="16" y="162"/>
                    <a:pt x="16" y="185"/>
                  </a:cubicBezTo>
                  <a:cubicBezTo>
                    <a:pt x="16" y="210"/>
                    <a:pt x="17" y="235"/>
                    <a:pt x="18" y="260"/>
                  </a:cubicBezTo>
                  <a:cubicBezTo>
                    <a:pt x="18" y="284"/>
                    <a:pt x="19" y="309"/>
                    <a:pt x="19" y="333"/>
                  </a:cubicBezTo>
                  <a:cubicBezTo>
                    <a:pt x="19" y="362"/>
                    <a:pt x="18" y="390"/>
                    <a:pt x="16" y="418"/>
                  </a:cubicBezTo>
                  <a:cubicBezTo>
                    <a:pt x="10" y="473"/>
                    <a:pt x="10" y="473"/>
                    <a:pt x="10" y="473"/>
                  </a:cubicBezTo>
                  <a:cubicBezTo>
                    <a:pt x="5" y="524"/>
                    <a:pt x="0" y="576"/>
                    <a:pt x="2" y="627"/>
                  </a:cubicBezTo>
                  <a:cubicBezTo>
                    <a:pt x="2" y="630"/>
                    <a:pt x="4" y="632"/>
                    <a:pt x="7" y="632"/>
                  </a:cubicBezTo>
                  <a:cubicBezTo>
                    <a:pt x="33" y="634"/>
                    <a:pt x="62" y="632"/>
                    <a:pt x="90" y="631"/>
                  </a:cubicBezTo>
                  <a:cubicBezTo>
                    <a:pt x="142" y="629"/>
                    <a:pt x="142" y="629"/>
                    <a:pt x="142" y="629"/>
                  </a:cubicBezTo>
                  <a:cubicBezTo>
                    <a:pt x="201" y="629"/>
                    <a:pt x="260" y="624"/>
                    <a:pt x="317" y="620"/>
                  </a:cubicBezTo>
                  <a:cubicBezTo>
                    <a:pt x="338" y="618"/>
                    <a:pt x="338" y="618"/>
                    <a:pt x="338" y="618"/>
                  </a:cubicBezTo>
                  <a:cubicBezTo>
                    <a:pt x="401" y="614"/>
                    <a:pt x="466" y="617"/>
                    <a:pt x="529" y="620"/>
                  </a:cubicBezTo>
                  <a:cubicBezTo>
                    <a:pt x="584" y="623"/>
                    <a:pt x="642" y="625"/>
                    <a:pt x="697" y="623"/>
                  </a:cubicBezTo>
                  <a:cubicBezTo>
                    <a:pt x="748" y="620"/>
                    <a:pt x="800" y="622"/>
                    <a:pt x="849" y="624"/>
                  </a:cubicBezTo>
                  <a:cubicBezTo>
                    <a:pt x="945" y="626"/>
                    <a:pt x="945" y="626"/>
                    <a:pt x="945" y="626"/>
                  </a:cubicBezTo>
                  <a:cubicBezTo>
                    <a:pt x="987" y="624"/>
                    <a:pt x="987" y="624"/>
                    <a:pt x="987" y="624"/>
                  </a:cubicBezTo>
                  <a:cubicBezTo>
                    <a:pt x="1029" y="623"/>
                    <a:pt x="1071" y="621"/>
                    <a:pt x="1107" y="632"/>
                  </a:cubicBezTo>
                  <a:cubicBezTo>
                    <a:pt x="1109" y="632"/>
                    <a:pt x="1111" y="632"/>
                    <a:pt x="1112" y="630"/>
                  </a:cubicBezTo>
                  <a:cubicBezTo>
                    <a:pt x="1114" y="629"/>
                    <a:pt x="1114" y="627"/>
                    <a:pt x="1114" y="625"/>
                  </a:cubicBezTo>
                  <a:cubicBezTo>
                    <a:pt x="1093" y="544"/>
                    <a:pt x="1090" y="461"/>
                    <a:pt x="1087" y="374"/>
                  </a:cubicBezTo>
                  <a:cubicBezTo>
                    <a:pt x="1084" y="319"/>
                    <a:pt x="1084" y="319"/>
                    <a:pt x="1084" y="319"/>
                  </a:cubicBezTo>
                  <a:cubicBezTo>
                    <a:pt x="1077" y="146"/>
                    <a:pt x="1077" y="146"/>
                    <a:pt x="1077" y="146"/>
                  </a:cubicBezTo>
                  <a:cubicBezTo>
                    <a:pt x="1077" y="138"/>
                    <a:pt x="1078" y="126"/>
                    <a:pt x="1080" y="113"/>
                  </a:cubicBezTo>
                  <a:cubicBezTo>
                    <a:pt x="1084" y="74"/>
                    <a:pt x="1090" y="25"/>
                    <a:pt x="1067" y="9"/>
                  </a:cubicBezTo>
                  <a:cubicBezTo>
                    <a:pt x="1054" y="0"/>
                    <a:pt x="1019" y="3"/>
                    <a:pt x="976" y="8"/>
                  </a:cubicBezTo>
                  <a:close/>
                  <a:moveTo>
                    <a:pt x="569" y="35"/>
                  </a:moveTo>
                  <a:cubicBezTo>
                    <a:pt x="661" y="32"/>
                    <a:pt x="661" y="32"/>
                    <a:pt x="661" y="32"/>
                  </a:cubicBezTo>
                  <a:cubicBezTo>
                    <a:pt x="766" y="27"/>
                    <a:pt x="766" y="27"/>
                    <a:pt x="766" y="27"/>
                  </a:cubicBezTo>
                  <a:cubicBezTo>
                    <a:pt x="824" y="24"/>
                    <a:pt x="885" y="22"/>
                    <a:pt x="945" y="22"/>
                  </a:cubicBezTo>
                  <a:cubicBezTo>
                    <a:pt x="977" y="19"/>
                    <a:pt x="977" y="19"/>
                    <a:pt x="977" y="19"/>
                  </a:cubicBezTo>
                  <a:cubicBezTo>
                    <a:pt x="1006" y="15"/>
                    <a:pt x="1050" y="10"/>
                    <a:pt x="1061" y="18"/>
                  </a:cubicBezTo>
                  <a:cubicBezTo>
                    <a:pt x="1071" y="24"/>
                    <a:pt x="1074" y="42"/>
                    <a:pt x="1074" y="61"/>
                  </a:cubicBezTo>
                  <a:cubicBezTo>
                    <a:pt x="1074" y="78"/>
                    <a:pt x="1071" y="97"/>
                    <a:pt x="1070" y="111"/>
                  </a:cubicBezTo>
                  <a:cubicBezTo>
                    <a:pt x="1068" y="124"/>
                    <a:pt x="1067" y="135"/>
                    <a:pt x="1067" y="143"/>
                  </a:cubicBezTo>
                  <a:cubicBezTo>
                    <a:pt x="1067" y="144"/>
                    <a:pt x="1067" y="145"/>
                    <a:pt x="1067" y="146"/>
                  </a:cubicBezTo>
                  <a:cubicBezTo>
                    <a:pt x="1074" y="319"/>
                    <a:pt x="1074" y="319"/>
                    <a:pt x="1074" y="319"/>
                  </a:cubicBezTo>
                  <a:cubicBezTo>
                    <a:pt x="1076" y="375"/>
                    <a:pt x="1076" y="375"/>
                    <a:pt x="1076" y="375"/>
                  </a:cubicBezTo>
                  <a:cubicBezTo>
                    <a:pt x="1080" y="460"/>
                    <a:pt x="1083" y="540"/>
                    <a:pt x="1102" y="620"/>
                  </a:cubicBezTo>
                  <a:cubicBezTo>
                    <a:pt x="1067" y="612"/>
                    <a:pt x="1026" y="613"/>
                    <a:pt x="987" y="614"/>
                  </a:cubicBezTo>
                  <a:cubicBezTo>
                    <a:pt x="945" y="615"/>
                    <a:pt x="945" y="615"/>
                    <a:pt x="945" y="615"/>
                  </a:cubicBezTo>
                  <a:cubicBezTo>
                    <a:pt x="850" y="613"/>
                    <a:pt x="850" y="613"/>
                    <a:pt x="850" y="613"/>
                  </a:cubicBezTo>
                  <a:cubicBezTo>
                    <a:pt x="800" y="612"/>
                    <a:pt x="748" y="610"/>
                    <a:pt x="697" y="613"/>
                  </a:cubicBezTo>
                  <a:cubicBezTo>
                    <a:pt x="642" y="615"/>
                    <a:pt x="585" y="612"/>
                    <a:pt x="530" y="610"/>
                  </a:cubicBezTo>
                  <a:cubicBezTo>
                    <a:pt x="467" y="607"/>
                    <a:pt x="401" y="604"/>
                    <a:pt x="338" y="608"/>
                  </a:cubicBezTo>
                  <a:cubicBezTo>
                    <a:pt x="316" y="610"/>
                    <a:pt x="316" y="610"/>
                    <a:pt x="316" y="610"/>
                  </a:cubicBezTo>
                  <a:cubicBezTo>
                    <a:pt x="257" y="614"/>
                    <a:pt x="201" y="619"/>
                    <a:pt x="142" y="619"/>
                  </a:cubicBezTo>
                  <a:cubicBezTo>
                    <a:pt x="89" y="621"/>
                    <a:pt x="89" y="621"/>
                    <a:pt x="89" y="621"/>
                  </a:cubicBezTo>
                  <a:cubicBezTo>
                    <a:pt x="63" y="622"/>
                    <a:pt x="36" y="623"/>
                    <a:pt x="12" y="622"/>
                  </a:cubicBezTo>
                  <a:cubicBezTo>
                    <a:pt x="12" y="615"/>
                    <a:pt x="12" y="607"/>
                    <a:pt x="12" y="600"/>
                  </a:cubicBezTo>
                  <a:cubicBezTo>
                    <a:pt x="12" y="558"/>
                    <a:pt x="16" y="515"/>
                    <a:pt x="21" y="474"/>
                  </a:cubicBezTo>
                  <a:cubicBezTo>
                    <a:pt x="26" y="419"/>
                    <a:pt x="26" y="419"/>
                    <a:pt x="26" y="419"/>
                  </a:cubicBezTo>
                  <a:cubicBezTo>
                    <a:pt x="28" y="390"/>
                    <a:pt x="29" y="362"/>
                    <a:pt x="29" y="333"/>
                  </a:cubicBezTo>
                  <a:cubicBezTo>
                    <a:pt x="29" y="309"/>
                    <a:pt x="28" y="284"/>
                    <a:pt x="28" y="259"/>
                  </a:cubicBezTo>
                  <a:cubicBezTo>
                    <a:pt x="27" y="235"/>
                    <a:pt x="27" y="210"/>
                    <a:pt x="27" y="185"/>
                  </a:cubicBezTo>
                  <a:cubicBezTo>
                    <a:pt x="27" y="162"/>
                    <a:pt x="27" y="138"/>
                    <a:pt x="29" y="115"/>
                  </a:cubicBezTo>
                  <a:cubicBezTo>
                    <a:pt x="30" y="97"/>
                    <a:pt x="30" y="97"/>
                    <a:pt x="30" y="97"/>
                  </a:cubicBezTo>
                  <a:cubicBezTo>
                    <a:pt x="31" y="59"/>
                    <a:pt x="32" y="36"/>
                    <a:pt x="72" y="31"/>
                  </a:cubicBezTo>
                  <a:cubicBezTo>
                    <a:pt x="97" y="29"/>
                    <a:pt x="123" y="32"/>
                    <a:pt x="148" y="35"/>
                  </a:cubicBezTo>
                  <a:cubicBezTo>
                    <a:pt x="191" y="38"/>
                    <a:pt x="191" y="38"/>
                    <a:pt x="191" y="38"/>
                  </a:cubicBezTo>
                  <a:cubicBezTo>
                    <a:pt x="316" y="44"/>
                    <a:pt x="444" y="40"/>
                    <a:pt x="569" y="35"/>
                  </a:cubicBezTo>
                  <a:close/>
                  <a:moveTo>
                    <a:pt x="26" y="419"/>
                  </a:moveTo>
                  <a:cubicBezTo>
                    <a:pt x="26" y="419"/>
                    <a:pt x="26" y="419"/>
                    <a:pt x="26" y="419"/>
                  </a:cubicBezTo>
                  <a:cubicBezTo>
                    <a:pt x="26" y="419"/>
                    <a:pt x="26" y="419"/>
                    <a:pt x="26" y="419"/>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0" name="Freeform 44"/>
            <p:cNvSpPr>
              <a:spLocks/>
            </p:cNvSpPr>
            <p:nvPr/>
          </p:nvSpPr>
          <p:spPr bwMode="auto">
            <a:xfrm>
              <a:off x="1021" y="833"/>
              <a:ext cx="165" cy="627"/>
            </a:xfrm>
            <a:custGeom>
              <a:avLst/>
              <a:gdLst>
                <a:gd name="T0" fmla="*/ 218 w 229"/>
                <a:gd name="T1" fmla="*/ 2 h 873"/>
                <a:gd name="T2" fmla="*/ 199 w 229"/>
                <a:gd name="T3" fmla="*/ 82 h 873"/>
                <a:gd name="T4" fmla="*/ 193 w 229"/>
                <a:gd name="T5" fmla="*/ 116 h 873"/>
                <a:gd name="T6" fmla="*/ 140 w 229"/>
                <a:gd name="T7" fmla="*/ 335 h 873"/>
                <a:gd name="T8" fmla="*/ 132 w 229"/>
                <a:gd name="T9" fmla="*/ 368 h 873"/>
                <a:gd name="T10" fmla="*/ 62 w 229"/>
                <a:gd name="T11" fmla="*/ 634 h 873"/>
                <a:gd name="T12" fmla="*/ 42 w 229"/>
                <a:gd name="T13" fmla="*/ 714 h 873"/>
                <a:gd name="T14" fmla="*/ 0 w 229"/>
                <a:gd name="T15" fmla="*/ 863 h 873"/>
                <a:gd name="T16" fmla="*/ 0 w 229"/>
                <a:gd name="T17" fmla="*/ 865 h 873"/>
                <a:gd name="T18" fmla="*/ 5 w 229"/>
                <a:gd name="T19" fmla="*/ 872 h 873"/>
                <a:gd name="T20" fmla="*/ 12 w 229"/>
                <a:gd name="T21" fmla="*/ 869 h 873"/>
                <a:gd name="T22" fmla="*/ 13 w 229"/>
                <a:gd name="T23" fmla="*/ 868 h 873"/>
                <a:gd name="T24" fmla="*/ 12 w 229"/>
                <a:gd name="T25" fmla="*/ 868 h 873"/>
                <a:gd name="T26" fmla="*/ 8 w 229"/>
                <a:gd name="T27" fmla="*/ 865 h 873"/>
                <a:gd name="T28" fmla="*/ 7 w 229"/>
                <a:gd name="T29" fmla="*/ 864 h 873"/>
                <a:gd name="T30" fmla="*/ 8 w 229"/>
                <a:gd name="T31" fmla="*/ 862 h 873"/>
                <a:gd name="T32" fmla="*/ 10 w 229"/>
                <a:gd name="T33" fmla="*/ 864 h 873"/>
                <a:gd name="T34" fmla="*/ 10 w 229"/>
                <a:gd name="T35" fmla="*/ 864 h 873"/>
                <a:gd name="T36" fmla="*/ 10 w 229"/>
                <a:gd name="T37" fmla="*/ 866 h 873"/>
                <a:gd name="T38" fmla="*/ 52 w 229"/>
                <a:gd name="T39" fmla="*/ 716 h 873"/>
                <a:gd name="T40" fmla="*/ 72 w 229"/>
                <a:gd name="T41" fmla="*/ 636 h 873"/>
                <a:gd name="T42" fmla="*/ 142 w 229"/>
                <a:gd name="T43" fmla="*/ 371 h 873"/>
                <a:gd name="T44" fmla="*/ 150 w 229"/>
                <a:gd name="T45" fmla="*/ 337 h 873"/>
                <a:gd name="T46" fmla="*/ 203 w 229"/>
                <a:gd name="T47" fmla="*/ 118 h 873"/>
                <a:gd name="T48" fmla="*/ 209 w 229"/>
                <a:gd name="T49" fmla="*/ 84 h 873"/>
                <a:gd name="T50" fmla="*/ 227 w 229"/>
                <a:gd name="T51" fmla="*/ 8 h 873"/>
                <a:gd name="T52" fmla="*/ 226 w 229"/>
                <a:gd name="T53" fmla="*/ 1 h 873"/>
                <a:gd name="T54" fmla="*/ 218 w 229"/>
                <a:gd name="T55" fmla="*/ 2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9" h="873">
                  <a:moveTo>
                    <a:pt x="218" y="2"/>
                  </a:moveTo>
                  <a:cubicBezTo>
                    <a:pt x="208" y="18"/>
                    <a:pt x="203" y="52"/>
                    <a:pt x="199" y="82"/>
                  </a:cubicBezTo>
                  <a:cubicBezTo>
                    <a:pt x="193" y="116"/>
                    <a:pt x="193" y="116"/>
                    <a:pt x="193" y="116"/>
                  </a:cubicBezTo>
                  <a:cubicBezTo>
                    <a:pt x="177" y="191"/>
                    <a:pt x="158" y="267"/>
                    <a:pt x="140" y="335"/>
                  </a:cubicBezTo>
                  <a:cubicBezTo>
                    <a:pt x="132" y="368"/>
                    <a:pt x="132" y="368"/>
                    <a:pt x="132" y="368"/>
                  </a:cubicBezTo>
                  <a:cubicBezTo>
                    <a:pt x="62" y="634"/>
                    <a:pt x="62" y="634"/>
                    <a:pt x="62" y="634"/>
                  </a:cubicBezTo>
                  <a:cubicBezTo>
                    <a:pt x="42" y="714"/>
                    <a:pt x="42" y="714"/>
                    <a:pt x="42" y="714"/>
                  </a:cubicBezTo>
                  <a:cubicBezTo>
                    <a:pt x="30" y="766"/>
                    <a:pt x="19" y="815"/>
                    <a:pt x="0" y="863"/>
                  </a:cubicBezTo>
                  <a:cubicBezTo>
                    <a:pt x="0" y="863"/>
                    <a:pt x="0" y="865"/>
                    <a:pt x="0" y="865"/>
                  </a:cubicBezTo>
                  <a:cubicBezTo>
                    <a:pt x="1" y="867"/>
                    <a:pt x="1" y="870"/>
                    <a:pt x="5" y="872"/>
                  </a:cubicBezTo>
                  <a:cubicBezTo>
                    <a:pt x="8" y="873"/>
                    <a:pt x="11" y="870"/>
                    <a:pt x="12" y="869"/>
                  </a:cubicBezTo>
                  <a:cubicBezTo>
                    <a:pt x="13" y="868"/>
                    <a:pt x="13" y="868"/>
                    <a:pt x="13" y="868"/>
                  </a:cubicBezTo>
                  <a:cubicBezTo>
                    <a:pt x="12" y="868"/>
                    <a:pt x="12" y="868"/>
                    <a:pt x="12" y="868"/>
                  </a:cubicBezTo>
                  <a:cubicBezTo>
                    <a:pt x="10" y="869"/>
                    <a:pt x="9" y="867"/>
                    <a:pt x="8" y="865"/>
                  </a:cubicBezTo>
                  <a:cubicBezTo>
                    <a:pt x="7" y="865"/>
                    <a:pt x="7" y="864"/>
                    <a:pt x="7" y="864"/>
                  </a:cubicBezTo>
                  <a:cubicBezTo>
                    <a:pt x="7" y="863"/>
                    <a:pt x="8" y="863"/>
                    <a:pt x="8" y="862"/>
                  </a:cubicBezTo>
                  <a:cubicBezTo>
                    <a:pt x="9" y="862"/>
                    <a:pt x="10" y="863"/>
                    <a:pt x="10" y="864"/>
                  </a:cubicBezTo>
                  <a:cubicBezTo>
                    <a:pt x="10" y="864"/>
                    <a:pt x="10" y="864"/>
                    <a:pt x="10" y="864"/>
                  </a:cubicBezTo>
                  <a:cubicBezTo>
                    <a:pt x="10" y="865"/>
                    <a:pt x="10" y="866"/>
                    <a:pt x="10" y="866"/>
                  </a:cubicBezTo>
                  <a:cubicBezTo>
                    <a:pt x="29" y="818"/>
                    <a:pt x="40" y="769"/>
                    <a:pt x="52" y="716"/>
                  </a:cubicBezTo>
                  <a:cubicBezTo>
                    <a:pt x="72" y="636"/>
                    <a:pt x="72" y="636"/>
                    <a:pt x="72" y="636"/>
                  </a:cubicBezTo>
                  <a:cubicBezTo>
                    <a:pt x="142" y="371"/>
                    <a:pt x="142" y="371"/>
                    <a:pt x="142" y="371"/>
                  </a:cubicBezTo>
                  <a:cubicBezTo>
                    <a:pt x="150" y="337"/>
                    <a:pt x="150" y="337"/>
                    <a:pt x="150" y="337"/>
                  </a:cubicBezTo>
                  <a:cubicBezTo>
                    <a:pt x="168" y="270"/>
                    <a:pt x="187" y="194"/>
                    <a:pt x="203" y="118"/>
                  </a:cubicBezTo>
                  <a:cubicBezTo>
                    <a:pt x="209" y="84"/>
                    <a:pt x="209" y="84"/>
                    <a:pt x="209" y="84"/>
                  </a:cubicBezTo>
                  <a:cubicBezTo>
                    <a:pt x="213" y="56"/>
                    <a:pt x="218" y="22"/>
                    <a:pt x="227" y="8"/>
                  </a:cubicBezTo>
                  <a:cubicBezTo>
                    <a:pt x="229" y="6"/>
                    <a:pt x="228" y="3"/>
                    <a:pt x="226" y="1"/>
                  </a:cubicBezTo>
                  <a:cubicBezTo>
                    <a:pt x="223" y="0"/>
                    <a:pt x="220" y="0"/>
                    <a:pt x="218" y="2"/>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1" name="Freeform 45"/>
            <p:cNvSpPr>
              <a:spLocks/>
            </p:cNvSpPr>
            <p:nvPr/>
          </p:nvSpPr>
          <p:spPr bwMode="auto">
            <a:xfrm>
              <a:off x="1512" y="1053"/>
              <a:ext cx="117" cy="394"/>
            </a:xfrm>
            <a:custGeom>
              <a:avLst/>
              <a:gdLst>
                <a:gd name="T0" fmla="*/ 4 w 163"/>
                <a:gd name="T1" fmla="*/ 1 h 549"/>
                <a:gd name="T2" fmla="*/ 0 w 163"/>
                <a:gd name="T3" fmla="*/ 7 h 549"/>
                <a:gd name="T4" fmla="*/ 89 w 163"/>
                <a:gd name="T5" fmla="*/ 365 h 549"/>
                <a:gd name="T6" fmla="*/ 108 w 163"/>
                <a:gd name="T7" fmla="*/ 416 h 549"/>
                <a:gd name="T8" fmla="*/ 148 w 163"/>
                <a:gd name="T9" fmla="*/ 541 h 549"/>
                <a:gd name="T10" fmla="*/ 150 w 163"/>
                <a:gd name="T11" fmla="*/ 548 h 549"/>
                <a:gd name="T12" fmla="*/ 157 w 163"/>
                <a:gd name="T13" fmla="*/ 545 h 549"/>
                <a:gd name="T14" fmla="*/ 117 w 163"/>
                <a:gd name="T15" fmla="*/ 412 h 549"/>
                <a:gd name="T16" fmla="*/ 98 w 163"/>
                <a:gd name="T17" fmla="*/ 362 h 549"/>
                <a:gd name="T18" fmla="*/ 10 w 163"/>
                <a:gd name="T19" fmla="*/ 5 h 549"/>
                <a:gd name="T20" fmla="*/ 4 w 163"/>
                <a:gd name="T21" fmla="*/ 1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3" h="549">
                  <a:moveTo>
                    <a:pt x="4" y="1"/>
                  </a:moveTo>
                  <a:cubicBezTo>
                    <a:pt x="2" y="1"/>
                    <a:pt x="0" y="4"/>
                    <a:pt x="0" y="7"/>
                  </a:cubicBezTo>
                  <a:cubicBezTo>
                    <a:pt x="27" y="143"/>
                    <a:pt x="57" y="264"/>
                    <a:pt x="89" y="365"/>
                  </a:cubicBezTo>
                  <a:cubicBezTo>
                    <a:pt x="108" y="416"/>
                    <a:pt x="108" y="416"/>
                    <a:pt x="108" y="416"/>
                  </a:cubicBezTo>
                  <a:cubicBezTo>
                    <a:pt x="123" y="456"/>
                    <a:pt x="153" y="531"/>
                    <a:pt x="148" y="541"/>
                  </a:cubicBezTo>
                  <a:cubicBezTo>
                    <a:pt x="147" y="544"/>
                    <a:pt x="148" y="547"/>
                    <a:pt x="150" y="548"/>
                  </a:cubicBezTo>
                  <a:cubicBezTo>
                    <a:pt x="153" y="549"/>
                    <a:pt x="156" y="548"/>
                    <a:pt x="157" y="545"/>
                  </a:cubicBezTo>
                  <a:cubicBezTo>
                    <a:pt x="163" y="532"/>
                    <a:pt x="144" y="482"/>
                    <a:pt x="117" y="412"/>
                  </a:cubicBezTo>
                  <a:cubicBezTo>
                    <a:pt x="98" y="362"/>
                    <a:pt x="98" y="362"/>
                    <a:pt x="98" y="362"/>
                  </a:cubicBezTo>
                  <a:cubicBezTo>
                    <a:pt x="67" y="261"/>
                    <a:pt x="37" y="141"/>
                    <a:pt x="10" y="5"/>
                  </a:cubicBezTo>
                  <a:cubicBezTo>
                    <a:pt x="10" y="2"/>
                    <a:pt x="7" y="0"/>
                    <a:pt x="4"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2" name="Freeform 46"/>
            <p:cNvSpPr>
              <a:spLocks/>
            </p:cNvSpPr>
            <p:nvPr/>
          </p:nvSpPr>
          <p:spPr bwMode="auto">
            <a:xfrm>
              <a:off x="1310" y="1101"/>
              <a:ext cx="126" cy="132"/>
            </a:xfrm>
            <a:custGeom>
              <a:avLst/>
              <a:gdLst>
                <a:gd name="T0" fmla="*/ 84 w 175"/>
                <a:gd name="T1" fmla="*/ 3 h 183"/>
                <a:gd name="T2" fmla="*/ 27 w 175"/>
                <a:gd name="T3" fmla="*/ 30 h 183"/>
                <a:gd name="T4" fmla="*/ 27 w 175"/>
                <a:gd name="T5" fmla="*/ 117 h 183"/>
                <a:gd name="T6" fmla="*/ 35 w 175"/>
                <a:gd name="T7" fmla="*/ 174 h 183"/>
                <a:gd name="T8" fmla="*/ 98 w 175"/>
                <a:gd name="T9" fmla="*/ 165 h 183"/>
                <a:gd name="T10" fmla="*/ 172 w 175"/>
                <a:gd name="T11" fmla="*/ 97 h 183"/>
                <a:gd name="T12" fmla="*/ 137 w 175"/>
                <a:gd name="T13" fmla="*/ 11 h 183"/>
              </a:gdLst>
              <a:ahLst/>
              <a:cxnLst>
                <a:cxn ang="0">
                  <a:pos x="T0" y="T1"/>
                </a:cxn>
                <a:cxn ang="0">
                  <a:pos x="T2" y="T3"/>
                </a:cxn>
                <a:cxn ang="0">
                  <a:pos x="T4" y="T5"/>
                </a:cxn>
                <a:cxn ang="0">
                  <a:pos x="T6" y="T7"/>
                </a:cxn>
                <a:cxn ang="0">
                  <a:pos x="T8" y="T9"/>
                </a:cxn>
                <a:cxn ang="0">
                  <a:pos x="T10" y="T11"/>
                </a:cxn>
                <a:cxn ang="0">
                  <a:pos x="T12" y="T13"/>
                </a:cxn>
              </a:cxnLst>
              <a:rect l="0" t="0" r="r" b="b"/>
              <a:pathLst>
                <a:path w="175" h="183">
                  <a:moveTo>
                    <a:pt x="84" y="3"/>
                  </a:moveTo>
                  <a:cubicBezTo>
                    <a:pt x="61" y="0"/>
                    <a:pt x="41" y="12"/>
                    <a:pt x="27" y="30"/>
                  </a:cubicBezTo>
                  <a:cubicBezTo>
                    <a:pt x="0" y="67"/>
                    <a:pt x="23" y="83"/>
                    <a:pt x="27" y="117"/>
                  </a:cubicBezTo>
                  <a:cubicBezTo>
                    <a:pt x="29" y="139"/>
                    <a:pt x="14" y="161"/>
                    <a:pt x="35" y="174"/>
                  </a:cubicBezTo>
                  <a:cubicBezTo>
                    <a:pt x="49" y="183"/>
                    <a:pt x="85" y="169"/>
                    <a:pt x="98" y="165"/>
                  </a:cubicBezTo>
                  <a:cubicBezTo>
                    <a:pt x="139" y="154"/>
                    <a:pt x="166" y="140"/>
                    <a:pt x="172" y="97"/>
                  </a:cubicBezTo>
                  <a:cubicBezTo>
                    <a:pt x="175" y="67"/>
                    <a:pt x="165" y="26"/>
                    <a:pt x="137" y="11"/>
                  </a:cubicBezTo>
                </a:path>
              </a:pathLst>
            </a:custGeom>
            <a:solidFill>
              <a:srgbClr val="FFF1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3" name="Freeform 47"/>
            <p:cNvSpPr>
              <a:spLocks/>
            </p:cNvSpPr>
            <p:nvPr/>
          </p:nvSpPr>
          <p:spPr bwMode="auto">
            <a:xfrm>
              <a:off x="1045" y="1590"/>
              <a:ext cx="99" cy="127"/>
            </a:xfrm>
            <a:custGeom>
              <a:avLst/>
              <a:gdLst>
                <a:gd name="T0" fmla="*/ 132 w 138"/>
                <a:gd name="T1" fmla="*/ 105 h 177"/>
                <a:gd name="T2" fmla="*/ 104 w 138"/>
                <a:gd name="T3" fmla="*/ 158 h 177"/>
                <a:gd name="T4" fmla="*/ 53 w 138"/>
                <a:gd name="T5" fmla="*/ 177 h 177"/>
                <a:gd name="T6" fmla="*/ 13 w 138"/>
                <a:gd name="T7" fmla="*/ 163 h 177"/>
                <a:gd name="T8" fmla="*/ 0 w 138"/>
                <a:gd name="T9" fmla="*/ 118 h 177"/>
                <a:gd name="T10" fmla="*/ 13 w 138"/>
                <a:gd name="T11" fmla="*/ 60 h 177"/>
                <a:gd name="T12" fmla="*/ 47 w 138"/>
                <a:gd name="T13" fmla="*/ 13 h 177"/>
                <a:gd name="T14" fmla="*/ 77 w 138"/>
                <a:gd name="T15" fmla="*/ 0 h 177"/>
                <a:gd name="T16" fmla="*/ 103 w 138"/>
                <a:gd name="T17" fmla="*/ 7 h 177"/>
                <a:gd name="T18" fmla="*/ 122 w 138"/>
                <a:gd name="T19" fmla="*/ 24 h 177"/>
                <a:gd name="T20" fmla="*/ 119 w 138"/>
                <a:gd name="T21" fmla="*/ 32 h 177"/>
                <a:gd name="T22" fmla="*/ 111 w 138"/>
                <a:gd name="T23" fmla="*/ 35 h 177"/>
                <a:gd name="T24" fmla="*/ 105 w 138"/>
                <a:gd name="T25" fmla="*/ 33 h 177"/>
                <a:gd name="T26" fmla="*/ 77 w 138"/>
                <a:gd name="T27" fmla="*/ 23 h 177"/>
                <a:gd name="T28" fmla="*/ 60 w 138"/>
                <a:gd name="T29" fmla="*/ 31 h 177"/>
                <a:gd name="T30" fmla="*/ 47 w 138"/>
                <a:gd name="T31" fmla="*/ 46 h 177"/>
                <a:gd name="T32" fmla="*/ 22 w 138"/>
                <a:gd name="T33" fmla="*/ 118 h 177"/>
                <a:gd name="T34" fmla="*/ 28 w 138"/>
                <a:gd name="T35" fmla="*/ 146 h 177"/>
                <a:gd name="T36" fmla="*/ 53 w 138"/>
                <a:gd name="T37" fmla="*/ 155 h 177"/>
                <a:gd name="T38" fmla="*/ 87 w 138"/>
                <a:gd name="T39" fmla="*/ 143 h 177"/>
                <a:gd name="T40" fmla="*/ 108 w 138"/>
                <a:gd name="T41" fmla="*/ 106 h 177"/>
                <a:gd name="T42" fmla="*/ 57 w 138"/>
                <a:gd name="T43" fmla="*/ 118 h 177"/>
                <a:gd name="T44" fmla="*/ 52 w 138"/>
                <a:gd name="T45" fmla="*/ 119 h 177"/>
                <a:gd name="T46" fmla="*/ 44 w 138"/>
                <a:gd name="T47" fmla="*/ 115 h 177"/>
                <a:gd name="T48" fmla="*/ 41 w 138"/>
                <a:gd name="T49" fmla="*/ 107 h 177"/>
                <a:gd name="T50" fmla="*/ 47 w 138"/>
                <a:gd name="T51" fmla="*/ 98 h 177"/>
                <a:gd name="T52" fmla="*/ 127 w 138"/>
                <a:gd name="T53" fmla="*/ 84 h 177"/>
                <a:gd name="T54" fmla="*/ 135 w 138"/>
                <a:gd name="T55" fmla="*/ 87 h 177"/>
                <a:gd name="T56" fmla="*/ 138 w 138"/>
                <a:gd name="T57" fmla="*/ 95 h 177"/>
                <a:gd name="T58" fmla="*/ 132 w 138"/>
                <a:gd name="T59" fmla="*/ 105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8" h="177">
                  <a:moveTo>
                    <a:pt x="132" y="105"/>
                  </a:moveTo>
                  <a:cubicBezTo>
                    <a:pt x="128" y="127"/>
                    <a:pt x="118" y="144"/>
                    <a:pt x="104" y="158"/>
                  </a:cubicBezTo>
                  <a:cubicBezTo>
                    <a:pt x="90" y="171"/>
                    <a:pt x="73" y="177"/>
                    <a:pt x="53" y="177"/>
                  </a:cubicBezTo>
                  <a:cubicBezTo>
                    <a:pt x="36" y="177"/>
                    <a:pt x="22" y="173"/>
                    <a:pt x="13" y="163"/>
                  </a:cubicBezTo>
                  <a:cubicBezTo>
                    <a:pt x="5" y="153"/>
                    <a:pt x="0" y="138"/>
                    <a:pt x="0" y="118"/>
                  </a:cubicBezTo>
                  <a:cubicBezTo>
                    <a:pt x="0" y="99"/>
                    <a:pt x="5" y="80"/>
                    <a:pt x="13" y="60"/>
                  </a:cubicBezTo>
                  <a:cubicBezTo>
                    <a:pt x="22" y="41"/>
                    <a:pt x="34" y="25"/>
                    <a:pt x="47" y="13"/>
                  </a:cubicBezTo>
                  <a:cubicBezTo>
                    <a:pt x="57" y="4"/>
                    <a:pt x="66" y="0"/>
                    <a:pt x="77" y="0"/>
                  </a:cubicBezTo>
                  <a:cubicBezTo>
                    <a:pt x="83" y="0"/>
                    <a:pt x="92" y="3"/>
                    <a:pt x="103" y="7"/>
                  </a:cubicBezTo>
                  <a:cubicBezTo>
                    <a:pt x="116" y="12"/>
                    <a:pt x="122" y="18"/>
                    <a:pt x="122" y="24"/>
                  </a:cubicBezTo>
                  <a:cubicBezTo>
                    <a:pt x="122" y="27"/>
                    <a:pt x="121" y="29"/>
                    <a:pt x="119" y="32"/>
                  </a:cubicBezTo>
                  <a:cubicBezTo>
                    <a:pt x="117" y="34"/>
                    <a:pt x="114" y="35"/>
                    <a:pt x="111" y="35"/>
                  </a:cubicBezTo>
                  <a:cubicBezTo>
                    <a:pt x="110" y="35"/>
                    <a:pt x="107" y="34"/>
                    <a:pt x="105" y="33"/>
                  </a:cubicBezTo>
                  <a:cubicBezTo>
                    <a:pt x="93" y="26"/>
                    <a:pt x="84" y="23"/>
                    <a:pt x="77" y="23"/>
                  </a:cubicBezTo>
                  <a:cubicBezTo>
                    <a:pt x="71" y="23"/>
                    <a:pt x="66" y="25"/>
                    <a:pt x="60" y="31"/>
                  </a:cubicBezTo>
                  <a:cubicBezTo>
                    <a:pt x="57" y="34"/>
                    <a:pt x="53" y="39"/>
                    <a:pt x="47" y="46"/>
                  </a:cubicBezTo>
                  <a:cubicBezTo>
                    <a:pt x="30" y="68"/>
                    <a:pt x="22" y="92"/>
                    <a:pt x="22" y="118"/>
                  </a:cubicBezTo>
                  <a:cubicBezTo>
                    <a:pt x="22" y="132"/>
                    <a:pt x="24" y="141"/>
                    <a:pt x="28" y="146"/>
                  </a:cubicBezTo>
                  <a:cubicBezTo>
                    <a:pt x="33" y="152"/>
                    <a:pt x="41" y="155"/>
                    <a:pt x="53" y="155"/>
                  </a:cubicBezTo>
                  <a:cubicBezTo>
                    <a:pt x="66" y="155"/>
                    <a:pt x="77" y="151"/>
                    <a:pt x="87" y="143"/>
                  </a:cubicBezTo>
                  <a:cubicBezTo>
                    <a:pt x="97" y="134"/>
                    <a:pt x="104" y="122"/>
                    <a:pt x="108" y="106"/>
                  </a:cubicBezTo>
                  <a:cubicBezTo>
                    <a:pt x="88" y="107"/>
                    <a:pt x="71" y="111"/>
                    <a:pt x="57" y="118"/>
                  </a:cubicBezTo>
                  <a:cubicBezTo>
                    <a:pt x="55" y="118"/>
                    <a:pt x="53" y="119"/>
                    <a:pt x="52" y="119"/>
                  </a:cubicBezTo>
                  <a:cubicBezTo>
                    <a:pt x="49" y="119"/>
                    <a:pt x="46" y="118"/>
                    <a:pt x="44" y="115"/>
                  </a:cubicBezTo>
                  <a:cubicBezTo>
                    <a:pt x="42" y="113"/>
                    <a:pt x="41" y="110"/>
                    <a:pt x="41" y="107"/>
                  </a:cubicBezTo>
                  <a:cubicBezTo>
                    <a:pt x="41" y="103"/>
                    <a:pt x="43" y="100"/>
                    <a:pt x="47" y="98"/>
                  </a:cubicBezTo>
                  <a:cubicBezTo>
                    <a:pt x="62" y="88"/>
                    <a:pt x="89" y="84"/>
                    <a:pt x="127" y="84"/>
                  </a:cubicBezTo>
                  <a:cubicBezTo>
                    <a:pt x="130" y="84"/>
                    <a:pt x="133" y="85"/>
                    <a:pt x="135" y="87"/>
                  </a:cubicBezTo>
                  <a:cubicBezTo>
                    <a:pt x="137" y="89"/>
                    <a:pt x="138" y="91"/>
                    <a:pt x="138" y="95"/>
                  </a:cubicBezTo>
                  <a:cubicBezTo>
                    <a:pt x="138" y="99"/>
                    <a:pt x="136" y="103"/>
                    <a:pt x="132" y="105"/>
                  </a:cubicBezTo>
                  <a:close/>
                </a:path>
              </a:pathLst>
            </a:custGeom>
            <a:solidFill>
              <a:srgbClr val="6D5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4" name="Freeform 48"/>
            <p:cNvSpPr>
              <a:spLocks noEditPoints="1"/>
            </p:cNvSpPr>
            <p:nvPr/>
          </p:nvSpPr>
          <p:spPr bwMode="auto">
            <a:xfrm>
              <a:off x="1161" y="1596"/>
              <a:ext cx="21" cy="117"/>
            </a:xfrm>
            <a:custGeom>
              <a:avLst/>
              <a:gdLst>
                <a:gd name="T0" fmla="*/ 21 w 29"/>
                <a:gd name="T1" fmla="*/ 113 h 163"/>
                <a:gd name="T2" fmla="*/ 21 w 29"/>
                <a:gd name="T3" fmla="*/ 132 h 163"/>
                <a:gd name="T4" fmla="*/ 22 w 29"/>
                <a:gd name="T5" fmla="*/ 152 h 163"/>
                <a:gd name="T6" fmla="*/ 19 w 29"/>
                <a:gd name="T7" fmla="*/ 160 h 163"/>
                <a:gd name="T8" fmla="*/ 11 w 29"/>
                <a:gd name="T9" fmla="*/ 163 h 163"/>
                <a:gd name="T10" fmla="*/ 3 w 29"/>
                <a:gd name="T11" fmla="*/ 160 h 163"/>
                <a:gd name="T12" fmla="*/ 0 w 29"/>
                <a:gd name="T13" fmla="*/ 152 h 163"/>
                <a:gd name="T14" fmla="*/ 0 w 29"/>
                <a:gd name="T15" fmla="*/ 132 h 163"/>
                <a:gd name="T16" fmla="*/ 0 w 29"/>
                <a:gd name="T17" fmla="*/ 113 h 163"/>
                <a:gd name="T18" fmla="*/ 1 w 29"/>
                <a:gd name="T19" fmla="*/ 88 h 163"/>
                <a:gd name="T20" fmla="*/ 2 w 29"/>
                <a:gd name="T21" fmla="*/ 62 h 163"/>
                <a:gd name="T22" fmla="*/ 5 w 29"/>
                <a:gd name="T23" fmla="*/ 54 h 163"/>
                <a:gd name="T24" fmla="*/ 12 w 29"/>
                <a:gd name="T25" fmla="*/ 51 h 163"/>
                <a:gd name="T26" fmla="*/ 20 w 29"/>
                <a:gd name="T27" fmla="*/ 54 h 163"/>
                <a:gd name="T28" fmla="*/ 23 w 29"/>
                <a:gd name="T29" fmla="*/ 62 h 163"/>
                <a:gd name="T30" fmla="*/ 22 w 29"/>
                <a:gd name="T31" fmla="*/ 88 h 163"/>
                <a:gd name="T32" fmla="*/ 21 w 29"/>
                <a:gd name="T33" fmla="*/ 113 h 163"/>
                <a:gd name="T34" fmla="*/ 16 w 29"/>
                <a:gd name="T35" fmla="*/ 25 h 163"/>
                <a:gd name="T36" fmla="*/ 7 w 29"/>
                <a:gd name="T37" fmla="*/ 22 h 163"/>
                <a:gd name="T38" fmla="*/ 3 w 29"/>
                <a:gd name="T39" fmla="*/ 13 h 163"/>
                <a:gd name="T40" fmla="*/ 7 w 29"/>
                <a:gd name="T41" fmla="*/ 4 h 163"/>
                <a:gd name="T42" fmla="*/ 16 w 29"/>
                <a:gd name="T43" fmla="*/ 0 h 163"/>
                <a:gd name="T44" fmla="*/ 25 w 29"/>
                <a:gd name="T45" fmla="*/ 4 h 163"/>
                <a:gd name="T46" fmla="*/ 29 w 29"/>
                <a:gd name="T47" fmla="*/ 13 h 163"/>
                <a:gd name="T48" fmla="*/ 25 w 29"/>
                <a:gd name="T49" fmla="*/ 22 h 163"/>
                <a:gd name="T50" fmla="*/ 16 w 29"/>
                <a:gd name="T51" fmla="*/ 25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9" h="163">
                  <a:moveTo>
                    <a:pt x="21" y="113"/>
                  </a:moveTo>
                  <a:cubicBezTo>
                    <a:pt x="21" y="117"/>
                    <a:pt x="21" y="124"/>
                    <a:pt x="21" y="132"/>
                  </a:cubicBezTo>
                  <a:cubicBezTo>
                    <a:pt x="22" y="141"/>
                    <a:pt x="22" y="147"/>
                    <a:pt x="22" y="152"/>
                  </a:cubicBezTo>
                  <a:cubicBezTo>
                    <a:pt x="22" y="155"/>
                    <a:pt x="21" y="158"/>
                    <a:pt x="19" y="160"/>
                  </a:cubicBezTo>
                  <a:cubicBezTo>
                    <a:pt x="17" y="162"/>
                    <a:pt x="14" y="163"/>
                    <a:pt x="11" y="163"/>
                  </a:cubicBezTo>
                  <a:cubicBezTo>
                    <a:pt x="8" y="163"/>
                    <a:pt x="5" y="162"/>
                    <a:pt x="3" y="160"/>
                  </a:cubicBezTo>
                  <a:cubicBezTo>
                    <a:pt x="1" y="158"/>
                    <a:pt x="0" y="155"/>
                    <a:pt x="0" y="152"/>
                  </a:cubicBezTo>
                  <a:cubicBezTo>
                    <a:pt x="0" y="147"/>
                    <a:pt x="0" y="141"/>
                    <a:pt x="0" y="132"/>
                  </a:cubicBezTo>
                  <a:cubicBezTo>
                    <a:pt x="0" y="124"/>
                    <a:pt x="0" y="117"/>
                    <a:pt x="0" y="113"/>
                  </a:cubicBezTo>
                  <a:cubicBezTo>
                    <a:pt x="0" y="106"/>
                    <a:pt x="0" y="98"/>
                    <a:pt x="1" y="88"/>
                  </a:cubicBezTo>
                  <a:cubicBezTo>
                    <a:pt x="1" y="78"/>
                    <a:pt x="2" y="69"/>
                    <a:pt x="2" y="62"/>
                  </a:cubicBezTo>
                  <a:cubicBezTo>
                    <a:pt x="2" y="59"/>
                    <a:pt x="3" y="56"/>
                    <a:pt x="5" y="54"/>
                  </a:cubicBezTo>
                  <a:cubicBezTo>
                    <a:pt x="7" y="52"/>
                    <a:pt x="9" y="51"/>
                    <a:pt x="12" y="51"/>
                  </a:cubicBezTo>
                  <a:cubicBezTo>
                    <a:pt x="16" y="51"/>
                    <a:pt x="18" y="52"/>
                    <a:pt x="20" y="54"/>
                  </a:cubicBezTo>
                  <a:cubicBezTo>
                    <a:pt x="22" y="56"/>
                    <a:pt x="23" y="59"/>
                    <a:pt x="23" y="62"/>
                  </a:cubicBezTo>
                  <a:cubicBezTo>
                    <a:pt x="23" y="69"/>
                    <a:pt x="23" y="78"/>
                    <a:pt x="22" y="88"/>
                  </a:cubicBezTo>
                  <a:cubicBezTo>
                    <a:pt x="21" y="98"/>
                    <a:pt x="21" y="106"/>
                    <a:pt x="21" y="113"/>
                  </a:cubicBezTo>
                  <a:close/>
                  <a:moveTo>
                    <a:pt x="16" y="25"/>
                  </a:moveTo>
                  <a:cubicBezTo>
                    <a:pt x="13" y="25"/>
                    <a:pt x="10" y="24"/>
                    <a:pt x="7" y="22"/>
                  </a:cubicBezTo>
                  <a:cubicBezTo>
                    <a:pt x="5" y="19"/>
                    <a:pt x="3" y="16"/>
                    <a:pt x="3" y="13"/>
                  </a:cubicBezTo>
                  <a:cubicBezTo>
                    <a:pt x="3" y="9"/>
                    <a:pt x="5" y="6"/>
                    <a:pt x="7" y="4"/>
                  </a:cubicBezTo>
                  <a:cubicBezTo>
                    <a:pt x="10" y="1"/>
                    <a:pt x="13" y="0"/>
                    <a:pt x="16" y="0"/>
                  </a:cubicBezTo>
                  <a:cubicBezTo>
                    <a:pt x="19" y="0"/>
                    <a:pt x="22" y="1"/>
                    <a:pt x="25" y="4"/>
                  </a:cubicBezTo>
                  <a:cubicBezTo>
                    <a:pt x="27" y="6"/>
                    <a:pt x="29" y="9"/>
                    <a:pt x="29" y="13"/>
                  </a:cubicBezTo>
                  <a:cubicBezTo>
                    <a:pt x="29" y="16"/>
                    <a:pt x="27" y="19"/>
                    <a:pt x="25" y="22"/>
                  </a:cubicBezTo>
                  <a:cubicBezTo>
                    <a:pt x="22" y="24"/>
                    <a:pt x="19" y="25"/>
                    <a:pt x="16" y="25"/>
                  </a:cubicBezTo>
                  <a:close/>
                </a:path>
              </a:pathLst>
            </a:custGeom>
            <a:solidFill>
              <a:srgbClr val="6D5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5" name="Freeform 49"/>
            <p:cNvSpPr>
              <a:spLocks/>
            </p:cNvSpPr>
            <p:nvPr/>
          </p:nvSpPr>
          <p:spPr bwMode="auto">
            <a:xfrm>
              <a:off x="1203" y="1630"/>
              <a:ext cx="60" cy="87"/>
            </a:xfrm>
            <a:custGeom>
              <a:avLst/>
              <a:gdLst>
                <a:gd name="T0" fmla="*/ 84 w 84"/>
                <a:gd name="T1" fmla="*/ 34 h 121"/>
                <a:gd name="T2" fmla="*/ 73 w 84"/>
                <a:gd name="T3" fmla="*/ 48 h 121"/>
                <a:gd name="T4" fmla="*/ 64 w 84"/>
                <a:gd name="T5" fmla="*/ 37 h 121"/>
                <a:gd name="T6" fmla="*/ 63 w 84"/>
                <a:gd name="T7" fmla="*/ 29 h 121"/>
                <a:gd name="T8" fmla="*/ 63 w 84"/>
                <a:gd name="T9" fmla="*/ 20 h 121"/>
                <a:gd name="T10" fmla="*/ 36 w 84"/>
                <a:gd name="T11" fmla="*/ 30 h 121"/>
                <a:gd name="T12" fmla="*/ 20 w 84"/>
                <a:gd name="T13" fmla="*/ 51 h 121"/>
                <a:gd name="T14" fmla="*/ 20 w 84"/>
                <a:gd name="T15" fmla="*/ 110 h 121"/>
                <a:gd name="T16" fmla="*/ 9 w 84"/>
                <a:gd name="T17" fmla="*/ 121 h 121"/>
                <a:gd name="T18" fmla="*/ 0 w 84"/>
                <a:gd name="T19" fmla="*/ 110 h 121"/>
                <a:gd name="T20" fmla="*/ 0 w 84"/>
                <a:gd name="T21" fmla="*/ 35 h 121"/>
                <a:gd name="T22" fmla="*/ 0 w 84"/>
                <a:gd name="T23" fmla="*/ 24 h 121"/>
                <a:gd name="T24" fmla="*/ 0 w 84"/>
                <a:gd name="T25" fmla="*/ 13 h 121"/>
                <a:gd name="T26" fmla="*/ 10 w 84"/>
                <a:gd name="T27" fmla="*/ 2 h 121"/>
                <a:gd name="T28" fmla="*/ 21 w 84"/>
                <a:gd name="T29" fmla="*/ 20 h 121"/>
                <a:gd name="T30" fmla="*/ 66 w 84"/>
                <a:gd name="T31" fmla="*/ 0 h 121"/>
                <a:gd name="T32" fmla="*/ 80 w 84"/>
                <a:gd name="T33" fmla="*/ 7 h 121"/>
                <a:gd name="T34" fmla="*/ 84 w 84"/>
                <a:gd name="T35" fmla="*/ 27 h 121"/>
                <a:gd name="T36" fmla="*/ 84 w 84"/>
                <a:gd name="T37" fmla="*/ 34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4" h="121">
                  <a:moveTo>
                    <a:pt x="84" y="34"/>
                  </a:moveTo>
                  <a:cubicBezTo>
                    <a:pt x="83" y="43"/>
                    <a:pt x="80" y="48"/>
                    <a:pt x="73" y="48"/>
                  </a:cubicBezTo>
                  <a:cubicBezTo>
                    <a:pt x="67" y="48"/>
                    <a:pt x="64" y="44"/>
                    <a:pt x="64" y="37"/>
                  </a:cubicBezTo>
                  <a:cubicBezTo>
                    <a:pt x="64" y="36"/>
                    <a:pt x="64" y="33"/>
                    <a:pt x="63" y="29"/>
                  </a:cubicBezTo>
                  <a:cubicBezTo>
                    <a:pt x="63" y="20"/>
                    <a:pt x="63" y="20"/>
                    <a:pt x="63" y="20"/>
                  </a:cubicBezTo>
                  <a:cubicBezTo>
                    <a:pt x="52" y="22"/>
                    <a:pt x="43" y="25"/>
                    <a:pt x="36" y="30"/>
                  </a:cubicBezTo>
                  <a:cubicBezTo>
                    <a:pt x="29" y="35"/>
                    <a:pt x="24" y="42"/>
                    <a:pt x="20" y="51"/>
                  </a:cubicBezTo>
                  <a:cubicBezTo>
                    <a:pt x="20" y="110"/>
                    <a:pt x="20" y="110"/>
                    <a:pt x="20" y="110"/>
                  </a:cubicBezTo>
                  <a:cubicBezTo>
                    <a:pt x="20" y="118"/>
                    <a:pt x="16" y="121"/>
                    <a:pt x="9" y="121"/>
                  </a:cubicBezTo>
                  <a:cubicBezTo>
                    <a:pt x="3" y="121"/>
                    <a:pt x="0" y="118"/>
                    <a:pt x="0" y="110"/>
                  </a:cubicBezTo>
                  <a:cubicBezTo>
                    <a:pt x="0" y="35"/>
                    <a:pt x="0" y="35"/>
                    <a:pt x="0" y="35"/>
                  </a:cubicBezTo>
                  <a:cubicBezTo>
                    <a:pt x="0" y="32"/>
                    <a:pt x="0" y="29"/>
                    <a:pt x="0" y="24"/>
                  </a:cubicBezTo>
                  <a:cubicBezTo>
                    <a:pt x="0" y="19"/>
                    <a:pt x="0" y="16"/>
                    <a:pt x="0" y="13"/>
                  </a:cubicBezTo>
                  <a:cubicBezTo>
                    <a:pt x="0" y="6"/>
                    <a:pt x="4" y="2"/>
                    <a:pt x="10" y="2"/>
                  </a:cubicBezTo>
                  <a:cubicBezTo>
                    <a:pt x="17" y="2"/>
                    <a:pt x="20" y="8"/>
                    <a:pt x="21" y="20"/>
                  </a:cubicBezTo>
                  <a:cubicBezTo>
                    <a:pt x="34" y="7"/>
                    <a:pt x="50" y="0"/>
                    <a:pt x="66" y="0"/>
                  </a:cubicBezTo>
                  <a:cubicBezTo>
                    <a:pt x="72" y="0"/>
                    <a:pt x="77" y="2"/>
                    <a:pt x="80" y="7"/>
                  </a:cubicBezTo>
                  <a:cubicBezTo>
                    <a:pt x="82" y="11"/>
                    <a:pt x="84" y="18"/>
                    <a:pt x="84" y="27"/>
                  </a:cubicBezTo>
                  <a:cubicBezTo>
                    <a:pt x="84" y="30"/>
                    <a:pt x="84" y="33"/>
                    <a:pt x="84" y="34"/>
                  </a:cubicBezTo>
                  <a:close/>
                </a:path>
              </a:pathLst>
            </a:custGeom>
            <a:solidFill>
              <a:srgbClr val="6D5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6" name="Freeform 50"/>
            <p:cNvSpPr>
              <a:spLocks noEditPoints="1"/>
            </p:cNvSpPr>
            <p:nvPr/>
          </p:nvSpPr>
          <p:spPr bwMode="auto">
            <a:xfrm>
              <a:off x="1272" y="1631"/>
              <a:ext cx="74" cy="86"/>
            </a:xfrm>
            <a:custGeom>
              <a:avLst/>
              <a:gdLst>
                <a:gd name="T0" fmla="*/ 93 w 103"/>
                <a:gd name="T1" fmla="*/ 120 h 120"/>
                <a:gd name="T2" fmla="*/ 86 w 103"/>
                <a:gd name="T3" fmla="*/ 115 h 120"/>
                <a:gd name="T4" fmla="*/ 79 w 103"/>
                <a:gd name="T5" fmla="*/ 108 h 120"/>
                <a:gd name="T6" fmla="*/ 60 w 103"/>
                <a:gd name="T7" fmla="*/ 116 h 120"/>
                <a:gd name="T8" fmla="*/ 47 w 103"/>
                <a:gd name="T9" fmla="*/ 119 h 120"/>
                <a:gd name="T10" fmla="*/ 10 w 103"/>
                <a:gd name="T11" fmla="*/ 105 h 120"/>
                <a:gd name="T12" fmla="*/ 0 w 103"/>
                <a:gd name="T13" fmla="*/ 63 h 120"/>
                <a:gd name="T14" fmla="*/ 18 w 103"/>
                <a:gd name="T15" fmla="*/ 19 h 120"/>
                <a:gd name="T16" fmla="*/ 60 w 103"/>
                <a:gd name="T17" fmla="*/ 0 h 120"/>
                <a:gd name="T18" fmla="*/ 82 w 103"/>
                <a:gd name="T19" fmla="*/ 5 h 120"/>
                <a:gd name="T20" fmla="*/ 96 w 103"/>
                <a:gd name="T21" fmla="*/ 20 h 120"/>
                <a:gd name="T22" fmla="*/ 94 w 103"/>
                <a:gd name="T23" fmla="*/ 25 h 120"/>
                <a:gd name="T24" fmla="*/ 92 w 103"/>
                <a:gd name="T25" fmla="*/ 38 h 120"/>
                <a:gd name="T26" fmla="*/ 92 w 103"/>
                <a:gd name="T27" fmla="*/ 62 h 120"/>
                <a:gd name="T28" fmla="*/ 94 w 103"/>
                <a:gd name="T29" fmla="*/ 84 h 120"/>
                <a:gd name="T30" fmla="*/ 100 w 103"/>
                <a:gd name="T31" fmla="*/ 103 h 120"/>
                <a:gd name="T32" fmla="*/ 103 w 103"/>
                <a:gd name="T33" fmla="*/ 108 h 120"/>
                <a:gd name="T34" fmla="*/ 103 w 103"/>
                <a:gd name="T35" fmla="*/ 110 h 120"/>
                <a:gd name="T36" fmla="*/ 100 w 103"/>
                <a:gd name="T37" fmla="*/ 117 h 120"/>
                <a:gd name="T38" fmla="*/ 93 w 103"/>
                <a:gd name="T39" fmla="*/ 120 h 120"/>
                <a:gd name="T40" fmla="*/ 71 w 103"/>
                <a:gd name="T41" fmla="*/ 45 h 120"/>
                <a:gd name="T42" fmla="*/ 72 w 103"/>
                <a:gd name="T43" fmla="*/ 35 h 120"/>
                <a:gd name="T44" fmla="*/ 73 w 103"/>
                <a:gd name="T45" fmla="*/ 23 h 120"/>
                <a:gd name="T46" fmla="*/ 66 w 103"/>
                <a:gd name="T47" fmla="*/ 20 h 120"/>
                <a:gd name="T48" fmla="*/ 62 w 103"/>
                <a:gd name="T49" fmla="*/ 19 h 120"/>
                <a:gd name="T50" fmla="*/ 33 w 103"/>
                <a:gd name="T51" fmla="*/ 33 h 120"/>
                <a:gd name="T52" fmla="*/ 21 w 103"/>
                <a:gd name="T53" fmla="*/ 64 h 120"/>
                <a:gd name="T54" fmla="*/ 27 w 103"/>
                <a:gd name="T55" fmla="*/ 91 h 120"/>
                <a:gd name="T56" fmla="*/ 46 w 103"/>
                <a:gd name="T57" fmla="*/ 100 h 120"/>
                <a:gd name="T58" fmla="*/ 63 w 103"/>
                <a:gd name="T59" fmla="*/ 96 h 120"/>
                <a:gd name="T60" fmla="*/ 74 w 103"/>
                <a:gd name="T61" fmla="*/ 88 h 120"/>
                <a:gd name="T62" fmla="*/ 71 w 103"/>
                <a:gd name="T63" fmla="*/ 45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120">
                  <a:moveTo>
                    <a:pt x="93" y="120"/>
                  </a:moveTo>
                  <a:cubicBezTo>
                    <a:pt x="92" y="120"/>
                    <a:pt x="90" y="119"/>
                    <a:pt x="86" y="115"/>
                  </a:cubicBezTo>
                  <a:cubicBezTo>
                    <a:pt x="83" y="112"/>
                    <a:pt x="80" y="110"/>
                    <a:pt x="79" y="108"/>
                  </a:cubicBezTo>
                  <a:cubicBezTo>
                    <a:pt x="72" y="111"/>
                    <a:pt x="66" y="114"/>
                    <a:pt x="60" y="116"/>
                  </a:cubicBezTo>
                  <a:cubicBezTo>
                    <a:pt x="55" y="118"/>
                    <a:pt x="51" y="119"/>
                    <a:pt x="47" y="119"/>
                  </a:cubicBezTo>
                  <a:cubicBezTo>
                    <a:pt x="30" y="119"/>
                    <a:pt x="18" y="114"/>
                    <a:pt x="10" y="105"/>
                  </a:cubicBezTo>
                  <a:cubicBezTo>
                    <a:pt x="3" y="96"/>
                    <a:pt x="0" y="82"/>
                    <a:pt x="0" y="63"/>
                  </a:cubicBezTo>
                  <a:cubicBezTo>
                    <a:pt x="0" y="46"/>
                    <a:pt x="6" y="31"/>
                    <a:pt x="18" y="19"/>
                  </a:cubicBezTo>
                  <a:cubicBezTo>
                    <a:pt x="30" y="6"/>
                    <a:pt x="44" y="0"/>
                    <a:pt x="60" y="0"/>
                  </a:cubicBezTo>
                  <a:cubicBezTo>
                    <a:pt x="67" y="0"/>
                    <a:pt x="74" y="2"/>
                    <a:pt x="82" y="5"/>
                  </a:cubicBezTo>
                  <a:cubicBezTo>
                    <a:pt x="91" y="9"/>
                    <a:pt x="96" y="14"/>
                    <a:pt x="96" y="20"/>
                  </a:cubicBezTo>
                  <a:cubicBezTo>
                    <a:pt x="96" y="22"/>
                    <a:pt x="95" y="23"/>
                    <a:pt x="94" y="25"/>
                  </a:cubicBezTo>
                  <a:cubicBezTo>
                    <a:pt x="93" y="28"/>
                    <a:pt x="93" y="32"/>
                    <a:pt x="92" y="38"/>
                  </a:cubicBezTo>
                  <a:cubicBezTo>
                    <a:pt x="92" y="45"/>
                    <a:pt x="92" y="53"/>
                    <a:pt x="92" y="62"/>
                  </a:cubicBezTo>
                  <a:cubicBezTo>
                    <a:pt x="92" y="71"/>
                    <a:pt x="92" y="78"/>
                    <a:pt x="94" y="84"/>
                  </a:cubicBezTo>
                  <a:cubicBezTo>
                    <a:pt x="94" y="87"/>
                    <a:pt x="97" y="93"/>
                    <a:pt x="100" y="103"/>
                  </a:cubicBezTo>
                  <a:cubicBezTo>
                    <a:pt x="101" y="104"/>
                    <a:pt x="102" y="106"/>
                    <a:pt x="103" y="108"/>
                  </a:cubicBezTo>
                  <a:cubicBezTo>
                    <a:pt x="103" y="110"/>
                    <a:pt x="103" y="110"/>
                    <a:pt x="103" y="110"/>
                  </a:cubicBezTo>
                  <a:cubicBezTo>
                    <a:pt x="103" y="113"/>
                    <a:pt x="102" y="116"/>
                    <a:pt x="100" y="117"/>
                  </a:cubicBezTo>
                  <a:cubicBezTo>
                    <a:pt x="98" y="119"/>
                    <a:pt x="96" y="120"/>
                    <a:pt x="93" y="120"/>
                  </a:cubicBezTo>
                  <a:close/>
                  <a:moveTo>
                    <a:pt x="71" y="45"/>
                  </a:moveTo>
                  <a:cubicBezTo>
                    <a:pt x="71" y="42"/>
                    <a:pt x="71" y="38"/>
                    <a:pt x="72" y="35"/>
                  </a:cubicBezTo>
                  <a:cubicBezTo>
                    <a:pt x="72" y="31"/>
                    <a:pt x="73" y="27"/>
                    <a:pt x="73" y="23"/>
                  </a:cubicBezTo>
                  <a:cubicBezTo>
                    <a:pt x="71" y="22"/>
                    <a:pt x="68" y="21"/>
                    <a:pt x="66" y="20"/>
                  </a:cubicBezTo>
                  <a:cubicBezTo>
                    <a:pt x="65" y="19"/>
                    <a:pt x="63" y="19"/>
                    <a:pt x="62" y="19"/>
                  </a:cubicBezTo>
                  <a:cubicBezTo>
                    <a:pt x="51" y="19"/>
                    <a:pt x="41" y="24"/>
                    <a:pt x="33" y="33"/>
                  </a:cubicBezTo>
                  <a:cubicBezTo>
                    <a:pt x="25" y="42"/>
                    <a:pt x="21" y="52"/>
                    <a:pt x="21" y="64"/>
                  </a:cubicBezTo>
                  <a:cubicBezTo>
                    <a:pt x="21" y="76"/>
                    <a:pt x="23" y="85"/>
                    <a:pt x="27" y="91"/>
                  </a:cubicBezTo>
                  <a:cubicBezTo>
                    <a:pt x="31" y="97"/>
                    <a:pt x="38" y="100"/>
                    <a:pt x="46" y="100"/>
                  </a:cubicBezTo>
                  <a:cubicBezTo>
                    <a:pt x="53" y="100"/>
                    <a:pt x="59" y="99"/>
                    <a:pt x="63" y="96"/>
                  </a:cubicBezTo>
                  <a:cubicBezTo>
                    <a:pt x="66" y="95"/>
                    <a:pt x="70" y="92"/>
                    <a:pt x="74" y="88"/>
                  </a:cubicBezTo>
                  <a:cubicBezTo>
                    <a:pt x="72" y="69"/>
                    <a:pt x="71" y="54"/>
                    <a:pt x="71" y="45"/>
                  </a:cubicBezTo>
                  <a:close/>
                </a:path>
              </a:pathLst>
            </a:custGeom>
            <a:solidFill>
              <a:srgbClr val="6D5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7" name="Freeform 51"/>
            <p:cNvSpPr>
              <a:spLocks/>
            </p:cNvSpPr>
            <p:nvPr/>
          </p:nvSpPr>
          <p:spPr bwMode="auto">
            <a:xfrm>
              <a:off x="1355" y="1588"/>
              <a:ext cx="68" cy="136"/>
            </a:xfrm>
            <a:custGeom>
              <a:avLst/>
              <a:gdLst>
                <a:gd name="T0" fmla="*/ 80 w 94"/>
                <a:gd name="T1" fmla="*/ 21 h 190"/>
                <a:gd name="T2" fmla="*/ 50 w 94"/>
                <a:gd name="T3" fmla="*/ 57 h 190"/>
                <a:gd name="T4" fmla="*/ 50 w 94"/>
                <a:gd name="T5" fmla="*/ 64 h 190"/>
                <a:gd name="T6" fmla="*/ 74 w 94"/>
                <a:gd name="T7" fmla="*/ 63 h 190"/>
                <a:gd name="T8" fmla="*/ 91 w 94"/>
                <a:gd name="T9" fmla="*/ 74 h 190"/>
                <a:gd name="T10" fmla="*/ 83 w 94"/>
                <a:gd name="T11" fmla="*/ 83 h 190"/>
                <a:gd name="T12" fmla="*/ 74 w 94"/>
                <a:gd name="T13" fmla="*/ 83 h 190"/>
                <a:gd name="T14" fmla="*/ 49 w 94"/>
                <a:gd name="T15" fmla="*/ 85 h 190"/>
                <a:gd name="T16" fmla="*/ 48 w 94"/>
                <a:gd name="T17" fmla="*/ 110 h 190"/>
                <a:gd name="T18" fmla="*/ 49 w 94"/>
                <a:gd name="T19" fmla="*/ 130 h 190"/>
                <a:gd name="T20" fmla="*/ 49 w 94"/>
                <a:gd name="T21" fmla="*/ 150 h 190"/>
                <a:gd name="T22" fmla="*/ 47 w 94"/>
                <a:gd name="T23" fmla="*/ 182 h 190"/>
                <a:gd name="T24" fmla="*/ 37 w 94"/>
                <a:gd name="T25" fmla="*/ 190 h 190"/>
                <a:gd name="T26" fmla="*/ 29 w 94"/>
                <a:gd name="T27" fmla="*/ 187 h 190"/>
                <a:gd name="T28" fmla="*/ 26 w 94"/>
                <a:gd name="T29" fmla="*/ 180 h 190"/>
                <a:gd name="T30" fmla="*/ 26 w 94"/>
                <a:gd name="T31" fmla="*/ 178 h 190"/>
                <a:gd name="T32" fmla="*/ 29 w 94"/>
                <a:gd name="T33" fmla="*/ 147 h 190"/>
                <a:gd name="T34" fmla="*/ 28 w 94"/>
                <a:gd name="T35" fmla="*/ 118 h 190"/>
                <a:gd name="T36" fmla="*/ 28 w 94"/>
                <a:gd name="T37" fmla="*/ 87 h 190"/>
                <a:gd name="T38" fmla="*/ 11 w 94"/>
                <a:gd name="T39" fmla="*/ 88 h 190"/>
                <a:gd name="T40" fmla="*/ 0 w 94"/>
                <a:gd name="T41" fmla="*/ 77 h 190"/>
                <a:gd name="T42" fmla="*/ 19 w 94"/>
                <a:gd name="T43" fmla="*/ 66 h 190"/>
                <a:gd name="T44" fmla="*/ 30 w 94"/>
                <a:gd name="T45" fmla="*/ 66 h 190"/>
                <a:gd name="T46" fmla="*/ 31 w 94"/>
                <a:gd name="T47" fmla="*/ 49 h 190"/>
                <a:gd name="T48" fmla="*/ 43 w 94"/>
                <a:gd name="T49" fmla="*/ 14 h 190"/>
                <a:gd name="T50" fmla="*/ 78 w 94"/>
                <a:gd name="T51" fmla="*/ 0 h 190"/>
                <a:gd name="T52" fmla="*/ 94 w 94"/>
                <a:gd name="T53" fmla="*/ 11 h 190"/>
                <a:gd name="T54" fmla="*/ 80 w 94"/>
                <a:gd name="T55" fmla="*/ 2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4" h="190">
                  <a:moveTo>
                    <a:pt x="80" y="21"/>
                  </a:moveTo>
                  <a:cubicBezTo>
                    <a:pt x="62" y="21"/>
                    <a:pt x="53" y="33"/>
                    <a:pt x="50" y="57"/>
                  </a:cubicBezTo>
                  <a:cubicBezTo>
                    <a:pt x="50" y="64"/>
                    <a:pt x="50" y="64"/>
                    <a:pt x="50" y="64"/>
                  </a:cubicBezTo>
                  <a:cubicBezTo>
                    <a:pt x="62" y="63"/>
                    <a:pt x="70" y="63"/>
                    <a:pt x="74" y="63"/>
                  </a:cubicBezTo>
                  <a:cubicBezTo>
                    <a:pt x="86" y="63"/>
                    <a:pt x="91" y="66"/>
                    <a:pt x="91" y="74"/>
                  </a:cubicBezTo>
                  <a:cubicBezTo>
                    <a:pt x="91" y="79"/>
                    <a:pt x="88" y="82"/>
                    <a:pt x="83" y="83"/>
                  </a:cubicBezTo>
                  <a:cubicBezTo>
                    <a:pt x="80" y="83"/>
                    <a:pt x="78" y="84"/>
                    <a:pt x="74" y="83"/>
                  </a:cubicBezTo>
                  <a:cubicBezTo>
                    <a:pt x="71" y="83"/>
                    <a:pt x="63" y="84"/>
                    <a:pt x="49" y="85"/>
                  </a:cubicBezTo>
                  <a:cubicBezTo>
                    <a:pt x="48" y="110"/>
                    <a:pt x="48" y="110"/>
                    <a:pt x="48" y="110"/>
                  </a:cubicBezTo>
                  <a:cubicBezTo>
                    <a:pt x="48" y="114"/>
                    <a:pt x="49" y="121"/>
                    <a:pt x="49" y="130"/>
                  </a:cubicBezTo>
                  <a:cubicBezTo>
                    <a:pt x="49" y="139"/>
                    <a:pt x="49" y="145"/>
                    <a:pt x="49" y="150"/>
                  </a:cubicBezTo>
                  <a:cubicBezTo>
                    <a:pt x="49" y="163"/>
                    <a:pt x="48" y="174"/>
                    <a:pt x="47" y="182"/>
                  </a:cubicBezTo>
                  <a:cubicBezTo>
                    <a:pt x="46" y="187"/>
                    <a:pt x="42" y="190"/>
                    <a:pt x="37" y="190"/>
                  </a:cubicBezTo>
                  <a:cubicBezTo>
                    <a:pt x="34" y="190"/>
                    <a:pt x="31" y="189"/>
                    <a:pt x="29" y="187"/>
                  </a:cubicBezTo>
                  <a:cubicBezTo>
                    <a:pt x="27" y="186"/>
                    <a:pt x="26" y="183"/>
                    <a:pt x="26" y="180"/>
                  </a:cubicBezTo>
                  <a:cubicBezTo>
                    <a:pt x="26" y="180"/>
                    <a:pt x="26" y="179"/>
                    <a:pt x="26" y="178"/>
                  </a:cubicBezTo>
                  <a:cubicBezTo>
                    <a:pt x="28" y="169"/>
                    <a:pt x="29" y="159"/>
                    <a:pt x="29" y="147"/>
                  </a:cubicBezTo>
                  <a:cubicBezTo>
                    <a:pt x="28" y="118"/>
                    <a:pt x="28" y="118"/>
                    <a:pt x="28" y="118"/>
                  </a:cubicBezTo>
                  <a:cubicBezTo>
                    <a:pt x="28" y="87"/>
                    <a:pt x="28" y="87"/>
                    <a:pt x="28" y="87"/>
                  </a:cubicBezTo>
                  <a:cubicBezTo>
                    <a:pt x="19" y="87"/>
                    <a:pt x="14" y="88"/>
                    <a:pt x="11" y="88"/>
                  </a:cubicBezTo>
                  <a:cubicBezTo>
                    <a:pt x="4" y="88"/>
                    <a:pt x="0" y="84"/>
                    <a:pt x="0" y="77"/>
                  </a:cubicBezTo>
                  <a:cubicBezTo>
                    <a:pt x="0" y="70"/>
                    <a:pt x="7" y="67"/>
                    <a:pt x="19" y="66"/>
                  </a:cubicBezTo>
                  <a:cubicBezTo>
                    <a:pt x="30" y="66"/>
                    <a:pt x="30" y="66"/>
                    <a:pt x="30" y="66"/>
                  </a:cubicBezTo>
                  <a:cubicBezTo>
                    <a:pt x="30" y="62"/>
                    <a:pt x="30" y="56"/>
                    <a:pt x="31" y="49"/>
                  </a:cubicBezTo>
                  <a:cubicBezTo>
                    <a:pt x="33" y="33"/>
                    <a:pt x="37" y="22"/>
                    <a:pt x="43" y="14"/>
                  </a:cubicBezTo>
                  <a:cubicBezTo>
                    <a:pt x="51" y="5"/>
                    <a:pt x="62" y="0"/>
                    <a:pt x="78" y="0"/>
                  </a:cubicBezTo>
                  <a:cubicBezTo>
                    <a:pt x="89" y="0"/>
                    <a:pt x="94" y="4"/>
                    <a:pt x="94" y="11"/>
                  </a:cubicBezTo>
                  <a:cubicBezTo>
                    <a:pt x="94" y="18"/>
                    <a:pt x="89" y="21"/>
                    <a:pt x="80" y="21"/>
                  </a:cubicBezTo>
                  <a:close/>
                </a:path>
              </a:pathLst>
            </a:custGeom>
            <a:solidFill>
              <a:srgbClr val="6D5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8" name="Freeform 52"/>
            <p:cNvSpPr>
              <a:spLocks/>
            </p:cNvSpPr>
            <p:nvPr/>
          </p:nvSpPr>
          <p:spPr bwMode="auto">
            <a:xfrm>
              <a:off x="1436" y="1588"/>
              <a:ext cx="67" cy="136"/>
            </a:xfrm>
            <a:custGeom>
              <a:avLst/>
              <a:gdLst>
                <a:gd name="T0" fmla="*/ 79 w 93"/>
                <a:gd name="T1" fmla="*/ 21 h 190"/>
                <a:gd name="T2" fmla="*/ 50 w 93"/>
                <a:gd name="T3" fmla="*/ 57 h 190"/>
                <a:gd name="T4" fmla="*/ 50 w 93"/>
                <a:gd name="T5" fmla="*/ 64 h 190"/>
                <a:gd name="T6" fmla="*/ 73 w 93"/>
                <a:gd name="T7" fmla="*/ 63 h 190"/>
                <a:gd name="T8" fmla="*/ 91 w 93"/>
                <a:gd name="T9" fmla="*/ 74 h 190"/>
                <a:gd name="T10" fmla="*/ 82 w 93"/>
                <a:gd name="T11" fmla="*/ 83 h 190"/>
                <a:gd name="T12" fmla="*/ 74 w 93"/>
                <a:gd name="T13" fmla="*/ 83 h 190"/>
                <a:gd name="T14" fmla="*/ 49 w 93"/>
                <a:gd name="T15" fmla="*/ 85 h 190"/>
                <a:gd name="T16" fmla="*/ 48 w 93"/>
                <a:gd name="T17" fmla="*/ 110 h 190"/>
                <a:gd name="T18" fmla="*/ 48 w 93"/>
                <a:gd name="T19" fmla="*/ 130 h 190"/>
                <a:gd name="T20" fmla="*/ 49 w 93"/>
                <a:gd name="T21" fmla="*/ 150 h 190"/>
                <a:gd name="T22" fmla="*/ 46 w 93"/>
                <a:gd name="T23" fmla="*/ 182 h 190"/>
                <a:gd name="T24" fmla="*/ 36 w 93"/>
                <a:gd name="T25" fmla="*/ 190 h 190"/>
                <a:gd name="T26" fmla="*/ 29 w 93"/>
                <a:gd name="T27" fmla="*/ 187 h 190"/>
                <a:gd name="T28" fmla="*/ 25 w 93"/>
                <a:gd name="T29" fmla="*/ 180 h 190"/>
                <a:gd name="T30" fmla="*/ 26 w 93"/>
                <a:gd name="T31" fmla="*/ 178 h 190"/>
                <a:gd name="T32" fmla="*/ 28 w 93"/>
                <a:gd name="T33" fmla="*/ 147 h 190"/>
                <a:gd name="T34" fmla="*/ 28 w 93"/>
                <a:gd name="T35" fmla="*/ 118 h 190"/>
                <a:gd name="T36" fmla="*/ 28 w 93"/>
                <a:gd name="T37" fmla="*/ 87 h 190"/>
                <a:gd name="T38" fmla="*/ 11 w 93"/>
                <a:gd name="T39" fmla="*/ 88 h 190"/>
                <a:gd name="T40" fmla="*/ 0 w 93"/>
                <a:gd name="T41" fmla="*/ 77 h 190"/>
                <a:gd name="T42" fmla="*/ 19 w 93"/>
                <a:gd name="T43" fmla="*/ 66 h 190"/>
                <a:gd name="T44" fmla="*/ 29 w 93"/>
                <a:gd name="T45" fmla="*/ 66 h 190"/>
                <a:gd name="T46" fmla="*/ 31 w 93"/>
                <a:gd name="T47" fmla="*/ 49 h 190"/>
                <a:gd name="T48" fmla="*/ 43 w 93"/>
                <a:gd name="T49" fmla="*/ 14 h 190"/>
                <a:gd name="T50" fmla="*/ 78 w 93"/>
                <a:gd name="T51" fmla="*/ 0 h 190"/>
                <a:gd name="T52" fmla="*/ 93 w 93"/>
                <a:gd name="T53" fmla="*/ 11 h 190"/>
                <a:gd name="T54" fmla="*/ 79 w 93"/>
                <a:gd name="T55" fmla="*/ 2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3" h="190">
                  <a:moveTo>
                    <a:pt x="79" y="21"/>
                  </a:moveTo>
                  <a:cubicBezTo>
                    <a:pt x="62" y="21"/>
                    <a:pt x="52" y="33"/>
                    <a:pt x="50" y="57"/>
                  </a:cubicBezTo>
                  <a:cubicBezTo>
                    <a:pt x="50" y="64"/>
                    <a:pt x="50" y="64"/>
                    <a:pt x="50" y="64"/>
                  </a:cubicBezTo>
                  <a:cubicBezTo>
                    <a:pt x="62" y="63"/>
                    <a:pt x="70" y="63"/>
                    <a:pt x="73" y="63"/>
                  </a:cubicBezTo>
                  <a:cubicBezTo>
                    <a:pt x="85" y="63"/>
                    <a:pt x="91" y="66"/>
                    <a:pt x="91" y="74"/>
                  </a:cubicBezTo>
                  <a:cubicBezTo>
                    <a:pt x="91" y="79"/>
                    <a:pt x="88" y="82"/>
                    <a:pt x="82" y="83"/>
                  </a:cubicBezTo>
                  <a:cubicBezTo>
                    <a:pt x="80" y="83"/>
                    <a:pt x="77" y="84"/>
                    <a:pt x="74" y="83"/>
                  </a:cubicBezTo>
                  <a:cubicBezTo>
                    <a:pt x="70" y="83"/>
                    <a:pt x="62" y="84"/>
                    <a:pt x="49" y="85"/>
                  </a:cubicBezTo>
                  <a:cubicBezTo>
                    <a:pt x="48" y="110"/>
                    <a:pt x="48" y="110"/>
                    <a:pt x="48" y="110"/>
                  </a:cubicBezTo>
                  <a:cubicBezTo>
                    <a:pt x="48" y="114"/>
                    <a:pt x="48" y="121"/>
                    <a:pt x="48" y="130"/>
                  </a:cubicBezTo>
                  <a:cubicBezTo>
                    <a:pt x="49" y="139"/>
                    <a:pt x="49" y="145"/>
                    <a:pt x="49" y="150"/>
                  </a:cubicBezTo>
                  <a:cubicBezTo>
                    <a:pt x="49" y="163"/>
                    <a:pt x="48" y="174"/>
                    <a:pt x="46" y="182"/>
                  </a:cubicBezTo>
                  <a:cubicBezTo>
                    <a:pt x="45" y="187"/>
                    <a:pt x="42" y="190"/>
                    <a:pt x="36" y="190"/>
                  </a:cubicBezTo>
                  <a:cubicBezTo>
                    <a:pt x="33" y="190"/>
                    <a:pt x="31" y="189"/>
                    <a:pt x="29" y="187"/>
                  </a:cubicBezTo>
                  <a:cubicBezTo>
                    <a:pt x="27" y="186"/>
                    <a:pt x="25" y="183"/>
                    <a:pt x="25" y="180"/>
                  </a:cubicBezTo>
                  <a:cubicBezTo>
                    <a:pt x="25" y="180"/>
                    <a:pt x="26" y="179"/>
                    <a:pt x="26" y="178"/>
                  </a:cubicBezTo>
                  <a:cubicBezTo>
                    <a:pt x="27" y="169"/>
                    <a:pt x="28" y="159"/>
                    <a:pt x="28" y="147"/>
                  </a:cubicBezTo>
                  <a:cubicBezTo>
                    <a:pt x="28" y="118"/>
                    <a:pt x="28" y="118"/>
                    <a:pt x="28" y="118"/>
                  </a:cubicBezTo>
                  <a:cubicBezTo>
                    <a:pt x="28" y="87"/>
                    <a:pt x="28" y="87"/>
                    <a:pt x="28" y="87"/>
                  </a:cubicBezTo>
                  <a:cubicBezTo>
                    <a:pt x="19" y="87"/>
                    <a:pt x="13" y="88"/>
                    <a:pt x="11" y="88"/>
                  </a:cubicBezTo>
                  <a:cubicBezTo>
                    <a:pt x="3" y="88"/>
                    <a:pt x="0" y="84"/>
                    <a:pt x="0" y="77"/>
                  </a:cubicBezTo>
                  <a:cubicBezTo>
                    <a:pt x="0" y="70"/>
                    <a:pt x="6" y="67"/>
                    <a:pt x="19" y="66"/>
                  </a:cubicBezTo>
                  <a:cubicBezTo>
                    <a:pt x="29" y="66"/>
                    <a:pt x="29" y="66"/>
                    <a:pt x="29" y="66"/>
                  </a:cubicBezTo>
                  <a:cubicBezTo>
                    <a:pt x="29" y="62"/>
                    <a:pt x="30" y="56"/>
                    <a:pt x="31" y="49"/>
                  </a:cubicBezTo>
                  <a:cubicBezTo>
                    <a:pt x="33" y="33"/>
                    <a:pt x="37" y="22"/>
                    <a:pt x="43" y="14"/>
                  </a:cubicBezTo>
                  <a:cubicBezTo>
                    <a:pt x="50" y="5"/>
                    <a:pt x="62" y="0"/>
                    <a:pt x="78" y="0"/>
                  </a:cubicBezTo>
                  <a:cubicBezTo>
                    <a:pt x="88" y="0"/>
                    <a:pt x="93" y="4"/>
                    <a:pt x="93" y="11"/>
                  </a:cubicBezTo>
                  <a:cubicBezTo>
                    <a:pt x="93" y="18"/>
                    <a:pt x="88" y="21"/>
                    <a:pt x="79" y="21"/>
                  </a:cubicBezTo>
                  <a:close/>
                </a:path>
              </a:pathLst>
            </a:custGeom>
            <a:solidFill>
              <a:srgbClr val="6D5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9" name="Freeform 53"/>
            <p:cNvSpPr>
              <a:spLocks noEditPoints="1"/>
            </p:cNvSpPr>
            <p:nvPr/>
          </p:nvSpPr>
          <p:spPr bwMode="auto">
            <a:xfrm>
              <a:off x="1518" y="1631"/>
              <a:ext cx="78" cy="84"/>
            </a:xfrm>
            <a:custGeom>
              <a:avLst/>
              <a:gdLst>
                <a:gd name="T0" fmla="*/ 56 w 108"/>
                <a:gd name="T1" fmla="*/ 118 h 118"/>
                <a:gd name="T2" fmla="*/ 17 w 108"/>
                <a:gd name="T3" fmla="*/ 106 h 118"/>
                <a:gd name="T4" fmla="*/ 0 w 108"/>
                <a:gd name="T5" fmla="*/ 68 h 118"/>
                <a:gd name="T6" fmla="*/ 14 w 108"/>
                <a:gd name="T7" fmla="*/ 21 h 118"/>
                <a:gd name="T8" fmla="*/ 54 w 108"/>
                <a:gd name="T9" fmla="*/ 0 h 118"/>
                <a:gd name="T10" fmla="*/ 83 w 108"/>
                <a:gd name="T11" fmla="*/ 6 h 118"/>
                <a:gd name="T12" fmla="*/ 97 w 108"/>
                <a:gd name="T13" fmla="*/ 29 h 118"/>
                <a:gd name="T14" fmla="*/ 85 w 108"/>
                <a:gd name="T15" fmla="*/ 49 h 118"/>
                <a:gd name="T16" fmla="*/ 62 w 108"/>
                <a:gd name="T17" fmla="*/ 61 h 118"/>
                <a:gd name="T18" fmla="*/ 20 w 108"/>
                <a:gd name="T19" fmla="*/ 80 h 118"/>
                <a:gd name="T20" fmla="*/ 35 w 108"/>
                <a:gd name="T21" fmla="*/ 94 h 118"/>
                <a:gd name="T22" fmla="*/ 56 w 108"/>
                <a:gd name="T23" fmla="*/ 98 h 118"/>
                <a:gd name="T24" fmla="*/ 74 w 108"/>
                <a:gd name="T25" fmla="*/ 96 h 118"/>
                <a:gd name="T26" fmla="*/ 90 w 108"/>
                <a:gd name="T27" fmla="*/ 86 h 118"/>
                <a:gd name="T28" fmla="*/ 98 w 108"/>
                <a:gd name="T29" fmla="*/ 80 h 118"/>
                <a:gd name="T30" fmla="*/ 105 w 108"/>
                <a:gd name="T31" fmla="*/ 83 h 118"/>
                <a:gd name="T32" fmla="*/ 108 w 108"/>
                <a:gd name="T33" fmla="*/ 90 h 118"/>
                <a:gd name="T34" fmla="*/ 89 w 108"/>
                <a:gd name="T35" fmla="*/ 111 h 118"/>
                <a:gd name="T36" fmla="*/ 56 w 108"/>
                <a:gd name="T37" fmla="*/ 118 h 118"/>
                <a:gd name="T38" fmla="*/ 53 w 108"/>
                <a:gd name="T39" fmla="*/ 20 h 118"/>
                <a:gd name="T40" fmla="*/ 32 w 108"/>
                <a:gd name="T41" fmla="*/ 30 h 118"/>
                <a:gd name="T42" fmla="*/ 18 w 108"/>
                <a:gd name="T43" fmla="*/ 61 h 118"/>
                <a:gd name="T44" fmla="*/ 52 w 108"/>
                <a:gd name="T45" fmla="*/ 45 h 118"/>
                <a:gd name="T46" fmla="*/ 79 w 108"/>
                <a:gd name="T47" fmla="*/ 28 h 118"/>
                <a:gd name="T48" fmla="*/ 53 w 108"/>
                <a:gd name="T49" fmla="*/ 2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8" h="118">
                  <a:moveTo>
                    <a:pt x="56" y="118"/>
                  </a:moveTo>
                  <a:cubicBezTo>
                    <a:pt x="40" y="118"/>
                    <a:pt x="27" y="114"/>
                    <a:pt x="17" y="106"/>
                  </a:cubicBezTo>
                  <a:cubicBezTo>
                    <a:pt x="6" y="97"/>
                    <a:pt x="0" y="84"/>
                    <a:pt x="0" y="68"/>
                  </a:cubicBezTo>
                  <a:cubicBezTo>
                    <a:pt x="0" y="49"/>
                    <a:pt x="5" y="34"/>
                    <a:pt x="14" y="21"/>
                  </a:cubicBezTo>
                  <a:cubicBezTo>
                    <a:pt x="24" y="7"/>
                    <a:pt x="37" y="0"/>
                    <a:pt x="54" y="0"/>
                  </a:cubicBezTo>
                  <a:cubicBezTo>
                    <a:pt x="65" y="0"/>
                    <a:pt x="75" y="2"/>
                    <a:pt x="83" y="6"/>
                  </a:cubicBezTo>
                  <a:cubicBezTo>
                    <a:pt x="92" y="11"/>
                    <a:pt x="97" y="19"/>
                    <a:pt x="97" y="29"/>
                  </a:cubicBezTo>
                  <a:cubicBezTo>
                    <a:pt x="97" y="36"/>
                    <a:pt x="93" y="43"/>
                    <a:pt x="85" y="49"/>
                  </a:cubicBezTo>
                  <a:cubicBezTo>
                    <a:pt x="81" y="51"/>
                    <a:pt x="73" y="55"/>
                    <a:pt x="62" y="61"/>
                  </a:cubicBezTo>
                  <a:cubicBezTo>
                    <a:pt x="20" y="80"/>
                    <a:pt x="20" y="80"/>
                    <a:pt x="20" y="80"/>
                  </a:cubicBezTo>
                  <a:cubicBezTo>
                    <a:pt x="24" y="86"/>
                    <a:pt x="29" y="91"/>
                    <a:pt x="35" y="94"/>
                  </a:cubicBezTo>
                  <a:cubicBezTo>
                    <a:pt x="41" y="97"/>
                    <a:pt x="48" y="98"/>
                    <a:pt x="56" y="98"/>
                  </a:cubicBezTo>
                  <a:cubicBezTo>
                    <a:pt x="61" y="98"/>
                    <a:pt x="67" y="97"/>
                    <a:pt x="74" y="96"/>
                  </a:cubicBezTo>
                  <a:cubicBezTo>
                    <a:pt x="82" y="93"/>
                    <a:pt x="88" y="90"/>
                    <a:pt x="90" y="86"/>
                  </a:cubicBezTo>
                  <a:cubicBezTo>
                    <a:pt x="93" y="82"/>
                    <a:pt x="95" y="80"/>
                    <a:pt x="98" y="80"/>
                  </a:cubicBezTo>
                  <a:cubicBezTo>
                    <a:pt x="101" y="80"/>
                    <a:pt x="103" y="81"/>
                    <a:pt x="105" y="83"/>
                  </a:cubicBezTo>
                  <a:cubicBezTo>
                    <a:pt x="107" y="85"/>
                    <a:pt x="108" y="87"/>
                    <a:pt x="108" y="90"/>
                  </a:cubicBezTo>
                  <a:cubicBezTo>
                    <a:pt x="108" y="98"/>
                    <a:pt x="102" y="105"/>
                    <a:pt x="89" y="111"/>
                  </a:cubicBezTo>
                  <a:cubicBezTo>
                    <a:pt x="78" y="115"/>
                    <a:pt x="67" y="118"/>
                    <a:pt x="56" y="118"/>
                  </a:cubicBezTo>
                  <a:close/>
                  <a:moveTo>
                    <a:pt x="53" y="20"/>
                  </a:moveTo>
                  <a:cubicBezTo>
                    <a:pt x="45" y="20"/>
                    <a:pt x="37" y="23"/>
                    <a:pt x="32" y="30"/>
                  </a:cubicBezTo>
                  <a:cubicBezTo>
                    <a:pt x="26" y="37"/>
                    <a:pt x="21" y="47"/>
                    <a:pt x="18" y="61"/>
                  </a:cubicBezTo>
                  <a:cubicBezTo>
                    <a:pt x="52" y="45"/>
                    <a:pt x="52" y="45"/>
                    <a:pt x="52" y="45"/>
                  </a:cubicBezTo>
                  <a:cubicBezTo>
                    <a:pt x="65" y="38"/>
                    <a:pt x="74" y="33"/>
                    <a:pt x="79" y="28"/>
                  </a:cubicBezTo>
                  <a:cubicBezTo>
                    <a:pt x="73" y="23"/>
                    <a:pt x="65" y="20"/>
                    <a:pt x="53" y="20"/>
                  </a:cubicBezTo>
                  <a:close/>
                </a:path>
              </a:pathLst>
            </a:custGeom>
            <a:solidFill>
              <a:srgbClr val="6D5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grpSp>
      <p:grpSp>
        <p:nvGrpSpPr>
          <p:cNvPr id="60" name="Group 4"/>
          <p:cNvGrpSpPr>
            <a:grpSpLocks noChangeAspect="1"/>
          </p:cNvGrpSpPr>
          <p:nvPr/>
        </p:nvGrpSpPr>
        <p:grpSpPr bwMode="auto">
          <a:xfrm>
            <a:off x="8531230" y="3992034"/>
            <a:ext cx="2161117" cy="2865967"/>
            <a:chOff x="4398" y="1886"/>
            <a:chExt cx="1021" cy="1354"/>
          </a:xfrm>
        </p:grpSpPr>
        <p:grpSp>
          <p:nvGrpSpPr>
            <p:cNvPr id="62" name="Group 205"/>
            <p:cNvGrpSpPr>
              <a:grpSpLocks/>
            </p:cNvGrpSpPr>
            <p:nvPr/>
          </p:nvGrpSpPr>
          <p:grpSpPr bwMode="auto">
            <a:xfrm>
              <a:off x="4398" y="1886"/>
              <a:ext cx="1021" cy="1354"/>
              <a:chOff x="4398" y="1886"/>
              <a:chExt cx="1021" cy="1354"/>
            </a:xfrm>
          </p:grpSpPr>
          <p:sp>
            <p:nvSpPr>
              <p:cNvPr id="459" name="Freeform 5"/>
              <p:cNvSpPr>
                <a:spLocks/>
              </p:cNvSpPr>
              <p:nvPr/>
            </p:nvSpPr>
            <p:spPr bwMode="auto">
              <a:xfrm>
                <a:off x="4474" y="1891"/>
                <a:ext cx="883" cy="379"/>
              </a:xfrm>
              <a:custGeom>
                <a:avLst/>
                <a:gdLst>
                  <a:gd name="T0" fmla="*/ 9 w 1082"/>
                  <a:gd name="T1" fmla="*/ 32 h 464"/>
                  <a:gd name="T2" fmla="*/ 6 w 1082"/>
                  <a:gd name="T3" fmla="*/ 58 h 464"/>
                  <a:gd name="T4" fmla="*/ 6 w 1082"/>
                  <a:gd name="T5" fmla="*/ 135 h 464"/>
                  <a:gd name="T6" fmla="*/ 9 w 1082"/>
                  <a:gd name="T7" fmla="*/ 279 h 464"/>
                  <a:gd name="T8" fmla="*/ 3 w 1082"/>
                  <a:gd name="T9" fmla="*/ 452 h 464"/>
                  <a:gd name="T10" fmla="*/ 253 w 1082"/>
                  <a:gd name="T11" fmla="*/ 443 h 464"/>
                  <a:gd name="T12" fmla="*/ 556 w 1082"/>
                  <a:gd name="T13" fmla="*/ 440 h 464"/>
                  <a:gd name="T14" fmla="*/ 844 w 1082"/>
                  <a:gd name="T15" fmla="*/ 443 h 464"/>
                  <a:gd name="T16" fmla="*/ 1041 w 1082"/>
                  <a:gd name="T17" fmla="*/ 452 h 464"/>
                  <a:gd name="T18" fmla="*/ 1071 w 1082"/>
                  <a:gd name="T19" fmla="*/ 355 h 464"/>
                  <a:gd name="T20" fmla="*/ 1068 w 1082"/>
                  <a:gd name="T21" fmla="*/ 226 h 464"/>
                  <a:gd name="T22" fmla="*/ 1064 w 1082"/>
                  <a:gd name="T23" fmla="*/ 0 h 464"/>
                  <a:gd name="T24" fmla="*/ 867 w 1082"/>
                  <a:gd name="T25" fmla="*/ 12 h 464"/>
                  <a:gd name="T26" fmla="*/ 672 w 1082"/>
                  <a:gd name="T27" fmla="*/ 16 h 464"/>
                  <a:gd name="T28" fmla="*/ 178 w 1082"/>
                  <a:gd name="T29" fmla="*/ 19 h 464"/>
                  <a:gd name="T30" fmla="*/ 6 w 1082"/>
                  <a:gd name="T31" fmla="*/ 25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82" h="464">
                    <a:moveTo>
                      <a:pt x="9" y="32"/>
                    </a:moveTo>
                    <a:cubicBezTo>
                      <a:pt x="5" y="24"/>
                      <a:pt x="6" y="48"/>
                      <a:pt x="6" y="58"/>
                    </a:cubicBezTo>
                    <a:cubicBezTo>
                      <a:pt x="4" y="84"/>
                      <a:pt x="6" y="110"/>
                      <a:pt x="6" y="135"/>
                    </a:cubicBezTo>
                    <a:cubicBezTo>
                      <a:pt x="6" y="183"/>
                      <a:pt x="11" y="231"/>
                      <a:pt x="9" y="279"/>
                    </a:cubicBezTo>
                    <a:cubicBezTo>
                      <a:pt x="7" y="336"/>
                      <a:pt x="0" y="394"/>
                      <a:pt x="3" y="452"/>
                    </a:cubicBezTo>
                    <a:cubicBezTo>
                      <a:pt x="85" y="457"/>
                      <a:pt x="170" y="443"/>
                      <a:pt x="253" y="443"/>
                    </a:cubicBezTo>
                    <a:cubicBezTo>
                      <a:pt x="354" y="443"/>
                      <a:pt x="456" y="445"/>
                      <a:pt x="556" y="440"/>
                    </a:cubicBezTo>
                    <a:cubicBezTo>
                      <a:pt x="651" y="435"/>
                      <a:pt x="749" y="434"/>
                      <a:pt x="844" y="443"/>
                    </a:cubicBezTo>
                    <a:cubicBezTo>
                      <a:pt x="903" y="449"/>
                      <a:pt x="982" y="464"/>
                      <a:pt x="1041" y="452"/>
                    </a:cubicBezTo>
                    <a:cubicBezTo>
                      <a:pt x="1082" y="444"/>
                      <a:pt x="1071" y="395"/>
                      <a:pt x="1071" y="355"/>
                    </a:cubicBezTo>
                    <a:cubicBezTo>
                      <a:pt x="1072" y="312"/>
                      <a:pt x="1070" y="269"/>
                      <a:pt x="1068" y="226"/>
                    </a:cubicBezTo>
                    <a:cubicBezTo>
                      <a:pt x="1064" y="152"/>
                      <a:pt x="1069" y="74"/>
                      <a:pt x="1064" y="0"/>
                    </a:cubicBezTo>
                    <a:cubicBezTo>
                      <a:pt x="1007" y="20"/>
                      <a:pt x="928" y="10"/>
                      <a:pt x="867" y="12"/>
                    </a:cubicBezTo>
                    <a:cubicBezTo>
                      <a:pt x="803" y="15"/>
                      <a:pt x="737" y="16"/>
                      <a:pt x="672" y="16"/>
                    </a:cubicBezTo>
                    <a:cubicBezTo>
                      <a:pt x="507" y="16"/>
                      <a:pt x="341" y="20"/>
                      <a:pt x="178" y="19"/>
                    </a:cubicBezTo>
                    <a:cubicBezTo>
                      <a:pt x="123" y="19"/>
                      <a:pt x="60" y="30"/>
                      <a:pt x="6" y="25"/>
                    </a:cubicBezTo>
                  </a:path>
                </a:pathLst>
              </a:custGeom>
              <a:solidFill>
                <a:srgbClr val="FFF0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60" name="Freeform 6"/>
              <p:cNvSpPr>
                <a:spLocks noEditPoints="1"/>
              </p:cNvSpPr>
              <p:nvPr/>
            </p:nvSpPr>
            <p:spPr bwMode="auto">
              <a:xfrm>
                <a:off x="4471" y="1886"/>
                <a:ext cx="885" cy="385"/>
              </a:xfrm>
              <a:custGeom>
                <a:avLst/>
                <a:gdLst>
                  <a:gd name="T0" fmla="*/ 928 w 1083"/>
                  <a:gd name="T1" fmla="*/ 13 h 472"/>
                  <a:gd name="T2" fmla="*/ 675 w 1083"/>
                  <a:gd name="T3" fmla="*/ 16 h 472"/>
                  <a:gd name="T4" fmla="*/ 181 w 1083"/>
                  <a:gd name="T5" fmla="*/ 20 h 472"/>
                  <a:gd name="T6" fmla="*/ 9 w 1083"/>
                  <a:gd name="T7" fmla="*/ 26 h 472"/>
                  <a:gd name="T8" fmla="*/ 4 w 1083"/>
                  <a:gd name="T9" fmla="*/ 31 h 472"/>
                  <a:gd name="T10" fmla="*/ 4 w 1083"/>
                  <a:gd name="T11" fmla="*/ 51 h 472"/>
                  <a:gd name="T12" fmla="*/ 4 w 1083"/>
                  <a:gd name="T13" fmla="*/ 64 h 472"/>
                  <a:gd name="T14" fmla="*/ 4 w 1083"/>
                  <a:gd name="T15" fmla="*/ 141 h 472"/>
                  <a:gd name="T16" fmla="*/ 7 w 1083"/>
                  <a:gd name="T17" fmla="*/ 262 h 472"/>
                  <a:gd name="T18" fmla="*/ 4 w 1083"/>
                  <a:gd name="T19" fmla="*/ 337 h 472"/>
                  <a:gd name="T20" fmla="*/ 1 w 1083"/>
                  <a:gd name="T21" fmla="*/ 458 h 472"/>
                  <a:gd name="T22" fmla="*/ 148 w 1083"/>
                  <a:gd name="T23" fmla="*/ 459 h 472"/>
                  <a:gd name="T24" fmla="*/ 319 w 1083"/>
                  <a:gd name="T25" fmla="*/ 454 h 472"/>
                  <a:gd name="T26" fmla="*/ 846 w 1083"/>
                  <a:gd name="T27" fmla="*/ 454 h 472"/>
                  <a:gd name="T28" fmla="*/ 1045 w 1083"/>
                  <a:gd name="T29" fmla="*/ 463 h 472"/>
                  <a:gd name="T30" fmla="*/ 1079 w 1083"/>
                  <a:gd name="T31" fmla="*/ 361 h 472"/>
                  <a:gd name="T32" fmla="*/ 1075 w 1083"/>
                  <a:gd name="T33" fmla="*/ 127 h 472"/>
                  <a:gd name="T34" fmla="*/ 1070 w 1083"/>
                  <a:gd name="T35" fmla="*/ 1 h 472"/>
                  <a:gd name="T36" fmla="*/ 1062 w 1083"/>
                  <a:gd name="T37" fmla="*/ 12 h 472"/>
                  <a:gd name="T38" fmla="*/ 1064 w 1083"/>
                  <a:gd name="T39" fmla="*/ 149 h 472"/>
                  <a:gd name="T40" fmla="*/ 1069 w 1083"/>
                  <a:gd name="T41" fmla="*/ 344 h 472"/>
                  <a:gd name="T42" fmla="*/ 1069 w 1083"/>
                  <a:gd name="T43" fmla="*/ 384 h 472"/>
                  <a:gd name="T44" fmla="*/ 1043 w 1083"/>
                  <a:gd name="T45" fmla="*/ 453 h 472"/>
                  <a:gd name="T46" fmla="*/ 847 w 1083"/>
                  <a:gd name="T47" fmla="*/ 444 h 472"/>
                  <a:gd name="T48" fmla="*/ 319 w 1083"/>
                  <a:gd name="T49" fmla="*/ 444 h 472"/>
                  <a:gd name="T50" fmla="*/ 147 w 1083"/>
                  <a:gd name="T51" fmla="*/ 449 h 472"/>
                  <a:gd name="T52" fmla="*/ 10 w 1083"/>
                  <a:gd name="T53" fmla="*/ 427 h 472"/>
                  <a:gd name="T54" fmla="*/ 17 w 1083"/>
                  <a:gd name="T55" fmla="*/ 285 h 472"/>
                  <a:gd name="T56" fmla="*/ 16 w 1083"/>
                  <a:gd name="T57" fmla="*/ 201 h 472"/>
                  <a:gd name="T58" fmla="*/ 14 w 1083"/>
                  <a:gd name="T59" fmla="*/ 116 h 472"/>
                  <a:gd name="T60" fmla="*/ 14 w 1083"/>
                  <a:gd name="T61" fmla="*/ 54 h 472"/>
                  <a:gd name="T62" fmla="*/ 14 w 1083"/>
                  <a:gd name="T63" fmla="*/ 42 h 472"/>
                  <a:gd name="T64" fmla="*/ 17 w 1083"/>
                  <a:gd name="T65" fmla="*/ 37 h 472"/>
                  <a:gd name="T66" fmla="*/ 110 w 1083"/>
                  <a:gd name="T67" fmla="*/ 34 h 472"/>
                  <a:gd name="T68" fmla="*/ 448 w 1083"/>
                  <a:gd name="T69" fmla="*/ 28 h 472"/>
                  <a:gd name="T70" fmla="*/ 870 w 1083"/>
                  <a:gd name="T71" fmla="*/ 23 h 472"/>
                  <a:gd name="T72" fmla="*/ 1062 w 1083"/>
                  <a:gd name="T73" fmla="*/ 12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83" h="472">
                    <a:moveTo>
                      <a:pt x="1065" y="1"/>
                    </a:moveTo>
                    <a:cubicBezTo>
                      <a:pt x="1026" y="15"/>
                      <a:pt x="976" y="14"/>
                      <a:pt x="928" y="13"/>
                    </a:cubicBezTo>
                    <a:cubicBezTo>
                      <a:pt x="870" y="13"/>
                      <a:pt x="870" y="13"/>
                      <a:pt x="870" y="13"/>
                    </a:cubicBezTo>
                    <a:cubicBezTo>
                      <a:pt x="803" y="16"/>
                      <a:pt x="734" y="16"/>
                      <a:pt x="675" y="16"/>
                    </a:cubicBezTo>
                    <a:cubicBezTo>
                      <a:pt x="448" y="18"/>
                      <a:pt x="448" y="18"/>
                      <a:pt x="448" y="18"/>
                    </a:cubicBezTo>
                    <a:cubicBezTo>
                      <a:pt x="360" y="19"/>
                      <a:pt x="269" y="20"/>
                      <a:pt x="181" y="20"/>
                    </a:cubicBezTo>
                    <a:cubicBezTo>
                      <a:pt x="158" y="20"/>
                      <a:pt x="133" y="22"/>
                      <a:pt x="109" y="24"/>
                    </a:cubicBezTo>
                    <a:cubicBezTo>
                      <a:pt x="76" y="26"/>
                      <a:pt x="41" y="29"/>
                      <a:pt x="9" y="26"/>
                    </a:cubicBezTo>
                    <a:cubicBezTo>
                      <a:pt x="6" y="26"/>
                      <a:pt x="4" y="28"/>
                      <a:pt x="4" y="31"/>
                    </a:cubicBezTo>
                    <a:cubicBezTo>
                      <a:pt x="4" y="31"/>
                      <a:pt x="4" y="31"/>
                      <a:pt x="4" y="31"/>
                    </a:cubicBezTo>
                    <a:cubicBezTo>
                      <a:pt x="4" y="33"/>
                      <a:pt x="4" y="34"/>
                      <a:pt x="5" y="35"/>
                    </a:cubicBezTo>
                    <a:cubicBezTo>
                      <a:pt x="4" y="38"/>
                      <a:pt x="4" y="43"/>
                      <a:pt x="4" y="51"/>
                    </a:cubicBezTo>
                    <a:cubicBezTo>
                      <a:pt x="4" y="52"/>
                      <a:pt x="4" y="53"/>
                      <a:pt x="4" y="54"/>
                    </a:cubicBezTo>
                    <a:cubicBezTo>
                      <a:pt x="4" y="64"/>
                      <a:pt x="4" y="64"/>
                      <a:pt x="4" y="64"/>
                    </a:cubicBezTo>
                    <a:cubicBezTo>
                      <a:pt x="3" y="116"/>
                      <a:pt x="3" y="116"/>
                      <a:pt x="3" y="116"/>
                    </a:cubicBezTo>
                    <a:cubicBezTo>
                      <a:pt x="4" y="141"/>
                      <a:pt x="4" y="141"/>
                      <a:pt x="4" y="141"/>
                    </a:cubicBezTo>
                    <a:cubicBezTo>
                      <a:pt x="6" y="202"/>
                      <a:pt x="6" y="202"/>
                      <a:pt x="6" y="202"/>
                    </a:cubicBezTo>
                    <a:cubicBezTo>
                      <a:pt x="6" y="221"/>
                      <a:pt x="7" y="242"/>
                      <a:pt x="7" y="262"/>
                    </a:cubicBezTo>
                    <a:cubicBezTo>
                      <a:pt x="7" y="269"/>
                      <a:pt x="7" y="277"/>
                      <a:pt x="7" y="284"/>
                    </a:cubicBezTo>
                    <a:cubicBezTo>
                      <a:pt x="4" y="337"/>
                      <a:pt x="4" y="337"/>
                      <a:pt x="4" y="337"/>
                    </a:cubicBezTo>
                    <a:cubicBezTo>
                      <a:pt x="2" y="366"/>
                      <a:pt x="0" y="397"/>
                      <a:pt x="0" y="427"/>
                    </a:cubicBezTo>
                    <a:cubicBezTo>
                      <a:pt x="0" y="438"/>
                      <a:pt x="0" y="448"/>
                      <a:pt x="1" y="458"/>
                    </a:cubicBezTo>
                    <a:cubicBezTo>
                      <a:pt x="1" y="461"/>
                      <a:pt x="3" y="463"/>
                      <a:pt x="6" y="463"/>
                    </a:cubicBezTo>
                    <a:cubicBezTo>
                      <a:pt x="53" y="466"/>
                      <a:pt x="101" y="462"/>
                      <a:pt x="148" y="459"/>
                    </a:cubicBezTo>
                    <a:cubicBezTo>
                      <a:pt x="184" y="457"/>
                      <a:pt x="220" y="454"/>
                      <a:pt x="256" y="454"/>
                    </a:cubicBezTo>
                    <a:cubicBezTo>
                      <a:pt x="319" y="454"/>
                      <a:pt x="319" y="454"/>
                      <a:pt x="319" y="454"/>
                    </a:cubicBezTo>
                    <a:cubicBezTo>
                      <a:pt x="398" y="455"/>
                      <a:pt x="480" y="455"/>
                      <a:pt x="559" y="451"/>
                    </a:cubicBezTo>
                    <a:cubicBezTo>
                      <a:pt x="673" y="445"/>
                      <a:pt x="765" y="446"/>
                      <a:pt x="846" y="454"/>
                    </a:cubicBezTo>
                    <a:cubicBezTo>
                      <a:pt x="887" y="459"/>
                      <a:pt x="887" y="459"/>
                      <a:pt x="887" y="459"/>
                    </a:cubicBezTo>
                    <a:cubicBezTo>
                      <a:pt x="939" y="465"/>
                      <a:pt x="998" y="472"/>
                      <a:pt x="1045" y="463"/>
                    </a:cubicBezTo>
                    <a:cubicBezTo>
                      <a:pt x="1083" y="455"/>
                      <a:pt x="1081" y="417"/>
                      <a:pt x="1080" y="384"/>
                    </a:cubicBezTo>
                    <a:cubicBezTo>
                      <a:pt x="1079" y="361"/>
                      <a:pt x="1079" y="361"/>
                      <a:pt x="1079" y="361"/>
                    </a:cubicBezTo>
                    <a:cubicBezTo>
                      <a:pt x="1080" y="323"/>
                      <a:pt x="1079" y="283"/>
                      <a:pt x="1076" y="232"/>
                    </a:cubicBezTo>
                    <a:cubicBezTo>
                      <a:pt x="1074" y="197"/>
                      <a:pt x="1074" y="162"/>
                      <a:pt x="1075" y="127"/>
                    </a:cubicBezTo>
                    <a:cubicBezTo>
                      <a:pt x="1075" y="87"/>
                      <a:pt x="1075" y="46"/>
                      <a:pt x="1072" y="5"/>
                    </a:cubicBezTo>
                    <a:cubicBezTo>
                      <a:pt x="1072" y="4"/>
                      <a:pt x="1071" y="2"/>
                      <a:pt x="1070" y="1"/>
                    </a:cubicBezTo>
                    <a:cubicBezTo>
                      <a:pt x="1068" y="1"/>
                      <a:pt x="1067" y="0"/>
                      <a:pt x="1065" y="1"/>
                    </a:cubicBezTo>
                    <a:close/>
                    <a:moveTo>
                      <a:pt x="1062" y="12"/>
                    </a:moveTo>
                    <a:cubicBezTo>
                      <a:pt x="1064" y="43"/>
                      <a:pt x="1064" y="75"/>
                      <a:pt x="1064" y="106"/>
                    </a:cubicBezTo>
                    <a:cubicBezTo>
                      <a:pt x="1064" y="113"/>
                      <a:pt x="1064" y="141"/>
                      <a:pt x="1064" y="149"/>
                    </a:cubicBezTo>
                    <a:cubicBezTo>
                      <a:pt x="1064" y="176"/>
                      <a:pt x="1065" y="205"/>
                      <a:pt x="1066" y="232"/>
                    </a:cubicBezTo>
                    <a:cubicBezTo>
                      <a:pt x="1068" y="275"/>
                      <a:pt x="1069" y="311"/>
                      <a:pt x="1069" y="344"/>
                    </a:cubicBezTo>
                    <a:cubicBezTo>
                      <a:pt x="1069" y="350"/>
                      <a:pt x="1069" y="355"/>
                      <a:pt x="1069" y="361"/>
                    </a:cubicBezTo>
                    <a:cubicBezTo>
                      <a:pt x="1069" y="384"/>
                      <a:pt x="1069" y="384"/>
                      <a:pt x="1069" y="384"/>
                    </a:cubicBezTo>
                    <a:cubicBezTo>
                      <a:pt x="1070" y="391"/>
                      <a:pt x="1070" y="397"/>
                      <a:pt x="1070" y="403"/>
                    </a:cubicBezTo>
                    <a:cubicBezTo>
                      <a:pt x="1070" y="431"/>
                      <a:pt x="1065" y="448"/>
                      <a:pt x="1043" y="453"/>
                    </a:cubicBezTo>
                    <a:cubicBezTo>
                      <a:pt x="998" y="462"/>
                      <a:pt x="940" y="455"/>
                      <a:pt x="888" y="449"/>
                    </a:cubicBezTo>
                    <a:cubicBezTo>
                      <a:pt x="847" y="444"/>
                      <a:pt x="847" y="444"/>
                      <a:pt x="847" y="444"/>
                    </a:cubicBezTo>
                    <a:cubicBezTo>
                      <a:pt x="765" y="436"/>
                      <a:pt x="673" y="435"/>
                      <a:pt x="558" y="441"/>
                    </a:cubicBezTo>
                    <a:cubicBezTo>
                      <a:pt x="480" y="445"/>
                      <a:pt x="398" y="444"/>
                      <a:pt x="319" y="444"/>
                    </a:cubicBezTo>
                    <a:cubicBezTo>
                      <a:pt x="256" y="444"/>
                      <a:pt x="256" y="444"/>
                      <a:pt x="256" y="444"/>
                    </a:cubicBezTo>
                    <a:cubicBezTo>
                      <a:pt x="220" y="444"/>
                      <a:pt x="183" y="446"/>
                      <a:pt x="147" y="449"/>
                    </a:cubicBezTo>
                    <a:cubicBezTo>
                      <a:pt x="103" y="452"/>
                      <a:pt x="56" y="455"/>
                      <a:pt x="11" y="453"/>
                    </a:cubicBezTo>
                    <a:cubicBezTo>
                      <a:pt x="11" y="445"/>
                      <a:pt x="10" y="436"/>
                      <a:pt x="10" y="427"/>
                    </a:cubicBezTo>
                    <a:cubicBezTo>
                      <a:pt x="10" y="397"/>
                      <a:pt x="12" y="367"/>
                      <a:pt x="14" y="337"/>
                    </a:cubicBezTo>
                    <a:cubicBezTo>
                      <a:pt x="17" y="285"/>
                      <a:pt x="17" y="285"/>
                      <a:pt x="17" y="285"/>
                    </a:cubicBezTo>
                    <a:cubicBezTo>
                      <a:pt x="18" y="277"/>
                      <a:pt x="18" y="269"/>
                      <a:pt x="18" y="262"/>
                    </a:cubicBezTo>
                    <a:cubicBezTo>
                      <a:pt x="18" y="241"/>
                      <a:pt x="17" y="221"/>
                      <a:pt x="16" y="201"/>
                    </a:cubicBezTo>
                    <a:cubicBezTo>
                      <a:pt x="14" y="141"/>
                      <a:pt x="14" y="141"/>
                      <a:pt x="14" y="141"/>
                    </a:cubicBezTo>
                    <a:cubicBezTo>
                      <a:pt x="14" y="141"/>
                      <a:pt x="14" y="116"/>
                      <a:pt x="14" y="116"/>
                    </a:cubicBezTo>
                    <a:cubicBezTo>
                      <a:pt x="14" y="65"/>
                      <a:pt x="14" y="65"/>
                      <a:pt x="14" y="65"/>
                    </a:cubicBezTo>
                    <a:cubicBezTo>
                      <a:pt x="14" y="54"/>
                      <a:pt x="14" y="54"/>
                      <a:pt x="14" y="54"/>
                    </a:cubicBezTo>
                    <a:cubicBezTo>
                      <a:pt x="14" y="53"/>
                      <a:pt x="14" y="53"/>
                      <a:pt x="14" y="52"/>
                    </a:cubicBezTo>
                    <a:cubicBezTo>
                      <a:pt x="14" y="48"/>
                      <a:pt x="14" y="45"/>
                      <a:pt x="14" y="42"/>
                    </a:cubicBezTo>
                    <a:cubicBezTo>
                      <a:pt x="14" y="42"/>
                      <a:pt x="14" y="42"/>
                      <a:pt x="15" y="42"/>
                    </a:cubicBezTo>
                    <a:cubicBezTo>
                      <a:pt x="16" y="41"/>
                      <a:pt x="17" y="39"/>
                      <a:pt x="17" y="37"/>
                    </a:cubicBezTo>
                    <a:cubicBezTo>
                      <a:pt x="17" y="37"/>
                      <a:pt x="17" y="37"/>
                      <a:pt x="17" y="37"/>
                    </a:cubicBezTo>
                    <a:cubicBezTo>
                      <a:pt x="47" y="39"/>
                      <a:pt x="79" y="36"/>
                      <a:pt x="110" y="34"/>
                    </a:cubicBezTo>
                    <a:cubicBezTo>
                      <a:pt x="134" y="32"/>
                      <a:pt x="158" y="30"/>
                      <a:pt x="181" y="30"/>
                    </a:cubicBezTo>
                    <a:cubicBezTo>
                      <a:pt x="269" y="31"/>
                      <a:pt x="360" y="29"/>
                      <a:pt x="448" y="28"/>
                    </a:cubicBezTo>
                    <a:cubicBezTo>
                      <a:pt x="675" y="27"/>
                      <a:pt x="675" y="27"/>
                      <a:pt x="675" y="27"/>
                    </a:cubicBezTo>
                    <a:cubicBezTo>
                      <a:pt x="734" y="27"/>
                      <a:pt x="803" y="26"/>
                      <a:pt x="870" y="23"/>
                    </a:cubicBezTo>
                    <a:cubicBezTo>
                      <a:pt x="928" y="23"/>
                      <a:pt x="928" y="23"/>
                      <a:pt x="928" y="23"/>
                    </a:cubicBezTo>
                    <a:cubicBezTo>
                      <a:pt x="975" y="24"/>
                      <a:pt x="1022" y="24"/>
                      <a:pt x="1062" y="12"/>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61" name="Freeform 7"/>
              <p:cNvSpPr>
                <a:spLocks/>
              </p:cNvSpPr>
              <p:nvPr/>
            </p:nvSpPr>
            <p:spPr bwMode="auto">
              <a:xfrm>
                <a:off x="4670" y="2000"/>
                <a:ext cx="107" cy="137"/>
              </a:xfrm>
              <a:custGeom>
                <a:avLst/>
                <a:gdLst>
                  <a:gd name="T0" fmla="*/ 0 w 131"/>
                  <a:gd name="T1" fmla="*/ 134 h 168"/>
                  <a:gd name="T2" fmla="*/ 3 w 131"/>
                  <a:gd name="T3" fmla="*/ 127 h 168"/>
                  <a:gd name="T4" fmla="*/ 11 w 131"/>
                  <a:gd name="T5" fmla="*/ 124 h 168"/>
                  <a:gd name="T6" fmla="*/ 21 w 131"/>
                  <a:gd name="T7" fmla="*/ 130 h 168"/>
                  <a:gd name="T8" fmla="*/ 31 w 131"/>
                  <a:gd name="T9" fmla="*/ 141 h 168"/>
                  <a:gd name="T10" fmla="*/ 58 w 131"/>
                  <a:gd name="T11" fmla="*/ 148 h 168"/>
                  <a:gd name="T12" fmla="*/ 90 w 131"/>
                  <a:gd name="T13" fmla="*/ 140 h 168"/>
                  <a:gd name="T14" fmla="*/ 108 w 131"/>
                  <a:gd name="T15" fmla="*/ 114 h 168"/>
                  <a:gd name="T16" fmla="*/ 93 w 131"/>
                  <a:gd name="T17" fmla="*/ 92 h 168"/>
                  <a:gd name="T18" fmla="*/ 60 w 131"/>
                  <a:gd name="T19" fmla="*/ 85 h 168"/>
                  <a:gd name="T20" fmla="*/ 30 w 131"/>
                  <a:gd name="T21" fmla="*/ 77 h 168"/>
                  <a:gd name="T22" fmla="*/ 15 w 131"/>
                  <a:gd name="T23" fmla="*/ 52 h 168"/>
                  <a:gd name="T24" fmla="*/ 37 w 131"/>
                  <a:gd name="T25" fmla="*/ 16 h 168"/>
                  <a:gd name="T26" fmla="*/ 81 w 131"/>
                  <a:gd name="T27" fmla="*/ 0 h 168"/>
                  <a:gd name="T28" fmla="*/ 105 w 131"/>
                  <a:gd name="T29" fmla="*/ 4 h 168"/>
                  <a:gd name="T30" fmla="*/ 123 w 131"/>
                  <a:gd name="T31" fmla="*/ 16 h 168"/>
                  <a:gd name="T32" fmla="*/ 113 w 131"/>
                  <a:gd name="T33" fmla="*/ 26 h 168"/>
                  <a:gd name="T34" fmla="*/ 97 w 131"/>
                  <a:gd name="T35" fmla="*/ 24 h 168"/>
                  <a:gd name="T36" fmla="*/ 80 w 131"/>
                  <a:gd name="T37" fmla="*/ 21 h 168"/>
                  <a:gd name="T38" fmla="*/ 51 w 131"/>
                  <a:gd name="T39" fmla="*/ 30 h 168"/>
                  <a:gd name="T40" fmla="*/ 39 w 131"/>
                  <a:gd name="T41" fmla="*/ 50 h 168"/>
                  <a:gd name="T42" fmla="*/ 55 w 131"/>
                  <a:gd name="T43" fmla="*/ 63 h 168"/>
                  <a:gd name="T44" fmla="*/ 79 w 131"/>
                  <a:gd name="T45" fmla="*/ 66 h 168"/>
                  <a:gd name="T46" fmla="*/ 118 w 131"/>
                  <a:gd name="T47" fmla="*/ 82 h 168"/>
                  <a:gd name="T48" fmla="*/ 131 w 131"/>
                  <a:gd name="T49" fmla="*/ 113 h 168"/>
                  <a:gd name="T50" fmla="*/ 107 w 131"/>
                  <a:gd name="T51" fmla="*/ 155 h 168"/>
                  <a:gd name="T52" fmla="*/ 58 w 131"/>
                  <a:gd name="T53" fmla="*/ 168 h 168"/>
                  <a:gd name="T54" fmla="*/ 21 w 131"/>
                  <a:gd name="T55" fmla="*/ 160 h 168"/>
                  <a:gd name="T56" fmla="*/ 0 w 131"/>
                  <a:gd name="T57" fmla="*/ 13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1" h="168">
                    <a:moveTo>
                      <a:pt x="0" y="134"/>
                    </a:moveTo>
                    <a:cubicBezTo>
                      <a:pt x="0" y="131"/>
                      <a:pt x="1" y="129"/>
                      <a:pt x="3" y="127"/>
                    </a:cubicBezTo>
                    <a:cubicBezTo>
                      <a:pt x="6" y="125"/>
                      <a:pt x="8" y="124"/>
                      <a:pt x="11" y="124"/>
                    </a:cubicBezTo>
                    <a:cubicBezTo>
                      <a:pt x="15" y="124"/>
                      <a:pt x="18" y="126"/>
                      <a:pt x="21" y="130"/>
                    </a:cubicBezTo>
                    <a:cubicBezTo>
                      <a:pt x="25" y="136"/>
                      <a:pt x="28" y="139"/>
                      <a:pt x="31" y="141"/>
                    </a:cubicBezTo>
                    <a:cubicBezTo>
                      <a:pt x="37" y="146"/>
                      <a:pt x="46" y="148"/>
                      <a:pt x="58" y="148"/>
                    </a:cubicBezTo>
                    <a:cubicBezTo>
                      <a:pt x="69" y="148"/>
                      <a:pt x="80" y="145"/>
                      <a:pt x="90" y="140"/>
                    </a:cubicBezTo>
                    <a:cubicBezTo>
                      <a:pt x="102" y="134"/>
                      <a:pt x="108" y="125"/>
                      <a:pt x="108" y="114"/>
                    </a:cubicBezTo>
                    <a:cubicBezTo>
                      <a:pt x="108" y="105"/>
                      <a:pt x="103" y="98"/>
                      <a:pt x="93" y="92"/>
                    </a:cubicBezTo>
                    <a:cubicBezTo>
                      <a:pt x="84" y="88"/>
                      <a:pt x="73" y="85"/>
                      <a:pt x="60" y="85"/>
                    </a:cubicBezTo>
                    <a:cubicBezTo>
                      <a:pt x="48" y="84"/>
                      <a:pt x="38" y="82"/>
                      <a:pt x="30" y="77"/>
                    </a:cubicBezTo>
                    <a:cubicBezTo>
                      <a:pt x="20" y="71"/>
                      <a:pt x="15" y="63"/>
                      <a:pt x="15" y="52"/>
                    </a:cubicBezTo>
                    <a:cubicBezTo>
                      <a:pt x="15" y="39"/>
                      <a:pt x="22" y="27"/>
                      <a:pt x="37" y="16"/>
                    </a:cubicBezTo>
                    <a:cubicBezTo>
                      <a:pt x="51" y="6"/>
                      <a:pt x="66" y="0"/>
                      <a:pt x="81" y="0"/>
                    </a:cubicBezTo>
                    <a:cubicBezTo>
                      <a:pt x="88" y="0"/>
                      <a:pt x="96" y="2"/>
                      <a:pt x="105" y="4"/>
                    </a:cubicBezTo>
                    <a:cubicBezTo>
                      <a:pt x="117" y="7"/>
                      <a:pt x="123" y="11"/>
                      <a:pt x="123" y="16"/>
                    </a:cubicBezTo>
                    <a:cubicBezTo>
                      <a:pt x="123" y="23"/>
                      <a:pt x="119" y="26"/>
                      <a:pt x="113" y="26"/>
                    </a:cubicBezTo>
                    <a:cubicBezTo>
                      <a:pt x="110" y="26"/>
                      <a:pt x="105" y="25"/>
                      <a:pt x="97" y="24"/>
                    </a:cubicBezTo>
                    <a:cubicBezTo>
                      <a:pt x="90" y="22"/>
                      <a:pt x="85" y="21"/>
                      <a:pt x="80" y="21"/>
                    </a:cubicBezTo>
                    <a:cubicBezTo>
                      <a:pt x="69" y="21"/>
                      <a:pt x="59" y="24"/>
                      <a:pt x="51" y="30"/>
                    </a:cubicBezTo>
                    <a:cubicBezTo>
                      <a:pt x="43" y="35"/>
                      <a:pt x="39" y="42"/>
                      <a:pt x="39" y="50"/>
                    </a:cubicBezTo>
                    <a:cubicBezTo>
                      <a:pt x="39" y="57"/>
                      <a:pt x="44" y="61"/>
                      <a:pt x="55" y="63"/>
                    </a:cubicBezTo>
                    <a:cubicBezTo>
                      <a:pt x="59" y="64"/>
                      <a:pt x="67" y="65"/>
                      <a:pt x="79" y="66"/>
                    </a:cubicBezTo>
                    <a:cubicBezTo>
                      <a:pt x="95" y="67"/>
                      <a:pt x="109" y="72"/>
                      <a:pt x="118" y="82"/>
                    </a:cubicBezTo>
                    <a:cubicBezTo>
                      <a:pt x="127" y="90"/>
                      <a:pt x="131" y="101"/>
                      <a:pt x="131" y="113"/>
                    </a:cubicBezTo>
                    <a:cubicBezTo>
                      <a:pt x="131" y="130"/>
                      <a:pt x="123" y="144"/>
                      <a:pt x="107" y="155"/>
                    </a:cubicBezTo>
                    <a:cubicBezTo>
                      <a:pt x="93" y="164"/>
                      <a:pt x="76" y="168"/>
                      <a:pt x="58" y="168"/>
                    </a:cubicBezTo>
                    <a:cubicBezTo>
                      <a:pt x="45" y="168"/>
                      <a:pt x="32" y="166"/>
                      <a:pt x="21" y="160"/>
                    </a:cubicBezTo>
                    <a:cubicBezTo>
                      <a:pt x="7" y="154"/>
                      <a:pt x="1" y="145"/>
                      <a:pt x="0" y="134"/>
                    </a:cubicBezTo>
                    <a:close/>
                  </a:path>
                </a:pathLst>
              </a:custGeom>
              <a:solidFill>
                <a:srgbClr val="6D5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62" name="Freeform 8"/>
              <p:cNvSpPr>
                <a:spLocks/>
              </p:cNvSpPr>
              <p:nvPr/>
            </p:nvSpPr>
            <p:spPr bwMode="auto">
              <a:xfrm>
                <a:off x="4798" y="1989"/>
                <a:ext cx="84" cy="149"/>
              </a:xfrm>
              <a:custGeom>
                <a:avLst/>
                <a:gdLst>
                  <a:gd name="T0" fmla="*/ 92 w 103"/>
                  <a:gd name="T1" fmla="*/ 183 h 183"/>
                  <a:gd name="T2" fmla="*/ 82 w 103"/>
                  <a:gd name="T3" fmla="*/ 174 h 183"/>
                  <a:gd name="T4" fmla="*/ 77 w 103"/>
                  <a:gd name="T5" fmla="*/ 149 h 183"/>
                  <a:gd name="T6" fmla="*/ 75 w 103"/>
                  <a:gd name="T7" fmla="*/ 122 h 183"/>
                  <a:gd name="T8" fmla="*/ 76 w 103"/>
                  <a:gd name="T9" fmla="*/ 114 h 183"/>
                  <a:gd name="T10" fmla="*/ 76 w 103"/>
                  <a:gd name="T11" fmla="*/ 105 h 183"/>
                  <a:gd name="T12" fmla="*/ 65 w 103"/>
                  <a:gd name="T13" fmla="*/ 84 h 183"/>
                  <a:gd name="T14" fmla="*/ 40 w 103"/>
                  <a:gd name="T15" fmla="*/ 97 h 183"/>
                  <a:gd name="T16" fmla="*/ 25 w 103"/>
                  <a:gd name="T17" fmla="*/ 122 h 183"/>
                  <a:gd name="T18" fmla="*/ 22 w 103"/>
                  <a:gd name="T19" fmla="*/ 172 h 183"/>
                  <a:gd name="T20" fmla="*/ 12 w 103"/>
                  <a:gd name="T21" fmla="*/ 178 h 183"/>
                  <a:gd name="T22" fmla="*/ 4 w 103"/>
                  <a:gd name="T23" fmla="*/ 175 h 183"/>
                  <a:gd name="T24" fmla="*/ 0 w 103"/>
                  <a:gd name="T25" fmla="*/ 168 h 183"/>
                  <a:gd name="T26" fmla="*/ 1 w 103"/>
                  <a:gd name="T27" fmla="*/ 163 h 183"/>
                  <a:gd name="T28" fmla="*/ 3 w 103"/>
                  <a:gd name="T29" fmla="*/ 147 h 183"/>
                  <a:gd name="T30" fmla="*/ 3 w 103"/>
                  <a:gd name="T31" fmla="*/ 131 h 183"/>
                  <a:gd name="T32" fmla="*/ 3 w 103"/>
                  <a:gd name="T33" fmla="*/ 50 h 183"/>
                  <a:gd name="T34" fmla="*/ 4 w 103"/>
                  <a:gd name="T35" fmla="*/ 31 h 183"/>
                  <a:gd name="T36" fmla="*/ 3 w 103"/>
                  <a:gd name="T37" fmla="*/ 21 h 183"/>
                  <a:gd name="T38" fmla="*/ 2 w 103"/>
                  <a:gd name="T39" fmla="*/ 10 h 183"/>
                  <a:gd name="T40" fmla="*/ 5 w 103"/>
                  <a:gd name="T41" fmla="*/ 3 h 183"/>
                  <a:gd name="T42" fmla="*/ 13 w 103"/>
                  <a:gd name="T43" fmla="*/ 0 h 183"/>
                  <a:gd name="T44" fmla="*/ 24 w 103"/>
                  <a:gd name="T45" fmla="*/ 9 h 183"/>
                  <a:gd name="T46" fmla="*/ 25 w 103"/>
                  <a:gd name="T47" fmla="*/ 29 h 183"/>
                  <a:gd name="T48" fmla="*/ 25 w 103"/>
                  <a:gd name="T49" fmla="*/ 53 h 183"/>
                  <a:gd name="T50" fmla="*/ 24 w 103"/>
                  <a:gd name="T51" fmla="*/ 77 h 183"/>
                  <a:gd name="T52" fmla="*/ 24 w 103"/>
                  <a:gd name="T53" fmla="*/ 86 h 183"/>
                  <a:gd name="T54" fmla="*/ 43 w 103"/>
                  <a:gd name="T55" fmla="*/ 68 h 183"/>
                  <a:gd name="T56" fmla="*/ 65 w 103"/>
                  <a:gd name="T57" fmla="*/ 62 h 183"/>
                  <a:gd name="T58" fmla="*/ 91 w 103"/>
                  <a:gd name="T59" fmla="*/ 74 h 183"/>
                  <a:gd name="T60" fmla="*/ 96 w 103"/>
                  <a:gd name="T61" fmla="*/ 102 h 183"/>
                  <a:gd name="T62" fmla="*/ 97 w 103"/>
                  <a:gd name="T63" fmla="*/ 123 h 183"/>
                  <a:gd name="T64" fmla="*/ 99 w 103"/>
                  <a:gd name="T65" fmla="*/ 146 h 183"/>
                  <a:gd name="T66" fmla="*/ 103 w 103"/>
                  <a:gd name="T67" fmla="*/ 169 h 183"/>
                  <a:gd name="T68" fmla="*/ 103 w 103"/>
                  <a:gd name="T69" fmla="*/ 172 h 183"/>
                  <a:gd name="T70" fmla="*/ 100 w 103"/>
                  <a:gd name="T71" fmla="*/ 180 h 183"/>
                  <a:gd name="T72" fmla="*/ 92 w 103"/>
                  <a:gd name="T73" fmla="*/ 18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 h="183">
                    <a:moveTo>
                      <a:pt x="92" y="183"/>
                    </a:moveTo>
                    <a:cubicBezTo>
                      <a:pt x="87" y="183"/>
                      <a:pt x="83" y="180"/>
                      <a:pt x="82" y="174"/>
                    </a:cubicBezTo>
                    <a:cubicBezTo>
                      <a:pt x="80" y="168"/>
                      <a:pt x="79" y="160"/>
                      <a:pt x="77" y="149"/>
                    </a:cubicBezTo>
                    <a:cubicBezTo>
                      <a:pt x="76" y="138"/>
                      <a:pt x="75" y="129"/>
                      <a:pt x="75" y="122"/>
                    </a:cubicBezTo>
                    <a:cubicBezTo>
                      <a:pt x="75" y="121"/>
                      <a:pt x="75" y="118"/>
                      <a:pt x="76" y="114"/>
                    </a:cubicBezTo>
                    <a:cubicBezTo>
                      <a:pt x="76" y="110"/>
                      <a:pt x="76" y="107"/>
                      <a:pt x="76" y="105"/>
                    </a:cubicBezTo>
                    <a:cubicBezTo>
                      <a:pt x="76" y="91"/>
                      <a:pt x="72" y="84"/>
                      <a:pt x="65" y="84"/>
                    </a:cubicBezTo>
                    <a:cubicBezTo>
                      <a:pt x="56" y="84"/>
                      <a:pt x="48" y="89"/>
                      <a:pt x="40" y="97"/>
                    </a:cubicBezTo>
                    <a:cubicBezTo>
                      <a:pt x="37" y="101"/>
                      <a:pt x="32" y="110"/>
                      <a:pt x="25" y="122"/>
                    </a:cubicBezTo>
                    <a:cubicBezTo>
                      <a:pt x="25" y="150"/>
                      <a:pt x="24" y="166"/>
                      <a:pt x="22" y="172"/>
                    </a:cubicBezTo>
                    <a:cubicBezTo>
                      <a:pt x="19" y="176"/>
                      <a:pt x="16" y="178"/>
                      <a:pt x="12" y="178"/>
                    </a:cubicBezTo>
                    <a:cubicBezTo>
                      <a:pt x="9" y="178"/>
                      <a:pt x="6" y="177"/>
                      <a:pt x="4" y="175"/>
                    </a:cubicBezTo>
                    <a:cubicBezTo>
                      <a:pt x="2" y="173"/>
                      <a:pt x="0" y="171"/>
                      <a:pt x="0" y="168"/>
                    </a:cubicBezTo>
                    <a:cubicBezTo>
                      <a:pt x="0" y="167"/>
                      <a:pt x="1" y="165"/>
                      <a:pt x="1" y="163"/>
                    </a:cubicBezTo>
                    <a:cubicBezTo>
                      <a:pt x="2" y="161"/>
                      <a:pt x="2" y="156"/>
                      <a:pt x="3" y="147"/>
                    </a:cubicBezTo>
                    <a:cubicBezTo>
                      <a:pt x="3" y="131"/>
                      <a:pt x="3" y="131"/>
                      <a:pt x="3" y="131"/>
                    </a:cubicBezTo>
                    <a:cubicBezTo>
                      <a:pt x="3" y="50"/>
                      <a:pt x="3" y="50"/>
                      <a:pt x="3" y="50"/>
                    </a:cubicBezTo>
                    <a:cubicBezTo>
                      <a:pt x="4" y="41"/>
                      <a:pt x="4" y="34"/>
                      <a:pt x="4" y="31"/>
                    </a:cubicBezTo>
                    <a:cubicBezTo>
                      <a:pt x="4" y="27"/>
                      <a:pt x="4" y="24"/>
                      <a:pt x="3" y="21"/>
                    </a:cubicBezTo>
                    <a:cubicBezTo>
                      <a:pt x="2" y="17"/>
                      <a:pt x="2" y="14"/>
                      <a:pt x="2" y="10"/>
                    </a:cubicBezTo>
                    <a:cubicBezTo>
                      <a:pt x="2" y="7"/>
                      <a:pt x="3" y="5"/>
                      <a:pt x="5" y="3"/>
                    </a:cubicBezTo>
                    <a:cubicBezTo>
                      <a:pt x="7" y="1"/>
                      <a:pt x="10" y="0"/>
                      <a:pt x="13" y="0"/>
                    </a:cubicBezTo>
                    <a:cubicBezTo>
                      <a:pt x="19" y="0"/>
                      <a:pt x="23" y="3"/>
                      <a:pt x="24" y="9"/>
                    </a:cubicBezTo>
                    <a:cubicBezTo>
                      <a:pt x="25" y="16"/>
                      <a:pt x="25" y="23"/>
                      <a:pt x="25" y="29"/>
                    </a:cubicBezTo>
                    <a:cubicBezTo>
                      <a:pt x="25" y="36"/>
                      <a:pt x="25" y="44"/>
                      <a:pt x="25" y="53"/>
                    </a:cubicBezTo>
                    <a:cubicBezTo>
                      <a:pt x="24" y="61"/>
                      <a:pt x="24" y="69"/>
                      <a:pt x="24" y="77"/>
                    </a:cubicBezTo>
                    <a:cubicBezTo>
                      <a:pt x="24" y="86"/>
                      <a:pt x="24" y="86"/>
                      <a:pt x="24" y="86"/>
                    </a:cubicBezTo>
                    <a:cubicBezTo>
                      <a:pt x="30" y="78"/>
                      <a:pt x="37" y="72"/>
                      <a:pt x="43" y="68"/>
                    </a:cubicBezTo>
                    <a:cubicBezTo>
                      <a:pt x="50" y="64"/>
                      <a:pt x="58" y="62"/>
                      <a:pt x="65" y="62"/>
                    </a:cubicBezTo>
                    <a:cubicBezTo>
                      <a:pt x="78" y="62"/>
                      <a:pt x="86" y="66"/>
                      <a:pt x="91" y="74"/>
                    </a:cubicBezTo>
                    <a:cubicBezTo>
                      <a:pt x="94" y="80"/>
                      <a:pt x="96" y="89"/>
                      <a:pt x="96" y="102"/>
                    </a:cubicBezTo>
                    <a:cubicBezTo>
                      <a:pt x="97" y="123"/>
                      <a:pt x="97" y="123"/>
                      <a:pt x="97" y="123"/>
                    </a:cubicBezTo>
                    <a:cubicBezTo>
                      <a:pt x="99" y="146"/>
                      <a:pt x="99" y="146"/>
                      <a:pt x="99" y="146"/>
                    </a:cubicBezTo>
                    <a:cubicBezTo>
                      <a:pt x="100" y="155"/>
                      <a:pt x="101" y="162"/>
                      <a:pt x="103" y="169"/>
                    </a:cubicBezTo>
                    <a:cubicBezTo>
                      <a:pt x="103" y="170"/>
                      <a:pt x="103" y="171"/>
                      <a:pt x="103" y="172"/>
                    </a:cubicBezTo>
                    <a:cubicBezTo>
                      <a:pt x="103" y="175"/>
                      <a:pt x="102" y="178"/>
                      <a:pt x="100" y="180"/>
                    </a:cubicBezTo>
                    <a:cubicBezTo>
                      <a:pt x="98" y="182"/>
                      <a:pt x="95" y="183"/>
                      <a:pt x="92" y="183"/>
                    </a:cubicBezTo>
                    <a:close/>
                  </a:path>
                </a:pathLst>
              </a:custGeom>
              <a:solidFill>
                <a:srgbClr val="6D5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63" name="Freeform 9"/>
              <p:cNvSpPr>
                <a:spLocks noEditPoints="1"/>
              </p:cNvSpPr>
              <p:nvPr/>
            </p:nvSpPr>
            <p:spPr bwMode="auto">
              <a:xfrm>
                <a:off x="4899" y="2039"/>
                <a:ext cx="90" cy="98"/>
              </a:xfrm>
              <a:custGeom>
                <a:avLst/>
                <a:gdLst>
                  <a:gd name="T0" fmla="*/ 57 w 110"/>
                  <a:gd name="T1" fmla="*/ 120 h 120"/>
                  <a:gd name="T2" fmla="*/ 17 w 110"/>
                  <a:gd name="T3" fmla="*/ 108 h 120"/>
                  <a:gd name="T4" fmla="*/ 0 w 110"/>
                  <a:gd name="T5" fmla="*/ 69 h 120"/>
                  <a:gd name="T6" fmla="*/ 14 w 110"/>
                  <a:gd name="T7" fmla="*/ 21 h 120"/>
                  <a:gd name="T8" fmla="*/ 54 w 110"/>
                  <a:gd name="T9" fmla="*/ 0 h 120"/>
                  <a:gd name="T10" fmla="*/ 84 w 110"/>
                  <a:gd name="T11" fmla="*/ 6 h 120"/>
                  <a:gd name="T12" fmla="*/ 99 w 110"/>
                  <a:gd name="T13" fmla="*/ 29 h 120"/>
                  <a:gd name="T14" fmla="*/ 86 w 110"/>
                  <a:gd name="T15" fmla="*/ 49 h 120"/>
                  <a:gd name="T16" fmla="*/ 63 w 110"/>
                  <a:gd name="T17" fmla="*/ 62 h 120"/>
                  <a:gd name="T18" fmla="*/ 21 w 110"/>
                  <a:gd name="T19" fmla="*/ 82 h 120"/>
                  <a:gd name="T20" fmla="*/ 36 w 110"/>
                  <a:gd name="T21" fmla="*/ 95 h 120"/>
                  <a:gd name="T22" fmla="*/ 57 w 110"/>
                  <a:gd name="T23" fmla="*/ 100 h 120"/>
                  <a:gd name="T24" fmla="*/ 75 w 110"/>
                  <a:gd name="T25" fmla="*/ 97 h 120"/>
                  <a:gd name="T26" fmla="*/ 92 w 110"/>
                  <a:gd name="T27" fmla="*/ 88 h 120"/>
                  <a:gd name="T28" fmla="*/ 100 w 110"/>
                  <a:gd name="T29" fmla="*/ 82 h 120"/>
                  <a:gd name="T30" fmla="*/ 107 w 110"/>
                  <a:gd name="T31" fmla="*/ 85 h 120"/>
                  <a:gd name="T32" fmla="*/ 110 w 110"/>
                  <a:gd name="T33" fmla="*/ 91 h 120"/>
                  <a:gd name="T34" fmla="*/ 90 w 110"/>
                  <a:gd name="T35" fmla="*/ 112 h 120"/>
                  <a:gd name="T36" fmla="*/ 57 w 110"/>
                  <a:gd name="T37" fmla="*/ 120 h 120"/>
                  <a:gd name="T38" fmla="*/ 54 w 110"/>
                  <a:gd name="T39" fmla="*/ 20 h 120"/>
                  <a:gd name="T40" fmla="*/ 32 w 110"/>
                  <a:gd name="T41" fmla="*/ 30 h 120"/>
                  <a:gd name="T42" fmla="*/ 19 w 110"/>
                  <a:gd name="T43" fmla="*/ 61 h 120"/>
                  <a:gd name="T44" fmla="*/ 53 w 110"/>
                  <a:gd name="T45" fmla="*/ 45 h 120"/>
                  <a:gd name="T46" fmla="*/ 81 w 110"/>
                  <a:gd name="T47" fmla="*/ 29 h 120"/>
                  <a:gd name="T48" fmla="*/ 54 w 110"/>
                  <a:gd name="T49" fmla="*/ 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0" h="120">
                    <a:moveTo>
                      <a:pt x="57" y="120"/>
                    </a:moveTo>
                    <a:cubicBezTo>
                      <a:pt x="41" y="120"/>
                      <a:pt x="27" y="116"/>
                      <a:pt x="17" y="108"/>
                    </a:cubicBezTo>
                    <a:cubicBezTo>
                      <a:pt x="6" y="98"/>
                      <a:pt x="0" y="86"/>
                      <a:pt x="0" y="69"/>
                    </a:cubicBezTo>
                    <a:cubicBezTo>
                      <a:pt x="0" y="50"/>
                      <a:pt x="5" y="34"/>
                      <a:pt x="14" y="21"/>
                    </a:cubicBezTo>
                    <a:cubicBezTo>
                      <a:pt x="24" y="7"/>
                      <a:pt x="38" y="0"/>
                      <a:pt x="54" y="0"/>
                    </a:cubicBezTo>
                    <a:cubicBezTo>
                      <a:pt x="67" y="0"/>
                      <a:pt x="77" y="2"/>
                      <a:pt x="84" y="6"/>
                    </a:cubicBezTo>
                    <a:cubicBezTo>
                      <a:pt x="94" y="11"/>
                      <a:pt x="99" y="19"/>
                      <a:pt x="99" y="29"/>
                    </a:cubicBezTo>
                    <a:cubicBezTo>
                      <a:pt x="99" y="37"/>
                      <a:pt x="94" y="43"/>
                      <a:pt x="86" y="49"/>
                    </a:cubicBezTo>
                    <a:cubicBezTo>
                      <a:pt x="82" y="52"/>
                      <a:pt x="75" y="56"/>
                      <a:pt x="63" y="62"/>
                    </a:cubicBezTo>
                    <a:cubicBezTo>
                      <a:pt x="21" y="82"/>
                      <a:pt x="21" y="82"/>
                      <a:pt x="21" y="82"/>
                    </a:cubicBezTo>
                    <a:cubicBezTo>
                      <a:pt x="25" y="88"/>
                      <a:pt x="30" y="92"/>
                      <a:pt x="36" y="95"/>
                    </a:cubicBezTo>
                    <a:cubicBezTo>
                      <a:pt x="42" y="98"/>
                      <a:pt x="49" y="100"/>
                      <a:pt x="57" y="100"/>
                    </a:cubicBezTo>
                    <a:cubicBezTo>
                      <a:pt x="62" y="100"/>
                      <a:pt x="68" y="99"/>
                      <a:pt x="75" y="97"/>
                    </a:cubicBezTo>
                    <a:cubicBezTo>
                      <a:pt x="84" y="95"/>
                      <a:pt x="90" y="92"/>
                      <a:pt x="92" y="88"/>
                    </a:cubicBezTo>
                    <a:cubicBezTo>
                      <a:pt x="95" y="84"/>
                      <a:pt x="97" y="82"/>
                      <a:pt x="100" y="82"/>
                    </a:cubicBezTo>
                    <a:cubicBezTo>
                      <a:pt x="103" y="82"/>
                      <a:pt x="105" y="83"/>
                      <a:pt x="107" y="85"/>
                    </a:cubicBezTo>
                    <a:cubicBezTo>
                      <a:pt x="109" y="87"/>
                      <a:pt x="110" y="89"/>
                      <a:pt x="110" y="91"/>
                    </a:cubicBezTo>
                    <a:cubicBezTo>
                      <a:pt x="110" y="100"/>
                      <a:pt x="103" y="107"/>
                      <a:pt x="90" y="112"/>
                    </a:cubicBezTo>
                    <a:cubicBezTo>
                      <a:pt x="79" y="117"/>
                      <a:pt x="68" y="120"/>
                      <a:pt x="57" y="120"/>
                    </a:cubicBezTo>
                    <a:close/>
                    <a:moveTo>
                      <a:pt x="54" y="20"/>
                    </a:moveTo>
                    <a:cubicBezTo>
                      <a:pt x="45" y="20"/>
                      <a:pt x="38" y="23"/>
                      <a:pt x="32" y="30"/>
                    </a:cubicBezTo>
                    <a:cubicBezTo>
                      <a:pt x="26" y="37"/>
                      <a:pt x="22" y="48"/>
                      <a:pt x="19" y="61"/>
                    </a:cubicBezTo>
                    <a:cubicBezTo>
                      <a:pt x="53" y="45"/>
                      <a:pt x="53" y="45"/>
                      <a:pt x="53" y="45"/>
                    </a:cubicBezTo>
                    <a:cubicBezTo>
                      <a:pt x="66" y="39"/>
                      <a:pt x="75" y="33"/>
                      <a:pt x="81" y="29"/>
                    </a:cubicBezTo>
                    <a:cubicBezTo>
                      <a:pt x="75" y="23"/>
                      <a:pt x="66" y="20"/>
                      <a:pt x="54" y="20"/>
                    </a:cubicBezTo>
                    <a:close/>
                  </a:path>
                </a:pathLst>
              </a:custGeom>
              <a:solidFill>
                <a:srgbClr val="6D5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64" name="Freeform 10"/>
              <p:cNvSpPr>
                <a:spLocks noEditPoints="1"/>
              </p:cNvSpPr>
              <p:nvPr/>
            </p:nvSpPr>
            <p:spPr bwMode="auto">
              <a:xfrm>
                <a:off x="5001" y="2039"/>
                <a:ext cx="89" cy="98"/>
              </a:xfrm>
              <a:custGeom>
                <a:avLst/>
                <a:gdLst>
                  <a:gd name="T0" fmla="*/ 57 w 110"/>
                  <a:gd name="T1" fmla="*/ 120 h 120"/>
                  <a:gd name="T2" fmla="*/ 17 w 110"/>
                  <a:gd name="T3" fmla="*/ 108 h 120"/>
                  <a:gd name="T4" fmla="*/ 0 w 110"/>
                  <a:gd name="T5" fmla="*/ 69 h 120"/>
                  <a:gd name="T6" fmla="*/ 14 w 110"/>
                  <a:gd name="T7" fmla="*/ 21 h 120"/>
                  <a:gd name="T8" fmla="*/ 54 w 110"/>
                  <a:gd name="T9" fmla="*/ 0 h 120"/>
                  <a:gd name="T10" fmla="*/ 84 w 110"/>
                  <a:gd name="T11" fmla="*/ 6 h 120"/>
                  <a:gd name="T12" fmla="*/ 98 w 110"/>
                  <a:gd name="T13" fmla="*/ 29 h 120"/>
                  <a:gd name="T14" fmla="*/ 86 w 110"/>
                  <a:gd name="T15" fmla="*/ 49 h 120"/>
                  <a:gd name="T16" fmla="*/ 62 w 110"/>
                  <a:gd name="T17" fmla="*/ 62 h 120"/>
                  <a:gd name="T18" fmla="*/ 20 w 110"/>
                  <a:gd name="T19" fmla="*/ 82 h 120"/>
                  <a:gd name="T20" fmla="*/ 35 w 110"/>
                  <a:gd name="T21" fmla="*/ 95 h 120"/>
                  <a:gd name="T22" fmla="*/ 57 w 110"/>
                  <a:gd name="T23" fmla="*/ 100 h 120"/>
                  <a:gd name="T24" fmla="*/ 75 w 110"/>
                  <a:gd name="T25" fmla="*/ 97 h 120"/>
                  <a:gd name="T26" fmla="*/ 92 w 110"/>
                  <a:gd name="T27" fmla="*/ 88 h 120"/>
                  <a:gd name="T28" fmla="*/ 100 w 110"/>
                  <a:gd name="T29" fmla="*/ 82 h 120"/>
                  <a:gd name="T30" fmla="*/ 107 w 110"/>
                  <a:gd name="T31" fmla="*/ 85 h 120"/>
                  <a:gd name="T32" fmla="*/ 110 w 110"/>
                  <a:gd name="T33" fmla="*/ 91 h 120"/>
                  <a:gd name="T34" fmla="*/ 90 w 110"/>
                  <a:gd name="T35" fmla="*/ 112 h 120"/>
                  <a:gd name="T36" fmla="*/ 57 w 110"/>
                  <a:gd name="T37" fmla="*/ 120 h 120"/>
                  <a:gd name="T38" fmla="*/ 54 w 110"/>
                  <a:gd name="T39" fmla="*/ 20 h 120"/>
                  <a:gd name="T40" fmla="*/ 32 w 110"/>
                  <a:gd name="T41" fmla="*/ 30 h 120"/>
                  <a:gd name="T42" fmla="*/ 18 w 110"/>
                  <a:gd name="T43" fmla="*/ 61 h 120"/>
                  <a:gd name="T44" fmla="*/ 52 w 110"/>
                  <a:gd name="T45" fmla="*/ 45 h 120"/>
                  <a:gd name="T46" fmla="*/ 81 w 110"/>
                  <a:gd name="T47" fmla="*/ 29 h 120"/>
                  <a:gd name="T48" fmla="*/ 54 w 110"/>
                  <a:gd name="T49" fmla="*/ 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0" h="120">
                    <a:moveTo>
                      <a:pt x="57" y="120"/>
                    </a:moveTo>
                    <a:cubicBezTo>
                      <a:pt x="40" y="120"/>
                      <a:pt x="27" y="116"/>
                      <a:pt x="17" y="108"/>
                    </a:cubicBezTo>
                    <a:cubicBezTo>
                      <a:pt x="5" y="98"/>
                      <a:pt x="0" y="86"/>
                      <a:pt x="0" y="69"/>
                    </a:cubicBezTo>
                    <a:cubicBezTo>
                      <a:pt x="0" y="50"/>
                      <a:pt x="4" y="34"/>
                      <a:pt x="14" y="21"/>
                    </a:cubicBezTo>
                    <a:cubicBezTo>
                      <a:pt x="24" y="7"/>
                      <a:pt x="37" y="0"/>
                      <a:pt x="54" y="0"/>
                    </a:cubicBezTo>
                    <a:cubicBezTo>
                      <a:pt x="66" y="0"/>
                      <a:pt x="76" y="2"/>
                      <a:pt x="84" y="6"/>
                    </a:cubicBezTo>
                    <a:cubicBezTo>
                      <a:pt x="93" y="11"/>
                      <a:pt x="98" y="19"/>
                      <a:pt x="98" y="29"/>
                    </a:cubicBezTo>
                    <a:cubicBezTo>
                      <a:pt x="98" y="37"/>
                      <a:pt x="94" y="43"/>
                      <a:pt x="86" y="49"/>
                    </a:cubicBezTo>
                    <a:cubicBezTo>
                      <a:pt x="82" y="52"/>
                      <a:pt x="74" y="56"/>
                      <a:pt x="62" y="62"/>
                    </a:cubicBezTo>
                    <a:cubicBezTo>
                      <a:pt x="20" y="82"/>
                      <a:pt x="20" y="82"/>
                      <a:pt x="20" y="82"/>
                    </a:cubicBezTo>
                    <a:cubicBezTo>
                      <a:pt x="24" y="88"/>
                      <a:pt x="29" y="92"/>
                      <a:pt x="35" y="95"/>
                    </a:cubicBezTo>
                    <a:cubicBezTo>
                      <a:pt x="42" y="98"/>
                      <a:pt x="49" y="100"/>
                      <a:pt x="57" y="100"/>
                    </a:cubicBezTo>
                    <a:cubicBezTo>
                      <a:pt x="62" y="100"/>
                      <a:pt x="68" y="99"/>
                      <a:pt x="75" y="97"/>
                    </a:cubicBezTo>
                    <a:cubicBezTo>
                      <a:pt x="84" y="95"/>
                      <a:pt x="89" y="92"/>
                      <a:pt x="92" y="88"/>
                    </a:cubicBezTo>
                    <a:cubicBezTo>
                      <a:pt x="94" y="84"/>
                      <a:pt x="97" y="82"/>
                      <a:pt x="100" y="82"/>
                    </a:cubicBezTo>
                    <a:cubicBezTo>
                      <a:pt x="102" y="82"/>
                      <a:pt x="105" y="83"/>
                      <a:pt x="107" y="85"/>
                    </a:cubicBezTo>
                    <a:cubicBezTo>
                      <a:pt x="109" y="87"/>
                      <a:pt x="110" y="89"/>
                      <a:pt x="110" y="91"/>
                    </a:cubicBezTo>
                    <a:cubicBezTo>
                      <a:pt x="110" y="100"/>
                      <a:pt x="103" y="107"/>
                      <a:pt x="90" y="112"/>
                    </a:cubicBezTo>
                    <a:cubicBezTo>
                      <a:pt x="79" y="117"/>
                      <a:pt x="68" y="120"/>
                      <a:pt x="57" y="120"/>
                    </a:cubicBezTo>
                    <a:close/>
                    <a:moveTo>
                      <a:pt x="54" y="20"/>
                    </a:moveTo>
                    <a:cubicBezTo>
                      <a:pt x="45" y="20"/>
                      <a:pt x="38" y="23"/>
                      <a:pt x="32" y="30"/>
                    </a:cubicBezTo>
                    <a:cubicBezTo>
                      <a:pt x="26" y="37"/>
                      <a:pt x="21" y="48"/>
                      <a:pt x="18" y="61"/>
                    </a:cubicBezTo>
                    <a:cubicBezTo>
                      <a:pt x="52" y="45"/>
                      <a:pt x="52" y="45"/>
                      <a:pt x="52" y="45"/>
                    </a:cubicBezTo>
                    <a:cubicBezTo>
                      <a:pt x="65" y="39"/>
                      <a:pt x="75" y="33"/>
                      <a:pt x="81" y="29"/>
                    </a:cubicBezTo>
                    <a:cubicBezTo>
                      <a:pt x="74" y="23"/>
                      <a:pt x="65" y="20"/>
                      <a:pt x="54" y="20"/>
                    </a:cubicBezTo>
                    <a:close/>
                  </a:path>
                </a:pathLst>
              </a:custGeom>
              <a:solidFill>
                <a:srgbClr val="6D5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65" name="Freeform 11"/>
              <p:cNvSpPr>
                <a:spLocks noEditPoints="1"/>
              </p:cNvSpPr>
              <p:nvPr/>
            </p:nvSpPr>
            <p:spPr bwMode="auto">
              <a:xfrm>
                <a:off x="5104" y="2034"/>
                <a:ext cx="80" cy="151"/>
              </a:xfrm>
              <a:custGeom>
                <a:avLst/>
                <a:gdLst>
                  <a:gd name="T0" fmla="*/ 49 w 98"/>
                  <a:gd name="T1" fmla="*/ 125 h 185"/>
                  <a:gd name="T2" fmla="*/ 24 w 98"/>
                  <a:gd name="T3" fmla="*/ 121 h 185"/>
                  <a:gd name="T4" fmla="*/ 24 w 98"/>
                  <a:gd name="T5" fmla="*/ 174 h 185"/>
                  <a:gd name="T6" fmla="*/ 21 w 98"/>
                  <a:gd name="T7" fmla="*/ 182 h 185"/>
                  <a:gd name="T8" fmla="*/ 14 w 98"/>
                  <a:gd name="T9" fmla="*/ 185 h 185"/>
                  <a:gd name="T10" fmla="*/ 6 w 98"/>
                  <a:gd name="T11" fmla="*/ 182 h 185"/>
                  <a:gd name="T12" fmla="*/ 3 w 98"/>
                  <a:gd name="T13" fmla="*/ 174 h 185"/>
                  <a:gd name="T14" fmla="*/ 3 w 98"/>
                  <a:gd name="T15" fmla="*/ 130 h 185"/>
                  <a:gd name="T16" fmla="*/ 3 w 98"/>
                  <a:gd name="T17" fmla="*/ 86 h 185"/>
                  <a:gd name="T18" fmla="*/ 1 w 98"/>
                  <a:gd name="T19" fmla="*/ 42 h 185"/>
                  <a:gd name="T20" fmla="*/ 0 w 98"/>
                  <a:gd name="T21" fmla="*/ 20 h 185"/>
                  <a:gd name="T22" fmla="*/ 3 w 98"/>
                  <a:gd name="T23" fmla="*/ 6 h 185"/>
                  <a:gd name="T24" fmla="*/ 12 w 98"/>
                  <a:gd name="T25" fmla="*/ 0 h 185"/>
                  <a:gd name="T26" fmla="*/ 20 w 98"/>
                  <a:gd name="T27" fmla="*/ 3 h 185"/>
                  <a:gd name="T28" fmla="*/ 22 w 98"/>
                  <a:gd name="T29" fmla="*/ 10 h 185"/>
                  <a:gd name="T30" fmla="*/ 22 w 98"/>
                  <a:gd name="T31" fmla="*/ 14 h 185"/>
                  <a:gd name="T32" fmla="*/ 21 w 98"/>
                  <a:gd name="T33" fmla="*/ 20 h 185"/>
                  <a:gd name="T34" fmla="*/ 40 w 98"/>
                  <a:gd name="T35" fmla="*/ 11 h 185"/>
                  <a:gd name="T36" fmla="*/ 56 w 98"/>
                  <a:gd name="T37" fmla="*/ 7 h 185"/>
                  <a:gd name="T38" fmla="*/ 90 w 98"/>
                  <a:gd name="T39" fmla="*/ 27 h 185"/>
                  <a:gd name="T40" fmla="*/ 98 w 98"/>
                  <a:gd name="T41" fmla="*/ 69 h 185"/>
                  <a:gd name="T42" fmla="*/ 85 w 98"/>
                  <a:gd name="T43" fmla="*/ 109 h 185"/>
                  <a:gd name="T44" fmla="*/ 49 w 98"/>
                  <a:gd name="T45" fmla="*/ 125 h 185"/>
                  <a:gd name="T46" fmla="*/ 56 w 98"/>
                  <a:gd name="T47" fmla="*/ 29 h 185"/>
                  <a:gd name="T48" fmla="*/ 38 w 98"/>
                  <a:gd name="T49" fmla="*/ 34 h 185"/>
                  <a:gd name="T50" fmla="*/ 23 w 98"/>
                  <a:gd name="T51" fmla="*/ 46 h 185"/>
                  <a:gd name="T52" fmla="*/ 25 w 98"/>
                  <a:gd name="T53" fmla="*/ 98 h 185"/>
                  <a:gd name="T54" fmla="*/ 49 w 98"/>
                  <a:gd name="T55" fmla="*/ 103 h 185"/>
                  <a:gd name="T56" fmla="*/ 70 w 98"/>
                  <a:gd name="T57" fmla="*/ 93 h 185"/>
                  <a:gd name="T58" fmla="*/ 76 w 98"/>
                  <a:gd name="T59" fmla="*/ 69 h 185"/>
                  <a:gd name="T60" fmla="*/ 71 w 98"/>
                  <a:gd name="T61" fmla="*/ 39 h 185"/>
                  <a:gd name="T62" fmla="*/ 56 w 98"/>
                  <a:gd name="T63" fmla="*/ 29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 h="185">
                    <a:moveTo>
                      <a:pt x="49" y="125"/>
                    </a:moveTo>
                    <a:cubicBezTo>
                      <a:pt x="41" y="125"/>
                      <a:pt x="33" y="124"/>
                      <a:pt x="24" y="121"/>
                    </a:cubicBezTo>
                    <a:cubicBezTo>
                      <a:pt x="24" y="174"/>
                      <a:pt x="24" y="174"/>
                      <a:pt x="24" y="174"/>
                    </a:cubicBezTo>
                    <a:cubicBezTo>
                      <a:pt x="24" y="177"/>
                      <a:pt x="23" y="180"/>
                      <a:pt x="21" y="182"/>
                    </a:cubicBezTo>
                    <a:cubicBezTo>
                      <a:pt x="19" y="184"/>
                      <a:pt x="17" y="185"/>
                      <a:pt x="14" y="185"/>
                    </a:cubicBezTo>
                    <a:cubicBezTo>
                      <a:pt x="10" y="185"/>
                      <a:pt x="8" y="184"/>
                      <a:pt x="6" y="182"/>
                    </a:cubicBezTo>
                    <a:cubicBezTo>
                      <a:pt x="4" y="180"/>
                      <a:pt x="3" y="177"/>
                      <a:pt x="3" y="174"/>
                    </a:cubicBezTo>
                    <a:cubicBezTo>
                      <a:pt x="3" y="130"/>
                      <a:pt x="3" y="130"/>
                      <a:pt x="3" y="130"/>
                    </a:cubicBezTo>
                    <a:cubicBezTo>
                      <a:pt x="3" y="86"/>
                      <a:pt x="3" y="86"/>
                      <a:pt x="3" y="86"/>
                    </a:cubicBezTo>
                    <a:cubicBezTo>
                      <a:pt x="3" y="70"/>
                      <a:pt x="2" y="55"/>
                      <a:pt x="1" y="42"/>
                    </a:cubicBezTo>
                    <a:cubicBezTo>
                      <a:pt x="0" y="20"/>
                      <a:pt x="0" y="20"/>
                      <a:pt x="0" y="20"/>
                    </a:cubicBezTo>
                    <a:cubicBezTo>
                      <a:pt x="0" y="14"/>
                      <a:pt x="1" y="10"/>
                      <a:pt x="3" y="6"/>
                    </a:cubicBezTo>
                    <a:cubicBezTo>
                      <a:pt x="5" y="2"/>
                      <a:pt x="8" y="0"/>
                      <a:pt x="12" y="0"/>
                    </a:cubicBezTo>
                    <a:cubicBezTo>
                      <a:pt x="15" y="0"/>
                      <a:pt x="18" y="1"/>
                      <a:pt x="20" y="3"/>
                    </a:cubicBezTo>
                    <a:cubicBezTo>
                      <a:pt x="21" y="5"/>
                      <a:pt x="22" y="7"/>
                      <a:pt x="22" y="10"/>
                    </a:cubicBezTo>
                    <a:cubicBezTo>
                      <a:pt x="22" y="11"/>
                      <a:pt x="22" y="12"/>
                      <a:pt x="22" y="14"/>
                    </a:cubicBezTo>
                    <a:cubicBezTo>
                      <a:pt x="22" y="16"/>
                      <a:pt x="21" y="18"/>
                      <a:pt x="21" y="20"/>
                    </a:cubicBezTo>
                    <a:cubicBezTo>
                      <a:pt x="28" y="16"/>
                      <a:pt x="34" y="13"/>
                      <a:pt x="40" y="11"/>
                    </a:cubicBezTo>
                    <a:cubicBezTo>
                      <a:pt x="46" y="8"/>
                      <a:pt x="51" y="7"/>
                      <a:pt x="56" y="7"/>
                    </a:cubicBezTo>
                    <a:cubicBezTo>
                      <a:pt x="72" y="7"/>
                      <a:pt x="83" y="14"/>
                      <a:pt x="90" y="27"/>
                    </a:cubicBezTo>
                    <a:cubicBezTo>
                      <a:pt x="95" y="38"/>
                      <a:pt x="98" y="52"/>
                      <a:pt x="98" y="69"/>
                    </a:cubicBezTo>
                    <a:cubicBezTo>
                      <a:pt x="98" y="85"/>
                      <a:pt x="94" y="98"/>
                      <a:pt x="85" y="109"/>
                    </a:cubicBezTo>
                    <a:cubicBezTo>
                      <a:pt x="76" y="119"/>
                      <a:pt x="64" y="125"/>
                      <a:pt x="49" y="125"/>
                    </a:cubicBezTo>
                    <a:close/>
                    <a:moveTo>
                      <a:pt x="56" y="29"/>
                    </a:moveTo>
                    <a:cubicBezTo>
                      <a:pt x="50" y="29"/>
                      <a:pt x="44" y="31"/>
                      <a:pt x="38" y="34"/>
                    </a:cubicBezTo>
                    <a:cubicBezTo>
                      <a:pt x="34" y="36"/>
                      <a:pt x="29" y="40"/>
                      <a:pt x="23" y="46"/>
                    </a:cubicBezTo>
                    <a:cubicBezTo>
                      <a:pt x="24" y="62"/>
                      <a:pt x="25" y="80"/>
                      <a:pt x="25" y="98"/>
                    </a:cubicBezTo>
                    <a:cubicBezTo>
                      <a:pt x="33" y="101"/>
                      <a:pt x="41" y="103"/>
                      <a:pt x="49" y="103"/>
                    </a:cubicBezTo>
                    <a:cubicBezTo>
                      <a:pt x="58" y="103"/>
                      <a:pt x="65" y="99"/>
                      <a:pt x="70" y="93"/>
                    </a:cubicBezTo>
                    <a:cubicBezTo>
                      <a:pt x="74" y="87"/>
                      <a:pt x="76" y="79"/>
                      <a:pt x="76" y="69"/>
                    </a:cubicBezTo>
                    <a:cubicBezTo>
                      <a:pt x="76" y="56"/>
                      <a:pt x="75" y="46"/>
                      <a:pt x="71" y="39"/>
                    </a:cubicBezTo>
                    <a:cubicBezTo>
                      <a:pt x="68" y="33"/>
                      <a:pt x="63" y="29"/>
                      <a:pt x="56" y="29"/>
                    </a:cubicBezTo>
                    <a:close/>
                  </a:path>
                </a:pathLst>
              </a:custGeom>
              <a:solidFill>
                <a:srgbClr val="6D5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66" name="Freeform 12"/>
              <p:cNvSpPr>
                <a:spLocks/>
              </p:cNvSpPr>
              <p:nvPr/>
            </p:nvSpPr>
            <p:spPr bwMode="auto">
              <a:xfrm>
                <a:off x="4411" y="2273"/>
                <a:ext cx="1008" cy="967"/>
              </a:xfrm>
              <a:custGeom>
                <a:avLst/>
                <a:gdLst>
                  <a:gd name="T0" fmla="*/ 139 w 1234"/>
                  <a:gd name="T1" fmla="*/ 312 h 1185"/>
                  <a:gd name="T2" fmla="*/ 130 w 1234"/>
                  <a:gd name="T3" fmla="*/ 468 h 1185"/>
                  <a:gd name="T4" fmla="*/ 21 w 1234"/>
                  <a:gd name="T5" fmla="*/ 616 h 1185"/>
                  <a:gd name="T6" fmla="*/ 65 w 1234"/>
                  <a:gd name="T7" fmla="*/ 818 h 1185"/>
                  <a:gd name="T8" fmla="*/ 27 w 1234"/>
                  <a:gd name="T9" fmla="*/ 1005 h 1185"/>
                  <a:gd name="T10" fmla="*/ 95 w 1234"/>
                  <a:gd name="T11" fmla="*/ 1180 h 1185"/>
                  <a:gd name="T12" fmla="*/ 770 w 1234"/>
                  <a:gd name="T13" fmla="*/ 1180 h 1185"/>
                  <a:gd name="T14" fmla="*/ 1098 w 1234"/>
                  <a:gd name="T15" fmla="*/ 1180 h 1185"/>
                  <a:gd name="T16" fmla="*/ 1153 w 1234"/>
                  <a:gd name="T17" fmla="*/ 1180 h 1185"/>
                  <a:gd name="T18" fmla="*/ 1212 w 1234"/>
                  <a:gd name="T19" fmla="*/ 1064 h 1185"/>
                  <a:gd name="T20" fmla="*/ 1157 w 1234"/>
                  <a:gd name="T21" fmla="*/ 814 h 1185"/>
                  <a:gd name="T22" fmla="*/ 1209 w 1234"/>
                  <a:gd name="T23" fmla="*/ 606 h 1185"/>
                  <a:gd name="T24" fmla="*/ 1117 w 1234"/>
                  <a:gd name="T25" fmla="*/ 428 h 1185"/>
                  <a:gd name="T26" fmla="*/ 1104 w 1234"/>
                  <a:gd name="T27" fmla="*/ 277 h 1185"/>
                  <a:gd name="T28" fmla="*/ 1062 w 1234"/>
                  <a:gd name="T29" fmla="*/ 197 h 1185"/>
                  <a:gd name="T30" fmla="*/ 974 w 1234"/>
                  <a:gd name="T31" fmla="*/ 127 h 1185"/>
                  <a:gd name="T32" fmla="*/ 875 w 1234"/>
                  <a:gd name="T33" fmla="*/ 104 h 1185"/>
                  <a:gd name="T34" fmla="*/ 799 w 1234"/>
                  <a:gd name="T35" fmla="*/ 50 h 1185"/>
                  <a:gd name="T36" fmla="*/ 683 w 1234"/>
                  <a:gd name="T37" fmla="*/ 5 h 1185"/>
                  <a:gd name="T38" fmla="*/ 571 w 1234"/>
                  <a:gd name="T39" fmla="*/ 19 h 1185"/>
                  <a:gd name="T40" fmla="*/ 475 w 1234"/>
                  <a:gd name="T41" fmla="*/ 70 h 1185"/>
                  <a:gd name="T42" fmla="*/ 441 w 1234"/>
                  <a:gd name="T43" fmla="*/ 123 h 1185"/>
                  <a:gd name="T44" fmla="*/ 354 w 1234"/>
                  <a:gd name="T45" fmla="*/ 107 h 1185"/>
                  <a:gd name="T46" fmla="*/ 259 w 1234"/>
                  <a:gd name="T47" fmla="*/ 160 h 1185"/>
                  <a:gd name="T48" fmla="*/ 139 w 1234"/>
                  <a:gd name="T49" fmla="*/ 312 h 1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34" h="1185">
                    <a:moveTo>
                      <a:pt x="139" y="312"/>
                    </a:moveTo>
                    <a:cubicBezTo>
                      <a:pt x="116" y="366"/>
                      <a:pt x="116" y="413"/>
                      <a:pt x="130" y="468"/>
                    </a:cubicBezTo>
                    <a:cubicBezTo>
                      <a:pt x="56" y="448"/>
                      <a:pt x="34" y="567"/>
                      <a:pt x="21" y="616"/>
                    </a:cubicBezTo>
                    <a:cubicBezTo>
                      <a:pt x="0" y="695"/>
                      <a:pt x="20" y="751"/>
                      <a:pt x="65" y="818"/>
                    </a:cubicBezTo>
                    <a:cubicBezTo>
                      <a:pt x="19" y="874"/>
                      <a:pt x="13" y="936"/>
                      <a:pt x="27" y="1005"/>
                    </a:cubicBezTo>
                    <a:cubicBezTo>
                      <a:pt x="36" y="1050"/>
                      <a:pt x="61" y="1154"/>
                      <a:pt x="95" y="1180"/>
                    </a:cubicBezTo>
                    <a:cubicBezTo>
                      <a:pt x="320" y="1180"/>
                      <a:pt x="545" y="1180"/>
                      <a:pt x="770" y="1180"/>
                    </a:cubicBezTo>
                    <a:cubicBezTo>
                      <a:pt x="879" y="1180"/>
                      <a:pt x="988" y="1180"/>
                      <a:pt x="1098" y="1180"/>
                    </a:cubicBezTo>
                    <a:cubicBezTo>
                      <a:pt x="1111" y="1180"/>
                      <a:pt x="1141" y="1185"/>
                      <a:pt x="1153" y="1180"/>
                    </a:cubicBezTo>
                    <a:cubicBezTo>
                      <a:pt x="1186" y="1166"/>
                      <a:pt x="1204" y="1097"/>
                      <a:pt x="1212" y="1064"/>
                    </a:cubicBezTo>
                    <a:cubicBezTo>
                      <a:pt x="1234" y="978"/>
                      <a:pt x="1222" y="880"/>
                      <a:pt x="1157" y="814"/>
                    </a:cubicBezTo>
                    <a:cubicBezTo>
                      <a:pt x="1203" y="743"/>
                      <a:pt x="1217" y="691"/>
                      <a:pt x="1209" y="606"/>
                    </a:cubicBezTo>
                    <a:cubicBezTo>
                      <a:pt x="1202" y="534"/>
                      <a:pt x="1196" y="454"/>
                      <a:pt x="1117" y="428"/>
                    </a:cubicBezTo>
                    <a:cubicBezTo>
                      <a:pt x="1130" y="432"/>
                      <a:pt x="1107" y="285"/>
                      <a:pt x="1104" y="277"/>
                    </a:cubicBezTo>
                    <a:cubicBezTo>
                      <a:pt x="1095" y="251"/>
                      <a:pt x="1065" y="223"/>
                      <a:pt x="1062" y="197"/>
                    </a:cubicBezTo>
                    <a:cubicBezTo>
                      <a:pt x="1029" y="176"/>
                      <a:pt x="1009" y="143"/>
                      <a:pt x="974" y="127"/>
                    </a:cubicBezTo>
                    <a:cubicBezTo>
                      <a:pt x="940" y="111"/>
                      <a:pt x="909" y="111"/>
                      <a:pt x="875" y="104"/>
                    </a:cubicBezTo>
                    <a:cubicBezTo>
                      <a:pt x="840" y="97"/>
                      <a:pt x="829" y="70"/>
                      <a:pt x="799" y="50"/>
                    </a:cubicBezTo>
                    <a:cubicBezTo>
                      <a:pt x="762" y="25"/>
                      <a:pt x="728" y="9"/>
                      <a:pt x="683" y="5"/>
                    </a:cubicBezTo>
                    <a:cubicBezTo>
                      <a:pt x="638" y="0"/>
                      <a:pt x="614" y="5"/>
                      <a:pt x="571" y="19"/>
                    </a:cubicBezTo>
                    <a:cubicBezTo>
                      <a:pt x="537" y="30"/>
                      <a:pt x="508" y="61"/>
                      <a:pt x="475" y="70"/>
                    </a:cubicBezTo>
                    <a:cubicBezTo>
                      <a:pt x="463" y="87"/>
                      <a:pt x="444" y="100"/>
                      <a:pt x="441" y="123"/>
                    </a:cubicBezTo>
                    <a:cubicBezTo>
                      <a:pt x="443" y="104"/>
                      <a:pt x="363" y="106"/>
                      <a:pt x="354" y="107"/>
                    </a:cubicBezTo>
                    <a:cubicBezTo>
                      <a:pt x="314" y="114"/>
                      <a:pt x="289" y="135"/>
                      <a:pt x="259" y="160"/>
                    </a:cubicBezTo>
                    <a:cubicBezTo>
                      <a:pt x="205" y="207"/>
                      <a:pt x="168" y="245"/>
                      <a:pt x="139" y="3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67" name="Freeform 13"/>
              <p:cNvSpPr>
                <a:spLocks/>
              </p:cNvSpPr>
              <p:nvPr/>
            </p:nvSpPr>
            <p:spPr bwMode="auto">
              <a:xfrm>
                <a:off x="4429" y="2250"/>
                <a:ext cx="77" cy="53"/>
              </a:xfrm>
              <a:custGeom>
                <a:avLst/>
                <a:gdLst>
                  <a:gd name="T0" fmla="*/ 6 w 95"/>
                  <a:gd name="T1" fmla="*/ 59 h 65"/>
                  <a:gd name="T2" fmla="*/ 44 w 95"/>
                  <a:gd name="T3" fmla="*/ 0 h 65"/>
                  <a:gd name="T4" fmla="*/ 54 w 95"/>
                  <a:gd name="T5" fmla="*/ 30 h 65"/>
                  <a:gd name="T6" fmla="*/ 88 w 95"/>
                  <a:gd name="T7" fmla="*/ 10 h 65"/>
                  <a:gd name="T8" fmla="*/ 77 w 95"/>
                  <a:gd name="T9" fmla="*/ 65 h 65"/>
                </a:gdLst>
                <a:ahLst/>
                <a:cxnLst>
                  <a:cxn ang="0">
                    <a:pos x="T0" y="T1"/>
                  </a:cxn>
                  <a:cxn ang="0">
                    <a:pos x="T2" y="T3"/>
                  </a:cxn>
                  <a:cxn ang="0">
                    <a:pos x="T4" y="T5"/>
                  </a:cxn>
                  <a:cxn ang="0">
                    <a:pos x="T6" y="T7"/>
                  </a:cxn>
                  <a:cxn ang="0">
                    <a:pos x="T8" y="T9"/>
                  </a:cxn>
                </a:cxnLst>
                <a:rect l="0" t="0" r="r" b="b"/>
                <a:pathLst>
                  <a:path w="95" h="65">
                    <a:moveTo>
                      <a:pt x="6" y="59"/>
                    </a:moveTo>
                    <a:cubicBezTo>
                      <a:pt x="0" y="46"/>
                      <a:pt x="30" y="11"/>
                      <a:pt x="44" y="0"/>
                    </a:cubicBezTo>
                    <a:cubicBezTo>
                      <a:pt x="51" y="8"/>
                      <a:pt x="51" y="19"/>
                      <a:pt x="54" y="30"/>
                    </a:cubicBezTo>
                    <a:cubicBezTo>
                      <a:pt x="65" y="23"/>
                      <a:pt x="75" y="12"/>
                      <a:pt x="88" y="10"/>
                    </a:cubicBezTo>
                    <a:cubicBezTo>
                      <a:pt x="95" y="25"/>
                      <a:pt x="85" y="52"/>
                      <a:pt x="77" y="65"/>
                    </a:cubicBezTo>
                  </a:path>
                </a:pathLst>
              </a:custGeom>
              <a:solidFill>
                <a:srgbClr val="B290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68" name="Freeform 14"/>
              <p:cNvSpPr>
                <a:spLocks/>
              </p:cNvSpPr>
              <p:nvPr/>
            </p:nvSpPr>
            <p:spPr bwMode="auto">
              <a:xfrm>
                <a:off x="4424" y="2245"/>
                <a:ext cx="87" cy="63"/>
              </a:xfrm>
              <a:custGeom>
                <a:avLst/>
                <a:gdLst>
                  <a:gd name="T0" fmla="*/ 47 w 107"/>
                  <a:gd name="T1" fmla="*/ 2 h 77"/>
                  <a:gd name="T2" fmla="*/ 7 w 107"/>
                  <a:gd name="T3" fmla="*/ 67 h 77"/>
                  <a:gd name="T4" fmla="*/ 13 w 107"/>
                  <a:gd name="T5" fmla="*/ 70 h 77"/>
                  <a:gd name="T6" fmla="*/ 17 w 107"/>
                  <a:gd name="T7" fmla="*/ 65 h 77"/>
                  <a:gd name="T8" fmla="*/ 16 w 107"/>
                  <a:gd name="T9" fmla="*/ 64 h 77"/>
                  <a:gd name="T10" fmla="*/ 16 w 107"/>
                  <a:gd name="T11" fmla="*/ 62 h 77"/>
                  <a:gd name="T12" fmla="*/ 49 w 107"/>
                  <a:gd name="T13" fmla="*/ 14 h 77"/>
                  <a:gd name="T14" fmla="*/ 53 w 107"/>
                  <a:gd name="T15" fmla="*/ 31 h 77"/>
                  <a:gd name="T16" fmla="*/ 55 w 107"/>
                  <a:gd name="T17" fmla="*/ 37 h 77"/>
                  <a:gd name="T18" fmla="*/ 58 w 107"/>
                  <a:gd name="T19" fmla="*/ 40 h 77"/>
                  <a:gd name="T20" fmla="*/ 62 w 107"/>
                  <a:gd name="T21" fmla="*/ 40 h 77"/>
                  <a:gd name="T22" fmla="*/ 73 w 107"/>
                  <a:gd name="T23" fmla="*/ 33 h 77"/>
                  <a:gd name="T24" fmla="*/ 90 w 107"/>
                  <a:gd name="T25" fmla="*/ 23 h 77"/>
                  <a:gd name="T26" fmla="*/ 91 w 107"/>
                  <a:gd name="T27" fmla="*/ 28 h 77"/>
                  <a:gd name="T28" fmla="*/ 78 w 107"/>
                  <a:gd name="T29" fmla="*/ 69 h 77"/>
                  <a:gd name="T30" fmla="*/ 78 w 107"/>
                  <a:gd name="T31" fmla="*/ 71 h 77"/>
                  <a:gd name="T32" fmla="*/ 80 w 107"/>
                  <a:gd name="T33" fmla="*/ 76 h 77"/>
                  <a:gd name="T34" fmla="*/ 87 w 107"/>
                  <a:gd name="T35" fmla="*/ 74 h 77"/>
                  <a:gd name="T36" fmla="*/ 99 w 107"/>
                  <a:gd name="T37" fmla="*/ 13 h 77"/>
                  <a:gd name="T38" fmla="*/ 93 w 107"/>
                  <a:gd name="T39" fmla="*/ 11 h 77"/>
                  <a:gd name="T40" fmla="*/ 67 w 107"/>
                  <a:gd name="T41" fmla="*/ 24 h 77"/>
                  <a:gd name="T42" fmla="*/ 63 w 107"/>
                  <a:gd name="T43" fmla="*/ 27 h 77"/>
                  <a:gd name="T44" fmla="*/ 54 w 107"/>
                  <a:gd name="T45" fmla="*/ 3 h 77"/>
                  <a:gd name="T46" fmla="*/ 47 w 107"/>
                  <a:gd name="T47" fmla="*/ 2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7" h="77">
                    <a:moveTo>
                      <a:pt x="47" y="2"/>
                    </a:moveTo>
                    <a:cubicBezTo>
                      <a:pt x="35" y="12"/>
                      <a:pt x="0" y="49"/>
                      <a:pt x="7" y="67"/>
                    </a:cubicBezTo>
                    <a:cubicBezTo>
                      <a:pt x="8" y="70"/>
                      <a:pt x="11" y="71"/>
                      <a:pt x="13" y="70"/>
                    </a:cubicBezTo>
                    <a:cubicBezTo>
                      <a:pt x="15" y="69"/>
                      <a:pt x="17" y="68"/>
                      <a:pt x="17" y="65"/>
                    </a:cubicBezTo>
                    <a:cubicBezTo>
                      <a:pt x="17" y="65"/>
                      <a:pt x="17" y="64"/>
                      <a:pt x="16" y="64"/>
                    </a:cubicBezTo>
                    <a:cubicBezTo>
                      <a:pt x="16" y="63"/>
                      <a:pt x="16" y="62"/>
                      <a:pt x="16" y="62"/>
                    </a:cubicBezTo>
                    <a:cubicBezTo>
                      <a:pt x="16" y="51"/>
                      <a:pt x="34" y="27"/>
                      <a:pt x="49" y="14"/>
                    </a:cubicBezTo>
                    <a:cubicBezTo>
                      <a:pt x="51" y="19"/>
                      <a:pt x="52" y="24"/>
                      <a:pt x="53" y="31"/>
                    </a:cubicBezTo>
                    <a:cubicBezTo>
                      <a:pt x="55" y="37"/>
                      <a:pt x="55" y="37"/>
                      <a:pt x="55" y="37"/>
                    </a:cubicBezTo>
                    <a:cubicBezTo>
                      <a:pt x="55" y="38"/>
                      <a:pt x="56" y="40"/>
                      <a:pt x="58" y="40"/>
                    </a:cubicBezTo>
                    <a:cubicBezTo>
                      <a:pt x="59" y="41"/>
                      <a:pt x="61" y="41"/>
                      <a:pt x="62" y="40"/>
                    </a:cubicBezTo>
                    <a:cubicBezTo>
                      <a:pt x="73" y="33"/>
                      <a:pt x="73" y="33"/>
                      <a:pt x="73" y="33"/>
                    </a:cubicBezTo>
                    <a:cubicBezTo>
                      <a:pt x="79" y="29"/>
                      <a:pt x="84" y="25"/>
                      <a:pt x="90" y="23"/>
                    </a:cubicBezTo>
                    <a:cubicBezTo>
                      <a:pt x="91" y="25"/>
                      <a:pt x="91" y="26"/>
                      <a:pt x="91" y="28"/>
                    </a:cubicBezTo>
                    <a:cubicBezTo>
                      <a:pt x="91" y="42"/>
                      <a:pt x="85" y="58"/>
                      <a:pt x="78" y="69"/>
                    </a:cubicBezTo>
                    <a:cubicBezTo>
                      <a:pt x="78" y="70"/>
                      <a:pt x="78" y="70"/>
                      <a:pt x="78" y="71"/>
                    </a:cubicBezTo>
                    <a:cubicBezTo>
                      <a:pt x="78" y="73"/>
                      <a:pt x="78" y="75"/>
                      <a:pt x="80" y="76"/>
                    </a:cubicBezTo>
                    <a:cubicBezTo>
                      <a:pt x="82" y="77"/>
                      <a:pt x="86" y="76"/>
                      <a:pt x="87" y="74"/>
                    </a:cubicBezTo>
                    <a:cubicBezTo>
                      <a:pt x="96" y="59"/>
                      <a:pt x="107" y="31"/>
                      <a:pt x="99" y="13"/>
                    </a:cubicBezTo>
                    <a:cubicBezTo>
                      <a:pt x="97" y="11"/>
                      <a:pt x="95" y="10"/>
                      <a:pt x="93" y="11"/>
                    </a:cubicBezTo>
                    <a:cubicBezTo>
                      <a:pt x="83" y="13"/>
                      <a:pt x="75" y="19"/>
                      <a:pt x="67" y="24"/>
                    </a:cubicBezTo>
                    <a:cubicBezTo>
                      <a:pt x="67" y="24"/>
                      <a:pt x="65" y="26"/>
                      <a:pt x="63" y="27"/>
                    </a:cubicBezTo>
                    <a:cubicBezTo>
                      <a:pt x="62" y="18"/>
                      <a:pt x="60" y="10"/>
                      <a:pt x="54" y="3"/>
                    </a:cubicBezTo>
                    <a:cubicBezTo>
                      <a:pt x="52" y="1"/>
                      <a:pt x="49" y="0"/>
                      <a:pt x="47" y="2"/>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69" name="Freeform 15"/>
              <p:cNvSpPr>
                <a:spLocks/>
              </p:cNvSpPr>
              <p:nvPr/>
            </p:nvSpPr>
            <p:spPr bwMode="auto">
              <a:xfrm>
                <a:off x="5310" y="2242"/>
                <a:ext cx="52" cy="58"/>
              </a:xfrm>
              <a:custGeom>
                <a:avLst/>
                <a:gdLst>
                  <a:gd name="T0" fmla="*/ 15 w 63"/>
                  <a:gd name="T1" fmla="*/ 71 h 71"/>
                  <a:gd name="T2" fmla="*/ 2 w 63"/>
                  <a:gd name="T3" fmla="*/ 23 h 71"/>
                  <a:gd name="T4" fmla="*/ 30 w 63"/>
                  <a:gd name="T5" fmla="*/ 32 h 71"/>
                  <a:gd name="T6" fmla="*/ 31 w 63"/>
                  <a:gd name="T7" fmla="*/ 0 h 71"/>
                  <a:gd name="T8" fmla="*/ 63 w 63"/>
                  <a:gd name="T9" fmla="*/ 42 h 71"/>
                </a:gdLst>
                <a:ahLst/>
                <a:cxnLst>
                  <a:cxn ang="0">
                    <a:pos x="T0" y="T1"/>
                  </a:cxn>
                  <a:cxn ang="0">
                    <a:pos x="T2" y="T3"/>
                  </a:cxn>
                  <a:cxn ang="0">
                    <a:pos x="T4" y="T5"/>
                  </a:cxn>
                  <a:cxn ang="0">
                    <a:pos x="T6" y="T7"/>
                  </a:cxn>
                  <a:cxn ang="0">
                    <a:pos x="T8" y="T9"/>
                  </a:cxn>
                </a:cxnLst>
                <a:rect l="0" t="0" r="r" b="b"/>
                <a:pathLst>
                  <a:path w="63" h="71">
                    <a:moveTo>
                      <a:pt x="15" y="71"/>
                    </a:moveTo>
                    <a:cubicBezTo>
                      <a:pt x="9" y="55"/>
                      <a:pt x="0" y="42"/>
                      <a:pt x="2" y="23"/>
                    </a:cubicBezTo>
                    <a:cubicBezTo>
                      <a:pt x="10" y="29"/>
                      <a:pt x="21" y="30"/>
                      <a:pt x="30" y="32"/>
                    </a:cubicBezTo>
                    <a:cubicBezTo>
                      <a:pt x="30" y="22"/>
                      <a:pt x="32" y="10"/>
                      <a:pt x="31" y="0"/>
                    </a:cubicBezTo>
                    <a:cubicBezTo>
                      <a:pt x="47" y="5"/>
                      <a:pt x="54" y="29"/>
                      <a:pt x="63" y="42"/>
                    </a:cubicBezTo>
                  </a:path>
                </a:pathLst>
              </a:custGeom>
              <a:solidFill>
                <a:srgbClr val="B290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70" name="Freeform 16"/>
              <p:cNvSpPr>
                <a:spLocks/>
              </p:cNvSpPr>
              <p:nvPr/>
            </p:nvSpPr>
            <p:spPr bwMode="auto">
              <a:xfrm>
                <a:off x="5307" y="2238"/>
                <a:ext cx="59" cy="67"/>
              </a:xfrm>
              <a:custGeom>
                <a:avLst/>
                <a:gdLst>
                  <a:gd name="T0" fmla="*/ 32 w 73"/>
                  <a:gd name="T1" fmla="*/ 2 h 82"/>
                  <a:gd name="T2" fmla="*/ 30 w 73"/>
                  <a:gd name="T3" fmla="*/ 6 h 82"/>
                  <a:gd name="T4" fmla="*/ 30 w 73"/>
                  <a:gd name="T5" fmla="*/ 20 h 82"/>
                  <a:gd name="T6" fmla="*/ 29 w 73"/>
                  <a:gd name="T7" fmla="*/ 31 h 82"/>
                  <a:gd name="T8" fmla="*/ 29 w 73"/>
                  <a:gd name="T9" fmla="*/ 31 h 82"/>
                  <a:gd name="T10" fmla="*/ 9 w 73"/>
                  <a:gd name="T11" fmla="*/ 24 h 82"/>
                  <a:gd name="T12" fmla="*/ 4 w 73"/>
                  <a:gd name="T13" fmla="*/ 23 h 82"/>
                  <a:gd name="T14" fmla="*/ 1 w 73"/>
                  <a:gd name="T15" fmla="*/ 28 h 82"/>
                  <a:gd name="T16" fmla="*/ 9 w 73"/>
                  <a:gd name="T17" fmla="*/ 65 h 82"/>
                  <a:gd name="T18" fmla="*/ 14 w 73"/>
                  <a:gd name="T19" fmla="*/ 78 h 82"/>
                  <a:gd name="T20" fmla="*/ 20 w 73"/>
                  <a:gd name="T21" fmla="*/ 81 h 82"/>
                  <a:gd name="T22" fmla="*/ 24 w 73"/>
                  <a:gd name="T23" fmla="*/ 76 h 82"/>
                  <a:gd name="T24" fmla="*/ 24 w 73"/>
                  <a:gd name="T25" fmla="*/ 75 h 82"/>
                  <a:gd name="T26" fmla="*/ 18 w 73"/>
                  <a:gd name="T27" fmla="*/ 61 h 82"/>
                  <a:gd name="T28" fmla="*/ 12 w 73"/>
                  <a:gd name="T29" fmla="*/ 36 h 82"/>
                  <a:gd name="T30" fmla="*/ 27 w 73"/>
                  <a:gd name="T31" fmla="*/ 41 h 82"/>
                  <a:gd name="T32" fmla="*/ 33 w 73"/>
                  <a:gd name="T33" fmla="*/ 42 h 82"/>
                  <a:gd name="T34" fmla="*/ 37 w 73"/>
                  <a:gd name="T35" fmla="*/ 41 h 82"/>
                  <a:gd name="T36" fmla="*/ 39 w 73"/>
                  <a:gd name="T37" fmla="*/ 36 h 82"/>
                  <a:gd name="T38" fmla="*/ 40 w 73"/>
                  <a:gd name="T39" fmla="*/ 14 h 82"/>
                  <a:gd name="T40" fmla="*/ 55 w 73"/>
                  <a:gd name="T41" fmla="*/ 36 h 82"/>
                  <a:gd name="T42" fmla="*/ 63 w 73"/>
                  <a:gd name="T43" fmla="*/ 50 h 82"/>
                  <a:gd name="T44" fmla="*/ 70 w 73"/>
                  <a:gd name="T45" fmla="*/ 52 h 82"/>
                  <a:gd name="T46" fmla="*/ 71 w 73"/>
                  <a:gd name="T47" fmla="*/ 44 h 82"/>
                  <a:gd name="T48" fmla="*/ 64 w 73"/>
                  <a:gd name="T49" fmla="*/ 31 h 82"/>
                  <a:gd name="T50" fmla="*/ 37 w 73"/>
                  <a:gd name="T51" fmla="*/ 1 h 82"/>
                  <a:gd name="T52" fmla="*/ 32 w 73"/>
                  <a:gd name="T53" fmla="*/ 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3" h="82">
                    <a:moveTo>
                      <a:pt x="32" y="2"/>
                    </a:moveTo>
                    <a:cubicBezTo>
                      <a:pt x="31" y="2"/>
                      <a:pt x="30" y="4"/>
                      <a:pt x="30" y="6"/>
                    </a:cubicBezTo>
                    <a:cubicBezTo>
                      <a:pt x="30" y="20"/>
                      <a:pt x="30" y="20"/>
                      <a:pt x="30" y="20"/>
                    </a:cubicBezTo>
                    <a:cubicBezTo>
                      <a:pt x="30" y="20"/>
                      <a:pt x="30" y="26"/>
                      <a:pt x="29" y="31"/>
                    </a:cubicBezTo>
                    <a:cubicBezTo>
                      <a:pt x="29" y="31"/>
                      <a:pt x="29" y="31"/>
                      <a:pt x="29" y="31"/>
                    </a:cubicBezTo>
                    <a:cubicBezTo>
                      <a:pt x="21" y="29"/>
                      <a:pt x="14" y="28"/>
                      <a:pt x="9" y="24"/>
                    </a:cubicBezTo>
                    <a:cubicBezTo>
                      <a:pt x="8" y="23"/>
                      <a:pt x="6" y="23"/>
                      <a:pt x="4" y="23"/>
                    </a:cubicBezTo>
                    <a:cubicBezTo>
                      <a:pt x="3" y="24"/>
                      <a:pt x="1" y="26"/>
                      <a:pt x="1" y="28"/>
                    </a:cubicBezTo>
                    <a:cubicBezTo>
                      <a:pt x="0" y="42"/>
                      <a:pt x="4" y="54"/>
                      <a:pt x="9" y="65"/>
                    </a:cubicBezTo>
                    <a:cubicBezTo>
                      <a:pt x="14" y="78"/>
                      <a:pt x="14" y="78"/>
                      <a:pt x="14" y="78"/>
                    </a:cubicBezTo>
                    <a:cubicBezTo>
                      <a:pt x="15" y="80"/>
                      <a:pt x="18" y="82"/>
                      <a:pt x="20" y="81"/>
                    </a:cubicBezTo>
                    <a:cubicBezTo>
                      <a:pt x="23" y="80"/>
                      <a:pt x="24" y="78"/>
                      <a:pt x="24" y="76"/>
                    </a:cubicBezTo>
                    <a:cubicBezTo>
                      <a:pt x="24" y="76"/>
                      <a:pt x="24" y="75"/>
                      <a:pt x="24" y="75"/>
                    </a:cubicBezTo>
                    <a:cubicBezTo>
                      <a:pt x="18" y="61"/>
                      <a:pt x="18" y="61"/>
                      <a:pt x="18" y="61"/>
                    </a:cubicBezTo>
                    <a:cubicBezTo>
                      <a:pt x="15" y="53"/>
                      <a:pt x="12" y="45"/>
                      <a:pt x="12" y="36"/>
                    </a:cubicBezTo>
                    <a:cubicBezTo>
                      <a:pt x="17" y="38"/>
                      <a:pt x="22" y="40"/>
                      <a:pt x="27" y="41"/>
                    </a:cubicBezTo>
                    <a:cubicBezTo>
                      <a:pt x="33" y="42"/>
                      <a:pt x="33" y="42"/>
                      <a:pt x="33" y="42"/>
                    </a:cubicBezTo>
                    <a:cubicBezTo>
                      <a:pt x="35" y="42"/>
                      <a:pt x="36" y="42"/>
                      <a:pt x="37" y="41"/>
                    </a:cubicBezTo>
                    <a:cubicBezTo>
                      <a:pt x="39" y="40"/>
                      <a:pt x="39" y="38"/>
                      <a:pt x="39" y="36"/>
                    </a:cubicBezTo>
                    <a:cubicBezTo>
                      <a:pt x="39" y="36"/>
                      <a:pt x="40" y="18"/>
                      <a:pt x="40" y="14"/>
                    </a:cubicBezTo>
                    <a:cubicBezTo>
                      <a:pt x="46" y="19"/>
                      <a:pt x="51" y="28"/>
                      <a:pt x="55" y="36"/>
                    </a:cubicBezTo>
                    <a:cubicBezTo>
                      <a:pt x="63" y="50"/>
                      <a:pt x="63" y="50"/>
                      <a:pt x="63" y="50"/>
                    </a:cubicBezTo>
                    <a:cubicBezTo>
                      <a:pt x="64" y="52"/>
                      <a:pt x="67" y="53"/>
                      <a:pt x="70" y="52"/>
                    </a:cubicBezTo>
                    <a:cubicBezTo>
                      <a:pt x="72" y="50"/>
                      <a:pt x="73" y="47"/>
                      <a:pt x="71" y="44"/>
                    </a:cubicBezTo>
                    <a:cubicBezTo>
                      <a:pt x="64" y="31"/>
                      <a:pt x="64" y="31"/>
                      <a:pt x="64" y="31"/>
                    </a:cubicBezTo>
                    <a:cubicBezTo>
                      <a:pt x="58" y="19"/>
                      <a:pt x="50" y="4"/>
                      <a:pt x="37" y="1"/>
                    </a:cubicBezTo>
                    <a:cubicBezTo>
                      <a:pt x="35" y="0"/>
                      <a:pt x="34" y="1"/>
                      <a:pt x="32" y="2"/>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71" name="Freeform 17"/>
              <p:cNvSpPr>
                <a:spLocks/>
              </p:cNvSpPr>
              <p:nvPr/>
            </p:nvSpPr>
            <p:spPr bwMode="auto">
              <a:xfrm>
                <a:off x="4400" y="2283"/>
                <a:ext cx="125" cy="361"/>
              </a:xfrm>
              <a:custGeom>
                <a:avLst/>
                <a:gdLst>
                  <a:gd name="T0" fmla="*/ 153 w 153"/>
                  <a:gd name="T1" fmla="*/ 283 h 443"/>
                  <a:gd name="T2" fmla="*/ 97 w 153"/>
                  <a:gd name="T3" fmla="*/ 127 h 443"/>
                  <a:gd name="T4" fmla="*/ 109 w 153"/>
                  <a:gd name="T5" fmla="*/ 52 h 443"/>
                  <a:gd name="T6" fmla="*/ 91 w 153"/>
                  <a:gd name="T7" fmla="*/ 11 h 443"/>
                  <a:gd name="T8" fmla="*/ 35 w 153"/>
                  <a:gd name="T9" fmla="*/ 23 h 443"/>
                  <a:gd name="T10" fmla="*/ 16 w 153"/>
                  <a:gd name="T11" fmla="*/ 99 h 443"/>
                  <a:gd name="T12" fmla="*/ 20 w 153"/>
                  <a:gd name="T13" fmla="*/ 277 h 443"/>
                  <a:gd name="T14" fmla="*/ 141 w 153"/>
                  <a:gd name="T15" fmla="*/ 443 h 4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443">
                    <a:moveTo>
                      <a:pt x="153" y="283"/>
                    </a:moveTo>
                    <a:cubicBezTo>
                      <a:pt x="103" y="282"/>
                      <a:pt x="95" y="161"/>
                      <a:pt x="97" y="127"/>
                    </a:cubicBezTo>
                    <a:cubicBezTo>
                      <a:pt x="98" y="103"/>
                      <a:pt x="103" y="75"/>
                      <a:pt x="109" y="52"/>
                    </a:cubicBezTo>
                    <a:cubicBezTo>
                      <a:pt x="116" y="21"/>
                      <a:pt x="123" y="19"/>
                      <a:pt x="91" y="11"/>
                    </a:cubicBezTo>
                    <a:cubicBezTo>
                      <a:pt x="66" y="4"/>
                      <a:pt x="50" y="0"/>
                      <a:pt x="35" y="23"/>
                    </a:cubicBezTo>
                    <a:cubicBezTo>
                      <a:pt x="23" y="43"/>
                      <a:pt x="21" y="76"/>
                      <a:pt x="16" y="99"/>
                    </a:cubicBezTo>
                    <a:cubicBezTo>
                      <a:pt x="5" y="156"/>
                      <a:pt x="0" y="222"/>
                      <a:pt x="20" y="277"/>
                    </a:cubicBezTo>
                    <a:cubicBezTo>
                      <a:pt x="45" y="346"/>
                      <a:pt x="91" y="394"/>
                      <a:pt x="141" y="443"/>
                    </a:cubicBezTo>
                  </a:path>
                </a:pathLst>
              </a:custGeom>
              <a:solidFill>
                <a:srgbClr val="FCCF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72" name="Freeform 18"/>
              <p:cNvSpPr>
                <a:spLocks/>
              </p:cNvSpPr>
              <p:nvPr/>
            </p:nvSpPr>
            <p:spPr bwMode="auto">
              <a:xfrm>
                <a:off x="4398" y="2278"/>
                <a:ext cx="131" cy="370"/>
              </a:xfrm>
              <a:custGeom>
                <a:avLst/>
                <a:gdLst>
                  <a:gd name="T0" fmla="*/ 34 w 161"/>
                  <a:gd name="T1" fmla="*/ 26 h 454"/>
                  <a:gd name="T2" fmla="*/ 17 w 161"/>
                  <a:gd name="T3" fmla="*/ 87 h 454"/>
                  <a:gd name="T4" fmla="*/ 14 w 161"/>
                  <a:gd name="T5" fmla="*/ 104 h 454"/>
                  <a:gd name="T6" fmla="*/ 18 w 161"/>
                  <a:gd name="T7" fmla="*/ 285 h 454"/>
                  <a:gd name="T8" fmla="*/ 141 w 161"/>
                  <a:gd name="T9" fmla="*/ 452 h 454"/>
                  <a:gd name="T10" fmla="*/ 148 w 161"/>
                  <a:gd name="T11" fmla="*/ 452 h 454"/>
                  <a:gd name="T12" fmla="*/ 148 w 161"/>
                  <a:gd name="T13" fmla="*/ 445 h 454"/>
                  <a:gd name="T14" fmla="*/ 28 w 161"/>
                  <a:gd name="T15" fmla="*/ 281 h 454"/>
                  <a:gd name="T16" fmla="*/ 24 w 161"/>
                  <a:gd name="T17" fmla="*/ 106 h 454"/>
                  <a:gd name="T18" fmla="*/ 27 w 161"/>
                  <a:gd name="T19" fmla="*/ 89 h 454"/>
                  <a:gd name="T20" fmla="*/ 43 w 161"/>
                  <a:gd name="T21" fmla="*/ 32 h 454"/>
                  <a:gd name="T22" fmla="*/ 93 w 161"/>
                  <a:gd name="T23" fmla="*/ 22 h 454"/>
                  <a:gd name="T24" fmla="*/ 112 w 161"/>
                  <a:gd name="T25" fmla="*/ 29 h 454"/>
                  <a:gd name="T26" fmla="*/ 110 w 161"/>
                  <a:gd name="T27" fmla="*/ 45 h 454"/>
                  <a:gd name="T28" fmla="*/ 107 w 161"/>
                  <a:gd name="T29" fmla="*/ 57 h 454"/>
                  <a:gd name="T30" fmla="*/ 95 w 161"/>
                  <a:gd name="T31" fmla="*/ 132 h 454"/>
                  <a:gd name="T32" fmla="*/ 129 w 161"/>
                  <a:gd name="T33" fmla="*/ 281 h 454"/>
                  <a:gd name="T34" fmla="*/ 156 w 161"/>
                  <a:gd name="T35" fmla="*/ 294 h 454"/>
                  <a:gd name="T36" fmla="*/ 161 w 161"/>
                  <a:gd name="T37" fmla="*/ 289 h 454"/>
                  <a:gd name="T38" fmla="*/ 156 w 161"/>
                  <a:gd name="T39" fmla="*/ 284 h 454"/>
                  <a:gd name="T40" fmla="*/ 136 w 161"/>
                  <a:gd name="T41" fmla="*/ 274 h 454"/>
                  <a:gd name="T42" fmla="*/ 105 w 161"/>
                  <a:gd name="T43" fmla="*/ 133 h 454"/>
                  <a:gd name="T44" fmla="*/ 117 w 161"/>
                  <a:gd name="T45" fmla="*/ 59 h 454"/>
                  <a:gd name="T46" fmla="*/ 120 w 161"/>
                  <a:gd name="T47" fmla="*/ 48 h 454"/>
                  <a:gd name="T48" fmla="*/ 121 w 161"/>
                  <a:gd name="T49" fmla="*/ 24 h 454"/>
                  <a:gd name="T50" fmla="*/ 95 w 161"/>
                  <a:gd name="T51" fmla="*/ 12 h 454"/>
                  <a:gd name="T52" fmla="*/ 34 w 161"/>
                  <a:gd name="T53" fmla="*/ 26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1" h="454">
                    <a:moveTo>
                      <a:pt x="34" y="26"/>
                    </a:moveTo>
                    <a:cubicBezTo>
                      <a:pt x="24" y="43"/>
                      <a:pt x="20" y="66"/>
                      <a:pt x="17" y="87"/>
                    </a:cubicBezTo>
                    <a:cubicBezTo>
                      <a:pt x="14" y="104"/>
                      <a:pt x="14" y="104"/>
                      <a:pt x="14" y="104"/>
                    </a:cubicBezTo>
                    <a:cubicBezTo>
                      <a:pt x="0" y="180"/>
                      <a:pt x="1" y="239"/>
                      <a:pt x="18" y="285"/>
                    </a:cubicBezTo>
                    <a:cubicBezTo>
                      <a:pt x="44" y="355"/>
                      <a:pt x="91" y="404"/>
                      <a:pt x="141" y="452"/>
                    </a:cubicBezTo>
                    <a:cubicBezTo>
                      <a:pt x="143" y="454"/>
                      <a:pt x="146" y="454"/>
                      <a:pt x="148" y="452"/>
                    </a:cubicBezTo>
                    <a:cubicBezTo>
                      <a:pt x="150" y="450"/>
                      <a:pt x="150" y="447"/>
                      <a:pt x="148" y="445"/>
                    </a:cubicBezTo>
                    <a:cubicBezTo>
                      <a:pt x="99" y="398"/>
                      <a:pt x="53" y="349"/>
                      <a:pt x="28" y="281"/>
                    </a:cubicBezTo>
                    <a:cubicBezTo>
                      <a:pt x="11" y="237"/>
                      <a:pt x="10" y="180"/>
                      <a:pt x="24" y="106"/>
                    </a:cubicBezTo>
                    <a:cubicBezTo>
                      <a:pt x="27" y="89"/>
                      <a:pt x="27" y="89"/>
                      <a:pt x="27" y="89"/>
                    </a:cubicBezTo>
                    <a:cubicBezTo>
                      <a:pt x="30" y="69"/>
                      <a:pt x="34" y="46"/>
                      <a:pt x="43" y="32"/>
                    </a:cubicBezTo>
                    <a:cubicBezTo>
                      <a:pt x="55" y="12"/>
                      <a:pt x="67" y="15"/>
                      <a:pt x="93" y="22"/>
                    </a:cubicBezTo>
                    <a:cubicBezTo>
                      <a:pt x="101" y="24"/>
                      <a:pt x="111" y="27"/>
                      <a:pt x="112" y="29"/>
                    </a:cubicBezTo>
                    <a:cubicBezTo>
                      <a:pt x="114" y="32"/>
                      <a:pt x="112" y="37"/>
                      <a:pt x="110" y="45"/>
                    </a:cubicBezTo>
                    <a:cubicBezTo>
                      <a:pt x="107" y="57"/>
                      <a:pt x="107" y="57"/>
                      <a:pt x="107" y="57"/>
                    </a:cubicBezTo>
                    <a:cubicBezTo>
                      <a:pt x="103" y="72"/>
                      <a:pt x="96" y="103"/>
                      <a:pt x="95" y="132"/>
                    </a:cubicBezTo>
                    <a:cubicBezTo>
                      <a:pt x="94" y="155"/>
                      <a:pt x="96" y="247"/>
                      <a:pt x="129" y="281"/>
                    </a:cubicBezTo>
                    <a:cubicBezTo>
                      <a:pt x="137" y="290"/>
                      <a:pt x="146" y="294"/>
                      <a:pt x="156" y="294"/>
                    </a:cubicBezTo>
                    <a:cubicBezTo>
                      <a:pt x="159" y="294"/>
                      <a:pt x="161" y="292"/>
                      <a:pt x="161" y="289"/>
                    </a:cubicBezTo>
                    <a:cubicBezTo>
                      <a:pt x="161" y="286"/>
                      <a:pt x="159" y="284"/>
                      <a:pt x="156" y="284"/>
                    </a:cubicBezTo>
                    <a:cubicBezTo>
                      <a:pt x="149" y="284"/>
                      <a:pt x="142" y="280"/>
                      <a:pt x="136" y="274"/>
                    </a:cubicBezTo>
                    <a:cubicBezTo>
                      <a:pt x="109" y="245"/>
                      <a:pt x="104" y="160"/>
                      <a:pt x="105" y="133"/>
                    </a:cubicBezTo>
                    <a:cubicBezTo>
                      <a:pt x="106" y="112"/>
                      <a:pt x="110" y="85"/>
                      <a:pt x="117" y="59"/>
                    </a:cubicBezTo>
                    <a:cubicBezTo>
                      <a:pt x="120" y="48"/>
                      <a:pt x="120" y="48"/>
                      <a:pt x="120" y="48"/>
                    </a:cubicBezTo>
                    <a:cubicBezTo>
                      <a:pt x="123" y="37"/>
                      <a:pt x="125" y="30"/>
                      <a:pt x="121" y="24"/>
                    </a:cubicBezTo>
                    <a:cubicBezTo>
                      <a:pt x="118" y="18"/>
                      <a:pt x="111" y="16"/>
                      <a:pt x="95" y="12"/>
                    </a:cubicBezTo>
                    <a:cubicBezTo>
                      <a:pt x="70" y="5"/>
                      <a:pt x="50" y="0"/>
                      <a:pt x="34" y="26"/>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73" name="Freeform 19"/>
              <p:cNvSpPr>
                <a:spLocks/>
              </p:cNvSpPr>
              <p:nvPr/>
            </p:nvSpPr>
            <p:spPr bwMode="auto">
              <a:xfrm>
                <a:off x="5319" y="2272"/>
                <a:ext cx="93" cy="345"/>
              </a:xfrm>
              <a:custGeom>
                <a:avLst/>
                <a:gdLst>
                  <a:gd name="T0" fmla="*/ 0 w 114"/>
                  <a:gd name="T1" fmla="*/ 284 h 423"/>
                  <a:gd name="T2" fmla="*/ 36 w 114"/>
                  <a:gd name="T3" fmla="*/ 144 h 423"/>
                  <a:gd name="T4" fmla="*/ 8 w 114"/>
                  <a:gd name="T5" fmla="*/ 25 h 423"/>
                  <a:gd name="T6" fmla="*/ 55 w 114"/>
                  <a:gd name="T7" fmla="*/ 6 h 423"/>
                  <a:gd name="T8" fmla="*/ 88 w 114"/>
                  <a:gd name="T9" fmla="*/ 63 h 423"/>
                  <a:gd name="T10" fmla="*/ 111 w 114"/>
                  <a:gd name="T11" fmla="*/ 203 h 423"/>
                  <a:gd name="T12" fmla="*/ 7 w 114"/>
                  <a:gd name="T13" fmla="*/ 423 h 423"/>
                </a:gdLst>
                <a:ahLst/>
                <a:cxnLst>
                  <a:cxn ang="0">
                    <a:pos x="T0" y="T1"/>
                  </a:cxn>
                  <a:cxn ang="0">
                    <a:pos x="T2" y="T3"/>
                  </a:cxn>
                  <a:cxn ang="0">
                    <a:pos x="T4" y="T5"/>
                  </a:cxn>
                  <a:cxn ang="0">
                    <a:pos x="T6" y="T7"/>
                  </a:cxn>
                  <a:cxn ang="0">
                    <a:pos x="T8" y="T9"/>
                  </a:cxn>
                  <a:cxn ang="0">
                    <a:pos x="T10" y="T11"/>
                  </a:cxn>
                  <a:cxn ang="0">
                    <a:pos x="T12" y="T13"/>
                  </a:cxn>
                </a:cxnLst>
                <a:rect l="0" t="0" r="r" b="b"/>
                <a:pathLst>
                  <a:path w="114" h="423">
                    <a:moveTo>
                      <a:pt x="0" y="284"/>
                    </a:moveTo>
                    <a:cubicBezTo>
                      <a:pt x="42" y="271"/>
                      <a:pt x="38" y="179"/>
                      <a:pt x="36" y="144"/>
                    </a:cubicBezTo>
                    <a:cubicBezTo>
                      <a:pt x="34" y="99"/>
                      <a:pt x="16" y="65"/>
                      <a:pt x="8" y="25"/>
                    </a:cubicBezTo>
                    <a:cubicBezTo>
                      <a:pt x="24" y="18"/>
                      <a:pt x="39" y="0"/>
                      <a:pt x="55" y="6"/>
                    </a:cubicBezTo>
                    <a:cubicBezTo>
                      <a:pt x="69" y="11"/>
                      <a:pt x="83" y="50"/>
                      <a:pt x="88" y="63"/>
                    </a:cubicBezTo>
                    <a:cubicBezTo>
                      <a:pt x="104" y="107"/>
                      <a:pt x="108" y="156"/>
                      <a:pt x="111" y="203"/>
                    </a:cubicBezTo>
                    <a:cubicBezTo>
                      <a:pt x="114" y="279"/>
                      <a:pt x="89" y="393"/>
                      <a:pt x="7" y="423"/>
                    </a:cubicBezTo>
                  </a:path>
                </a:pathLst>
              </a:custGeom>
              <a:solidFill>
                <a:srgbClr val="FCCF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74" name="Freeform 20"/>
              <p:cNvSpPr>
                <a:spLocks/>
              </p:cNvSpPr>
              <p:nvPr/>
            </p:nvSpPr>
            <p:spPr bwMode="auto">
              <a:xfrm>
                <a:off x="5315" y="2269"/>
                <a:ext cx="102" cy="353"/>
              </a:xfrm>
              <a:custGeom>
                <a:avLst/>
                <a:gdLst>
                  <a:gd name="T0" fmla="*/ 25 w 125"/>
                  <a:gd name="T1" fmla="*/ 16 h 433"/>
                  <a:gd name="T2" fmla="*/ 10 w 125"/>
                  <a:gd name="T3" fmla="*/ 24 h 433"/>
                  <a:gd name="T4" fmla="*/ 7 w 125"/>
                  <a:gd name="T5" fmla="*/ 30 h 433"/>
                  <a:gd name="T6" fmla="*/ 19 w 125"/>
                  <a:gd name="T7" fmla="*/ 73 h 433"/>
                  <a:gd name="T8" fmla="*/ 36 w 125"/>
                  <a:gd name="T9" fmla="*/ 149 h 433"/>
                  <a:gd name="T10" fmla="*/ 4 w 125"/>
                  <a:gd name="T11" fmla="*/ 283 h 433"/>
                  <a:gd name="T12" fmla="*/ 1 w 125"/>
                  <a:gd name="T13" fmla="*/ 289 h 433"/>
                  <a:gd name="T14" fmla="*/ 7 w 125"/>
                  <a:gd name="T15" fmla="*/ 292 h 433"/>
                  <a:gd name="T16" fmla="*/ 47 w 125"/>
                  <a:gd name="T17" fmla="*/ 183 h 433"/>
                  <a:gd name="T18" fmla="*/ 46 w 125"/>
                  <a:gd name="T19" fmla="*/ 148 h 433"/>
                  <a:gd name="T20" fmla="*/ 29 w 125"/>
                  <a:gd name="T21" fmla="*/ 70 h 433"/>
                  <a:gd name="T22" fmla="*/ 18 w 125"/>
                  <a:gd name="T23" fmla="*/ 31 h 433"/>
                  <a:gd name="T24" fmla="*/ 31 w 125"/>
                  <a:gd name="T25" fmla="*/ 24 h 433"/>
                  <a:gd name="T26" fmla="*/ 58 w 125"/>
                  <a:gd name="T27" fmla="*/ 15 h 433"/>
                  <a:gd name="T28" fmla="*/ 87 w 125"/>
                  <a:gd name="T29" fmla="*/ 67 h 433"/>
                  <a:gd name="T30" fmla="*/ 88 w 125"/>
                  <a:gd name="T31" fmla="*/ 69 h 433"/>
                  <a:gd name="T32" fmla="*/ 110 w 125"/>
                  <a:gd name="T33" fmla="*/ 207 h 433"/>
                  <a:gd name="T34" fmla="*/ 10 w 125"/>
                  <a:gd name="T35" fmla="*/ 422 h 433"/>
                  <a:gd name="T36" fmla="*/ 7 w 125"/>
                  <a:gd name="T37" fmla="*/ 429 h 433"/>
                  <a:gd name="T38" fmla="*/ 14 w 125"/>
                  <a:gd name="T39" fmla="*/ 432 h 433"/>
                  <a:gd name="T40" fmla="*/ 121 w 125"/>
                  <a:gd name="T41" fmla="*/ 206 h 433"/>
                  <a:gd name="T42" fmla="*/ 98 w 125"/>
                  <a:gd name="T43" fmla="*/ 66 h 433"/>
                  <a:gd name="T44" fmla="*/ 97 w 125"/>
                  <a:gd name="T45" fmla="*/ 64 h 433"/>
                  <a:gd name="T46" fmla="*/ 61 w 125"/>
                  <a:gd name="T47" fmla="*/ 5 h 433"/>
                  <a:gd name="T48" fmla="*/ 25 w 125"/>
                  <a:gd name="T49" fmla="*/ 16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5" h="433">
                    <a:moveTo>
                      <a:pt x="25" y="16"/>
                    </a:moveTo>
                    <a:cubicBezTo>
                      <a:pt x="10" y="24"/>
                      <a:pt x="10" y="24"/>
                      <a:pt x="10" y="24"/>
                    </a:cubicBezTo>
                    <a:cubicBezTo>
                      <a:pt x="8" y="26"/>
                      <a:pt x="7" y="28"/>
                      <a:pt x="7" y="30"/>
                    </a:cubicBezTo>
                    <a:cubicBezTo>
                      <a:pt x="19" y="73"/>
                      <a:pt x="19" y="73"/>
                      <a:pt x="19" y="73"/>
                    </a:cubicBezTo>
                    <a:cubicBezTo>
                      <a:pt x="27" y="96"/>
                      <a:pt x="34" y="120"/>
                      <a:pt x="36" y="149"/>
                    </a:cubicBezTo>
                    <a:cubicBezTo>
                      <a:pt x="38" y="179"/>
                      <a:pt x="42" y="271"/>
                      <a:pt x="4" y="283"/>
                    </a:cubicBezTo>
                    <a:cubicBezTo>
                      <a:pt x="1" y="283"/>
                      <a:pt x="0" y="286"/>
                      <a:pt x="1" y="289"/>
                    </a:cubicBezTo>
                    <a:cubicBezTo>
                      <a:pt x="1" y="292"/>
                      <a:pt x="4" y="293"/>
                      <a:pt x="7" y="292"/>
                    </a:cubicBezTo>
                    <a:cubicBezTo>
                      <a:pt x="40" y="283"/>
                      <a:pt x="47" y="232"/>
                      <a:pt x="47" y="183"/>
                    </a:cubicBezTo>
                    <a:cubicBezTo>
                      <a:pt x="47" y="171"/>
                      <a:pt x="47" y="159"/>
                      <a:pt x="46" y="148"/>
                    </a:cubicBezTo>
                    <a:cubicBezTo>
                      <a:pt x="45" y="119"/>
                      <a:pt x="37" y="94"/>
                      <a:pt x="29" y="70"/>
                    </a:cubicBezTo>
                    <a:cubicBezTo>
                      <a:pt x="29" y="70"/>
                      <a:pt x="20" y="37"/>
                      <a:pt x="18" y="31"/>
                    </a:cubicBezTo>
                    <a:cubicBezTo>
                      <a:pt x="23" y="29"/>
                      <a:pt x="31" y="24"/>
                      <a:pt x="31" y="24"/>
                    </a:cubicBezTo>
                    <a:cubicBezTo>
                      <a:pt x="41" y="18"/>
                      <a:pt x="50" y="12"/>
                      <a:pt x="58" y="15"/>
                    </a:cubicBezTo>
                    <a:cubicBezTo>
                      <a:pt x="69" y="19"/>
                      <a:pt x="83" y="55"/>
                      <a:pt x="87" y="67"/>
                    </a:cubicBezTo>
                    <a:cubicBezTo>
                      <a:pt x="88" y="69"/>
                      <a:pt x="88" y="69"/>
                      <a:pt x="88" y="69"/>
                    </a:cubicBezTo>
                    <a:cubicBezTo>
                      <a:pt x="104" y="113"/>
                      <a:pt x="108" y="163"/>
                      <a:pt x="110" y="207"/>
                    </a:cubicBezTo>
                    <a:cubicBezTo>
                      <a:pt x="114" y="268"/>
                      <a:pt x="97" y="391"/>
                      <a:pt x="10" y="422"/>
                    </a:cubicBezTo>
                    <a:cubicBezTo>
                      <a:pt x="8" y="423"/>
                      <a:pt x="6" y="426"/>
                      <a:pt x="7" y="429"/>
                    </a:cubicBezTo>
                    <a:cubicBezTo>
                      <a:pt x="8" y="431"/>
                      <a:pt x="11" y="433"/>
                      <a:pt x="14" y="432"/>
                    </a:cubicBezTo>
                    <a:cubicBezTo>
                      <a:pt x="94" y="403"/>
                      <a:pt x="125" y="295"/>
                      <a:pt x="121" y="206"/>
                    </a:cubicBezTo>
                    <a:cubicBezTo>
                      <a:pt x="118" y="162"/>
                      <a:pt x="115" y="111"/>
                      <a:pt x="98" y="66"/>
                    </a:cubicBezTo>
                    <a:cubicBezTo>
                      <a:pt x="97" y="64"/>
                      <a:pt x="97" y="64"/>
                      <a:pt x="97" y="64"/>
                    </a:cubicBezTo>
                    <a:cubicBezTo>
                      <a:pt x="87" y="38"/>
                      <a:pt x="76" y="10"/>
                      <a:pt x="61" y="5"/>
                    </a:cubicBezTo>
                    <a:cubicBezTo>
                      <a:pt x="48" y="0"/>
                      <a:pt x="37" y="8"/>
                      <a:pt x="25" y="16"/>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75" name="Freeform 21"/>
              <p:cNvSpPr>
                <a:spLocks/>
              </p:cNvSpPr>
              <p:nvPr/>
            </p:nvSpPr>
            <p:spPr bwMode="auto">
              <a:xfrm>
                <a:off x="4684" y="2480"/>
                <a:ext cx="499" cy="309"/>
              </a:xfrm>
              <a:custGeom>
                <a:avLst/>
                <a:gdLst>
                  <a:gd name="T0" fmla="*/ 168 w 612"/>
                  <a:gd name="T1" fmla="*/ 0 h 378"/>
                  <a:gd name="T2" fmla="*/ 106 w 612"/>
                  <a:gd name="T3" fmla="*/ 34 h 378"/>
                  <a:gd name="T4" fmla="*/ 51 w 612"/>
                  <a:gd name="T5" fmla="*/ 67 h 378"/>
                  <a:gd name="T6" fmla="*/ 4 w 612"/>
                  <a:gd name="T7" fmla="*/ 174 h 378"/>
                  <a:gd name="T8" fmla="*/ 21 w 612"/>
                  <a:gd name="T9" fmla="*/ 294 h 378"/>
                  <a:gd name="T10" fmla="*/ 126 w 612"/>
                  <a:gd name="T11" fmla="*/ 357 h 378"/>
                  <a:gd name="T12" fmla="*/ 253 w 612"/>
                  <a:gd name="T13" fmla="*/ 369 h 378"/>
                  <a:gd name="T14" fmla="*/ 375 w 612"/>
                  <a:gd name="T15" fmla="*/ 374 h 378"/>
                  <a:gd name="T16" fmla="*/ 491 w 612"/>
                  <a:gd name="T17" fmla="*/ 335 h 378"/>
                  <a:gd name="T18" fmla="*/ 575 w 612"/>
                  <a:gd name="T19" fmla="*/ 277 h 378"/>
                  <a:gd name="T20" fmla="*/ 578 w 612"/>
                  <a:gd name="T21" fmla="*/ 94 h 378"/>
                  <a:gd name="T22" fmla="*/ 508 w 612"/>
                  <a:gd name="T23" fmla="*/ 49 h 378"/>
                  <a:gd name="T24" fmla="*/ 436 w 612"/>
                  <a:gd name="T25" fmla="*/ 7 h 378"/>
                  <a:gd name="T26" fmla="*/ 405 w 612"/>
                  <a:gd name="T27" fmla="*/ 102 h 378"/>
                  <a:gd name="T28" fmla="*/ 303 w 612"/>
                  <a:gd name="T29" fmla="*/ 135 h 378"/>
                  <a:gd name="T30" fmla="*/ 161 w 612"/>
                  <a:gd name="T31" fmla="*/ 2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2" h="378">
                    <a:moveTo>
                      <a:pt x="168" y="0"/>
                    </a:moveTo>
                    <a:cubicBezTo>
                      <a:pt x="148" y="5"/>
                      <a:pt x="126" y="25"/>
                      <a:pt x="106" y="34"/>
                    </a:cubicBezTo>
                    <a:cubicBezTo>
                      <a:pt x="87" y="43"/>
                      <a:pt x="67" y="53"/>
                      <a:pt x="51" y="67"/>
                    </a:cubicBezTo>
                    <a:cubicBezTo>
                      <a:pt x="17" y="95"/>
                      <a:pt x="8" y="133"/>
                      <a:pt x="4" y="174"/>
                    </a:cubicBezTo>
                    <a:cubicBezTo>
                      <a:pt x="0" y="214"/>
                      <a:pt x="4" y="260"/>
                      <a:pt x="21" y="294"/>
                    </a:cubicBezTo>
                    <a:cubicBezTo>
                      <a:pt x="43" y="338"/>
                      <a:pt x="81" y="349"/>
                      <a:pt x="126" y="357"/>
                    </a:cubicBezTo>
                    <a:cubicBezTo>
                      <a:pt x="168" y="363"/>
                      <a:pt x="211" y="361"/>
                      <a:pt x="253" y="369"/>
                    </a:cubicBezTo>
                    <a:cubicBezTo>
                      <a:pt x="292" y="377"/>
                      <a:pt x="334" y="378"/>
                      <a:pt x="375" y="374"/>
                    </a:cubicBezTo>
                    <a:cubicBezTo>
                      <a:pt x="420" y="369"/>
                      <a:pt x="451" y="352"/>
                      <a:pt x="491" y="335"/>
                    </a:cubicBezTo>
                    <a:cubicBezTo>
                      <a:pt x="520" y="321"/>
                      <a:pt x="557" y="306"/>
                      <a:pt x="575" y="277"/>
                    </a:cubicBezTo>
                    <a:cubicBezTo>
                      <a:pt x="600" y="234"/>
                      <a:pt x="612" y="135"/>
                      <a:pt x="578" y="94"/>
                    </a:cubicBezTo>
                    <a:cubicBezTo>
                      <a:pt x="559" y="71"/>
                      <a:pt x="534" y="63"/>
                      <a:pt x="508" y="49"/>
                    </a:cubicBezTo>
                    <a:cubicBezTo>
                      <a:pt x="485" y="37"/>
                      <a:pt x="460" y="17"/>
                      <a:pt x="436" y="7"/>
                    </a:cubicBezTo>
                    <a:cubicBezTo>
                      <a:pt x="433" y="52"/>
                      <a:pt x="447" y="71"/>
                      <a:pt x="405" y="102"/>
                    </a:cubicBezTo>
                    <a:cubicBezTo>
                      <a:pt x="375" y="124"/>
                      <a:pt x="339" y="134"/>
                      <a:pt x="303" y="135"/>
                    </a:cubicBezTo>
                    <a:cubicBezTo>
                      <a:pt x="236" y="135"/>
                      <a:pt x="162" y="96"/>
                      <a:pt x="161" y="20"/>
                    </a:cubicBezTo>
                  </a:path>
                </a:pathLst>
              </a:custGeom>
              <a:solidFill>
                <a:srgbClr val="FCCF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76" name="Freeform 22"/>
              <p:cNvSpPr>
                <a:spLocks/>
              </p:cNvSpPr>
              <p:nvPr/>
            </p:nvSpPr>
            <p:spPr bwMode="auto">
              <a:xfrm>
                <a:off x="4800" y="2775"/>
                <a:ext cx="235" cy="30"/>
              </a:xfrm>
              <a:custGeom>
                <a:avLst/>
                <a:gdLst>
                  <a:gd name="T0" fmla="*/ 0 w 287"/>
                  <a:gd name="T1" fmla="*/ 4 h 37"/>
                  <a:gd name="T2" fmla="*/ 45 w 287"/>
                  <a:gd name="T3" fmla="*/ 19 h 37"/>
                  <a:gd name="T4" fmla="*/ 79 w 287"/>
                  <a:gd name="T5" fmla="*/ 28 h 37"/>
                  <a:gd name="T6" fmla="*/ 111 w 287"/>
                  <a:gd name="T7" fmla="*/ 27 h 37"/>
                  <a:gd name="T8" fmla="*/ 150 w 287"/>
                  <a:gd name="T9" fmla="*/ 34 h 37"/>
                  <a:gd name="T10" fmla="*/ 216 w 287"/>
                  <a:gd name="T11" fmla="*/ 29 h 37"/>
                  <a:gd name="T12" fmla="*/ 279 w 287"/>
                  <a:gd name="T13" fmla="*/ 6 h 37"/>
                  <a:gd name="T14" fmla="*/ 287 w 287"/>
                  <a:gd name="T15" fmla="*/ 1 h 37"/>
                  <a:gd name="T16" fmla="*/ 211 w 287"/>
                  <a:gd name="T17" fmla="*/ 6 h 37"/>
                  <a:gd name="T18" fmla="*/ 130 w 287"/>
                  <a:gd name="T19" fmla="*/ 14 h 37"/>
                  <a:gd name="T20" fmla="*/ 71 w 287"/>
                  <a:gd name="T21" fmla="*/ 8 h 37"/>
                  <a:gd name="T22" fmla="*/ 41 w 287"/>
                  <a:gd name="T23" fmla="*/ 6 h 37"/>
                  <a:gd name="T24" fmla="*/ 8 w 287"/>
                  <a:gd name="T25" fmla="*/ 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7" h="37">
                    <a:moveTo>
                      <a:pt x="0" y="4"/>
                    </a:moveTo>
                    <a:cubicBezTo>
                      <a:pt x="10" y="15"/>
                      <a:pt x="31" y="17"/>
                      <a:pt x="45" y="19"/>
                    </a:cubicBezTo>
                    <a:cubicBezTo>
                      <a:pt x="57" y="21"/>
                      <a:pt x="68" y="27"/>
                      <a:pt x="79" y="28"/>
                    </a:cubicBezTo>
                    <a:cubicBezTo>
                      <a:pt x="90" y="30"/>
                      <a:pt x="100" y="27"/>
                      <a:pt x="111" y="27"/>
                    </a:cubicBezTo>
                    <a:cubicBezTo>
                      <a:pt x="124" y="27"/>
                      <a:pt x="136" y="32"/>
                      <a:pt x="150" y="34"/>
                    </a:cubicBezTo>
                    <a:cubicBezTo>
                      <a:pt x="172" y="37"/>
                      <a:pt x="195" y="32"/>
                      <a:pt x="216" y="29"/>
                    </a:cubicBezTo>
                    <a:cubicBezTo>
                      <a:pt x="237" y="25"/>
                      <a:pt x="260" y="17"/>
                      <a:pt x="279" y="6"/>
                    </a:cubicBezTo>
                    <a:cubicBezTo>
                      <a:pt x="282" y="5"/>
                      <a:pt x="285" y="3"/>
                      <a:pt x="287" y="1"/>
                    </a:cubicBezTo>
                    <a:cubicBezTo>
                      <a:pt x="262" y="0"/>
                      <a:pt x="236" y="5"/>
                      <a:pt x="211" y="6"/>
                    </a:cubicBezTo>
                    <a:cubicBezTo>
                      <a:pt x="183" y="8"/>
                      <a:pt x="157" y="13"/>
                      <a:pt x="130" y="14"/>
                    </a:cubicBezTo>
                    <a:cubicBezTo>
                      <a:pt x="111" y="15"/>
                      <a:pt x="91" y="10"/>
                      <a:pt x="71" y="8"/>
                    </a:cubicBezTo>
                    <a:cubicBezTo>
                      <a:pt x="61" y="6"/>
                      <a:pt x="52" y="6"/>
                      <a:pt x="41" y="6"/>
                    </a:cubicBezTo>
                    <a:cubicBezTo>
                      <a:pt x="30" y="7"/>
                      <a:pt x="18" y="1"/>
                      <a:pt x="8" y="3"/>
                    </a:cubicBezTo>
                  </a:path>
                </a:pathLst>
              </a:custGeom>
              <a:solidFill>
                <a:srgbClr val="F9CC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77" name="Freeform 23"/>
              <p:cNvSpPr>
                <a:spLocks/>
              </p:cNvSpPr>
              <p:nvPr/>
            </p:nvSpPr>
            <p:spPr bwMode="auto">
              <a:xfrm>
                <a:off x="4820" y="2785"/>
                <a:ext cx="139" cy="119"/>
              </a:xfrm>
              <a:custGeom>
                <a:avLst/>
                <a:gdLst>
                  <a:gd name="T0" fmla="*/ 81 w 170"/>
                  <a:gd name="T1" fmla="*/ 9 h 146"/>
                  <a:gd name="T2" fmla="*/ 45 w 170"/>
                  <a:gd name="T3" fmla="*/ 39 h 146"/>
                  <a:gd name="T4" fmla="*/ 17 w 170"/>
                  <a:gd name="T5" fmla="*/ 57 h 146"/>
                  <a:gd name="T6" fmla="*/ 19 w 170"/>
                  <a:gd name="T7" fmla="*/ 82 h 146"/>
                  <a:gd name="T8" fmla="*/ 55 w 170"/>
                  <a:gd name="T9" fmla="*/ 92 h 146"/>
                  <a:gd name="T10" fmla="*/ 49 w 170"/>
                  <a:gd name="T11" fmla="*/ 130 h 146"/>
                  <a:gd name="T12" fmla="*/ 91 w 170"/>
                  <a:gd name="T13" fmla="*/ 120 h 146"/>
                  <a:gd name="T14" fmla="*/ 145 w 170"/>
                  <a:gd name="T15" fmla="*/ 143 h 146"/>
                  <a:gd name="T16" fmla="*/ 157 w 170"/>
                  <a:gd name="T17" fmla="*/ 130 h 146"/>
                  <a:gd name="T18" fmla="*/ 152 w 170"/>
                  <a:gd name="T19" fmla="*/ 103 h 146"/>
                  <a:gd name="T20" fmla="*/ 128 w 170"/>
                  <a:gd name="T2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0" h="146">
                    <a:moveTo>
                      <a:pt x="81" y="9"/>
                    </a:moveTo>
                    <a:cubicBezTo>
                      <a:pt x="67" y="13"/>
                      <a:pt x="55" y="29"/>
                      <a:pt x="45" y="39"/>
                    </a:cubicBezTo>
                    <a:cubicBezTo>
                      <a:pt x="35" y="49"/>
                      <a:pt x="29" y="53"/>
                      <a:pt x="17" y="57"/>
                    </a:cubicBezTo>
                    <a:cubicBezTo>
                      <a:pt x="0" y="62"/>
                      <a:pt x="2" y="75"/>
                      <a:pt x="19" y="82"/>
                    </a:cubicBezTo>
                    <a:cubicBezTo>
                      <a:pt x="31" y="88"/>
                      <a:pt x="46" y="84"/>
                      <a:pt x="55" y="92"/>
                    </a:cubicBezTo>
                    <a:cubicBezTo>
                      <a:pt x="32" y="95"/>
                      <a:pt x="33" y="118"/>
                      <a:pt x="49" y="130"/>
                    </a:cubicBezTo>
                    <a:cubicBezTo>
                      <a:pt x="67" y="143"/>
                      <a:pt x="82" y="138"/>
                      <a:pt x="91" y="120"/>
                    </a:cubicBezTo>
                    <a:cubicBezTo>
                      <a:pt x="109" y="128"/>
                      <a:pt x="126" y="138"/>
                      <a:pt x="145" y="143"/>
                    </a:cubicBezTo>
                    <a:cubicBezTo>
                      <a:pt x="159" y="146"/>
                      <a:pt x="163" y="145"/>
                      <a:pt x="157" y="130"/>
                    </a:cubicBezTo>
                    <a:cubicBezTo>
                      <a:pt x="151" y="117"/>
                      <a:pt x="148" y="117"/>
                      <a:pt x="152" y="103"/>
                    </a:cubicBezTo>
                    <a:cubicBezTo>
                      <a:pt x="164" y="64"/>
                      <a:pt x="170" y="21"/>
                      <a:pt x="128" y="0"/>
                    </a:cubicBezTo>
                  </a:path>
                </a:pathLst>
              </a:custGeom>
              <a:solidFill>
                <a:srgbClr val="F9CC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78" name="Freeform 24"/>
              <p:cNvSpPr>
                <a:spLocks/>
              </p:cNvSpPr>
              <p:nvPr/>
            </p:nvSpPr>
            <p:spPr bwMode="auto">
              <a:xfrm>
                <a:off x="4584" y="2352"/>
                <a:ext cx="126" cy="165"/>
              </a:xfrm>
              <a:custGeom>
                <a:avLst/>
                <a:gdLst>
                  <a:gd name="T0" fmla="*/ 154 w 154"/>
                  <a:gd name="T1" fmla="*/ 107 h 202"/>
                  <a:gd name="T2" fmla="*/ 53 w 154"/>
                  <a:gd name="T3" fmla="*/ 37 h 202"/>
                  <a:gd name="T4" fmla="*/ 4 w 154"/>
                  <a:gd name="T5" fmla="*/ 74 h 202"/>
                  <a:gd name="T6" fmla="*/ 151 w 154"/>
                  <a:gd name="T7" fmla="*/ 107 h 202"/>
                  <a:gd name="T8" fmla="*/ 142 w 154"/>
                  <a:gd name="T9" fmla="*/ 101 h 202"/>
                </a:gdLst>
                <a:ahLst/>
                <a:cxnLst>
                  <a:cxn ang="0">
                    <a:pos x="T0" y="T1"/>
                  </a:cxn>
                  <a:cxn ang="0">
                    <a:pos x="T2" y="T3"/>
                  </a:cxn>
                  <a:cxn ang="0">
                    <a:pos x="T4" y="T5"/>
                  </a:cxn>
                  <a:cxn ang="0">
                    <a:pos x="T6" y="T7"/>
                  </a:cxn>
                  <a:cxn ang="0">
                    <a:pos x="T8" y="T9"/>
                  </a:cxn>
                </a:cxnLst>
                <a:rect l="0" t="0" r="r" b="b"/>
                <a:pathLst>
                  <a:path w="154" h="202">
                    <a:moveTo>
                      <a:pt x="154" y="107"/>
                    </a:moveTo>
                    <a:cubicBezTo>
                      <a:pt x="112" y="104"/>
                      <a:pt x="80" y="63"/>
                      <a:pt x="53" y="37"/>
                    </a:cubicBezTo>
                    <a:cubicBezTo>
                      <a:pt x="17" y="0"/>
                      <a:pt x="0" y="33"/>
                      <a:pt x="4" y="74"/>
                    </a:cubicBezTo>
                    <a:cubicBezTo>
                      <a:pt x="12" y="159"/>
                      <a:pt x="125" y="202"/>
                      <a:pt x="151" y="107"/>
                    </a:cubicBezTo>
                    <a:cubicBezTo>
                      <a:pt x="149" y="101"/>
                      <a:pt x="146" y="102"/>
                      <a:pt x="142" y="101"/>
                    </a:cubicBezTo>
                  </a:path>
                </a:pathLst>
              </a:custGeom>
              <a:solidFill>
                <a:srgbClr val="FCCF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79" name="Freeform 25"/>
              <p:cNvSpPr>
                <a:spLocks noEditPoints="1"/>
              </p:cNvSpPr>
              <p:nvPr/>
            </p:nvSpPr>
            <p:spPr bwMode="auto">
              <a:xfrm>
                <a:off x="4581" y="2363"/>
                <a:ext cx="133" cy="126"/>
              </a:xfrm>
              <a:custGeom>
                <a:avLst/>
                <a:gdLst>
                  <a:gd name="T0" fmla="*/ 21 w 163"/>
                  <a:gd name="T1" fmla="*/ 3 h 154"/>
                  <a:gd name="T2" fmla="*/ 3 w 163"/>
                  <a:gd name="T3" fmla="*/ 61 h 154"/>
                  <a:gd name="T4" fmla="*/ 88 w 163"/>
                  <a:gd name="T5" fmla="*/ 151 h 154"/>
                  <a:gd name="T6" fmla="*/ 159 w 163"/>
                  <a:gd name="T7" fmla="*/ 97 h 154"/>
                  <a:gd name="T8" fmla="*/ 163 w 163"/>
                  <a:gd name="T9" fmla="*/ 93 h 154"/>
                  <a:gd name="T10" fmla="*/ 163 w 163"/>
                  <a:gd name="T11" fmla="*/ 93 h 154"/>
                  <a:gd name="T12" fmla="*/ 158 w 163"/>
                  <a:gd name="T13" fmla="*/ 87 h 154"/>
                  <a:gd name="T14" fmla="*/ 157 w 163"/>
                  <a:gd name="T15" fmla="*/ 87 h 154"/>
                  <a:gd name="T16" fmla="*/ 150 w 163"/>
                  <a:gd name="T17" fmla="*/ 82 h 154"/>
                  <a:gd name="T18" fmla="*/ 148 w 163"/>
                  <a:gd name="T19" fmla="*/ 82 h 154"/>
                  <a:gd name="T20" fmla="*/ 142 w 163"/>
                  <a:gd name="T21" fmla="*/ 84 h 154"/>
                  <a:gd name="T22" fmla="*/ 71 w 163"/>
                  <a:gd name="T23" fmla="*/ 30 h 154"/>
                  <a:gd name="T24" fmla="*/ 61 w 163"/>
                  <a:gd name="T25" fmla="*/ 19 h 154"/>
                  <a:gd name="T26" fmla="*/ 21 w 163"/>
                  <a:gd name="T27" fmla="*/ 3 h 154"/>
                  <a:gd name="T28" fmla="*/ 89 w 163"/>
                  <a:gd name="T29" fmla="*/ 141 h 154"/>
                  <a:gd name="T30" fmla="*/ 13 w 163"/>
                  <a:gd name="T31" fmla="*/ 60 h 154"/>
                  <a:gd name="T32" fmla="*/ 25 w 163"/>
                  <a:gd name="T33" fmla="*/ 13 h 154"/>
                  <a:gd name="T34" fmla="*/ 53 w 163"/>
                  <a:gd name="T35" fmla="*/ 26 h 154"/>
                  <a:gd name="T36" fmla="*/ 64 w 163"/>
                  <a:gd name="T37" fmla="*/ 37 h 154"/>
                  <a:gd name="T38" fmla="*/ 148 w 163"/>
                  <a:gd name="T39" fmla="*/ 96 h 154"/>
                  <a:gd name="T40" fmla="*/ 89 w 163"/>
                  <a:gd name="T41" fmla="*/ 14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3" h="154">
                    <a:moveTo>
                      <a:pt x="21" y="3"/>
                    </a:moveTo>
                    <a:cubicBezTo>
                      <a:pt x="7" y="10"/>
                      <a:pt x="0" y="32"/>
                      <a:pt x="3" y="61"/>
                    </a:cubicBezTo>
                    <a:cubicBezTo>
                      <a:pt x="8" y="113"/>
                      <a:pt x="50" y="148"/>
                      <a:pt x="88" y="151"/>
                    </a:cubicBezTo>
                    <a:cubicBezTo>
                      <a:pt x="121" y="154"/>
                      <a:pt x="147" y="134"/>
                      <a:pt x="159" y="97"/>
                    </a:cubicBezTo>
                    <a:cubicBezTo>
                      <a:pt x="161" y="97"/>
                      <a:pt x="163" y="95"/>
                      <a:pt x="163" y="93"/>
                    </a:cubicBezTo>
                    <a:cubicBezTo>
                      <a:pt x="163" y="93"/>
                      <a:pt x="163" y="93"/>
                      <a:pt x="163" y="93"/>
                    </a:cubicBezTo>
                    <a:cubicBezTo>
                      <a:pt x="163" y="90"/>
                      <a:pt x="161" y="88"/>
                      <a:pt x="158" y="87"/>
                    </a:cubicBezTo>
                    <a:cubicBezTo>
                      <a:pt x="158" y="87"/>
                      <a:pt x="158" y="87"/>
                      <a:pt x="157" y="87"/>
                    </a:cubicBezTo>
                    <a:cubicBezTo>
                      <a:pt x="155" y="84"/>
                      <a:pt x="152" y="83"/>
                      <a:pt x="150" y="82"/>
                    </a:cubicBezTo>
                    <a:cubicBezTo>
                      <a:pt x="148" y="82"/>
                      <a:pt x="148" y="82"/>
                      <a:pt x="148" y="82"/>
                    </a:cubicBezTo>
                    <a:cubicBezTo>
                      <a:pt x="145" y="81"/>
                      <a:pt x="143" y="82"/>
                      <a:pt x="142" y="84"/>
                    </a:cubicBezTo>
                    <a:cubicBezTo>
                      <a:pt x="115" y="75"/>
                      <a:pt x="91" y="51"/>
                      <a:pt x="71" y="30"/>
                    </a:cubicBezTo>
                    <a:cubicBezTo>
                      <a:pt x="61" y="19"/>
                      <a:pt x="61" y="19"/>
                      <a:pt x="61" y="19"/>
                    </a:cubicBezTo>
                    <a:cubicBezTo>
                      <a:pt x="42" y="0"/>
                      <a:pt x="28" y="0"/>
                      <a:pt x="21" y="3"/>
                    </a:cubicBezTo>
                    <a:close/>
                    <a:moveTo>
                      <a:pt x="89" y="141"/>
                    </a:moveTo>
                    <a:cubicBezTo>
                      <a:pt x="55" y="138"/>
                      <a:pt x="17" y="107"/>
                      <a:pt x="13" y="60"/>
                    </a:cubicBezTo>
                    <a:cubicBezTo>
                      <a:pt x="11" y="36"/>
                      <a:pt x="16" y="17"/>
                      <a:pt x="25" y="13"/>
                    </a:cubicBezTo>
                    <a:cubicBezTo>
                      <a:pt x="32" y="10"/>
                      <a:pt x="42" y="14"/>
                      <a:pt x="53" y="26"/>
                    </a:cubicBezTo>
                    <a:cubicBezTo>
                      <a:pt x="64" y="37"/>
                      <a:pt x="64" y="37"/>
                      <a:pt x="64" y="37"/>
                    </a:cubicBezTo>
                    <a:cubicBezTo>
                      <a:pt x="87" y="61"/>
                      <a:pt x="114" y="89"/>
                      <a:pt x="148" y="96"/>
                    </a:cubicBezTo>
                    <a:cubicBezTo>
                      <a:pt x="138" y="127"/>
                      <a:pt x="117" y="144"/>
                      <a:pt x="89" y="14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80" name="Freeform 26"/>
              <p:cNvSpPr>
                <a:spLocks/>
              </p:cNvSpPr>
              <p:nvPr/>
            </p:nvSpPr>
            <p:spPr bwMode="auto">
              <a:xfrm>
                <a:off x="5143" y="2338"/>
                <a:ext cx="119" cy="110"/>
              </a:xfrm>
              <a:custGeom>
                <a:avLst/>
                <a:gdLst>
                  <a:gd name="T0" fmla="*/ 0 w 145"/>
                  <a:gd name="T1" fmla="*/ 85 h 135"/>
                  <a:gd name="T2" fmla="*/ 91 w 145"/>
                  <a:gd name="T3" fmla="*/ 35 h 135"/>
                  <a:gd name="T4" fmla="*/ 127 w 145"/>
                  <a:gd name="T5" fmla="*/ 17 h 135"/>
                  <a:gd name="T6" fmla="*/ 144 w 145"/>
                  <a:gd name="T7" fmla="*/ 65 h 135"/>
                  <a:gd name="T8" fmla="*/ 83 w 145"/>
                  <a:gd name="T9" fmla="*/ 130 h 135"/>
                  <a:gd name="T10" fmla="*/ 3 w 145"/>
                  <a:gd name="T11" fmla="*/ 97 h 135"/>
                </a:gdLst>
                <a:ahLst/>
                <a:cxnLst>
                  <a:cxn ang="0">
                    <a:pos x="T0" y="T1"/>
                  </a:cxn>
                  <a:cxn ang="0">
                    <a:pos x="T2" y="T3"/>
                  </a:cxn>
                  <a:cxn ang="0">
                    <a:pos x="T4" y="T5"/>
                  </a:cxn>
                  <a:cxn ang="0">
                    <a:pos x="T6" y="T7"/>
                  </a:cxn>
                  <a:cxn ang="0">
                    <a:pos x="T8" y="T9"/>
                  </a:cxn>
                  <a:cxn ang="0">
                    <a:pos x="T10" y="T11"/>
                  </a:cxn>
                </a:cxnLst>
                <a:rect l="0" t="0" r="r" b="b"/>
                <a:pathLst>
                  <a:path w="145" h="135">
                    <a:moveTo>
                      <a:pt x="0" y="85"/>
                    </a:moveTo>
                    <a:cubicBezTo>
                      <a:pt x="15" y="114"/>
                      <a:pt x="79" y="53"/>
                      <a:pt x="91" y="35"/>
                    </a:cubicBezTo>
                    <a:cubicBezTo>
                      <a:pt x="101" y="20"/>
                      <a:pt x="101" y="0"/>
                      <a:pt x="127" y="17"/>
                    </a:cubicBezTo>
                    <a:cubicBezTo>
                      <a:pt x="142" y="27"/>
                      <a:pt x="145" y="48"/>
                      <a:pt x="144" y="65"/>
                    </a:cubicBezTo>
                    <a:cubicBezTo>
                      <a:pt x="143" y="104"/>
                      <a:pt x="121" y="123"/>
                      <a:pt x="83" y="130"/>
                    </a:cubicBezTo>
                    <a:cubicBezTo>
                      <a:pt x="55" y="135"/>
                      <a:pt x="5" y="134"/>
                      <a:pt x="3" y="97"/>
                    </a:cubicBezTo>
                  </a:path>
                </a:pathLst>
              </a:custGeom>
              <a:solidFill>
                <a:srgbClr val="FCCF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81" name="Freeform 27"/>
              <p:cNvSpPr>
                <a:spLocks noEditPoints="1"/>
              </p:cNvSpPr>
              <p:nvPr/>
            </p:nvSpPr>
            <p:spPr bwMode="auto">
              <a:xfrm>
                <a:off x="5139" y="2342"/>
                <a:ext cx="127" cy="110"/>
              </a:xfrm>
              <a:custGeom>
                <a:avLst/>
                <a:gdLst>
                  <a:gd name="T0" fmla="*/ 112 w 155"/>
                  <a:gd name="T1" fmla="*/ 1 h 134"/>
                  <a:gd name="T2" fmla="*/ 97 w 155"/>
                  <a:gd name="T3" fmla="*/ 18 h 134"/>
                  <a:gd name="T4" fmla="*/ 92 w 155"/>
                  <a:gd name="T5" fmla="*/ 27 h 134"/>
                  <a:gd name="T6" fmla="*/ 17 w 155"/>
                  <a:gd name="T7" fmla="*/ 83 h 134"/>
                  <a:gd name="T8" fmla="*/ 10 w 155"/>
                  <a:gd name="T9" fmla="*/ 78 h 134"/>
                  <a:gd name="T10" fmla="*/ 3 w 155"/>
                  <a:gd name="T11" fmla="*/ 76 h 134"/>
                  <a:gd name="T12" fmla="*/ 0 w 155"/>
                  <a:gd name="T13" fmla="*/ 80 h 134"/>
                  <a:gd name="T14" fmla="*/ 1 w 155"/>
                  <a:gd name="T15" fmla="*/ 83 h 134"/>
                  <a:gd name="T16" fmla="*/ 6 w 155"/>
                  <a:gd name="T17" fmla="*/ 88 h 134"/>
                  <a:gd name="T18" fmla="*/ 3 w 155"/>
                  <a:gd name="T19" fmla="*/ 92 h 134"/>
                  <a:gd name="T20" fmla="*/ 3 w 155"/>
                  <a:gd name="T21" fmla="*/ 92 h 134"/>
                  <a:gd name="T22" fmla="*/ 17 w 155"/>
                  <a:gd name="T23" fmla="*/ 119 h 134"/>
                  <a:gd name="T24" fmla="*/ 89 w 155"/>
                  <a:gd name="T25" fmla="*/ 130 h 134"/>
                  <a:gd name="T26" fmla="*/ 154 w 155"/>
                  <a:gd name="T27" fmla="*/ 60 h 134"/>
                  <a:gd name="T28" fmla="*/ 135 w 155"/>
                  <a:gd name="T29" fmla="*/ 8 h 134"/>
                  <a:gd name="T30" fmla="*/ 112 w 155"/>
                  <a:gd name="T31" fmla="*/ 1 h 134"/>
                  <a:gd name="T32" fmla="*/ 100 w 155"/>
                  <a:gd name="T33" fmla="*/ 33 h 134"/>
                  <a:gd name="T34" fmla="*/ 106 w 155"/>
                  <a:gd name="T35" fmla="*/ 22 h 134"/>
                  <a:gd name="T36" fmla="*/ 114 w 155"/>
                  <a:gd name="T37" fmla="*/ 11 h 134"/>
                  <a:gd name="T38" fmla="*/ 129 w 155"/>
                  <a:gd name="T39" fmla="*/ 16 h 134"/>
                  <a:gd name="T40" fmla="*/ 144 w 155"/>
                  <a:gd name="T41" fmla="*/ 60 h 134"/>
                  <a:gd name="T42" fmla="*/ 87 w 155"/>
                  <a:gd name="T43" fmla="*/ 120 h 134"/>
                  <a:gd name="T44" fmla="*/ 23 w 155"/>
                  <a:gd name="T45" fmla="*/ 111 h 134"/>
                  <a:gd name="T46" fmla="*/ 14 w 155"/>
                  <a:gd name="T47" fmla="*/ 92 h 134"/>
                  <a:gd name="T48" fmla="*/ 16 w 155"/>
                  <a:gd name="T49" fmla="*/ 93 h 134"/>
                  <a:gd name="T50" fmla="*/ 100 w 155"/>
                  <a:gd name="T51" fmla="*/ 3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5" h="134">
                    <a:moveTo>
                      <a:pt x="112" y="1"/>
                    </a:moveTo>
                    <a:cubicBezTo>
                      <a:pt x="104" y="3"/>
                      <a:pt x="100" y="11"/>
                      <a:pt x="97" y="18"/>
                    </a:cubicBezTo>
                    <a:cubicBezTo>
                      <a:pt x="92" y="27"/>
                      <a:pt x="92" y="27"/>
                      <a:pt x="92" y="27"/>
                    </a:cubicBezTo>
                    <a:cubicBezTo>
                      <a:pt x="80" y="43"/>
                      <a:pt x="36" y="84"/>
                      <a:pt x="17" y="83"/>
                    </a:cubicBezTo>
                    <a:cubicBezTo>
                      <a:pt x="14" y="83"/>
                      <a:pt x="11" y="81"/>
                      <a:pt x="10" y="78"/>
                    </a:cubicBezTo>
                    <a:cubicBezTo>
                      <a:pt x="9" y="76"/>
                      <a:pt x="6" y="75"/>
                      <a:pt x="3" y="76"/>
                    </a:cubicBezTo>
                    <a:cubicBezTo>
                      <a:pt x="1" y="77"/>
                      <a:pt x="0" y="78"/>
                      <a:pt x="0" y="80"/>
                    </a:cubicBezTo>
                    <a:cubicBezTo>
                      <a:pt x="0" y="81"/>
                      <a:pt x="0" y="82"/>
                      <a:pt x="1" y="83"/>
                    </a:cubicBezTo>
                    <a:cubicBezTo>
                      <a:pt x="2" y="85"/>
                      <a:pt x="4" y="87"/>
                      <a:pt x="6" y="88"/>
                    </a:cubicBezTo>
                    <a:cubicBezTo>
                      <a:pt x="4" y="89"/>
                      <a:pt x="3" y="90"/>
                      <a:pt x="3" y="92"/>
                    </a:cubicBezTo>
                    <a:cubicBezTo>
                      <a:pt x="3" y="92"/>
                      <a:pt x="3" y="92"/>
                      <a:pt x="3" y="92"/>
                    </a:cubicBezTo>
                    <a:cubicBezTo>
                      <a:pt x="4" y="104"/>
                      <a:pt x="8" y="113"/>
                      <a:pt x="17" y="119"/>
                    </a:cubicBezTo>
                    <a:cubicBezTo>
                      <a:pt x="35" y="134"/>
                      <a:pt x="67" y="134"/>
                      <a:pt x="89" y="130"/>
                    </a:cubicBezTo>
                    <a:cubicBezTo>
                      <a:pt x="132" y="122"/>
                      <a:pt x="154" y="99"/>
                      <a:pt x="154" y="60"/>
                    </a:cubicBezTo>
                    <a:cubicBezTo>
                      <a:pt x="155" y="34"/>
                      <a:pt x="149" y="17"/>
                      <a:pt x="135" y="8"/>
                    </a:cubicBezTo>
                    <a:cubicBezTo>
                      <a:pt x="125" y="2"/>
                      <a:pt x="118" y="0"/>
                      <a:pt x="112" y="1"/>
                    </a:cubicBezTo>
                    <a:close/>
                    <a:moveTo>
                      <a:pt x="100" y="33"/>
                    </a:moveTo>
                    <a:cubicBezTo>
                      <a:pt x="100" y="33"/>
                      <a:pt x="106" y="22"/>
                      <a:pt x="106" y="22"/>
                    </a:cubicBezTo>
                    <a:cubicBezTo>
                      <a:pt x="109" y="17"/>
                      <a:pt x="111" y="12"/>
                      <a:pt x="114" y="11"/>
                    </a:cubicBezTo>
                    <a:cubicBezTo>
                      <a:pt x="117" y="10"/>
                      <a:pt x="122" y="12"/>
                      <a:pt x="129" y="16"/>
                    </a:cubicBezTo>
                    <a:cubicBezTo>
                      <a:pt x="140" y="23"/>
                      <a:pt x="145" y="38"/>
                      <a:pt x="144" y="60"/>
                    </a:cubicBezTo>
                    <a:cubicBezTo>
                      <a:pt x="143" y="94"/>
                      <a:pt x="125" y="113"/>
                      <a:pt x="87" y="120"/>
                    </a:cubicBezTo>
                    <a:cubicBezTo>
                      <a:pt x="65" y="124"/>
                      <a:pt x="37" y="123"/>
                      <a:pt x="23" y="111"/>
                    </a:cubicBezTo>
                    <a:cubicBezTo>
                      <a:pt x="17" y="107"/>
                      <a:pt x="14" y="100"/>
                      <a:pt x="14" y="92"/>
                    </a:cubicBezTo>
                    <a:cubicBezTo>
                      <a:pt x="14" y="92"/>
                      <a:pt x="15" y="93"/>
                      <a:pt x="16" y="93"/>
                    </a:cubicBezTo>
                    <a:cubicBezTo>
                      <a:pt x="44" y="95"/>
                      <a:pt x="92" y="45"/>
                      <a:pt x="100" y="33"/>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82" name="Freeform 28"/>
              <p:cNvSpPr>
                <a:spLocks/>
              </p:cNvSpPr>
              <p:nvPr/>
            </p:nvSpPr>
            <p:spPr bwMode="auto">
              <a:xfrm>
                <a:off x="4416" y="2432"/>
                <a:ext cx="181" cy="808"/>
              </a:xfrm>
              <a:custGeom>
                <a:avLst/>
                <a:gdLst>
                  <a:gd name="T0" fmla="*/ 213 w 222"/>
                  <a:gd name="T1" fmla="*/ 1 h 990"/>
                  <a:gd name="T2" fmla="*/ 127 w 222"/>
                  <a:gd name="T3" fmla="*/ 121 h 990"/>
                  <a:gd name="T4" fmla="*/ 114 w 222"/>
                  <a:gd name="T5" fmla="*/ 190 h 990"/>
                  <a:gd name="T6" fmla="*/ 125 w 222"/>
                  <a:gd name="T7" fmla="*/ 261 h 990"/>
                  <a:gd name="T8" fmla="*/ 99 w 222"/>
                  <a:gd name="T9" fmla="*/ 264 h 990"/>
                  <a:gd name="T10" fmla="*/ 7 w 222"/>
                  <a:gd name="T11" fmla="*/ 421 h 990"/>
                  <a:gd name="T12" fmla="*/ 0 w 222"/>
                  <a:gd name="T13" fmla="*/ 482 h 990"/>
                  <a:gd name="T14" fmla="*/ 56 w 222"/>
                  <a:gd name="T15" fmla="*/ 619 h 990"/>
                  <a:gd name="T16" fmla="*/ 12 w 222"/>
                  <a:gd name="T17" fmla="*/ 750 h 990"/>
                  <a:gd name="T18" fmla="*/ 17 w 222"/>
                  <a:gd name="T19" fmla="*/ 808 h 990"/>
                  <a:gd name="T20" fmla="*/ 64 w 222"/>
                  <a:gd name="T21" fmla="*/ 933 h 990"/>
                  <a:gd name="T22" fmla="*/ 91 w 222"/>
                  <a:gd name="T23" fmla="*/ 986 h 990"/>
                  <a:gd name="T24" fmla="*/ 97 w 222"/>
                  <a:gd name="T25" fmla="*/ 989 h 990"/>
                  <a:gd name="T26" fmla="*/ 100 w 222"/>
                  <a:gd name="T27" fmla="*/ 982 h 990"/>
                  <a:gd name="T28" fmla="*/ 73 w 222"/>
                  <a:gd name="T29" fmla="*/ 928 h 990"/>
                  <a:gd name="T30" fmla="*/ 27 w 222"/>
                  <a:gd name="T31" fmla="*/ 807 h 990"/>
                  <a:gd name="T32" fmla="*/ 66 w 222"/>
                  <a:gd name="T33" fmla="*/ 623 h 990"/>
                  <a:gd name="T34" fmla="*/ 68 w 222"/>
                  <a:gd name="T35" fmla="*/ 619 h 990"/>
                  <a:gd name="T36" fmla="*/ 66 w 222"/>
                  <a:gd name="T37" fmla="*/ 615 h 990"/>
                  <a:gd name="T38" fmla="*/ 17 w 222"/>
                  <a:gd name="T39" fmla="*/ 423 h 990"/>
                  <a:gd name="T40" fmla="*/ 104 w 222"/>
                  <a:gd name="T41" fmla="*/ 274 h 990"/>
                  <a:gd name="T42" fmla="*/ 130 w 222"/>
                  <a:gd name="T43" fmla="*/ 272 h 990"/>
                  <a:gd name="T44" fmla="*/ 136 w 222"/>
                  <a:gd name="T45" fmla="*/ 271 h 990"/>
                  <a:gd name="T46" fmla="*/ 137 w 222"/>
                  <a:gd name="T47" fmla="*/ 266 h 990"/>
                  <a:gd name="T48" fmla="*/ 136 w 222"/>
                  <a:gd name="T49" fmla="*/ 125 h 990"/>
                  <a:gd name="T50" fmla="*/ 218 w 222"/>
                  <a:gd name="T51" fmla="*/ 10 h 990"/>
                  <a:gd name="T52" fmla="*/ 220 w 222"/>
                  <a:gd name="T53" fmla="*/ 3 h 990"/>
                  <a:gd name="T54" fmla="*/ 213 w 222"/>
                  <a:gd name="T55" fmla="*/ 1 h 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2" h="990">
                    <a:moveTo>
                      <a:pt x="213" y="1"/>
                    </a:moveTo>
                    <a:cubicBezTo>
                      <a:pt x="171" y="23"/>
                      <a:pt x="138" y="92"/>
                      <a:pt x="127" y="121"/>
                    </a:cubicBezTo>
                    <a:cubicBezTo>
                      <a:pt x="118" y="142"/>
                      <a:pt x="114" y="165"/>
                      <a:pt x="114" y="190"/>
                    </a:cubicBezTo>
                    <a:cubicBezTo>
                      <a:pt x="114" y="213"/>
                      <a:pt x="118" y="237"/>
                      <a:pt x="125" y="261"/>
                    </a:cubicBezTo>
                    <a:cubicBezTo>
                      <a:pt x="117" y="259"/>
                      <a:pt x="108" y="260"/>
                      <a:pt x="99" y="264"/>
                    </a:cubicBezTo>
                    <a:cubicBezTo>
                      <a:pt x="51" y="289"/>
                      <a:pt x="13" y="396"/>
                      <a:pt x="7" y="421"/>
                    </a:cubicBezTo>
                    <a:cubicBezTo>
                      <a:pt x="3" y="443"/>
                      <a:pt x="0" y="463"/>
                      <a:pt x="0" y="482"/>
                    </a:cubicBezTo>
                    <a:cubicBezTo>
                      <a:pt x="0" y="535"/>
                      <a:pt x="18" y="577"/>
                      <a:pt x="56" y="619"/>
                    </a:cubicBezTo>
                    <a:cubicBezTo>
                      <a:pt x="22" y="652"/>
                      <a:pt x="12" y="704"/>
                      <a:pt x="12" y="750"/>
                    </a:cubicBezTo>
                    <a:cubicBezTo>
                      <a:pt x="12" y="772"/>
                      <a:pt x="14" y="792"/>
                      <a:pt x="17" y="808"/>
                    </a:cubicBezTo>
                    <a:cubicBezTo>
                      <a:pt x="24" y="856"/>
                      <a:pt x="44" y="895"/>
                      <a:pt x="64" y="933"/>
                    </a:cubicBezTo>
                    <a:cubicBezTo>
                      <a:pt x="73" y="950"/>
                      <a:pt x="83" y="968"/>
                      <a:pt x="91" y="986"/>
                    </a:cubicBezTo>
                    <a:cubicBezTo>
                      <a:pt x="92" y="988"/>
                      <a:pt x="95" y="990"/>
                      <a:pt x="97" y="989"/>
                    </a:cubicBezTo>
                    <a:cubicBezTo>
                      <a:pt x="100" y="987"/>
                      <a:pt x="101" y="984"/>
                      <a:pt x="100" y="982"/>
                    </a:cubicBezTo>
                    <a:cubicBezTo>
                      <a:pt x="92" y="963"/>
                      <a:pt x="82" y="945"/>
                      <a:pt x="73" y="928"/>
                    </a:cubicBezTo>
                    <a:cubicBezTo>
                      <a:pt x="53" y="889"/>
                      <a:pt x="33" y="853"/>
                      <a:pt x="27" y="807"/>
                    </a:cubicBezTo>
                    <a:cubicBezTo>
                      <a:pt x="20" y="758"/>
                      <a:pt x="15" y="669"/>
                      <a:pt x="66" y="623"/>
                    </a:cubicBezTo>
                    <a:cubicBezTo>
                      <a:pt x="67" y="622"/>
                      <a:pt x="68" y="620"/>
                      <a:pt x="68" y="619"/>
                    </a:cubicBezTo>
                    <a:cubicBezTo>
                      <a:pt x="68" y="618"/>
                      <a:pt x="67" y="616"/>
                      <a:pt x="66" y="615"/>
                    </a:cubicBezTo>
                    <a:cubicBezTo>
                      <a:pt x="15" y="561"/>
                      <a:pt x="0" y="503"/>
                      <a:pt x="17" y="423"/>
                    </a:cubicBezTo>
                    <a:cubicBezTo>
                      <a:pt x="23" y="395"/>
                      <a:pt x="61" y="295"/>
                      <a:pt x="104" y="274"/>
                    </a:cubicBezTo>
                    <a:cubicBezTo>
                      <a:pt x="113" y="269"/>
                      <a:pt x="122" y="268"/>
                      <a:pt x="130" y="272"/>
                    </a:cubicBezTo>
                    <a:cubicBezTo>
                      <a:pt x="132" y="273"/>
                      <a:pt x="134" y="272"/>
                      <a:pt x="136" y="271"/>
                    </a:cubicBezTo>
                    <a:cubicBezTo>
                      <a:pt x="137" y="270"/>
                      <a:pt x="138" y="267"/>
                      <a:pt x="137" y="266"/>
                    </a:cubicBezTo>
                    <a:cubicBezTo>
                      <a:pt x="120" y="215"/>
                      <a:pt x="119" y="165"/>
                      <a:pt x="136" y="125"/>
                    </a:cubicBezTo>
                    <a:cubicBezTo>
                      <a:pt x="147" y="97"/>
                      <a:pt x="178" y="31"/>
                      <a:pt x="218" y="10"/>
                    </a:cubicBezTo>
                    <a:cubicBezTo>
                      <a:pt x="221" y="9"/>
                      <a:pt x="222" y="6"/>
                      <a:pt x="220" y="3"/>
                    </a:cubicBezTo>
                    <a:cubicBezTo>
                      <a:pt x="219" y="1"/>
                      <a:pt x="216" y="0"/>
                      <a:pt x="213"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83" name="Freeform 29"/>
              <p:cNvSpPr>
                <a:spLocks/>
              </p:cNvSpPr>
              <p:nvPr/>
            </p:nvSpPr>
            <p:spPr bwMode="auto">
              <a:xfrm>
                <a:off x="4633" y="2270"/>
                <a:ext cx="570" cy="128"/>
              </a:xfrm>
              <a:custGeom>
                <a:avLst/>
                <a:gdLst>
                  <a:gd name="T0" fmla="*/ 364 w 698"/>
                  <a:gd name="T1" fmla="*/ 6 h 157"/>
                  <a:gd name="T2" fmla="*/ 241 w 698"/>
                  <a:gd name="T3" fmla="*/ 46 h 157"/>
                  <a:gd name="T4" fmla="*/ 232 w 698"/>
                  <a:gd name="T5" fmla="*/ 52 h 157"/>
                  <a:gd name="T6" fmla="*/ 166 w 698"/>
                  <a:gd name="T7" fmla="*/ 121 h 157"/>
                  <a:gd name="T8" fmla="*/ 32 w 698"/>
                  <a:gd name="T9" fmla="*/ 119 h 157"/>
                  <a:gd name="T10" fmla="*/ 1 w 698"/>
                  <a:gd name="T11" fmla="*/ 150 h 157"/>
                  <a:gd name="T12" fmla="*/ 4 w 698"/>
                  <a:gd name="T13" fmla="*/ 157 h 157"/>
                  <a:gd name="T14" fmla="*/ 10 w 698"/>
                  <a:gd name="T15" fmla="*/ 153 h 157"/>
                  <a:gd name="T16" fmla="*/ 36 w 698"/>
                  <a:gd name="T17" fmla="*/ 128 h 157"/>
                  <a:gd name="T18" fmla="*/ 168 w 698"/>
                  <a:gd name="T19" fmla="*/ 133 h 157"/>
                  <a:gd name="T20" fmla="*/ 172 w 698"/>
                  <a:gd name="T21" fmla="*/ 132 h 157"/>
                  <a:gd name="T22" fmla="*/ 175 w 698"/>
                  <a:gd name="T23" fmla="*/ 128 h 157"/>
                  <a:gd name="T24" fmla="*/ 237 w 698"/>
                  <a:gd name="T25" fmla="*/ 61 h 157"/>
                  <a:gd name="T26" fmla="*/ 247 w 698"/>
                  <a:gd name="T27" fmla="*/ 54 h 157"/>
                  <a:gd name="T28" fmla="*/ 364 w 698"/>
                  <a:gd name="T29" fmla="*/ 16 h 157"/>
                  <a:gd name="T30" fmla="*/ 580 w 698"/>
                  <a:gd name="T31" fmla="*/ 116 h 157"/>
                  <a:gd name="T32" fmla="*/ 587 w 698"/>
                  <a:gd name="T33" fmla="*/ 118 h 157"/>
                  <a:gd name="T34" fmla="*/ 647 w 698"/>
                  <a:gd name="T35" fmla="*/ 118 h 157"/>
                  <a:gd name="T36" fmla="*/ 670 w 698"/>
                  <a:gd name="T37" fmla="*/ 128 h 157"/>
                  <a:gd name="T38" fmla="*/ 695 w 698"/>
                  <a:gd name="T39" fmla="*/ 136 h 157"/>
                  <a:gd name="T40" fmla="*/ 697 w 698"/>
                  <a:gd name="T41" fmla="*/ 130 h 157"/>
                  <a:gd name="T42" fmla="*/ 692 w 698"/>
                  <a:gd name="T43" fmla="*/ 126 h 157"/>
                  <a:gd name="T44" fmla="*/ 675 w 698"/>
                  <a:gd name="T45" fmla="*/ 119 h 157"/>
                  <a:gd name="T46" fmla="*/ 650 w 698"/>
                  <a:gd name="T47" fmla="*/ 108 h 157"/>
                  <a:gd name="T48" fmla="*/ 587 w 698"/>
                  <a:gd name="T49" fmla="*/ 107 h 157"/>
                  <a:gd name="T50" fmla="*/ 364 w 698"/>
                  <a:gd name="T51" fmla="*/ 6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98" h="157">
                    <a:moveTo>
                      <a:pt x="364" y="6"/>
                    </a:moveTo>
                    <a:cubicBezTo>
                      <a:pt x="318" y="8"/>
                      <a:pt x="276" y="22"/>
                      <a:pt x="241" y="46"/>
                    </a:cubicBezTo>
                    <a:cubicBezTo>
                      <a:pt x="232" y="52"/>
                      <a:pt x="232" y="52"/>
                      <a:pt x="232" y="52"/>
                    </a:cubicBezTo>
                    <a:cubicBezTo>
                      <a:pt x="207" y="68"/>
                      <a:pt x="171" y="93"/>
                      <a:pt x="166" y="121"/>
                    </a:cubicBezTo>
                    <a:cubicBezTo>
                      <a:pt x="131" y="109"/>
                      <a:pt x="70" y="102"/>
                      <a:pt x="32" y="119"/>
                    </a:cubicBezTo>
                    <a:cubicBezTo>
                      <a:pt x="16" y="126"/>
                      <a:pt x="6" y="136"/>
                      <a:pt x="1" y="150"/>
                    </a:cubicBezTo>
                    <a:cubicBezTo>
                      <a:pt x="0" y="153"/>
                      <a:pt x="1" y="156"/>
                      <a:pt x="4" y="157"/>
                    </a:cubicBezTo>
                    <a:cubicBezTo>
                      <a:pt x="6" y="157"/>
                      <a:pt x="9" y="156"/>
                      <a:pt x="10" y="153"/>
                    </a:cubicBezTo>
                    <a:cubicBezTo>
                      <a:pt x="14" y="142"/>
                      <a:pt x="23" y="134"/>
                      <a:pt x="36" y="128"/>
                    </a:cubicBezTo>
                    <a:cubicBezTo>
                      <a:pt x="73" y="112"/>
                      <a:pt x="137" y="120"/>
                      <a:pt x="168" y="133"/>
                    </a:cubicBezTo>
                    <a:cubicBezTo>
                      <a:pt x="169" y="133"/>
                      <a:pt x="171" y="133"/>
                      <a:pt x="172" y="132"/>
                    </a:cubicBezTo>
                    <a:cubicBezTo>
                      <a:pt x="174" y="131"/>
                      <a:pt x="175" y="130"/>
                      <a:pt x="175" y="128"/>
                    </a:cubicBezTo>
                    <a:cubicBezTo>
                      <a:pt x="175" y="102"/>
                      <a:pt x="213" y="77"/>
                      <a:pt x="237" y="61"/>
                    </a:cubicBezTo>
                    <a:cubicBezTo>
                      <a:pt x="247" y="54"/>
                      <a:pt x="247" y="54"/>
                      <a:pt x="247" y="54"/>
                    </a:cubicBezTo>
                    <a:cubicBezTo>
                      <a:pt x="280" y="31"/>
                      <a:pt x="320" y="18"/>
                      <a:pt x="364" y="16"/>
                    </a:cubicBezTo>
                    <a:cubicBezTo>
                      <a:pt x="472" y="10"/>
                      <a:pt x="541" y="42"/>
                      <a:pt x="580" y="116"/>
                    </a:cubicBezTo>
                    <a:cubicBezTo>
                      <a:pt x="581" y="118"/>
                      <a:pt x="584" y="119"/>
                      <a:pt x="587" y="118"/>
                    </a:cubicBezTo>
                    <a:cubicBezTo>
                      <a:pt x="608" y="109"/>
                      <a:pt x="634" y="114"/>
                      <a:pt x="647" y="118"/>
                    </a:cubicBezTo>
                    <a:cubicBezTo>
                      <a:pt x="654" y="120"/>
                      <a:pt x="663" y="124"/>
                      <a:pt x="670" y="128"/>
                    </a:cubicBezTo>
                    <a:cubicBezTo>
                      <a:pt x="685" y="135"/>
                      <a:pt x="691" y="138"/>
                      <a:pt x="695" y="136"/>
                    </a:cubicBezTo>
                    <a:cubicBezTo>
                      <a:pt x="697" y="135"/>
                      <a:pt x="698" y="133"/>
                      <a:pt x="697" y="130"/>
                    </a:cubicBezTo>
                    <a:cubicBezTo>
                      <a:pt x="697" y="128"/>
                      <a:pt x="695" y="126"/>
                      <a:pt x="692" y="126"/>
                    </a:cubicBezTo>
                    <a:cubicBezTo>
                      <a:pt x="690" y="126"/>
                      <a:pt x="681" y="122"/>
                      <a:pt x="675" y="119"/>
                    </a:cubicBezTo>
                    <a:cubicBezTo>
                      <a:pt x="667" y="115"/>
                      <a:pt x="657" y="110"/>
                      <a:pt x="650" y="108"/>
                    </a:cubicBezTo>
                    <a:cubicBezTo>
                      <a:pt x="627" y="102"/>
                      <a:pt x="605" y="102"/>
                      <a:pt x="587" y="107"/>
                    </a:cubicBezTo>
                    <a:cubicBezTo>
                      <a:pt x="545" y="32"/>
                      <a:pt x="474" y="0"/>
                      <a:pt x="364" y="6"/>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84" name="Freeform 30"/>
              <p:cNvSpPr>
                <a:spLocks/>
              </p:cNvSpPr>
              <p:nvPr/>
            </p:nvSpPr>
            <p:spPr bwMode="auto">
              <a:xfrm>
                <a:off x="5250" y="2417"/>
                <a:ext cx="161" cy="807"/>
              </a:xfrm>
              <a:custGeom>
                <a:avLst/>
                <a:gdLst>
                  <a:gd name="T0" fmla="*/ 1 w 197"/>
                  <a:gd name="T1" fmla="*/ 4 h 988"/>
                  <a:gd name="T2" fmla="*/ 3 w 197"/>
                  <a:gd name="T3" fmla="*/ 11 h 988"/>
                  <a:gd name="T4" fmla="*/ 80 w 197"/>
                  <a:gd name="T5" fmla="*/ 117 h 988"/>
                  <a:gd name="T6" fmla="*/ 81 w 197"/>
                  <a:gd name="T7" fmla="*/ 253 h 988"/>
                  <a:gd name="T8" fmla="*/ 81 w 197"/>
                  <a:gd name="T9" fmla="*/ 258 h 988"/>
                  <a:gd name="T10" fmla="*/ 85 w 197"/>
                  <a:gd name="T11" fmla="*/ 260 h 988"/>
                  <a:gd name="T12" fmla="*/ 185 w 197"/>
                  <a:gd name="T13" fmla="*/ 424 h 988"/>
                  <a:gd name="T14" fmla="*/ 126 w 197"/>
                  <a:gd name="T15" fmla="*/ 637 h 988"/>
                  <a:gd name="T16" fmla="*/ 125 w 197"/>
                  <a:gd name="T17" fmla="*/ 641 h 988"/>
                  <a:gd name="T18" fmla="*/ 127 w 197"/>
                  <a:gd name="T19" fmla="*/ 645 h 988"/>
                  <a:gd name="T20" fmla="*/ 185 w 197"/>
                  <a:gd name="T21" fmla="*/ 806 h 988"/>
                  <a:gd name="T22" fmla="*/ 137 w 197"/>
                  <a:gd name="T23" fmla="*/ 978 h 988"/>
                  <a:gd name="T24" fmla="*/ 136 w 197"/>
                  <a:gd name="T25" fmla="*/ 985 h 988"/>
                  <a:gd name="T26" fmla="*/ 143 w 197"/>
                  <a:gd name="T27" fmla="*/ 986 h 988"/>
                  <a:gd name="T28" fmla="*/ 196 w 197"/>
                  <a:gd name="T29" fmla="*/ 833 h 988"/>
                  <a:gd name="T30" fmla="*/ 196 w 197"/>
                  <a:gd name="T31" fmla="*/ 806 h 988"/>
                  <a:gd name="T32" fmla="*/ 137 w 197"/>
                  <a:gd name="T33" fmla="*/ 640 h 988"/>
                  <a:gd name="T34" fmla="*/ 197 w 197"/>
                  <a:gd name="T35" fmla="*/ 461 h 988"/>
                  <a:gd name="T36" fmla="*/ 195 w 197"/>
                  <a:gd name="T37" fmla="*/ 423 h 988"/>
                  <a:gd name="T38" fmla="*/ 93 w 197"/>
                  <a:gd name="T39" fmla="*/ 251 h 988"/>
                  <a:gd name="T40" fmla="*/ 103 w 197"/>
                  <a:gd name="T41" fmla="*/ 193 h 988"/>
                  <a:gd name="T42" fmla="*/ 90 w 197"/>
                  <a:gd name="T43" fmla="*/ 114 h 988"/>
                  <a:gd name="T44" fmla="*/ 8 w 197"/>
                  <a:gd name="T45" fmla="*/ 1 h 988"/>
                  <a:gd name="T46" fmla="*/ 1 w 197"/>
                  <a:gd name="T47" fmla="*/ 4 h 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7" h="988">
                    <a:moveTo>
                      <a:pt x="1" y="4"/>
                    </a:moveTo>
                    <a:cubicBezTo>
                      <a:pt x="0" y="6"/>
                      <a:pt x="1" y="9"/>
                      <a:pt x="3" y="11"/>
                    </a:cubicBezTo>
                    <a:cubicBezTo>
                      <a:pt x="34" y="25"/>
                      <a:pt x="64" y="66"/>
                      <a:pt x="80" y="117"/>
                    </a:cubicBezTo>
                    <a:cubicBezTo>
                      <a:pt x="98" y="170"/>
                      <a:pt x="98" y="222"/>
                      <a:pt x="81" y="253"/>
                    </a:cubicBezTo>
                    <a:cubicBezTo>
                      <a:pt x="80" y="254"/>
                      <a:pt x="80" y="256"/>
                      <a:pt x="81" y="258"/>
                    </a:cubicBezTo>
                    <a:cubicBezTo>
                      <a:pt x="82" y="259"/>
                      <a:pt x="83" y="260"/>
                      <a:pt x="85" y="260"/>
                    </a:cubicBezTo>
                    <a:cubicBezTo>
                      <a:pt x="150" y="262"/>
                      <a:pt x="180" y="371"/>
                      <a:pt x="185" y="424"/>
                    </a:cubicBezTo>
                    <a:cubicBezTo>
                      <a:pt x="190" y="488"/>
                      <a:pt x="185" y="576"/>
                      <a:pt x="126" y="637"/>
                    </a:cubicBezTo>
                    <a:cubicBezTo>
                      <a:pt x="125" y="638"/>
                      <a:pt x="125" y="640"/>
                      <a:pt x="125" y="641"/>
                    </a:cubicBezTo>
                    <a:cubicBezTo>
                      <a:pt x="125" y="643"/>
                      <a:pt x="126" y="644"/>
                      <a:pt x="127" y="645"/>
                    </a:cubicBezTo>
                    <a:cubicBezTo>
                      <a:pt x="175" y="671"/>
                      <a:pt x="184" y="766"/>
                      <a:pt x="185" y="806"/>
                    </a:cubicBezTo>
                    <a:cubicBezTo>
                      <a:pt x="188" y="868"/>
                      <a:pt x="184" y="938"/>
                      <a:pt x="137" y="978"/>
                    </a:cubicBezTo>
                    <a:cubicBezTo>
                      <a:pt x="135" y="980"/>
                      <a:pt x="134" y="983"/>
                      <a:pt x="136" y="985"/>
                    </a:cubicBezTo>
                    <a:cubicBezTo>
                      <a:pt x="138" y="988"/>
                      <a:pt x="141" y="988"/>
                      <a:pt x="143" y="986"/>
                    </a:cubicBezTo>
                    <a:cubicBezTo>
                      <a:pt x="187" y="949"/>
                      <a:pt x="196" y="890"/>
                      <a:pt x="196" y="833"/>
                    </a:cubicBezTo>
                    <a:cubicBezTo>
                      <a:pt x="196" y="824"/>
                      <a:pt x="196" y="815"/>
                      <a:pt x="196" y="806"/>
                    </a:cubicBezTo>
                    <a:cubicBezTo>
                      <a:pt x="194" y="766"/>
                      <a:pt x="185" y="672"/>
                      <a:pt x="137" y="640"/>
                    </a:cubicBezTo>
                    <a:cubicBezTo>
                      <a:pt x="184" y="589"/>
                      <a:pt x="197" y="520"/>
                      <a:pt x="197" y="461"/>
                    </a:cubicBezTo>
                    <a:cubicBezTo>
                      <a:pt x="197" y="448"/>
                      <a:pt x="196" y="435"/>
                      <a:pt x="195" y="423"/>
                    </a:cubicBezTo>
                    <a:cubicBezTo>
                      <a:pt x="190" y="369"/>
                      <a:pt x="159" y="260"/>
                      <a:pt x="93" y="251"/>
                    </a:cubicBezTo>
                    <a:cubicBezTo>
                      <a:pt x="100" y="235"/>
                      <a:pt x="103" y="215"/>
                      <a:pt x="103" y="193"/>
                    </a:cubicBezTo>
                    <a:cubicBezTo>
                      <a:pt x="103" y="169"/>
                      <a:pt x="99" y="141"/>
                      <a:pt x="90" y="114"/>
                    </a:cubicBezTo>
                    <a:cubicBezTo>
                      <a:pt x="72" y="59"/>
                      <a:pt x="42" y="17"/>
                      <a:pt x="8" y="1"/>
                    </a:cubicBezTo>
                    <a:cubicBezTo>
                      <a:pt x="5" y="0"/>
                      <a:pt x="2" y="1"/>
                      <a:pt x="1" y="4"/>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85" name="Freeform 31"/>
              <p:cNvSpPr>
                <a:spLocks/>
              </p:cNvSpPr>
              <p:nvPr/>
            </p:nvSpPr>
            <p:spPr bwMode="auto">
              <a:xfrm>
                <a:off x="4811" y="2381"/>
                <a:ext cx="240" cy="215"/>
              </a:xfrm>
              <a:custGeom>
                <a:avLst/>
                <a:gdLst>
                  <a:gd name="T0" fmla="*/ 120 w 294"/>
                  <a:gd name="T1" fmla="*/ 0 h 263"/>
                  <a:gd name="T2" fmla="*/ 20 w 294"/>
                  <a:gd name="T3" fmla="*/ 79 h 263"/>
                  <a:gd name="T4" fmla="*/ 19 w 294"/>
                  <a:gd name="T5" fmla="*/ 197 h 263"/>
                  <a:gd name="T6" fmla="*/ 204 w 294"/>
                  <a:gd name="T7" fmla="*/ 247 h 263"/>
                  <a:gd name="T8" fmla="*/ 285 w 294"/>
                  <a:gd name="T9" fmla="*/ 186 h 263"/>
                  <a:gd name="T10" fmla="*/ 283 w 294"/>
                  <a:gd name="T11" fmla="*/ 121 h 263"/>
                  <a:gd name="T12" fmla="*/ 196 w 294"/>
                  <a:gd name="T13" fmla="*/ 79 h 263"/>
                  <a:gd name="T14" fmla="*/ 131 w 294"/>
                  <a:gd name="T15" fmla="*/ 125 h 263"/>
                  <a:gd name="T16" fmla="*/ 143 w 294"/>
                  <a:gd name="T17" fmla="*/ 168 h 263"/>
                  <a:gd name="T18" fmla="*/ 161 w 294"/>
                  <a:gd name="T19" fmla="*/ 171 h 263"/>
                  <a:gd name="T20" fmla="*/ 174 w 294"/>
                  <a:gd name="T21" fmla="*/ 167 h 263"/>
                  <a:gd name="T22" fmla="*/ 176 w 294"/>
                  <a:gd name="T23" fmla="*/ 161 h 263"/>
                  <a:gd name="T24" fmla="*/ 171 w 294"/>
                  <a:gd name="T25" fmla="*/ 157 h 263"/>
                  <a:gd name="T26" fmla="*/ 158 w 294"/>
                  <a:gd name="T27" fmla="*/ 157 h 263"/>
                  <a:gd name="T28" fmla="*/ 154 w 294"/>
                  <a:gd name="T29" fmla="*/ 157 h 263"/>
                  <a:gd name="T30" fmla="*/ 149 w 294"/>
                  <a:gd name="T31" fmla="*/ 159 h 263"/>
                  <a:gd name="T32" fmla="*/ 140 w 294"/>
                  <a:gd name="T33" fmla="*/ 136 h 263"/>
                  <a:gd name="T34" fmla="*/ 141 w 294"/>
                  <a:gd name="T35" fmla="*/ 128 h 263"/>
                  <a:gd name="T36" fmla="*/ 197 w 294"/>
                  <a:gd name="T37" fmla="*/ 89 h 263"/>
                  <a:gd name="T38" fmla="*/ 274 w 294"/>
                  <a:gd name="T39" fmla="*/ 125 h 263"/>
                  <a:gd name="T40" fmla="*/ 275 w 294"/>
                  <a:gd name="T41" fmla="*/ 181 h 263"/>
                  <a:gd name="T42" fmla="*/ 201 w 294"/>
                  <a:gd name="T43" fmla="*/ 237 h 263"/>
                  <a:gd name="T44" fmla="*/ 28 w 294"/>
                  <a:gd name="T45" fmla="*/ 192 h 263"/>
                  <a:gd name="T46" fmla="*/ 29 w 294"/>
                  <a:gd name="T47" fmla="*/ 83 h 263"/>
                  <a:gd name="T48" fmla="*/ 121 w 294"/>
                  <a:gd name="T49" fmla="*/ 10 h 263"/>
                  <a:gd name="T50" fmla="*/ 126 w 294"/>
                  <a:gd name="T51" fmla="*/ 4 h 263"/>
                  <a:gd name="T52" fmla="*/ 120 w 294"/>
                  <a:gd name="T53" fmla="*/ 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63">
                    <a:moveTo>
                      <a:pt x="120" y="0"/>
                    </a:moveTo>
                    <a:cubicBezTo>
                      <a:pt x="80" y="5"/>
                      <a:pt x="41" y="35"/>
                      <a:pt x="20" y="79"/>
                    </a:cubicBezTo>
                    <a:cubicBezTo>
                      <a:pt x="0" y="120"/>
                      <a:pt x="0" y="164"/>
                      <a:pt x="19" y="197"/>
                    </a:cubicBezTo>
                    <a:cubicBezTo>
                      <a:pt x="54" y="255"/>
                      <a:pt x="151" y="263"/>
                      <a:pt x="204" y="247"/>
                    </a:cubicBezTo>
                    <a:cubicBezTo>
                      <a:pt x="243" y="235"/>
                      <a:pt x="272" y="212"/>
                      <a:pt x="285" y="186"/>
                    </a:cubicBezTo>
                    <a:cubicBezTo>
                      <a:pt x="294" y="166"/>
                      <a:pt x="293" y="144"/>
                      <a:pt x="283" y="121"/>
                    </a:cubicBezTo>
                    <a:cubicBezTo>
                      <a:pt x="269" y="90"/>
                      <a:pt x="229" y="76"/>
                      <a:pt x="196" y="79"/>
                    </a:cubicBezTo>
                    <a:cubicBezTo>
                      <a:pt x="163" y="81"/>
                      <a:pt x="139" y="98"/>
                      <a:pt x="131" y="125"/>
                    </a:cubicBezTo>
                    <a:cubicBezTo>
                      <a:pt x="127" y="140"/>
                      <a:pt x="132" y="159"/>
                      <a:pt x="143" y="168"/>
                    </a:cubicBezTo>
                    <a:cubicBezTo>
                      <a:pt x="148" y="172"/>
                      <a:pt x="154" y="173"/>
                      <a:pt x="161" y="171"/>
                    </a:cubicBezTo>
                    <a:cubicBezTo>
                      <a:pt x="164" y="172"/>
                      <a:pt x="168" y="171"/>
                      <a:pt x="174" y="167"/>
                    </a:cubicBezTo>
                    <a:cubicBezTo>
                      <a:pt x="175" y="165"/>
                      <a:pt x="176" y="163"/>
                      <a:pt x="176" y="161"/>
                    </a:cubicBezTo>
                    <a:cubicBezTo>
                      <a:pt x="175" y="159"/>
                      <a:pt x="173" y="158"/>
                      <a:pt x="171" y="157"/>
                    </a:cubicBezTo>
                    <a:cubicBezTo>
                      <a:pt x="163" y="156"/>
                      <a:pt x="160" y="156"/>
                      <a:pt x="158" y="157"/>
                    </a:cubicBezTo>
                    <a:cubicBezTo>
                      <a:pt x="156" y="157"/>
                      <a:pt x="154" y="157"/>
                      <a:pt x="154" y="157"/>
                    </a:cubicBezTo>
                    <a:cubicBezTo>
                      <a:pt x="152" y="156"/>
                      <a:pt x="150" y="157"/>
                      <a:pt x="149" y="159"/>
                    </a:cubicBezTo>
                    <a:cubicBezTo>
                      <a:pt x="143" y="155"/>
                      <a:pt x="140" y="145"/>
                      <a:pt x="140" y="136"/>
                    </a:cubicBezTo>
                    <a:cubicBezTo>
                      <a:pt x="140" y="133"/>
                      <a:pt x="140" y="130"/>
                      <a:pt x="141" y="128"/>
                    </a:cubicBezTo>
                    <a:cubicBezTo>
                      <a:pt x="147" y="106"/>
                      <a:pt x="168" y="91"/>
                      <a:pt x="197" y="89"/>
                    </a:cubicBezTo>
                    <a:cubicBezTo>
                      <a:pt x="226" y="87"/>
                      <a:pt x="262" y="99"/>
                      <a:pt x="274" y="125"/>
                    </a:cubicBezTo>
                    <a:cubicBezTo>
                      <a:pt x="283" y="145"/>
                      <a:pt x="283" y="164"/>
                      <a:pt x="275" y="181"/>
                    </a:cubicBezTo>
                    <a:cubicBezTo>
                      <a:pt x="264" y="205"/>
                      <a:pt x="237" y="226"/>
                      <a:pt x="201" y="237"/>
                    </a:cubicBezTo>
                    <a:cubicBezTo>
                      <a:pt x="151" y="253"/>
                      <a:pt x="60" y="246"/>
                      <a:pt x="28" y="192"/>
                    </a:cubicBezTo>
                    <a:cubicBezTo>
                      <a:pt x="10" y="162"/>
                      <a:pt x="11" y="121"/>
                      <a:pt x="29" y="83"/>
                    </a:cubicBezTo>
                    <a:cubicBezTo>
                      <a:pt x="49" y="43"/>
                      <a:pt x="84" y="15"/>
                      <a:pt x="121" y="10"/>
                    </a:cubicBezTo>
                    <a:cubicBezTo>
                      <a:pt x="124" y="10"/>
                      <a:pt x="126" y="7"/>
                      <a:pt x="126" y="4"/>
                    </a:cubicBezTo>
                    <a:cubicBezTo>
                      <a:pt x="125" y="2"/>
                      <a:pt x="123" y="0"/>
                      <a:pt x="120"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86" name="Freeform 32"/>
              <p:cNvSpPr>
                <a:spLocks/>
              </p:cNvSpPr>
              <p:nvPr/>
            </p:nvSpPr>
            <p:spPr bwMode="auto">
              <a:xfrm>
                <a:off x="4674" y="2484"/>
                <a:ext cx="511" cy="310"/>
              </a:xfrm>
              <a:custGeom>
                <a:avLst/>
                <a:gdLst>
                  <a:gd name="T0" fmla="*/ 171 w 626"/>
                  <a:gd name="T1" fmla="*/ 2 h 379"/>
                  <a:gd name="T2" fmla="*/ 126 w 626"/>
                  <a:gd name="T3" fmla="*/ 23 h 379"/>
                  <a:gd name="T4" fmla="*/ 44 w 626"/>
                  <a:gd name="T5" fmla="*/ 81 h 379"/>
                  <a:gd name="T6" fmla="*/ 24 w 626"/>
                  <a:gd name="T7" fmla="*/ 281 h 379"/>
                  <a:gd name="T8" fmla="*/ 189 w 626"/>
                  <a:gd name="T9" fmla="*/ 366 h 379"/>
                  <a:gd name="T10" fmla="*/ 199 w 626"/>
                  <a:gd name="T11" fmla="*/ 367 h 379"/>
                  <a:gd name="T12" fmla="*/ 465 w 626"/>
                  <a:gd name="T13" fmla="*/ 354 h 379"/>
                  <a:gd name="T14" fmla="*/ 600 w 626"/>
                  <a:gd name="T15" fmla="*/ 266 h 379"/>
                  <a:gd name="T16" fmla="*/ 613 w 626"/>
                  <a:gd name="T17" fmla="*/ 127 h 379"/>
                  <a:gd name="T18" fmla="*/ 521 w 626"/>
                  <a:gd name="T19" fmla="*/ 42 h 379"/>
                  <a:gd name="T20" fmla="*/ 458 w 626"/>
                  <a:gd name="T21" fmla="*/ 11 h 379"/>
                  <a:gd name="T22" fmla="*/ 451 w 626"/>
                  <a:gd name="T23" fmla="*/ 12 h 379"/>
                  <a:gd name="T24" fmla="*/ 451 w 626"/>
                  <a:gd name="T25" fmla="*/ 19 h 379"/>
                  <a:gd name="T26" fmla="*/ 517 w 626"/>
                  <a:gd name="T27" fmla="*/ 52 h 379"/>
                  <a:gd name="T28" fmla="*/ 603 w 626"/>
                  <a:gd name="T29" fmla="*/ 129 h 379"/>
                  <a:gd name="T30" fmla="*/ 591 w 626"/>
                  <a:gd name="T31" fmla="*/ 261 h 379"/>
                  <a:gd name="T32" fmla="*/ 462 w 626"/>
                  <a:gd name="T33" fmla="*/ 344 h 379"/>
                  <a:gd name="T34" fmla="*/ 200 w 626"/>
                  <a:gd name="T35" fmla="*/ 356 h 379"/>
                  <a:gd name="T36" fmla="*/ 189 w 626"/>
                  <a:gd name="T37" fmla="*/ 356 h 379"/>
                  <a:gd name="T38" fmla="*/ 34 w 626"/>
                  <a:gd name="T39" fmla="*/ 277 h 379"/>
                  <a:gd name="T40" fmla="*/ 52 w 626"/>
                  <a:gd name="T41" fmla="*/ 86 h 379"/>
                  <a:gd name="T42" fmla="*/ 129 w 626"/>
                  <a:gd name="T43" fmla="*/ 32 h 379"/>
                  <a:gd name="T44" fmla="*/ 176 w 626"/>
                  <a:gd name="T45" fmla="*/ 11 h 379"/>
                  <a:gd name="T46" fmla="*/ 178 w 626"/>
                  <a:gd name="T47" fmla="*/ 4 h 379"/>
                  <a:gd name="T48" fmla="*/ 171 w 626"/>
                  <a:gd name="T49" fmla="*/ 2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26" h="379">
                    <a:moveTo>
                      <a:pt x="171" y="2"/>
                    </a:moveTo>
                    <a:cubicBezTo>
                      <a:pt x="156" y="11"/>
                      <a:pt x="141" y="17"/>
                      <a:pt x="126" y="23"/>
                    </a:cubicBezTo>
                    <a:cubicBezTo>
                      <a:pt x="96" y="35"/>
                      <a:pt x="65" y="47"/>
                      <a:pt x="44" y="81"/>
                    </a:cubicBezTo>
                    <a:cubicBezTo>
                      <a:pt x="7" y="139"/>
                      <a:pt x="0" y="218"/>
                      <a:pt x="24" y="281"/>
                    </a:cubicBezTo>
                    <a:cubicBezTo>
                      <a:pt x="53" y="355"/>
                      <a:pt x="122" y="360"/>
                      <a:pt x="189" y="366"/>
                    </a:cubicBezTo>
                    <a:cubicBezTo>
                      <a:pt x="199" y="367"/>
                      <a:pt x="199" y="367"/>
                      <a:pt x="199" y="367"/>
                    </a:cubicBezTo>
                    <a:cubicBezTo>
                      <a:pt x="283" y="374"/>
                      <a:pt x="380" y="379"/>
                      <a:pt x="465" y="354"/>
                    </a:cubicBezTo>
                    <a:cubicBezTo>
                      <a:pt x="536" y="332"/>
                      <a:pt x="581" y="304"/>
                      <a:pt x="600" y="266"/>
                    </a:cubicBezTo>
                    <a:cubicBezTo>
                      <a:pt x="626" y="218"/>
                      <a:pt x="619" y="158"/>
                      <a:pt x="613" y="127"/>
                    </a:cubicBezTo>
                    <a:cubicBezTo>
                      <a:pt x="601" y="69"/>
                      <a:pt x="560" y="55"/>
                      <a:pt x="521" y="42"/>
                    </a:cubicBezTo>
                    <a:cubicBezTo>
                      <a:pt x="498" y="35"/>
                      <a:pt x="475" y="27"/>
                      <a:pt x="458" y="11"/>
                    </a:cubicBezTo>
                    <a:cubicBezTo>
                      <a:pt x="456" y="9"/>
                      <a:pt x="452" y="10"/>
                      <a:pt x="451" y="12"/>
                    </a:cubicBezTo>
                    <a:cubicBezTo>
                      <a:pt x="449" y="14"/>
                      <a:pt x="449" y="17"/>
                      <a:pt x="451" y="19"/>
                    </a:cubicBezTo>
                    <a:cubicBezTo>
                      <a:pt x="470" y="36"/>
                      <a:pt x="494" y="44"/>
                      <a:pt x="517" y="52"/>
                    </a:cubicBezTo>
                    <a:cubicBezTo>
                      <a:pt x="556" y="65"/>
                      <a:pt x="592" y="77"/>
                      <a:pt x="603" y="129"/>
                    </a:cubicBezTo>
                    <a:cubicBezTo>
                      <a:pt x="609" y="159"/>
                      <a:pt x="616" y="216"/>
                      <a:pt x="591" y="261"/>
                    </a:cubicBezTo>
                    <a:cubicBezTo>
                      <a:pt x="573" y="296"/>
                      <a:pt x="530" y="323"/>
                      <a:pt x="462" y="344"/>
                    </a:cubicBezTo>
                    <a:cubicBezTo>
                      <a:pt x="379" y="369"/>
                      <a:pt x="283" y="364"/>
                      <a:pt x="200" y="356"/>
                    </a:cubicBezTo>
                    <a:cubicBezTo>
                      <a:pt x="189" y="356"/>
                      <a:pt x="189" y="356"/>
                      <a:pt x="189" y="356"/>
                    </a:cubicBezTo>
                    <a:cubicBezTo>
                      <a:pt x="126" y="350"/>
                      <a:pt x="60" y="345"/>
                      <a:pt x="34" y="277"/>
                    </a:cubicBezTo>
                    <a:cubicBezTo>
                      <a:pt x="10" y="217"/>
                      <a:pt x="18" y="142"/>
                      <a:pt x="52" y="86"/>
                    </a:cubicBezTo>
                    <a:cubicBezTo>
                      <a:pt x="71" y="55"/>
                      <a:pt x="100" y="44"/>
                      <a:pt x="129" y="32"/>
                    </a:cubicBezTo>
                    <a:cubicBezTo>
                      <a:pt x="145" y="26"/>
                      <a:pt x="161" y="20"/>
                      <a:pt x="176" y="11"/>
                    </a:cubicBezTo>
                    <a:cubicBezTo>
                      <a:pt x="178" y="9"/>
                      <a:pt x="179" y="6"/>
                      <a:pt x="178" y="4"/>
                    </a:cubicBezTo>
                    <a:cubicBezTo>
                      <a:pt x="176" y="1"/>
                      <a:pt x="173" y="0"/>
                      <a:pt x="171" y="2"/>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87" name="Freeform 33"/>
              <p:cNvSpPr>
                <a:spLocks noEditPoints="1"/>
              </p:cNvSpPr>
              <p:nvPr/>
            </p:nvSpPr>
            <p:spPr bwMode="auto">
              <a:xfrm>
                <a:off x="4770" y="2601"/>
                <a:ext cx="54" cy="52"/>
              </a:xfrm>
              <a:custGeom>
                <a:avLst/>
                <a:gdLst>
                  <a:gd name="T0" fmla="*/ 5 w 66"/>
                  <a:gd name="T1" fmla="*/ 0 h 64"/>
                  <a:gd name="T2" fmla="*/ 0 w 66"/>
                  <a:gd name="T3" fmla="*/ 5 h 64"/>
                  <a:gd name="T4" fmla="*/ 0 w 66"/>
                  <a:gd name="T5" fmla="*/ 5 h 64"/>
                  <a:gd name="T6" fmla="*/ 5 w 66"/>
                  <a:gd name="T7" fmla="*/ 10 h 64"/>
                  <a:gd name="T8" fmla="*/ 47 w 66"/>
                  <a:gd name="T9" fmla="*/ 25 h 64"/>
                  <a:gd name="T10" fmla="*/ 44 w 66"/>
                  <a:gd name="T11" fmla="*/ 29 h 64"/>
                  <a:gd name="T12" fmla="*/ 44 w 66"/>
                  <a:gd name="T13" fmla="*/ 29 h 64"/>
                  <a:gd name="T14" fmla="*/ 12 w 66"/>
                  <a:gd name="T15" fmla="*/ 51 h 64"/>
                  <a:gd name="T16" fmla="*/ 8 w 66"/>
                  <a:gd name="T17" fmla="*/ 55 h 64"/>
                  <a:gd name="T18" fmla="*/ 6 w 66"/>
                  <a:gd name="T19" fmla="*/ 59 h 64"/>
                  <a:gd name="T20" fmla="*/ 7 w 66"/>
                  <a:gd name="T21" fmla="*/ 62 h 64"/>
                  <a:gd name="T22" fmla="*/ 14 w 66"/>
                  <a:gd name="T23" fmla="*/ 63 h 64"/>
                  <a:gd name="T24" fmla="*/ 18 w 66"/>
                  <a:gd name="T25" fmla="*/ 59 h 64"/>
                  <a:gd name="T26" fmla="*/ 57 w 66"/>
                  <a:gd name="T27" fmla="*/ 33 h 64"/>
                  <a:gd name="T28" fmla="*/ 57 w 66"/>
                  <a:gd name="T29" fmla="*/ 33 h 64"/>
                  <a:gd name="T30" fmla="*/ 59 w 66"/>
                  <a:gd name="T31" fmla="*/ 33 h 64"/>
                  <a:gd name="T32" fmla="*/ 66 w 66"/>
                  <a:gd name="T33" fmla="*/ 31 h 64"/>
                  <a:gd name="T34" fmla="*/ 66 w 66"/>
                  <a:gd name="T35" fmla="*/ 29 h 64"/>
                  <a:gd name="T36" fmla="*/ 64 w 66"/>
                  <a:gd name="T37" fmla="*/ 25 h 64"/>
                  <a:gd name="T38" fmla="*/ 62 w 66"/>
                  <a:gd name="T39" fmla="*/ 23 h 64"/>
                  <a:gd name="T40" fmla="*/ 61 w 66"/>
                  <a:gd name="T41" fmla="*/ 22 h 64"/>
                  <a:gd name="T42" fmla="*/ 5 w 66"/>
                  <a:gd name="T43" fmla="*/ 0 h 64"/>
                  <a:gd name="T44" fmla="*/ 62 w 66"/>
                  <a:gd name="T45" fmla="*/ 24 h 64"/>
                  <a:gd name="T46" fmla="*/ 62 w 66"/>
                  <a:gd name="T47" fmla="*/ 24 h 64"/>
                  <a:gd name="T48" fmla="*/ 62 w 66"/>
                  <a:gd name="T49" fmla="*/ 2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6" h="64">
                    <a:moveTo>
                      <a:pt x="5" y="0"/>
                    </a:moveTo>
                    <a:cubicBezTo>
                      <a:pt x="2" y="0"/>
                      <a:pt x="0" y="3"/>
                      <a:pt x="0" y="5"/>
                    </a:cubicBezTo>
                    <a:cubicBezTo>
                      <a:pt x="0" y="5"/>
                      <a:pt x="0" y="5"/>
                      <a:pt x="0" y="5"/>
                    </a:cubicBezTo>
                    <a:cubicBezTo>
                      <a:pt x="0" y="8"/>
                      <a:pt x="2" y="10"/>
                      <a:pt x="5" y="10"/>
                    </a:cubicBezTo>
                    <a:cubicBezTo>
                      <a:pt x="8" y="11"/>
                      <a:pt x="33" y="18"/>
                      <a:pt x="47" y="25"/>
                    </a:cubicBezTo>
                    <a:cubicBezTo>
                      <a:pt x="46" y="26"/>
                      <a:pt x="44" y="27"/>
                      <a:pt x="44" y="29"/>
                    </a:cubicBezTo>
                    <a:cubicBezTo>
                      <a:pt x="44" y="29"/>
                      <a:pt x="44" y="29"/>
                      <a:pt x="44" y="29"/>
                    </a:cubicBezTo>
                    <a:cubicBezTo>
                      <a:pt x="33" y="36"/>
                      <a:pt x="23" y="44"/>
                      <a:pt x="12" y="51"/>
                    </a:cubicBezTo>
                    <a:cubicBezTo>
                      <a:pt x="8" y="55"/>
                      <a:pt x="8" y="55"/>
                      <a:pt x="8" y="55"/>
                    </a:cubicBezTo>
                    <a:cubicBezTo>
                      <a:pt x="6" y="56"/>
                      <a:pt x="6" y="57"/>
                      <a:pt x="6" y="59"/>
                    </a:cubicBezTo>
                    <a:cubicBezTo>
                      <a:pt x="6" y="60"/>
                      <a:pt x="6" y="61"/>
                      <a:pt x="7" y="62"/>
                    </a:cubicBezTo>
                    <a:cubicBezTo>
                      <a:pt x="8" y="64"/>
                      <a:pt x="12" y="64"/>
                      <a:pt x="14" y="63"/>
                    </a:cubicBezTo>
                    <a:cubicBezTo>
                      <a:pt x="18" y="59"/>
                      <a:pt x="18" y="59"/>
                      <a:pt x="18" y="59"/>
                    </a:cubicBezTo>
                    <a:cubicBezTo>
                      <a:pt x="31" y="50"/>
                      <a:pt x="44" y="41"/>
                      <a:pt x="57" y="33"/>
                    </a:cubicBezTo>
                    <a:cubicBezTo>
                      <a:pt x="57" y="33"/>
                      <a:pt x="57" y="33"/>
                      <a:pt x="57" y="33"/>
                    </a:cubicBezTo>
                    <a:cubicBezTo>
                      <a:pt x="58" y="33"/>
                      <a:pt x="59" y="33"/>
                      <a:pt x="59" y="33"/>
                    </a:cubicBezTo>
                    <a:cubicBezTo>
                      <a:pt x="62" y="34"/>
                      <a:pt x="65" y="33"/>
                      <a:pt x="66" y="31"/>
                    </a:cubicBezTo>
                    <a:cubicBezTo>
                      <a:pt x="66" y="30"/>
                      <a:pt x="66" y="29"/>
                      <a:pt x="66" y="29"/>
                    </a:cubicBezTo>
                    <a:cubicBezTo>
                      <a:pt x="66" y="27"/>
                      <a:pt x="66" y="26"/>
                      <a:pt x="64" y="25"/>
                    </a:cubicBezTo>
                    <a:cubicBezTo>
                      <a:pt x="64" y="25"/>
                      <a:pt x="63" y="24"/>
                      <a:pt x="62" y="23"/>
                    </a:cubicBezTo>
                    <a:cubicBezTo>
                      <a:pt x="62" y="23"/>
                      <a:pt x="62" y="22"/>
                      <a:pt x="61" y="22"/>
                    </a:cubicBezTo>
                    <a:cubicBezTo>
                      <a:pt x="50" y="12"/>
                      <a:pt x="10" y="0"/>
                      <a:pt x="5" y="0"/>
                    </a:cubicBezTo>
                    <a:close/>
                    <a:moveTo>
                      <a:pt x="62" y="24"/>
                    </a:moveTo>
                    <a:cubicBezTo>
                      <a:pt x="62" y="24"/>
                      <a:pt x="62" y="24"/>
                      <a:pt x="62" y="24"/>
                    </a:cubicBezTo>
                    <a:cubicBezTo>
                      <a:pt x="62" y="24"/>
                      <a:pt x="62" y="24"/>
                      <a:pt x="62" y="24"/>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88" name="Freeform 34"/>
              <p:cNvSpPr>
                <a:spLocks/>
              </p:cNvSpPr>
              <p:nvPr/>
            </p:nvSpPr>
            <p:spPr bwMode="auto">
              <a:xfrm>
                <a:off x="5027" y="2599"/>
                <a:ext cx="56" cy="45"/>
              </a:xfrm>
              <a:custGeom>
                <a:avLst/>
                <a:gdLst>
                  <a:gd name="T0" fmla="*/ 63 w 69"/>
                  <a:gd name="T1" fmla="*/ 0 h 56"/>
                  <a:gd name="T2" fmla="*/ 59 w 69"/>
                  <a:gd name="T3" fmla="*/ 1 h 56"/>
                  <a:gd name="T4" fmla="*/ 6 w 69"/>
                  <a:gd name="T5" fmla="*/ 18 h 56"/>
                  <a:gd name="T6" fmla="*/ 5 w 69"/>
                  <a:gd name="T7" fmla="*/ 18 h 56"/>
                  <a:gd name="T8" fmla="*/ 4 w 69"/>
                  <a:gd name="T9" fmla="*/ 18 h 56"/>
                  <a:gd name="T10" fmla="*/ 4 w 69"/>
                  <a:gd name="T11" fmla="*/ 18 h 56"/>
                  <a:gd name="T12" fmla="*/ 3 w 69"/>
                  <a:gd name="T13" fmla="*/ 19 h 56"/>
                  <a:gd name="T14" fmla="*/ 1 w 69"/>
                  <a:gd name="T15" fmla="*/ 20 h 56"/>
                  <a:gd name="T16" fmla="*/ 0 w 69"/>
                  <a:gd name="T17" fmla="*/ 25 h 56"/>
                  <a:gd name="T18" fmla="*/ 0 w 69"/>
                  <a:gd name="T19" fmla="*/ 27 h 56"/>
                  <a:gd name="T20" fmla="*/ 2 w 69"/>
                  <a:gd name="T21" fmla="*/ 30 h 56"/>
                  <a:gd name="T22" fmla="*/ 11 w 69"/>
                  <a:gd name="T23" fmla="*/ 30 h 56"/>
                  <a:gd name="T24" fmla="*/ 61 w 69"/>
                  <a:gd name="T25" fmla="*/ 54 h 56"/>
                  <a:gd name="T26" fmla="*/ 68 w 69"/>
                  <a:gd name="T27" fmla="*/ 52 h 56"/>
                  <a:gd name="T28" fmla="*/ 69 w 69"/>
                  <a:gd name="T29" fmla="*/ 50 h 56"/>
                  <a:gd name="T30" fmla="*/ 67 w 69"/>
                  <a:gd name="T31" fmla="*/ 45 h 56"/>
                  <a:gd name="T32" fmla="*/ 21 w 69"/>
                  <a:gd name="T33" fmla="*/ 23 h 56"/>
                  <a:gd name="T34" fmla="*/ 62 w 69"/>
                  <a:gd name="T35" fmla="*/ 11 h 56"/>
                  <a:gd name="T36" fmla="*/ 65 w 69"/>
                  <a:gd name="T37" fmla="*/ 10 h 56"/>
                  <a:gd name="T38" fmla="*/ 69 w 69"/>
                  <a:gd name="T39" fmla="*/ 5 h 56"/>
                  <a:gd name="T40" fmla="*/ 69 w 69"/>
                  <a:gd name="T41" fmla="*/ 4 h 56"/>
                  <a:gd name="T42" fmla="*/ 63 w 69"/>
                  <a:gd name="T4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9" h="56">
                    <a:moveTo>
                      <a:pt x="63" y="0"/>
                    </a:moveTo>
                    <a:cubicBezTo>
                      <a:pt x="59" y="1"/>
                      <a:pt x="59" y="1"/>
                      <a:pt x="59" y="1"/>
                    </a:cubicBezTo>
                    <a:cubicBezTo>
                      <a:pt x="42" y="6"/>
                      <a:pt x="23" y="12"/>
                      <a:pt x="6" y="18"/>
                    </a:cubicBezTo>
                    <a:cubicBezTo>
                      <a:pt x="5" y="18"/>
                      <a:pt x="5" y="18"/>
                      <a:pt x="5" y="18"/>
                    </a:cubicBezTo>
                    <a:cubicBezTo>
                      <a:pt x="5" y="18"/>
                      <a:pt x="5" y="18"/>
                      <a:pt x="4" y="18"/>
                    </a:cubicBezTo>
                    <a:cubicBezTo>
                      <a:pt x="4" y="18"/>
                      <a:pt x="4" y="18"/>
                      <a:pt x="4" y="18"/>
                    </a:cubicBezTo>
                    <a:cubicBezTo>
                      <a:pt x="4" y="19"/>
                      <a:pt x="4" y="19"/>
                      <a:pt x="3" y="19"/>
                    </a:cubicBezTo>
                    <a:cubicBezTo>
                      <a:pt x="3" y="20"/>
                      <a:pt x="2" y="20"/>
                      <a:pt x="1" y="20"/>
                    </a:cubicBezTo>
                    <a:cubicBezTo>
                      <a:pt x="1" y="21"/>
                      <a:pt x="0" y="22"/>
                      <a:pt x="0" y="25"/>
                    </a:cubicBezTo>
                    <a:cubicBezTo>
                      <a:pt x="0" y="25"/>
                      <a:pt x="0" y="26"/>
                      <a:pt x="0" y="27"/>
                    </a:cubicBezTo>
                    <a:cubicBezTo>
                      <a:pt x="0" y="28"/>
                      <a:pt x="1" y="29"/>
                      <a:pt x="2" y="30"/>
                    </a:cubicBezTo>
                    <a:cubicBezTo>
                      <a:pt x="5" y="32"/>
                      <a:pt x="8" y="32"/>
                      <a:pt x="11" y="30"/>
                    </a:cubicBezTo>
                    <a:cubicBezTo>
                      <a:pt x="27" y="37"/>
                      <a:pt x="48" y="46"/>
                      <a:pt x="61" y="54"/>
                    </a:cubicBezTo>
                    <a:cubicBezTo>
                      <a:pt x="64" y="56"/>
                      <a:pt x="67" y="55"/>
                      <a:pt x="68" y="52"/>
                    </a:cubicBezTo>
                    <a:cubicBezTo>
                      <a:pt x="69" y="52"/>
                      <a:pt x="69" y="51"/>
                      <a:pt x="69" y="50"/>
                    </a:cubicBezTo>
                    <a:cubicBezTo>
                      <a:pt x="69" y="48"/>
                      <a:pt x="68" y="46"/>
                      <a:pt x="67" y="45"/>
                    </a:cubicBezTo>
                    <a:cubicBezTo>
                      <a:pt x="55" y="38"/>
                      <a:pt x="37" y="30"/>
                      <a:pt x="21" y="23"/>
                    </a:cubicBezTo>
                    <a:cubicBezTo>
                      <a:pt x="35" y="19"/>
                      <a:pt x="49" y="15"/>
                      <a:pt x="62" y="11"/>
                    </a:cubicBezTo>
                    <a:cubicBezTo>
                      <a:pt x="65" y="10"/>
                      <a:pt x="65" y="10"/>
                      <a:pt x="65" y="10"/>
                    </a:cubicBezTo>
                    <a:cubicBezTo>
                      <a:pt x="68" y="10"/>
                      <a:pt x="69" y="8"/>
                      <a:pt x="69" y="5"/>
                    </a:cubicBezTo>
                    <a:cubicBezTo>
                      <a:pt x="69" y="5"/>
                      <a:pt x="69" y="4"/>
                      <a:pt x="69" y="4"/>
                    </a:cubicBezTo>
                    <a:cubicBezTo>
                      <a:pt x="68" y="1"/>
                      <a:pt x="65" y="0"/>
                      <a:pt x="63"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89" name="Freeform 35"/>
              <p:cNvSpPr>
                <a:spLocks/>
              </p:cNvSpPr>
              <p:nvPr/>
            </p:nvSpPr>
            <p:spPr bwMode="auto">
              <a:xfrm>
                <a:off x="4886" y="2630"/>
                <a:ext cx="66" cy="92"/>
              </a:xfrm>
              <a:custGeom>
                <a:avLst/>
                <a:gdLst>
                  <a:gd name="T0" fmla="*/ 63 w 81"/>
                  <a:gd name="T1" fmla="*/ 1 h 113"/>
                  <a:gd name="T2" fmla="*/ 59 w 81"/>
                  <a:gd name="T3" fmla="*/ 7 h 113"/>
                  <a:gd name="T4" fmla="*/ 56 w 81"/>
                  <a:gd name="T5" fmla="*/ 92 h 113"/>
                  <a:gd name="T6" fmla="*/ 43 w 81"/>
                  <a:gd name="T7" fmla="*/ 101 h 113"/>
                  <a:gd name="T8" fmla="*/ 25 w 81"/>
                  <a:gd name="T9" fmla="*/ 94 h 113"/>
                  <a:gd name="T10" fmla="*/ 24 w 81"/>
                  <a:gd name="T11" fmla="*/ 12 h 113"/>
                  <a:gd name="T12" fmla="*/ 23 w 81"/>
                  <a:gd name="T13" fmla="*/ 4 h 113"/>
                  <a:gd name="T14" fmla="*/ 15 w 81"/>
                  <a:gd name="T15" fmla="*/ 6 h 113"/>
                  <a:gd name="T16" fmla="*/ 17 w 81"/>
                  <a:gd name="T17" fmla="*/ 100 h 113"/>
                  <a:gd name="T18" fmla="*/ 44 w 81"/>
                  <a:gd name="T19" fmla="*/ 111 h 113"/>
                  <a:gd name="T20" fmla="*/ 65 w 81"/>
                  <a:gd name="T21" fmla="*/ 97 h 113"/>
                  <a:gd name="T22" fmla="*/ 69 w 81"/>
                  <a:gd name="T23" fmla="*/ 5 h 113"/>
                  <a:gd name="T24" fmla="*/ 63 w 81"/>
                  <a:gd name="T25" fmla="*/ 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113">
                    <a:moveTo>
                      <a:pt x="63" y="1"/>
                    </a:moveTo>
                    <a:cubicBezTo>
                      <a:pt x="60" y="2"/>
                      <a:pt x="59" y="4"/>
                      <a:pt x="59" y="7"/>
                    </a:cubicBezTo>
                    <a:cubicBezTo>
                      <a:pt x="65" y="30"/>
                      <a:pt x="69" y="72"/>
                      <a:pt x="56" y="92"/>
                    </a:cubicBezTo>
                    <a:cubicBezTo>
                      <a:pt x="53" y="97"/>
                      <a:pt x="48" y="100"/>
                      <a:pt x="43" y="101"/>
                    </a:cubicBezTo>
                    <a:cubicBezTo>
                      <a:pt x="35" y="103"/>
                      <a:pt x="29" y="100"/>
                      <a:pt x="25" y="94"/>
                    </a:cubicBezTo>
                    <a:cubicBezTo>
                      <a:pt x="11" y="73"/>
                      <a:pt x="17" y="23"/>
                      <a:pt x="24" y="12"/>
                    </a:cubicBezTo>
                    <a:cubicBezTo>
                      <a:pt x="26" y="9"/>
                      <a:pt x="25" y="6"/>
                      <a:pt x="23" y="4"/>
                    </a:cubicBezTo>
                    <a:cubicBezTo>
                      <a:pt x="20" y="3"/>
                      <a:pt x="17" y="4"/>
                      <a:pt x="15" y="6"/>
                    </a:cubicBezTo>
                    <a:cubicBezTo>
                      <a:pt x="6" y="22"/>
                      <a:pt x="0" y="76"/>
                      <a:pt x="17" y="100"/>
                    </a:cubicBezTo>
                    <a:cubicBezTo>
                      <a:pt x="23" y="109"/>
                      <a:pt x="33" y="113"/>
                      <a:pt x="44" y="111"/>
                    </a:cubicBezTo>
                    <a:cubicBezTo>
                      <a:pt x="53" y="110"/>
                      <a:pt x="60" y="105"/>
                      <a:pt x="65" y="97"/>
                    </a:cubicBezTo>
                    <a:cubicBezTo>
                      <a:pt x="81" y="73"/>
                      <a:pt x="75" y="26"/>
                      <a:pt x="69" y="5"/>
                    </a:cubicBezTo>
                    <a:cubicBezTo>
                      <a:pt x="69" y="2"/>
                      <a:pt x="66" y="0"/>
                      <a:pt x="63"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90" name="Freeform 36"/>
              <p:cNvSpPr>
                <a:spLocks/>
              </p:cNvSpPr>
              <p:nvPr/>
            </p:nvSpPr>
            <p:spPr bwMode="auto">
              <a:xfrm>
                <a:off x="4895" y="2678"/>
                <a:ext cx="48" cy="40"/>
              </a:xfrm>
              <a:custGeom>
                <a:avLst/>
                <a:gdLst>
                  <a:gd name="T0" fmla="*/ 5 w 58"/>
                  <a:gd name="T1" fmla="*/ 14 h 50"/>
                  <a:gd name="T2" fmla="*/ 4 w 58"/>
                  <a:gd name="T3" fmla="*/ 18 h 50"/>
                  <a:gd name="T4" fmla="*/ 4 w 58"/>
                  <a:gd name="T5" fmla="*/ 19 h 50"/>
                  <a:gd name="T6" fmla="*/ 3 w 58"/>
                  <a:gd name="T7" fmla="*/ 21 h 50"/>
                  <a:gd name="T8" fmla="*/ 4 w 58"/>
                  <a:gd name="T9" fmla="*/ 22 h 50"/>
                  <a:gd name="T10" fmla="*/ 1 w 58"/>
                  <a:gd name="T11" fmla="*/ 24 h 50"/>
                  <a:gd name="T12" fmla="*/ 0 w 58"/>
                  <a:gd name="T13" fmla="*/ 27 h 50"/>
                  <a:gd name="T14" fmla="*/ 2 w 58"/>
                  <a:gd name="T15" fmla="*/ 30 h 50"/>
                  <a:gd name="T16" fmla="*/ 9 w 58"/>
                  <a:gd name="T17" fmla="*/ 36 h 50"/>
                  <a:gd name="T18" fmla="*/ 9 w 58"/>
                  <a:gd name="T19" fmla="*/ 39 h 50"/>
                  <a:gd name="T20" fmla="*/ 10 w 58"/>
                  <a:gd name="T21" fmla="*/ 46 h 50"/>
                  <a:gd name="T22" fmla="*/ 17 w 58"/>
                  <a:gd name="T23" fmla="*/ 49 h 50"/>
                  <a:gd name="T24" fmla="*/ 57 w 58"/>
                  <a:gd name="T25" fmla="*/ 18 h 50"/>
                  <a:gd name="T26" fmla="*/ 57 w 58"/>
                  <a:gd name="T27" fmla="*/ 18 h 50"/>
                  <a:gd name="T28" fmla="*/ 58 w 58"/>
                  <a:gd name="T29" fmla="*/ 17 h 50"/>
                  <a:gd name="T30" fmla="*/ 58 w 58"/>
                  <a:gd name="T31" fmla="*/ 16 h 50"/>
                  <a:gd name="T32" fmla="*/ 58 w 58"/>
                  <a:gd name="T33" fmla="*/ 15 h 50"/>
                  <a:gd name="T34" fmla="*/ 58 w 58"/>
                  <a:gd name="T35" fmla="*/ 15 h 50"/>
                  <a:gd name="T36" fmla="*/ 56 w 58"/>
                  <a:gd name="T37" fmla="*/ 12 h 50"/>
                  <a:gd name="T38" fmla="*/ 56 w 58"/>
                  <a:gd name="T39" fmla="*/ 11 h 50"/>
                  <a:gd name="T40" fmla="*/ 56 w 58"/>
                  <a:gd name="T41" fmla="*/ 11 h 50"/>
                  <a:gd name="T42" fmla="*/ 55 w 58"/>
                  <a:gd name="T43" fmla="*/ 11 h 50"/>
                  <a:gd name="T44" fmla="*/ 55 w 58"/>
                  <a:gd name="T45" fmla="*/ 11 h 50"/>
                  <a:gd name="T46" fmla="*/ 55 w 58"/>
                  <a:gd name="T47" fmla="*/ 11 h 50"/>
                  <a:gd name="T48" fmla="*/ 5 w 58"/>
                  <a:gd name="T49" fmla="*/ 1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8" h="50">
                    <a:moveTo>
                      <a:pt x="5" y="14"/>
                    </a:moveTo>
                    <a:cubicBezTo>
                      <a:pt x="4" y="15"/>
                      <a:pt x="4" y="17"/>
                      <a:pt x="4" y="18"/>
                    </a:cubicBezTo>
                    <a:cubicBezTo>
                      <a:pt x="4" y="18"/>
                      <a:pt x="4" y="19"/>
                      <a:pt x="4" y="19"/>
                    </a:cubicBezTo>
                    <a:cubicBezTo>
                      <a:pt x="4" y="20"/>
                      <a:pt x="3" y="20"/>
                      <a:pt x="3" y="21"/>
                    </a:cubicBezTo>
                    <a:cubicBezTo>
                      <a:pt x="3" y="21"/>
                      <a:pt x="4" y="21"/>
                      <a:pt x="4" y="22"/>
                    </a:cubicBezTo>
                    <a:cubicBezTo>
                      <a:pt x="3" y="22"/>
                      <a:pt x="2" y="23"/>
                      <a:pt x="1" y="24"/>
                    </a:cubicBezTo>
                    <a:cubicBezTo>
                      <a:pt x="1" y="25"/>
                      <a:pt x="0" y="26"/>
                      <a:pt x="0" y="27"/>
                    </a:cubicBezTo>
                    <a:cubicBezTo>
                      <a:pt x="0" y="28"/>
                      <a:pt x="1" y="29"/>
                      <a:pt x="2" y="30"/>
                    </a:cubicBezTo>
                    <a:cubicBezTo>
                      <a:pt x="4" y="33"/>
                      <a:pt x="7" y="35"/>
                      <a:pt x="9" y="36"/>
                    </a:cubicBezTo>
                    <a:cubicBezTo>
                      <a:pt x="9" y="37"/>
                      <a:pt x="9" y="38"/>
                      <a:pt x="9" y="39"/>
                    </a:cubicBezTo>
                    <a:cubicBezTo>
                      <a:pt x="9" y="41"/>
                      <a:pt x="9" y="44"/>
                      <a:pt x="10" y="46"/>
                    </a:cubicBezTo>
                    <a:cubicBezTo>
                      <a:pt x="12" y="49"/>
                      <a:pt x="14" y="50"/>
                      <a:pt x="17" y="49"/>
                    </a:cubicBezTo>
                    <a:cubicBezTo>
                      <a:pt x="28" y="46"/>
                      <a:pt x="53" y="36"/>
                      <a:pt x="57" y="18"/>
                    </a:cubicBezTo>
                    <a:cubicBezTo>
                      <a:pt x="57" y="18"/>
                      <a:pt x="57" y="18"/>
                      <a:pt x="57" y="18"/>
                    </a:cubicBezTo>
                    <a:cubicBezTo>
                      <a:pt x="58" y="17"/>
                      <a:pt x="58" y="17"/>
                      <a:pt x="58" y="17"/>
                    </a:cubicBezTo>
                    <a:cubicBezTo>
                      <a:pt x="58" y="16"/>
                      <a:pt x="58" y="16"/>
                      <a:pt x="58" y="16"/>
                    </a:cubicBezTo>
                    <a:cubicBezTo>
                      <a:pt x="58" y="16"/>
                      <a:pt x="58" y="16"/>
                      <a:pt x="58" y="15"/>
                    </a:cubicBezTo>
                    <a:cubicBezTo>
                      <a:pt x="58" y="15"/>
                      <a:pt x="58" y="15"/>
                      <a:pt x="58" y="15"/>
                    </a:cubicBezTo>
                    <a:cubicBezTo>
                      <a:pt x="58" y="14"/>
                      <a:pt x="57" y="12"/>
                      <a:pt x="56" y="12"/>
                    </a:cubicBezTo>
                    <a:cubicBezTo>
                      <a:pt x="56" y="11"/>
                      <a:pt x="56" y="11"/>
                      <a:pt x="56" y="11"/>
                    </a:cubicBezTo>
                    <a:cubicBezTo>
                      <a:pt x="56" y="11"/>
                      <a:pt x="56" y="11"/>
                      <a:pt x="56" y="11"/>
                    </a:cubicBezTo>
                    <a:cubicBezTo>
                      <a:pt x="55" y="11"/>
                      <a:pt x="55" y="11"/>
                      <a:pt x="55" y="11"/>
                    </a:cubicBezTo>
                    <a:cubicBezTo>
                      <a:pt x="55" y="11"/>
                      <a:pt x="55" y="11"/>
                      <a:pt x="55" y="11"/>
                    </a:cubicBezTo>
                    <a:cubicBezTo>
                      <a:pt x="55" y="11"/>
                      <a:pt x="55" y="11"/>
                      <a:pt x="55" y="11"/>
                    </a:cubicBezTo>
                    <a:cubicBezTo>
                      <a:pt x="39" y="0"/>
                      <a:pt x="19" y="1"/>
                      <a:pt x="5" y="14"/>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91" name="Freeform 37"/>
              <p:cNvSpPr>
                <a:spLocks/>
              </p:cNvSpPr>
              <p:nvPr/>
            </p:nvSpPr>
            <p:spPr bwMode="auto">
              <a:xfrm>
                <a:off x="4832" y="2707"/>
                <a:ext cx="89" cy="53"/>
              </a:xfrm>
              <a:custGeom>
                <a:avLst/>
                <a:gdLst>
                  <a:gd name="T0" fmla="*/ 18 w 109"/>
                  <a:gd name="T1" fmla="*/ 2 h 65"/>
                  <a:gd name="T2" fmla="*/ 3 w 109"/>
                  <a:gd name="T3" fmla="*/ 35 h 65"/>
                  <a:gd name="T4" fmla="*/ 50 w 109"/>
                  <a:gd name="T5" fmla="*/ 64 h 65"/>
                  <a:gd name="T6" fmla="*/ 95 w 109"/>
                  <a:gd name="T7" fmla="*/ 52 h 65"/>
                  <a:gd name="T8" fmla="*/ 109 w 109"/>
                  <a:gd name="T9" fmla="*/ 9 h 65"/>
                  <a:gd name="T10" fmla="*/ 104 w 109"/>
                  <a:gd name="T11" fmla="*/ 3 h 65"/>
                  <a:gd name="T12" fmla="*/ 98 w 109"/>
                  <a:gd name="T13" fmla="*/ 9 h 65"/>
                  <a:gd name="T14" fmla="*/ 88 w 109"/>
                  <a:gd name="T15" fmla="*/ 45 h 65"/>
                  <a:gd name="T16" fmla="*/ 51 w 109"/>
                  <a:gd name="T17" fmla="*/ 54 h 65"/>
                  <a:gd name="T18" fmla="*/ 13 w 109"/>
                  <a:gd name="T19" fmla="*/ 32 h 65"/>
                  <a:gd name="T20" fmla="*/ 24 w 109"/>
                  <a:gd name="T21" fmla="*/ 10 h 65"/>
                  <a:gd name="T22" fmla="*/ 25 w 109"/>
                  <a:gd name="T23" fmla="*/ 2 h 65"/>
                  <a:gd name="T24" fmla="*/ 18 w 109"/>
                  <a:gd name="T25" fmla="*/ 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 h="65">
                    <a:moveTo>
                      <a:pt x="18" y="2"/>
                    </a:moveTo>
                    <a:cubicBezTo>
                      <a:pt x="0" y="15"/>
                      <a:pt x="1" y="28"/>
                      <a:pt x="3" y="35"/>
                    </a:cubicBezTo>
                    <a:cubicBezTo>
                      <a:pt x="9" y="52"/>
                      <a:pt x="32" y="63"/>
                      <a:pt x="50" y="64"/>
                    </a:cubicBezTo>
                    <a:cubicBezTo>
                      <a:pt x="71" y="65"/>
                      <a:pt x="85" y="61"/>
                      <a:pt x="95" y="52"/>
                    </a:cubicBezTo>
                    <a:cubicBezTo>
                      <a:pt x="104" y="43"/>
                      <a:pt x="109" y="30"/>
                      <a:pt x="109" y="9"/>
                    </a:cubicBezTo>
                    <a:cubicBezTo>
                      <a:pt x="109" y="6"/>
                      <a:pt x="106" y="3"/>
                      <a:pt x="104" y="3"/>
                    </a:cubicBezTo>
                    <a:cubicBezTo>
                      <a:pt x="101" y="3"/>
                      <a:pt x="98" y="6"/>
                      <a:pt x="98" y="9"/>
                    </a:cubicBezTo>
                    <a:cubicBezTo>
                      <a:pt x="98" y="27"/>
                      <a:pt x="95" y="38"/>
                      <a:pt x="88" y="45"/>
                    </a:cubicBezTo>
                    <a:cubicBezTo>
                      <a:pt x="81" y="52"/>
                      <a:pt x="68" y="55"/>
                      <a:pt x="51" y="54"/>
                    </a:cubicBezTo>
                    <a:cubicBezTo>
                      <a:pt x="34" y="53"/>
                      <a:pt x="17" y="43"/>
                      <a:pt x="13" y="32"/>
                    </a:cubicBezTo>
                    <a:cubicBezTo>
                      <a:pt x="11" y="24"/>
                      <a:pt x="14" y="17"/>
                      <a:pt x="24" y="10"/>
                    </a:cubicBezTo>
                    <a:cubicBezTo>
                      <a:pt x="26" y="8"/>
                      <a:pt x="26" y="5"/>
                      <a:pt x="25" y="2"/>
                    </a:cubicBezTo>
                    <a:cubicBezTo>
                      <a:pt x="23" y="0"/>
                      <a:pt x="20" y="0"/>
                      <a:pt x="18" y="2"/>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92" name="Freeform 38"/>
              <p:cNvSpPr>
                <a:spLocks/>
              </p:cNvSpPr>
              <p:nvPr/>
            </p:nvSpPr>
            <p:spPr bwMode="auto">
              <a:xfrm>
                <a:off x="4924" y="2695"/>
                <a:ext cx="92" cy="68"/>
              </a:xfrm>
              <a:custGeom>
                <a:avLst/>
                <a:gdLst>
                  <a:gd name="T0" fmla="*/ 91 w 113"/>
                  <a:gd name="T1" fmla="*/ 3 h 83"/>
                  <a:gd name="T2" fmla="*/ 92 w 113"/>
                  <a:gd name="T3" fmla="*/ 10 h 83"/>
                  <a:gd name="T4" fmla="*/ 97 w 113"/>
                  <a:gd name="T5" fmla="*/ 33 h 83"/>
                  <a:gd name="T6" fmla="*/ 33 w 113"/>
                  <a:gd name="T7" fmla="*/ 66 h 83"/>
                  <a:gd name="T8" fmla="*/ 12 w 113"/>
                  <a:gd name="T9" fmla="*/ 24 h 83"/>
                  <a:gd name="T10" fmla="*/ 7 w 113"/>
                  <a:gd name="T11" fmla="*/ 18 h 83"/>
                  <a:gd name="T12" fmla="*/ 1 w 113"/>
                  <a:gd name="T13" fmla="*/ 23 h 83"/>
                  <a:gd name="T14" fmla="*/ 30 w 113"/>
                  <a:gd name="T15" fmla="*/ 76 h 83"/>
                  <a:gd name="T16" fmla="*/ 106 w 113"/>
                  <a:gd name="T17" fmla="*/ 38 h 83"/>
                  <a:gd name="T18" fmla="*/ 98 w 113"/>
                  <a:gd name="T19" fmla="*/ 2 h 83"/>
                  <a:gd name="T20" fmla="*/ 91 w 113"/>
                  <a:gd name="T21" fmla="*/ 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 h="83">
                    <a:moveTo>
                      <a:pt x="91" y="3"/>
                    </a:moveTo>
                    <a:cubicBezTo>
                      <a:pt x="89" y="5"/>
                      <a:pt x="90" y="8"/>
                      <a:pt x="92" y="10"/>
                    </a:cubicBezTo>
                    <a:cubicBezTo>
                      <a:pt x="100" y="16"/>
                      <a:pt x="101" y="24"/>
                      <a:pt x="97" y="33"/>
                    </a:cubicBezTo>
                    <a:cubicBezTo>
                      <a:pt x="88" y="52"/>
                      <a:pt x="55" y="72"/>
                      <a:pt x="33" y="66"/>
                    </a:cubicBezTo>
                    <a:cubicBezTo>
                      <a:pt x="14" y="61"/>
                      <a:pt x="11" y="40"/>
                      <a:pt x="12" y="24"/>
                    </a:cubicBezTo>
                    <a:cubicBezTo>
                      <a:pt x="12" y="21"/>
                      <a:pt x="9" y="19"/>
                      <a:pt x="7" y="18"/>
                    </a:cubicBezTo>
                    <a:cubicBezTo>
                      <a:pt x="4" y="18"/>
                      <a:pt x="1" y="21"/>
                      <a:pt x="1" y="23"/>
                    </a:cubicBezTo>
                    <a:cubicBezTo>
                      <a:pt x="0" y="62"/>
                      <a:pt x="19" y="73"/>
                      <a:pt x="30" y="76"/>
                    </a:cubicBezTo>
                    <a:cubicBezTo>
                      <a:pt x="58" y="83"/>
                      <a:pt x="95" y="61"/>
                      <a:pt x="106" y="38"/>
                    </a:cubicBezTo>
                    <a:cubicBezTo>
                      <a:pt x="113" y="24"/>
                      <a:pt x="110" y="11"/>
                      <a:pt x="98" y="2"/>
                    </a:cubicBezTo>
                    <a:cubicBezTo>
                      <a:pt x="96" y="0"/>
                      <a:pt x="93" y="0"/>
                      <a:pt x="91" y="3"/>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93" name="Freeform 39"/>
              <p:cNvSpPr>
                <a:spLocks noEditPoints="1"/>
              </p:cNvSpPr>
              <p:nvPr/>
            </p:nvSpPr>
            <p:spPr bwMode="auto">
              <a:xfrm>
                <a:off x="4839" y="2776"/>
                <a:ext cx="121" cy="114"/>
              </a:xfrm>
              <a:custGeom>
                <a:avLst/>
                <a:gdLst>
                  <a:gd name="T0" fmla="*/ 1 w 149"/>
                  <a:gd name="T1" fmla="*/ 66 h 139"/>
                  <a:gd name="T2" fmla="*/ 1 w 149"/>
                  <a:gd name="T3" fmla="*/ 71 h 139"/>
                  <a:gd name="T4" fmla="*/ 4 w 149"/>
                  <a:gd name="T5" fmla="*/ 74 h 139"/>
                  <a:gd name="T6" fmla="*/ 123 w 149"/>
                  <a:gd name="T7" fmla="*/ 137 h 139"/>
                  <a:gd name="T8" fmla="*/ 128 w 149"/>
                  <a:gd name="T9" fmla="*/ 138 h 139"/>
                  <a:gd name="T10" fmla="*/ 131 w 149"/>
                  <a:gd name="T11" fmla="*/ 135 h 139"/>
                  <a:gd name="T12" fmla="*/ 140 w 149"/>
                  <a:gd name="T13" fmla="*/ 105 h 139"/>
                  <a:gd name="T14" fmla="*/ 149 w 149"/>
                  <a:gd name="T15" fmla="*/ 64 h 139"/>
                  <a:gd name="T16" fmla="*/ 133 w 149"/>
                  <a:gd name="T17" fmla="*/ 20 h 139"/>
                  <a:gd name="T18" fmla="*/ 129 w 149"/>
                  <a:gd name="T19" fmla="*/ 18 h 139"/>
                  <a:gd name="T20" fmla="*/ 102 w 149"/>
                  <a:gd name="T21" fmla="*/ 3 h 139"/>
                  <a:gd name="T22" fmla="*/ 1 w 149"/>
                  <a:gd name="T23" fmla="*/ 66 h 139"/>
                  <a:gd name="T24" fmla="*/ 101 w 149"/>
                  <a:gd name="T25" fmla="*/ 14 h 139"/>
                  <a:gd name="T26" fmla="*/ 130 w 149"/>
                  <a:gd name="T27" fmla="*/ 40 h 139"/>
                  <a:gd name="T28" fmla="*/ 134 w 149"/>
                  <a:gd name="T29" fmla="*/ 42 h 139"/>
                  <a:gd name="T30" fmla="*/ 138 w 149"/>
                  <a:gd name="T31" fmla="*/ 64 h 139"/>
                  <a:gd name="T32" fmla="*/ 130 w 149"/>
                  <a:gd name="T33" fmla="*/ 102 h 139"/>
                  <a:gd name="T34" fmla="*/ 123 w 149"/>
                  <a:gd name="T35" fmla="*/ 125 h 139"/>
                  <a:gd name="T36" fmla="*/ 13 w 149"/>
                  <a:gd name="T37" fmla="*/ 66 h 139"/>
                  <a:gd name="T38" fmla="*/ 101 w 149"/>
                  <a:gd name="T39" fmla="*/ 14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39">
                    <a:moveTo>
                      <a:pt x="1" y="66"/>
                    </a:moveTo>
                    <a:cubicBezTo>
                      <a:pt x="0" y="68"/>
                      <a:pt x="0" y="69"/>
                      <a:pt x="1" y="71"/>
                    </a:cubicBezTo>
                    <a:cubicBezTo>
                      <a:pt x="1" y="72"/>
                      <a:pt x="3" y="73"/>
                      <a:pt x="4" y="74"/>
                    </a:cubicBezTo>
                    <a:cubicBezTo>
                      <a:pt x="50" y="82"/>
                      <a:pt x="95" y="112"/>
                      <a:pt x="123" y="137"/>
                    </a:cubicBezTo>
                    <a:cubicBezTo>
                      <a:pt x="124" y="138"/>
                      <a:pt x="126" y="139"/>
                      <a:pt x="128" y="138"/>
                    </a:cubicBezTo>
                    <a:cubicBezTo>
                      <a:pt x="129" y="138"/>
                      <a:pt x="131" y="136"/>
                      <a:pt x="131" y="135"/>
                    </a:cubicBezTo>
                    <a:cubicBezTo>
                      <a:pt x="140" y="105"/>
                      <a:pt x="140" y="105"/>
                      <a:pt x="140" y="105"/>
                    </a:cubicBezTo>
                    <a:cubicBezTo>
                      <a:pt x="144" y="91"/>
                      <a:pt x="149" y="78"/>
                      <a:pt x="149" y="64"/>
                    </a:cubicBezTo>
                    <a:cubicBezTo>
                      <a:pt x="149" y="50"/>
                      <a:pt x="145" y="36"/>
                      <a:pt x="133" y="20"/>
                    </a:cubicBezTo>
                    <a:cubicBezTo>
                      <a:pt x="132" y="19"/>
                      <a:pt x="131" y="18"/>
                      <a:pt x="129" y="18"/>
                    </a:cubicBezTo>
                    <a:cubicBezTo>
                      <a:pt x="121" y="8"/>
                      <a:pt x="111" y="4"/>
                      <a:pt x="102" y="3"/>
                    </a:cubicBezTo>
                    <a:cubicBezTo>
                      <a:pt x="65" y="0"/>
                      <a:pt x="16" y="38"/>
                      <a:pt x="1" y="66"/>
                    </a:cubicBezTo>
                    <a:close/>
                    <a:moveTo>
                      <a:pt x="101" y="14"/>
                    </a:moveTo>
                    <a:cubicBezTo>
                      <a:pt x="115" y="15"/>
                      <a:pt x="125" y="24"/>
                      <a:pt x="130" y="40"/>
                    </a:cubicBezTo>
                    <a:cubicBezTo>
                      <a:pt x="131" y="41"/>
                      <a:pt x="133" y="42"/>
                      <a:pt x="134" y="42"/>
                    </a:cubicBezTo>
                    <a:cubicBezTo>
                      <a:pt x="137" y="50"/>
                      <a:pt x="138" y="57"/>
                      <a:pt x="138" y="64"/>
                    </a:cubicBezTo>
                    <a:cubicBezTo>
                      <a:pt x="138" y="76"/>
                      <a:pt x="135" y="88"/>
                      <a:pt x="130" y="102"/>
                    </a:cubicBezTo>
                    <a:cubicBezTo>
                      <a:pt x="130" y="102"/>
                      <a:pt x="126" y="116"/>
                      <a:pt x="123" y="125"/>
                    </a:cubicBezTo>
                    <a:cubicBezTo>
                      <a:pt x="96" y="101"/>
                      <a:pt x="56" y="75"/>
                      <a:pt x="13" y="66"/>
                    </a:cubicBezTo>
                    <a:cubicBezTo>
                      <a:pt x="30" y="41"/>
                      <a:pt x="72" y="11"/>
                      <a:pt x="101" y="14"/>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94" name="Freeform 40"/>
              <p:cNvSpPr>
                <a:spLocks/>
              </p:cNvSpPr>
              <p:nvPr/>
            </p:nvSpPr>
            <p:spPr bwMode="auto">
              <a:xfrm>
                <a:off x="4818" y="2825"/>
                <a:ext cx="136" cy="84"/>
              </a:xfrm>
              <a:custGeom>
                <a:avLst/>
                <a:gdLst>
                  <a:gd name="T0" fmla="*/ 5 w 166"/>
                  <a:gd name="T1" fmla="*/ 9 h 104"/>
                  <a:gd name="T2" fmla="*/ 10 w 166"/>
                  <a:gd name="T3" fmla="*/ 32 h 104"/>
                  <a:gd name="T4" fmla="*/ 44 w 166"/>
                  <a:gd name="T5" fmla="*/ 43 h 104"/>
                  <a:gd name="T6" fmla="*/ 65 w 166"/>
                  <a:gd name="T7" fmla="*/ 48 h 104"/>
                  <a:gd name="T8" fmla="*/ 97 w 166"/>
                  <a:gd name="T9" fmla="*/ 71 h 104"/>
                  <a:gd name="T10" fmla="*/ 160 w 166"/>
                  <a:gd name="T11" fmla="*/ 102 h 104"/>
                  <a:gd name="T12" fmla="*/ 165 w 166"/>
                  <a:gd name="T13" fmla="*/ 97 h 104"/>
                  <a:gd name="T14" fmla="*/ 151 w 166"/>
                  <a:gd name="T15" fmla="*/ 65 h 104"/>
                  <a:gd name="T16" fmla="*/ 144 w 166"/>
                  <a:gd name="T17" fmla="*/ 66 h 104"/>
                  <a:gd name="T18" fmla="*/ 143 w 166"/>
                  <a:gd name="T19" fmla="*/ 69 h 104"/>
                  <a:gd name="T20" fmla="*/ 145 w 166"/>
                  <a:gd name="T21" fmla="*/ 73 h 104"/>
                  <a:gd name="T22" fmla="*/ 154 w 166"/>
                  <a:gd name="T23" fmla="*/ 91 h 104"/>
                  <a:gd name="T24" fmla="*/ 104 w 166"/>
                  <a:gd name="T25" fmla="*/ 63 h 104"/>
                  <a:gd name="T26" fmla="*/ 69 w 166"/>
                  <a:gd name="T27" fmla="*/ 39 h 104"/>
                  <a:gd name="T28" fmla="*/ 46 w 166"/>
                  <a:gd name="T29" fmla="*/ 33 h 104"/>
                  <a:gd name="T30" fmla="*/ 18 w 166"/>
                  <a:gd name="T31" fmla="*/ 25 h 104"/>
                  <a:gd name="T32" fmla="*/ 13 w 166"/>
                  <a:gd name="T33" fmla="*/ 16 h 104"/>
                  <a:gd name="T34" fmla="*/ 14 w 166"/>
                  <a:gd name="T35" fmla="*/ 15 h 104"/>
                  <a:gd name="T36" fmla="*/ 37 w 166"/>
                  <a:gd name="T37" fmla="*/ 15 h 104"/>
                  <a:gd name="T38" fmla="*/ 44 w 166"/>
                  <a:gd name="T39" fmla="*/ 12 h 104"/>
                  <a:gd name="T40" fmla="*/ 41 w 166"/>
                  <a:gd name="T41" fmla="*/ 6 h 104"/>
                  <a:gd name="T42" fmla="*/ 5 w 166"/>
                  <a:gd name="T43" fmla="*/ 9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6" h="104">
                    <a:moveTo>
                      <a:pt x="5" y="9"/>
                    </a:moveTo>
                    <a:cubicBezTo>
                      <a:pt x="3" y="12"/>
                      <a:pt x="0" y="20"/>
                      <a:pt x="10" y="32"/>
                    </a:cubicBezTo>
                    <a:cubicBezTo>
                      <a:pt x="16" y="38"/>
                      <a:pt x="30" y="41"/>
                      <a:pt x="44" y="43"/>
                    </a:cubicBezTo>
                    <a:cubicBezTo>
                      <a:pt x="52" y="45"/>
                      <a:pt x="61" y="46"/>
                      <a:pt x="65" y="48"/>
                    </a:cubicBezTo>
                    <a:cubicBezTo>
                      <a:pt x="75" y="53"/>
                      <a:pt x="86" y="61"/>
                      <a:pt x="97" y="71"/>
                    </a:cubicBezTo>
                    <a:cubicBezTo>
                      <a:pt x="118" y="87"/>
                      <a:pt x="139" y="104"/>
                      <a:pt x="160" y="102"/>
                    </a:cubicBezTo>
                    <a:cubicBezTo>
                      <a:pt x="163" y="102"/>
                      <a:pt x="165" y="100"/>
                      <a:pt x="165" y="97"/>
                    </a:cubicBezTo>
                    <a:cubicBezTo>
                      <a:pt x="166" y="85"/>
                      <a:pt x="161" y="74"/>
                      <a:pt x="151" y="65"/>
                    </a:cubicBezTo>
                    <a:cubicBezTo>
                      <a:pt x="149" y="64"/>
                      <a:pt x="146" y="64"/>
                      <a:pt x="144" y="66"/>
                    </a:cubicBezTo>
                    <a:cubicBezTo>
                      <a:pt x="143" y="67"/>
                      <a:pt x="143" y="68"/>
                      <a:pt x="143" y="69"/>
                    </a:cubicBezTo>
                    <a:cubicBezTo>
                      <a:pt x="143" y="71"/>
                      <a:pt x="143" y="72"/>
                      <a:pt x="145" y="73"/>
                    </a:cubicBezTo>
                    <a:cubicBezTo>
                      <a:pt x="150" y="78"/>
                      <a:pt x="153" y="84"/>
                      <a:pt x="154" y="91"/>
                    </a:cubicBezTo>
                    <a:cubicBezTo>
                      <a:pt x="138" y="90"/>
                      <a:pt x="121" y="76"/>
                      <a:pt x="104" y="63"/>
                    </a:cubicBezTo>
                    <a:cubicBezTo>
                      <a:pt x="92" y="53"/>
                      <a:pt x="80" y="44"/>
                      <a:pt x="69" y="39"/>
                    </a:cubicBezTo>
                    <a:cubicBezTo>
                      <a:pt x="64" y="36"/>
                      <a:pt x="55" y="35"/>
                      <a:pt x="46" y="33"/>
                    </a:cubicBezTo>
                    <a:cubicBezTo>
                      <a:pt x="35" y="31"/>
                      <a:pt x="22" y="29"/>
                      <a:pt x="18" y="25"/>
                    </a:cubicBezTo>
                    <a:cubicBezTo>
                      <a:pt x="15" y="21"/>
                      <a:pt x="13" y="18"/>
                      <a:pt x="13" y="16"/>
                    </a:cubicBezTo>
                    <a:cubicBezTo>
                      <a:pt x="13" y="16"/>
                      <a:pt x="13" y="15"/>
                      <a:pt x="14" y="15"/>
                    </a:cubicBezTo>
                    <a:cubicBezTo>
                      <a:pt x="16" y="12"/>
                      <a:pt x="28" y="11"/>
                      <a:pt x="37" y="15"/>
                    </a:cubicBezTo>
                    <a:cubicBezTo>
                      <a:pt x="40" y="16"/>
                      <a:pt x="43" y="15"/>
                      <a:pt x="44" y="12"/>
                    </a:cubicBezTo>
                    <a:cubicBezTo>
                      <a:pt x="45" y="10"/>
                      <a:pt x="44" y="7"/>
                      <a:pt x="41" y="6"/>
                    </a:cubicBezTo>
                    <a:cubicBezTo>
                      <a:pt x="30" y="0"/>
                      <a:pt x="12" y="0"/>
                      <a:pt x="5" y="9"/>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95" name="Freeform 41"/>
              <p:cNvSpPr>
                <a:spLocks/>
              </p:cNvSpPr>
              <p:nvPr/>
            </p:nvSpPr>
            <p:spPr bwMode="auto">
              <a:xfrm>
                <a:off x="4849" y="2854"/>
                <a:ext cx="52" cy="47"/>
              </a:xfrm>
              <a:custGeom>
                <a:avLst/>
                <a:gdLst>
                  <a:gd name="T0" fmla="*/ 25 w 63"/>
                  <a:gd name="T1" fmla="*/ 0 h 58"/>
                  <a:gd name="T2" fmla="*/ 0 w 63"/>
                  <a:gd name="T3" fmla="*/ 21 h 58"/>
                  <a:gd name="T4" fmla="*/ 29 w 63"/>
                  <a:gd name="T5" fmla="*/ 54 h 58"/>
                  <a:gd name="T6" fmla="*/ 62 w 63"/>
                  <a:gd name="T7" fmla="*/ 35 h 58"/>
                  <a:gd name="T8" fmla="*/ 59 w 63"/>
                  <a:gd name="T9" fmla="*/ 29 h 58"/>
                  <a:gd name="T10" fmla="*/ 52 w 63"/>
                  <a:gd name="T11" fmla="*/ 31 h 58"/>
                  <a:gd name="T12" fmla="*/ 32 w 63"/>
                  <a:gd name="T13" fmla="*/ 44 h 58"/>
                  <a:gd name="T14" fmla="*/ 11 w 63"/>
                  <a:gd name="T15" fmla="*/ 22 h 58"/>
                  <a:gd name="T16" fmla="*/ 27 w 63"/>
                  <a:gd name="T17" fmla="*/ 10 h 58"/>
                  <a:gd name="T18" fmla="*/ 31 w 63"/>
                  <a:gd name="T19" fmla="*/ 5 h 58"/>
                  <a:gd name="T20" fmla="*/ 25 w 63"/>
                  <a:gd name="T21"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 h="58">
                    <a:moveTo>
                      <a:pt x="25" y="0"/>
                    </a:moveTo>
                    <a:cubicBezTo>
                      <a:pt x="3" y="3"/>
                      <a:pt x="1" y="16"/>
                      <a:pt x="0" y="21"/>
                    </a:cubicBezTo>
                    <a:cubicBezTo>
                      <a:pt x="0" y="35"/>
                      <a:pt x="14" y="51"/>
                      <a:pt x="29" y="54"/>
                    </a:cubicBezTo>
                    <a:cubicBezTo>
                      <a:pt x="44" y="58"/>
                      <a:pt x="55" y="51"/>
                      <a:pt x="62" y="35"/>
                    </a:cubicBezTo>
                    <a:cubicBezTo>
                      <a:pt x="63" y="33"/>
                      <a:pt x="62" y="30"/>
                      <a:pt x="59" y="29"/>
                    </a:cubicBezTo>
                    <a:cubicBezTo>
                      <a:pt x="56" y="27"/>
                      <a:pt x="53" y="29"/>
                      <a:pt x="52" y="31"/>
                    </a:cubicBezTo>
                    <a:cubicBezTo>
                      <a:pt x="48" y="42"/>
                      <a:pt x="41" y="46"/>
                      <a:pt x="32" y="44"/>
                    </a:cubicBezTo>
                    <a:cubicBezTo>
                      <a:pt x="21" y="42"/>
                      <a:pt x="10" y="30"/>
                      <a:pt x="11" y="22"/>
                    </a:cubicBezTo>
                    <a:cubicBezTo>
                      <a:pt x="11" y="14"/>
                      <a:pt x="19" y="11"/>
                      <a:pt x="27" y="10"/>
                    </a:cubicBezTo>
                    <a:cubicBezTo>
                      <a:pt x="29" y="10"/>
                      <a:pt x="31" y="7"/>
                      <a:pt x="31" y="5"/>
                    </a:cubicBezTo>
                    <a:cubicBezTo>
                      <a:pt x="31" y="2"/>
                      <a:pt x="28" y="0"/>
                      <a:pt x="25"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96" name="Freeform 42"/>
              <p:cNvSpPr>
                <a:spLocks/>
              </p:cNvSpPr>
              <p:nvPr/>
            </p:nvSpPr>
            <p:spPr bwMode="auto">
              <a:xfrm>
                <a:off x="4787" y="2772"/>
                <a:ext cx="91" cy="35"/>
              </a:xfrm>
              <a:custGeom>
                <a:avLst/>
                <a:gdLst>
                  <a:gd name="T0" fmla="*/ 2 w 111"/>
                  <a:gd name="T1" fmla="*/ 2 h 43"/>
                  <a:gd name="T2" fmla="*/ 2 w 111"/>
                  <a:gd name="T3" fmla="*/ 9 h 43"/>
                  <a:gd name="T4" fmla="*/ 63 w 111"/>
                  <a:gd name="T5" fmla="*/ 31 h 43"/>
                  <a:gd name="T6" fmla="*/ 103 w 111"/>
                  <a:gd name="T7" fmla="*/ 42 h 43"/>
                  <a:gd name="T8" fmla="*/ 110 w 111"/>
                  <a:gd name="T9" fmla="*/ 39 h 43"/>
                  <a:gd name="T10" fmla="*/ 107 w 111"/>
                  <a:gd name="T11" fmla="*/ 32 h 43"/>
                  <a:gd name="T12" fmla="*/ 65 w 111"/>
                  <a:gd name="T13" fmla="*/ 21 h 43"/>
                  <a:gd name="T14" fmla="*/ 10 w 111"/>
                  <a:gd name="T15" fmla="*/ 2 h 43"/>
                  <a:gd name="T16" fmla="*/ 2 w 111"/>
                  <a:gd name="T17" fmla="*/ 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43">
                    <a:moveTo>
                      <a:pt x="2" y="2"/>
                    </a:moveTo>
                    <a:cubicBezTo>
                      <a:pt x="0" y="4"/>
                      <a:pt x="0" y="7"/>
                      <a:pt x="2" y="9"/>
                    </a:cubicBezTo>
                    <a:cubicBezTo>
                      <a:pt x="13" y="21"/>
                      <a:pt x="39" y="26"/>
                      <a:pt x="63" y="31"/>
                    </a:cubicBezTo>
                    <a:cubicBezTo>
                      <a:pt x="79" y="35"/>
                      <a:pt x="93" y="38"/>
                      <a:pt x="103" y="42"/>
                    </a:cubicBezTo>
                    <a:cubicBezTo>
                      <a:pt x="106" y="43"/>
                      <a:pt x="109" y="42"/>
                      <a:pt x="110" y="39"/>
                    </a:cubicBezTo>
                    <a:cubicBezTo>
                      <a:pt x="111" y="36"/>
                      <a:pt x="110" y="33"/>
                      <a:pt x="107" y="32"/>
                    </a:cubicBezTo>
                    <a:cubicBezTo>
                      <a:pt x="96" y="28"/>
                      <a:pt x="81" y="25"/>
                      <a:pt x="65" y="21"/>
                    </a:cubicBezTo>
                    <a:cubicBezTo>
                      <a:pt x="43" y="17"/>
                      <a:pt x="18" y="12"/>
                      <a:pt x="10" y="2"/>
                    </a:cubicBezTo>
                    <a:cubicBezTo>
                      <a:pt x="8" y="0"/>
                      <a:pt x="4" y="0"/>
                      <a:pt x="2" y="2"/>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97" name="Freeform 43"/>
              <p:cNvSpPr>
                <a:spLocks/>
              </p:cNvSpPr>
              <p:nvPr/>
            </p:nvSpPr>
            <p:spPr bwMode="auto">
              <a:xfrm>
                <a:off x="4943" y="2754"/>
                <a:ext cx="135" cy="54"/>
              </a:xfrm>
              <a:custGeom>
                <a:avLst/>
                <a:gdLst>
                  <a:gd name="T0" fmla="*/ 158 w 166"/>
                  <a:gd name="T1" fmla="*/ 2 h 66"/>
                  <a:gd name="T2" fmla="*/ 5 w 166"/>
                  <a:gd name="T3" fmla="*/ 54 h 66"/>
                  <a:gd name="T4" fmla="*/ 0 w 166"/>
                  <a:gd name="T5" fmla="*/ 59 h 66"/>
                  <a:gd name="T6" fmla="*/ 5 w 166"/>
                  <a:gd name="T7" fmla="*/ 64 h 66"/>
                  <a:gd name="T8" fmla="*/ 163 w 166"/>
                  <a:gd name="T9" fmla="*/ 11 h 66"/>
                  <a:gd name="T10" fmla="*/ 165 w 166"/>
                  <a:gd name="T11" fmla="*/ 4 h 66"/>
                  <a:gd name="T12" fmla="*/ 158 w 166"/>
                  <a:gd name="T13" fmla="*/ 2 h 66"/>
                </a:gdLst>
                <a:ahLst/>
                <a:cxnLst>
                  <a:cxn ang="0">
                    <a:pos x="T0" y="T1"/>
                  </a:cxn>
                  <a:cxn ang="0">
                    <a:pos x="T2" y="T3"/>
                  </a:cxn>
                  <a:cxn ang="0">
                    <a:pos x="T4" y="T5"/>
                  </a:cxn>
                  <a:cxn ang="0">
                    <a:pos x="T6" y="T7"/>
                  </a:cxn>
                  <a:cxn ang="0">
                    <a:pos x="T8" y="T9"/>
                  </a:cxn>
                  <a:cxn ang="0">
                    <a:pos x="T10" y="T11"/>
                  </a:cxn>
                  <a:cxn ang="0">
                    <a:pos x="T12" y="T13"/>
                  </a:cxn>
                </a:cxnLst>
                <a:rect l="0" t="0" r="r" b="b"/>
                <a:pathLst>
                  <a:path w="166" h="66">
                    <a:moveTo>
                      <a:pt x="158" y="2"/>
                    </a:moveTo>
                    <a:cubicBezTo>
                      <a:pt x="97" y="39"/>
                      <a:pt x="47" y="56"/>
                      <a:pt x="5" y="54"/>
                    </a:cubicBezTo>
                    <a:cubicBezTo>
                      <a:pt x="3" y="54"/>
                      <a:pt x="0" y="56"/>
                      <a:pt x="0" y="59"/>
                    </a:cubicBezTo>
                    <a:cubicBezTo>
                      <a:pt x="0" y="62"/>
                      <a:pt x="2" y="64"/>
                      <a:pt x="5" y="64"/>
                    </a:cubicBezTo>
                    <a:cubicBezTo>
                      <a:pt x="49" y="66"/>
                      <a:pt x="100" y="48"/>
                      <a:pt x="163" y="11"/>
                    </a:cubicBezTo>
                    <a:cubicBezTo>
                      <a:pt x="165" y="9"/>
                      <a:pt x="166" y="6"/>
                      <a:pt x="165" y="4"/>
                    </a:cubicBezTo>
                    <a:cubicBezTo>
                      <a:pt x="163" y="1"/>
                      <a:pt x="160" y="0"/>
                      <a:pt x="158" y="2"/>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98" name="Freeform 44"/>
              <p:cNvSpPr>
                <a:spLocks/>
              </p:cNvSpPr>
              <p:nvPr/>
            </p:nvSpPr>
            <p:spPr bwMode="auto">
              <a:xfrm>
                <a:off x="4720" y="2674"/>
                <a:ext cx="101" cy="55"/>
              </a:xfrm>
              <a:custGeom>
                <a:avLst/>
                <a:gdLst>
                  <a:gd name="T0" fmla="*/ 85 w 123"/>
                  <a:gd name="T1" fmla="*/ 11 h 67"/>
                  <a:gd name="T2" fmla="*/ 7 w 123"/>
                  <a:gd name="T3" fmla="*/ 37 h 67"/>
                  <a:gd name="T4" fmla="*/ 119 w 123"/>
                  <a:gd name="T5" fmla="*/ 28 h 67"/>
                </a:gdLst>
                <a:ahLst/>
                <a:cxnLst>
                  <a:cxn ang="0">
                    <a:pos x="T0" y="T1"/>
                  </a:cxn>
                  <a:cxn ang="0">
                    <a:pos x="T2" y="T3"/>
                  </a:cxn>
                  <a:cxn ang="0">
                    <a:pos x="T4" y="T5"/>
                  </a:cxn>
                </a:cxnLst>
                <a:rect l="0" t="0" r="r" b="b"/>
                <a:pathLst>
                  <a:path w="123" h="67">
                    <a:moveTo>
                      <a:pt x="85" y="11"/>
                    </a:moveTo>
                    <a:cubicBezTo>
                      <a:pt x="71" y="0"/>
                      <a:pt x="0" y="17"/>
                      <a:pt x="7" y="37"/>
                    </a:cubicBezTo>
                    <a:cubicBezTo>
                      <a:pt x="18" y="67"/>
                      <a:pt x="123" y="56"/>
                      <a:pt x="119" y="28"/>
                    </a:cubicBezTo>
                  </a:path>
                </a:pathLst>
              </a:custGeom>
              <a:solidFill>
                <a:srgbClr val="FC99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99" name="Freeform 45"/>
              <p:cNvSpPr>
                <a:spLocks/>
              </p:cNvSpPr>
              <p:nvPr/>
            </p:nvSpPr>
            <p:spPr bwMode="auto">
              <a:xfrm>
                <a:off x="5027" y="2667"/>
                <a:ext cx="135" cy="47"/>
              </a:xfrm>
              <a:custGeom>
                <a:avLst/>
                <a:gdLst>
                  <a:gd name="T0" fmla="*/ 120 w 165"/>
                  <a:gd name="T1" fmla="*/ 12 h 57"/>
                  <a:gd name="T2" fmla="*/ 44 w 165"/>
                  <a:gd name="T3" fmla="*/ 47 h 57"/>
                  <a:gd name="T4" fmla="*/ 142 w 165"/>
                  <a:gd name="T5" fmla="*/ 19 h 57"/>
                </a:gdLst>
                <a:ahLst/>
                <a:cxnLst>
                  <a:cxn ang="0">
                    <a:pos x="T0" y="T1"/>
                  </a:cxn>
                  <a:cxn ang="0">
                    <a:pos x="T2" y="T3"/>
                  </a:cxn>
                  <a:cxn ang="0">
                    <a:pos x="T4" y="T5"/>
                  </a:cxn>
                </a:cxnLst>
                <a:rect l="0" t="0" r="r" b="b"/>
                <a:pathLst>
                  <a:path w="165" h="57">
                    <a:moveTo>
                      <a:pt x="120" y="12"/>
                    </a:moveTo>
                    <a:cubicBezTo>
                      <a:pt x="100" y="0"/>
                      <a:pt x="0" y="21"/>
                      <a:pt x="44" y="47"/>
                    </a:cubicBezTo>
                    <a:cubicBezTo>
                      <a:pt x="61" y="57"/>
                      <a:pt x="165" y="42"/>
                      <a:pt x="142" y="19"/>
                    </a:cubicBezTo>
                  </a:path>
                </a:pathLst>
              </a:custGeom>
              <a:solidFill>
                <a:srgbClr val="FC99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00" name="Freeform 46"/>
              <p:cNvSpPr>
                <a:spLocks/>
              </p:cNvSpPr>
              <p:nvPr/>
            </p:nvSpPr>
            <p:spPr bwMode="auto">
              <a:xfrm>
                <a:off x="4750" y="2693"/>
                <a:ext cx="37" cy="21"/>
              </a:xfrm>
              <a:custGeom>
                <a:avLst/>
                <a:gdLst>
                  <a:gd name="T0" fmla="*/ 42 w 46"/>
                  <a:gd name="T1" fmla="*/ 5 h 25"/>
                  <a:gd name="T2" fmla="*/ 4 w 46"/>
                  <a:gd name="T3" fmla="*/ 9 h 25"/>
                  <a:gd name="T4" fmla="*/ 46 w 46"/>
                  <a:gd name="T5" fmla="*/ 10 h 25"/>
                </a:gdLst>
                <a:ahLst/>
                <a:cxnLst>
                  <a:cxn ang="0">
                    <a:pos x="T0" y="T1"/>
                  </a:cxn>
                  <a:cxn ang="0">
                    <a:pos x="T2" y="T3"/>
                  </a:cxn>
                  <a:cxn ang="0">
                    <a:pos x="T4" y="T5"/>
                  </a:cxn>
                </a:cxnLst>
                <a:rect l="0" t="0" r="r" b="b"/>
                <a:pathLst>
                  <a:path w="46" h="25">
                    <a:moveTo>
                      <a:pt x="42" y="5"/>
                    </a:moveTo>
                    <a:cubicBezTo>
                      <a:pt x="36" y="1"/>
                      <a:pt x="6" y="0"/>
                      <a:pt x="4" y="9"/>
                    </a:cubicBezTo>
                    <a:cubicBezTo>
                      <a:pt x="0" y="25"/>
                      <a:pt x="40" y="12"/>
                      <a:pt x="46" y="10"/>
                    </a:cubicBezTo>
                  </a:path>
                </a:pathLst>
              </a:custGeom>
              <a:solidFill>
                <a:srgbClr val="F975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01" name="Freeform 47"/>
              <p:cNvSpPr>
                <a:spLocks/>
              </p:cNvSpPr>
              <p:nvPr/>
            </p:nvSpPr>
            <p:spPr bwMode="auto">
              <a:xfrm>
                <a:off x="5081" y="2683"/>
                <a:ext cx="38" cy="21"/>
              </a:xfrm>
              <a:custGeom>
                <a:avLst/>
                <a:gdLst>
                  <a:gd name="T0" fmla="*/ 42 w 46"/>
                  <a:gd name="T1" fmla="*/ 6 h 25"/>
                  <a:gd name="T2" fmla="*/ 4 w 46"/>
                  <a:gd name="T3" fmla="*/ 9 h 25"/>
                  <a:gd name="T4" fmla="*/ 46 w 46"/>
                  <a:gd name="T5" fmla="*/ 11 h 25"/>
                </a:gdLst>
                <a:ahLst/>
                <a:cxnLst>
                  <a:cxn ang="0">
                    <a:pos x="T0" y="T1"/>
                  </a:cxn>
                  <a:cxn ang="0">
                    <a:pos x="T2" y="T3"/>
                  </a:cxn>
                  <a:cxn ang="0">
                    <a:pos x="T4" y="T5"/>
                  </a:cxn>
                </a:cxnLst>
                <a:rect l="0" t="0" r="r" b="b"/>
                <a:pathLst>
                  <a:path w="46" h="25">
                    <a:moveTo>
                      <a:pt x="42" y="6"/>
                    </a:moveTo>
                    <a:cubicBezTo>
                      <a:pt x="36" y="2"/>
                      <a:pt x="6" y="0"/>
                      <a:pt x="4" y="9"/>
                    </a:cubicBezTo>
                    <a:cubicBezTo>
                      <a:pt x="0" y="25"/>
                      <a:pt x="39" y="12"/>
                      <a:pt x="46" y="11"/>
                    </a:cubicBezTo>
                  </a:path>
                </a:pathLst>
              </a:custGeom>
              <a:solidFill>
                <a:srgbClr val="F975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02" name="Freeform 48"/>
              <p:cNvSpPr>
                <a:spLocks/>
              </p:cNvSpPr>
              <p:nvPr/>
            </p:nvSpPr>
            <p:spPr bwMode="auto">
              <a:xfrm>
                <a:off x="4555" y="2705"/>
                <a:ext cx="3" cy="0"/>
              </a:xfrm>
              <a:custGeom>
                <a:avLst/>
                <a:gdLst>
                  <a:gd name="T0" fmla="*/ 2 w 3"/>
                  <a:gd name="T1" fmla="*/ 3 w 3"/>
                  <a:gd name="T2" fmla="*/ 0 w 3"/>
                  <a:gd name="T3" fmla="*/ 2 w 3"/>
                </a:gdLst>
                <a:ahLst/>
                <a:cxnLst>
                  <a:cxn ang="0">
                    <a:pos x="T0" y="0"/>
                  </a:cxn>
                  <a:cxn ang="0">
                    <a:pos x="T1" y="0"/>
                  </a:cxn>
                  <a:cxn ang="0">
                    <a:pos x="T2" y="0"/>
                  </a:cxn>
                  <a:cxn ang="0">
                    <a:pos x="T3" y="0"/>
                  </a:cxn>
                </a:cxnLst>
                <a:rect l="0" t="0" r="r" b="b"/>
                <a:pathLst>
                  <a:path w="3">
                    <a:moveTo>
                      <a:pt x="2" y="0"/>
                    </a:moveTo>
                    <a:lnTo>
                      <a:pt x="3" y="0"/>
                    </a:lnTo>
                    <a:lnTo>
                      <a:pt x="0" y="0"/>
                    </a:lnTo>
                    <a:lnTo>
                      <a:pt x="2"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03" name="Freeform 49"/>
              <p:cNvSpPr>
                <a:spLocks/>
              </p:cNvSpPr>
              <p:nvPr/>
            </p:nvSpPr>
            <p:spPr bwMode="auto">
              <a:xfrm>
                <a:off x="4554" y="2702"/>
                <a:ext cx="13" cy="3"/>
              </a:xfrm>
              <a:custGeom>
                <a:avLst/>
                <a:gdLst>
                  <a:gd name="T0" fmla="*/ 16 w 16"/>
                  <a:gd name="T1" fmla="*/ 0 h 3"/>
                  <a:gd name="T2" fmla="*/ 15 w 16"/>
                  <a:gd name="T3" fmla="*/ 0 h 3"/>
                  <a:gd name="T4" fmla="*/ 0 w 16"/>
                  <a:gd name="T5" fmla="*/ 3 h 3"/>
                  <a:gd name="T6" fmla="*/ 10 w 16"/>
                  <a:gd name="T7" fmla="*/ 2 h 3"/>
                  <a:gd name="T8" fmla="*/ 6 w 16"/>
                  <a:gd name="T9" fmla="*/ 2 h 3"/>
                  <a:gd name="T10" fmla="*/ 13 w 16"/>
                  <a:gd name="T11" fmla="*/ 1 h 3"/>
                  <a:gd name="T12" fmla="*/ 12 w 16"/>
                  <a:gd name="T13" fmla="*/ 1 h 3"/>
                  <a:gd name="T14" fmla="*/ 16 w 16"/>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3">
                    <a:moveTo>
                      <a:pt x="16" y="0"/>
                    </a:moveTo>
                    <a:cubicBezTo>
                      <a:pt x="15" y="0"/>
                      <a:pt x="15" y="0"/>
                      <a:pt x="15" y="0"/>
                    </a:cubicBezTo>
                    <a:cubicBezTo>
                      <a:pt x="5" y="2"/>
                      <a:pt x="8" y="1"/>
                      <a:pt x="0" y="3"/>
                    </a:cubicBezTo>
                    <a:cubicBezTo>
                      <a:pt x="2" y="3"/>
                      <a:pt x="6" y="3"/>
                      <a:pt x="10" y="2"/>
                    </a:cubicBezTo>
                    <a:cubicBezTo>
                      <a:pt x="9" y="2"/>
                      <a:pt x="5" y="2"/>
                      <a:pt x="6" y="2"/>
                    </a:cubicBezTo>
                    <a:cubicBezTo>
                      <a:pt x="9" y="2"/>
                      <a:pt x="9" y="2"/>
                      <a:pt x="13" y="1"/>
                    </a:cubicBezTo>
                    <a:cubicBezTo>
                      <a:pt x="16" y="0"/>
                      <a:pt x="10" y="1"/>
                      <a:pt x="12" y="1"/>
                    </a:cubicBezTo>
                    <a:lnTo>
                      <a:pt x="16"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04" name="Freeform 50"/>
              <p:cNvSpPr>
                <a:spLocks/>
              </p:cNvSpPr>
              <p:nvPr/>
            </p:nvSpPr>
            <p:spPr bwMode="auto">
              <a:xfrm>
                <a:off x="4559" y="2703"/>
                <a:ext cx="4" cy="0"/>
              </a:xfrm>
              <a:custGeom>
                <a:avLst/>
                <a:gdLst>
                  <a:gd name="T0" fmla="*/ 0 w 5"/>
                  <a:gd name="T1" fmla="*/ 5 w 5"/>
                  <a:gd name="T2" fmla="*/ 0 w 5"/>
                </a:gdLst>
                <a:ahLst/>
                <a:cxnLst>
                  <a:cxn ang="0">
                    <a:pos x="T0" y="0"/>
                  </a:cxn>
                  <a:cxn ang="0">
                    <a:pos x="T1" y="0"/>
                  </a:cxn>
                  <a:cxn ang="0">
                    <a:pos x="T2" y="0"/>
                  </a:cxn>
                </a:cxnLst>
                <a:rect l="0" t="0" r="r" b="b"/>
                <a:pathLst>
                  <a:path w="5">
                    <a:moveTo>
                      <a:pt x="0" y="0"/>
                    </a:moveTo>
                    <a:cubicBezTo>
                      <a:pt x="5" y="0"/>
                      <a:pt x="5" y="0"/>
                      <a:pt x="5" y="0"/>
                    </a:cubicBezTo>
                    <a:cubicBezTo>
                      <a:pt x="3" y="0"/>
                      <a:pt x="1"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05" name="Freeform 51"/>
              <p:cNvSpPr>
                <a:spLocks/>
              </p:cNvSpPr>
              <p:nvPr/>
            </p:nvSpPr>
            <p:spPr bwMode="auto">
              <a:xfrm>
                <a:off x="4556" y="2703"/>
                <a:ext cx="5" cy="0"/>
              </a:xfrm>
              <a:custGeom>
                <a:avLst/>
                <a:gdLst>
                  <a:gd name="T0" fmla="*/ 2 w 6"/>
                  <a:gd name="T1" fmla="*/ 6 w 6"/>
                  <a:gd name="T2" fmla="*/ 0 w 6"/>
                  <a:gd name="T3" fmla="*/ 2 w 6"/>
                </a:gdLst>
                <a:ahLst/>
                <a:cxnLst>
                  <a:cxn ang="0">
                    <a:pos x="T0" y="0"/>
                  </a:cxn>
                  <a:cxn ang="0">
                    <a:pos x="T1" y="0"/>
                  </a:cxn>
                  <a:cxn ang="0">
                    <a:pos x="T2" y="0"/>
                  </a:cxn>
                  <a:cxn ang="0">
                    <a:pos x="T3" y="0"/>
                  </a:cxn>
                </a:cxnLst>
                <a:rect l="0" t="0" r="r" b="b"/>
                <a:pathLst>
                  <a:path w="6">
                    <a:moveTo>
                      <a:pt x="2" y="0"/>
                    </a:moveTo>
                    <a:cubicBezTo>
                      <a:pt x="3" y="0"/>
                      <a:pt x="6" y="0"/>
                      <a:pt x="6" y="0"/>
                    </a:cubicBezTo>
                    <a:cubicBezTo>
                      <a:pt x="0" y="0"/>
                      <a:pt x="0" y="0"/>
                      <a:pt x="0" y="0"/>
                    </a:cubicBezTo>
                    <a:lnTo>
                      <a:pt x="2"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06" name="Freeform 52"/>
              <p:cNvSpPr>
                <a:spLocks/>
              </p:cNvSpPr>
              <p:nvPr/>
            </p:nvSpPr>
            <p:spPr bwMode="auto">
              <a:xfrm>
                <a:off x="4557" y="2702"/>
                <a:ext cx="2" cy="1"/>
              </a:xfrm>
              <a:custGeom>
                <a:avLst/>
                <a:gdLst>
                  <a:gd name="T0" fmla="*/ 2 w 2"/>
                  <a:gd name="T1" fmla="*/ 0 h 1"/>
                  <a:gd name="T2" fmla="*/ 1 w 2"/>
                  <a:gd name="T3" fmla="*/ 0 h 1"/>
                  <a:gd name="T4" fmla="*/ 2 w 2"/>
                  <a:gd name="T5" fmla="*/ 0 h 1"/>
                </a:gdLst>
                <a:ahLst/>
                <a:cxnLst>
                  <a:cxn ang="0">
                    <a:pos x="T0" y="T1"/>
                  </a:cxn>
                  <a:cxn ang="0">
                    <a:pos x="T2" y="T3"/>
                  </a:cxn>
                  <a:cxn ang="0">
                    <a:pos x="T4" y="T5"/>
                  </a:cxn>
                </a:cxnLst>
                <a:rect l="0" t="0" r="r" b="b"/>
                <a:pathLst>
                  <a:path w="2" h="1">
                    <a:moveTo>
                      <a:pt x="2" y="0"/>
                    </a:moveTo>
                    <a:cubicBezTo>
                      <a:pt x="1" y="0"/>
                      <a:pt x="1" y="0"/>
                      <a:pt x="1" y="0"/>
                    </a:cubicBezTo>
                    <a:cubicBezTo>
                      <a:pt x="0" y="1"/>
                      <a:pt x="1" y="1"/>
                      <a:pt x="2"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07" name="Freeform 53"/>
              <p:cNvSpPr>
                <a:spLocks/>
              </p:cNvSpPr>
              <p:nvPr/>
            </p:nvSpPr>
            <p:spPr bwMode="auto">
              <a:xfrm>
                <a:off x="4555" y="2701"/>
                <a:ext cx="10" cy="1"/>
              </a:xfrm>
              <a:custGeom>
                <a:avLst/>
                <a:gdLst>
                  <a:gd name="T0" fmla="*/ 3 w 12"/>
                  <a:gd name="T1" fmla="*/ 1 h 1"/>
                  <a:gd name="T2" fmla="*/ 3 w 12"/>
                  <a:gd name="T3" fmla="*/ 1 h 1"/>
                  <a:gd name="T4" fmla="*/ 3 w 12"/>
                  <a:gd name="T5" fmla="*/ 1 h 1"/>
                  <a:gd name="T6" fmla="*/ 9 w 12"/>
                  <a:gd name="T7" fmla="*/ 1 h 1"/>
                  <a:gd name="T8" fmla="*/ 8 w 12"/>
                  <a:gd name="T9" fmla="*/ 1 h 1"/>
                  <a:gd name="T10" fmla="*/ 12 w 12"/>
                  <a:gd name="T11" fmla="*/ 0 h 1"/>
                  <a:gd name="T12" fmla="*/ 3 w 12"/>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2" h="1">
                    <a:moveTo>
                      <a:pt x="3" y="1"/>
                    </a:moveTo>
                    <a:cubicBezTo>
                      <a:pt x="0" y="1"/>
                      <a:pt x="2" y="1"/>
                      <a:pt x="3" y="1"/>
                    </a:cubicBezTo>
                    <a:cubicBezTo>
                      <a:pt x="3" y="1"/>
                      <a:pt x="3" y="1"/>
                      <a:pt x="3" y="1"/>
                    </a:cubicBezTo>
                    <a:cubicBezTo>
                      <a:pt x="5" y="1"/>
                      <a:pt x="10" y="0"/>
                      <a:pt x="9" y="1"/>
                    </a:cubicBezTo>
                    <a:cubicBezTo>
                      <a:pt x="10" y="1"/>
                      <a:pt x="5" y="1"/>
                      <a:pt x="8" y="1"/>
                    </a:cubicBezTo>
                    <a:cubicBezTo>
                      <a:pt x="12" y="0"/>
                      <a:pt x="12" y="0"/>
                      <a:pt x="12" y="0"/>
                    </a:cubicBezTo>
                    <a:cubicBezTo>
                      <a:pt x="11" y="0"/>
                      <a:pt x="5" y="1"/>
                      <a:pt x="3"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08" name="Freeform 54"/>
              <p:cNvSpPr>
                <a:spLocks/>
              </p:cNvSpPr>
              <p:nvPr/>
            </p:nvSpPr>
            <p:spPr bwMode="auto">
              <a:xfrm>
                <a:off x="4559" y="2702"/>
                <a:ext cx="0"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1"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09" name="Freeform 55"/>
              <p:cNvSpPr>
                <a:spLocks/>
              </p:cNvSpPr>
              <p:nvPr/>
            </p:nvSpPr>
            <p:spPr bwMode="auto">
              <a:xfrm>
                <a:off x="4558" y="2703"/>
                <a:ext cx="2" cy="0"/>
              </a:xfrm>
              <a:custGeom>
                <a:avLst/>
                <a:gdLst>
                  <a:gd name="T0" fmla="*/ 0 w 2"/>
                  <a:gd name="T1" fmla="*/ 1 w 2"/>
                  <a:gd name="T2" fmla="*/ 2 w 2"/>
                  <a:gd name="T3" fmla="*/ 0 w 2"/>
                </a:gdLst>
                <a:ahLst/>
                <a:cxnLst>
                  <a:cxn ang="0">
                    <a:pos x="T0" y="0"/>
                  </a:cxn>
                  <a:cxn ang="0">
                    <a:pos x="T1" y="0"/>
                  </a:cxn>
                  <a:cxn ang="0">
                    <a:pos x="T2" y="0"/>
                  </a:cxn>
                  <a:cxn ang="0">
                    <a:pos x="T3" y="0"/>
                  </a:cxn>
                </a:cxnLst>
                <a:rect l="0" t="0" r="r" b="b"/>
                <a:pathLst>
                  <a:path w="2">
                    <a:moveTo>
                      <a:pt x="0" y="0"/>
                    </a:moveTo>
                    <a:lnTo>
                      <a:pt x="1" y="0"/>
                    </a:lnTo>
                    <a:lnTo>
                      <a:pt x="2"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10" name="Freeform 56"/>
              <p:cNvSpPr>
                <a:spLocks/>
              </p:cNvSpPr>
              <p:nvPr/>
            </p:nvSpPr>
            <p:spPr bwMode="auto">
              <a:xfrm>
                <a:off x="4557" y="2701"/>
                <a:ext cx="11" cy="1"/>
              </a:xfrm>
              <a:custGeom>
                <a:avLst/>
                <a:gdLst>
                  <a:gd name="T0" fmla="*/ 0 w 13"/>
                  <a:gd name="T1" fmla="*/ 1 h 2"/>
                  <a:gd name="T2" fmla="*/ 5 w 13"/>
                  <a:gd name="T3" fmla="*/ 1 h 2"/>
                  <a:gd name="T4" fmla="*/ 13 w 13"/>
                  <a:gd name="T5" fmla="*/ 0 h 2"/>
                  <a:gd name="T6" fmla="*/ 11 w 13"/>
                  <a:gd name="T7" fmla="*/ 0 h 2"/>
                  <a:gd name="T8" fmla="*/ 0 w 13"/>
                  <a:gd name="T9" fmla="*/ 1 h 2"/>
                </a:gdLst>
                <a:ahLst/>
                <a:cxnLst>
                  <a:cxn ang="0">
                    <a:pos x="T0" y="T1"/>
                  </a:cxn>
                  <a:cxn ang="0">
                    <a:pos x="T2" y="T3"/>
                  </a:cxn>
                  <a:cxn ang="0">
                    <a:pos x="T4" y="T5"/>
                  </a:cxn>
                  <a:cxn ang="0">
                    <a:pos x="T6" y="T7"/>
                  </a:cxn>
                  <a:cxn ang="0">
                    <a:pos x="T8" y="T9"/>
                  </a:cxn>
                </a:cxnLst>
                <a:rect l="0" t="0" r="r" b="b"/>
                <a:pathLst>
                  <a:path w="13" h="2">
                    <a:moveTo>
                      <a:pt x="0" y="1"/>
                    </a:moveTo>
                    <a:cubicBezTo>
                      <a:pt x="7" y="1"/>
                      <a:pt x="0" y="2"/>
                      <a:pt x="5" y="1"/>
                    </a:cubicBezTo>
                    <a:cubicBezTo>
                      <a:pt x="4" y="1"/>
                      <a:pt x="9" y="1"/>
                      <a:pt x="13" y="0"/>
                    </a:cubicBezTo>
                    <a:cubicBezTo>
                      <a:pt x="11" y="0"/>
                      <a:pt x="11" y="0"/>
                      <a:pt x="11" y="0"/>
                    </a:cubicBezTo>
                    <a:cubicBezTo>
                      <a:pt x="8" y="0"/>
                      <a:pt x="3" y="1"/>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11" name="Freeform 57"/>
              <p:cNvSpPr>
                <a:spLocks/>
              </p:cNvSpPr>
              <p:nvPr/>
            </p:nvSpPr>
            <p:spPr bwMode="auto">
              <a:xfrm>
                <a:off x="4569" y="2700"/>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12" name="Freeform 58"/>
              <p:cNvSpPr>
                <a:spLocks/>
              </p:cNvSpPr>
              <p:nvPr/>
            </p:nvSpPr>
            <p:spPr bwMode="auto">
              <a:xfrm>
                <a:off x="4560" y="2699"/>
                <a:ext cx="14" cy="2"/>
              </a:xfrm>
              <a:custGeom>
                <a:avLst/>
                <a:gdLst>
                  <a:gd name="T0" fmla="*/ 1 w 17"/>
                  <a:gd name="T1" fmla="*/ 1 h 2"/>
                  <a:gd name="T2" fmla="*/ 8 w 17"/>
                  <a:gd name="T3" fmla="*/ 1 h 2"/>
                  <a:gd name="T4" fmla="*/ 3 w 17"/>
                  <a:gd name="T5" fmla="*/ 1 h 2"/>
                  <a:gd name="T6" fmla="*/ 6 w 17"/>
                  <a:gd name="T7" fmla="*/ 2 h 2"/>
                  <a:gd name="T8" fmla="*/ 0 w 17"/>
                  <a:gd name="T9" fmla="*/ 2 h 2"/>
                  <a:gd name="T10" fmla="*/ 5 w 17"/>
                  <a:gd name="T11" fmla="*/ 2 h 2"/>
                  <a:gd name="T12" fmla="*/ 1 w 17"/>
                  <a:gd name="T13" fmla="*/ 2 h 2"/>
                  <a:gd name="T14" fmla="*/ 8 w 17"/>
                  <a:gd name="T15" fmla="*/ 2 h 2"/>
                  <a:gd name="T16" fmla="*/ 7 w 17"/>
                  <a:gd name="T17" fmla="*/ 2 h 2"/>
                  <a:gd name="T18" fmla="*/ 11 w 17"/>
                  <a:gd name="T19" fmla="*/ 1 h 2"/>
                  <a:gd name="T20" fmla="*/ 16 w 17"/>
                  <a:gd name="T21" fmla="*/ 0 h 2"/>
                  <a:gd name="T22" fmla="*/ 1 w 17"/>
                  <a:gd name="T2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2">
                    <a:moveTo>
                      <a:pt x="1" y="1"/>
                    </a:moveTo>
                    <a:cubicBezTo>
                      <a:pt x="8" y="1"/>
                      <a:pt x="8" y="1"/>
                      <a:pt x="8" y="1"/>
                    </a:cubicBezTo>
                    <a:cubicBezTo>
                      <a:pt x="6" y="1"/>
                      <a:pt x="4" y="1"/>
                      <a:pt x="3" y="1"/>
                    </a:cubicBezTo>
                    <a:cubicBezTo>
                      <a:pt x="2" y="2"/>
                      <a:pt x="6" y="1"/>
                      <a:pt x="6" y="2"/>
                    </a:cubicBezTo>
                    <a:cubicBezTo>
                      <a:pt x="0" y="2"/>
                      <a:pt x="5" y="1"/>
                      <a:pt x="0" y="2"/>
                    </a:cubicBezTo>
                    <a:cubicBezTo>
                      <a:pt x="0" y="2"/>
                      <a:pt x="0" y="2"/>
                      <a:pt x="5" y="2"/>
                    </a:cubicBezTo>
                    <a:cubicBezTo>
                      <a:pt x="1" y="2"/>
                      <a:pt x="1" y="2"/>
                      <a:pt x="1" y="2"/>
                    </a:cubicBezTo>
                    <a:cubicBezTo>
                      <a:pt x="8" y="2"/>
                      <a:pt x="8" y="2"/>
                      <a:pt x="8" y="2"/>
                    </a:cubicBezTo>
                    <a:cubicBezTo>
                      <a:pt x="10" y="1"/>
                      <a:pt x="3" y="2"/>
                      <a:pt x="7" y="2"/>
                    </a:cubicBezTo>
                    <a:cubicBezTo>
                      <a:pt x="10" y="1"/>
                      <a:pt x="11" y="1"/>
                      <a:pt x="11" y="1"/>
                    </a:cubicBezTo>
                    <a:cubicBezTo>
                      <a:pt x="10" y="1"/>
                      <a:pt x="17" y="1"/>
                      <a:pt x="16" y="0"/>
                    </a:cubicBezTo>
                    <a:cubicBezTo>
                      <a:pt x="15" y="0"/>
                      <a:pt x="5" y="1"/>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13" name="Freeform 59"/>
              <p:cNvSpPr>
                <a:spLocks/>
              </p:cNvSpPr>
              <p:nvPr/>
            </p:nvSpPr>
            <p:spPr bwMode="auto">
              <a:xfrm>
                <a:off x="4567" y="2699"/>
                <a:ext cx="2" cy="0"/>
              </a:xfrm>
              <a:custGeom>
                <a:avLst/>
                <a:gdLst>
                  <a:gd name="T0" fmla="*/ 1 w 2"/>
                  <a:gd name="T1" fmla="*/ 2 w 2"/>
                  <a:gd name="T2" fmla="*/ 0 w 2"/>
                  <a:gd name="T3" fmla="*/ 1 w 2"/>
                </a:gdLst>
                <a:ahLst/>
                <a:cxnLst>
                  <a:cxn ang="0">
                    <a:pos x="T0" y="0"/>
                  </a:cxn>
                  <a:cxn ang="0">
                    <a:pos x="T1" y="0"/>
                  </a:cxn>
                  <a:cxn ang="0">
                    <a:pos x="T2" y="0"/>
                  </a:cxn>
                  <a:cxn ang="0">
                    <a:pos x="T3" y="0"/>
                  </a:cxn>
                </a:cxnLst>
                <a:rect l="0" t="0" r="r" b="b"/>
                <a:pathLst>
                  <a:path w="2">
                    <a:moveTo>
                      <a:pt x="1" y="0"/>
                    </a:moveTo>
                    <a:lnTo>
                      <a:pt x="2" y="0"/>
                    </a:lnTo>
                    <a:lnTo>
                      <a:pt x="0" y="0"/>
                    </a:lnTo>
                    <a:lnTo>
                      <a:pt x="1"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14" name="Freeform 60"/>
              <p:cNvSpPr>
                <a:spLocks/>
              </p:cNvSpPr>
              <p:nvPr/>
            </p:nvSpPr>
            <p:spPr bwMode="auto">
              <a:xfrm>
                <a:off x="4559" y="2698"/>
                <a:ext cx="15" cy="1"/>
              </a:xfrm>
              <a:custGeom>
                <a:avLst/>
                <a:gdLst>
                  <a:gd name="T0" fmla="*/ 1 w 18"/>
                  <a:gd name="T1" fmla="*/ 1 h 1"/>
                  <a:gd name="T2" fmla="*/ 5 w 18"/>
                  <a:gd name="T3" fmla="*/ 1 h 1"/>
                  <a:gd name="T4" fmla="*/ 2 w 18"/>
                  <a:gd name="T5" fmla="*/ 1 h 1"/>
                  <a:gd name="T6" fmla="*/ 7 w 18"/>
                  <a:gd name="T7" fmla="*/ 1 h 1"/>
                  <a:gd name="T8" fmla="*/ 4 w 18"/>
                  <a:gd name="T9" fmla="*/ 1 h 1"/>
                  <a:gd name="T10" fmla="*/ 13 w 18"/>
                  <a:gd name="T11" fmla="*/ 1 h 1"/>
                  <a:gd name="T12" fmla="*/ 11 w 18"/>
                  <a:gd name="T13" fmla="*/ 1 h 1"/>
                  <a:gd name="T14" fmla="*/ 10 w 18"/>
                  <a:gd name="T15" fmla="*/ 0 h 1"/>
                  <a:gd name="T16" fmla="*/ 8 w 18"/>
                  <a:gd name="T17" fmla="*/ 0 h 1"/>
                  <a:gd name="T18" fmla="*/ 6 w 18"/>
                  <a:gd name="T19" fmla="*/ 0 h 1"/>
                  <a:gd name="T20" fmla="*/ 1 w 18"/>
                  <a:gd name="T2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
                    <a:moveTo>
                      <a:pt x="1" y="1"/>
                    </a:moveTo>
                    <a:cubicBezTo>
                      <a:pt x="5" y="1"/>
                      <a:pt x="5" y="1"/>
                      <a:pt x="5" y="1"/>
                    </a:cubicBezTo>
                    <a:cubicBezTo>
                      <a:pt x="5" y="1"/>
                      <a:pt x="3" y="1"/>
                      <a:pt x="2" y="1"/>
                    </a:cubicBezTo>
                    <a:cubicBezTo>
                      <a:pt x="3" y="1"/>
                      <a:pt x="6" y="1"/>
                      <a:pt x="7" y="1"/>
                    </a:cubicBezTo>
                    <a:cubicBezTo>
                      <a:pt x="13" y="1"/>
                      <a:pt x="5" y="1"/>
                      <a:pt x="4" y="1"/>
                    </a:cubicBezTo>
                    <a:cubicBezTo>
                      <a:pt x="7" y="0"/>
                      <a:pt x="8" y="1"/>
                      <a:pt x="13" y="1"/>
                    </a:cubicBezTo>
                    <a:cubicBezTo>
                      <a:pt x="13" y="1"/>
                      <a:pt x="12" y="1"/>
                      <a:pt x="11" y="1"/>
                    </a:cubicBezTo>
                    <a:cubicBezTo>
                      <a:pt x="18" y="0"/>
                      <a:pt x="12" y="0"/>
                      <a:pt x="10" y="0"/>
                    </a:cubicBezTo>
                    <a:cubicBezTo>
                      <a:pt x="9" y="0"/>
                      <a:pt x="8" y="0"/>
                      <a:pt x="8" y="0"/>
                    </a:cubicBezTo>
                    <a:cubicBezTo>
                      <a:pt x="6" y="0"/>
                      <a:pt x="6" y="0"/>
                      <a:pt x="6" y="0"/>
                    </a:cubicBezTo>
                    <a:cubicBezTo>
                      <a:pt x="1" y="0"/>
                      <a:pt x="0" y="1"/>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15" name="Freeform 61"/>
              <p:cNvSpPr>
                <a:spLocks/>
              </p:cNvSpPr>
              <p:nvPr/>
            </p:nvSpPr>
            <p:spPr bwMode="auto">
              <a:xfrm>
                <a:off x="4559" y="2699"/>
                <a:ext cx="2" cy="1"/>
              </a:xfrm>
              <a:custGeom>
                <a:avLst/>
                <a:gdLst>
                  <a:gd name="T0" fmla="*/ 2 w 3"/>
                  <a:gd name="T1" fmla="*/ 1 h 1"/>
                  <a:gd name="T2" fmla="*/ 3 w 3"/>
                  <a:gd name="T3" fmla="*/ 0 h 1"/>
                  <a:gd name="T4" fmla="*/ 2 w 3"/>
                  <a:gd name="T5" fmla="*/ 1 h 1"/>
                </a:gdLst>
                <a:ahLst/>
                <a:cxnLst>
                  <a:cxn ang="0">
                    <a:pos x="T0" y="T1"/>
                  </a:cxn>
                  <a:cxn ang="0">
                    <a:pos x="T2" y="T3"/>
                  </a:cxn>
                  <a:cxn ang="0">
                    <a:pos x="T4" y="T5"/>
                  </a:cxn>
                </a:cxnLst>
                <a:rect l="0" t="0" r="r" b="b"/>
                <a:pathLst>
                  <a:path w="3" h="1">
                    <a:moveTo>
                      <a:pt x="2" y="1"/>
                    </a:moveTo>
                    <a:cubicBezTo>
                      <a:pt x="2" y="1"/>
                      <a:pt x="2" y="1"/>
                      <a:pt x="3" y="0"/>
                    </a:cubicBezTo>
                    <a:cubicBezTo>
                      <a:pt x="1" y="1"/>
                      <a:pt x="0" y="1"/>
                      <a:pt x="2"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16" name="Freeform 62"/>
              <p:cNvSpPr>
                <a:spLocks/>
              </p:cNvSpPr>
              <p:nvPr/>
            </p:nvSpPr>
            <p:spPr bwMode="auto">
              <a:xfrm>
                <a:off x="4567" y="2698"/>
                <a:ext cx="1"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0" y="0"/>
                      <a:pt x="1" y="0"/>
                      <a:pt x="1" y="0"/>
                    </a:cubicBezTo>
                    <a:cubicBezTo>
                      <a:pt x="1" y="0"/>
                      <a:pt x="1" y="0"/>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17" name="Freeform 63"/>
              <p:cNvSpPr>
                <a:spLocks/>
              </p:cNvSpPr>
              <p:nvPr/>
            </p:nvSpPr>
            <p:spPr bwMode="auto">
              <a:xfrm>
                <a:off x="4559" y="2698"/>
                <a:ext cx="3"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cubicBezTo>
                      <a:pt x="3" y="0"/>
                      <a:pt x="3" y="0"/>
                      <a:pt x="3" y="0"/>
                    </a:cubicBezTo>
                    <a:cubicBezTo>
                      <a:pt x="0" y="0"/>
                      <a:pt x="0" y="0"/>
                      <a:pt x="0" y="0"/>
                    </a:cubicBezTo>
                    <a:cubicBezTo>
                      <a:pt x="1" y="0"/>
                      <a:pt x="1" y="0"/>
                      <a:pt x="3"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18" name="Freeform 64"/>
              <p:cNvSpPr>
                <a:spLocks/>
              </p:cNvSpPr>
              <p:nvPr/>
            </p:nvSpPr>
            <p:spPr bwMode="auto">
              <a:xfrm>
                <a:off x="4556" y="2690"/>
                <a:ext cx="16" cy="8"/>
              </a:xfrm>
              <a:custGeom>
                <a:avLst/>
                <a:gdLst>
                  <a:gd name="T0" fmla="*/ 17 w 19"/>
                  <a:gd name="T1" fmla="*/ 2 h 10"/>
                  <a:gd name="T2" fmla="*/ 13 w 19"/>
                  <a:gd name="T3" fmla="*/ 2 h 10"/>
                  <a:gd name="T4" fmla="*/ 9 w 19"/>
                  <a:gd name="T5" fmla="*/ 1 h 10"/>
                  <a:gd name="T6" fmla="*/ 2 w 19"/>
                  <a:gd name="T7" fmla="*/ 0 h 10"/>
                  <a:gd name="T8" fmla="*/ 5 w 19"/>
                  <a:gd name="T9" fmla="*/ 1 h 10"/>
                  <a:gd name="T10" fmla="*/ 2 w 19"/>
                  <a:gd name="T11" fmla="*/ 0 h 10"/>
                  <a:gd name="T12" fmla="*/ 4 w 19"/>
                  <a:gd name="T13" fmla="*/ 2 h 10"/>
                  <a:gd name="T14" fmla="*/ 5 w 19"/>
                  <a:gd name="T15" fmla="*/ 3 h 10"/>
                  <a:gd name="T16" fmla="*/ 4 w 19"/>
                  <a:gd name="T17" fmla="*/ 7 h 10"/>
                  <a:gd name="T18" fmla="*/ 10 w 19"/>
                  <a:gd name="T19" fmla="*/ 8 h 10"/>
                  <a:gd name="T20" fmla="*/ 6 w 19"/>
                  <a:gd name="T21" fmla="*/ 8 h 10"/>
                  <a:gd name="T22" fmla="*/ 6 w 19"/>
                  <a:gd name="T23" fmla="*/ 8 h 10"/>
                  <a:gd name="T24" fmla="*/ 4 w 19"/>
                  <a:gd name="T25" fmla="*/ 9 h 10"/>
                  <a:gd name="T26" fmla="*/ 12 w 19"/>
                  <a:gd name="T27" fmla="*/ 9 h 10"/>
                  <a:gd name="T28" fmla="*/ 4 w 19"/>
                  <a:gd name="T29" fmla="*/ 9 h 10"/>
                  <a:gd name="T30" fmla="*/ 9 w 19"/>
                  <a:gd name="T31" fmla="*/ 10 h 10"/>
                  <a:gd name="T32" fmla="*/ 14 w 19"/>
                  <a:gd name="T33" fmla="*/ 10 h 10"/>
                  <a:gd name="T34" fmla="*/ 17 w 19"/>
                  <a:gd name="T35" fmla="*/ 10 h 10"/>
                  <a:gd name="T36" fmla="*/ 8 w 19"/>
                  <a:gd name="T37" fmla="*/ 7 h 10"/>
                  <a:gd name="T38" fmla="*/ 12 w 19"/>
                  <a:gd name="T39" fmla="*/ 8 h 10"/>
                  <a:gd name="T40" fmla="*/ 16 w 19"/>
                  <a:gd name="T41" fmla="*/ 6 h 10"/>
                  <a:gd name="T42" fmla="*/ 9 w 19"/>
                  <a:gd name="T43" fmla="*/ 5 h 10"/>
                  <a:gd name="T44" fmla="*/ 12 w 19"/>
                  <a:gd name="T45" fmla="*/ 5 h 10"/>
                  <a:gd name="T46" fmla="*/ 9 w 19"/>
                  <a:gd name="T47" fmla="*/ 5 h 10"/>
                  <a:gd name="T48" fmla="*/ 13 w 19"/>
                  <a:gd name="T49" fmla="*/ 5 h 10"/>
                  <a:gd name="T50" fmla="*/ 5 w 19"/>
                  <a:gd name="T51" fmla="*/ 4 h 10"/>
                  <a:gd name="T52" fmla="*/ 16 w 19"/>
                  <a:gd name="T53" fmla="*/ 4 h 10"/>
                  <a:gd name="T54" fmla="*/ 12 w 19"/>
                  <a:gd name="T55" fmla="*/ 4 h 10"/>
                  <a:gd name="T56" fmla="*/ 9 w 19"/>
                  <a:gd name="T57" fmla="*/ 3 h 10"/>
                  <a:gd name="T58" fmla="*/ 16 w 19"/>
                  <a:gd name="T59" fmla="*/ 4 h 10"/>
                  <a:gd name="T60" fmla="*/ 11 w 19"/>
                  <a:gd name="T61" fmla="*/ 3 h 10"/>
                  <a:gd name="T62" fmla="*/ 8 w 19"/>
                  <a:gd name="T63" fmla="*/ 2 h 10"/>
                  <a:gd name="T64" fmla="*/ 10 w 19"/>
                  <a:gd name="T65" fmla="*/ 2 h 10"/>
                  <a:gd name="T66" fmla="*/ 16 w 19"/>
                  <a:gd name="T67" fmla="*/ 3 h 10"/>
                  <a:gd name="T68" fmla="*/ 19 w 19"/>
                  <a:gd name="T69" fmla="*/ 3 h 10"/>
                  <a:gd name="T70" fmla="*/ 11 w 19"/>
                  <a:gd name="T71" fmla="*/ 2 h 10"/>
                  <a:gd name="T72" fmla="*/ 17 w 19"/>
                  <a:gd name="T73"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 h="10">
                    <a:moveTo>
                      <a:pt x="17" y="2"/>
                    </a:moveTo>
                    <a:cubicBezTo>
                      <a:pt x="14" y="2"/>
                      <a:pt x="13" y="2"/>
                      <a:pt x="13" y="2"/>
                    </a:cubicBezTo>
                    <a:cubicBezTo>
                      <a:pt x="10" y="1"/>
                      <a:pt x="11" y="1"/>
                      <a:pt x="9" y="1"/>
                    </a:cubicBezTo>
                    <a:cubicBezTo>
                      <a:pt x="7" y="1"/>
                      <a:pt x="5" y="0"/>
                      <a:pt x="2" y="0"/>
                    </a:cubicBezTo>
                    <a:cubicBezTo>
                      <a:pt x="2" y="0"/>
                      <a:pt x="6" y="1"/>
                      <a:pt x="5" y="1"/>
                    </a:cubicBezTo>
                    <a:cubicBezTo>
                      <a:pt x="2" y="0"/>
                      <a:pt x="2" y="0"/>
                      <a:pt x="2" y="0"/>
                    </a:cubicBezTo>
                    <a:cubicBezTo>
                      <a:pt x="4" y="1"/>
                      <a:pt x="7" y="2"/>
                      <a:pt x="4" y="2"/>
                    </a:cubicBezTo>
                    <a:cubicBezTo>
                      <a:pt x="3" y="2"/>
                      <a:pt x="4" y="3"/>
                      <a:pt x="5" y="3"/>
                    </a:cubicBezTo>
                    <a:cubicBezTo>
                      <a:pt x="4" y="5"/>
                      <a:pt x="7" y="6"/>
                      <a:pt x="4" y="7"/>
                    </a:cubicBezTo>
                    <a:cubicBezTo>
                      <a:pt x="10" y="8"/>
                      <a:pt x="10" y="8"/>
                      <a:pt x="10" y="8"/>
                    </a:cubicBezTo>
                    <a:cubicBezTo>
                      <a:pt x="7" y="8"/>
                      <a:pt x="10" y="8"/>
                      <a:pt x="6" y="8"/>
                    </a:cubicBezTo>
                    <a:cubicBezTo>
                      <a:pt x="7" y="8"/>
                      <a:pt x="6" y="8"/>
                      <a:pt x="6" y="8"/>
                    </a:cubicBezTo>
                    <a:cubicBezTo>
                      <a:pt x="0" y="8"/>
                      <a:pt x="6" y="9"/>
                      <a:pt x="4" y="9"/>
                    </a:cubicBezTo>
                    <a:cubicBezTo>
                      <a:pt x="5" y="9"/>
                      <a:pt x="11" y="9"/>
                      <a:pt x="12" y="9"/>
                    </a:cubicBezTo>
                    <a:cubicBezTo>
                      <a:pt x="5" y="9"/>
                      <a:pt x="12" y="9"/>
                      <a:pt x="4" y="9"/>
                    </a:cubicBezTo>
                    <a:cubicBezTo>
                      <a:pt x="2" y="10"/>
                      <a:pt x="10" y="10"/>
                      <a:pt x="9" y="10"/>
                    </a:cubicBezTo>
                    <a:cubicBezTo>
                      <a:pt x="13" y="10"/>
                      <a:pt x="11" y="10"/>
                      <a:pt x="14" y="10"/>
                    </a:cubicBezTo>
                    <a:cubicBezTo>
                      <a:pt x="17" y="10"/>
                      <a:pt x="13" y="10"/>
                      <a:pt x="17" y="10"/>
                    </a:cubicBezTo>
                    <a:cubicBezTo>
                      <a:pt x="19" y="9"/>
                      <a:pt x="11" y="8"/>
                      <a:pt x="8" y="7"/>
                    </a:cubicBezTo>
                    <a:cubicBezTo>
                      <a:pt x="12" y="8"/>
                      <a:pt x="12" y="8"/>
                      <a:pt x="12" y="8"/>
                    </a:cubicBezTo>
                    <a:cubicBezTo>
                      <a:pt x="9" y="7"/>
                      <a:pt x="9" y="6"/>
                      <a:pt x="16" y="6"/>
                    </a:cubicBezTo>
                    <a:cubicBezTo>
                      <a:pt x="12" y="6"/>
                      <a:pt x="18" y="6"/>
                      <a:pt x="9" y="5"/>
                    </a:cubicBezTo>
                    <a:cubicBezTo>
                      <a:pt x="11" y="5"/>
                      <a:pt x="11" y="5"/>
                      <a:pt x="12" y="5"/>
                    </a:cubicBezTo>
                    <a:cubicBezTo>
                      <a:pt x="9" y="5"/>
                      <a:pt x="9" y="5"/>
                      <a:pt x="9" y="5"/>
                    </a:cubicBezTo>
                    <a:cubicBezTo>
                      <a:pt x="9" y="5"/>
                      <a:pt x="13" y="5"/>
                      <a:pt x="13" y="5"/>
                    </a:cubicBezTo>
                    <a:cubicBezTo>
                      <a:pt x="9" y="5"/>
                      <a:pt x="8" y="4"/>
                      <a:pt x="5" y="4"/>
                    </a:cubicBezTo>
                    <a:cubicBezTo>
                      <a:pt x="9" y="4"/>
                      <a:pt x="13" y="4"/>
                      <a:pt x="16" y="4"/>
                    </a:cubicBezTo>
                    <a:cubicBezTo>
                      <a:pt x="12" y="4"/>
                      <a:pt x="12" y="4"/>
                      <a:pt x="12" y="4"/>
                    </a:cubicBezTo>
                    <a:cubicBezTo>
                      <a:pt x="13" y="4"/>
                      <a:pt x="10" y="4"/>
                      <a:pt x="9" y="3"/>
                    </a:cubicBezTo>
                    <a:cubicBezTo>
                      <a:pt x="9" y="3"/>
                      <a:pt x="13" y="4"/>
                      <a:pt x="16" y="4"/>
                    </a:cubicBezTo>
                    <a:cubicBezTo>
                      <a:pt x="17" y="4"/>
                      <a:pt x="8" y="3"/>
                      <a:pt x="11" y="3"/>
                    </a:cubicBezTo>
                    <a:cubicBezTo>
                      <a:pt x="8" y="2"/>
                      <a:pt x="8" y="2"/>
                      <a:pt x="8" y="2"/>
                    </a:cubicBezTo>
                    <a:cubicBezTo>
                      <a:pt x="7" y="2"/>
                      <a:pt x="11" y="2"/>
                      <a:pt x="10" y="2"/>
                    </a:cubicBezTo>
                    <a:cubicBezTo>
                      <a:pt x="15" y="2"/>
                      <a:pt x="14" y="3"/>
                      <a:pt x="16" y="3"/>
                    </a:cubicBezTo>
                    <a:cubicBezTo>
                      <a:pt x="17" y="3"/>
                      <a:pt x="17" y="3"/>
                      <a:pt x="19" y="3"/>
                    </a:cubicBezTo>
                    <a:cubicBezTo>
                      <a:pt x="17" y="3"/>
                      <a:pt x="13" y="2"/>
                      <a:pt x="11" y="2"/>
                    </a:cubicBezTo>
                    <a:cubicBezTo>
                      <a:pt x="16" y="3"/>
                      <a:pt x="16" y="2"/>
                      <a:pt x="17" y="2"/>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19" name="Freeform 65"/>
              <p:cNvSpPr>
                <a:spLocks/>
              </p:cNvSpPr>
              <p:nvPr/>
            </p:nvSpPr>
            <p:spPr bwMode="auto">
              <a:xfrm>
                <a:off x="4572" y="2692"/>
                <a:ext cx="1" cy="1"/>
              </a:xfrm>
              <a:custGeom>
                <a:avLst/>
                <a:gdLst>
                  <a:gd name="T0" fmla="*/ 0 w 1"/>
                  <a:gd name="T1" fmla="*/ 0 h 1"/>
                  <a:gd name="T2" fmla="*/ 1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lnTo>
                      <a:pt x="1" y="1"/>
                    </a:lnTo>
                    <a:lnTo>
                      <a:pt x="1" y="1"/>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20" name="Freeform 66"/>
              <p:cNvSpPr>
                <a:spLocks/>
              </p:cNvSpPr>
              <p:nvPr/>
            </p:nvSpPr>
            <p:spPr bwMode="auto">
              <a:xfrm>
                <a:off x="4570" y="269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21" name="Rectangle 67"/>
              <p:cNvSpPr>
                <a:spLocks noChangeArrowheads="1"/>
              </p:cNvSpPr>
              <p:nvPr/>
            </p:nvSpPr>
            <p:spPr bwMode="auto">
              <a:xfrm>
                <a:off x="4559" y="2692"/>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22" name="Freeform 68"/>
              <p:cNvSpPr>
                <a:spLocks/>
              </p:cNvSpPr>
              <p:nvPr/>
            </p:nvSpPr>
            <p:spPr bwMode="auto">
              <a:xfrm>
                <a:off x="4569" y="2693"/>
                <a:ext cx="3" cy="1"/>
              </a:xfrm>
              <a:custGeom>
                <a:avLst/>
                <a:gdLst>
                  <a:gd name="T0" fmla="*/ 3 w 3"/>
                  <a:gd name="T1" fmla="*/ 1 h 1"/>
                  <a:gd name="T2" fmla="*/ 0 w 3"/>
                  <a:gd name="T3" fmla="*/ 0 h 1"/>
                  <a:gd name="T4" fmla="*/ 3 w 3"/>
                  <a:gd name="T5" fmla="*/ 1 h 1"/>
                </a:gdLst>
                <a:ahLst/>
                <a:cxnLst>
                  <a:cxn ang="0">
                    <a:pos x="T0" y="T1"/>
                  </a:cxn>
                  <a:cxn ang="0">
                    <a:pos x="T2" y="T3"/>
                  </a:cxn>
                  <a:cxn ang="0">
                    <a:pos x="T4" y="T5"/>
                  </a:cxn>
                </a:cxnLst>
                <a:rect l="0" t="0" r="r" b="b"/>
                <a:pathLst>
                  <a:path w="3" h="1">
                    <a:moveTo>
                      <a:pt x="3" y="1"/>
                    </a:moveTo>
                    <a:lnTo>
                      <a:pt x="0" y="0"/>
                    </a:lnTo>
                    <a:lnTo>
                      <a:pt x="3" y="1"/>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23" name="Freeform 69"/>
              <p:cNvSpPr>
                <a:spLocks/>
              </p:cNvSpPr>
              <p:nvPr/>
            </p:nvSpPr>
            <p:spPr bwMode="auto">
              <a:xfrm>
                <a:off x="4569" y="2695"/>
                <a:ext cx="3" cy="0"/>
              </a:xfrm>
              <a:custGeom>
                <a:avLst/>
                <a:gdLst>
                  <a:gd name="T0" fmla="*/ 0 w 3"/>
                  <a:gd name="T1" fmla="*/ 3 w 3"/>
                  <a:gd name="T2" fmla="*/ 0 w 3"/>
                </a:gdLst>
                <a:ahLst/>
                <a:cxnLst>
                  <a:cxn ang="0">
                    <a:pos x="T0" y="0"/>
                  </a:cxn>
                  <a:cxn ang="0">
                    <a:pos x="T1" y="0"/>
                  </a:cxn>
                  <a:cxn ang="0">
                    <a:pos x="T2" y="0"/>
                  </a:cxn>
                </a:cxnLst>
                <a:rect l="0" t="0" r="r" b="b"/>
                <a:pathLst>
                  <a:path w="3">
                    <a:moveTo>
                      <a:pt x="0" y="0"/>
                    </a:moveTo>
                    <a:cubicBezTo>
                      <a:pt x="3" y="0"/>
                      <a:pt x="3" y="0"/>
                      <a:pt x="3" y="0"/>
                    </a:cubicBezTo>
                    <a:cubicBezTo>
                      <a:pt x="3" y="0"/>
                      <a:pt x="2"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24" name="Freeform 70"/>
              <p:cNvSpPr>
                <a:spLocks/>
              </p:cNvSpPr>
              <p:nvPr/>
            </p:nvSpPr>
            <p:spPr bwMode="auto">
              <a:xfrm>
                <a:off x="4571" y="2692"/>
                <a:ext cx="1"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25" name="Freeform 71"/>
              <p:cNvSpPr>
                <a:spLocks/>
              </p:cNvSpPr>
              <p:nvPr/>
            </p:nvSpPr>
            <p:spPr bwMode="auto">
              <a:xfrm>
                <a:off x="4555" y="2684"/>
                <a:ext cx="18" cy="8"/>
              </a:xfrm>
              <a:custGeom>
                <a:avLst/>
                <a:gdLst>
                  <a:gd name="T0" fmla="*/ 4 w 23"/>
                  <a:gd name="T1" fmla="*/ 1 h 9"/>
                  <a:gd name="T2" fmla="*/ 2 w 23"/>
                  <a:gd name="T3" fmla="*/ 1 h 9"/>
                  <a:gd name="T4" fmla="*/ 11 w 23"/>
                  <a:gd name="T5" fmla="*/ 4 h 9"/>
                  <a:gd name="T6" fmla="*/ 3 w 23"/>
                  <a:gd name="T7" fmla="*/ 2 h 9"/>
                  <a:gd name="T8" fmla="*/ 9 w 23"/>
                  <a:gd name="T9" fmla="*/ 5 h 9"/>
                  <a:gd name="T10" fmla="*/ 5 w 23"/>
                  <a:gd name="T11" fmla="*/ 5 h 9"/>
                  <a:gd name="T12" fmla="*/ 15 w 23"/>
                  <a:gd name="T13" fmla="*/ 7 h 9"/>
                  <a:gd name="T14" fmla="*/ 4 w 23"/>
                  <a:gd name="T15" fmla="*/ 5 h 9"/>
                  <a:gd name="T16" fmla="*/ 3 w 23"/>
                  <a:gd name="T17" fmla="*/ 5 h 9"/>
                  <a:gd name="T18" fmla="*/ 6 w 23"/>
                  <a:gd name="T19" fmla="*/ 6 h 9"/>
                  <a:gd name="T20" fmla="*/ 12 w 23"/>
                  <a:gd name="T21" fmla="*/ 8 h 9"/>
                  <a:gd name="T22" fmla="*/ 18 w 23"/>
                  <a:gd name="T23" fmla="*/ 9 h 9"/>
                  <a:gd name="T24" fmla="*/ 14 w 23"/>
                  <a:gd name="T25" fmla="*/ 7 h 9"/>
                  <a:gd name="T26" fmla="*/ 18 w 23"/>
                  <a:gd name="T27" fmla="*/ 8 h 9"/>
                  <a:gd name="T28" fmla="*/ 15 w 23"/>
                  <a:gd name="T29" fmla="*/ 7 h 9"/>
                  <a:gd name="T30" fmla="*/ 19 w 23"/>
                  <a:gd name="T31" fmla="*/ 8 h 9"/>
                  <a:gd name="T32" fmla="*/ 15 w 23"/>
                  <a:gd name="T33" fmla="*/ 7 h 9"/>
                  <a:gd name="T34" fmla="*/ 16 w 23"/>
                  <a:gd name="T35" fmla="*/ 7 h 9"/>
                  <a:gd name="T36" fmla="*/ 12 w 23"/>
                  <a:gd name="T37" fmla="*/ 6 h 9"/>
                  <a:gd name="T38" fmla="*/ 17 w 23"/>
                  <a:gd name="T39" fmla="*/ 7 h 9"/>
                  <a:gd name="T40" fmla="*/ 13 w 23"/>
                  <a:gd name="T41" fmla="*/ 6 h 9"/>
                  <a:gd name="T42" fmla="*/ 19 w 23"/>
                  <a:gd name="T43" fmla="*/ 6 h 9"/>
                  <a:gd name="T44" fmla="*/ 15 w 23"/>
                  <a:gd name="T45" fmla="*/ 5 h 9"/>
                  <a:gd name="T46" fmla="*/ 18 w 23"/>
                  <a:gd name="T47" fmla="*/ 7 h 9"/>
                  <a:gd name="T48" fmla="*/ 9 w 23"/>
                  <a:gd name="T49" fmla="*/ 4 h 9"/>
                  <a:gd name="T50" fmla="*/ 17 w 23"/>
                  <a:gd name="T51" fmla="*/ 6 h 9"/>
                  <a:gd name="T52" fmla="*/ 15 w 23"/>
                  <a:gd name="T53" fmla="*/ 4 h 9"/>
                  <a:gd name="T54" fmla="*/ 17 w 23"/>
                  <a:gd name="T55" fmla="*/ 5 h 9"/>
                  <a:gd name="T56" fmla="*/ 14 w 23"/>
                  <a:gd name="T57" fmla="*/ 3 h 9"/>
                  <a:gd name="T58" fmla="*/ 12 w 23"/>
                  <a:gd name="T59" fmla="*/ 3 h 9"/>
                  <a:gd name="T60" fmla="*/ 10 w 23"/>
                  <a:gd name="T61" fmla="*/ 2 h 9"/>
                  <a:gd name="T62" fmla="*/ 12 w 23"/>
                  <a:gd name="T63" fmla="*/ 3 h 9"/>
                  <a:gd name="T64" fmla="*/ 6 w 23"/>
                  <a:gd name="T65" fmla="*/ 1 h 9"/>
                  <a:gd name="T66" fmla="*/ 9 w 23"/>
                  <a:gd name="T67" fmla="*/ 2 h 9"/>
                  <a:gd name="T68" fmla="*/ 4 w 23"/>
                  <a:gd name="T69"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 h="9">
                    <a:moveTo>
                      <a:pt x="4" y="1"/>
                    </a:moveTo>
                    <a:cubicBezTo>
                      <a:pt x="0" y="0"/>
                      <a:pt x="3" y="1"/>
                      <a:pt x="2" y="1"/>
                    </a:cubicBezTo>
                    <a:cubicBezTo>
                      <a:pt x="4" y="2"/>
                      <a:pt x="11" y="4"/>
                      <a:pt x="11" y="4"/>
                    </a:cubicBezTo>
                    <a:cubicBezTo>
                      <a:pt x="3" y="2"/>
                      <a:pt x="3" y="2"/>
                      <a:pt x="3" y="2"/>
                    </a:cubicBezTo>
                    <a:cubicBezTo>
                      <a:pt x="3" y="3"/>
                      <a:pt x="1" y="3"/>
                      <a:pt x="9" y="5"/>
                    </a:cubicBezTo>
                    <a:cubicBezTo>
                      <a:pt x="5" y="5"/>
                      <a:pt x="5" y="5"/>
                      <a:pt x="5" y="5"/>
                    </a:cubicBezTo>
                    <a:cubicBezTo>
                      <a:pt x="5" y="5"/>
                      <a:pt x="18" y="7"/>
                      <a:pt x="15" y="7"/>
                    </a:cubicBezTo>
                    <a:cubicBezTo>
                      <a:pt x="9" y="6"/>
                      <a:pt x="9" y="6"/>
                      <a:pt x="4" y="5"/>
                    </a:cubicBezTo>
                    <a:cubicBezTo>
                      <a:pt x="3" y="5"/>
                      <a:pt x="3" y="5"/>
                      <a:pt x="3" y="5"/>
                    </a:cubicBezTo>
                    <a:cubicBezTo>
                      <a:pt x="4" y="5"/>
                      <a:pt x="6" y="6"/>
                      <a:pt x="6" y="6"/>
                    </a:cubicBezTo>
                    <a:cubicBezTo>
                      <a:pt x="8" y="7"/>
                      <a:pt x="12" y="7"/>
                      <a:pt x="12" y="8"/>
                    </a:cubicBezTo>
                    <a:cubicBezTo>
                      <a:pt x="13" y="8"/>
                      <a:pt x="15" y="8"/>
                      <a:pt x="18" y="9"/>
                    </a:cubicBezTo>
                    <a:cubicBezTo>
                      <a:pt x="15" y="8"/>
                      <a:pt x="17" y="8"/>
                      <a:pt x="14" y="7"/>
                    </a:cubicBezTo>
                    <a:cubicBezTo>
                      <a:pt x="17" y="8"/>
                      <a:pt x="15" y="8"/>
                      <a:pt x="18" y="8"/>
                    </a:cubicBezTo>
                    <a:cubicBezTo>
                      <a:pt x="15" y="7"/>
                      <a:pt x="15" y="7"/>
                      <a:pt x="15" y="7"/>
                    </a:cubicBezTo>
                    <a:cubicBezTo>
                      <a:pt x="16" y="7"/>
                      <a:pt x="18" y="8"/>
                      <a:pt x="19" y="8"/>
                    </a:cubicBezTo>
                    <a:cubicBezTo>
                      <a:pt x="17" y="8"/>
                      <a:pt x="15" y="7"/>
                      <a:pt x="15" y="7"/>
                    </a:cubicBezTo>
                    <a:cubicBezTo>
                      <a:pt x="16" y="7"/>
                      <a:pt x="16" y="7"/>
                      <a:pt x="16" y="7"/>
                    </a:cubicBezTo>
                    <a:cubicBezTo>
                      <a:pt x="15" y="7"/>
                      <a:pt x="17" y="7"/>
                      <a:pt x="12" y="6"/>
                    </a:cubicBezTo>
                    <a:cubicBezTo>
                      <a:pt x="17" y="7"/>
                      <a:pt x="17" y="7"/>
                      <a:pt x="17" y="7"/>
                    </a:cubicBezTo>
                    <a:cubicBezTo>
                      <a:pt x="13" y="6"/>
                      <a:pt x="13" y="6"/>
                      <a:pt x="13" y="6"/>
                    </a:cubicBezTo>
                    <a:cubicBezTo>
                      <a:pt x="15" y="6"/>
                      <a:pt x="23" y="8"/>
                      <a:pt x="19" y="6"/>
                    </a:cubicBezTo>
                    <a:cubicBezTo>
                      <a:pt x="18" y="6"/>
                      <a:pt x="16" y="6"/>
                      <a:pt x="15" y="5"/>
                    </a:cubicBezTo>
                    <a:cubicBezTo>
                      <a:pt x="13" y="5"/>
                      <a:pt x="18" y="6"/>
                      <a:pt x="18" y="7"/>
                    </a:cubicBezTo>
                    <a:cubicBezTo>
                      <a:pt x="15" y="6"/>
                      <a:pt x="11" y="5"/>
                      <a:pt x="9" y="4"/>
                    </a:cubicBezTo>
                    <a:cubicBezTo>
                      <a:pt x="13" y="5"/>
                      <a:pt x="8" y="4"/>
                      <a:pt x="17" y="6"/>
                    </a:cubicBezTo>
                    <a:cubicBezTo>
                      <a:pt x="17" y="5"/>
                      <a:pt x="13" y="4"/>
                      <a:pt x="15" y="4"/>
                    </a:cubicBezTo>
                    <a:cubicBezTo>
                      <a:pt x="17" y="5"/>
                      <a:pt x="17" y="5"/>
                      <a:pt x="17" y="5"/>
                    </a:cubicBezTo>
                    <a:cubicBezTo>
                      <a:pt x="11" y="3"/>
                      <a:pt x="19" y="5"/>
                      <a:pt x="14" y="3"/>
                    </a:cubicBezTo>
                    <a:cubicBezTo>
                      <a:pt x="12" y="3"/>
                      <a:pt x="12" y="3"/>
                      <a:pt x="12" y="3"/>
                    </a:cubicBezTo>
                    <a:cubicBezTo>
                      <a:pt x="10" y="3"/>
                      <a:pt x="10" y="3"/>
                      <a:pt x="10" y="2"/>
                    </a:cubicBezTo>
                    <a:cubicBezTo>
                      <a:pt x="10" y="3"/>
                      <a:pt x="10" y="3"/>
                      <a:pt x="12" y="3"/>
                    </a:cubicBezTo>
                    <a:cubicBezTo>
                      <a:pt x="8" y="2"/>
                      <a:pt x="7" y="1"/>
                      <a:pt x="6" y="1"/>
                    </a:cubicBezTo>
                    <a:cubicBezTo>
                      <a:pt x="5" y="1"/>
                      <a:pt x="8" y="2"/>
                      <a:pt x="9" y="2"/>
                    </a:cubicBezTo>
                    <a:cubicBezTo>
                      <a:pt x="7" y="2"/>
                      <a:pt x="4" y="1"/>
                      <a:pt x="4"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26" name="Freeform 72"/>
              <p:cNvSpPr>
                <a:spLocks/>
              </p:cNvSpPr>
              <p:nvPr/>
            </p:nvSpPr>
            <p:spPr bwMode="auto">
              <a:xfrm>
                <a:off x="4568" y="2690"/>
                <a:ext cx="1"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0" y="0"/>
                      <a:pt x="0" y="0"/>
                      <a:pt x="0" y="0"/>
                    </a:cubicBezTo>
                    <a:cubicBezTo>
                      <a:pt x="1" y="0"/>
                      <a:pt x="1" y="0"/>
                      <a:pt x="2"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27" name="Freeform 73"/>
              <p:cNvSpPr>
                <a:spLocks/>
              </p:cNvSpPr>
              <p:nvPr/>
            </p:nvSpPr>
            <p:spPr bwMode="auto">
              <a:xfrm>
                <a:off x="4554" y="2679"/>
                <a:ext cx="21" cy="9"/>
              </a:xfrm>
              <a:custGeom>
                <a:avLst/>
                <a:gdLst>
                  <a:gd name="T0" fmla="*/ 13 w 26"/>
                  <a:gd name="T1" fmla="*/ 7 h 11"/>
                  <a:gd name="T2" fmla="*/ 18 w 26"/>
                  <a:gd name="T3" fmla="*/ 8 h 11"/>
                  <a:gd name="T4" fmla="*/ 8 w 26"/>
                  <a:gd name="T5" fmla="*/ 6 h 11"/>
                  <a:gd name="T6" fmla="*/ 6 w 26"/>
                  <a:gd name="T7" fmla="*/ 5 h 11"/>
                  <a:gd name="T8" fmla="*/ 15 w 26"/>
                  <a:gd name="T9" fmla="*/ 7 h 11"/>
                  <a:gd name="T10" fmla="*/ 17 w 26"/>
                  <a:gd name="T11" fmla="*/ 7 h 11"/>
                  <a:gd name="T12" fmla="*/ 11 w 26"/>
                  <a:gd name="T13" fmla="*/ 6 h 11"/>
                  <a:gd name="T14" fmla="*/ 8 w 26"/>
                  <a:gd name="T15" fmla="*/ 4 h 11"/>
                  <a:gd name="T16" fmla="*/ 10 w 26"/>
                  <a:gd name="T17" fmla="*/ 5 h 11"/>
                  <a:gd name="T18" fmla="*/ 16 w 26"/>
                  <a:gd name="T19" fmla="*/ 7 h 11"/>
                  <a:gd name="T20" fmla="*/ 2 w 26"/>
                  <a:gd name="T21" fmla="*/ 1 h 11"/>
                  <a:gd name="T22" fmla="*/ 2 w 26"/>
                  <a:gd name="T23" fmla="*/ 1 h 11"/>
                  <a:gd name="T24" fmla="*/ 9 w 26"/>
                  <a:gd name="T25" fmla="*/ 3 h 11"/>
                  <a:gd name="T26" fmla="*/ 7 w 26"/>
                  <a:gd name="T27" fmla="*/ 3 h 11"/>
                  <a:gd name="T28" fmla="*/ 4 w 26"/>
                  <a:gd name="T29" fmla="*/ 2 h 11"/>
                  <a:gd name="T30" fmla="*/ 3 w 26"/>
                  <a:gd name="T31" fmla="*/ 5 h 11"/>
                  <a:gd name="T32" fmla="*/ 3 w 26"/>
                  <a:gd name="T33" fmla="*/ 5 h 11"/>
                  <a:gd name="T34" fmla="*/ 7 w 26"/>
                  <a:gd name="T35" fmla="*/ 6 h 11"/>
                  <a:gd name="T36" fmla="*/ 14 w 26"/>
                  <a:gd name="T37" fmla="*/ 8 h 11"/>
                  <a:gd name="T38" fmla="*/ 12 w 26"/>
                  <a:gd name="T39" fmla="*/ 7 h 11"/>
                  <a:gd name="T40" fmla="*/ 18 w 26"/>
                  <a:gd name="T41" fmla="*/ 9 h 11"/>
                  <a:gd name="T42" fmla="*/ 21 w 26"/>
                  <a:gd name="T43" fmla="*/ 10 h 11"/>
                  <a:gd name="T44" fmla="*/ 21 w 26"/>
                  <a:gd name="T45" fmla="*/ 10 h 11"/>
                  <a:gd name="T46" fmla="*/ 13 w 26"/>
                  <a:gd name="T4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 h="11">
                    <a:moveTo>
                      <a:pt x="13" y="7"/>
                    </a:moveTo>
                    <a:cubicBezTo>
                      <a:pt x="14" y="7"/>
                      <a:pt x="16" y="8"/>
                      <a:pt x="18" y="8"/>
                    </a:cubicBezTo>
                    <a:cubicBezTo>
                      <a:pt x="15" y="7"/>
                      <a:pt x="12" y="7"/>
                      <a:pt x="8" y="6"/>
                    </a:cubicBezTo>
                    <a:cubicBezTo>
                      <a:pt x="11" y="6"/>
                      <a:pt x="7" y="5"/>
                      <a:pt x="6" y="5"/>
                    </a:cubicBezTo>
                    <a:cubicBezTo>
                      <a:pt x="9" y="5"/>
                      <a:pt x="14" y="7"/>
                      <a:pt x="15" y="7"/>
                    </a:cubicBezTo>
                    <a:cubicBezTo>
                      <a:pt x="14" y="7"/>
                      <a:pt x="16" y="7"/>
                      <a:pt x="17" y="7"/>
                    </a:cubicBezTo>
                    <a:cubicBezTo>
                      <a:pt x="13" y="7"/>
                      <a:pt x="15" y="6"/>
                      <a:pt x="11" y="6"/>
                    </a:cubicBezTo>
                    <a:cubicBezTo>
                      <a:pt x="8" y="5"/>
                      <a:pt x="6" y="3"/>
                      <a:pt x="8" y="4"/>
                    </a:cubicBezTo>
                    <a:cubicBezTo>
                      <a:pt x="10" y="5"/>
                      <a:pt x="10" y="5"/>
                      <a:pt x="10" y="5"/>
                    </a:cubicBezTo>
                    <a:cubicBezTo>
                      <a:pt x="14" y="6"/>
                      <a:pt x="12" y="5"/>
                      <a:pt x="16" y="7"/>
                    </a:cubicBezTo>
                    <a:cubicBezTo>
                      <a:pt x="10" y="4"/>
                      <a:pt x="11" y="3"/>
                      <a:pt x="2" y="1"/>
                    </a:cubicBezTo>
                    <a:cubicBezTo>
                      <a:pt x="0" y="0"/>
                      <a:pt x="2" y="1"/>
                      <a:pt x="2" y="1"/>
                    </a:cubicBezTo>
                    <a:cubicBezTo>
                      <a:pt x="4" y="1"/>
                      <a:pt x="7" y="3"/>
                      <a:pt x="9" y="3"/>
                    </a:cubicBezTo>
                    <a:cubicBezTo>
                      <a:pt x="7" y="3"/>
                      <a:pt x="10" y="4"/>
                      <a:pt x="7" y="3"/>
                    </a:cubicBezTo>
                    <a:cubicBezTo>
                      <a:pt x="4" y="2"/>
                      <a:pt x="4" y="2"/>
                      <a:pt x="4" y="2"/>
                    </a:cubicBezTo>
                    <a:cubicBezTo>
                      <a:pt x="1" y="2"/>
                      <a:pt x="2" y="4"/>
                      <a:pt x="3" y="5"/>
                    </a:cubicBezTo>
                    <a:cubicBezTo>
                      <a:pt x="3" y="5"/>
                      <a:pt x="3" y="5"/>
                      <a:pt x="3" y="5"/>
                    </a:cubicBezTo>
                    <a:cubicBezTo>
                      <a:pt x="6" y="5"/>
                      <a:pt x="6" y="6"/>
                      <a:pt x="7" y="6"/>
                    </a:cubicBezTo>
                    <a:cubicBezTo>
                      <a:pt x="14" y="8"/>
                      <a:pt x="14" y="8"/>
                      <a:pt x="14" y="8"/>
                    </a:cubicBezTo>
                    <a:cubicBezTo>
                      <a:pt x="13" y="8"/>
                      <a:pt x="14" y="8"/>
                      <a:pt x="12" y="7"/>
                    </a:cubicBezTo>
                    <a:cubicBezTo>
                      <a:pt x="14" y="8"/>
                      <a:pt x="16" y="9"/>
                      <a:pt x="18" y="9"/>
                    </a:cubicBezTo>
                    <a:cubicBezTo>
                      <a:pt x="19" y="10"/>
                      <a:pt x="17" y="9"/>
                      <a:pt x="21" y="10"/>
                    </a:cubicBezTo>
                    <a:cubicBezTo>
                      <a:pt x="26" y="11"/>
                      <a:pt x="17" y="9"/>
                      <a:pt x="21" y="10"/>
                    </a:cubicBezTo>
                    <a:lnTo>
                      <a:pt x="13" y="7"/>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28" name="Freeform 74"/>
              <p:cNvSpPr>
                <a:spLocks/>
              </p:cNvSpPr>
              <p:nvPr/>
            </p:nvSpPr>
            <p:spPr bwMode="auto">
              <a:xfrm>
                <a:off x="4564" y="2686"/>
                <a:ext cx="3" cy="1"/>
              </a:xfrm>
              <a:custGeom>
                <a:avLst/>
                <a:gdLst>
                  <a:gd name="T0" fmla="*/ 3 w 3"/>
                  <a:gd name="T1" fmla="*/ 1 h 1"/>
                  <a:gd name="T2" fmla="*/ 0 w 3"/>
                  <a:gd name="T3" fmla="*/ 0 h 1"/>
                  <a:gd name="T4" fmla="*/ 1 w 3"/>
                  <a:gd name="T5" fmla="*/ 1 h 1"/>
                  <a:gd name="T6" fmla="*/ 3 w 3"/>
                  <a:gd name="T7" fmla="*/ 1 h 1"/>
                </a:gdLst>
                <a:ahLst/>
                <a:cxnLst>
                  <a:cxn ang="0">
                    <a:pos x="T0" y="T1"/>
                  </a:cxn>
                  <a:cxn ang="0">
                    <a:pos x="T2" y="T3"/>
                  </a:cxn>
                  <a:cxn ang="0">
                    <a:pos x="T4" y="T5"/>
                  </a:cxn>
                  <a:cxn ang="0">
                    <a:pos x="T6" y="T7"/>
                  </a:cxn>
                </a:cxnLst>
                <a:rect l="0" t="0" r="r" b="b"/>
                <a:pathLst>
                  <a:path w="3" h="1">
                    <a:moveTo>
                      <a:pt x="3" y="1"/>
                    </a:moveTo>
                    <a:lnTo>
                      <a:pt x="0" y="0"/>
                    </a:lnTo>
                    <a:lnTo>
                      <a:pt x="1" y="1"/>
                    </a:lnTo>
                    <a:lnTo>
                      <a:pt x="3" y="1"/>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29" name="Freeform 75"/>
              <p:cNvSpPr>
                <a:spLocks/>
              </p:cNvSpPr>
              <p:nvPr/>
            </p:nvSpPr>
            <p:spPr bwMode="auto">
              <a:xfrm>
                <a:off x="4555" y="2683"/>
                <a:ext cx="4" cy="1"/>
              </a:xfrm>
              <a:custGeom>
                <a:avLst/>
                <a:gdLst>
                  <a:gd name="T0" fmla="*/ 0 w 4"/>
                  <a:gd name="T1" fmla="*/ 0 h 1"/>
                  <a:gd name="T2" fmla="*/ 3 w 4"/>
                  <a:gd name="T3" fmla="*/ 1 h 1"/>
                  <a:gd name="T4" fmla="*/ 0 w 4"/>
                  <a:gd name="T5" fmla="*/ 0 h 1"/>
                </a:gdLst>
                <a:ahLst/>
                <a:cxnLst>
                  <a:cxn ang="0">
                    <a:pos x="T0" y="T1"/>
                  </a:cxn>
                  <a:cxn ang="0">
                    <a:pos x="T2" y="T3"/>
                  </a:cxn>
                  <a:cxn ang="0">
                    <a:pos x="T4" y="T5"/>
                  </a:cxn>
                </a:cxnLst>
                <a:rect l="0" t="0" r="r" b="b"/>
                <a:pathLst>
                  <a:path w="4" h="1">
                    <a:moveTo>
                      <a:pt x="0" y="0"/>
                    </a:moveTo>
                    <a:cubicBezTo>
                      <a:pt x="3" y="1"/>
                      <a:pt x="3" y="1"/>
                      <a:pt x="3" y="1"/>
                    </a:cubicBezTo>
                    <a:cubicBezTo>
                      <a:pt x="4" y="1"/>
                      <a:pt x="3" y="1"/>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30" name="Freeform 76"/>
              <p:cNvSpPr>
                <a:spLocks/>
              </p:cNvSpPr>
              <p:nvPr/>
            </p:nvSpPr>
            <p:spPr bwMode="auto">
              <a:xfrm>
                <a:off x="4565" y="2684"/>
                <a:ext cx="3" cy="0"/>
              </a:xfrm>
              <a:custGeom>
                <a:avLst/>
                <a:gdLst>
                  <a:gd name="T0" fmla="*/ 3 w 3"/>
                  <a:gd name="T1" fmla="*/ 2 w 3"/>
                  <a:gd name="T2" fmla="*/ 0 w 3"/>
                  <a:gd name="T3" fmla="*/ 3 w 3"/>
                </a:gdLst>
                <a:ahLst/>
                <a:cxnLst>
                  <a:cxn ang="0">
                    <a:pos x="T0" y="0"/>
                  </a:cxn>
                  <a:cxn ang="0">
                    <a:pos x="T1" y="0"/>
                  </a:cxn>
                  <a:cxn ang="0">
                    <a:pos x="T2" y="0"/>
                  </a:cxn>
                  <a:cxn ang="0">
                    <a:pos x="T3" y="0"/>
                  </a:cxn>
                </a:cxnLst>
                <a:rect l="0" t="0" r="r" b="b"/>
                <a:pathLst>
                  <a:path w="3">
                    <a:moveTo>
                      <a:pt x="3" y="0"/>
                    </a:moveTo>
                    <a:cubicBezTo>
                      <a:pt x="2" y="0"/>
                      <a:pt x="2" y="0"/>
                      <a:pt x="2" y="0"/>
                    </a:cubicBezTo>
                    <a:cubicBezTo>
                      <a:pt x="0" y="0"/>
                      <a:pt x="0" y="0"/>
                      <a:pt x="0" y="0"/>
                    </a:cubicBezTo>
                    <a:cubicBezTo>
                      <a:pt x="2" y="0"/>
                      <a:pt x="2" y="0"/>
                      <a:pt x="3"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31" name="Freeform 77"/>
              <p:cNvSpPr>
                <a:spLocks/>
              </p:cNvSpPr>
              <p:nvPr/>
            </p:nvSpPr>
            <p:spPr bwMode="auto">
              <a:xfrm>
                <a:off x="4555" y="2678"/>
                <a:ext cx="9" cy="5"/>
              </a:xfrm>
              <a:custGeom>
                <a:avLst/>
                <a:gdLst>
                  <a:gd name="T0" fmla="*/ 0 w 12"/>
                  <a:gd name="T1" fmla="*/ 0 h 5"/>
                  <a:gd name="T2" fmla="*/ 0 w 12"/>
                  <a:gd name="T3" fmla="*/ 1 h 5"/>
                  <a:gd name="T4" fmla="*/ 11 w 12"/>
                  <a:gd name="T5" fmla="*/ 5 h 5"/>
                  <a:gd name="T6" fmla="*/ 4 w 12"/>
                  <a:gd name="T7" fmla="*/ 2 h 5"/>
                  <a:gd name="T8" fmla="*/ 4 w 12"/>
                  <a:gd name="T9" fmla="*/ 1 h 5"/>
                  <a:gd name="T10" fmla="*/ 0 w 12"/>
                  <a:gd name="T11" fmla="*/ 0 h 5"/>
                </a:gdLst>
                <a:ahLst/>
                <a:cxnLst>
                  <a:cxn ang="0">
                    <a:pos x="T0" y="T1"/>
                  </a:cxn>
                  <a:cxn ang="0">
                    <a:pos x="T2" y="T3"/>
                  </a:cxn>
                  <a:cxn ang="0">
                    <a:pos x="T4" y="T5"/>
                  </a:cxn>
                  <a:cxn ang="0">
                    <a:pos x="T6" y="T7"/>
                  </a:cxn>
                  <a:cxn ang="0">
                    <a:pos x="T8" y="T9"/>
                  </a:cxn>
                  <a:cxn ang="0">
                    <a:pos x="T10" y="T11"/>
                  </a:cxn>
                </a:cxnLst>
                <a:rect l="0" t="0" r="r" b="b"/>
                <a:pathLst>
                  <a:path w="12" h="5">
                    <a:moveTo>
                      <a:pt x="0" y="0"/>
                    </a:moveTo>
                    <a:cubicBezTo>
                      <a:pt x="0" y="1"/>
                      <a:pt x="3" y="2"/>
                      <a:pt x="0" y="1"/>
                    </a:cubicBezTo>
                    <a:cubicBezTo>
                      <a:pt x="11" y="5"/>
                      <a:pt x="11" y="5"/>
                      <a:pt x="11" y="5"/>
                    </a:cubicBezTo>
                    <a:cubicBezTo>
                      <a:pt x="12" y="5"/>
                      <a:pt x="5" y="3"/>
                      <a:pt x="4" y="2"/>
                    </a:cubicBezTo>
                    <a:cubicBezTo>
                      <a:pt x="8" y="3"/>
                      <a:pt x="4" y="1"/>
                      <a:pt x="4" y="1"/>
                    </a:cubicBez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32" name="Freeform 78"/>
              <p:cNvSpPr>
                <a:spLocks/>
              </p:cNvSpPr>
              <p:nvPr/>
            </p:nvSpPr>
            <p:spPr bwMode="auto">
              <a:xfrm>
                <a:off x="4557" y="2671"/>
                <a:ext cx="16" cy="13"/>
              </a:xfrm>
              <a:custGeom>
                <a:avLst/>
                <a:gdLst>
                  <a:gd name="T0" fmla="*/ 11 w 20"/>
                  <a:gd name="T1" fmla="*/ 12 h 16"/>
                  <a:gd name="T2" fmla="*/ 10 w 20"/>
                  <a:gd name="T3" fmla="*/ 11 h 16"/>
                  <a:gd name="T4" fmla="*/ 13 w 20"/>
                  <a:gd name="T5" fmla="*/ 13 h 16"/>
                  <a:gd name="T6" fmla="*/ 15 w 20"/>
                  <a:gd name="T7" fmla="*/ 13 h 16"/>
                  <a:gd name="T8" fmla="*/ 13 w 20"/>
                  <a:gd name="T9" fmla="*/ 12 h 16"/>
                  <a:gd name="T10" fmla="*/ 12 w 20"/>
                  <a:gd name="T11" fmla="*/ 11 h 16"/>
                  <a:gd name="T12" fmla="*/ 7 w 20"/>
                  <a:gd name="T13" fmla="*/ 9 h 16"/>
                  <a:gd name="T14" fmla="*/ 15 w 20"/>
                  <a:gd name="T15" fmla="*/ 12 h 16"/>
                  <a:gd name="T16" fmla="*/ 5 w 20"/>
                  <a:gd name="T17" fmla="*/ 7 h 16"/>
                  <a:gd name="T18" fmla="*/ 9 w 20"/>
                  <a:gd name="T19" fmla="*/ 8 h 16"/>
                  <a:gd name="T20" fmla="*/ 9 w 20"/>
                  <a:gd name="T21" fmla="*/ 8 h 16"/>
                  <a:gd name="T22" fmla="*/ 10 w 20"/>
                  <a:gd name="T23" fmla="*/ 8 h 16"/>
                  <a:gd name="T24" fmla="*/ 14 w 20"/>
                  <a:gd name="T25" fmla="*/ 10 h 16"/>
                  <a:gd name="T26" fmla="*/ 14 w 20"/>
                  <a:gd name="T27" fmla="*/ 9 h 16"/>
                  <a:gd name="T28" fmla="*/ 17 w 20"/>
                  <a:gd name="T29" fmla="*/ 10 h 16"/>
                  <a:gd name="T30" fmla="*/ 13 w 20"/>
                  <a:gd name="T31" fmla="*/ 7 h 16"/>
                  <a:gd name="T32" fmla="*/ 17 w 20"/>
                  <a:gd name="T33" fmla="*/ 8 h 16"/>
                  <a:gd name="T34" fmla="*/ 8 w 20"/>
                  <a:gd name="T35" fmla="*/ 4 h 16"/>
                  <a:gd name="T36" fmla="*/ 9 w 20"/>
                  <a:gd name="T37" fmla="*/ 4 h 16"/>
                  <a:gd name="T38" fmla="*/ 14 w 20"/>
                  <a:gd name="T39" fmla="*/ 7 h 16"/>
                  <a:gd name="T40" fmla="*/ 12 w 20"/>
                  <a:gd name="T41" fmla="*/ 5 h 16"/>
                  <a:gd name="T42" fmla="*/ 17 w 20"/>
                  <a:gd name="T43" fmla="*/ 8 h 16"/>
                  <a:gd name="T44" fmla="*/ 10 w 20"/>
                  <a:gd name="T45" fmla="*/ 3 h 16"/>
                  <a:gd name="T46" fmla="*/ 12 w 20"/>
                  <a:gd name="T47" fmla="*/ 4 h 16"/>
                  <a:gd name="T48" fmla="*/ 3 w 20"/>
                  <a:gd name="T49" fmla="*/ 0 h 16"/>
                  <a:gd name="T50" fmla="*/ 3 w 20"/>
                  <a:gd name="T51" fmla="*/ 3 h 16"/>
                  <a:gd name="T52" fmla="*/ 8 w 20"/>
                  <a:gd name="T53" fmla="*/ 5 h 16"/>
                  <a:gd name="T54" fmla="*/ 2 w 20"/>
                  <a:gd name="T55" fmla="*/ 3 h 16"/>
                  <a:gd name="T56" fmla="*/ 8 w 20"/>
                  <a:gd name="T57" fmla="*/ 5 h 16"/>
                  <a:gd name="T58" fmla="*/ 3 w 20"/>
                  <a:gd name="T59" fmla="*/ 4 h 16"/>
                  <a:gd name="T60" fmla="*/ 7 w 20"/>
                  <a:gd name="T61" fmla="*/ 6 h 16"/>
                  <a:gd name="T62" fmla="*/ 1 w 20"/>
                  <a:gd name="T63" fmla="*/ 3 h 16"/>
                  <a:gd name="T64" fmla="*/ 2 w 20"/>
                  <a:gd name="T65" fmla="*/ 8 h 16"/>
                  <a:gd name="T66" fmla="*/ 6 w 20"/>
                  <a:gd name="T67" fmla="*/ 10 h 16"/>
                  <a:gd name="T68" fmla="*/ 6 w 20"/>
                  <a:gd name="T69" fmla="*/ 11 h 16"/>
                  <a:gd name="T70" fmla="*/ 9 w 20"/>
                  <a:gd name="T71" fmla="*/ 13 h 16"/>
                  <a:gd name="T72" fmla="*/ 0 w 20"/>
                  <a:gd name="T73" fmla="*/ 9 h 16"/>
                  <a:gd name="T74" fmla="*/ 1 w 20"/>
                  <a:gd name="T75" fmla="*/ 10 h 16"/>
                  <a:gd name="T76" fmla="*/ 3 w 20"/>
                  <a:gd name="T77" fmla="*/ 11 h 16"/>
                  <a:gd name="T78" fmla="*/ 2 w 20"/>
                  <a:gd name="T79" fmla="*/ 10 h 16"/>
                  <a:gd name="T80" fmla="*/ 12 w 20"/>
                  <a:gd name="T81" fmla="*/ 14 h 16"/>
                  <a:gd name="T82" fmla="*/ 17 w 20"/>
                  <a:gd name="T83" fmla="*/ 15 h 16"/>
                  <a:gd name="T84" fmla="*/ 11 w 20"/>
                  <a:gd name="T85" fmla="*/ 1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 h="16">
                    <a:moveTo>
                      <a:pt x="11" y="12"/>
                    </a:moveTo>
                    <a:cubicBezTo>
                      <a:pt x="11" y="12"/>
                      <a:pt x="8" y="11"/>
                      <a:pt x="10" y="11"/>
                    </a:cubicBezTo>
                    <a:cubicBezTo>
                      <a:pt x="12" y="12"/>
                      <a:pt x="13" y="13"/>
                      <a:pt x="13" y="13"/>
                    </a:cubicBezTo>
                    <a:cubicBezTo>
                      <a:pt x="17" y="14"/>
                      <a:pt x="12" y="12"/>
                      <a:pt x="15" y="13"/>
                    </a:cubicBezTo>
                    <a:cubicBezTo>
                      <a:pt x="13" y="12"/>
                      <a:pt x="13" y="12"/>
                      <a:pt x="13" y="12"/>
                    </a:cubicBezTo>
                    <a:cubicBezTo>
                      <a:pt x="14" y="12"/>
                      <a:pt x="9" y="10"/>
                      <a:pt x="12" y="11"/>
                    </a:cubicBezTo>
                    <a:cubicBezTo>
                      <a:pt x="10" y="10"/>
                      <a:pt x="11" y="10"/>
                      <a:pt x="7" y="9"/>
                    </a:cubicBezTo>
                    <a:cubicBezTo>
                      <a:pt x="12" y="10"/>
                      <a:pt x="11" y="10"/>
                      <a:pt x="15" y="12"/>
                    </a:cubicBezTo>
                    <a:cubicBezTo>
                      <a:pt x="13" y="11"/>
                      <a:pt x="9" y="9"/>
                      <a:pt x="5" y="7"/>
                    </a:cubicBezTo>
                    <a:cubicBezTo>
                      <a:pt x="11" y="9"/>
                      <a:pt x="4" y="6"/>
                      <a:pt x="9" y="8"/>
                    </a:cubicBezTo>
                    <a:cubicBezTo>
                      <a:pt x="9" y="8"/>
                      <a:pt x="10" y="9"/>
                      <a:pt x="9" y="8"/>
                    </a:cubicBezTo>
                    <a:cubicBezTo>
                      <a:pt x="15" y="11"/>
                      <a:pt x="8" y="8"/>
                      <a:pt x="10" y="8"/>
                    </a:cubicBezTo>
                    <a:cubicBezTo>
                      <a:pt x="14" y="10"/>
                      <a:pt x="14" y="10"/>
                      <a:pt x="14" y="10"/>
                    </a:cubicBezTo>
                    <a:cubicBezTo>
                      <a:pt x="14" y="9"/>
                      <a:pt x="11" y="8"/>
                      <a:pt x="14" y="9"/>
                    </a:cubicBezTo>
                    <a:cubicBezTo>
                      <a:pt x="17" y="10"/>
                      <a:pt x="17" y="10"/>
                      <a:pt x="17" y="10"/>
                    </a:cubicBezTo>
                    <a:cubicBezTo>
                      <a:pt x="13" y="8"/>
                      <a:pt x="15" y="8"/>
                      <a:pt x="13" y="7"/>
                    </a:cubicBezTo>
                    <a:cubicBezTo>
                      <a:pt x="17" y="8"/>
                      <a:pt x="17" y="8"/>
                      <a:pt x="17" y="8"/>
                    </a:cubicBezTo>
                    <a:cubicBezTo>
                      <a:pt x="13" y="6"/>
                      <a:pt x="15" y="8"/>
                      <a:pt x="8" y="4"/>
                    </a:cubicBezTo>
                    <a:cubicBezTo>
                      <a:pt x="16" y="8"/>
                      <a:pt x="5" y="3"/>
                      <a:pt x="9" y="4"/>
                    </a:cubicBezTo>
                    <a:cubicBezTo>
                      <a:pt x="12" y="6"/>
                      <a:pt x="10" y="5"/>
                      <a:pt x="14" y="7"/>
                    </a:cubicBezTo>
                    <a:cubicBezTo>
                      <a:pt x="10" y="5"/>
                      <a:pt x="13" y="6"/>
                      <a:pt x="12" y="5"/>
                    </a:cubicBezTo>
                    <a:cubicBezTo>
                      <a:pt x="16" y="7"/>
                      <a:pt x="13" y="5"/>
                      <a:pt x="17" y="8"/>
                    </a:cubicBezTo>
                    <a:cubicBezTo>
                      <a:pt x="10" y="3"/>
                      <a:pt x="10" y="3"/>
                      <a:pt x="10" y="3"/>
                    </a:cubicBezTo>
                    <a:cubicBezTo>
                      <a:pt x="12" y="4"/>
                      <a:pt x="12" y="4"/>
                      <a:pt x="12" y="4"/>
                    </a:cubicBezTo>
                    <a:cubicBezTo>
                      <a:pt x="11" y="4"/>
                      <a:pt x="5" y="0"/>
                      <a:pt x="3" y="0"/>
                    </a:cubicBezTo>
                    <a:cubicBezTo>
                      <a:pt x="5" y="1"/>
                      <a:pt x="6" y="3"/>
                      <a:pt x="3" y="3"/>
                    </a:cubicBezTo>
                    <a:cubicBezTo>
                      <a:pt x="9" y="5"/>
                      <a:pt x="3" y="3"/>
                      <a:pt x="8" y="5"/>
                    </a:cubicBezTo>
                    <a:cubicBezTo>
                      <a:pt x="2" y="3"/>
                      <a:pt x="2" y="3"/>
                      <a:pt x="2" y="3"/>
                    </a:cubicBezTo>
                    <a:cubicBezTo>
                      <a:pt x="3" y="4"/>
                      <a:pt x="6" y="4"/>
                      <a:pt x="8" y="5"/>
                    </a:cubicBezTo>
                    <a:cubicBezTo>
                      <a:pt x="8" y="6"/>
                      <a:pt x="5" y="5"/>
                      <a:pt x="3" y="4"/>
                    </a:cubicBezTo>
                    <a:cubicBezTo>
                      <a:pt x="2" y="4"/>
                      <a:pt x="4" y="4"/>
                      <a:pt x="7" y="6"/>
                    </a:cubicBezTo>
                    <a:cubicBezTo>
                      <a:pt x="1" y="3"/>
                      <a:pt x="1" y="3"/>
                      <a:pt x="1" y="3"/>
                    </a:cubicBezTo>
                    <a:cubicBezTo>
                      <a:pt x="2" y="5"/>
                      <a:pt x="6" y="8"/>
                      <a:pt x="2" y="8"/>
                    </a:cubicBezTo>
                    <a:cubicBezTo>
                      <a:pt x="6" y="10"/>
                      <a:pt x="6" y="10"/>
                      <a:pt x="6" y="10"/>
                    </a:cubicBezTo>
                    <a:cubicBezTo>
                      <a:pt x="4" y="9"/>
                      <a:pt x="15" y="14"/>
                      <a:pt x="6" y="11"/>
                    </a:cubicBezTo>
                    <a:cubicBezTo>
                      <a:pt x="9" y="13"/>
                      <a:pt x="9" y="13"/>
                      <a:pt x="9" y="13"/>
                    </a:cubicBezTo>
                    <a:cubicBezTo>
                      <a:pt x="8" y="12"/>
                      <a:pt x="3" y="10"/>
                      <a:pt x="0" y="9"/>
                    </a:cubicBezTo>
                    <a:cubicBezTo>
                      <a:pt x="2" y="10"/>
                      <a:pt x="0" y="10"/>
                      <a:pt x="1" y="10"/>
                    </a:cubicBezTo>
                    <a:cubicBezTo>
                      <a:pt x="3" y="11"/>
                      <a:pt x="3" y="11"/>
                      <a:pt x="3" y="11"/>
                    </a:cubicBezTo>
                    <a:cubicBezTo>
                      <a:pt x="7" y="12"/>
                      <a:pt x="5" y="12"/>
                      <a:pt x="2" y="10"/>
                    </a:cubicBezTo>
                    <a:cubicBezTo>
                      <a:pt x="6" y="12"/>
                      <a:pt x="9" y="13"/>
                      <a:pt x="12" y="14"/>
                    </a:cubicBezTo>
                    <a:cubicBezTo>
                      <a:pt x="5" y="11"/>
                      <a:pt x="20" y="16"/>
                      <a:pt x="17" y="15"/>
                    </a:cubicBezTo>
                    <a:cubicBezTo>
                      <a:pt x="15" y="13"/>
                      <a:pt x="13" y="13"/>
                      <a:pt x="11" y="12"/>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33" name="Freeform 79"/>
              <p:cNvSpPr>
                <a:spLocks/>
              </p:cNvSpPr>
              <p:nvPr/>
            </p:nvSpPr>
            <p:spPr bwMode="auto">
              <a:xfrm>
                <a:off x="4556" y="2678"/>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34" name="Freeform 80"/>
              <p:cNvSpPr>
                <a:spLocks/>
              </p:cNvSpPr>
              <p:nvPr/>
            </p:nvSpPr>
            <p:spPr bwMode="auto">
              <a:xfrm>
                <a:off x="4565" y="2674"/>
                <a:ext cx="2" cy="0"/>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1" y="0"/>
                    </a:cubicBezTo>
                    <a:cubicBezTo>
                      <a:pt x="0" y="0"/>
                      <a:pt x="1" y="0"/>
                      <a:pt x="2"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35" name="Freeform 81"/>
              <p:cNvSpPr>
                <a:spLocks/>
              </p:cNvSpPr>
              <p:nvPr/>
            </p:nvSpPr>
            <p:spPr bwMode="auto">
              <a:xfrm>
                <a:off x="4558" y="2679"/>
                <a:ext cx="1" cy="0"/>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lnTo>
                      <a:pt x="1" y="0"/>
                    </a:ln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36" name="Freeform 82"/>
              <p:cNvSpPr>
                <a:spLocks/>
              </p:cNvSpPr>
              <p:nvPr/>
            </p:nvSpPr>
            <p:spPr bwMode="auto">
              <a:xfrm>
                <a:off x="4565" y="2683"/>
                <a:ext cx="2"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lnTo>
                      <a:pt x="2"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37" name="Freeform 83"/>
              <p:cNvSpPr>
                <a:spLocks/>
              </p:cNvSpPr>
              <p:nvPr/>
            </p:nvSpPr>
            <p:spPr bwMode="auto">
              <a:xfrm>
                <a:off x="4569" y="2674"/>
                <a:ext cx="2"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lnTo>
                      <a:pt x="0" y="0"/>
                    </a:lnTo>
                    <a:lnTo>
                      <a:pt x="2" y="1"/>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38" name="Freeform 84"/>
              <p:cNvSpPr>
                <a:spLocks/>
              </p:cNvSpPr>
              <p:nvPr/>
            </p:nvSpPr>
            <p:spPr bwMode="auto">
              <a:xfrm>
                <a:off x="4573" y="267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39" name="Freeform 85"/>
              <p:cNvSpPr>
                <a:spLocks/>
              </p:cNvSpPr>
              <p:nvPr/>
            </p:nvSpPr>
            <p:spPr bwMode="auto">
              <a:xfrm>
                <a:off x="4559" y="2652"/>
                <a:ext cx="20" cy="25"/>
              </a:xfrm>
              <a:custGeom>
                <a:avLst/>
                <a:gdLst>
                  <a:gd name="T0" fmla="*/ 15 w 24"/>
                  <a:gd name="T1" fmla="*/ 10 h 30"/>
                  <a:gd name="T2" fmla="*/ 11 w 24"/>
                  <a:gd name="T3" fmla="*/ 5 h 30"/>
                  <a:gd name="T4" fmla="*/ 8 w 24"/>
                  <a:gd name="T5" fmla="*/ 3 h 30"/>
                  <a:gd name="T6" fmla="*/ 10 w 24"/>
                  <a:gd name="T7" fmla="*/ 6 h 30"/>
                  <a:gd name="T8" fmla="*/ 9 w 24"/>
                  <a:gd name="T9" fmla="*/ 8 h 30"/>
                  <a:gd name="T10" fmla="*/ 6 w 24"/>
                  <a:gd name="T11" fmla="*/ 8 h 30"/>
                  <a:gd name="T12" fmla="*/ 10 w 24"/>
                  <a:gd name="T13" fmla="*/ 14 h 30"/>
                  <a:gd name="T14" fmla="*/ 8 w 24"/>
                  <a:gd name="T15" fmla="*/ 13 h 30"/>
                  <a:gd name="T16" fmla="*/ 6 w 24"/>
                  <a:gd name="T17" fmla="*/ 13 h 30"/>
                  <a:gd name="T18" fmla="*/ 14 w 24"/>
                  <a:gd name="T19" fmla="*/ 19 h 30"/>
                  <a:gd name="T20" fmla="*/ 14 w 24"/>
                  <a:gd name="T21" fmla="*/ 20 h 30"/>
                  <a:gd name="T22" fmla="*/ 10 w 24"/>
                  <a:gd name="T23" fmla="*/ 18 h 30"/>
                  <a:gd name="T24" fmla="*/ 9 w 24"/>
                  <a:gd name="T25" fmla="*/ 19 h 30"/>
                  <a:gd name="T26" fmla="*/ 7 w 24"/>
                  <a:gd name="T27" fmla="*/ 19 h 30"/>
                  <a:gd name="T28" fmla="*/ 8 w 24"/>
                  <a:gd name="T29" fmla="*/ 21 h 30"/>
                  <a:gd name="T30" fmla="*/ 11 w 24"/>
                  <a:gd name="T31" fmla="*/ 24 h 30"/>
                  <a:gd name="T32" fmla="*/ 7 w 24"/>
                  <a:gd name="T33" fmla="*/ 22 h 30"/>
                  <a:gd name="T34" fmla="*/ 8 w 24"/>
                  <a:gd name="T35" fmla="*/ 23 h 30"/>
                  <a:gd name="T36" fmla="*/ 6 w 24"/>
                  <a:gd name="T37" fmla="*/ 25 h 30"/>
                  <a:gd name="T38" fmla="*/ 8 w 24"/>
                  <a:gd name="T39" fmla="*/ 24 h 30"/>
                  <a:gd name="T40" fmla="*/ 5 w 24"/>
                  <a:gd name="T41" fmla="*/ 23 h 30"/>
                  <a:gd name="T42" fmla="*/ 16 w 24"/>
                  <a:gd name="T43" fmla="*/ 28 h 30"/>
                  <a:gd name="T44" fmla="*/ 17 w 24"/>
                  <a:gd name="T45" fmla="*/ 28 h 30"/>
                  <a:gd name="T46" fmla="*/ 16 w 24"/>
                  <a:gd name="T47" fmla="*/ 27 h 30"/>
                  <a:gd name="T48" fmla="*/ 18 w 24"/>
                  <a:gd name="T49" fmla="*/ 28 h 30"/>
                  <a:gd name="T50" fmla="*/ 18 w 24"/>
                  <a:gd name="T51" fmla="*/ 27 h 30"/>
                  <a:gd name="T52" fmla="*/ 17 w 24"/>
                  <a:gd name="T53" fmla="*/ 25 h 30"/>
                  <a:gd name="T54" fmla="*/ 18 w 24"/>
                  <a:gd name="T55" fmla="*/ 25 h 30"/>
                  <a:gd name="T56" fmla="*/ 18 w 24"/>
                  <a:gd name="T57" fmla="*/ 25 h 30"/>
                  <a:gd name="T58" fmla="*/ 17 w 24"/>
                  <a:gd name="T59" fmla="*/ 24 h 30"/>
                  <a:gd name="T60" fmla="*/ 15 w 24"/>
                  <a:gd name="T61" fmla="*/ 22 h 30"/>
                  <a:gd name="T62" fmla="*/ 19 w 24"/>
                  <a:gd name="T63" fmla="*/ 24 h 30"/>
                  <a:gd name="T64" fmla="*/ 20 w 24"/>
                  <a:gd name="T65" fmla="*/ 24 h 30"/>
                  <a:gd name="T66" fmla="*/ 16 w 24"/>
                  <a:gd name="T67" fmla="*/ 20 h 30"/>
                  <a:gd name="T68" fmla="*/ 15 w 24"/>
                  <a:gd name="T69" fmla="*/ 18 h 30"/>
                  <a:gd name="T70" fmla="*/ 14 w 24"/>
                  <a:gd name="T71" fmla="*/ 15 h 30"/>
                  <a:gd name="T72" fmla="*/ 15 w 24"/>
                  <a:gd name="T73" fmla="*/ 16 h 30"/>
                  <a:gd name="T74" fmla="*/ 15 w 24"/>
                  <a:gd name="T75" fmla="*/ 13 h 30"/>
                  <a:gd name="T76" fmla="*/ 10 w 24"/>
                  <a:gd name="T77" fmla="*/ 10 h 30"/>
                  <a:gd name="T78" fmla="*/ 18 w 24"/>
                  <a:gd name="T79" fmla="*/ 1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 h="30">
                    <a:moveTo>
                      <a:pt x="19" y="15"/>
                    </a:moveTo>
                    <a:cubicBezTo>
                      <a:pt x="19" y="14"/>
                      <a:pt x="18" y="12"/>
                      <a:pt x="15" y="10"/>
                    </a:cubicBezTo>
                    <a:cubicBezTo>
                      <a:pt x="17" y="11"/>
                      <a:pt x="17" y="11"/>
                      <a:pt x="17" y="11"/>
                    </a:cubicBezTo>
                    <a:cubicBezTo>
                      <a:pt x="16" y="10"/>
                      <a:pt x="14" y="7"/>
                      <a:pt x="11" y="5"/>
                    </a:cubicBezTo>
                    <a:cubicBezTo>
                      <a:pt x="12" y="6"/>
                      <a:pt x="12" y="6"/>
                      <a:pt x="12" y="6"/>
                    </a:cubicBezTo>
                    <a:cubicBezTo>
                      <a:pt x="14" y="9"/>
                      <a:pt x="9" y="4"/>
                      <a:pt x="8" y="3"/>
                    </a:cubicBezTo>
                    <a:cubicBezTo>
                      <a:pt x="9" y="4"/>
                      <a:pt x="15" y="10"/>
                      <a:pt x="13" y="9"/>
                    </a:cubicBezTo>
                    <a:cubicBezTo>
                      <a:pt x="13" y="9"/>
                      <a:pt x="11" y="8"/>
                      <a:pt x="10" y="6"/>
                    </a:cubicBezTo>
                    <a:cubicBezTo>
                      <a:pt x="9" y="6"/>
                      <a:pt x="14" y="11"/>
                      <a:pt x="15" y="12"/>
                    </a:cubicBezTo>
                    <a:cubicBezTo>
                      <a:pt x="2" y="0"/>
                      <a:pt x="17" y="16"/>
                      <a:pt x="9" y="8"/>
                    </a:cubicBezTo>
                    <a:cubicBezTo>
                      <a:pt x="10" y="10"/>
                      <a:pt x="8" y="9"/>
                      <a:pt x="11" y="12"/>
                    </a:cubicBezTo>
                    <a:cubicBezTo>
                      <a:pt x="7" y="9"/>
                      <a:pt x="10" y="12"/>
                      <a:pt x="6" y="8"/>
                    </a:cubicBezTo>
                    <a:cubicBezTo>
                      <a:pt x="14" y="15"/>
                      <a:pt x="2" y="6"/>
                      <a:pt x="12" y="15"/>
                    </a:cubicBezTo>
                    <a:cubicBezTo>
                      <a:pt x="9" y="13"/>
                      <a:pt x="13" y="15"/>
                      <a:pt x="10" y="14"/>
                    </a:cubicBezTo>
                    <a:cubicBezTo>
                      <a:pt x="9" y="13"/>
                      <a:pt x="9" y="13"/>
                      <a:pt x="9" y="13"/>
                    </a:cubicBezTo>
                    <a:cubicBezTo>
                      <a:pt x="6" y="11"/>
                      <a:pt x="13" y="16"/>
                      <a:pt x="8" y="13"/>
                    </a:cubicBezTo>
                    <a:cubicBezTo>
                      <a:pt x="7" y="13"/>
                      <a:pt x="11" y="15"/>
                      <a:pt x="13" y="17"/>
                    </a:cubicBezTo>
                    <a:cubicBezTo>
                      <a:pt x="12" y="17"/>
                      <a:pt x="10" y="16"/>
                      <a:pt x="6" y="13"/>
                    </a:cubicBezTo>
                    <a:cubicBezTo>
                      <a:pt x="11" y="16"/>
                      <a:pt x="8" y="15"/>
                      <a:pt x="11" y="17"/>
                    </a:cubicBezTo>
                    <a:cubicBezTo>
                      <a:pt x="11" y="17"/>
                      <a:pt x="12" y="18"/>
                      <a:pt x="14" y="19"/>
                    </a:cubicBezTo>
                    <a:cubicBezTo>
                      <a:pt x="13" y="19"/>
                      <a:pt x="17" y="22"/>
                      <a:pt x="18" y="23"/>
                    </a:cubicBezTo>
                    <a:cubicBezTo>
                      <a:pt x="12" y="19"/>
                      <a:pt x="18" y="23"/>
                      <a:pt x="14" y="20"/>
                    </a:cubicBezTo>
                    <a:cubicBezTo>
                      <a:pt x="11" y="18"/>
                      <a:pt x="12" y="18"/>
                      <a:pt x="8" y="15"/>
                    </a:cubicBezTo>
                    <a:cubicBezTo>
                      <a:pt x="7" y="15"/>
                      <a:pt x="8" y="16"/>
                      <a:pt x="10" y="18"/>
                    </a:cubicBezTo>
                    <a:cubicBezTo>
                      <a:pt x="9" y="18"/>
                      <a:pt x="7" y="16"/>
                      <a:pt x="6" y="16"/>
                    </a:cubicBezTo>
                    <a:cubicBezTo>
                      <a:pt x="4" y="15"/>
                      <a:pt x="12" y="20"/>
                      <a:pt x="9" y="19"/>
                    </a:cubicBezTo>
                    <a:cubicBezTo>
                      <a:pt x="6" y="17"/>
                      <a:pt x="6" y="17"/>
                      <a:pt x="6" y="17"/>
                    </a:cubicBezTo>
                    <a:cubicBezTo>
                      <a:pt x="10" y="20"/>
                      <a:pt x="5" y="17"/>
                      <a:pt x="7" y="19"/>
                    </a:cubicBezTo>
                    <a:cubicBezTo>
                      <a:pt x="10" y="21"/>
                      <a:pt x="10" y="21"/>
                      <a:pt x="10" y="21"/>
                    </a:cubicBezTo>
                    <a:cubicBezTo>
                      <a:pt x="3" y="17"/>
                      <a:pt x="14" y="24"/>
                      <a:pt x="8" y="21"/>
                    </a:cubicBezTo>
                    <a:cubicBezTo>
                      <a:pt x="13" y="24"/>
                      <a:pt x="16" y="26"/>
                      <a:pt x="16" y="27"/>
                    </a:cubicBezTo>
                    <a:cubicBezTo>
                      <a:pt x="11" y="24"/>
                      <a:pt x="11" y="24"/>
                      <a:pt x="11" y="24"/>
                    </a:cubicBezTo>
                    <a:cubicBezTo>
                      <a:pt x="14" y="25"/>
                      <a:pt x="6" y="21"/>
                      <a:pt x="4" y="19"/>
                    </a:cubicBezTo>
                    <a:cubicBezTo>
                      <a:pt x="7" y="21"/>
                      <a:pt x="4" y="19"/>
                      <a:pt x="7" y="22"/>
                    </a:cubicBezTo>
                    <a:cubicBezTo>
                      <a:pt x="3" y="19"/>
                      <a:pt x="3" y="19"/>
                      <a:pt x="3" y="19"/>
                    </a:cubicBezTo>
                    <a:cubicBezTo>
                      <a:pt x="3" y="20"/>
                      <a:pt x="12" y="25"/>
                      <a:pt x="8" y="23"/>
                    </a:cubicBezTo>
                    <a:cubicBezTo>
                      <a:pt x="5" y="21"/>
                      <a:pt x="5" y="21"/>
                      <a:pt x="5" y="21"/>
                    </a:cubicBezTo>
                    <a:cubicBezTo>
                      <a:pt x="5" y="22"/>
                      <a:pt x="0" y="21"/>
                      <a:pt x="6" y="25"/>
                    </a:cubicBezTo>
                    <a:cubicBezTo>
                      <a:pt x="8" y="26"/>
                      <a:pt x="14" y="29"/>
                      <a:pt x="15" y="30"/>
                    </a:cubicBezTo>
                    <a:cubicBezTo>
                      <a:pt x="14" y="28"/>
                      <a:pt x="10" y="26"/>
                      <a:pt x="8" y="24"/>
                    </a:cubicBezTo>
                    <a:cubicBezTo>
                      <a:pt x="12" y="27"/>
                      <a:pt x="12" y="27"/>
                      <a:pt x="12" y="27"/>
                    </a:cubicBezTo>
                    <a:cubicBezTo>
                      <a:pt x="9" y="25"/>
                      <a:pt x="8" y="24"/>
                      <a:pt x="5" y="23"/>
                    </a:cubicBezTo>
                    <a:cubicBezTo>
                      <a:pt x="3" y="21"/>
                      <a:pt x="9" y="25"/>
                      <a:pt x="7" y="23"/>
                    </a:cubicBezTo>
                    <a:cubicBezTo>
                      <a:pt x="11" y="26"/>
                      <a:pt x="12" y="26"/>
                      <a:pt x="16" y="28"/>
                    </a:cubicBezTo>
                    <a:cubicBezTo>
                      <a:pt x="13" y="27"/>
                      <a:pt x="13" y="27"/>
                      <a:pt x="13" y="27"/>
                    </a:cubicBezTo>
                    <a:cubicBezTo>
                      <a:pt x="15" y="28"/>
                      <a:pt x="15" y="27"/>
                      <a:pt x="17" y="28"/>
                    </a:cubicBezTo>
                    <a:cubicBezTo>
                      <a:pt x="11" y="25"/>
                      <a:pt x="19" y="29"/>
                      <a:pt x="17" y="27"/>
                    </a:cubicBezTo>
                    <a:cubicBezTo>
                      <a:pt x="16" y="27"/>
                      <a:pt x="16" y="27"/>
                      <a:pt x="16" y="27"/>
                    </a:cubicBezTo>
                    <a:cubicBezTo>
                      <a:pt x="13" y="26"/>
                      <a:pt x="14" y="26"/>
                      <a:pt x="13" y="25"/>
                    </a:cubicBezTo>
                    <a:cubicBezTo>
                      <a:pt x="17" y="27"/>
                      <a:pt x="16" y="27"/>
                      <a:pt x="18" y="28"/>
                    </a:cubicBezTo>
                    <a:cubicBezTo>
                      <a:pt x="16" y="26"/>
                      <a:pt x="12" y="23"/>
                      <a:pt x="12" y="23"/>
                    </a:cubicBezTo>
                    <a:cubicBezTo>
                      <a:pt x="16" y="26"/>
                      <a:pt x="14" y="24"/>
                      <a:pt x="18" y="27"/>
                    </a:cubicBezTo>
                    <a:cubicBezTo>
                      <a:pt x="14" y="24"/>
                      <a:pt x="17" y="25"/>
                      <a:pt x="14" y="24"/>
                    </a:cubicBezTo>
                    <a:cubicBezTo>
                      <a:pt x="13" y="23"/>
                      <a:pt x="14" y="23"/>
                      <a:pt x="17" y="25"/>
                    </a:cubicBezTo>
                    <a:cubicBezTo>
                      <a:pt x="17" y="25"/>
                      <a:pt x="17" y="25"/>
                      <a:pt x="17" y="25"/>
                    </a:cubicBezTo>
                    <a:cubicBezTo>
                      <a:pt x="18" y="25"/>
                      <a:pt x="18" y="25"/>
                      <a:pt x="18" y="25"/>
                    </a:cubicBezTo>
                    <a:cubicBezTo>
                      <a:pt x="19" y="26"/>
                      <a:pt x="19" y="26"/>
                      <a:pt x="19" y="26"/>
                    </a:cubicBezTo>
                    <a:cubicBezTo>
                      <a:pt x="19" y="26"/>
                      <a:pt x="15" y="24"/>
                      <a:pt x="18" y="25"/>
                    </a:cubicBezTo>
                    <a:cubicBezTo>
                      <a:pt x="19" y="26"/>
                      <a:pt x="19" y="26"/>
                      <a:pt x="19" y="26"/>
                    </a:cubicBezTo>
                    <a:cubicBezTo>
                      <a:pt x="20" y="26"/>
                      <a:pt x="13" y="21"/>
                      <a:pt x="17" y="24"/>
                    </a:cubicBezTo>
                    <a:cubicBezTo>
                      <a:pt x="15" y="22"/>
                      <a:pt x="15" y="22"/>
                      <a:pt x="10" y="19"/>
                    </a:cubicBezTo>
                    <a:cubicBezTo>
                      <a:pt x="12" y="20"/>
                      <a:pt x="16" y="22"/>
                      <a:pt x="15" y="22"/>
                    </a:cubicBezTo>
                    <a:cubicBezTo>
                      <a:pt x="11" y="19"/>
                      <a:pt x="17" y="22"/>
                      <a:pt x="14" y="20"/>
                    </a:cubicBezTo>
                    <a:cubicBezTo>
                      <a:pt x="18" y="24"/>
                      <a:pt x="15" y="21"/>
                      <a:pt x="19" y="24"/>
                    </a:cubicBezTo>
                    <a:cubicBezTo>
                      <a:pt x="21" y="25"/>
                      <a:pt x="16" y="21"/>
                      <a:pt x="17" y="22"/>
                    </a:cubicBezTo>
                    <a:cubicBezTo>
                      <a:pt x="20" y="24"/>
                      <a:pt x="20" y="24"/>
                      <a:pt x="20" y="24"/>
                    </a:cubicBezTo>
                    <a:cubicBezTo>
                      <a:pt x="19" y="23"/>
                      <a:pt x="15" y="20"/>
                      <a:pt x="19" y="22"/>
                    </a:cubicBezTo>
                    <a:cubicBezTo>
                      <a:pt x="16" y="20"/>
                      <a:pt x="16" y="20"/>
                      <a:pt x="16" y="20"/>
                    </a:cubicBezTo>
                    <a:cubicBezTo>
                      <a:pt x="18" y="21"/>
                      <a:pt x="17" y="20"/>
                      <a:pt x="20" y="23"/>
                    </a:cubicBezTo>
                    <a:cubicBezTo>
                      <a:pt x="15" y="18"/>
                      <a:pt x="15" y="18"/>
                      <a:pt x="15" y="18"/>
                    </a:cubicBezTo>
                    <a:cubicBezTo>
                      <a:pt x="21" y="22"/>
                      <a:pt x="16" y="18"/>
                      <a:pt x="12" y="14"/>
                    </a:cubicBezTo>
                    <a:cubicBezTo>
                      <a:pt x="12" y="14"/>
                      <a:pt x="13" y="15"/>
                      <a:pt x="14" y="15"/>
                    </a:cubicBezTo>
                    <a:cubicBezTo>
                      <a:pt x="16" y="17"/>
                      <a:pt x="16" y="17"/>
                      <a:pt x="16" y="17"/>
                    </a:cubicBezTo>
                    <a:cubicBezTo>
                      <a:pt x="16" y="17"/>
                      <a:pt x="19" y="19"/>
                      <a:pt x="15" y="16"/>
                    </a:cubicBezTo>
                    <a:cubicBezTo>
                      <a:pt x="14" y="14"/>
                      <a:pt x="18" y="18"/>
                      <a:pt x="19" y="19"/>
                    </a:cubicBezTo>
                    <a:cubicBezTo>
                      <a:pt x="13" y="13"/>
                      <a:pt x="24" y="21"/>
                      <a:pt x="15" y="13"/>
                    </a:cubicBezTo>
                    <a:cubicBezTo>
                      <a:pt x="15" y="13"/>
                      <a:pt x="13" y="12"/>
                      <a:pt x="13" y="13"/>
                    </a:cubicBezTo>
                    <a:cubicBezTo>
                      <a:pt x="12" y="12"/>
                      <a:pt x="10" y="10"/>
                      <a:pt x="10" y="10"/>
                    </a:cubicBezTo>
                    <a:cubicBezTo>
                      <a:pt x="10" y="9"/>
                      <a:pt x="14" y="12"/>
                      <a:pt x="12" y="10"/>
                    </a:cubicBezTo>
                    <a:cubicBezTo>
                      <a:pt x="18" y="16"/>
                      <a:pt x="18" y="16"/>
                      <a:pt x="18" y="16"/>
                    </a:cubicBezTo>
                    <a:cubicBezTo>
                      <a:pt x="24" y="20"/>
                      <a:pt x="11" y="8"/>
                      <a:pt x="19" y="15"/>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40" name="Freeform 86"/>
              <p:cNvSpPr>
                <a:spLocks/>
              </p:cNvSpPr>
              <p:nvPr/>
            </p:nvSpPr>
            <p:spPr bwMode="auto">
              <a:xfrm>
                <a:off x="4572" y="2667"/>
                <a:ext cx="4" cy="2"/>
              </a:xfrm>
              <a:custGeom>
                <a:avLst/>
                <a:gdLst>
                  <a:gd name="T0" fmla="*/ 0 w 4"/>
                  <a:gd name="T1" fmla="*/ 0 h 2"/>
                  <a:gd name="T2" fmla="*/ 4 w 4"/>
                  <a:gd name="T3" fmla="*/ 2 h 2"/>
                  <a:gd name="T4" fmla="*/ 1 w 4"/>
                  <a:gd name="T5" fmla="*/ 0 h 2"/>
                  <a:gd name="T6" fmla="*/ 0 w 4"/>
                  <a:gd name="T7" fmla="*/ 0 h 2"/>
                </a:gdLst>
                <a:ahLst/>
                <a:cxnLst>
                  <a:cxn ang="0">
                    <a:pos x="T0" y="T1"/>
                  </a:cxn>
                  <a:cxn ang="0">
                    <a:pos x="T2" y="T3"/>
                  </a:cxn>
                  <a:cxn ang="0">
                    <a:pos x="T4" y="T5"/>
                  </a:cxn>
                  <a:cxn ang="0">
                    <a:pos x="T6" y="T7"/>
                  </a:cxn>
                </a:cxnLst>
                <a:rect l="0" t="0" r="r" b="b"/>
                <a:pathLst>
                  <a:path w="4" h="2">
                    <a:moveTo>
                      <a:pt x="0" y="0"/>
                    </a:moveTo>
                    <a:cubicBezTo>
                      <a:pt x="4" y="2"/>
                      <a:pt x="4" y="2"/>
                      <a:pt x="4" y="2"/>
                    </a:cubicBezTo>
                    <a:cubicBezTo>
                      <a:pt x="1" y="0"/>
                      <a:pt x="1" y="0"/>
                      <a:pt x="1" y="0"/>
                    </a:cubicBezTo>
                    <a:cubicBezTo>
                      <a:pt x="1" y="1"/>
                      <a:pt x="1" y="1"/>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41" name="Freeform 87"/>
              <p:cNvSpPr>
                <a:spLocks/>
              </p:cNvSpPr>
              <p:nvPr/>
            </p:nvSpPr>
            <p:spPr bwMode="auto">
              <a:xfrm>
                <a:off x="4572" y="2666"/>
                <a:ext cx="1" cy="1"/>
              </a:xfrm>
              <a:custGeom>
                <a:avLst/>
                <a:gdLst>
                  <a:gd name="T0" fmla="*/ 1 w 1"/>
                  <a:gd name="T1" fmla="*/ 1 h 1"/>
                  <a:gd name="T2" fmla="*/ 0 w 1"/>
                  <a:gd name="T3" fmla="*/ 0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lnTo>
                      <a:pt x="0" y="0"/>
                    </a:lnTo>
                    <a:lnTo>
                      <a:pt x="0" y="1"/>
                    </a:lnTo>
                    <a:lnTo>
                      <a:pt x="1" y="1"/>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42" name="Freeform 88"/>
              <p:cNvSpPr>
                <a:spLocks/>
              </p:cNvSpPr>
              <p:nvPr/>
            </p:nvSpPr>
            <p:spPr bwMode="auto">
              <a:xfrm>
                <a:off x="4574" y="2662"/>
                <a:ext cx="2" cy="2"/>
              </a:xfrm>
              <a:custGeom>
                <a:avLst/>
                <a:gdLst>
                  <a:gd name="T0" fmla="*/ 1 w 2"/>
                  <a:gd name="T1" fmla="*/ 1 h 2"/>
                  <a:gd name="T2" fmla="*/ 1 w 2"/>
                  <a:gd name="T3" fmla="*/ 1 h 2"/>
                  <a:gd name="T4" fmla="*/ 1 w 2"/>
                  <a:gd name="T5" fmla="*/ 1 h 2"/>
                </a:gdLst>
                <a:ahLst/>
                <a:cxnLst>
                  <a:cxn ang="0">
                    <a:pos x="T0" y="T1"/>
                  </a:cxn>
                  <a:cxn ang="0">
                    <a:pos x="T2" y="T3"/>
                  </a:cxn>
                  <a:cxn ang="0">
                    <a:pos x="T4" y="T5"/>
                  </a:cxn>
                </a:cxnLst>
                <a:rect l="0" t="0" r="r" b="b"/>
                <a:pathLst>
                  <a:path w="2" h="2">
                    <a:moveTo>
                      <a:pt x="1" y="1"/>
                    </a:moveTo>
                    <a:cubicBezTo>
                      <a:pt x="1" y="2"/>
                      <a:pt x="2" y="2"/>
                      <a:pt x="1" y="1"/>
                    </a:cubicBezTo>
                    <a:cubicBezTo>
                      <a:pt x="1" y="1"/>
                      <a:pt x="0" y="0"/>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43" name="Rectangle 89"/>
              <p:cNvSpPr>
                <a:spLocks noChangeArrowheads="1"/>
              </p:cNvSpPr>
              <p:nvPr/>
            </p:nvSpPr>
            <p:spPr bwMode="auto">
              <a:xfrm>
                <a:off x="4573" y="2661"/>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44" name="Freeform 90"/>
              <p:cNvSpPr>
                <a:spLocks/>
              </p:cNvSpPr>
              <p:nvPr/>
            </p:nvSpPr>
            <p:spPr bwMode="auto">
              <a:xfrm>
                <a:off x="4565" y="2646"/>
                <a:ext cx="13" cy="18"/>
              </a:xfrm>
              <a:custGeom>
                <a:avLst/>
                <a:gdLst>
                  <a:gd name="T0" fmla="*/ 13 w 16"/>
                  <a:gd name="T1" fmla="*/ 9 h 22"/>
                  <a:gd name="T2" fmla="*/ 12 w 16"/>
                  <a:gd name="T3" fmla="*/ 5 h 22"/>
                  <a:gd name="T4" fmla="*/ 14 w 16"/>
                  <a:gd name="T5" fmla="*/ 8 h 22"/>
                  <a:gd name="T6" fmla="*/ 11 w 16"/>
                  <a:gd name="T7" fmla="*/ 0 h 22"/>
                  <a:gd name="T8" fmla="*/ 8 w 16"/>
                  <a:gd name="T9" fmla="*/ 8 h 22"/>
                  <a:gd name="T10" fmla="*/ 7 w 16"/>
                  <a:gd name="T11" fmla="*/ 5 h 22"/>
                  <a:gd name="T12" fmla="*/ 8 w 16"/>
                  <a:gd name="T13" fmla="*/ 11 h 22"/>
                  <a:gd name="T14" fmla="*/ 4 w 16"/>
                  <a:gd name="T15" fmla="*/ 6 h 22"/>
                  <a:gd name="T16" fmla="*/ 5 w 16"/>
                  <a:gd name="T17" fmla="*/ 9 h 22"/>
                  <a:gd name="T18" fmla="*/ 7 w 16"/>
                  <a:gd name="T19" fmla="*/ 11 h 22"/>
                  <a:gd name="T20" fmla="*/ 6 w 16"/>
                  <a:gd name="T21" fmla="*/ 10 h 22"/>
                  <a:gd name="T22" fmla="*/ 6 w 16"/>
                  <a:gd name="T23" fmla="*/ 11 h 22"/>
                  <a:gd name="T24" fmla="*/ 6 w 16"/>
                  <a:gd name="T25" fmla="*/ 12 h 22"/>
                  <a:gd name="T26" fmla="*/ 5 w 16"/>
                  <a:gd name="T27" fmla="*/ 10 h 22"/>
                  <a:gd name="T28" fmla="*/ 6 w 16"/>
                  <a:gd name="T29" fmla="*/ 12 h 22"/>
                  <a:gd name="T30" fmla="*/ 4 w 16"/>
                  <a:gd name="T31" fmla="*/ 10 h 22"/>
                  <a:gd name="T32" fmla="*/ 6 w 16"/>
                  <a:gd name="T33" fmla="*/ 15 h 22"/>
                  <a:gd name="T34" fmla="*/ 9 w 16"/>
                  <a:gd name="T35" fmla="*/ 18 h 22"/>
                  <a:gd name="T36" fmla="*/ 8 w 16"/>
                  <a:gd name="T37" fmla="*/ 15 h 22"/>
                  <a:gd name="T38" fmla="*/ 8 w 16"/>
                  <a:gd name="T39" fmla="*/ 15 h 22"/>
                  <a:gd name="T40" fmla="*/ 7 w 16"/>
                  <a:gd name="T41" fmla="*/ 13 h 22"/>
                  <a:gd name="T42" fmla="*/ 11 w 16"/>
                  <a:gd name="T43" fmla="*/ 17 h 22"/>
                  <a:gd name="T44" fmla="*/ 14 w 16"/>
                  <a:gd name="T45" fmla="*/ 19 h 22"/>
                  <a:gd name="T46" fmla="*/ 14 w 16"/>
                  <a:gd name="T47" fmla="*/ 20 h 22"/>
                  <a:gd name="T48" fmla="*/ 13 w 16"/>
                  <a:gd name="T49" fmla="*/ 18 h 22"/>
                  <a:gd name="T50" fmla="*/ 11 w 16"/>
                  <a:gd name="T51" fmla="*/ 16 h 22"/>
                  <a:gd name="T52" fmla="*/ 7 w 16"/>
                  <a:gd name="T53" fmla="*/ 11 h 22"/>
                  <a:gd name="T54" fmla="*/ 7 w 16"/>
                  <a:gd name="T55" fmla="*/ 11 h 22"/>
                  <a:gd name="T56" fmla="*/ 11 w 16"/>
                  <a:gd name="T57" fmla="*/ 15 h 22"/>
                  <a:gd name="T58" fmla="*/ 9 w 16"/>
                  <a:gd name="T59" fmla="*/ 13 h 22"/>
                  <a:gd name="T60" fmla="*/ 13 w 16"/>
                  <a:gd name="T61" fmla="*/ 18 h 22"/>
                  <a:gd name="T62" fmla="*/ 10 w 16"/>
                  <a:gd name="T63" fmla="*/ 13 h 22"/>
                  <a:gd name="T64" fmla="*/ 11 w 16"/>
                  <a:gd name="T65" fmla="*/ 11 h 22"/>
                  <a:gd name="T66" fmla="*/ 13 w 16"/>
                  <a:gd name="T67" fmla="*/ 14 h 22"/>
                  <a:gd name="T68" fmla="*/ 11 w 16"/>
                  <a:gd name="T69" fmla="*/ 11 h 22"/>
                  <a:gd name="T70" fmla="*/ 13 w 16"/>
                  <a:gd name="T71" fmla="*/ 11 h 22"/>
                  <a:gd name="T72" fmla="*/ 11 w 16"/>
                  <a:gd name="T73" fmla="*/ 9 h 22"/>
                  <a:gd name="T74" fmla="*/ 13 w 16"/>
                  <a:gd name="T75" fmla="*/ 9 h 22"/>
                  <a:gd name="T76" fmla="*/ 13 w 16"/>
                  <a:gd name="T77" fmla="*/ 9 h 22"/>
                  <a:gd name="T78" fmla="*/ 10 w 16"/>
                  <a:gd name="T79" fmla="*/ 3 h 22"/>
                  <a:gd name="T80" fmla="*/ 13 w 16"/>
                  <a:gd name="T81" fmla="*/ 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 h="22">
                    <a:moveTo>
                      <a:pt x="13" y="9"/>
                    </a:moveTo>
                    <a:cubicBezTo>
                      <a:pt x="12" y="5"/>
                      <a:pt x="12" y="5"/>
                      <a:pt x="12" y="5"/>
                    </a:cubicBezTo>
                    <a:cubicBezTo>
                      <a:pt x="13" y="7"/>
                      <a:pt x="12" y="4"/>
                      <a:pt x="14" y="8"/>
                    </a:cubicBezTo>
                    <a:cubicBezTo>
                      <a:pt x="12" y="3"/>
                      <a:pt x="15" y="7"/>
                      <a:pt x="11" y="0"/>
                    </a:cubicBezTo>
                    <a:cubicBezTo>
                      <a:pt x="11" y="3"/>
                      <a:pt x="5" y="1"/>
                      <a:pt x="8" y="8"/>
                    </a:cubicBezTo>
                    <a:cubicBezTo>
                      <a:pt x="7" y="5"/>
                      <a:pt x="7" y="5"/>
                      <a:pt x="7" y="5"/>
                    </a:cubicBezTo>
                    <a:cubicBezTo>
                      <a:pt x="10" y="11"/>
                      <a:pt x="1" y="0"/>
                      <a:pt x="8" y="11"/>
                    </a:cubicBezTo>
                    <a:cubicBezTo>
                      <a:pt x="4" y="6"/>
                      <a:pt x="4" y="6"/>
                      <a:pt x="4" y="6"/>
                    </a:cubicBezTo>
                    <a:cubicBezTo>
                      <a:pt x="3" y="5"/>
                      <a:pt x="10" y="13"/>
                      <a:pt x="5" y="9"/>
                    </a:cubicBezTo>
                    <a:cubicBezTo>
                      <a:pt x="7" y="11"/>
                      <a:pt x="7" y="11"/>
                      <a:pt x="7" y="11"/>
                    </a:cubicBezTo>
                    <a:cubicBezTo>
                      <a:pt x="6" y="10"/>
                      <a:pt x="6" y="10"/>
                      <a:pt x="6" y="10"/>
                    </a:cubicBezTo>
                    <a:cubicBezTo>
                      <a:pt x="6" y="11"/>
                      <a:pt x="6" y="11"/>
                      <a:pt x="6" y="11"/>
                    </a:cubicBezTo>
                    <a:cubicBezTo>
                      <a:pt x="8" y="13"/>
                      <a:pt x="8" y="13"/>
                      <a:pt x="6" y="12"/>
                    </a:cubicBezTo>
                    <a:cubicBezTo>
                      <a:pt x="5" y="10"/>
                      <a:pt x="6" y="11"/>
                      <a:pt x="5" y="10"/>
                    </a:cubicBezTo>
                    <a:cubicBezTo>
                      <a:pt x="4" y="9"/>
                      <a:pt x="7" y="12"/>
                      <a:pt x="6" y="12"/>
                    </a:cubicBezTo>
                    <a:cubicBezTo>
                      <a:pt x="5" y="11"/>
                      <a:pt x="4" y="10"/>
                      <a:pt x="4" y="10"/>
                    </a:cubicBezTo>
                    <a:cubicBezTo>
                      <a:pt x="5" y="12"/>
                      <a:pt x="0" y="7"/>
                      <a:pt x="6" y="15"/>
                    </a:cubicBezTo>
                    <a:cubicBezTo>
                      <a:pt x="8" y="16"/>
                      <a:pt x="9" y="17"/>
                      <a:pt x="9" y="18"/>
                    </a:cubicBezTo>
                    <a:cubicBezTo>
                      <a:pt x="12" y="20"/>
                      <a:pt x="9" y="17"/>
                      <a:pt x="8" y="15"/>
                    </a:cubicBezTo>
                    <a:cubicBezTo>
                      <a:pt x="8" y="15"/>
                      <a:pt x="8" y="15"/>
                      <a:pt x="8" y="15"/>
                    </a:cubicBezTo>
                    <a:cubicBezTo>
                      <a:pt x="2" y="7"/>
                      <a:pt x="9" y="16"/>
                      <a:pt x="7" y="13"/>
                    </a:cubicBezTo>
                    <a:cubicBezTo>
                      <a:pt x="9" y="16"/>
                      <a:pt x="9" y="16"/>
                      <a:pt x="11" y="17"/>
                    </a:cubicBezTo>
                    <a:cubicBezTo>
                      <a:pt x="16" y="22"/>
                      <a:pt x="8" y="13"/>
                      <a:pt x="14" y="19"/>
                    </a:cubicBezTo>
                    <a:cubicBezTo>
                      <a:pt x="14" y="20"/>
                      <a:pt x="14" y="20"/>
                      <a:pt x="14" y="20"/>
                    </a:cubicBezTo>
                    <a:cubicBezTo>
                      <a:pt x="15" y="20"/>
                      <a:pt x="13" y="19"/>
                      <a:pt x="13" y="18"/>
                    </a:cubicBezTo>
                    <a:cubicBezTo>
                      <a:pt x="11" y="16"/>
                      <a:pt x="11" y="16"/>
                      <a:pt x="11" y="16"/>
                    </a:cubicBezTo>
                    <a:cubicBezTo>
                      <a:pt x="11" y="16"/>
                      <a:pt x="8" y="12"/>
                      <a:pt x="7" y="11"/>
                    </a:cubicBezTo>
                    <a:cubicBezTo>
                      <a:pt x="10" y="14"/>
                      <a:pt x="6" y="9"/>
                      <a:pt x="7" y="11"/>
                    </a:cubicBezTo>
                    <a:cubicBezTo>
                      <a:pt x="10" y="14"/>
                      <a:pt x="10" y="14"/>
                      <a:pt x="11" y="15"/>
                    </a:cubicBezTo>
                    <a:cubicBezTo>
                      <a:pt x="9" y="13"/>
                      <a:pt x="9" y="13"/>
                      <a:pt x="9" y="13"/>
                    </a:cubicBezTo>
                    <a:cubicBezTo>
                      <a:pt x="9" y="13"/>
                      <a:pt x="12" y="16"/>
                      <a:pt x="13" y="18"/>
                    </a:cubicBezTo>
                    <a:cubicBezTo>
                      <a:pt x="12" y="15"/>
                      <a:pt x="12" y="16"/>
                      <a:pt x="10" y="13"/>
                    </a:cubicBezTo>
                    <a:cubicBezTo>
                      <a:pt x="13" y="16"/>
                      <a:pt x="13" y="15"/>
                      <a:pt x="11" y="11"/>
                    </a:cubicBezTo>
                    <a:cubicBezTo>
                      <a:pt x="11" y="12"/>
                      <a:pt x="13" y="15"/>
                      <a:pt x="13" y="14"/>
                    </a:cubicBezTo>
                    <a:cubicBezTo>
                      <a:pt x="13" y="15"/>
                      <a:pt x="13" y="13"/>
                      <a:pt x="11" y="11"/>
                    </a:cubicBezTo>
                    <a:cubicBezTo>
                      <a:pt x="10" y="8"/>
                      <a:pt x="11" y="9"/>
                      <a:pt x="13" y="11"/>
                    </a:cubicBezTo>
                    <a:cubicBezTo>
                      <a:pt x="11" y="9"/>
                      <a:pt x="11" y="9"/>
                      <a:pt x="11" y="9"/>
                    </a:cubicBezTo>
                    <a:cubicBezTo>
                      <a:pt x="9" y="5"/>
                      <a:pt x="14" y="12"/>
                      <a:pt x="13" y="9"/>
                    </a:cubicBezTo>
                    <a:cubicBezTo>
                      <a:pt x="13" y="9"/>
                      <a:pt x="13" y="9"/>
                      <a:pt x="13" y="9"/>
                    </a:cubicBezTo>
                    <a:cubicBezTo>
                      <a:pt x="13" y="8"/>
                      <a:pt x="9" y="2"/>
                      <a:pt x="10" y="3"/>
                    </a:cubicBezTo>
                    <a:cubicBezTo>
                      <a:pt x="12" y="6"/>
                      <a:pt x="12" y="6"/>
                      <a:pt x="13" y="9"/>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45" name="Freeform 91"/>
              <p:cNvSpPr>
                <a:spLocks/>
              </p:cNvSpPr>
              <p:nvPr/>
            </p:nvSpPr>
            <p:spPr bwMode="auto">
              <a:xfrm>
                <a:off x="4573" y="2645"/>
                <a:ext cx="4" cy="7"/>
              </a:xfrm>
              <a:custGeom>
                <a:avLst/>
                <a:gdLst>
                  <a:gd name="T0" fmla="*/ 2 w 5"/>
                  <a:gd name="T1" fmla="*/ 3 h 8"/>
                  <a:gd name="T2" fmla="*/ 4 w 5"/>
                  <a:gd name="T3" fmla="*/ 7 h 8"/>
                  <a:gd name="T4" fmla="*/ 1 w 5"/>
                  <a:gd name="T5" fmla="*/ 0 h 8"/>
                  <a:gd name="T6" fmla="*/ 2 w 5"/>
                  <a:gd name="T7" fmla="*/ 2 h 8"/>
                  <a:gd name="T8" fmla="*/ 2 w 5"/>
                  <a:gd name="T9" fmla="*/ 3 h 8"/>
                </a:gdLst>
                <a:ahLst/>
                <a:cxnLst>
                  <a:cxn ang="0">
                    <a:pos x="T0" y="T1"/>
                  </a:cxn>
                  <a:cxn ang="0">
                    <a:pos x="T2" y="T3"/>
                  </a:cxn>
                  <a:cxn ang="0">
                    <a:pos x="T4" y="T5"/>
                  </a:cxn>
                  <a:cxn ang="0">
                    <a:pos x="T6" y="T7"/>
                  </a:cxn>
                  <a:cxn ang="0">
                    <a:pos x="T8" y="T9"/>
                  </a:cxn>
                </a:cxnLst>
                <a:rect l="0" t="0" r="r" b="b"/>
                <a:pathLst>
                  <a:path w="5" h="8">
                    <a:moveTo>
                      <a:pt x="2" y="3"/>
                    </a:moveTo>
                    <a:cubicBezTo>
                      <a:pt x="4" y="7"/>
                      <a:pt x="4" y="7"/>
                      <a:pt x="4" y="7"/>
                    </a:cubicBezTo>
                    <a:cubicBezTo>
                      <a:pt x="5" y="8"/>
                      <a:pt x="2" y="3"/>
                      <a:pt x="1" y="0"/>
                    </a:cubicBezTo>
                    <a:cubicBezTo>
                      <a:pt x="2" y="1"/>
                      <a:pt x="0" y="0"/>
                      <a:pt x="2" y="2"/>
                    </a:cubicBezTo>
                    <a:cubicBezTo>
                      <a:pt x="2" y="2"/>
                      <a:pt x="2" y="4"/>
                      <a:pt x="2" y="3"/>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46" name="Freeform 92"/>
              <p:cNvSpPr>
                <a:spLocks/>
              </p:cNvSpPr>
              <p:nvPr/>
            </p:nvSpPr>
            <p:spPr bwMode="auto">
              <a:xfrm>
                <a:off x="4573" y="2637"/>
                <a:ext cx="8" cy="16"/>
              </a:xfrm>
              <a:custGeom>
                <a:avLst/>
                <a:gdLst>
                  <a:gd name="T0" fmla="*/ 6 w 9"/>
                  <a:gd name="T1" fmla="*/ 11 h 20"/>
                  <a:gd name="T2" fmla="*/ 5 w 9"/>
                  <a:gd name="T3" fmla="*/ 7 h 20"/>
                  <a:gd name="T4" fmla="*/ 2 w 9"/>
                  <a:gd name="T5" fmla="*/ 7 h 20"/>
                  <a:gd name="T6" fmla="*/ 4 w 9"/>
                  <a:gd name="T7" fmla="*/ 14 h 20"/>
                  <a:gd name="T8" fmla="*/ 2 w 9"/>
                  <a:gd name="T9" fmla="*/ 10 h 20"/>
                  <a:gd name="T10" fmla="*/ 4 w 9"/>
                  <a:gd name="T11" fmla="*/ 15 h 20"/>
                  <a:gd name="T12" fmla="*/ 3 w 9"/>
                  <a:gd name="T13" fmla="*/ 13 h 20"/>
                  <a:gd name="T14" fmla="*/ 4 w 9"/>
                  <a:gd name="T15" fmla="*/ 15 h 20"/>
                  <a:gd name="T16" fmla="*/ 4 w 9"/>
                  <a:gd name="T17" fmla="*/ 14 h 20"/>
                  <a:gd name="T18" fmla="*/ 5 w 9"/>
                  <a:gd name="T19" fmla="*/ 17 h 20"/>
                  <a:gd name="T20" fmla="*/ 4 w 9"/>
                  <a:gd name="T21" fmla="*/ 11 h 20"/>
                  <a:gd name="T22" fmla="*/ 6 w 9"/>
                  <a:gd name="T23" fmla="*/ 16 h 20"/>
                  <a:gd name="T24" fmla="*/ 8 w 9"/>
                  <a:gd name="T25" fmla="*/ 17 h 20"/>
                  <a:gd name="T26" fmla="*/ 7 w 9"/>
                  <a:gd name="T27" fmla="*/ 16 h 20"/>
                  <a:gd name="T28" fmla="*/ 5 w 9"/>
                  <a:gd name="T29" fmla="*/ 12 h 20"/>
                  <a:gd name="T30" fmla="*/ 8 w 9"/>
                  <a:gd name="T31" fmla="*/ 17 h 20"/>
                  <a:gd name="T32" fmla="*/ 9 w 9"/>
                  <a:gd name="T33" fmla="*/ 14 h 20"/>
                  <a:gd name="T34" fmla="*/ 7 w 9"/>
                  <a:gd name="T35" fmla="*/ 7 h 20"/>
                  <a:gd name="T36" fmla="*/ 9 w 9"/>
                  <a:gd name="T37" fmla="*/ 12 h 20"/>
                  <a:gd name="T38" fmla="*/ 9 w 9"/>
                  <a:gd name="T39" fmla="*/ 13 h 20"/>
                  <a:gd name="T40" fmla="*/ 7 w 9"/>
                  <a:gd name="T41" fmla="*/ 3 h 20"/>
                  <a:gd name="T42" fmla="*/ 6 w 9"/>
                  <a:gd name="T43" fmla="*/ 1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20">
                    <a:moveTo>
                      <a:pt x="6" y="11"/>
                    </a:moveTo>
                    <a:cubicBezTo>
                      <a:pt x="5" y="7"/>
                      <a:pt x="5" y="7"/>
                      <a:pt x="5" y="7"/>
                    </a:cubicBezTo>
                    <a:cubicBezTo>
                      <a:pt x="4" y="8"/>
                      <a:pt x="4" y="10"/>
                      <a:pt x="2" y="7"/>
                    </a:cubicBezTo>
                    <a:cubicBezTo>
                      <a:pt x="1" y="6"/>
                      <a:pt x="4" y="12"/>
                      <a:pt x="4" y="14"/>
                    </a:cubicBezTo>
                    <a:cubicBezTo>
                      <a:pt x="2" y="10"/>
                      <a:pt x="2" y="10"/>
                      <a:pt x="2" y="10"/>
                    </a:cubicBezTo>
                    <a:cubicBezTo>
                      <a:pt x="3" y="12"/>
                      <a:pt x="0" y="9"/>
                      <a:pt x="4" y="15"/>
                    </a:cubicBezTo>
                    <a:cubicBezTo>
                      <a:pt x="4" y="15"/>
                      <a:pt x="2" y="12"/>
                      <a:pt x="3" y="13"/>
                    </a:cubicBezTo>
                    <a:cubicBezTo>
                      <a:pt x="4" y="15"/>
                      <a:pt x="4" y="15"/>
                      <a:pt x="4" y="15"/>
                    </a:cubicBezTo>
                    <a:cubicBezTo>
                      <a:pt x="4" y="14"/>
                      <a:pt x="4" y="14"/>
                      <a:pt x="4" y="14"/>
                    </a:cubicBezTo>
                    <a:cubicBezTo>
                      <a:pt x="5" y="17"/>
                      <a:pt x="5" y="17"/>
                      <a:pt x="5" y="17"/>
                    </a:cubicBezTo>
                    <a:cubicBezTo>
                      <a:pt x="7" y="20"/>
                      <a:pt x="2" y="8"/>
                      <a:pt x="4" y="11"/>
                    </a:cubicBezTo>
                    <a:cubicBezTo>
                      <a:pt x="6" y="16"/>
                      <a:pt x="6" y="16"/>
                      <a:pt x="6" y="16"/>
                    </a:cubicBezTo>
                    <a:cubicBezTo>
                      <a:pt x="7" y="16"/>
                      <a:pt x="6" y="14"/>
                      <a:pt x="8" y="17"/>
                    </a:cubicBezTo>
                    <a:cubicBezTo>
                      <a:pt x="8" y="17"/>
                      <a:pt x="7" y="15"/>
                      <a:pt x="7" y="16"/>
                    </a:cubicBezTo>
                    <a:cubicBezTo>
                      <a:pt x="7" y="15"/>
                      <a:pt x="6" y="13"/>
                      <a:pt x="5" y="12"/>
                    </a:cubicBezTo>
                    <a:cubicBezTo>
                      <a:pt x="4" y="7"/>
                      <a:pt x="6" y="15"/>
                      <a:pt x="8" y="17"/>
                    </a:cubicBezTo>
                    <a:cubicBezTo>
                      <a:pt x="7" y="13"/>
                      <a:pt x="7" y="9"/>
                      <a:pt x="9" y="14"/>
                    </a:cubicBezTo>
                    <a:cubicBezTo>
                      <a:pt x="7" y="10"/>
                      <a:pt x="7" y="7"/>
                      <a:pt x="7" y="7"/>
                    </a:cubicBezTo>
                    <a:cubicBezTo>
                      <a:pt x="9" y="12"/>
                      <a:pt x="9" y="12"/>
                      <a:pt x="9" y="12"/>
                    </a:cubicBezTo>
                    <a:cubicBezTo>
                      <a:pt x="9" y="12"/>
                      <a:pt x="9" y="14"/>
                      <a:pt x="9" y="13"/>
                    </a:cubicBezTo>
                    <a:cubicBezTo>
                      <a:pt x="8" y="10"/>
                      <a:pt x="7" y="6"/>
                      <a:pt x="7" y="3"/>
                    </a:cubicBezTo>
                    <a:cubicBezTo>
                      <a:pt x="5" y="0"/>
                      <a:pt x="7" y="11"/>
                      <a:pt x="6" y="1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47" name="Freeform 93"/>
              <p:cNvSpPr>
                <a:spLocks/>
              </p:cNvSpPr>
              <p:nvPr/>
            </p:nvSpPr>
            <p:spPr bwMode="auto">
              <a:xfrm>
                <a:off x="4577" y="2642"/>
                <a:ext cx="1" cy="1"/>
              </a:xfrm>
              <a:custGeom>
                <a:avLst/>
                <a:gdLst>
                  <a:gd name="T0" fmla="*/ 0 w 1"/>
                  <a:gd name="T1" fmla="*/ 0 h 1"/>
                  <a:gd name="T2" fmla="*/ 0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lnTo>
                      <a:pt x="0" y="1"/>
                    </a:lnTo>
                    <a:lnTo>
                      <a:pt x="1" y="1"/>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48" name="Freeform 94"/>
              <p:cNvSpPr>
                <a:spLocks/>
              </p:cNvSpPr>
              <p:nvPr/>
            </p:nvSpPr>
            <p:spPr bwMode="auto">
              <a:xfrm>
                <a:off x="4527" y="3089"/>
                <a:ext cx="1" cy="2"/>
              </a:xfrm>
              <a:custGeom>
                <a:avLst/>
                <a:gdLst>
                  <a:gd name="T0" fmla="*/ 0 w 1"/>
                  <a:gd name="T1" fmla="*/ 2 h 2"/>
                  <a:gd name="T2" fmla="*/ 1 w 1"/>
                  <a:gd name="T3" fmla="*/ 2 h 2"/>
                  <a:gd name="T4" fmla="*/ 0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1" y="2"/>
                    </a:lnTo>
                    <a:lnTo>
                      <a:pt x="0" y="0"/>
                    </a:lnTo>
                    <a:lnTo>
                      <a:pt x="0" y="2"/>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49" name="Freeform 95"/>
              <p:cNvSpPr>
                <a:spLocks/>
              </p:cNvSpPr>
              <p:nvPr/>
            </p:nvSpPr>
            <p:spPr bwMode="auto">
              <a:xfrm>
                <a:off x="4528" y="3087"/>
                <a:ext cx="4" cy="13"/>
              </a:xfrm>
              <a:custGeom>
                <a:avLst/>
                <a:gdLst>
                  <a:gd name="T0" fmla="*/ 5 w 5"/>
                  <a:gd name="T1" fmla="*/ 16 h 16"/>
                  <a:gd name="T2" fmla="*/ 5 w 5"/>
                  <a:gd name="T3" fmla="*/ 15 h 16"/>
                  <a:gd name="T4" fmla="*/ 1 w 5"/>
                  <a:gd name="T5" fmla="*/ 0 h 16"/>
                  <a:gd name="T6" fmla="*/ 3 w 5"/>
                  <a:gd name="T7" fmla="*/ 10 h 16"/>
                  <a:gd name="T8" fmla="*/ 2 w 5"/>
                  <a:gd name="T9" fmla="*/ 7 h 16"/>
                  <a:gd name="T10" fmla="*/ 4 w 5"/>
                  <a:gd name="T11" fmla="*/ 13 h 16"/>
                  <a:gd name="T12" fmla="*/ 4 w 5"/>
                  <a:gd name="T13" fmla="*/ 12 h 16"/>
                  <a:gd name="T14" fmla="*/ 5 w 5"/>
                  <a:gd name="T15" fmla="*/ 16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16">
                    <a:moveTo>
                      <a:pt x="5" y="16"/>
                    </a:moveTo>
                    <a:cubicBezTo>
                      <a:pt x="5" y="15"/>
                      <a:pt x="5" y="15"/>
                      <a:pt x="5" y="15"/>
                    </a:cubicBezTo>
                    <a:cubicBezTo>
                      <a:pt x="3" y="5"/>
                      <a:pt x="4" y="8"/>
                      <a:pt x="1" y="0"/>
                    </a:cubicBezTo>
                    <a:cubicBezTo>
                      <a:pt x="0" y="2"/>
                      <a:pt x="0" y="6"/>
                      <a:pt x="3" y="10"/>
                    </a:cubicBezTo>
                    <a:cubicBezTo>
                      <a:pt x="2" y="9"/>
                      <a:pt x="1" y="6"/>
                      <a:pt x="2" y="7"/>
                    </a:cubicBezTo>
                    <a:cubicBezTo>
                      <a:pt x="3" y="10"/>
                      <a:pt x="2" y="9"/>
                      <a:pt x="4" y="13"/>
                    </a:cubicBezTo>
                    <a:cubicBezTo>
                      <a:pt x="5" y="16"/>
                      <a:pt x="2" y="11"/>
                      <a:pt x="4" y="12"/>
                    </a:cubicBezTo>
                    <a:lnTo>
                      <a:pt x="5" y="16"/>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50" name="Freeform 96"/>
              <p:cNvSpPr>
                <a:spLocks/>
              </p:cNvSpPr>
              <p:nvPr/>
            </p:nvSpPr>
            <p:spPr bwMode="auto">
              <a:xfrm>
                <a:off x="4531" y="3091"/>
                <a:ext cx="1" cy="5"/>
              </a:xfrm>
              <a:custGeom>
                <a:avLst/>
                <a:gdLst>
                  <a:gd name="T0" fmla="*/ 0 w 1"/>
                  <a:gd name="T1" fmla="*/ 0 h 5"/>
                  <a:gd name="T2" fmla="*/ 1 w 1"/>
                  <a:gd name="T3" fmla="*/ 5 h 5"/>
                  <a:gd name="T4" fmla="*/ 0 w 1"/>
                  <a:gd name="T5" fmla="*/ 0 h 5"/>
                </a:gdLst>
                <a:ahLst/>
                <a:cxnLst>
                  <a:cxn ang="0">
                    <a:pos x="T0" y="T1"/>
                  </a:cxn>
                  <a:cxn ang="0">
                    <a:pos x="T2" y="T3"/>
                  </a:cxn>
                  <a:cxn ang="0">
                    <a:pos x="T4" y="T5"/>
                  </a:cxn>
                </a:cxnLst>
                <a:rect l="0" t="0" r="r" b="b"/>
                <a:pathLst>
                  <a:path w="1" h="5">
                    <a:moveTo>
                      <a:pt x="0" y="0"/>
                    </a:moveTo>
                    <a:cubicBezTo>
                      <a:pt x="1" y="5"/>
                      <a:pt x="1" y="5"/>
                      <a:pt x="1" y="5"/>
                    </a:cubicBezTo>
                    <a:cubicBezTo>
                      <a:pt x="0" y="3"/>
                      <a:pt x="0" y="1"/>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51" name="Freeform 97"/>
              <p:cNvSpPr>
                <a:spLocks/>
              </p:cNvSpPr>
              <p:nvPr/>
            </p:nvSpPr>
            <p:spPr bwMode="auto">
              <a:xfrm>
                <a:off x="4530" y="3089"/>
                <a:ext cx="2" cy="5"/>
              </a:xfrm>
              <a:custGeom>
                <a:avLst/>
                <a:gdLst>
                  <a:gd name="T0" fmla="*/ 1 w 3"/>
                  <a:gd name="T1" fmla="*/ 2 h 6"/>
                  <a:gd name="T2" fmla="*/ 2 w 3"/>
                  <a:gd name="T3" fmla="*/ 6 h 6"/>
                  <a:gd name="T4" fmla="*/ 0 w 3"/>
                  <a:gd name="T5" fmla="*/ 1 h 6"/>
                  <a:gd name="T6" fmla="*/ 1 w 3"/>
                  <a:gd name="T7" fmla="*/ 2 h 6"/>
                </a:gdLst>
                <a:ahLst/>
                <a:cxnLst>
                  <a:cxn ang="0">
                    <a:pos x="T0" y="T1"/>
                  </a:cxn>
                  <a:cxn ang="0">
                    <a:pos x="T2" y="T3"/>
                  </a:cxn>
                  <a:cxn ang="0">
                    <a:pos x="T4" y="T5"/>
                  </a:cxn>
                  <a:cxn ang="0">
                    <a:pos x="T6" y="T7"/>
                  </a:cxn>
                </a:cxnLst>
                <a:rect l="0" t="0" r="r" b="b"/>
                <a:pathLst>
                  <a:path w="3" h="6">
                    <a:moveTo>
                      <a:pt x="1" y="2"/>
                    </a:moveTo>
                    <a:cubicBezTo>
                      <a:pt x="2" y="2"/>
                      <a:pt x="2" y="6"/>
                      <a:pt x="2" y="6"/>
                    </a:cubicBezTo>
                    <a:cubicBezTo>
                      <a:pt x="3" y="4"/>
                      <a:pt x="2" y="1"/>
                      <a:pt x="0" y="1"/>
                    </a:cubicBezTo>
                    <a:cubicBezTo>
                      <a:pt x="1" y="0"/>
                      <a:pt x="1" y="1"/>
                      <a:pt x="1" y="2"/>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52" name="Freeform 98"/>
              <p:cNvSpPr>
                <a:spLocks/>
              </p:cNvSpPr>
              <p:nvPr/>
            </p:nvSpPr>
            <p:spPr bwMode="auto">
              <a:xfrm>
                <a:off x="4530" y="3089"/>
                <a:ext cx="2" cy="1"/>
              </a:xfrm>
              <a:custGeom>
                <a:avLst/>
                <a:gdLst>
                  <a:gd name="T0" fmla="*/ 2 w 2"/>
                  <a:gd name="T1" fmla="*/ 0 h 1"/>
                  <a:gd name="T2" fmla="*/ 1 w 2"/>
                  <a:gd name="T3" fmla="*/ 0 h 1"/>
                  <a:gd name="T4" fmla="*/ 2 w 2"/>
                  <a:gd name="T5" fmla="*/ 0 h 1"/>
                </a:gdLst>
                <a:ahLst/>
                <a:cxnLst>
                  <a:cxn ang="0">
                    <a:pos x="T0" y="T1"/>
                  </a:cxn>
                  <a:cxn ang="0">
                    <a:pos x="T2" y="T3"/>
                  </a:cxn>
                  <a:cxn ang="0">
                    <a:pos x="T4" y="T5"/>
                  </a:cxn>
                </a:cxnLst>
                <a:rect l="0" t="0" r="r" b="b"/>
                <a:pathLst>
                  <a:path w="2" h="1">
                    <a:moveTo>
                      <a:pt x="2" y="0"/>
                    </a:moveTo>
                    <a:cubicBezTo>
                      <a:pt x="1" y="0"/>
                      <a:pt x="1" y="0"/>
                      <a:pt x="1" y="0"/>
                    </a:cubicBezTo>
                    <a:cubicBezTo>
                      <a:pt x="0" y="1"/>
                      <a:pt x="1" y="1"/>
                      <a:pt x="2"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53" name="Freeform 99"/>
              <p:cNvSpPr>
                <a:spLocks/>
              </p:cNvSpPr>
              <p:nvPr/>
            </p:nvSpPr>
            <p:spPr bwMode="auto">
              <a:xfrm>
                <a:off x="4529" y="3084"/>
                <a:ext cx="9" cy="7"/>
              </a:xfrm>
              <a:custGeom>
                <a:avLst/>
                <a:gdLst>
                  <a:gd name="T0" fmla="*/ 1 w 11"/>
                  <a:gd name="T1" fmla="*/ 6 h 9"/>
                  <a:gd name="T2" fmla="*/ 2 w 11"/>
                  <a:gd name="T3" fmla="*/ 6 h 9"/>
                  <a:gd name="T4" fmla="*/ 2 w 11"/>
                  <a:gd name="T5" fmla="*/ 6 h 9"/>
                  <a:gd name="T6" fmla="*/ 7 w 11"/>
                  <a:gd name="T7" fmla="*/ 4 h 9"/>
                  <a:gd name="T8" fmla="*/ 8 w 11"/>
                  <a:gd name="T9" fmla="*/ 7 h 9"/>
                  <a:gd name="T10" fmla="*/ 11 w 11"/>
                  <a:gd name="T11" fmla="*/ 4 h 9"/>
                  <a:gd name="T12" fmla="*/ 1 w 11"/>
                  <a:gd name="T13" fmla="*/ 6 h 9"/>
                </a:gdLst>
                <a:ahLst/>
                <a:cxnLst>
                  <a:cxn ang="0">
                    <a:pos x="T0" y="T1"/>
                  </a:cxn>
                  <a:cxn ang="0">
                    <a:pos x="T2" y="T3"/>
                  </a:cxn>
                  <a:cxn ang="0">
                    <a:pos x="T4" y="T5"/>
                  </a:cxn>
                  <a:cxn ang="0">
                    <a:pos x="T6" y="T7"/>
                  </a:cxn>
                  <a:cxn ang="0">
                    <a:pos x="T8" y="T9"/>
                  </a:cxn>
                  <a:cxn ang="0">
                    <a:pos x="T10" y="T11"/>
                  </a:cxn>
                  <a:cxn ang="0">
                    <a:pos x="T12" y="T13"/>
                  </a:cxn>
                </a:cxnLst>
                <a:rect l="0" t="0" r="r" b="b"/>
                <a:pathLst>
                  <a:path w="11" h="9">
                    <a:moveTo>
                      <a:pt x="1" y="6"/>
                    </a:moveTo>
                    <a:cubicBezTo>
                      <a:pt x="2" y="9"/>
                      <a:pt x="0" y="7"/>
                      <a:pt x="2" y="6"/>
                    </a:cubicBezTo>
                    <a:cubicBezTo>
                      <a:pt x="2" y="6"/>
                      <a:pt x="2" y="6"/>
                      <a:pt x="2" y="6"/>
                    </a:cubicBezTo>
                    <a:cubicBezTo>
                      <a:pt x="3" y="4"/>
                      <a:pt x="7" y="1"/>
                      <a:pt x="7" y="4"/>
                    </a:cubicBezTo>
                    <a:cubicBezTo>
                      <a:pt x="9" y="6"/>
                      <a:pt x="5" y="6"/>
                      <a:pt x="8" y="7"/>
                    </a:cubicBezTo>
                    <a:cubicBezTo>
                      <a:pt x="9" y="7"/>
                      <a:pt x="10" y="5"/>
                      <a:pt x="11" y="4"/>
                    </a:cubicBezTo>
                    <a:cubicBezTo>
                      <a:pt x="9" y="0"/>
                      <a:pt x="0" y="3"/>
                      <a:pt x="1" y="6"/>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54" name="Freeform 100"/>
              <p:cNvSpPr>
                <a:spLocks/>
              </p:cNvSpPr>
              <p:nvPr/>
            </p:nvSpPr>
            <p:spPr bwMode="auto">
              <a:xfrm>
                <a:off x="4532" y="3089"/>
                <a:ext cx="0"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0" y="0"/>
                      <a:pt x="0" y="0"/>
                    </a:cubicBezTo>
                    <a:cubicBezTo>
                      <a:pt x="1"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55" name="Freeform 101"/>
              <p:cNvSpPr>
                <a:spLocks/>
              </p:cNvSpPr>
              <p:nvPr/>
            </p:nvSpPr>
            <p:spPr bwMode="auto">
              <a:xfrm>
                <a:off x="4532" y="3090"/>
                <a:ext cx="2" cy="1"/>
              </a:xfrm>
              <a:custGeom>
                <a:avLst/>
                <a:gdLst>
                  <a:gd name="T0" fmla="*/ 0 w 2"/>
                  <a:gd name="T1" fmla="*/ 0 h 1"/>
                  <a:gd name="T2" fmla="*/ 0 w 2"/>
                  <a:gd name="T3" fmla="*/ 1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lnTo>
                      <a:pt x="0" y="1"/>
                    </a:lnTo>
                    <a:lnTo>
                      <a:pt x="2" y="1"/>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56" name="Freeform 102"/>
              <p:cNvSpPr>
                <a:spLocks/>
              </p:cNvSpPr>
              <p:nvPr/>
            </p:nvSpPr>
            <p:spPr bwMode="auto">
              <a:xfrm>
                <a:off x="4528" y="3079"/>
                <a:ext cx="3" cy="11"/>
              </a:xfrm>
              <a:custGeom>
                <a:avLst/>
                <a:gdLst>
                  <a:gd name="T0" fmla="*/ 0 w 3"/>
                  <a:gd name="T1" fmla="*/ 12 h 13"/>
                  <a:gd name="T2" fmla="*/ 2 w 3"/>
                  <a:gd name="T3" fmla="*/ 8 h 13"/>
                  <a:gd name="T4" fmla="*/ 3 w 3"/>
                  <a:gd name="T5" fmla="*/ 0 h 13"/>
                  <a:gd name="T6" fmla="*/ 2 w 3"/>
                  <a:gd name="T7" fmla="*/ 1 h 13"/>
                  <a:gd name="T8" fmla="*/ 0 w 3"/>
                  <a:gd name="T9" fmla="*/ 12 h 13"/>
                </a:gdLst>
                <a:ahLst/>
                <a:cxnLst>
                  <a:cxn ang="0">
                    <a:pos x="T0" y="T1"/>
                  </a:cxn>
                  <a:cxn ang="0">
                    <a:pos x="T2" y="T3"/>
                  </a:cxn>
                  <a:cxn ang="0">
                    <a:pos x="T4" y="T5"/>
                  </a:cxn>
                  <a:cxn ang="0">
                    <a:pos x="T6" y="T7"/>
                  </a:cxn>
                  <a:cxn ang="0">
                    <a:pos x="T8" y="T9"/>
                  </a:cxn>
                </a:cxnLst>
                <a:rect l="0" t="0" r="r" b="b"/>
                <a:pathLst>
                  <a:path w="3" h="13">
                    <a:moveTo>
                      <a:pt x="0" y="12"/>
                    </a:moveTo>
                    <a:cubicBezTo>
                      <a:pt x="2" y="5"/>
                      <a:pt x="1" y="13"/>
                      <a:pt x="2" y="8"/>
                    </a:cubicBezTo>
                    <a:cubicBezTo>
                      <a:pt x="2" y="8"/>
                      <a:pt x="2" y="3"/>
                      <a:pt x="3" y="0"/>
                    </a:cubicBezTo>
                    <a:cubicBezTo>
                      <a:pt x="2" y="1"/>
                      <a:pt x="2" y="1"/>
                      <a:pt x="2" y="1"/>
                    </a:cubicBezTo>
                    <a:cubicBezTo>
                      <a:pt x="1" y="4"/>
                      <a:pt x="0" y="9"/>
                      <a:pt x="0" y="12"/>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57" name="Freeform 103"/>
              <p:cNvSpPr>
                <a:spLocks/>
              </p:cNvSpPr>
              <p:nvPr/>
            </p:nvSpPr>
            <p:spPr bwMode="auto">
              <a:xfrm>
                <a:off x="4531" y="3075"/>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58" name="Freeform 104"/>
              <p:cNvSpPr>
                <a:spLocks/>
              </p:cNvSpPr>
              <p:nvPr/>
            </p:nvSpPr>
            <p:spPr bwMode="auto">
              <a:xfrm>
                <a:off x="4525" y="3072"/>
                <a:ext cx="7" cy="13"/>
              </a:xfrm>
              <a:custGeom>
                <a:avLst/>
                <a:gdLst>
                  <a:gd name="T0" fmla="*/ 0 w 8"/>
                  <a:gd name="T1" fmla="*/ 14 h 16"/>
                  <a:gd name="T2" fmla="*/ 4 w 8"/>
                  <a:gd name="T3" fmla="*/ 8 h 16"/>
                  <a:gd name="T4" fmla="*/ 2 w 8"/>
                  <a:gd name="T5" fmla="*/ 13 h 16"/>
                  <a:gd name="T6" fmla="*/ 4 w 8"/>
                  <a:gd name="T7" fmla="*/ 11 h 16"/>
                  <a:gd name="T8" fmla="*/ 2 w 8"/>
                  <a:gd name="T9" fmla="*/ 16 h 16"/>
                  <a:gd name="T10" fmla="*/ 5 w 8"/>
                  <a:gd name="T11" fmla="*/ 11 h 16"/>
                  <a:gd name="T12" fmla="*/ 4 w 8"/>
                  <a:gd name="T13" fmla="*/ 15 h 16"/>
                  <a:gd name="T14" fmla="*/ 6 w 8"/>
                  <a:gd name="T15" fmla="*/ 9 h 16"/>
                  <a:gd name="T16" fmla="*/ 5 w 8"/>
                  <a:gd name="T17" fmla="*/ 9 h 16"/>
                  <a:gd name="T18" fmla="*/ 7 w 8"/>
                  <a:gd name="T19" fmla="*/ 5 h 16"/>
                  <a:gd name="T20" fmla="*/ 7 w 8"/>
                  <a:gd name="T21" fmla="*/ 1 h 16"/>
                  <a:gd name="T22" fmla="*/ 0 w 8"/>
                  <a:gd name="T23"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16">
                    <a:moveTo>
                      <a:pt x="0" y="14"/>
                    </a:moveTo>
                    <a:cubicBezTo>
                      <a:pt x="4" y="8"/>
                      <a:pt x="4" y="8"/>
                      <a:pt x="4" y="8"/>
                    </a:cubicBezTo>
                    <a:cubicBezTo>
                      <a:pt x="3" y="10"/>
                      <a:pt x="3" y="12"/>
                      <a:pt x="2" y="13"/>
                    </a:cubicBezTo>
                    <a:cubicBezTo>
                      <a:pt x="2" y="14"/>
                      <a:pt x="4" y="10"/>
                      <a:pt x="4" y="11"/>
                    </a:cubicBezTo>
                    <a:cubicBezTo>
                      <a:pt x="2" y="16"/>
                      <a:pt x="3" y="11"/>
                      <a:pt x="2" y="16"/>
                    </a:cubicBezTo>
                    <a:cubicBezTo>
                      <a:pt x="2" y="16"/>
                      <a:pt x="3" y="16"/>
                      <a:pt x="5" y="11"/>
                    </a:cubicBezTo>
                    <a:cubicBezTo>
                      <a:pt x="4" y="15"/>
                      <a:pt x="4" y="15"/>
                      <a:pt x="4" y="15"/>
                    </a:cubicBezTo>
                    <a:cubicBezTo>
                      <a:pt x="6" y="9"/>
                      <a:pt x="6" y="9"/>
                      <a:pt x="6" y="9"/>
                    </a:cubicBezTo>
                    <a:cubicBezTo>
                      <a:pt x="6" y="7"/>
                      <a:pt x="4" y="14"/>
                      <a:pt x="5" y="9"/>
                    </a:cubicBezTo>
                    <a:cubicBezTo>
                      <a:pt x="6" y="6"/>
                      <a:pt x="6" y="6"/>
                      <a:pt x="7" y="5"/>
                    </a:cubicBezTo>
                    <a:cubicBezTo>
                      <a:pt x="6" y="7"/>
                      <a:pt x="8" y="0"/>
                      <a:pt x="7" y="1"/>
                    </a:cubicBezTo>
                    <a:cubicBezTo>
                      <a:pt x="6" y="2"/>
                      <a:pt x="2" y="11"/>
                      <a:pt x="0" y="14"/>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59" name="Freeform 105"/>
              <p:cNvSpPr>
                <a:spLocks/>
              </p:cNvSpPr>
              <p:nvPr/>
            </p:nvSpPr>
            <p:spPr bwMode="auto">
              <a:xfrm>
                <a:off x="4528" y="3076"/>
                <a:ext cx="0" cy="2"/>
              </a:xfrm>
              <a:custGeom>
                <a:avLst/>
                <a:gdLst>
                  <a:gd name="T0" fmla="*/ 2 h 2"/>
                  <a:gd name="T1" fmla="*/ 0 h 2"/>
                  <a:gd name="T2" fmla="*/ 2 h 2"/>
                  <a:gd name="T3" fmla="*/ 2 h 2"/>
                </a:gdLst>
                <a:ahLst/>
                <a:cxnLst>
                  <a:cxn ang="0">
                    <a:pos x="0" y="T0"/>
                  </a:cxn>
                  <a:cxn ang="0">
                    <a:pos x="0" y="T1"/>
                  </a:cxn>
                  <a:cxn ang="0">
                    <a:pos x="0" y="T2"/>
                  </a:cxn>
                  <a:cxn ang="0">
                    <a:pos x="0" y="T3"/>
                  </a:cxn>
                </a:cxnLst>
                <a:rect l="0" t="0" r="r" b="b"/>
                <a:pathLst>
                  <a:path h="2">
                    <a:moveTo>
                      <a:pt x="0" y="2"/>
                    </a:moveTo>
                    <a:lnTo>
                      <a:pt x="0" y="0"/>
                    </a:lnTo>
                    <a:lnTo>
                      <a:pt x="0" y="2"/>
                    </a:lnTo>
                    <a:lnTo>
                      <a:pt x="0" y="2"/>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60" name="Freeform 106"/>
              <p:cNvSpPr>
                <a:spLocks/>
              </p:cNvSpPr>
              <p:nvPr/>
            </p:nvSpPr>
            <p:spPr bwMode="auto">
              <a:xfrm>
                <a:off x="4522" y="3072"/>
                <a:ext cx="8" cy="12"/>
              </a:xfrm>
              <a:custGeom>
                <a:avLst/>
                <a:gdLst>
                  <a:gd name="T0" fmla="*/ 1 w 10"/>
                  <a:gd name="T1" fmla="*/ 14 h 15"/>
                  <a:gd name="T2" fmla="*/ 4 w 10"/>
                  <a:gd name="T3" fmla="*/ 11 h 15"/>
                  <a:gd name="T4" fmla="*/ 3 w 10"/>
                  <a:gd name="T5" fmla="*/ 14 h 15"/>
                  <a:gd name="T6" fmla="*/ 6 w 10"/>
                  <a:gd name="T7" fmla="*/ 9 h 15"/>
                  <a:gd name="T8" fmla="*/ 3 w 10"/>
                  <a:gd name="T9" fmla="*/ 11 h 15"/>
                  <a:gd name="T10" fmla="*/ 7 w 10"/>
                  <a:gd name="T11" fmla="*/ 4 h 15"/>
                  <a:gd name="T12" fmla="*/ 7 w 10"/>
                  <a:gd name="T13" fmla="*/ 6 h 15"/>
                  <a:gd name="T14" fmla="*/ 5 w 10"/>
                  <a:gd name="T15" fmla="*/ 6 h 15"/>
                  <a:gd name="T16" fmla="*/ 4 w 10"/>
                  <a:gd name="T17" fmla="*/ 8 h 15"/>
                  <a:gd name="T18" fmla="*/ 3 w 10"/>
                  <a:gd name="T19" fmla="*/ 9 h 15"/>
                  <a:gd name="T20" fmla="*/ 1 w 10"/>
                  <a:gd name="T21"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5">
                    <a:moveTo>
                      <a:pt x="1" y="14"/>
                    </a:moveTo>
                    <a:cubicBezTo>
                      <a:pt x="4" y="11"/>
                      <a:pt x="4" y="11"/>
                      <a:pt x="4" y="11"/>
                    </a:cubicBezTo>
                    <a:cubicBezTo>
                      <a:pt x="4" y="12"/>
                      <a:pt x="4" y="13"/>
                      <a:pt x="3" y="14"/>
                    </a:cubicBezTo>
                    <a:cubicBezTo>
                      <a:pt x="4" y="13"/>
                      <a:pt x="5" y="10"/>
                      <a:pt x="6" y="9"/>
                    </a:cubicBezTo>
                    <a:cubicBezTo>
                      <a:pt x="8" y="4"/>
                      <a:pt x="4" y="11"/>
                      <a:pt x="3" y="11"/>
                    </a:cubicBezTo>
                    <a:cubicBezTo>
                      <a:pt x="3" y="9"/>
                      <a:pt x="5" y="9"/>
                      <a:pt x="7" y="4"/>
                    </a:cubicBezTo>
                    <a:cubicBezTo>
                      <a:pt x="8" y="4"/>
                      <a:pt x="7" y="5"/>
                      <a:pt x="7" y="6"/>
                    </a:cubicBezTo>
                    <a:cubicBezTo>
                      <a:pt x="10" y="0"/>
                      <a:pt x="7" y="5"/>
                      <a:pt x="5" y="6"/>
                    </a:cubicBezTo>
                    <a:cubicBezTo>
                      <a:pt x="5" y="6"/>
                      <a:pt x="4" y="8"/>
                      <a:pt x="4" y="8"/>
                    </a:cubicBezTo>
                    <a:cubicBezTo>
                      <a:pt x="3" y="9"/>
                      <a:pt x="3" y="9"/>
                      <a:pt x="3" y="9"/>
                    </a:cubicBezTo>
                    <a:cubicBezTo>
                      <a:pt x="0" y="13"/>
                      <a:pt x="0" y="15"/>
                      <a:pt x="1" y="14"/>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61" name="Freeform 107"/>
              <p:cNvSpPr>
                <a:spLocks/>
              </p:cNvSpPr>
              <p:nvPr/>
            </p:nvSpPr>
            <p:spPr bwMode="auto">
              <a:xfrm>
                <a:off x="4523" y="3083"/>
                <a:ext cx="1" cy="3"/>
              </a:xfrm>
              <a:custGeom>
                <a:avLst/>
                <a:gdLst>
                  <a:gd name="T0" fmla="*/ 1 w 1"/>
                  <a:gd name="T1" fmla="*/ 1 h 3"/>
                  <a:gd name="T2" fmla="*/ 1 w 1"/>
                  <a:gd name="T3" fmla="*/ 0 h 3"/>
                  <a:gd name="T4" fmla="*/ 1 w 1"/>
                  <a:gd name="T5" fmla="*/ 1 h 3"/>
                </a:gdLst>
                <a:ahLst/>
                <a:cxnLst>
                  <a:cxn ang="0">
                    <a:pos x="T0" y="T1"/>
                  </a:cxn>
                  <a:cxn ang="0">
                    <a:pos x="T2" y="T3"/>
                  </a:cxn>
                  <a:cxn ang="0">
                    <a:pos x="T4" y="T5"/>
                  </a:cxn>
                </a:cxnLst>
                <a:rect l="0" t="0" r="r" b="b"/>
                <a:pathLst>
                  <a:path w="1" h="3">
                    <a:moveTo>
                      <a:pt x="1" y="1"/>
                    </a:moveTo>
                    <a:cubicBezTo>
                      <a:pt x="1" y="1"/>
                      <a:pt x="1" y="1"/>
                      <a:pt x="1" y="0"/>
                    </a:cubicBezTo>
                    <a:cubicBezTo>
                      <a:pt x="0" y="1"/>
                      <a:pt x="0" y="3"/>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62" name="Freeform 108"/>
              <p:cNvSpPr>
                <a:spLocks/>
              </p:cNvSpPr>
              <p:nvPr/>
            </p:nvSpPr>
            <p:spPr bwMode="auto">
              <a:xfrm>
                <a:off x="4526" y="307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63" name="Freeform 109"/>
              <p:cNvSpPr>
                <a:spLocks/>
              </p:cNvSpPr>
              <p:nvPr/>
            </p:nvSpPr>
            <p:spPr bwMode="auto">
              <a:xfrm>
                <a:off x="4521" y="3081"/>
                <a:ext cx="2" cy="1"/>
              </a:xfrm>
              <a:custGeom>
                <a:avLst/>
                <a:gdLst>
                  <a:gd name="T0" fmla="*/ 2 w 2"/>
                  <a:gd name="T1" fmla="*/ 1 h 2"/>
                  <a:gd name="T2" fmla="*/ 2 w 2"/>
                  <a:gd name="T3" fmla="*/ 0 h 2"/>
                  <a:gd name="T4" fmla="*/ 0 w 2"/>
                  <a:gd name="T5" fmla="*/ 2 h 2"/>
                  <a:gd name="T6" fmla="*/ 2 w 2"/>
                  <a:gd name="T7" fmla="*/ 1 h 2"/>
                </a:gdLst>
                <a:ahLst/>
                <a:cxnLst>
                  <a:cxn ang="0">
                    <a:pos x="T0" y="T1"/>
                  </a:cxn>
                  <a:cxn ang="0">
                    <a:pos x="T2" y="T3"/>
                  </a:cxn>
                  <a:cxn ang="0">
                    <a:pos x="T4" y="T5"/>
                  </a:cxn>
                  <a:cxn ang="0">
                    <a:pos x="T6" y="T7"/>
                  </a:cxn>
                </a:cxnLst>
                <a:rect l="0" t="0" r="r" b="b"/>
                <a:pathLst>
                  <a:path w="2" h="2">
                    <a:moveTo>
                      <a:pt x="2" y="1"/>
                    </a:moveTo>
                    <a:cubicBezTo>
                      <a:pt x="2" y="0"/>
                      <a:pt x="2" y="0"/>
                      <a:pt x="2" y="0"/>
                    </a:cubicBezTo>
                    <a:cubicBezTo>
                      <a:pt x="0" y="2"/>
                      <a:pt x="0" y="2"/>
                      <a:pt x="0" y="2"/>
                    </a:cubicBezTo>
                    <a:cubicBezTo>
                      <a:pt x="1" y="2"/>
                      <a:pt x="1" y="2"/>
                      <a:pt x="2"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64" name="Freeform 110"/>
              <p:cNvSpPr>
                <a:spLocks/>
              </p:cNvSpPr>
              <p:nvPr/>
            </p:nvSpPr>
            <p:spPr bwMode="auto">
              <a:xfrm>
                <a:off x="4512" y="3062"/>
                <a:ext cx="17" cy="22"/>
              </a:xfrm>
              <a:custGeom>
                <a:avLst/>
                <a:gdLst>
                  <a:gd name="T0" fmla="*/ 15 w 21"/>
                  <a:gd name="T1" fmla="*/ 2 h 27"/>
                  <a:gd name="T2" fmla="*/ 12 w 21"/>
                  <a:gd name="T3" fmla="*/ 2 h 27"/>
                  <a:gd name="T4" fmla="*/ 7 w 21"/>
                  <a:gd name="T5" fmla="*/ 1 h 27"/>
                  <a:gd name="T6" fmla="*/ 0 w 21"/>
                  <a:gd name="T7" fmla="*/ 0 h 27"/>
                  <a:gd name="T8" fmla="*/ 3 w 21"/>
                  <a:gd name="T9" fmla="*/ 3 h 27"/>
                  <a:gd name="T10" fmla="*/ 0 w 21"/>
                  <a:gd name="T11" fmla="*/ 3 h 27"/>
                  <a:gd name="T12" fmla="*/ 2 w 21"/>
                  <a:gd name="T13" fmla="*/ 7 h 27"/>
                  <a:gd name="T14" fmla="*/ 4 w 21"/>
                  <a:gd name="T15" fmla="*/ 10 h 27"/>
                  <a:gd name="T16" fmla="*/ 6 w 21"/>
                  <a:gd name="T17" fmla="*/ 21 h 27"/>
                  <a:gd name="T18" fmla="*/ 12 w 21"/>
                  <a:gd name="T19" fmla="*/ 18 h 27"/>
                  <a:gd name="T20" fmla="*/ 9 w 21"/>
                  <a:gd name="T21" fmla="*/ 20 h 27"/>
                  <a:gd name="T22" fmla="*/ 8 w 21"/>
                  <a:gd name="T23" fmla="*/ 20 h 27"/>
                  <a:gd name="T24" fmla="*/ 9 w 21"/>
                  <a:gd name="T25" fmla="*/ 23 h 27"/>
                  <a:gd name="T26" fmla="*/ 15 w 21"/>
                  <a:gd name="T27" fmla="*/ 18 h 27"/>
                  <a:gd name="T28" fmla="*/ 10 w 21"/>
                  <a:gd name="T29" fmla="*/ 24 h 27"/>
                  <a:gd name="T30" fmla="*/ 14 w 21"/>
                  <a:gd name="T31" fmla="*/ 21 h 27"/>
                  <a:gd name="T32" fmla="*/ 17 w 21"/>
                  <a:gd name="T33" fmla="*/ 17 h 27"/>
                  <a:gd name="T34" fmla="*/ 19 w 21"/>
                  <a:gd name="T35" fmla="*/ 15 h 27"/>
                  <a:gd name="T36" fmla="*/ 9 w 21"/>
                  <a:gd name="T37" fmla="*/ 18 h 27"/>
                  <a:gd name="T38" fmla="*/ 13 w 21"/>
                  <a:gd name="T39" fmla="*/ 16 h 27"/>
                  <a:gd name="T40" fmla="*/ 15 w 21"/>
                  <a:gd name="T41" fmla="*/ 12 h 27"/>
                  <a:gd name="T42" fmla="*/ 9 w 21"/>
                  <a:gd name="T43" fmla="*/ 13 h 27"/>
                  <a:gd name="T44" fmla="*/ 11 w 21"/>
                  <a:gd name="T45" fmla="*/ 11 h 27"/>
                  <a:gd name="T46" fmla="*/ 8 w 21"/>
                  <a:gd name="T47" fmla="*/ 12 h 27"/>
                  <a:gd name="T48" fmla="*/ 12 w 21"/>
                  <a:gd name="T49" fmla="*/ 10 h 27"/>
                  <a:gd name="T50" fmla="*/ 4 w 21"/>
                  <a:gd name="T51" fmla="*/ 11 h 27"/>
                  <a:gd name="T52" fmla="*/ 15 w 21"/>
                  <a:gd name="T53" fmla="*/ 8 h 27"/>
                  <a:gd name="T54" fmla="*/ 11 w 21"/>
                  <a:gd name="T55" fmla="*/ 8 h 27"/>
                  <a:gd name="T56" fmla="*/ 7 w 21"/>
                  <a:gd name="T57" fmla="*/ 8 h 27"/>
                  <a:gd name="T58" fmla="*/ 14 w 21"/>
                  <a:gd name="T59" fmla="*/ 7 h 27"/>
                  <a:gd name="T60" fmla="*/ 10 w 21"/>
                  <a:gd name="T61" fmla="*/ 6 h 27"/>
                  <a:gd name="T62" fmla="*/ 6 w 21"/>
                  <a:gd name="T63" fmla="*/ 6 h 27"/>
                  <a:gd name="T64" fmla="*/ 8 w 21"/>
                  <a:gd name="T65" fmla="*/ 3 h 27"/>
                  <a:gd name="T66" fmla="*/ 15 w 21"/>
                  <a:gd name="T67" fmla="*/ 5 h 27"/>
                  <a:gd name="T68" fmla="*/ 18 w 21"/>
                  <a:gd name="T69" fmla="*/ 4 h 27"/>
                  <a:gd name="T70" fmla="*/ 9 w 21"/>
                  <a:gd name="T71" fmla="*/ 2 h 27"/>
                  <a:gd name="T72" fmla="*/ 15 w 21"/>
                  <a:gd name="T73"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 h="27">
                    <a:moveTo>
                      <a:pt x="15" y="2"/>
                    </a:moveTo>
                    <a:cubicBezTo>
                      <a:pt x="13" y="1"/>
                      <a:pt x="11" y="2"/>
                      <a:pt x="12" y="2"/>
                    </a:cubicBezTo>
                    <a:cubicBezTo>
                      <a:pt x="9" y="2"/>
                      <a:pt x="9" y="1"/>
                      <a:pt x="7" y="1"/>
                    </a:cubicBezTo>
                    <a:cubicBezTo>
                      <a:pt x="5" y="1"/>
                      <a:pt x="4" y="0"/>
                      <a:pt x="0" y="0"/>
                    </a:cubicBezTo>
                    <a:cubicBezTo>
                      <a:pt x="0" y="1"/>
                      <a:pt x="4" y="2"/>
                      <a:pt x="3" y="3"/>
                    </a:cubicBezTo>
                    <a:cubicBezTo>
                      <a:pt x="0" y="3"/>
                      <a:pt x="0" y="3"/>
                      <a:pt x="0" y="3"/>
                    </a:cubicBezTo>
                    <a:cubicBezTo>
                      <a:pt x="2" y="4"/>
                      <a:pt x="5" y="6"/>
                      <a:pt x="2" y="7"/>
                    </a:cubicBezTo>
                    <a:cubicBezTo>
                      <a:pt x="1" y="8"/>
                      <a:pt x="2" y="9"/>
                      <a:pt x="4" y="10"/>
                    </a:cubicBezTo>
                    <a:cubicBezTo>
                      <a:pt x="3" y="13"/>
                      <a:pt x="7" y="16"/>
                      <a:pt x="6" y="21"/>
                    </a:cubicBezTo>
                    <a:cubicBezTo>
                      <a:pt x="12" y="18"/>
                      <a:pt x="12" y="18"/>
                      <a:pt x="12" y="18"/>
                    </a:cubicBezTo>
                    <a:cubicBezTo>
                      <a:pt x="9" y="19"/>
                      <a:pt x="12" y="18"/>
                      <a:pt x="9" y="20"/>
                    </a:cubicBezTo>
                    <a:cubicBezTo>
                      <a:pt x="9" y="20"/>
                      <a:pt x="9" y="20"/>
                      <a:pt x="8" y="20"/>
                    </a:cubicBezTo>
                    <a:cubicBezTo>
                      <a:pt x="4" y="24"/>
                      <a:pt x="10" y="21"/>
                      <a:pt x="9" y="23"/>
                    </a:cubicBezTo>
                    <a:cubicBezTo>
                      <a:pt x="10" y="22"/>
                      <a:pt x="14" y="18"/>
                      <a:pt x="15" y="18"/>
                    </a:cubicBezTo>
                    <a:cubicBezTo>
                      <a:pt x="10" y="23"/>
                      <a:pt x="15" y="18"/>
                      <a:pt x="10" y="24"/>
                    </a:cubicBezTo>
                    <a:cubicBezTo>
                      <a:pt x="9" y="27"/>
                      <a:pt x="14" y="20"/>
                      <a:pt x="14" y="21"/>
                    </a:cubicBezTo>
                    <a:cubicBezTo>
                      <a:pt x="17" y="18"/>
                      <a:pt x="15" y="19"/>
                      <a:pt x="17" y="17"/>
                    </a:cubicBezTo>
                    <a:cubicBezTo>
                      <a:pt x="19" y="14"/>
                      <a:pt x="16" y="18"/>
                      <a:pt x="19" y="15"/>
                    </a:cubicBezTo>
                    <a:cubicBezTo>
                      <a:pt x="21" y="13"/>
                      <a:pt x="13" y="18"/>
                      <a:pt x="9" y="18"/>
                    </a:cubicBezTo>
                    <a:cubicBezTo>
                      <a:pt x="13" y="16"/>
                      <a:pt x="13" y="16"/>
                      <a:pt x="13" y="16"/>
                    </a:cubicBezTo>
                    <a:cubicBezTo>
                      <a:pt x="10" y="16"/>
                      <a:pt x="10" y="14"/>
                      <a:pt x="15" y="12"/>
                    </a:cubicBezTo>
                    <a:cubicBezTo>
                      <a:pt x="12" y="13"/>
                      <a:pt x="17" y="10"/>
                      <a:pt x="9" y="13"/>
                    </a:cubicBezTo>
                    <a:cubicBezTo>
                      <a:pt x="11" y="12"/>
                      <a:pt x="10" y="12"/>
                      <a:pt x="11" y="11"/>
                    </a:cubicBezTo>
                    <a:cubicBezTo>
                      <a:pt x="8" y="12"/>
                      <a:pt x="8" y="12"/>
                      <a:pt x="8" y="12"/>
                    </a:cubicBezTo>
                    <a:cubicBezTo>
                      <a:pt x="8" y="11"/>
                      <a:pt x="12" y="11"/>
                      <a:pt x="12" y="10"/>
                    </a:cubicBezTo>
                    <a:cubicBezTo>
                      <a:pt x="8" y="11"/>
                      <a:pt x="7" y="11"/>
                      <a:pt x="4" y="11"/>
                    </a:cubicBezTo>
                    <a:cubicBezTo>
                      <a:pt x="15" y="8"/>
                      <a:pt x="15" y="8"/>
                      <a:pt x="15" y="8"/>
                    </a:cubicBezTo>
                    <a:cubicBezTo>
                      <a:pt x="11" y="8"/>
                      <a:pt x="11" y="8"/>
                      <a:pt x="11" y="8"/>
                    </a:cubicBezTo>
                    <a:cubicBezTo>
                      <a:pt x="12" y="8"/>
                      <a:pt x="8" y="8"/>
                      <a:pt x="7" y="8"/>
                    </a:cubicBezTo>
                    <a:cubicBezTo>
                      <a:pt x="7" y="8"/>
                      <a:pt x="12" y="7"/>
                      <a:pt x="14" y="7"/>
                    </a:cubicBezTo>
                    <a:cubicBezTo>
                      <a:pt x="16" y="6"/>
                      <a:pt x="7" y="6"/>
                      <a:pt x="10" y="6"/>
                    </a:cubicBezTo>
                    <a:cubicBezTo>
                      <a:pt x="6" y="6"/>
                      <a:pt x="6" y="6"/>
                      <a:pt x="6" y="6"/>
                    </a:cubicBezTo>
                    <a:cubicBezTo>
                      <a:pt x="5" y="5"/>
                      <a:pt x="9" y="4"/>
                      <a:pt x="8" y="3"/>
                    </a:cubicBezTo>
                    <a:cubicBezTo>
                      <a:pt x="13" y="3"/>
                      <a:pt x="12" y="4"/>
                      <a:pt x="15" y="5"/>
                    </a:cubicBezTo>
                    <a:cubicBezTo>
                      <a:pt x="16" y="4"/>
                      <a:pt x="16" y="4"/>
                      <a:pt x="18" y="4"/>
                    </a:cubicBezTo>
                    <a:cubicBezTo>
                      <a:pt x="15" y="4"/>
                      <a:pt x="11" y="3"/>
                      <a:pt x="9" y="2"/>
                    </a:cubicBezTo>
                    <a:cubicBezTo>
                      <a:pt x="15" y="3"/>
                      <a:pt x="15" y="2"/>
                      <a:pt x="15" y="2"/>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65" name="Rectangle 111"/>
              <p:cNvSpPr>
                <a:spLocks noChangeArrowheads="1"/>
              </p:cNvSpPr>
              <p:nvPr/>
            </p:nvSpPr>
            <p:spPr bwMode="auto">
              <a:xfrm>
                <a:off x="4527" y="3065"/>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66" name="Freeform 112"/>
              <p:cNvSpPr>
                <a:spLocks/>
              </p:cNvSpPr>
              <p:nvPr/>
            </p:nvSpPr>
            <p:spPr bwMode="auto">
              <a:xfrm>
                <a:off x="4524" y="3064"/>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67" name="Rectangle 113"/>
              <p:cNvSpPr>
                <a:spLocks noChangeArrowheads="1"/>
              </p:cNvSpPr>
              <p:nvPr/>
            </p:nvSpPr>
            <p:spPr bwMode="auto">
              <a:xfrm>
                <a:off x="4514" y="3068"/>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68" name="Freeform 114"/>
              <p:cNvSpPr>
                <a:spLocks/>
              </p:cNvSpPr>
              <p:nvPr/>
            </p:nvSpPr>
            <p:spPr bwMode="auto">
              <a:xfrm>
                <a:off x="4524" y="3068"/>
                <a:ext cx="4" cy="1"/>
              </a:xfrm>
              <a:custGeom>
                <a:avLst/>
                <a:gdLst>
                  <a:gd name="T0" fmla="*/ 4 w 4"/>
                  <a:gd name="T1" fmla="*/ 0 h 1"/>
                  <a:gd name="T2" fmla="*/ 0 w 4"/>
                  <a:gd name="T3" fmla="*/ 1 h 1"/>
                  <a:gd name="T4" fmla="*/ 4 w 4"/>
                  <a:gd name="T5" fmla="*/ 0 h 1"/>
                </a:gdLst>
                <a:ahLst/>
                <a:cxnLst>
                  <a:cxn ang="0">
                    <a:pos x="T0" y="T1"/>
                  </a:cxn>
                  <a:cxn ang="0">
                    <a:pos x="T2" y="T3"/>
                  </a:cxn>
                  <a:cxn ang="0">
                    <a:pos x="T4" y="T5"/>
                  </a:cxn>
                </a:cxnLst>
                <a:rect l="0" t="0" r="r" b="b"/>
                <a:pathLst>
                  <a:path w="4" h="1">
                    <a:moveTo>
                      <a:pt x="4" y="0"/>
                    </a:moveTo>
                    <a:lnTo>
                      <a:pt x="0" y="1"/>
                    </a:lnTo>
                    <a:lnTo>
                      <a:pt x="4"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69" name="Freeform 115"/>
              <p:cNvSpPr>
                <a:spLocks/>
              </p:cNvSpPr>
              <p:nvPr/>
            </p:nvSpPr>
            <p:spPr bwMode="auto">
              <a:xfrm>
                <a:off x="4524" y="3070"/>
                <a:ext cx="3" cy="1"/>
              </a:xfrm>
              <a:custGeom>
                <a:avLst/>
                <a:gdLst>
                  <a:gd name="T0" fmla="*/ 0 w 3"/>
                  <a:gd name="T1" fmla="*/ 1 h 1"/>
                  <a:gd name="T2" fmla="*/ 3 w 3"/>
                  <a:gd name="T3" fmla="*/ 0 h 1"/>
                  <a:gd name="T4" fmla="*/ 0 w 3"/>
                  <a:gd name="T5" fmla="*/ 1 h 1"/>
                </a:gdLst>
                <a:ahLst/>
                <a:cxnLst>
                  <a:cxn ang="0">
                    <a:pos x="T0" y="T1"/>
                  </a:cxn>
                  <a:cxn ang="0">
                    <a:pos x="T2" y="T3"/>
                  </a:cxn>
                  <a:cxn ang="0">
                    <a:pos x="T4" y="T5"/>
                  </a:cxn>
                </a:cxnLst>
                <a:rect l="0" t="0" r="r" b="b"/>
                <a:pathLst>
                  <a:path w="3" h="1">
                    <a:moveTo>
                      <a:pt x="0" y="1"/>
                    </a:moveTo>
                    <a:cubicBezTo>
                      <a:pt x="3" y="0"/>
                      <a:pt x="3" y="0"/>
                      <a:pt x="3" y="0"/>
                    </a:cubicBezTo>
                    <a:cubicBezTo>
                      <a:pt x="3" y="0"/>
                      <a:pt x="2" y="0"/>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70" name="Freeform 116"/>
              <p:cNvSpPr>
                <a:spLocks/>
              </p:cNvSpPr>
              <p:nvPr/>
            </p:nvSpPr>
            <p:spPr bwMode="auto">
              <a:xfrm>
                <a:off x="4525" y="3064"/>
                <a:ext cx="3" cy="1"/>
              </a:xfrm>
              <a:custGeom>
                <a:avLst/>
                <a:gdLst>
                  <a:gd name="T0" fmla="*/ 3 w 3"/>
                  <a:gd name="T1" fmla="*/ 1 h 1"/>
                  <a:gd name="T2" fmla="*/ 1 w 3"/>
                  <a:gd name="T3" fmla="*/ 1 h 1"/>
                  <a:gd name="T4" fmla="*/ 0 w 3"/>
                  <a:gd name="T5" fmla="*/ 0 h 1"/>
                  <a:gd name="T6" fmla="*/ 3 w 3"/>
                  <a:gd name="T7" fmla="*/ 1 h 1"/>
                </a:gdLst>
                <a:ahLst/>
                <a:cxnLst>
                  <a:cxn ang="0">
                    <a:pos x="T0" y="T1"/>
                  </a:cxn>
                  <a:cxn ang="0">
                    <a:pos x="T2" y="T3"/>
                  </a:cxn>
                  <a:cxn ang="0">
                    <a:pos x="T4" y="T5"/>
                  </a:cxn>
                  <a:cxn ang="0">
                    <a:pos x="T6" y="T7"/>
                  </a:cxn>
                </a:cxnLst>
                <a:rect l="0" t="0" r="r" b="b"/>
                <a:pathLst>
                  <a:path w="3" h="1">
                    <a:moveTo>
                      <a:pt x="3" y="1"/>
                    </a:moveTo>
                    <a:lnTo>
                      <a:pt x="1" y="1"/>
                    </a:lnTo>
                    <a:lnTo>
                      <a:pt x="0" y="0"/>
                    </a:lnTo>
                    <a:lnTo>
                      <a:pt x="3" y="1"/>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71" name="Freeform 117"/>
              <p:cNvSpPr>
                <a:spLocks/>
              </p:cNvSpPr>
              <p:nvPr/>
            </p:nvSpPr>
            <p:spPr bwMode="auto">
              <a:xfrm>
                <a:off x="4510" y="3049"/>
                <a:ext cx="18" cy="14"/>
              </a:xfrm>
              <a:custGeom>
                <a:avLst/>
                <a:gdLst>
                  <a:gd name="T0" fmla="*/ 5 w 22"/>
                  <a:gd name="T1" fmla="*/ 0 h 17"/>
                  <a:gd name="T2" fmla="*/ 1 w 22"/>
                  <a:gd name="T3" fmla="*/ 2 h 17"/>
                  <a:gd name="T4" fmla="*/ 11 w 22"/>
                  <a:gd name="T5" fmla="*/ 7 h 17"/>
                  <a:gd name="T6" fmla="*/ 2 w 22"/>
                  <a:gd name="T7" fmla="*/ 4 h 17"/>
                  <a:gd name="T8" fmla="*/ 7 w 22"/>
                  <a:gd name="T9" fmla="*/ 11 h 17"/>
                  <a:gd name="T10" fmla="*/ 4 w 22"/>
                  <a:gd name="T11" fmla="*/ 10 h 17"/>
                  <a:gd name="T12" fmla="*/ 13 w 22"/>
                  <a:gd name="T13" fmla="*/ 14 h 17"/>
                  <a:gd name="T14" fmla="*/ 2 w 22"/>
                  <a:gd name="T15" fmla="*/ 12 h 17"/>
                  <a:gd name="T16" fmla="*/ 1 w 22"/>
                  <a:gd name="T17" fmla="*/ 12 h 17"/>
                  <a:gd name="T18" fmla="*/ 4 w 22"/>
                  <a:gd name="T19" fmla="*/ 15 h 17"/>
                  <a:gd name="T20" fmla="*/ 10 w 22"/>
                  <a:gd name="T21" fmla="*/ 16 h 17"/>
                  <a:gd name="T22" fmla="*/ 16 w 22"/>
                  <a:gd name="T23" fmla="*/ 17 h 17"/>
                  <a:gd name="T24" fmla="*/ 12 w 22"/>
                  <a:gd name="T25" fmla="*/ 15 h 17"/>
                  <a:gd name="T26" fmla="*/ 16 w 22"/>
                  <a:gd name="T27" fmla="*/ 15 h 17"/>
                  <a:gd name="T28" fmla="*/ 13 w 22"/>
                  <a:gd name="T29" fmla="*/ 14 h 17"/>
                  <a:gd name="T30" fmla="*/ 17 w 22"/>
                  <a:gd name="T31" fmla="*/ 15 h 17"/>
                  <a:gd name="T32" fmla="*/ 14 w 22"/>
                  <a:gd name="T33" fmla="*/ 13 h 17"/>
                  <a:gd name="T34" fmla="*/ 15 w 22"/>
                  <a:gd name="T35" fmla="*/ 13 h 17"/>
                  <a:gd name="T36" fmla="*/ 10 w 22"/>
                  <a:gd name="T37" fmla="*/ 12 h 17"/>
                  <a:gd name="T38" fmla="*/ 16 w 22"/>
                  <a:gd name="T39" fmla="*/ 12 h 17"/>
                  <a:gd name="T40" fmla="*/ 12 w 22"/>
                  <a:gd name="T41" fmla="*/ 11 h 17"/>
                  <a:gd name="T42" fmla="*/ 18 w 22"/>
                  <a:gd name="T43" fmla="*/ 10 h 17"/>
                  <a:gd name="T44" fmla="*/ 15 w 22"/>
                  <a:gd name="T45" fmla="*/ 9 h 17"/>
                  <a:gd name="T46" fmla="*/ 17 w 22"/>
                  <a:gd name="T47" fmla="*/ 11 h 17"/>
                  <a:gd name="T48" fmla="*/ 8 w 22"/>
                  <a:gd name="T49" fmla="*/ 8 h 17"/>
                  <a:gd name="T50" fmla="*/ 16 w 22"/>
                  <a:gd name="T51" fmla="*/ 8 h 17"/>
                  <a:gd name="T52" fmla="*/ 15 w 22"/>
                  <a:gd name="T53" fmla="*/ 6 h 17"/>
                  <a:gd name="T54" fmla="*/ 16 w 22"/>
                  <a:gd name="T55" fmla="*/ 6 h 17"/>
                  <a:gd name="T56" fmla="*/ 13 w 22"/>
                  <a:gd name="T57" fmla="*/ 4 h 17"/>
                  <a:gd name="T58" fmla="*/ 12 w 22"/>
                  <a:gd name="T59" fmla="*/ 4 h 17"/>
                  <a:gd name="T60" fmla="*/ 10 w 22"/>
                  <a:gd name="T61" fmla="*/ 2 h 17"/>
                  <a:gd name="T62" fmla="*/ 12 w 22"/>
                  <a:gd name="T63" fmla="*/ 3 h 17"/>
                  <a:gd name="T64" fmla="*/ 6 w 22"/>
                  <a:gd name="T65" fmla="*/ 0 h 17"/>
                  <a:gd name="T66" fmla="*/ 9 w 22"/>
                  <a:gd name="T67" fmla="*/ 3 h 17"/>
                  <a:gd name="T68" fmla="*/ 5 w 22"/>
                  <a:gd name="T6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 h="17">
                    <a:moveTo>
                      <a:pt x="5" y="0"/>
                    </a:moveTo>
                    <a:cubicBezTo>
                      <a:pt x="0" y="0"/>
                      <a:pt x="2" y="2"/>
                      <a:pt x="1" y="2"/>
                    </a:cubicBezTo>
                    <a:cubicBezTo>
                      <a:pt x="3" y="5"/>
                      <a:pt x="11" y="5"/>
                      <a:pt x="11" y="7"/>
                    </a:cubicBezTo>
                    <a:cubicBezTo>
                      <a:pt x="2" y="4"/>
                      <a:pt x="2" y="4"/>
                      <a:pt x="2" y="4"/>
                    </a:cubicBezTo>
                    <a:cubicBezTo>
                      <a:pt x="2" y="6"/>
                      <a:pt x="0" y="8"/>
                      <a:pt x="7" y="11"/>
                    </a:cubicBezTo>
                    <a:cubicBezTo>
                      <a:pt x="6" y="11"/>
                      <a:pt x="5" y="11"/>
                      <a:pt x="4" y="10"/>
                    </a:cubicBezTo>
                    <a:cubicBezTo>
                      <a:pt x="4" y="12"/>
                      <a:pt x="16" y="13"/>
                      <a:pt x="13" y="14"/>
                    </a:cubicBezTo>
                    <a:cubicBezTo>
                      <a:pt x="8" y="12"/>
                      <a:pt x="8" y="14"/>
                      <a:pt x="2" y="12"/>
                    </a:cubicBezTo>
                    <a:cubicBezTo>
                      <a:pt x="1" y="12"/>
                      <a:pt x="1" y="12"/>
                      <a:pt x="1" y="12"/>
                    </a:cubicBezTo>
                    <a:cubicBezTo>
                      <a:pt x="2" y="13"/>
                      <a:pt x="4" y="15"/>
                      <a:pt x="4" y="15"/>
                    </a:cubicBezTo>
                    <a:cubicBezTo>
                      <a:pt x="6" y="15"/>
                      <a:pt x="10" y="15"/>
                      <a:pt x="10" y="16"/>
                    </a:cubicBezTo>
                    <a:cubicBezTo>
                      <a:pt x="11" y="16"/>
                      <a:pt x="13" y="16"/>
                      <a:pt x="16" y="17"/>
                    </a:cubicBezTo>
                    <a:cubicBezTo>
                      <a:pt x="13" y="16"/>
                      <a:pt x="15" y="16"/>
                      <a:pt x="12" y="15"/>
                    </a:cubicBezTo>
                    <a:cubicBezTo>
                      <a:pt x="15" y="15"/>
                      <a:pt x="13" y="15"/>
                      <a:pt x="16" y="15"/>
                    </a:cubicBezTo>
                    <a:cubicBezTo>
                      <a:pt x="13" y="14"/>
                      <a:pt x="13" y="14"/>
                      <a:pt x="13" y="14"/>
                    </a:cubicBezTo>
                    <a:cubicBezTo>
                      <a:pt x="14" y="14"/>
                      <a:pt x="16" y="15"/>
                      <a:pt x="17" y="15"/>
                    </a:cubicBezTo>
                    <a:cubicBezTo>
                      <a:pt x="15" y="14"/>
                      <a:pt x="13" y="13"/>
                      <a:pt x="14" y="13"/>
                    </a:cubicBezTo>
                    <a:cubicBezTo>
                      <a:pt x="15" y="13"/>
                      <a:pt x="15" y="13"/>
                      <a:pt x="15" y="13"/>
                    </a:cubicBezTo>
                    <a:cubicBezTo>
                      <a:pt x="14" y="13"/>
                      <a:pt x="16" y="12"/>
                      <a:pt x="10" y="12"/>
                    </a:cubicBezTo>
                    <a:cubicBezTo>
                      <a:pt x="16" y="12"/>
                      <a:pt x="16" y="12"/>
                      <a:pt x="16" y="12"/>
                    </a:cubicBezTo>
                    <a:cubicBezTo>
                      <a:pt x="12" y="11"/>
                      <a:pt x="12" y="11"/>
                      <a:pt x="12" y="11"/>
                    </a:cubicBezTo>
                    <a:cubicBezTo>
                      <a:pt x="14" y="10"/>
                      <a:pt x="22" y="12"/>
                      <a:pt x="18" y="10"/>
                    </a:cubicBezTo>
                    <a:cubicBezTo>
                      <a:pt x="17" y="10"/>
                      <a:pt x="15" y="9"/>
                      <a:pt x="15" y="9"/>
                    </a:cubicBezTo>
                    <a:cubicBezTo>
                      <a:pt x="12" y="9"/>
                      <a:pt x="17" y="10"/>
                      <a:pt x="17" y="11"/>
                    </a:cubicBezTo>
                    <a:cubicBezTo>
                      <a:pt x="14" y="10"/>
                      <a:pt x="10" y="8"/>
                      <a:pt x="8" y="8"/>
                    </a:cubicBezTo>
                    <a:cubicBezTo>
                      <a:pt x="12" y="8"/>
                      <a:pt x="8" y="7"/>
                      <a:pt x="16" y="8"/>
                    </a:cubicBezTo>
                    <a:cubicBezTo>
                      <a:pt x="17" y="8"/>
                      <a:pt x="13" y="6"/>
                      <a:pt x="15" y="6"/>
                    </a:cubicBezTo>
                    <a:cubicBezTo>
                      <a:pt x="16" y="6"/>
                      <a:pt x="16" y="6"/>
                      <a:pt x="16" y="6"/>
                    </a:cubicBezTo>
                    <a:cubicBezTo>
                      <a:pt x="11" y="4"/>
                      <a:pt x="19" y="6"/>
                      <a:pt x="13" y="4"/>
                    </a:cubicBezTo>
                    <a:cubicBezTo>
                      <a:pt x="12" y="4"/>
                      <a:pt x="12" y="4"/>
                      <a:pt x="12" y="4"/>
                    </a:cubicBezTo>
                    <a:cubicBezTo>
                      <a:pt x="10" y="3"/>
                      <a:pt x="10" y="3"/>
                      <a:pt x="10" y="2"/>
                    </a:cubicBezTo>
                    <a:cubicBezTo>
                      <a:pt x="10" y="3"/>
                      <a:pt x="10" y="3"/>
                      <a:pt x="12" y="3"/>
                    </a:cubicBezTo>
                    <a:cubicBezTo>
                      <a:pt x="8" y="2"/>
                      <a:pt x="7" y="0"/>
                      <a:pt x="6" y="0"/>
                    </a:cubicBezTo>
                    <a:cubicBezTo>
                      <a:pt x="5" y="0"/>
                      <a:pt x="8" y="2"/>
                      <a:pt x="9" y="3"/>
                    </a:cubicBezTo>
                    <a:cubicBezTo>
                      <a:pt x="7" y="2"/>
                      <a:pt x="4" y="1"/>
                      <a:pt x="5"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72" name="Freeform 118"/>
              <p:cNvSpPr>
                <a:spLocks/>
              </p:cNvSpPr>
              <p:nvPr/>
            </p:nvSpPr>
            <p:spPr bwMode="auto">
              <a:xfrm>
                <a:off x="4523" y="3060"/>
                <a:ext cx="1" cy="0"/>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0" y="0"/>
                      <a:pt x="0" y="0"/>
                      <a:pt x="0" y="0"/>
                    </a:cubicBezTo>
                    <a:cubicBezTo>
                      <a:pt x="0" y="0"/>
                      <a:pt x="1" y="1"/>
                      <a:pt x="2"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73" name="Freeform 119"/>
              <p:cNvSpPr>
                <a:spLocks/>
              </p:cNvSpPr>
              <p:nvPr/>
            </p:nvSpPr>
            <p:spPr bwMode="auto">
              <a:xfrm>
                <a:off x="4513" y="3037"/>
                <a:ext cx="19" cy="16"/>
              </a:xfrm>
              <a:custGeom>
                <a:avLst/>
                <a:gdLst>
                  <a:gd name="T0" fmla="*/ 10 w 23"/>
                  <a:gd name="T1" fmla="*/ 13 h 20"/>
                  <a:gd name="T2" fmla="*/ 15 w 23"/>
                  <a:gd name="T3" fmla="*/ 15 h 20"/>
                  <a:gd name="T4" fmla="*/ 6 w 23"/>
                  <a:gd name="T5" fmla="*/ 11 h 20"/>
                  <a:gd name="T6" fmla="*/ 5 w 23"/>
                  <a:gd name="T7" fmla="*/ 9 h 20"/>
                  <a:gd name="T8" fmla="*/ 13 w 23"/>
                  <a:gd name="T9" fmla="*/ 13 h 20"/>
                  <a:gd name="T10" fmla="*/ 15 w 23"/>
                  <a:gd name="T11" fmla="*/ 12 h 20"/>
                  <a:gd name="T12" fmla="*/ 9 w 23"/>
                  <a:gd name="T13" fmla="*/ 10 h 20"/>
                  <a:gd name="T14" fmla="*/ 7 w 23"/>
                  <a:gd name="T15" fmla="*/ 7 h 20"/>
                  <a:gd name="T16" fmla="*/ 9 w 23"/>
                  <a:gd name="T17" fmla="*/ 9 h 20"/>
                  <a:gd name="T18" fmla="*/ 15 w 23"/>
                  <a:gd name="T19" fmla="*/ 11 h 20"/>
                  <a:gd name="T20" fmla="*/ 2 w 23"/>
                  <a:gd name="T21" fmla="*/ 1 h 20"/>
                  <a:gd name="T22" fmla="*/ 2 w 23"/>
                  <a:gd name="T23" fmla="*/ 2 h 20"/>
                  <a:gd name="T24" fmla="*/ 9 w 23"/>
                  <a:gd name="T25" fmla="*/ 5 h 20"/>
                  <a:gd name="T26" fmla="*/ 6 w 23"/>
                  <a:gd name="T27" fmla="*/ 5 h 20"/>
                  <a:gd name="T28" fmla="*/ 3 w 23"/>
                  <a:gd name="T29" fmla="*/ 3 h 20"/>
                  <a:gd name="T30" fmla="*/ 0 w 23"/>
                  <a:gd name="T31" fmla="*/ 11 h 20"/>
                  <a:gd name="T32" fmla="*/ 1 w 23"/>
                  <a:gd name="T33" fmla="*/ 10 h 20"/>
                  <a:gd name="T34" fmla="*/ 4 w 23"/>
                  <a:gd name="T35" fmla="*/ 13 h 20"/>
                  <a:gd name="T36" fmla="*/ 11 w 23"/>
                  <a:gd name="T37" fmla="*/ 15 h 20"/>
                  <a:gd name="T38" fmla="*/ 9 w 23"/>
                  <a:gd name="T39" fmla="*/ 14 h 20"/>
                  <a:gd name="T40" fmla="*/ 15 w 23"/>
                  <a:gd name="T41" fmla="*/ 17 h 20"/>
                  <a:gd name="T42" fmla="*/ 17 w 23"/>
                  <a:gd name="T43" fmla="*/ 19 h 20"/>
                  <a:gd name="T44" fmla="*/ 18 w 23"/>
                  <a:gd name="T45" fmla="*/ 17 h 20"/>
                  <a:gd name="T46" fmla="*/ 10 w 23"/>
                  <a:gd name="T47"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 h="20">
                    <a:moveTo>
                      <a:pt x="10" y="13"/>
                    </a:moveTo>
                    <a:cubicBezTo>
                      <a:pt x="11" y="13"/>
                      <a:pt x="13" y="15"/>
                      <a:pt x="15" y="15"/>
                    </a:cubicBezTo>
                    <a:cubicBezTo>
                      <a:pt x="13" y="13"/>
                      <a:pt x="10" y="13"/>
                      <a:pt x="6" y="11"/>
                    </a:cubicBezTo>
                    <a:cubicBezTo>
                      <a:pt x="8" y="12"/>
                      <a:pt x="5" y="10"/>
                      <a:pt x="5" y="9"/>
                    </a:cubicBezTo>
                    <a:cubicBezTo>
                      <a:pt x="7" y="10"/>
                      <a:pt x="12" y="12"/>
                      <a:pt x="13" y="13"/>
                    </a:cubicBezTo>
                    <a:cubicBezTo>
                      <a:pt x="12" y="12"/>
                      <a:pt x="14" y="12"/>
                      <a:pt x="15" y="12"/>
                    </a:cubicBezTo>
                    <a:cubicBezTo>
                      <a:pt x="11" y="12"/>
                      <a:pt x="13" y="11"/>
                      <a:pt x="9" y="10"/>
                    </a:cubicBezTo>
                    <a:cubicBezTo>
                      <a:pt x="6" y="9"/>
                      <a:pt x="5" y="7"/>
                      <a:pt x="7" y="7"/>
                    </a:cubicBezTo>
                    <a:cubicBezTo>
                      <a:pt x="9" y="8"/>
                      <a:pt x="9" y="8"/>
                      <a:pt x="9" y="9"/>
                    </a:cubicBezTo>
                    <a:cubicBezTo>
                      <a:pt x="13" y="11"/>
                      <a:pt x="11" y="9"/>
                      <a:pt x="15" y="11"/>
                    </a:cubicBezTo>
                    <a:cubicBezTo>
                      <a:pt x="9" y="7"/>
                      <a:pt x="11" y="4"/>
                      <a:pt x="2" y="1"/>
                    </a:cubicBezTo>
                    <a:cubicBezTo>
                      <a:pt x="0" y="0"/>
                      <a:pt x="2" y="2"/>
                      <a:pt x="2" y="2"/>
                    </a:cubicBezTo>
                    <a:cubicBezTo>
                      <a:pt x="4" y="2"/>
                      <a:pt x="7" y="4"/>
                      <a:pt x="9" y="5"/>
                    </a:cubicBezTo>
                    <a:cubicBezTo>
                      <a:pt x="7" y="5"/>
                      <a:pt x="9" y="7"/>
                      <a:pt x="6" y="5"/>
                    </a:cubicBezTo>
                    <a:cubicBezTo>
                      <a:pt x="3" y="3"/>
                      <a:pt x="3" y="3"/>
                      <a:pt x="3" y="3"/>
                    </a:cubicBezTo>
                    <a:cubicBezTo>
                      <a:pt x="1" y="5"/>
                      <a:pt x="0" y="8"/>
                      <a:pt x="0" y="11"/>
                    </a:cubicBezTo>
                    <a:cubicBezTo>
                      <a:pt x="1" y="10"/>
                      <a:pt x="1" y="10"/>
                      <a:pt x="1" y="10"/>
                    </a:cubicBezTo>
                    <a:cubicBezTo>
                      <a:pt x="3" y="11"/>
                      <a:pt x="3" y="12"/>
                      <a:pt x="4" y="13"/>
                    </a:cubicBezTo>
                    <a:cubicBezTo>
                      <a:pt x="11" y="15"/>
                      <a:pt x="11" y="15"/>
                      <a:pt x="11" y="15"/>
                    </a:cubicBezTo>
                    <a:cubicBezTo>
                      <a:pt x="10" y="15"/>
                      <a:pt x="11" y="15"/>
                      <a:pt x="9" y="14"/>
                    </a:cubicBezTo>
                    <a:cubicBezTo>
                      <a:pt x="11" y="16"/>
                      <a:pt x="13" y="16"/>
                      <a:pt x="15" y="17"/>
                    </a:cubicBezTo>
                    <a:cubicBezTo>
                      <a:pt x="16" y="18"/>
                      <a:pt x="13" y="17"/>
                      <a:pt x="17" y="19"/>
                    </a:cubicBezTo>
                    <a:cubicBezTo>
                      <a:pt x="23" y="20"/>
                      <a:pt x="13" y="17"/>
                      <a:pt x="18" y="17"/>
                    </a:cubicBezTo>
                    <a:lnTo>
                      <a:pt x="10" y="13"/>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74" name="Freeform 120"/>
              <p:cNvSpPr>
                <a:spLocks/>
              </p:cNvSpPr>
              <p:nvPr/>
            </p:nvSpPr>
            <p:spPr bwMode="auto">
              <a:xfrm>
                <a:off x="4521" y="3050"/>
                <a:ext cx="2" cy="1"/>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lnTo>
                      <a:pt x="0" y="0"/>
                    </a:lnTo>
                    <a:lnTo>
                      <a:pt x="1" y="1"/>
                    </a:lnTo>
                    <a:lnTo>
                      <a:pt x="2" y="1"/>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75" name="Freeform 121"/>
              <p:cNvSpPr>
                <a:spLocks/>
              </p:cNvSpPr>
              <p:nvPr/>
            </p:nvSpPr>
            <p:spPr bwMode="auto">
              <a:xfrm>
                <a:off x="4512" y="3047"/>
                <a:ext cx="3" cy="0"/>
              </a:xfrm>
              <a:custGeom>
                <a:avLst/>
                <a:gdLst>
                  <a:gd name="T0" fmla="*/ 0 w 4"/>
                  <a:gd name="T1" fmla="*/ 0 h 1"/>
                  <a:gd name="T2" fmla="*/ 3 w 4"/>
                  <a:gd name="T3" fmla="*/ 1 h 1"/>
                  <a:gd name="T4" fmla="*/ 0 w 4"/>
                  <a:gd name="T5" fmla="*/ 0 h 1"/>
                </a:gdLst>
                <a:ahLst/>
                <a:cxnLst>
                  <a:cxn ang="0">
                    <a:pos x="T0" y="T1"/>
                  </a:cxn>
                  <a:cxn ang="0">
                    <a:pos x="T2" y="T3"/>
                  </a:cxn>
                  <a:cxn ang="0">
                    <a:pos x="T4" y="T5"/>
                  </a:cxn>
                </a:cxnLst>
                <a:rect l="0" t="0" r="r" b="b"/>
                <a:pathLst>
                  <a:path w="4" h="1">
                    <a:moveTo>
                      <a:pt x="0" y="0"/>
                    </a:moveTo>
                    <a:cubicBezTo>
                      <a:pt x="3" y="1"/>
                      <a:pt x="3" y="1"/>
                      <a:pt x="3" y="1"/>
                    </a:cubicBezTo>
                    <a:cubicBezTo>
                      <a:pt x="4" y="1"/>
                      <a:pt x="3"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76" name="Freeform 122"/>
              <p:cNvSpPr>
                <a:spLocks/>
              </p:cNvSpPr>
              <p:nvPr/>
            </p:nvSpPr>
            <p:spPr bwMode="auto">
              <a:xfrm>
                <a:off x="4523" y="3044"/>
                <a:ext cx="2" cy="1"/>
              </a:xfrm>
              <a:custGeom>
                <a:avLst/>
                <a:gdLst>
                  <a:gd name="T0" fmla="*/ 2 w 2"/>
                  <a:gd name="T1" fmla="*/ 1 h 1"/>
                  <a:gd name="T2" fmla="*/ 2 w 2"/>
                  <a:gd name="T3" fmla="*/ 0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cubicBezTo>
                      <a:pt x="2" y="0"/>
                      <a:pt x="2" y="0"/>
                      <a:pt x="2" y="0"/>
                    </a:cubicBezTo>
                    <a:cubicBezTo>
                      <a:pt x="0" y="0"/>
                      <a:pt x="0" y="0"/>
                      <a:pt x="0" y="0"/>
                    </a:cubicBezTo>
                    <a:cubicBezTo>
                      <a:pt x="2" y="0"/>
                      <a:pt x="2" y="1"/>
                      <a:pt x="2"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77" name="Freeform 123"/>
              <p:cNvSpPr>
                <a:spLocks/>
              </p:cNvSpPr>
              <p:nvPr/>
            </p:nvSpPr>
            <p:spPr bwMode="auto">
              <a:xfrm>
                <a:off x="4514" y="3034"/>
                <a:ext cx="9" cy="7"/>
              </a:xfrm>
              <a:custGeom>
                <a:avLst/>
                <a:gdLst>
                  <a:gd name="T0" fmla="*/ 2 w 12"/>
                  <a:gd name="T1" fmla="*/ 0 h 8"/>
                  <a:gd name="T2" fmla="*/ 0 w 12"/>
                  <a:gd name="T3" fmla="*/ 3 h 8"/>
                  <a:gd name="T4" fmla="*/ 11 w 12"/>
                  <a:gd name="T5" fmla="*/ 8 h 8"/>
                  <a:gd name="T6" fmla="*/ 5 w 12"/>
                  <a:gd name="T7" fmla="*/ 4 h 8"/>
                  <a:gd name="T8" fmla="*/ 6 w 12"/>
                  <a:gd name="T9" fmla="*/ 2 h 8"/>
                  <a:gd name="T10" fmla="*/ 2 w 12"/>
                  <a:gd name="T11" fmla="*/ 0 h 8"/>
                </a:gdLst>
                <a:ahLst/>
                <a:cxnLst>
                  <a:cxn ang="0">
                    <a:pos x="T0" y="T1"/>
                  </a:cxn>
                  <a:cxn ang="0">
                    <a:pos x="T2" y="T3"/>
                  </a:cxn>
                  <a:cxn ang="0">
                    <a:pos x="T4" y="T5"/>
                  </a:cxn>
                  <a:cxn ang="0">
                    <a:pos x="T6" y="T7"/>
                  </a:cxn>
                  <a:cxn ang="0">
                    <a:pos x="T8" y="T9"/>
                  </a:cxn>
                  <a:cxn ang="0">
                    <a:pos x="T10" y="T11"/>
                  </a:cxn>
                </a:cxnLst>
                <a:rect l="0" t="0" r="r" b="b"/>
                <a:pathLst>
                  <a:path w="12" h="8">
                    <a:moveTo>
                      <a:pt x="2" y="0"/>
                    </a:moveTo>
                    <a:cubicBezTo>
                      <a:pt x="2" y="1"/>
                      <a:pt x="4" y="3"/>
                      <a:pt x="0" y="3"/>
                    </a:cubicBezTo>
                    <a:cubicBezTo>
                      <a:pt x="4" y="5"/>
                      <a:pt x="8" y="6"/>
                      <a:pt x="11" y="8"/>
                    </a:cubicBezTo>
                    <a:cubicBezTo>
                      <a:pt x="12" y="8"/>
                      <a:pt x="6" y="5"/>
                      <a:pt x="5" y="4"/>
                    </a:cubicBezTo>
                    <a:cubicBezTo>
                      <a:pt x="8" y="5"/>
                      <a:pt x="5" y="2"/>
                      <a:pt x="6" y="2"/>
                    </a:cubicBezTo>
                    <a:lnTo>
                      <a:pt x="2"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78" name="Freeform 124"/>
              <p:cNvSpPr>
                <a:spLocks/>
              </p:cNvSpPr>
              <p:nvPr/>
            </p:nvSpPr>
            <p:spPr bwMode="auto">
              <a:xfrm>
                <a:off x="4518" y="3011"/>
                <a:ext cx="17" cy="31"/>
              </a:xfrm>
              <a:custGeom>
                <a:avLst/>
                <a:gdLst>
                  <a:gd name="T0" fmla="*/ 11 w 21"/>
                  <a:gd name="T1" fmla="*/ 32 h 39"/>
                  <a:gd name="T2" fmla="*/ 11 w 21"/>
                  <a:gd name="T3" fmla="*/ 30 h 39"/>
                  <a:gd name="T4" fmla="*/ 13 w 21"/>
                  <a:gd name="T5" fmla="*/ 32 h 39"/>
                  <a:gd name="T6" fmla="*/ 16 w 21"/>
                  <a:gd name="T7" fmla="*/ 33 h 39"/>
                  <a:gd name="T8" fmla="*/ 13 w 21"/>
                  <a:gd name="T9" fmla="*/ 32 h 39"/>
                  <a:gd name="T10" fmla="*/ 14 w 21"/>
                  <a:gd name="T11" fmla="*/ 29 h 39"/>
                  <a:gd name="T12" fmla="*/ 10 w 21"/>
                  <a:gd name="T13" fmla="*/ 25 h 39"/>
                  <a:gd name="T14" fmla="*/ 18 w 21"/>
                  <a:gd name="T15" fmla="*/ 29 h 39"/>
                  <a:gd name="T16" fmla="*/ 9 w 21"/>
                  <a:gd name="T17" fmla="*/ 23 h 39"/>
                  <a:gd name="T18" fmla="*/ 14 w 21"/>
                  <a:gd name="T19" fmla="*/ 23 h 39"/>
                  <a:gd name="T20" fmla="*/ 14 w 21"/>
                  <a:gd name="T21" fmla="*/ 24 h 39"/>
                  <a:gd name="T22" fmla="*/ 15 w 21"/>
                  <a:gd name="T23" fmla="*/ 22 h 39"/>
                  <a:gd name="T24" fmla="*/ 19 w 21"/>
                  <a:gd name="T25" fmla="*/ 26 h 39"/>
                  <a:gd name="T26" fmla="*/ 20 w 21"/>
                  <a:gd name="T27" fmla="*/ 24 h 39"/>
                  <a:gd name="T28" fmla="*/ 21 w 21"/>
                  <a:gd name="T29" fmla="*/ 26 h 39"/>
                  <a:gd name="T30" fmla="*/ 21 w 21"/>
                  <a:gd name="T31" fmla="*/ 24 h 39"/>
                  <a:gd name="T32" fmla="*/ 21 w 21"/>
                  <a:gd name="T33" fmla="*/ 23 h 39"/>
                  <a:gd name="T34" fmla="*/ 20 w 21"/>
                  <a:gd name="T35" fmla="*/ 11 h 39"/>
                  <a:gd name="T36" fmla="*/ 20 w 21"/>
                  <a:gd name="T37" fmla="*/ 11 h 39"/>
                  <a:gd name="T38" fmla="*/ 18 w 21"/>
                  <a:gd name="T39" fmla="*/ 11 h 39"/>
                  <a:gd name="T40" fmla="*/ 20 w 21"/>
                  <a:gd name="T41" fmla="*/ 8 h 39"/>
                  <a:gd name="T42" fmla="*/ 13 w 21"/>
                  <a:gd name="T43" fmla="*/ 14 h 39"/>
                  <a:gd name="T44" fmla="*/ 13 w 21"/>
                  <a:gd name="T45" fmla="*/ 12 h 39"/>
                  <a:gd name="T46" fmla="*/ 18 w 21"/>
                  <a:gd name="T47" fmla="*/ 9 h 39"/>
                  <a:gd name="T48" fmla="*/ 15 w 21"/>
                  <a:gd name="T49" fmla="*/ 10 h 39"/>
                  <a:gd name="T50" fmla="*/ 20 w 21"/>
                  <a:gd name="T51" fmla="*/ 6 h 39"/>
                  <a:gd name="T52" fmla="*/ 11 w 21"/>
                  <a:gd name="T53" fmla="*/ 9 h 39"/>
                  <a:gd name="T54" fmla="*/ 12 w 21"/>
                  <a:gd name="T55" fmla="*/ 8 h 39"/>
                  <a:gd name="T56" fmla="*/ 4 w 21"/>
                  <a:gd name="T57" fmla="*/ 12 h 39"/>
                  <a:gd name="T58" fmla="*/ 10 w 21"/>
                  <a:gd name="T59" fmla="*/ 18 h 39"/>
                  <a:gd name="T60" fmla="*/ 15 w 21"/>
                  <a:gd name="T61" fmla="*/ 16 h 39"/>
                  <a:gd name="T62" fmla="*/ 11 w 21"/>
                  <a:gd name="T63" fmla="*/ 21 h 39"/>
                  <a:gd name="T64" fmla="*/ 11 w 21"/>
                  <a:gd name="T65" fmla="*/ 21 h 39"/>
                  <a:gd name="T66" fmla="*/ 12 w 21"/>
                  <a:gd name="T67" fmla="*/ 14 h 39"/>
                  <a:gd name="T68" fmla="*/ 13 w 21"/>
                  <a:gd name="T69" fmla="*/ 19 h 39"/>
                  <a:gd name="T70" fmla="*/ 15 w 21"/>
                  <a:gd name="T71" fmla="*/ 17 h 39"/>
                  <a:gd name="T72" fmla="*/ 11 w 21"/>
                  <a:gd name="T73" fmla="*/ 14 h 39"/>
                  <a:gd name="T74" fmla="*/ 14 w 21"/>
                  <a:gd name="T75" fmla="*/ 19 h 39"/>
                  <a:gd name="T76" fmla="*/ 9 w 21"/>
                  <a:gd name="T77" fmla="*/ 14 h 39"/>
                  <a:gd name="T78" fmla="*/ 4 w 21"/>
                  <a:gd name="T79" fmla="*/ 25 h 39"/>
                  <a:gd name="T80" fmla="*/ 8 w 21"/>
                  <a:gd name="T81" fmla="*/ 28 h 39"/>
                  <a:gd name="T82" fmla="*/ 6 w 21"/>
                  <a:gd name="T83" fmla="*/ 31 h 39"/>
                  <a:gd name="T84" fmla="*/ 9 w 21"/>
                  <a:gd name="T85" fmla="*/ 34 h 39"/>
                  <a:gd name="T86" fmla="*/ 1 w 21"/>
                  <a:gd name="T87" fmla="*/ 29 h 39"/>
                  <a:gd name="T88" fmla="*/ 1 w 21"/>
                  <a:gd name="T89" fmla="*/ 30 h 39"/>
                  <a:gd name="T90" fmla="*/ 3 w 21"/>
                  <a:gd name="T91" fmla="*/ 31 h 39"/>
                  <a:gd name="T92" fmla="*/ 1 w 21"/>
                  <a:gd name="T93" fmla="*/ 31 h 39"/>
                  <a:gd name="T94" fmla="*/ 11 w 21"/>
                  <a:gd name="T95" fmla="*/ 36 h 39"/>
                  <a:gd name="T96" fmla="*/ 17 w 21"/>
                  <a:gd name="T97" fmla="*/ 36 h 39"/>
                  <a:gd name="T98" fmla="*/ 11 w 21"/>
                  <a:gd name="T99" fmla="*/ 3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 h="39">
                    <a:moveTo>
                      <a:pt x="11" y="32"/>
                    </a:moveTo>
                    <a:cubicBezTo>
                      <a:pt x="12" y="32"/>
                      <a:pt x="9" y="30"/>
                      <a:pt x="11" y="30"/>
                    </a:cubicBezTo>
                    <a:cubicBezTo>
                      <a:pt x="13" y="32"/>
                      <a:pt x="14" y="32"/>
                      <a:pt x="13" y="32"/>
                    </a:cubicBezTo>
                    <a:cubicBezTo>
                      <a:pt x="17" y="35"/>
                      <a:pt x="12" y="31"/>
                      <a:pt x="16" y="33"/>
                    </a:cubicBezTo>
                    <a:cubicBezTo>
                      <a:pt x="13" y="32"/>
                      <a:pt x="13" y="32"/>
                      <a:pt x="13" y="32"/>
                    </a:cubicBezTo>
                    <a:cubicBezTo>
                      <a:pt x="15" y="31"/>
                      <a:pt x="10" y="28"/>
                      <a:pt x="14" y="29"/>
                    </a:cubicBezTo>
                    <a:cubicBezTo>
                      <a:pt x="13" y="28"/>
                      <a:pt x="13" y="27"/>
                      <a:pt x="10" y="25"/>
                    </a:cubicBezTo>
                    <a:cubicBezTo>
                      <a:pt x="14" y="27"/>
                      <a:pt x="14" y="28"/>
                      <a:pt x="18" y="29"/>
                    </a:cubicBezTo>
                    <a:cubicBezTo>
                      <a:pt x="16" y="28"/>
                      <a:pt x="12" y="25"/>
                      <a:pt x="9" y="23"/>
                    </a:cubicBezTo>
                    <a:cubicBezTo>
                      <a:pt x="15" y="25"/>
                      <a:pt x="9" y="21"/>
                      <a:pt x="14" y="23"/>
                    </a:cubicBezTo>
                    <a:cubicBezTo>
                      <a:pt x="14" y="23"/>
                      <a:pt x="14" y="24"/>
                      <a:pt x="14" y="24"/>
                    </a:cubicBezTo>
                    <a:cubicBezTo>
                      <a:pt x="19" y="27"/>
                      <a:pt x="13" y="22"/>
                      <a:pt x="15" y="22"/>
                    </a:cubicBezTo>
                    <a:cubicBezTo>
                      <a:pt x="19" y="26"/>
                      <a:pt x="19" y="26"/>
                      <a:pt x="19" y="26"/>
                    </a:cubicBezTo>
                    <a:cubicBezTo>
                      <a:pt x="18" y="25"/>
                      <a:pt x="16" y="22"/>
                      <a:pt x="20" y="24"/>
                    </a:cubicBezTo>
                    <a:cubicBezTo>
                      <a:pt x="21" y="26"/>
                      <a:pt x="21" y="26"/>
                      <a:pt x="21" y="26"/>
                    </a:cubicBezTo>
                    <a:cubicBezTo>
                      <a:pt x="21" y="24"/>
                      <a:pt x="21" y="24"/>
                      <a:pt x="21" y="24"/>
                    </a:cubicBezTo>
                    <a:cubicBezTo>
                      <a:pt x="21" y="23"/>
                      <a:pt x="21" y="23"/>
                      <a:pt x="21" y="23"/>
                    </a:cubicBezTo>
                    <a:cubicBezTo>
                      <a:pt x="21" y="0"/>
                      <a:pt x="20" y="17"/>
                      <a:pt x="20" y="11"/>
                    </a:cubicBezTo>
                    <a:cubicBezTo>
                      <a:pt x="20" y="11"/>
                      <a:pt x="20" y="11"/>
                      <a:pt x="20" y="11"/>
                    </a:cubicBezTo>
                    <a:cubicBezTo>
                      <a:pt x="19" y="11"/>
                      <a:pt x="19" y="10"/>
                      <a:pt x="18" y="11"/>
                    </a:cubicBezTo>
                    <a:cubicBezTo>
                      <a:pt x="20" y="8"/>
                      <a:pt x="20" y="8"/>
                      <a:pt x="20" y="8"/>
                    </a:cubicBezTo>
                    <a:cubicBezTo>
                      <a:pt x="17" y="9"/>
                      <a:pt x="20" y="10"/>
                      <a:pt x="13" y="14"/>
                    </a:cubicBezTo>
                    <a:cubicBezTo>
                      <a:pt x="21" y="8"/>
                      <a:pt x="10" y="16"/>
                      <a:pt x="13" y="12"/>
                    </a:cubicBezTo>
                    <a:cubicBezTo>
                      <a:pt x="15" y="10"/>
                      <a:pt x="15" y="12"/>
                      <a:pt x="18" y="9"/>
                    </a:cubicBezTo>
                    <a:cubicBezTo>
                      <a:pt x="14" y="12"/>
                      <a:pt x="17" y="9"/>
                      <a:pt x="15" y="10"/>
                    </a:cubicBezTo>
                    <a:cubicBezTo>
                      <a:pt x="19" y="7"/>
                      <a:pt x="15" y="9"/>
                      <a:pt x="20" y="6"/>
                    </a:cubicBezTo>
                    <a:cubicBezTo>
                      <a:pt x="11" y="9"/>
                      <a:pt x="11" y="9"/>
                      <a:pt x="11" y="9"/>
                    </a:cubicBezTo>
                    <a:cubicBezTo>
                      <a:pt x="14" y="8"/>
                      <a:pt x="13" y="8"/>
                      <a:pt x="12" y="8"/>
                    </a:cubicBezTo>
                    <a:cubicBezTo>
                      <a:pt x="13" y="8"/>
                      <a:pt x="6" y="10"/>
                      <a:pt x="4" y="12"/>
                    </a:cubicBezTo>
                    <a:cubicBezTo>
                      <a:pt x="8" y="13"/>
                      <a:pt x="10" y="15"/>
                      <a:pt x="10" y="18"/>
                    </a:cubicBezTo>
                    <a:cubicBezTo>
                      <a:pt x="15" y="14"/>
                      <a:pt x="11" y="20"/>
                      <a:pt x="15" y="16"/>
                    </a:cubicBezTo>
                    <a:cubicBezTo>
                      <a:pt x="11" y="21"/>
                      <a:pt x="11" y="21"/>
                      <a:pt x="11" y="21"/>
                    </a:cubicBezTo>
                    <a:cubicBezTo>
                      <a:pt x="11" y="21"/>
                      <a:pt x="11" y="21"/>
                      <a:pt x="11" y="21"/>
                    </a:cubicBezTo>
                    <a:cubicBezTo>
                      <a:pt x="12" y="7"/>
                      <a:pt x="12" y="17"/>
                      <a:pt x="12" y="14"/>
                    </a:cubicBezTo>
                    <a:cubicBezTo>
                      <a:pt x="12" y="17"/>
                      <a:pt x="13" y="11"/>
                      <a:pt x="13" y="19"/>
                    </a:cubicBezTo>
                    <a:cubicBezTo>
                      <a:pt x="15" y="17"/>
                      <a:pt x="15" y="17"/>
                      <a:pt x="15" y="17"/>
                    </a:cubicBezTo>
                    <a:cubicBezTo>
                      <a:pt x="16" y="19"/>
                      <a:pt x="12" y="16"/>
                      <a:pt x="11" y="14"/>
                    </a:cubicBezTo>
                    <a:cubicBezTo>
                      <a:pt x="10" y="15"/>
                      <a:pt x="12" y="16"/>
                      <a:pt x="14" y="19"/>
                    </a:cubicBezTo>
                    <a:cubicBezTo>
                      <a:pt x="9" y="14"/>
                      <a:pt x="9" y="14"/>
                      <a:pt x="9" y="14"/>
                    </a:cubicBezTo>
                    <a:cubicBezTo>
                      <a:pt x="8" y="19"/>
                      <a:pt x="9" y="24"/>
                      <a:pt x="4" y="25"/>
                    </a:cubicBezTo>
                    <a:cubicBezTo>
                      <a:pt x="8" y="28"/>
                      <a:pt x="8" y="28"/>
                      <a:pt x="8" y="28"/>
                    </a:cubicBezTo>
                    <a:cubicBezTo>
                      <a:pt x="5" y="28"/>
                      <a:pt x="15" y="35"/>
                      <a:pt x="6" y="31"/>
                    </a:cubicBezTo>
                    <a:cubicBezTo>
                      <a:pt x="9" y="34"/>
                      <a:pt x="9" y="34"/>
                      <a:pt x="9" y="34"/>
                    </a:cubicBezTo>
                    <a:cubicBezTo>
                      <a:pt x="7" y="32"/>
                      <a:pt x="3" y="31"/>
                      <a:pt x="1" y="29"/>
                    </a:cubicBezTo>
                    <a:cubicBezTo>
                      <a:pt x="2" y="30"/>
                      <a:pt x="0" y="29"/>
                      <a:pt x="1" y="30"/>
                    </a:cubicBezTo>
                    <a:cubicBezTo>
                      <a:pt x="3" y="31"/>
                      <a:pt x="3" y="31"/>
                      <a:pt x="3" y="31"/>
                    </a:cubicBezTo>
                    <a:cubicBezTo>
                      <a:pt x="6" y="33"/>
                      <a:pt x="4" y="32"/>
                      <a:pt x="1" y="31"/>
                    </a:cubicBezTo>
                    <a:cubicBezTo>
                      <a:pt x="4" y="34"/>
                      <a:pt x="8" y="34"/>
                      <a:pt x="11" y="36"/>
                    </a:cubicBezTo>
                    <a:cubicBezTo>
                      <a:pt x="5" y="30"/>
                      <a:pt x="19" y="39"/>
                      <a:pt x="17" y="36"/>
                    </a:cubicBezTo>
                    <a:cubicBezTo>
                      <a:pt x="15" y="33"/>
                      <a:pt x="13" y="33"/>
                      <a:pt x="11" y="32"/>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79" name="Freeform 125"/>
              <p:cNvSpPr>
                <a:spLocks/>
              </p:cNvSpPr>
              <p:nvPr/>
            </p:nvSpPr>
            <p:spPr bwMode="auto">
              <a:xfrm>
                <a:off x="4518" y="3034"/>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80" name="Freeform 126"/>
              <p:cNvSpPr>
                <a:spLocks/>
              </p:cNvSpPr>
              <p:nvPr/>
            </p:nvSpPr>
            <p:spPr bwMode="auto">
              <a:xfrm>
                <a:off x="4527" y="3016"/>
                <a:ext cx="1" cy="1"/>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1" y="0"/>
                    </a:cubicBezTo>
                    <a:cubicBezTo>
                      <a:pt x="0" y="1"/>
                      <a:pt x="0" y="1"/>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81" name="Rectangle 127"/>
              <p:cNvSpPr>
                <a:spLocks noChangeArrowheads="1"/>
              </p:cNvSpPr>
              <p:nvPr/>
            </p:nvSpPr>
            <p:spPr bwMode="auto">
              <a:xfrm>
                <a:off x="4519" y="3036"/>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82" name="Freeform 128"/>
              <p:cNvSpPr>
                <a:spLocks/>
              </p:cNvSpPr>
              <p:nvPr/>
            </p:nvSpPr>
            <p:spPr bwMode="auto">
              <a:xfrm>
                <a:off x="4525" y="3040"/>
                <a:ext cx="1" cy="1"/>
              </a:xfrm>
              <a:custGeom>
                <a:avLst/>
                <a:gdLst>
                  <a:gd name="T0" fmla="*/ 1 w 1"/>
                  <a:gd name="T1" fmla="*/ 1 h 1"/>
                  <a:gd name="T2" fmla="*/ 1 w 1"/>
                  <a:gd name="T3" fmla="*/ 1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lnTo>
                      <a:pt x="1" y="1"/>
                    </a:lnTo>
                    <a:lnTo>
                      <a:pt x="0" y="0"/>
                    </a:lnTo>
                    <a:lnTo>
                      <a:pt x="1" y="1"/>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83" name="Freeform 129"/>
              <p:cNvSpPr>
                <a:spLocks/>
              </p:cNvSpPr>
              <p:nvPr/>
            </p:nvSpPr>
            <p:spPr bwMode="auto">
              <a:xfrm>
                <a:off x="4528" y="3011"/>
                <a:ext cx="3" cy="1"/>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lnTo>
                      <a:pt x="0" y="1"/>
                    </a:lnTo>
                    <a:lnTo>
                      <a:pt x="3"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84" name="Freeform 130"/>
              <p:cNvSpPr>
                <a:spLocks/>
              </p:cNvSpPr>
              <p:nvPr/>
            </p:nvSpPr>
            <p:spPr bwMode="auto">
              <a:xfrm>
                <a:off x="4529" y="300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85" name="Freeform 131"/>
              <p:cNvSpPr>
                <a:spLocks/>
              </p:cNvSpPr>
              <p:nvPr/>
            </p:nvSpPr>
            <p:spPr bwMode="auto">
              <a:xfrm>
                <a:off x="4505" y="2975"/>
                <a:ext cx="28" cy="43"/>
              </a:xfrm>
              <a:custGeom>
                <a:avLst/>
                <a:gdLst>
                  <a:gd name="T0" fmla="*/ 17 w 35"/>
                  <a:gd name="T1" fmla="*/ 3 h 53"/>
                  <a:gd name="T2" fmla="*/ 11 w 35"/>
                  <a:gd name="T3" fmla="*/ 1 h 53"/>
                  <a:gd name="T4" fmla="*/ 7 w 35"/>
                  <a:gd name="T5" fmla="*/ 3 h 53"/>
                  <a:gd name="T6" fmla="*/ 10 w 35"/>
                  <a:gd name="T7" fmla="*/ 6 h 53"/>
                  <a:gd name="T8" fmla="*/ 11 w 35"/>
                  <a:gd name="T9" fmla="*/ 12 h 53"/>
                  <a:gd name="T10" fmla="*/ 9 w 35"/>
                  <a:gd name="T11" fmla="*/ 16 h 53"/>
                  <a:gd name="T12" fmla="*/ 15 w 35"/>
                  <a:gd name="T13" fmla="*/ 21 h 53"/>
                  <a:gd name="T14" fmla="*/ 13 w 35"/>
                  <a:gd name="T15" fmla="*/ 23 h 53"/>
                  <a:gd name="T16" fmla="*/ 12 w 35"/>
                  <a:gd name="T17" fmla="*/ 26 h 53"/>
                  <a:gd name="T18" fmla="*/ 22 w 35"/>
                  <a:gd name="T19" fmla="*/ 26 h 53"/>
                  <a:gd name="T20" fmla="*/ 23 w 35"/>
                  <a:gd name="T21" fmla="*/ 28 h 53"/>
                  <a:gd name="T22" fmla="*/ 19 w 35"/>
                  <a:gd name="T23" fmla="*/ 31 h 53"/>
                  <a:gd name="T24" fmla="*/ 20 w 35"/>
                  <a:gd name="T25" fmla="*/ 34 h 53"/>
                  <a:gd name="T26" fmla="*/ 18 w 35"/>
                  <a:gd name="T27" fmla="*/ 38 h 53"/>
                  <a:gd name="T28" fmla="*/ 21 w 35"/>
                  <a:gd name="T29" fmla="*/ 40 h 53"/>
                  <a:gd name="T30" fmla="*/ 26 w 35"/>
                  <a:gd name="T31" fmla="*/ 41 h 53"/>
                  <a:gd name="T32" fmla="*/ 21 w 35"/>
                  <a:gd name="T33" fmla="*/ 43 h 53"/>
                  <a:gd name="T34" fmla="*/ 23 w 35"/>
                  <a:gd name="T35" fmla="*/ 45 h 53"/>
                  <a:gd name="T36" fmla="*/ 24 w 35"/>
                  <a:gd name="T37" fmla="*/ 52 h 53"/>
                  <a:gd name="T38" fmla="*/ 25 w 35"/>
                  <a:gd name="T39" fmla="*/ 48 h 53"/>
                  <a:gd name="T40" fmla="*/ 22 w 35"/>
                  <a:gd name="T41" fmla="*/ 48 h 53"/>
                  <a:gd name="T42" fmla="*/ 32 w 35"/>
                  <a:gd name="T43" fmla="*/ 44 h 53"/>
                  <a:gd name="T44" fmla="*/ 33 w 35"/>
                  <a:gd name="T45" fmla="*/ 42 h 53"/>
                  <a:gd name="T46" fmla="*/ 31 w 35"/>
                  <a:gd name="T47" fmla="*/ 41 h 53"/>
                  <a:gd name="T48" fmla="*/ 33 w 35"/>
                  <a:gd name="T49" fmla="*/ 39 h 53"/>
                  <a:gd name="T50" fmla="*/ 32 w 35"/>
                  <a:gd name="T51" fmla="*/ 36 h 53"/>
                  <a:gd name="T52" fmla="*/ 29 w 35"/>
                  <a:gd name="T53" fmla="*/ 34 h 53"/>
                  <a:gd name="T54" fmla="*/ 30 w 35"/>
                  <a:gd name="T55" fmla="*/ 34 h 53"/>
                  <a:gd name="T56" fmla="*/ 30 w 35"/>
                  <a:gd name="T57" fmla="*/ 33 h 53"/>
                  <a:gd name="T58" fmla="*/ 28 w 35"/>
                  <a:gd name="T59" fmla="*/ 31 h 53"/>
                  <a:gd name="T60" fmla="*/ 25 w 35"/>
                  <a:gd name="T61" fmla="*/ 30 h 53"/>
                  <a:gd name="T62" fmla="*/ 30 w 35"/>
                  <a:gd name="T63" fmla="*/ 28 h 53"/>
                  <a:gd name="T64" fmla="*/ 30 w 35"/>
                  <a:gd name="T65" fmla="*/ 25 h 53"/>
                  <a:gd name="T66" fmla="*/ 24 w 35"/>
                  <a:gd name="T67" fmla="*/ 25 h 53"/>
                  <a:gd name="T68" fmla="*/ 22 w 35"/>
                  <a:gd name="T69" fmla="*/ 22 h 53"/>
                  <a:gd name="T70" fmla="*/ 20 w 35"/>
                  <a:gd name="T71" fmla="*/ 17 h 53"/>
                  <a:gd name="T72" fmla="*/ 20 w 35"/>
                  <a:gd name="T73" fmla="*/ 16 h 53"/>
                  <a:gd name="T74" fmla="*/ 19 w 35"/>
                  <a:gd name="T75" fmla="*/ 11 h 53"/>
                  <a:gd name="T76" fmla="*/ 13 w 35"/>
                  <a:gd name="T77" fmla="*/ 13 h 53"/>
                  <a:gd name="T78" fmla="*/ 22 w 35"/>
                  <a:gd name="T79" fmla="*/ 1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5" h="53">
                    <a:moveTo>
                      <a:pt x="23" y="6"/>
                    </a:moveTo>
                    <a:cubicBezTo>
                      <a:pt x="22" y="5"/>
                      <a:pt x="21" y="4"/>
                      <a:pt x="17" y="3"/>
                    </a:cubicBezTo>
                    <a:cubicBezTo>
                      <a:pt x="19" y="3"/>
                      <a:pt x="19" y="3"/>
                      <a:pt x="19" y="3"/>
                    </a:cubicBezTo>
                    <a:cubicBezTo>
                      <a:pt x="18" y="2"/>
                      <a:pt x="15" y="0"/>
                      <a:pt x="11" y="1"/>
                    </a:cubicBezTo>
                    <a:cubicBezTo>
                      <a:pt x="13" y="1"/>
                      <a:pt x="13" y="1"/>
                      <a:pt x="13" y="1"/>
                    </a:cubicBezTo>
                    <a:cubicBezTo>
                      <a:pt x="16" y="3"/>
                      <a:pt x="9" y="2"/>
                      <a:pt x="7" y="3"/>
                    </a:cubicBezTo>
                    <a:cubicBezTo>
                      <a:pt x="8" y="4"/>
                      <a:pt x="17" y="5"/>
                      <a:pt x="14" y="6"/>
                    </a:cubicBezTo>
                    <a:cubicBezTo>
                      <a:pt x="15" y="6"/>
                      <a:pt x="12" y="6"/>
                      <a:pt x="10" y="6"/>
                    </a:cubicBezTo>
                    <a:cubicBezTo>
                      <a:pt x="10" y="7"/>
                      <a:pt x="16" y="8"/>
                      <a:pt x="17" y="8"/>
                    </a:cubicBezTo>
                    <a:cubicBezTo>
                      <a:pt x="0" y="8"/>
                      <a:pt x="22" y="11"/>
                      <a:pt x="11" y="12"/>
                    </a:cubicBezTo>
                    <a:cubicBezTo>
                      <a:pt x="12" y="13"/>
                      <a:pt x="11" y="14"/>
                      <a:pt x="14" y="15"/>
                    </a:cubicBezTo>
                    <a:cubicBezTo>
                      <a:pt x="10" y="15"/>
                      <a:pt x="14" y="16"/>
                      <a:pt x="9" y="16"/>
                    </a:cubicBezTo>
                    <a:cubicBezTo>
                      <a:pt x="19" y="16"/>
                      <a:pt x="5" y="20"/>
                      <a:pt x="17" y="19"/>
                    </a:cubicBezTo>
                    <a:cubicBezTo>
                      <a:pt x="14" y="21"/>
                      <a:pt x="18" y="19"/>
                      <a:pt x="15" y="21"/>
                    </a:cubicBezTo>
                    <a:cubicBezTo>
                      <a:pt x="14" y="21"/>
                      <a:pt x="14" y="21"/>
                      <a:pt x="14" y="21"/>
                    </a:cubicBezTo>
                    <a:cubicBezTo>
                      <a:pt x="11" y="22"/>
                      <a:pt x="19" y="22"/>
                      <a:pt x="13" y="23"/>
                    </a:cubicBezTo>
                    <a:cubicBezTo>
                      <a:pt x="12" y="24"/>
                      <a:pt x="17" y="23"/>
                      <a:pt x="20" y="23"/>
                    </a:cubicBezTo>
                    <a:cubicBezTo>
                      <a:pt x="19" y="25"/>
                      <a:pt x="17" y="24"/>
                      <a:pt x="12" y="26"/>
                    </a:cubicBezTo>
                    <a:cubicBezTo>
                      <a:pt x="18" y="25"/>
                      <a:pt x="15" y="26"/>
                      <a:pt x="18" y="27"/>
                    </a:cubicBezTo>
                    <a:cubicBezTo>
                      <a:pt x="19" y="26"/>
                      <a:pt x="20" y="25"/>
                      <a:pt x="22" y="26"/>
                    </a:cubicBezTo>
                    <a:cubicBezTo>
                      <a:pt x="21" y="27"/>
                      <a:pt x="26" y="26"/>
                      <a:pt x="28" y="28"/>
                    </a:cubicBezTo>
                    <a:cubicBezTo>
                      <a:pt x="22" y="29"/>
                      <a:pt x="28" y="26"/>
                      <a:pt x="23" y="28"/>
                    </a:cubicBezTo>
                    <a:cubicBezTo>
                      <a:pt x="19" y="28"/>
                      <a:pt x="20" y="27"/>
                      <a:pt x="15" y="27"/>
                    </a:cubicBezTo>
                    <a:cubicBezTo>
                      <a:pt x="15" y="28"/>
                      <a:pt x="16" y="30"/>
                      <a:pt x="19" y="31"/>
                    </a:cubicBezTo>
                    <a:cubicBezTo>
                      <a:pt x="18" y="32"/>
                      <a:pt x="16" y="31"/>
                      <a:pt x="15" y="32"/>
                    </a:cubicBezTo>
                    <a:cubicBezTo>
                      <a:pt x="12" y="34"/>
                      <a:pt x="22" y="33"/>
                      <a:pt x="20" y="34"/>
                    </a:cubicBezTo>
                    <a:cubicBezTo>
                      <a:pt x="16" y="35"/>
                      <a:pt x="16" y="35"/>
                      <a:pt x="16" y="35"/>
                    </a:cubicBezTo>
                    <a:cubicBezTo>
                      <a:pt x="21" y="34"/>
                      <a:pt x="15" y="37"/>
                      <a:pt x="18" y="38"/>
                    </a:cubicBezTo>
                    <a:cubicBezTo>
                      <a:pt x="22" y="37"/>
                      <a:pt x="22" y="37"/>
                      <a:pt x="22" y="37"/>
                    </a:cubicBezTo>
                    <a:cubicBezTo>
                      <a:pt x="14" y="39"/>
                      <a:pt x="27" y="38"/>
                      <a:pt x="21" y="40"/>
                    </a:cubicBezTo>
                    <a:cubicBezTo>
                      <a:pt x="27" y="39"/>
                      <a:pt x="30" y="39"/>
                      <a:pt x="31" y="40"/>
                    </a:cubicBezTo>
                    <a:cubicBezTo>
                      <a:pt x="26" y="41"/>
                      <a:pt x="26" y="41"/>
                      <a:pt x="26" y="41"/>
                    </a:cubicBezTo>
                    <a:cubicBezTo>
                      <a:pt x="29" y="39"/>
                      <a:pt x="20" y="42"/>
                      <a:pt x="17" y="41"/>
                    </a:cubicBezTo>
                    <a:cubicBezTo>
                      <a:pt x="20" y="42"/>
                      <a:pt x="17" y="44"/>
                      <a:pt x="21" y="43"/>
                    </a:cubicBezTo>
                    <a:cubicBezTo>
                      <a:pt x="17" y="44"/>
                      <a:pt x="17" y="44"/>
                      <a:pt x="17" y="44"/>
                    </a:cubicBezTo>
                    <a:cubicBezTo>
                      <a:pt x="17" y="46"/>
                      <a:pt x="27" y="42"/>
                      <a:pt x="23" y="45"/>
                    </a:cubicBezTo>
                    <a:cubicBezTo>
                      <a:pt x="20" y="46"/>
                      <a:pt x="20" y="46"/>
                      <a:pt x="20" y="46"/>
                    </a:cubicBezTo>
                    <a:cubicBezTo>
                      <a:pt x="21" y="48"/>
                      <a:pt x="17" y="53"/>
                      <a:pt x="24" y="52"/>
                    </a:cubicBezTo>
                    <a:cubicBezTo>
                      <a:pt x="27" y="51"/>
                      <a:pt x="32" y="48"/>
                      <a:pt x="34" y="47"/>
                    </a:cubicBezTo>
                    <a:cubicBezTo>
                      <a:pt x="32" y="47"/>
                      <a:pt x="27" y="48"/>
                      <a:pt x="25" y="48"/>
                    </a:cubicBezTo>
                    <a:cubicBezTo>
                      <a:pt x="29" y="46"/>
                      <a:pt x="29" y="46"/>
                      <a:pt x="29" y="46"/>
                    </a:cubicBezTo>
                    <a:cubicBezTo>
                      <a:pt x="26" y="47"/>
                      <a:pt x="24" y="47"/>
                      <a:pt x="22" y="48"/>
                    </a:cubicBezTo>
                    <a:cubicBezTo>
                      <a:pt x="19" y="49"/>
                      <a:pt x="26" y="46"/>
                      <a:pt x="23" y="47"/>
                    </a:cubicBezTo>
                    <a:cubicBezTo>
                      <a:pt x="28" y="45"/>
                      <a:pt x="28" y="45"/>
                      <a:pt x="32" y="44"/>
                    </a:cubicBezTo>
                    <a:cubicBezTo>
                      <a:pt x="30" y="44"/>
                      <a:pt x="30" y="44"/>
                      <a:pt x="30" y="44"/>
                    </a:cubicBezTo>
                    <a:cubicBezTo>
                      <a:pt x="32" y="43"/>
                      <a:pt x="31" y="43"/>
                      <a:pt x="33" y="42"/>
                    </a:cubicBezTo>
                    <a:cubicBezTo>
                      <a:pt x="27" y="43"/>
                      <a:pt x="35" y="40"/>
                      <a:pt x="32" y="40"/>
                    </a:cubicBezTo>
                    <a:cubicBezTo>
                      <a:pt x="31" y="41"/>
                      <a:pt x="31" y="41"/>
                      <a:pt x="31" y="41"/>
                    </a:cubicBezTo>
                    <a:cubicBezTo>
                      <a:pt x="29" y="42"/>
                      <a:pt x="29" y="41"/>
                      <a:pt x="28" y="41"/>
                    </a:cubicBezTo>
                    <a:cubicBezTo>
                      <a:pt x="32" y="40"/>
                      <a:pt x="31" y="40"/>
                      <a:pt x="33" y="39"/>
                    </a:cubicBezTo>
                    <a:cubicBezTo>
                      <a:pt x="30" y="39"/>
                      <a:pt x="25" y="40"/>
                      <a:pt x="25" y="39"/>
                    </a:cubicBezTo>
                    <a:cubicBezTo>
                      <a:pt x="30" y="38"/>
                      <a:pt x="27" y="37"/>
                      <a:pt x="32" y="36"/>
                    </a:cubicBezTo>
                    <a:cubicBezTo>
                      <a:pt x="27" y="37"/>
                      <a:pt x="30" y="35"/>
                      <a:pt x="27" y="35"/>
                    </a:cubicBezTo>
                    <a:cubicBezTo>
                      <a:pt x="26" y="35"/>
                      <a:pt x="26" y="35"/>
                      <a:pt x="29" y="34"/>
                    </a:cubicBezTo>
                    <a:cubicBezTo>
                      <a:pt x="30" y="34"/>
                      <a:pt x="30" y="34"/>
                      <a:pt x="30" y="34"/>
                    </a:cubicBezTo>
                    <a:cubicBezTo>
                      <a:pt x="30" y="34"/>
                      <a:pt x="30" y="34"/>
                      <a:pt x="30" y="34"/>
                    </a:cubicBezTo>
                    <a:cubicBezTo>
                      <a:pt x="31" y="33"/>
                      <a:pt x="31" y="33"/>
                      <a:pt x="31" y="33"/>
                    </a:cubicBezTo>
                    <a:cubicBezTo>
                      <a:pt x="31" y="33"/>
                      <a:pt x="27" y="34"/>
                      <a:pt x="30" y="33"/>
                    </a:cubicBezTo>
                    <a:cubicBezTo>
                      <a:pt x="31" y="33"/>
                      <a:pt x="31" y="33"/>
                      <a:pt x="32" y="33"/>
                    </a:cubicBezTo>
                    <a:cubicBezTo>
                      <a:pt x="33" y="32"/>
                      <a:pt x="23" y="33"/>
                      <a:pt x="28" y="31"/>
                    </a:cubicBezTo>
                    <a:cubicBezTo>
                      <a:pt x="26" y="31"/>
                      <a:pt x="25" y="30"/>
                      <a:pt x="20" y="31"/>
                    </a:cubicBezTo>
                    <a:cubicBezTo>
                      <a:pt x="22" y="31"/>
                      <a:pt x="26" y="30"/>
                      <a:pt x="25" y="30"/>
                    </a:cubicBezTo>
                    <a:cubicBezTo>
                      <a:pt x="20" y="30"/>
                      <a:pt x="27" y="28"/>
                      <a:pt x="24" y="28"/>
                    </a:cubicBezTo>
                    <a:cubicBezTo>
                      <a:pt x="29" y="28"/>
                      <a:pt x="25" y="28"/>
                      <a:pt x="30" y="28"/>
                    </a:cubicBezTo>
                    <a:cubicBezTo>
                      <a:pt x="32" y="27"/>
                      <a:pt x="25" y="27"/>
                      <a:pt x="26" y="26"/>
                    </a:cubicBezTo>
                    <a:cubicBezTo>
                      <a:pt x="30" y="25"/>
                      <a:pt x="30" y="25"/>
                      <a:pt x="30" y="25"/>
                    </a:cubicBezTo>
                    <a:cubicBezTo>
                      <a:pt x="28" y="25"/>
                      <a:pt x="24" y="25"/>
                      <a:pt x="28" y="25"/>
                    </a:cubicBezTo>
                    <a:cubicBezTo>
                      <a:pt x="24" y="25"/>
                      <a:pt x="24" y="25"/>
                      <a:pt x="24" y="25"/>
                    </a:cubicBezTo>
                    <a:cubicBezTo>
                      <a:pt x="26" y="24"/>
                      <a:pt x="25" y="23"/>
                      <a:pt x="29" y="22"/>
                    </a:cubicBezTo>
                    <a:cubicBezTo>
                      <a:pt x="22" y="22"/>
                      <a:pt x="22" y="22"/>
                      <a:pt x="22" y="22"/>
                    </a:cubicBezTo>
                    <a:cubicBezTo>
                      <a:pt x="29" y="20"/>
                      <a:pt x="23" y="19"/>
                      <a:pt x="17" y="19"/>
                    </a:cubicBezTo>
                    <a:cubicBezTo>
                      <a:pt x="17" y="18"/>
                      <a:pt x="18" y="17"/>
                      <a:pt x="20" y="17"/>
                    </a:cubicBezTo>
                    <a:cubicBezTo>
                      <a:pt x="22" y="18"/>
                      <a:pt x="22" y="18"/>
                      <a:pt x="22" y="18"/>
                    </a:cubicBezTo>
                    <a:cubicBezTo>
                      <a:pt x="22" y="17"/>
                      <a:pt x="26" y="16"/>
                      <a:pt x="20" y="16"/>
                    </a:cubicBezTo>
                    <a:cubicBezTo>
                      <a:pt x="19" y="15"/>
                      <a:pt x="24" y="15"/>
                      <a:pt x="25" y="15"/>
                    </a:cubicBezTo>
                    <a:cubicBezTo>
                      <a:pt x="17" y="14"/>
                      <a:pt x="31" y="11"/>
                      <a:pt x="19" y="11"/>
                    </a:cubicBezTo>
                    <a:cubicBezTo>
                      <a:pt x="19" y="11"/>
                      <a:pt x="16" y="12"/>
                      <a:pt x="17" y="13"/>
                    </a:cubicBezTo>
                    <a:cubicBezTo>
                      <a:pt x="16" y="13"/>
                      <a:pt x="13" y="13"/>
                      <a:pt x="13" y="13"/>
                    </a:cubicBezTo>
                    <a:cubicBezTo>
                      <a:pt x="12" y="12"/>
                      <a:pt x="17" y="11"/>
                      <a:pt x="15" y="10"/>
                    </a:cubicBezTo>
                    <a:cubicBezTo>
                      <a:pt x="22" y="10"/>
                      <a:pt x="22" y="10"/>
                      <a:pt x="22" y="10"/>
                    </a:cubicBezTo>
                    <a:cubicBezTo>
                      <a:pt x="30" y="9"/>
                      <a:pt x="12" y="6"/>
                      <a:pt x="23" y="6"/>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86" name="Freeform 132"/>
              <p:cNvSpPr>
                <a:spLocks/>
              </p:cNvSpPr>
              <p:nvPr/>
            </p:nvSpPr>
            <p:spPr bwMode="auto">
              <a:xfrm>
                <a:off x="4523" y="2989"/>
                <a:ext cx="4" cy="1"/>
              </a:xfrm>
              <a:custGeom>
                <a:avLst/>
                <a:gdLst>
                  <a:gd name="T0" fmla="*/ 0 w 4"/>
                  <a:gd name="T1" fmla="*/ 1 h 1"/>
                  <a:gd name="T2" fmla="*/ 4 w 4"/>
                  <a:gd name="T3" fmla="*/ 0 h 1"/>
                  <a:gd name="T4" fmla="*/ 1 w 4"/>
                  <a:gd name="T5" fmla="*/ 0 h 1"/>
                  <a:gd name="T6" fmla="*/ 0 w 4"/>
                  <a:gd name="T7" fmla="*/ 1 h 1"/>
                </a:gdLst>
                <a:ahLst/>
                <a:cxnLst>
                  <a:cxn ang="0">
                    <a:pos x="T0" y="T1"/>
                  </a:cxn>
                  <a:cxn ang="0">
                    <a:pos x="T2" y="T3"/>
                  </a:cxn>
                  <a:cxn ang="0">
                    <a:pos x="T4" y="T5"/>
                  </a:cxn>
                  <a:cxn ang="0">
                    <a:pos x="T6" y="T7"/>
                  </a:cxn>
                </a:cxnLst>
                <a:rect l="0" t="0" r="r" b="b"/>
                <a:pathLst>
                  <a:path w="4" h="1">
                    <a:moveTo>
                      <a:pt x="0" y="1"/>
                    </a:moveTo>
                    <a:cubicBezTo>
                      <a:pt x="4" y="0"/>
                      <a:pt x="4" y="0"/>
                      <a:pt x="4" y="0"/>
                    </a:cubicBezTo>
                    <a:cubicBezTo>
                      <a:pt x="1" y="0"/>
                      <a:pt x="1" y="0"/>
                      <a:pt x="1" y="0"/>
                    </a:cubicBezTo>
                    <a:cubicBezTo>
                      <a:pt x="1" y="0"/>
                      <a:pt x="1" y="0"/>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87" name="Freeform 133"/>
              <p:cNvSpPr>
                <a:spLocks/>
              </p:cNvSpPr>
              <p:nvPr/>
            </p:nvSpPr>
            <p:spPr bwMode="auto">
              <a:xfrm>
                <a:off x="4523" y="2989"/>
                <a:ext cx="1" cy="0"/>
              </a:xfrm>
              <a:custGeom>
                <a:avLst/>
                <a:gdLst>
                  <a:gd name="T0" fmla="*/ 2 w 2"/>
                  <a:gd name="T1" fmla="*/ 0 w 2"/>
                  <a:gd name="T2" fmla="*/ 1 w 2"/>
                  <a:gd name="T3" fmla="*/ 2 w 2"/>
                </a:gdLst>
                <a:ahLst/>
                <a:cxnLst>
                  <a:cxn ang="0">
                    <a:pos x="T0" y="0"/>
                  </a:cxn>
                  <a:cxn ang="0">
                    <a:pos x="T1" y="0"/>
                  </a:cxn>
                  <a:cxn ang="0">
                    <a:pos x="T2" y="0"/>
                  </a:cxn>
                  <a:cxn ang="0">
                    <a:pos x="T3" y="0"/>
                  </a:cxn>
                </a:cxnLst>
                <a:rect l="0" t="0" r="r" b="b"/>
                <a:pathLst>
                  <a:path w="2">
                    <a:moveTo>
                      <a:pt x="2" y="0"/>
                    </a:moveTo>
                    <a:cubicBezTo>
                      <a:pt x="0" y="0"/>
                      <a:pt x="0" y="0"/>
                      <a:pt x="0" y="0"/>
                    </a:cubicBezTo>
                    <a:cubicBezTo>
                      <a:pt x="0" y="0"/>
                      <a:pt x="0" y="0"/>
                      <a:pt x="1" y="0"/>
                    </a:cubicBezTo>
                    <a:lnTo>
                      <a:pt x="2"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88" name="Freeform 134"/>
              <p:cNvSpPr>
                <a:spLocks/>
              </p:cNvSpPr>
              <p:nvPr/>
            </p:nvSpPr>
            <p:spPr bwMode="auto">
              <a:xfrm>
                <a:off x="4522" y="2976"/>
                <a:ext cx="1" cy="1"/>
              </a:xfrm>
              <a:custGeom>
                <a:avLst/>
                <a:gdLst>
                  <a:gd name="T0" fmla="*/ 1 w 2"/>
                  <a:gd name="T1" fmla="*/ 1 h 1"/>
                  <a:gd name="T2" fmla="*/ 2 w 2"/>
                  <a:gd name="T3" fmla="*/ 0 h 1"/>
                  <a:gd name="T4" fmla="*/ 1 w 2"/>
                  <a:gd name="T5" fmla="*/ 1 h 1"/>
                </a:gdLst>
                <a:ahLst/>
                <a:cxnLst>
                  <a:cxn ang="0">
                    <a:pos x="T0" y="T1"/>
                  </a:cxn>
                  <a:cxn ang="0">
                    <a:pos x="T2" y="T3"/>
                  </a:cxn>
                  <a:cxn ang="0">
                    <a:pos x="T4" y="T5"/>
                  </a:cxn>
                </a:cxnLst>
                <a:rect l="0" t="0" r="r" b="b"/>
                <a:pathLst>
                  <a:path w="2" h="1">
                    <a:moveTo>
                      <a:pt x="1" y="1"/>
                    </a:moveTo>
                    <a:cubicBezTo>
                      <a:pt x="2" y="1"/>
                      <a:pt x="2" y="0"/>
                      <a:pt x="2" y="0"/>
                    </a:cubicBezTo>
                    <a:cubicBezTo>
                      <a:pt x="1" y="0"/>
                      <a:pt x="0" y="1"/>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89" name="Freeform 135"/>
              <p:cNvSpPr>
                <a:spLocks/>
              </p:cNvSpPr>
              <p:nvPr/>
            </p:nvSpPr>
            <p:spPr bwMode="auto">
              <a:xfrm>
                <a:off x="4520" y="2976"/>
                <a:ext cx="1"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lnTo>
                      <a:pt x="0" y="0"/>
                    </a:lnTo>
                    <a:lnTo>
                      <a:pt x="1" y="0"/>
                    </a:lnTo>
                    <a:lnTo>
                      <a:pt x="1"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90" name="Freeform 136"/>
              <p:cNvSpPr>
                <a:spLocks/>
              </p:cNvSpPr>
              <p:nvPr/>
            </p:nvSpPr>
            <p:spPr bwMode="auto">
              <a:xfrm>
                <a:off x="4507" y="2948"/>
                <a:ext cx="19" cy="28"/>
              </a:xfrm>
              <a:custGeom>
                <a:avLst/>
                <a:gdLst>
                  <a:gd name="T0" fmla="*/ 18 w 23"/>
                  <a:gd name="T1" fmla="*/ 10 h 34"/>
                  <a:gd name="T2" fmla="*/ 16 w 23"/>
                  <a:gd name="T3" fmla="*/ 6 h 34"/>
                  <a:gd name="T4" fmla="*/ 19 w 23"/>
                  <a:gd name="T5" fmla="*/ 7 h 34"/>
                  <a:gd name="T6" fmla="*/ 16 w 23"/>
                  <a:gd name="T7" fmla="*/ 0 h 34"/>
                  <a:gd name="T8" fmla="*/ 10 w 23"/>
                  <a:gd name="T9" fmla="*/ 18 h 34"/>
                  <a:gd name="T10" fmla="*/ 7 w 23"/>
                  <a:gd name="T11" fmla="*/ 16 h 34"/>
                  <a:gd name="T12" fmla="*/ 11 w 23"/>
                  <a:gd name="T13" fmla="*/ 23 h 34"/>
                  <a:gd name="T14" fmla="*/ 5 w 23"/>
                  <a:gd name="T15" fmla="*/ 21 h 34"/>
                  <a:gd name="T16" fmla="*/ 6 w 23"/>
                  <a:gd name="T17" fmla="*/ 25 h 34"/>
                  <a:gd name="T18" fmla="*/ 9 w 23"/>
                  <a:gd name="T19" fmla="*/ 26 h 34"/>
                  <a:gd name="T20" fmla="*/ 7 w 23"/>
                  <a:gd name="T21" fmla="*/ 26 h 34"/>
                  <a:gd name="T22" fmla="*/ 9 w 23"/>
                  <a:gd name="T23" fmla="*/ 26 h 34"/>
                  <a:gd name="T24" fmla="*/ 9 w 23"/>
                  <a:gd name="T25" fmla="*/ 28 h 34"/>
                  <a:gd name="T26" fmla="*/ 8 w 23"/>
                  <a:gd name="T27" fmla="*/ 28 h 34"/>
                  <a:gd name="T28" fmla="*/ 10 w 23"/>
                  <a:gd name="T29" fmla="*/ 30 h 34"/>
                  <a:gd name="T30" fmla="*/ 6 w 23"/>
                  <a:gd name="T31" fmla="*/ 29 h 34"/>
                  <a:gd name="T32" fmla="*/ 11 w 23"/>
                  <a:gd name="T33" fmla="*/ 34 h 34"/>
                  <a:gd name="T34" fmla="*/ 15 w 23"/>
                  <a:gd name="T35" fmla="*/ 34 h 34"/>
                  <a:gd name="T36" fmla="*/ 12 w 23"/>
                  <a:gd name="T37" fmla="*/ 31 h 34"/>
                  <a:gd name="T38" fmla="*/ 12 w 23"/>
                  <a:gd name="T39" fmla="*/ 31 h 34"/>
                  <a:gd name="T40" fmla="*/ 10 w 23"/>
                  <a:gd name="T41" fmla="*/ 29 h 34"/>
                  <a:gd name="T42" fmla="*/ 16 w 23"/>
                  <a:gd name="T43" fmla="*/ 31 h 34"/>
                  <a:gd name="T44" fmla="*/ 20 w 23"/>
                  <a:gd name="T45" fmla="*/ 29 h 34"/>
                  <a:gd name="T46" fmla="*/ 20 w 23"/>
                  <a:gd name="T47" fmla="*/ 29 h 34"/>
                  <a:gd name="T48" fmla="*/ 19 w 23"/>
                  <a:gd name="T49" fmla="*/ 27 h 34"/>
                  <a:gd name="T50" fmla="*/ 16 w 23"/>
                  <a:gd name="T51" fmla="*/ 28 h 34"/>
                  <a:gd name="T52" fmla="*/ 9 w 23"/>
                  <a:gd name="T53" fmla="*/ 25 h 34"/>
                  <a:gd name="T54" fmla="*/ 10 w 23"/>
                  <a:gd name="T55" fmla="*/ 24 h 34"/>
                  <a:gd name="T56" fmla="*/ 15 w 23"/>
                  <a:gd name="T57" fmla="*/ 26 h 34"/>
                  <a:gd name="T58" fmla="*/ 13 w 23"/>
                  <a:gd name="T59" fmla="*/ 25 h 34"/>
                  <a:gd name="T60" fmla="*/ 19 w 23"/>
                  <a:gd name="T61" fmla="*/ 25 h 34"/>
                  <a:gd name="T62" fmla="*/ 13 w 23"/>
                  <a:gd name="T63" fmla="*/ 24 h 34"/>
                  <a:gd name="T64" fmla="*/ 15 w 23"/>
                  <a:gd name="T65" fmla="*/ 18 h 34"/>
                  <a:gd name="T66" fmla="*/ 18 w 23"/>
                  <a:gd name="T67" fmla="*/ 20 h 34"/>
                  <a:gd name="T68" fmla="*/ 14 w 23"/>
                  <a:gd name="T69" fmla="*/ 18 h 34"/>
                  <a:gd name="T70" fmla="*/ 17 w 23"/>
                  <a:gd name="T71" fmla="*/ 15 h 34"/>
                  <a:gd name="T72" fmla="*/ 15 w 23"/>
                  <a:gd name="T73" fmla="*/ 14 h 34"/>
                  <a:gd name="T74" fmla="*/ 17 w 23"/>
                  <a:gd name="T75" fmla="*/ 11 h 34"/>
                  <a:gd name="T76" fmla="*/ 17 w 23"/>
                  <a:gd name="T77" fmla="*/ 11 h 34"/>
                  <a:gd name="T78" fmla="*/ 13 w 23"/>
                  <a:gd name="T79" fmla="*/ 6 h 34"/>
                  <a:gd name="T80" fmla="*/ 18 w 23"/>
                  <a:gd name="T81" fmla="*/ 1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3" h="34">
                    <a:moveTo>
                      <a:pt x="18" y="10"/>
                    </a:moveTo>
                    <a:cubicBezTo>
                      <a:pt x="16" y="6"/>
                      <a:pt x="16" y="6"/>
                      <a:pt x="16" y="6"/>
                    </a:cubicBezTo>
                    <a:cubicBezTo>
                      <a:pt x="18" y="8"/>
                      <a:pt x="17" y="4"/>
                      <a:pt x="19" y="7"/>
                    </a:cubicBezTo>
                    <a:cubicBezTo>
                      <a:pt x="16" y="3"/>
                      <a:pt x="22" y="5"/>
                      <a:pt x="16" y="0"/>
                    </a:cubicBezTo>
                    <a:cubicBezTo>
                      <a:pt x="12" y="6"/>
                      <a:pt x="5" y="10"/>
                      <a:pt x="10" y="18"/>
                    </a:cubicBezTo>
                    <a:cubicBezTo>
                      <a:pt x="7" y="16"/>
                      <a:pt x="7" y="16"/>
                      <a:pt x="7" y="16"/>
                    </a:cubicBezTo>
                    <a:cubicBezTo>
                      <a:pt x="12" y="21"/>
                      <a:pt x="0" y="18"/>
                      <a:pt x="11" y="23"/>
                    </a:cubicBezTo>
                    <a:cubicBezTo>
                      <a:pt x="5" y="21"/>
                      <a:pt x="5" y="21"/>
                      <a:pt x="5" y="21"/>
                    </a:cubicBezTo>
                    <a:cubicBezTo>
                      <a:pt x="2" y="22"/>
                      <a:pt x="13" y="26"/>
                      <a:pt x="6" y="25"/>
                    </a:cubicBezTo>
                    <a:cubicBezTo>
                      <a:pt x="9" y="26"/>
                      <a:pt x="9" y="26"/>
                      <a:pt x="9" y="26"/>
                    </a:cubicBezTo>
                    <a:cubicBezTo>
                      <a:pt x="7" y="26"/>
                      <a:pt x="7" y="26"/>
                      <a:pt x="7" y="26"/>
                    </a:cubicBezTo>
                    <a:cubicBezTo>
                      <a:pt x="9" y="26"/>
                      <a:pt x="9" y="26"/>
                      <a:pt x="9" y="26"/>
                    </a:cubicBezTo>
                    <a:cubicBezTo>
                      <a:pt x="11" y="28"/>
                      <a:pt x="11" y="28"/>
                      <a:pt x="9" y="28"/>
                    </a:cubicBezTo>
                    <a:cubicBezTo>
                      <a:pt x="7" y="28"/>
                      <a:pt x="8" y="28"/>
                      <a:pt x="8" y="28"/>
                    </a:cubicBezTo>
                    <a:cubicBezTo>
                      <a:pt x="5" y="28"/>
                      <a:pt x="10" y="29"/>
                      <a:pt x="10" y="30"/>
                    </a:cubicBezTo>
                    <a:cubicBezTo>
                      <a:pt x="8" y="30"/>
                      <a:pt x="7" y="29"/>
                      <a:pt x="6" y="29"/>
                    </a:cubicBezTo>
                    <a:cubicBezTo>
                      <a:pt x="8" y="31"/>
                      <a:pt x="2" y="31"/>
                      <a:pt x="11" y="34"/>
                    </a:cubicBezTo>
                    <a:cubicBezTo>
                      <a:pt x="13" y="34"/>
                      <a:pt x="14" y="34"/>
                      <a:pt x="15" y="34"/>
                    </a:cubicBezTo>
                    <a:cubicBezTo>
                      <a:pt x="18" y="34"/>
                      <a:pt x="14" y="32"/>
                      <a:pt x="12" y="31"/>
                    </a:cubicBezTo>
                    <a:cubicBezTo>
                      <a:pt x="12" y="31"/>
                      <a:pt x="12" y="31"/>
                      <a:pt x="12" y="31"/>
                    </a:cubicBezTo>
                    <a:cubicBezTo>
                      <a:pt x="3" y="29"/>
                      <a:pt x="14" y="31"/>
                      <a:pt x="10" y="29"/>
                    </a:cubicBezTo>
                    <a:cubicBezTo>
                      <a:pt x="14" y="30"/>
                      <a:pt x="14" y="30"/>
                      <a:pt x="16" y="31"/>
                    </a:cubicBezTo>
                    <a:cubicBezTo>
                      <a:pt x="23" y="31"/>
                      <a:pt x="11" y="28"/>
                      <a:pt x="20" y="29"/>
                    </a:cubicBezTo>
                    <a:cubicBezTo>
                      <a:pt x="20" y="29"/>
                      <a:pt x="20" y="29"/>
                      <a:pt x="20" y="29"/>
                    </a:cubicBezTo>
                    <a:cubicBezTo>
                      <a:pt x="21" y="29"/>
                      <a:pt x="19" y="28"/>
                      <a:pt x="19" y="27"/>
                    </a:cubicBezTo>
                    <a:cubicBezTo>
                      <a:pt x="16" y="28"/>
                      <a:pt x="16" y="28"/>
                      <a:pt x="16" y="28"/>
                    </a:cubicBezTo>
                    <a:cubicBezTo>
                      <a:pt x="15" y="27"/>
                      <a:pt x="11" y="26"/>
                      <a:pt x="9" y="25"/>
                    </a:cubicBezTo>
                    <a:cubicBezTo>
                      <a:pt x="14" y="26"/>
                      <a:pt x="7" y="24"/>
                      <a:pt x="10" y="24"/>
                    </a:cubicBezTo>
                    <a:cubicBezTo>
                      <a:pt x="13" y="25"/>
                      <a:pt x="13" y="26"/>
                      <a:pt x="15" y="26"/>
                    </a:cubicBezTo>
                    <a:cubicBezTo>
                      <a:pt x="13" y="25"/>
                      <a:pt x="13" y="25"/>
                      <a:pt x="13" y="25"/>
                    </a:cubicBezTo>
                    <a:cubicBezTo>
                      <a:pt x="13" y="24"/>
                      <a:pt x="17" y="25"/>
                      <a:pt x="19" y="25"/>
                    </a:cubicBezTo>
                    <a:cubicBezTo>
                      <a:pt x="16" y="24"/>
                      <a:pt x="17" y="25"/>
                      <a:pt x="13" y="24"/>
                    </a:cubicBezTo>
                    <a:cubicBezTo>
                      <a:pt x="18" y="24"/>
                      <a:pt x="18" y="21"/>
                      <a:pt x="15" y="18"/>
                    </a:cubicBezTo>
                    <a:cubicBezTo>
                      <a:pt x="15" y="19"/>
                      <a:pt x="18" y="20"/>
                      <a:pt x="18" y="20"/>
                    </a:cubicBezTo>
                    <a:cubicBezTo>
                      <a:pt x="19" y="20"/>
                      <a:pt x="17" y="19"/>
                      <a:pt x="14" y="18"/>
                    </a:cubicBezTo>
                    <a:cubicBezTo>
                      <a:pt x="12" y="16"/>
                      <a:pt x="15" y="15"/>
                      <a:pt x="17" y="15"/>
                    </a:cubicBezTo>
                    <a:cubicBezTo>
                      <a:pt x="15" y="14"/>
                      <a:pt x="15" y="14"/>
                      <a:pt x="15" y="14"/>
                    </a:cubicBezTo>
                    <a:cubicBezTo>
                      <a:pt x="11" y="11"/>
                      <a:pt x="18" y="14"/>
                      <a:pt x="17" y="11"/>
                    </a:cubicBezTo>
                    <a:cubicBezTo>
                      <a:pt x="17" y="11"/>
                      <a:pt x="17" y="11"/>
                      <a:pt x="17" y="11"/>
                    </a:cubicBezTo>
                    <a:cubicBezTo>
                      <a:pt x="17" y="10"/>
                      <a:pt x="11" y="6"/>
                      <a:pt x="13" y="6"/>
                    </a:cubicBezTo>
                    <a:cubicBezTo>
                      <a:pt x="16" y="8"/>
                      <a:pt x="15" y="8"/>
                      <a:pt x="18" y="1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91" name="Freeform 137"/>
              <p:cNvSpPr>
                <a:spLocks/>
              </p:cNvSpPr>
              <p:nvPr/>
            </p:nvSpPr>
            <p:spPr bwMode="auto">
              <a:xfrm>
                <a:off x="4519" y="2946"/>
                <a:ext cx="5" cy="5"/>
              </a:xfrm>
              <a:custGeom>
                <a:avLst/>
                <a:gdLst>
                  <a:gd name="T0" fmla="*/ 3 w 6"/>
                  <a:gd name="T1" fmla="*/ 3 h 6"/>
                  <a:gd name="T2" fmla="*/ 5 w 6"/>
                  <a:gd name="T3" fmla="*/ 6 h 6"/>
                  <a:gd name="T4" fmla="*/ 2 w 6"/>
                  <a:gd name="T5" fmla="*/ 0 h 6"/>
                  <a:gd name="T6" fmla="*/ 2 w 6"/>
                  <a:gd name="T7" fmla="*/ 2 h 6"/>
                  <a:gd name="T8" fmla="*/ 3 w 6"/>
                  <a:gd name="T9" fmla="*/ 3 h 6"/>
                </a:gdLst>
                <a:ahLst/>
                <a:cxnLst>
                  <a:cxn ang="0">
                    <a:pos x="T0" y="T1"/>
                  </a:cxn>
                  <a:cxn ang="0">
                    <a:pos x="T2" y="T3"/>
                  </a:cxn>
                  <a:cxn ang="0">
                    <a:pos x="T4" y="T5"/>
                  </a:cxn>
                  <a:cxn ang="0">
                    <a:pos x="T6" y="T7"/>
                  </a:cxn>
                  <a:cxn ang="0">
                    <a:pos x="T8" y="T9"/>
                  </a:cxn>
                </a:cxnLst>
                <a:rect l="0" t="0" r="r" b="b"/>
                <a:pathLst>
                  <a:path w="6" h="6">
                    <a:moveTo>
                      <a:pt x="3" y="3"/>
                    </a:moveTo>
                    <a:cubicBezTo>
                      <a:pt x="5" y="6"/>
                      <a:pt x="5" y="6"/>
                      <a:pt x="5" y="6"/>
                    </a:cubicBezTo>
                    <a:cubicBezTo>
                      <a:pt x="6" y="6"/>
                      <a:pt x="4" y="2"/>
                      <a:pt x="2" y="0"/>
                    </a:cubicBezTo>
                    <a:cubicBezTo>
                      <a:pt x="2" y="1"/>
                      <a:pt x="0" y="0"/>
                      <a:pt x="2" y="2"/>
                    </a:cubicBezTo>
                    <a:cubicBezTo>
                      <a:pt x="2" y="2"/>
                      <a:pt x="3" y="3"/>
                      <a:pt x="3" y="3"/>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92" name="Freeform 138"/>
              <p:cNvSpPr>
                <a:spLocks/>
              </p:cNvSpPr>
              <p:nvPr/>
            </p:nvSpPr>
            <p:spPr bwMode="auto">
              <a:xfrm>
                <a:off x="4520" y="2934"/>
                <a:ext cx="21" cy="17"/>
              </a:xfrm>
              <a:custGeom>
                <a:avLst/>
                <a:gdLst>
                  <a:gd name="T0" fmla="*/ 16 w 26"/>
                  <a:gd name="T1" fmla="*/ 11 h 21"/>
                  <a:gd name="T2" fmla="*/ 16 w 26"/>
                  <a:gd name="T3" fmla="*/ 7 h 21"/>
                  <a:gd name="T4" fmla="*/ 5 w 26"/>
                  <a:gd name="T5" fmla="*/ 8 h 21"/>
                  <a:gd name="T6" fmla="*/ 6 w 26"/>
                  <a:gd name="T7" fmla="*/ 16 h 21"/>
                  <a:gd name="T8" fmla="*/ 3 w 26"/>
                  <a:gd name="T9" fmla="*/ 12 h 21"/>
                  <a:gd name="T10" fmla="*/ 4 w 26"/>
                  <a:gd name="T11" fmla="*/ 18 h 21"/>
                  <a:gd name="T12" fmla="*/ 4 w 26"/>
                  <a:gd name="T13" fmla="*/ 16 h 21"/>
                  <a:gd name="T14" fmla="*/ 5 w 26"/>
                  <a:gd name="T15" fmla="*/ 18 h 21"/>
                  <a:gd name="T16" fmla="*/ 6 w 26"/>
                  <a:gd name="T17" fmla="*/ 16 h 21"/>
                  <a:gd name="T18" fmla="*/ 7 w 26"/>
                  <a:gd name="T19" fmla="*/ 19 h 21"/>
                  <a:gd name="T20" fmla="*/ 7 w 26"/>
                  <a:gd name="T21" fmla="*/ 12 h 21"/>
                  <a:gd name="T22" fmla="*/ 10 w 26"/>
                  <a:gd name="T23" fmla="*/ 17 h 21"/>
                  <a:gd name="T24" fmla="*/ 14 w 26"/>
                  <a:gd name="T25" fmla="*/ 18 h 21"/>
                  <a:gd name="T26" fmla="*/ 13 w 26"/>
                  <a:gd name="T27" fmla="*/ 16 h 21"/>
                  <a:gd name="T28" fmla="*/ 11 w 26"/>
                  <a:gd name="T29" fmla="*/ 12 h 21"/>
                  <a:gd name="T30" fmla="*/ 14 w 26"/>
                  <a:gd name="T31" fmla="*/ 18 h 21"/>
                  <a:gd name="T32" fmla="*/ 21 w 26"/>
                  <a:gd name="T33" fmla="*/ 14 h 21"/>
                  <a:gd name="T34" fmla="*/ 23 w 26"/>
                  <a:gd name="T35" fmla="*/ 7 h 21"/>
                  <a:gd name="T36" fmla="*/ 22 w 26"/>
                  <a:gd name="T37" fmla="*/ 12 h 21"/>
                  <a:gd name="T38" fmla="*/ 23 w 26"/>
                  <a:gd name="T39" fmla="*/ 14 h 21"/>
                  <a:gd name="T40" fmla="*/ 26 w 26"/>
                  <a:gd name="T41" fmla="*/ 4 h 21"/>
                  <a:gd name="T42" fmla="*/ 16 w 26"/>
                  <a:gd name="T43"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1">
                    <a:moveTo>
                      <a:pt x="16" y="11"/>
                    </a:moveTo>
                    <a:cubicBezTo>
                      <a:pt x="16" y="7"/>
                      <a:pt x="16" y="7"/>
                      <a:pt x="16" y="7"/>
                    </a:cubicBezTo>
                    <a:cubicBezTo>
                      <a:pt x="12" y="8"/>
                      <a:pt x="8" y="11"/>
                      <a:pt x="5" y="8"/>
                    </a:cubicBezTo>
                    <a:cubicBezTo>
                      <a:pt x="3" y="8"/>
                      <a:pt x="6" y="14"/>
                      <a:pt x="6" y="16"/>
                    </a:cubicBezTo>
                    <a:cubicBezTo>
                      <a:pt x="3" y="12"/>
                      <a:pt x="3" y="12"/>
                      <a:pt x="3" y="12"/>
                    </a:cubicBezTo>
                    <a:cubicBezTo>
                      <a:pt x="4" y="15"/>
                      <a:pt x="0" y="13"/>
                      <a:pt x="4" y="18"/>
                    </a:cubicBezTo>
                    <a:cubicBezTo>
                      <a:pt x="5" y="18"/>
                      <a:pt x="3" y="15"/>
                      <a:pt x="4" y="16"/>
                    </a:cubicBezTo>
                    <a:cubicBezTo>
                      <a:pt x="5" y="18"/>
                      <a:pt x="5" y="18"/>
                      <a:pt x="5" y="18"/>
                    </a:cubicBezTo>
                    <a:cubicBezTo>
                      <a:pt x="6" y="16"/>
                      <a:pt x="6" y="16"/>
                      <a:pt x="6" y="16"/>
                    </a:cubicBezTo>
                    <a:cubicBezTo>
                      <a:pt x="7" y="19"/>
                      <a:pt x="7" y="19"/>
                      <a:pt x="7" y="19"/>
                    </a:cubicBezTo>
                    <a:cubicBezTo>
                      <a:pt x="11" y="21"/>
                      <a:pt x="3" y="10"/>
                      <a:pt x="7" y="12"/>
                    </a:cubicBezTo>
                    <a:cubicBezTo>
                      <a:pt x="10" y="17"/>
                      <a:pt x="10" y="17"/>
                      <a:pt x="10" y="17"/>
                    </a:cubicBezTo>
                    <a:cubicBezTo>
                      <a:pt x="11" y="17"/>
                      <a:pt x="12" y="15"/>
                      <a:pt x="14" y="18"/>
                    </a:cubicBezTo>
                    <a:cubicBezTo>
                      <a:pt x="14" y="18"/>
                      <a:pt x="13" y="15"/>
                      <a:pt x="13" y="16"/>
                    </a:cubicBezTo>
                    <a:cubicBezTo>
                      <a:pt x="13" y="16"/>
                      <a:pt x="12" y="14"/>
                      <a:pt x="11" y="12"/>
                    </a:cubicBezTo>
                    <a:cubicBezTo>
                      <a:pt x="13" y="7"/>
                      <a:pt x="12" y="16"/>
                      <a:pt x="14" y="18"/>
                    </a:cubicBezTo>
                    <a:cubicBezTo>
                      <a:pt x="15" y="13"/>
                      <a:pt x="20" y="9"/>
                      <a:pt x="21" y="14"/>
                    </a:cubicBezTo>
                    <a:cubicBezTo>
                      <a:pt x="20" y="11"/>
                      <a:pt x="22" y="7"/>
                      <a:pt x="23" y="7"/>
                    </a:cubicBezTo>
                    <a:cubicBezTo>
                      <a:pt x="24" y="9"/>
                      <a:pt x="22" y="11"/>
                      <a:pt x="22" y="12"/>
                    </a:cubicBezTo>
                    <a:cubicBezTo>
                      <a:pt x="23" y="13"/>
                      <a:pt x="23" y="15"/>
                      <a:pt x="23" y="14"/>
                    </a:cubicBezTo>
                    <a:cubicBezTo>
                      <a:pt x="23" y="10"/>
                      <a:pt x="24" y="6"/>
                      <a:pt x="26" y="4"/>
                    </a:cubicBezTo>
                    <a:cubicBezTo>
                      <a:pt x="23" y="0"/>
                      <a:pt x="19" y="11"/>
                      <a:pt x="16" y="1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93" name="Freeform 139"/>
              <p:cNvSpPr>
                <a:spLocks/>
              </p:cNvSpPr>
              <p:nvPr/>
            </p:nvSpPr>
            <p:spPr bwMode="auto">
              <a:xfrm>
                <a:off x="4533" y="2939"/>
                <a:ext cx="2" cy="1"/>
              </a:xfrm>
              <a:custGeom>
                <a:avLst/>
                <a:gdLst>
                  <a:gd name="T0" fmla="*/ 1 w 2"/>
                  <a:gd name="T1" fmla="*/ 0 h 1"/>
                  <a:gd name="T2" fmla="*/ 0 w 2"/>
                  <a:gd name="T3" fmla="*/ 1 h 1"/>
                  <a:gd name="T4" fmla="*/ 2 w 2"/>
                  <a:gd name="T5" fmla="*/ 1 h 1"/>
                  <a:gd name="T6" fmla="*/ 1 w 2"/>
                  <a:gd name="T7" fmla="*/ 0 h 1"/>
                </a:gdLst>
                <a:ahLst/>
                <a:cxnLst>
                  <a:cxn ang="0">
                    <a:pos x="T0" y="T1"/>
                  </a:cxn>
                  <a:cxn ang="0">
                    <a:pos x="T2" y="T3"/>
                  </a:cxn>
                  <a:cxn ang="0">
                    <a:pos x="T4" y="T5"/>
                  </a:cxn>
                  <a:cxn ang="0">
                    <a:pos x="T6" y="T7"/>
                  </a:cxn>
                </a:cxnLst>
                <a:rect l="0" t="0" r="r" b="b"/>
                <a:pathLst>
                  <a:path w="2" h="1">
                    <a:moveTo>
                      <a:pt x="1" y="0"/>
                    </a:moveTo>
                    <a:lnTo>
                      <a:pt x="0" y="1"/>
                    </a:lnTo>
                    <a:lnTo>
                      <a:pt x="2" y="1"/>
                    </a:lnTo>
                    <a:lnTo>
                      <a:pt x="1"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94" name="Freeform 140"/>
              <p:cNvSpPr>
                <a:spLocks/>
              </p:cNvSpPr>
              <p:nvPr/>
            </p:nvSpPr>
            <p:spPr bwMode="auto">
              <a:xfrm>
                <a:off x="4604" y="3201"/>
                <a:ext cx="1" cy="2"/>
              </a:xfrm>
              <a:custGeom>
                <a:avLst/>
                <a:gdLst>
                  <a:gd name="T0" fmla="*/ 1 w 1"/>
                  <a:gd name="T1" fmla="*/ 1 h 2"/>
                  <a:gd name="T2" fmla="*/ 1 w 1"/>
                  <a:gd name="T3" fmla="*/ 0 h 2"/>
                  <a:gd name="T4" fmla="*/ 0 w 1"/>
                  <a:gd name="T5" fmla="*/ 2 h 2"/>
                  <a:gd name="T6" fmla="*/ 1 w 1"/>
                  <a:gd name="T7" fmla="*/ 1 h 2"/>
                </a:gdLst>
                <a:ahLst/>
                <a:cxnLst>
                  <a:cxn ang="0">
                    <a:pos x="T0" y="T1"/>
                  </a:cxn>
                  <a:cxn ang="0">
                    <a:pos x="T2" y="T3"/>
                  </a:cxn>
                  <a:cxn ang="0">
                    <a:pos x="T4" y="T5"/>
                  </a:cxn>
                  <a:cxn ang="0">
                    <a:pos x="T6" y="T7"/>
                  </a:cxn>
                </a:cxnLst>
                <a:rect l="0" t="0" r="r" b="b"/>
                <a:pathLst>
                  <a:path w="1" h="2">
                    <a:moveTo>
                      <a:pt x="1" y="1"/>
                    </a:moveTo>
                    <a:lnTo>
                      <a:pt x="1" y="0"/>
                    </a:lnTo>
                    <a:lnTo>
                      <a:pt x="0" y="2"/>
                    </a:lnTo>
                    <a:lnTo>
                      <a:pt x="1" y="1"/>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95" name="Freeform 141"/>
              <p:cNvSpPr>
                <a:spLocks/>
              </p:cNvSpPr>
              <p:nvPr/>
            </p:nvSpPr>
            <p:spPr bwMode="auto">
              <a:xfrm>
                <a:off x="4603" y="3191"/>
                <a:ext cx="5" cy="12"/>
              </a:xfrm>
              <a:custGeom>
                <a:avLst/>
                <a:gdLst>
                  <a:gd name="T0" fmla="*/ 7 w 7"/>
                  <a:gd name="T1" fmla="*/ 0 h 15"/>
                  <a:gd name="T2" fmla="*/ 6 w 7"/>
                  <a:gd name="T3" fmla="*/ 1 h 15"/>
                  <a:gd name="T4" fmla="*/ 0 w 7"/>
                  <a:gd name="T5" fmla="*/ 15 h 15"/>
                  <a:gd name="T6" fmla="*/ 5 w 7"/>
                  <a:gd name="T7" fmla="*/ 7 h 15"/>
                  <a:gd name="T8" fmla="*/ 3 w 7"/>
                  <a:gd name="T9" fmla="*/ 10 h 15"/>
                  <a:gd name="T10" fmla="*/ 6 w 7"/>
                  <a:gd name="T11" fmla="*/ 4 h 15"/>
                  <a:gd name="T12" fmla="*/ 5 w 7"/>
                  <a:gd name="T13" fmla="*/ 5 h 15"/>
                  <a:gd name="T14" fmla="*/ 7 w 7"/>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5">
                    <a:moveTo>
                      <a:pt x="7" y="0"/>
                    </a:moveTo>
                    <a:cubicBezTo>
                      <a:pt x="6" y="1"/>
                      <a:pt x="6" y="1"/>
                      <a:pt x="6" y="1"/>
                    </a:cubicBezTo>
                    <a:cubicBezTo>
                      <a:pt x="2" y="11"/>
                      <a:pt x="3" y="8"/>
                      <a:pt x="0" y="15"/>
                    </a:cubicBezTo>
                    <a:cubicBezTo>
                      <a:pt x="1" y="14"/>
                      <a:pt x="3" y="11"/>
                      <a:pt x="5" y="7"/>
                    </a:cubicBezTo>
                    <a:cubicBezTo>
                      <a:pt x="4" y="7"/>
                      <a:pt x="3" y="11"/>
                      <a:pt x="3" y="10"/>
                    </a:cubicBezTo>
                    <a:cubicBezTo>
                      <a:pt x="4" y="7"/>
                      <a:pt x="4" y="7"/>
                      <a:pt x="6" y="4"/>
                    </a:cubicBezTo>
                    <a:cubicBezTo>
                      <a:pt x="7" y="1"/>
                      <a:pt x="5" y="6"/>
                      <a:pt x="5" y="5"/>
                    </a:cubicBezTo>
                    <a:lnTo>
                      <a:pt x="7"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96" name="Freeform 142"/>
              <p:cNvSpPr>
                <a:spLocks/>
              </p:cNvSpPr>
              <p:nvPr/>
            </p:nvSpPr>
            <p:spPr bwMode="auto">
              <a:xfrm>
                <a:off x="4604" y="3195"/>
                <a:ext cx="2" cy="3"/>
              </a:xfrm>
              <a:custGeom>
                <a:avLst/>
                <a:gdLst>
                  <a:gd name="T0" fmla="*/ 0 w 2"/>
                  <a:gd name="T1" fmla="*/ 4 h 4"/>
                  <a:gd name="T2" fmla="*/ 2 w 2"/>
                  <a:gd name="T3" fmla="*/ 0 h 4"/>
                  <a:gd name="T4" fmla="*/ 0 w 2"/>
                  <a:gd name="T5" fmla="*/ 4 h 4"/>
                </a:gdLst>
                <a:ahLst/>
                <a:cxnLst>
                  <a:cxn ang="0">
                    <a:pos x="T0" y="T1"/>
                  </a:cxn>
                  <a:cxn ang="0">
                    <a:pos x="T2" y="T3"/>
                  </a:cxn>
                  <a:cxn ang="0">
                    <a:pos x="T4" y="T5"/>
                  </a:cxn>
                </a:cxnLst>
                <a:rect l="0" t="0" r="r" b="b"/>
                <a:pathLst>
                  <a:path w="2" h="4">
                    <a:moveTo>
                      <a:pt x="0" y="4"/>
                    </a:moveTo>
                    <a:cubicBezTo>
                      <a:pt x="2" y="0"/>
                      <a:pt x="2" y="0"/>
                      <a:pt x="2" y="0"/>
                    </a:cubicBezTo>
                    <a:cubicBezTo>
                      <a:pt x="1" y="1"/>
                      <a:pt x="0" y="3"/>
                      <a:pt x="0" y="4"/>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97" name="Freeform 143"/>
              <p:cNvSpPr>
                <a:spLocks/>
              </p:cNvSpPr>
              <p:nvPr/>
            </p:nvSpPr>
            <p:spPr bwMode="auto">
              <a:xfrm>
                <a:off x="4603" y="3196"/>
                <a:ext cx="2" cy="5"/>
              </a:xfrm>
              <a:custGeom>
                <a:avLst/>
                <a:gdLst>
                  <a:gd name="T0" fmla="*/ 1 w 3"/>
                  <a:gd name="T1" fmla="*/ 4 h 6"/>
                  <a:gd name="T2" fmla="*/ 3 w 3"/>
                  <a:gd name="T3" fmla="*/ 0 h 6"/>
                  <a:gd name="T4" fmla="*/ 0 w 3"/>
                  <a:gd name="T5" fmla="*/ 6 h 6"/>
                  <a:gd name="T6" fmla="*/ 1 w 3"/>
                  <a:gd name="T7" fmla="*/ 4 h 6"/>
                </a:gdLst>
                <a:ahLst/>
                <a:cxnLst>
                  <a:cxn ang="0">
                    <a:pos x="T0" y="T1"/>
                  </a:cxn>
                  <a:cxn ang="0">
                    <a:pos x="T2" y="T3"/>
                  </a:cxn>
                  <a:cxn ang="0">
                    <a:pos x="T4" y="T5"/>
                  </a:cxn>
                  <a:cxn ang="0">
                    <a:pos x="T6" y="T7"/>
                  </a:cxn>
                </a:cxnLst>
                <a:rect l="0" t="0" r="r" b="b"/>
                <a:pathLst>
                  <a:path w="3" h="6">
                    <a:moveTo>
                      <a:pt x="1" y="4"/>
                    </a:moveTo>
                    <a:cubicBezTo>
                      <a:pt x="1" y="3"/>
                      <a:pt x="3" y="1"/>
                      <a:pt x="3" y="0"/>
                    </a:cubicBezTo>
                    <a:cubicBezTo>
                      <a:pt x="0" y="6"/>
                      <a:pt x="0" y="6"/>
                      <a:pt x="0" y="6"/>
                    </a:cubicBezTo>
                    <a:lnTo>
                      <a:pt x="1" y="4"/>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98" name="Freeform 144"/>
              <p:cNvSpPr>
                <a:spLocks/>
              </p:cNvSpPr>
              <p:nvPr/>
            </p:nvSpPr>
            <p:spPr bwMode="auto">
              <a:xfrm>
                <a:off x="4602" y="3198"/>
                <a:ext cx="1" cy="1"/>
              </a:xfrm>
              <a:custGeom>
                <a:avLst/>
                <a:gdLst>
                  <a:gd name="T0" fmla="*/ 1 w 1"/>
                  <a:gd name="T1" fmla="*/ 0 h 1"/>
                  <a:gd name="T2" fmla="*/ 1 w 1"/>
                  <a:gd name="T3" fmla="*/ 0 h 1"/>
                  <a:gd name="T4" fmla="*/ 1 w 1"/>
                  <a:gd name="T5" fmla="*/ 0 h 1"/>
                </a:gdLst>
                <a:ahLst/>
                <a:cxnLst>
                  <a:cxn ang="0">
                    <a:pos x="T0" y="T1"/>
                  </a:cxn>
                  <a:cxn ang="0">
                    <a:pos x="T2" y="T3"/>
                  </a:cxn>
                  <a:cxn ang="0">
                    <a:pos x="T4" y="T5"/>
                  </a:cxn>
                </a:cxnLst>
                <a:rect l="0" t="0" r="r" b="b"/>
                <a:pathLst>
                  <a:path w="1" h="1">
                    <a:moveTo>
                      <a:pt x="1" y="0"/>
                    </a:moveTo>
                    <a:cubicBezTo>
                      <a:pt x="1" y="0"/>
                      <a:pt x="1" y="0"/>
                      <a:pt x="1" y="0"/>
                    </a:cubicBezTo>
                    <a:cubicBezTo>
                      <a:pt x="0" y="1"/>
                      <a:pt x="1" y="0"/>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99" name="Freeform 145"/>
              <p:cNvSpPr>
                <a:spLocks/>
              </p:cNvSpPr>
              <p:nvPr/>
            </p:nvSpPr>
            <p:spPr bwMode="auto">
              <a:xfrm>
                <a:off x="4601" y="3192"/>
                <a:ext cx="6" cy="8"/>
              </a:xfrm>
              <a:custGeom>
                <a:avLst/>
                <a:gdLst>
                  <a:gd name="T0" fmla="*/ 1 w 7"/>
                  <a:gd name="T1" fmla="*/ 8 h 10"/>
                  <a:gd name="T2" fmla="*/ 2 w 7"/>
                  <a:gd name="T3" fmla="*/ 8 h 10"/>
                  <a:gd name="T4" fmla="*/ 2 w 7"/>
                  <a:gd name="T5" fmla="*/ 8 h 10"/>
                  <a:gd name="T6" fmla="*/ 5 w 7"/>
                  <a:gd name="T7" fmla="*/ 3 h 10"/>
                  <a:gd name="T8" fmla="*/ 5 w 7"/>
                  <a:gd name="T9" fmla="*/ 4 h 10"/>
                  <a:gd name="T10" fmla="*/ 7 w 7"/>
                  <a:gd name="T11" fmla="*/ 0 h 10"/>
                  <a:gd name="T12" fmla="*/ 1 w 7"/>
                  <a:gd name="T13" fmla="*/ 8 h 10"/>
                </a:gdLst>
                <a:ahLst/>
                <a:cxnLst>
                  <a:cxn ang="0">
                    <a:pos x="T0" y="T1"/>
                  </a:cxn>
                  <a:cxn ang="0">
                    <a:pos x="T2" y="T3"/>
                  </a:cxn>
                  <a:cxn ang="0">
                    <a:pos x="T4" y="T5"/>
                  </a:cxn>
                  <a:cxn ang="0">
                    <a:pos x="T6" y="T7"/>
                  </a:cxn>
                  <a:cxn ang="0">
                    <a:pos x="T8" y="T9"/>
                  </a:cxn>
                  <a:cxn ang="0">
                    <a:pos x="T10" y="T11"/>
                  </a:cxn>
                  <a:cxn ang="0">
                    <a:pos x="T12" y="T13"/>
                  </a:cxn>
                </a:cxnLst>
                <a:rect l="0" t="0" r="r" b="b"/>
                <a:pathLst>
                  <a:path w="7" h="10">
                    <a:moveTo>
                      <a:pt x="1" y="8"/>
                    </a:moveTo>
                    <a:cubicBezTo>
                      <a:pt x="0" y="10"/>
                      <a:pt x="1" y="9"/>
                      <a:pt x="2" y="8"/>
                    </a:cubicBezTo>
                    <a:cubicBezTo>
                      <a:pt x="2" y="8"/>
                      <a:pt x="2" y="8"/>
                      <a:pt x="2" y="8"/>
                    </a:cubicBezTo>
                    <a:cubicBezTo>
                      <a:pt x="3" y="6"/>
                      <a:pt x="5" y="2"/>
                      <a:pt x="5" y="3"/>
                    </a:cubicBezTo>
                    <a:cubicBezTo>
                      <a:pt x="6" y="2"/>
                      <a:pt x="3" y="7"/>
                      <a:pt x="5" y="4"/>
                    </a:cubicBezTo>
                    <a:cubicBezTo>
                      <a:pt x="7" y="0"/>
                      <a:pt x="7" y="0"/>
                      <a:pt x="7" y="0"/>
                    </a:cubicBezTo>
                    <a:cubicBezTo>
                      <a:pt x="6" y="1"/>
                      <a:pt x="2" y="7"/>
                      <a:pt x="1" y="8"/>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00" name="Freeform 146"/>
              <p:cNvSpPr>
                <a:spLocks/>
              </p:cNvSpPr>
              <p:nvPr/>
            </p:nvSpPr>
            <p:spPr bwMode="auto">
              <a:xfrm>
                <a:off x="4603" y="3198"/>
                <a:ext cx="1" cy="0"/>
              </a:xfrm>
              <a:custGeom>
                <a:avLst/>
                <a:gdLst>
                  <a:gd name="T0" fmla="*/ 0 w 1"/>
                  <a:gd name="T1" fmla="*/ 1 h 1"/>
                  <a:gd name="T2" fmla="*/ 0 w 1"/>
                  <a:gd name="T3" fmla="*/ 1 h 1"/>
                  <a:gd name="T4" fmla="*/ 0 w 1"/>
                  <a:gd name="T5" fmla="*/ 1 h 1"/>
                </a:gdLst>
                <a:ahLst/>
                <a:cxnLst>
                  <a:cxn ang="0">
                    <a:pos x="T0" y="T1"/>
                  </a:cxn>
                  <a:cxn ang="0">
                    <a:pos x="T2" y="T3"/>
                  </a:cxn>
                  <a:cxn ang="0">
                    <a:pos x="T4" y="T5"/>
                  </a:cxn>
                </a:cxnLst>
                <a:rect l="0" t="0" r="r" b="b"/>
                <a:pathLst>
                  <a:path w="1" h="1">
                    <a:moveTo>
                      <a:pt x="0" y="1"/>
                    </a:moveTo>
                    <a:cubicBezTo>
                      <a:pt x="0" y="1"/>
                      <a:pt x="0" y="1"/>
                      <a:pt x="0" y="1"/>
                    </a:cubicBezTo>
                    <a:cubicBezTo>
                      <a:pt x="1" y="0"/>
                      <a:pt x="1" y="0"/>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01" name="Freeform 147"/>
              <p:cNvSpPr>
                <a:spLocks/>
              </p:cNvSpPr>
              <p:nvPr/>
            </p:nvSpPr>
            <p:spPr bwMode="auto">
              <a:xfrm>
                <a:off x="4604" y="3197"/>
                <a:ext cx="0" cy="2"/>
              </a:xfrm>
              <a:custGeom>
                <a:avLst/>
                <a:gdLst>
                  <a:gd name="T0" fmla="*/ 2 h 2"/>
                  <a:gd name="T1" fmla="*/ 1 h 2"/>
                  <a:gd name="T2" fmla="*/ 0 h 2"/>
                  <a:gd name="T3" fmla="*/ 2 h 2"/>
                </a:gdLst>
                <a:ahLst/>
                <a:cxnLst>
                  <a:cxn ang="0">
                    <a:pos x="0" y="T0"/>
                  </a:cxn>
                  <a:cxn ang="0">
                    <a:pos x="0" y="T1"/>
                  </a:cxn>
                  <a:cxn ang="0">
                    <a:pos x="0" y="T2"/>
                  </a:cxn>
                  <a:cxn ang="0">
                    <a:pos x="0" y="T3"/>
                  </a:cxn>
                </a:cxnLst>
                <a:rect l="0" t="0" r="r" b="b"/>
                <a:pathLst>
                  <a:path h="2">
                    <a:moveTo>
                      <a:pt x="0" y="2"/>
                    </a:moveTo>
                    <a:lnTo>
                      <a:pt x="0" y="1"/>
                    </a:lnTo>
                    <a:lnTo>
                      <a:pt x="0" y="0"/>
                    </a:lnTo>
                    <a:lnTo>
                      <a:pt x="0" y="2"/>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02" name="Freeform 148"/>
              <p:cNvSpPr>
                <a:spLocks/>
              </p:cNvSpPr>
              <p:nvPr/>
            </p:nvSpPr>
            <p:spPr bwMode="auto">
              <a:xfrm>
                <a:off x="4601" y="3189"/>
                <a:ext cx="6" cy="10"/>
              </a:xfrm>
              <a:custGeom>
                <a:avLst/>
                <a:gdLst>
                  <a:gd name="T0" fmla="*/ 0 w 7"/>
                  <a:gd name="T1" fmla="*/ 11 h 12"/>
                  <a:gd name="T2" fmla="*/ 3 w 7"/>
                  <a:gd name="T3" fmla="*/ 7 h 12"/>
                  <a:gd name="T4" fmla="*/ 7 w 7"/>
                  <a:gd name="T5" fmla="*/ 0 h 12"/>
                  <a:gd name="T6" fmla="*/ 5 w 7"/>
                  <a:gd name="T7" fmla="*/ 2 h 12"/>
                  <a:gd name="T8" fmla="*/ 0 w 7"/>
                  <a:gd name="T9" fmla="*/ 11 h 12"/>
                </a:gdLst>
                <a:ahLst/>
                <a:cxnLst>
                  <a:cxn ang="0">
                    <a:pos x="T0" y="T1"/>
                  </a:cxn>
                  <a:cxn ang="0">
                    <a:pos x="T2" y="T3"/>
                  </a:cxn>
                  <a:cxn ang="0">
                    <a:pos x="T4" y="T5"/>
                  </a:cxn>
                  <a:cxn ang="0">
                    <a:pos x="T6" y="T7"/>
                  </a:cxn>
                  <a:cxn ang="0">
                    <a:pos x="T8" y="T9"/>
                  </a:cxn>
                </a:cxnLst>
                <a:rect l="0" t="0" r="r" b="b"/>
                <a:pathLst>
                  <a:path w="7" h="12">
                    <a:moveTo>
                      <a:pt x="0" y="11"/>
                    </a:moveTo>
                    <a:cubicBezTo>
                      <a:pt x="3" y="5"/>
                      <a:pt x="0" y="12"/>
                      <a:pt x="3" y="7"/>
                    </a:cubicBezTo>
                    <a:cubicBezTo>
                      <a:pt x="2" y="7"/>
                      <a:pt x="5" y="3"/>
                      <a:pt x="7" y="0"/>
                    </a:cubicBezTo>
                    <a:cubicBezTo>
                      <a:pt x="5" y="2"/>
                      <a:pt x="5" y="2"/>
                      <a:pt x="5" y="2"/>
                    </a:cubicBezTo>
                    <a:cubicBezTo>
                      <a:pt x="4" y="4"/>
                      <a:pt x="1" y="8"/>
                      <a:pt x="0" y="1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03" name="Freeform 149"/>
              <p:cNvSpPr>
                <a:spLocks/>
              </p:cNvSpPr>
              <p:nvPr/>
            </p:nvSpPr>
            <p:spPr bwMode="auto">
              <a:xfrm>
                <a:off x="4608" y="3186"/>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04" name="Freeform 150"/>
              <p:cNvSpPr>
                <a:spLocks/>
              </p:cNvSpPr>
              <p:nvPr/>
            </p:nvSpPr>
            <p:spPr bwMode="auto">
              <a:xfrm>
                <a:off x="4601" y="3184"/>
                <a:ext cx="8" cy="11"/>
              </a:xfrm>
              <a:custGeom>
                <a:avLst/>
                <a:gdLst>
                  <a:gd name="T0" fmla="*/ 0 w 10"/>
                  <a:gd name="T1" fmla="*/ 11 h 14"/>
                  <a:gd name="T2" fmla="*/ 5 w 10"/>
                  <a:gd name="T3" fmla="*/ 7 h 14"/>
                  <a:gd name="T4" fmla="*/ 2 w 10"/>
                  <a:gd name="T5" fmla="*/ 10 h 14"/>
                  <a:gd name="T6" fmla="*/ 4 w 10"/>
                  <a:gd name="T7" fmla="*/ 9 h 14"/>
                  <a:gd name="T8" fmla="*/ 0 w 10"/>
                  <a:gd name="T9" fmla="*/ 13 h 14"/>
                  <a:gd name="T10" fmla="*/ 4 w 10"/>
                  <a:gd name="T11" fmla="*/ 9 h 14"/>
                  <a:gd name="T12" fmla="*/ 2 w 10"/>
                  <a:gd name="T13" fmla="*/ 13 h 14"/>
                  <a:gd name="T14" fmla="*/ 6 w 10"/>
                  <a:gd name="T15" fmla="*/ 7 h 14"/>
                  <a:gd name="T16" fmla="*/ 5 w 10"/>
                  <a:gd name="T17" fmla="*/ 8 h 14"/>
                  <a:gd name="T18" fmla="*/ 8 w 10"/>
                  <a:gd name="T19" fmla="*/ 4 h 14"/>
                  <a:gd name="T20" fmla="*/ 9 w 10"/>
                  <a:gd name="T21" fmla="*/ 0 h 14"/>
                  <a:gd name="T22" fmla="*/ 0 w 10"/>
                  <a:gd name="T23" fmla="*/ 1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4">
                    <a:moveTo>
                      <a:pt x="0" y="11"/>
                    </a:moveTo>
                    <a:cubicBezTo>
                      <a:pt x="5" y="7"/>
                      <a:pt x="5" y="7"/>
                      <a:pt x="5" y="7"/>
                    </a:cubicBezTo>
                    <a:cubicBezTo>
                      <a:pt x="3" y="8"/>
                      <a:pt x="2" y="10"/>
                      <a:pt x="2" y="10"/>
                    </a:cubicBezTo>
                    <a:cubicBezTo>
                      <a:pt x="2" y="11"/>
                      <a:pt x="4" y="8"/>
                      <a:pt x="4" y="9"/>
                    </a:cubicBezTo>
                    <a:cubicBezTo>
                      <a:pt x="1" y="14"/>
                      <a:pt x="3" y="9"/>
                      <a:pt x="0" y="13"/>
                    </a:cubicBezTo>
                    <a:cubicBezTo>
                      <a:pt x="0" y="13"/>
                      <a:pt x="1" y="13"/>
                      <a:pt x="4" y="9"/>
                    </a:cubicBezTo>
                    <a:cubicBezTo>
                      <a:pt x="2" y="13"/>
                      <a:pt x="2" y="13"/>
                      <a:pt x="2" y="13"/>
                    </a:cubicBezTo>
                    <a:cubicBezTo>
                      <a:pt x="6" y="7"/>
                      <a:pt x="6" y="7"/>
                      <a:pt x="6" y="7"/>
                    </a:cubicBezTo>
                    <a:cubicBezTo>
                      <a:pt x="7" y="6"/>
                      <a:pt x="3" y="11"/>
                      <a:pt x="5" y="8"/>
                    </a:cubicBezTo>
                    <a:cubicBezTo>
                      <a:pt x="7" y="5"/>
                      <a:pt x="7" y="5"/>
                      <a:pt x="8" y="4"/>
                    </a:cubicBezTo>
                    <a:cubicBezTo>
                      <a:pt x="7" y="5"/>
                      <a:pt x="10" y="0"/>
                      <a:pt x="9" y="0"/>
                    </a:cubicBezTo>
                    <a:cubicBezTo>
                      <a:pt x="9" y="1"/>
                      <a:pt x="2" y="9"/>
                      <a:pt x="0" y="1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05" name="Freeform 151"/>
              <p:cNvSpPr>
                <a:spLocks/>
              </p:cNvSpPr>
              <p:nvPr/>
            </p:nvSpPr>
            <p:spPr bwMode="auto">
              <a:xfrm>
                <a:off x="4604" y="3187"/>
                <a:ext cx="2" cy="2"/>
              </a:xfrm>
              <a:custGeom>
                <a:avLst/>
                <a:gdLst>
                  <a:gd name="T0" fmla="*/ 1 w 2"/>
                  <a:gd name="T1" fmla="*/ 2 h 2"/>
                  <a:gd name="T2" fmla="*/ 2 w 2"/>
                  <a:gd name="T3" fmla="*/ 0 h 2"/>
                  <a:gd name="T4" fmla="*/ 0 w 2"/>
                  <a:gd name="T5" fmla="*/ 2 h 2"/>
                  <a:gd name="T6" fmla="*/ 1 w 2"/>
                  <a:gd name="T7" fmla="*/ 2 h 2"/>
                </a:gdLst>
                <a:ahLst/>
                <a:cxnLst>
                  <a:cxn ang="0">
                    <a:pos x="T0" y="T1"/>
                  </a:cxn>
                  <a:cxn ang="0">
                    <a:pos x="T2" y="T3"/>
                  </a:cxn>
                  <a:cxn ang="0">
                    <a:pos x="T4" y="T5"/>
                  </a:cxn>
                  <a:cxn ang="0">
                    <a:pos x="T6" y="T7"/>
                  </a:cxn>
                </a:cxnLst>
                <a:rect l="0" t="0" r="r" b="b"/>
                <a:pathLst>
                  <a:path w="2" h="2">
                    <a:moveTo>
                      <a:pt x="1" y="2"/>
                    </a:moveTo>
                    <a:lnTo>
                      <a:pt x="2" y="0"/>
                    </a:lnTo>
                    <a:lnTo>
                      <a:pt x="0" y="2"/>
                    </a:lnTo>
                    <a:lnTo>
                      <a:pt x="1" y="2"/>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06" name="Freeform 152"/>
              <p:cNvSpPr>
                <a:spLocks/>
              </p:cNvSpPr>
              <p:nvPr/>
            </p:nvSpPr>
            <p:spPr bwMode="auto">
              <a:xfrm>
                <a:off x="4599" y="3183"/>
                <a:ext cx="9" cy="10"/>
              </a:xfrm>
              <a:custGeom>
                <a:avLst/>
                <a:gdLst>
                  <a:gd name="T0" fmla="*/ 1 w 12"/>
                  <a:gd name="T1" fmla="*/ 13 h 13"/>
                  <a:gd name="T2" fmla="*/ 4 w 12"/>
                  <a:gd name="T3" fmla="*/ 10 h 13"/>
                  <a:gd name="T4" fmla="*/ 2 w 12"/>
                  <a:gd name="T5" fmla="*/ 12 h 13"/>
                  <a:gd name="T6" fmla="*/ 6 w 12"/>
                  <a:gd name="T7" fmla="*/ 8 h 13"/>
                  <a:gd name="T8" fmla="*/ 3 w 12"/>
                  <a:gd name="T9" fmla="*/ 10 h 13"/>
                  <a:gd name="T10" fmla="*/ 9 w 12"/>
                  <a:gd name="T11" fmla="*/ 3 h 13"/>
                  <a:gd name="T12" fmla="*/ 8 w 12"/>
                  <a:gd name="T13" fmla="*/ 5 h 13"/>
                  <a:gd name="T14" fmla="*/ 6 w 12"/>
                  <a:gd name="T15" fmla="*/ 5 h 13"/>
                  <a:gd name="T16" fmla="*/ 5 w 12"/>
                  <a:gd name="T17" fmla="*/ 7 h 13"/>
                  <a:gd name="T18" fmla="*/ 3 w 12"/>
                  <a:gd name="T19" fmla="*/ 8 h 13"/>
                  <a:gd name="T20" fmla="*/ 1 w 12"/>
                  <a:gd name="T21"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13">
                    <a:moveTo>
                      <a:pt x="1" y="13"/>
                    </a:moveTo>
                    <a:cubicBezTo>
                      <a:pt x="4" y="10"/>
                      <a:pt x="4" y="10"/>
                      <a:pt x="4" y="10"/>
                    </a:cubicBezTo>
                    <a:cubicBezTo>
                      <a:pt x="2" y="12"/>
                      <a:pt x="2" y="12"/>
                      <a:pt x="2" y="12"/>
                    </a:cubicBezTo>
                    <a:cubicBezTo>
                      <a:pt x="3" y="11"/>
                      <a:pt x="5" y="9"/>
                      <a:pt x="6" y="8"/>
                    </a:cubicBezTo>
                    <a:cubicBezTo>
                      <a:pt x="9" y="3"/>
                      <a:pt x="4" y="9"/>
                      <a:pt x="3" y="10"/>
                    </a:cubicBezTo>
                    <a:cubicBezTo>
                      <a:pt x="4" y="8"/>
                      <a:pt x="5" y="8"/>
                      <a:pt x="9" y="3"/>
                    </a:cubicBezTo>
                    <a:cubicBezTo>
                      <a:pt x="8" y="5"/>
                      <a:pt x="8" y="5"/>
                      <a:pt x="8" y="5"/>
                    </a:cubicBezTo>
                    <a:cubicBezTo>
                      <a:pt x="12" y="0"/>
                      <a:pt x="8" y="4"/>
                      <a:pt x="6" y="5"/>
                    </a:cubicBezTo>
                    <a:cubicBezTo>
                      <a:pt x="6" y="6"/>
                      <a:pt x="5" y="7"/>
                      <a:pt x="5" y="7"/>
                    </a:cubicBezTo>
                    <a:cubicBezTo>
                      <a:pt x="3" y="8"/>
                      <a:pt x="3" y="8"/>
                      <a:pt x="3" y="8"/>
                    </a:cubicBezTo>
                    <a:cubicBezTo>
                      <a:pt x="0" y="12"/>
                      <a:pt x="0" y="13"/>
                      <a:pt x="1" y="13"/>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07" name="Freeform 153"/>
              <p:cNvSpPr>
                <a:spLocks/>
              </p:cNvSpPr>
              <p:nvPr/>
            </p:nvSpPr>
            <p:spPr bwMode="auto">
              <a:xfrm>
                <a:off x="4599" y="3193"/>
                <a:ext cx="1" cy="2"/>
              </a:xfrm>
              <a:custGeom>
                <a:avLst/>
                <a:gdLst>
                  <a:gd name="T0" fmla="*/ 1 w 1"/>
                  <a:gd name="T1" fmla="*/ 1 h 3"/>
                  <a:gd name="T2" fmla="*/ 1 w 1"/>
                  <a:gd name="T3" fmla="*/ 0 h 3"/>
                  <a:gd name="T4" fmla="*/ 1 w 1"/>
                  <a:gd name="T5" fmla="*/ 1 h 3"/>
                </a:gdLst>
                <a:ahLst/>
                <a:cxnLst>
                  <a:cxn ang="0">
                    <a:pos x="T0" y="T1"/>
                  </a:cxn>
                  <a:cxn ang="0">
                    <a:pos x="T2" y="T3"/>
                  </a:cxn>
                  <a:cxn ang="0">
                    <a:pos x="T4" y="T5"/>
                  </a:cxn>
                </a:cxnLst>
                <a:rect l="0" t="0" r="r" b="b"/>
                <a:pathLst>
                  <a:path w="1" h="3">
                    <a:moveTo>
                      <a:pt x="1" y="1"/>
                    </a:moveTo>
                    <a:cubicBezTo>
                      <a:pt x="1" y="1"/>
                      <a:pt x="1" y="1"/>
                      <a:pt x="1" y="0"/>
                    </a:cubicBezTo>
                    <a:cubicBezTo>
                      <a:pt x="0" y="2"/>
                      <a:pt x="0" y="3"/>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08" name="Freeform 154"/>
              <p:cNvSpPr>
                <a:spLocks/>
              </p:cNvSpPr>
              <p:nvPr/>
            </p:nvSpPr>
            <p:spPr bwMode="auto">
              <a:xfrm>
                <a:off x="4604" y="318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09" name="Freeform 155"/>
              <p:cNvSpPr>
                <a:spLocks/>
              </p:cNvSpPr>
              <p:nvPr/>
            </p:nvSpPr>
            <p:spPr bwMode="auto">
              <a:xfrm>
                <a:off x="4599" y="3191"/>
                <a:ext cx="0" cy="2"/>
              </a:xfrm>
              <a:custGeom>
                <a:avLst/>
                <a:gdLst>
                  <a:gd name="T0" fmla="*/ 1 w 1"/>
                  <a:gd name="T1" fmla="*/ 1 h 2"/>
                  <a:gd name="T2" fmla="*/ 1 w 1"/>
                  <a:gd name="T3" fmla="*/ 0 h 2"/>
                  <a:gd name="T4" fmla="*/ 0 w 1"/>
                  <a:gd name="T5" fmla="*/ 2 h 2"/>
                  <a:gd name="T6" fmla="*/ 1 w 1"/>
                  <a:gd name="T7" fmla="*/ 1 h 2"/>
                </a:gdLst>
                <a:ahLst/>
                <a:cxnLst>
                  <a:cxn ang="0">
                    <a:pos x="T0" y="T1"/>
                  </a:cxn>
                  <a:cxn ang="0">
                    <a:pos x="T2" y="T3"/>
                  </a:cxn>
                  <a:cxn ang="0">
                    <a:pos x="T4" y="T5"/>
                  </a:cxn>
                  <a:cxn ang="0">
                    <a:pos x="T6" y="T7"/>
                  </a:cxn>
                </a:cxnLst>
                <a:rect l="0" t="0" r="r" b="b"/>
                <a:pathLst>
                  <a:path w="1" h="2">
                    <a:moveTo>
                      <a:pt x="1" y="1"/>
                    </a:moveTo>
                    <a:cubicBezTo>
                      <a:pt x="1" y="0"/>
                      <a:pt x="1" y="0"/>
                      <a:pt x="1" y="0"/>
                    </a:cubicBezTo>
                    <a:cubicBezTo>
                      <a:pt x="0" y="2"/>
                      <a:pt x="0" y="2"/>
                      <a:pt x="0" y="2"/>
                    </a:cubicBezTo>
                    <a:cubicBezTo>
                      <a:pt x="0" y="2"/>
                      <a:pt x="0" y="2"/>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10" name="Freeform 156"/>
              <p:cNvSpPr>
                <a:spLocks/>
              </p:cNvSpPr>
              <p:nvPr/>
            </p:nvSpPr>
            <p:spPr bwMode="auto">
              <a:xfrm>
                <a:off x="4587" y="3177"/>
                <a:ext cx="19" cy="17"/>
              </a:xfrm>
              <a:custGeom>
                <a:avLst/>
                <a:gdLst>
                  <a:gd name="T0" fmla="*/ 12 w 23"/>
                  <a:gd name="T1" fmla="*/ 0 h 21"/>
                  <a:gd name="T2" fmla="*/ 10 w 23"/>
                  <a:gd name="T3" fmla="*/ 2 h 21"/>
                  <a:gd name="T4" fmla="*/ 6 w 23"/>
                  <a:gd name="T5" fmla="*/ 4 h 21"/>
                  <a:gd name="T6" fmla="*/ 0 w 23"/>
                  <a:gd name="T7" fmla="*/ 8 h 21"/>
                  <a:gd name="T8" fmla="*/ 4 w 23"/>
                  <a:gd name="T9" fmla="*/ 7 h 21"/>
                  <a:gd name="T10" fmla="*/ 1 w 23"/>
                  <a:gd name="T11" fmla="*/ 9 h 21"/>
                  <a:gd name="T12" fmla="*/ 4 w 23"/>
                  <a:gd name="T13" fmla="*/ 10 h 21"/>
                  <a:gd name="T14" fmla="*/ 7 w 23"/>
                  <a:gd name="T15" fmla="*/ 10 h 21"/>
                  <a:gd name="T16" fmla="*/ 10 w 23"/>
                  <a:gd name="T17" fmla="*/ 16 h 21"/>
                  <a:gd name="T18" fmla="*/ 15 w 23"/>
                  <a:gd name="T19" fmla="*/ 12 h 21"/>
                  <a:gd name="T20" fmla="*/ 12 w 23"/>
                  <a:gd name="T21" fmla="*/ 15 h 21"/>
                  <a:gd name="T22" fmla="*/ 12 w 23"/>
                  <a:gd name="T23" fmla="*/ 15 h 21"/>
                  <a:gd name="T24" fmla="*/ 12 w 23"/>
                  <a:gd name="T25" fmla="*/ 18 h 21"/>
                  <a:gd name="T26" fmla="*/ 18 w 23"/>
                  <a:gd name="T27" fmla="*/ 12 h 21"/>
                  <a:gd name="T28" fmla="*/ 12 w 23"/>
                  <a:gd name="T29" fmla="*/ 19 h 21"/>
                  <a:gd name="T30" fmla="*/ 16 w 23"/>
                  <a:gd name="T31" fmla="*/ 15 h 21"/>
                  <a:gd name="T32" fmla="*/ 20 w 23"/>
                  <a:gd name="T33" fmla="*/ 11 h 21"/>
                  <a:gd name="T34" fmla="*/ 22 w 23"/>
                  <a:gd name="T35" fmla="*/ 9 h 21"/>
                  <a:gd name="T36" fmla="*/ 13 w 23"/>
                  <a:gd name="T37" fmla="*/ 13 h 21"/>
                  <a:gd name="T38" fmla="*/ 16 w 23"/>
                  <a:gd name="T39" fmla="*/ 10 h 21"/>
                  <a:gd name="T40" fmla="*/ 17 w 23"/>
                  <a:gd name="T41" fmla="*/ 6 h 21"/>
                  <a:gd name="T42" fmla="*/ 11 w 23"/>
                  <a:gd name="T43" fmla="*/ 10 h 21"/>
                  <a:gd name="T44" fmla="*/ 13 w 23"/>
                  <a:gd name="T45" fmla="*/ 8 h 21"/>
                  <a:gd name="T46" fmla="*/ 11 w 23"/>
                  <a:gd name="T47" fmla="*/ 9 h 21"/>
                  <a:gd name="T48" fmla="*/ 13 w 23"/>
                  <a:gd name="T49" fmla="*/ 6 h 21"/>
                  <a:gd name="T50" fmla="*/ 7 w 23"/>
                  <a:gd name="T51" fmla="*/ 11 h 21"/>
                  <a:gd name="T52" fmla="*/ 15 w 23"/>
                  <a:gd name="T53" fmla="*/ 3 h 21"/>
                  <a:gd name="T54" fmla="*/ 12 w 23"/>
                  <a:gd name="T55" fmla="*/ 6 h 21"/>
                  <a:gd name="T56" fmla="*/ 9 w 23"/>
                  <a:gd name="T57" fmla="*/ 8 h 21"/>
                  <a:gd name="T58" fmla="*/ 14 w 23"/>
                  <a:gd name="T59" fmla="*/ 3 h 21"/>
                  <a:gd name="T60" fmla="*/ 10 w 23"/>
                  <a:gd name="T61" fmla="*/ 5 h 21"/>
                  <a:gd name="T62" fmla="*/ 7 w 23"/>
                  <a:gd name="T63" fmla="*/ 7 h 21"/>
                  <a:gd name="T64" fmla="*/ 7 w 23"/>
                  <a:gd name="T65" fmla="*/ 5 h 21"/>
                  <a:gd name="T66" fmla="*/ 13 w 23"/>
                  <a:gd name="T67" fmla="*/ 2 h 21"/>
                  <a:gd name="T68" fmla="*/ 15 w 23"/>
                  <a:gd name="T69" fmla="*/ 0 h 21"/>
                  <a:gd name="T70" fmla="*/ 8 w 23"/>
                  <a:gd name="T71" fmla="*/ 4 h 21"/>
                  <a:gd name="T72" fmla="*/ 12 w 23"/>
                  <a:gd name="T7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3" h="21">
                    <a:moveTo>
                      <a:pt x="12" y="0"/>
                    </a:moveTo>
                    <a:cubicBezTo>
                      <a:pt x="10" y="1"/>
                      <a:pt x="10" y="2"/>
                      <a:pt x="10" y="2"/>
                    </a:cubicBezTo>
                    <a:cubicBezTo>
                      <a:pt x="7" y="4"/>
                      <a:pt x="8" y="3"/>
                      <a:pt x="6" y="4"/>
                    </a:cubicBezTo>
                    <a:cubicBezTo>
                      <a:pt x="5" y="6"/>
                      <a:pt x="3" y="6"/>
                      <a:pt x="0" y="8"/>
                    </a:cubicBezTo>
                    <a:cubicBezTo>
                      <a:pt x="0" y="9"/>
                      <a:pt x="4" y="6"/>
                      <a:pt x="4" y="7"/>
                    </a:cubicBezTo>
                    <a:cubicBezTo>
                      <a:pt x="1" y="9"/>
                      <a:pt x="1" y="9"/>
                      <a:pt x="1" y="9"/>
                    </a:cubicBezTo>
                    <a:cubicBezTo>
                      <a:pt x="3" y="9"/>
                      <a:pt x="6" y="8"/>
                      <a:pt x="4" y="10"/>
                    </a:cubicBezTo>
                    <a:cubicBezTo>
                      <a:pt x="4" y="11"/>
                      <a:pt x="5" y="11"/>
                      <a:pt x="7" y="10"/>
                    </a:cubicBezTo>
                    <a:cubicBezTo>
                      <a:pt x="7" y="13"/>
                      <a:pt x="11" y="13"/>
                      <a:pt x="10" y="16"/>
                    </a:cubicBezTo>
                    <a:cubicBezTo>
                      <a:pt x="15" y="12"/>
                      <a:pt x="15" y="12"/>
                      <a:pt x="15" y="12"/>
                    </a:cubicBezTo>
                    <a:cubicBezTo>
                      <a:pt x="13" y="15"/>
                      <a:pt x="15" y="13"/>
                      <a:pt x="12" y="15"/>
                    </a:cubicBezTo>
                    <a:cubicBezTo>
                      <a:pt x="13" y="15"/>
                      <a:pt x="12" y="15"/>
                      <a:pt x="12" y="15"/>
                    </a:cubicBezTo>
                    <a:cubicBezTo>
                      <a:pt x="8" y="19"/>
                      <a:pt x="13" y="16"/>
                      <a:pt x="12" y="18"/>
                    </a:cubicBezTo>
                    <a:cubicBezTo>
                      <a:pt x="13" y="17"/>
                      <a:pt x="17" y="13"/>
                      <a:pt x="18" y="12"/>
                    </a:cubicBezTo>
                    <a:cubicBezTo>
                      <a:pt x="13" y="17"/>
                      <a:pt x="18" y="13"/>
                      <a:pt x="12" y="19"/>
                    </a:cubicBezTo>
                    <a:cubicBezTo>
                      <a:pt x="11" y="21"/>
                      <a:pt x="17" y="14"/>
                      <a:pt x="16" y="15"/>
                    </a:cubicBezTo>
                    <a:cubicBezTo>
                      <a:pt x="19" y="13"/>
                      <a:pt x="17" y="14"/>
                      <a:pt x="20" y="11"/>
                    </a:cubicBezTo>
                    <a:cubicBezTo>
                      <a:pt x="22" y="9"/>
                      <a:pt x="19" y="13"/>
                      <a:pt x="22" y="9"/>
                    </a:cubicBezTo>
                    <a:cubicBezTo>
                      <a:pt x="23" y="7"/>
                      <a:pt x="16" y="12"/>
                      <a:pt x="13" y="13"/>
                    </a:cubicBezTo>
                    <a:cubicBezTo>
                      <a:pt x="16" y="10"/>
                      <a:pt x="16" y="10"/>
                      <a:pt x="16" y="10"/>
                    </a:cubicBezTo>
                    <a:cubicBezTo>
                      <a:pt x="13" y="12"/>
                      <a:pt x="12" y="11"/>
                      <a:pt x="17" y="6"/>
                    </a:cubicBezTo>
                    <a:cubicBezTo>
                      <a:pt x="14" y="9"/>
                      <a:pt x="18" y="4"/>
                      <a:pt x="11" y="10"/>
                    </a:cubicBezTo>
                    <a:cubicBezTo>
                      <a:pt x="13" y="8"/>
                      <a:pt x="13" y="8"/>
                      <a:pt x="13" y="8"/>
                    </a:cubicBezTo>
                    <a:cubicBezTo>
                      <a:pt x="11" y="9"/>
                      <a:pt x="11" y="9"/>
                      <a:pt x="11" y="9"/>
                    </a:cubicBezTo>
                    <a:cubicBezTo>
                      <a:pt x="11" y="9"/>
                      <a:pt x="14" y="6"/>
                      <a:pt x="13" y="6"/>
                    </a:cubicBezTo>
                    <a:cubicBezTo>
                      <a:pt x="11" y="9"/>
                      <a:pt x="10" y="9"/>
                      <a:pt x="7" y="11"/>
                    </a:cubicBezTo>
                    <a:cubicBezTo>
                      <a:pt x="15" y="3"/>
                      <a:pt x="15" y="3"/>
                      <a:pt x="15" y="3"/>
                    </a:cubicBezTo>
                    <a:cubicBezTo>
                      <a:pt x="12" y="6"/>
                      <a:pt x="12" y="6"/>
                      <a:pt x="12" y="6"/>
                    </a:cubicBezTo>
                    <a:cubicBezTo>
                      <a:pt x="13" y="5"/>
                      <a:pt x="10" y="7"/>
                      <a:pt x="9" y="8"/>
                    </a:cubicBezTo>
                    <a:cubicBezTo>
                      <a:pt x="8" y="7"/>
                      <a:pt x="12" y="5"/>
                      <a:pt x="14" y="3"/>
                    </a:cubicBezTo>
                    <a:cubicBezTo>
                      <a:pt x="15" y="2"/>
                      <a:pt x="8" y="7"/>
                      <a:pt x="10" y="5"/>
                    </a:cubicBezTo>
                    <a:cubicBezTo>
                      <a:pt x="7" y="7"/>
                      <a:pt x="7" y="7"/>
                      <a:pt x="7" y="7"/>
                    </a:cubicBezTo>
                    <a:cubicBezTo>
                      <a:pt x="6" y="7"/>
                      <a:pt x="9" y="5"/>
                      <a:pt x="7" y="5"/>
                    </a:cubicBezTo>
                    <a:cubicBezTo>
                      <a:pt x="11" y="2"/>
                      <a:pt x="11" y="3"/>
                      <a:pt x="13" y="2"/>
                    </a:cubicBezTo>
                    <a:cubicBezTo>
                      <a:pt x="14" y="1"/>
                      <a:pt x="14" y="1"/>
                      <a:pt x="15" y="0"/>
                    </a:cubicBezTo>
                    <a:cubicBezTo>
                      <a:pt x="8" y="4"/>
                      <a:pt x="8" y="4"/>
                      <a:pt x="8" y="4"/>
                    </a:cubicBezTo>
                    <a:cubicBezTo>
                      <a:pt x="13" y="1"/>
                      <a:pt x="12" y="0"/>
                      <a:pt x="12"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11" name="Freeform 157"/>
              <p:cNvSpPr>
                <a:spLocks/>
              </p:cNvSpPr>
              <p:nvPr/>
            </p:nvSpPr>
            <p:spPr bwMode="auto">
              <a:xfrm>
                <a:off x="4599" y="3176"/>
                <a:ext cx="2" cy="1"/>
              </a:xfrm>
              <a:custGeom>
                <a:avLst/>
                <a:gdLst>
                  <a:gd name="T0" fmla="*/ 0 w 2"/>
                  <a:gd name="T1" fmla="*/ 1 h 1"/>
                  <a:gd name="T2" fmla="*/ 2 w 2"/>
                  <a:gd name="T3" fmla="*/ 0 h 1"/>
                  <a:gd name="T4" fmla="*/ 2 w 2"/>
                  <a:gd name="T5" fmla="*/ 0 h 1"/>
                  <a:gd name="T6" fmla="*/ 0 w 2"/>
                  <a:gd name="T7" fmla="*/ 1 h 1"/>
                </a:gdLst>
                <a:ahLst/>
                <a:cxnLst>
                  <a:cxn ang="0">
                    <a:pos x="T0" y="T1"/>
                  </a:cxn>
                  <a:cxn ang="0">
                    <a:pos x="T2" y="T3"/>
                  </a:cxn>
                  <a:cxn ang="0">
                    <a:pos x="T4" y="T5"/>
                  </a:cxn>
                  <a:cxn ang="0">
                    <a:pos x="T6" y="T7"/>
                  </a:cxn>
                </a:cxnLst>
                <a:rect l="0" t="0" r="r" b="b"/>
                <a:pathLst>
                  <a:path w="2" h="1">
                    <a:moveTo>
                      <a:pt x="0" y="1"/>
                    </a:moveTo>
                    <a:lnTo>
                      <a:pt x="2" y="0"/>
                    </a:lnTo>
                    <a:lnTo>
                      <a:pt x="2" y="0"/>
                    </a:lnTo>
                    <a:lnTo>
                      <a:pt x="0" y="1"/>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12" name="Freeform 158"/>
              <p:cNvSpPr>
                <a:spLocks/>
              </p:cNvSpPr>
              <p:nvPr/>
            </p:nvSpPr>
            <p:spPr bwMode="auto">
              <a:xfrm>
                <a:off x="4597" y="3176"/>
                <a:ext cx="1" cy="1"/>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lnTo>
                      <a:pt x="1" y="0"/>
                    </a:lnTo>
                    <a:lnTo>
                      <a:pt x="0" y="1"/>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13" name="Rectangle 159"/>
              <p:cNvSpPr>
                <a:spLocks noChangeArrowheads="1"/>
              </p:cNvSpPr>
              <p:nvPr/>
            </p:nvSpPr>
            <p:spPr bwMode="auto">
              <a:xfrm>
                <a:off x="4590" y="3185"/>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14" name="Freeform 160"/>
              <p:cNvSpPr>
                <a:spLocks/>
              </p:cNvSpPr>
              <p:nvPr/>
            </p:nvSpPr>
            <p:spPr bwMode="auto">
              <a:xfrm>
                <a:off x="4599" y="3177"/>
                <a:ext cx="3" cy="3"/>
              </a:xfrm>
              <a:custGeom>
                <a:avLst/>
                <a:gdLst>
                  <a:gd name="T0" fmla="*/ 3 w 3"/>
                  <a:gd name="T1" fmla="*/ 0 h 3"/>
                  <a:gd name="T2" fmla="*/ 0 w 3"/>
                  <a:gd name="T3" fmla="*/ 3 h 3"/>
                  <a:gd name="T4" fmla="*/ 3 w 3"/>
                  <a:gd name="T5" fmla="*/ 0 h 3"/>
                </a:gdLst>
                <a:ahLst/>
                <a:cxnLst>
                  <a:cxn ang="0">
                    <a:pos x="T0" y="T1"/>
                  </a:cxn>
                  <a:cxn ang="0">
                    <a:pos x="T2" y="T3"/>
                  </a:cxn>
                  <a:cxn ang="0">
                    <a:pos x="T4" y="T5"/>
                  </a:cxn>
                </a:cxnLst>
                <a:rect l="0" t="0" r="r" b="b"/>
                <a:pathLst>
                  <a:path w="3" h="3">
                    <a:moveTo>
                      <a:pt x="3" y="0"/>
                    </a:moveTo>
                    <a:lnTo>
                      <a:pt x="0" y="3"/>
                    </a:lnTo>
                    <a:lnTo>
                      <a:pt x="3"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15" name="Freeform 161"/>
              <p:cNvSpPr>
                <a:spLocks/>
              </p:cNvSpPr>
              <p:nvPr/>
            </p:nvSpPr>
            <p:spPr bwMode="auto">
              <a:xfrm>
                <a:off x="4601" y="3180"/>
                <a:ext cx="2" cy="1"/>
              </a:xfrm>
              <a:custGeom>
                <a:avLst/>
                <a:gdLst>
                  <a:gd name="T0" fmla="*/ 0 w 2"/>
                  <a:gd name="T1" fmla="*/ 2 h 2"/>
                  <a:gd name="T2" fmla="*/ 2 w 2"/>
                  <a:gd name="T3" fmla="*/ 1 h 2"/>
                  <a:gd name="T4" fmla="*/ 0 w 2"/>
                  <a:gd name="T5" fmla="*/ 2 h 2"/>
                </a:gdLst>
                <a:ahLst/>
                <a:cxnLst>
                  <a:cxn ang="0">
                    <a:pos x="T0" y="T1"/>
                  </a:cxn>
                  <a:cxn ang="0">
                    <a:pos x="T2" y="T3"/>
                  </a:cxn>
                  <a:cxn ang="0">
                    <a:pos x="T4" y="T5"/>
                  </a:cxn>
                </a:cxnLst>
                <a:rect l="0" t="0" r="r" b="b"/>
                <a:pathLst>
                  <a:path w="2" h="2">
                    <a:moveTo>
                      <a:pt x="0" y="2"/>
                    </a:moveTo>
                    <a:cubicBezTo>
                      <a:pt x="2" y="1"/>
                      <a:pt x="2" y="1"/>
                      <a:pt x="2" y="1"/>
                    </a:cubicBezTo>
                    <a:cubicBezTo>
                      <a:pt x="2" y="0"/>
                      <a:pt x="1" y="1"/>
                      <a:pt x="0" y="2"/>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16" name="Rectangle 162"/>
              <p:cNvSpPr>
                <a:spLocks noChangeArrowheads="1"/>
              </p:cNvSpPr>
              <p:nvPr/>
            </p:nvSpPr>
            <p:spPr bwMode="auto">
              <a:xfrm>
                <a:off x="4599" y="3176"/>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17" name="Freeform 163"/>
              <p:cNvSpPr>
                <a:spLocks/>
              </p:cNvSpPr>
              <p:nvPr/>
            </p:nvSpPr>
            <p:spPr bwMode="auto">
              <a:xfrm>
                <a:off x="4580" y="3172"/>
                <a:ext cx="19" cy="11"/>
              </a:xfrm>
              <a:custGeom>
                <a:avLst/>
                <a:gdLst>
                  <a:gd name="T0" fmla="*/ 4 w 23"/>
                  <a:gd name="T1" fmla="*/ 7 h 13"/>
                  <a:gd name="T2" fmla="*/ 2 w 23"/>
                  <a:gd name="T3" fmla="*/ 9 h 13"/>
                  <a:gd name="T4" fmla="*/ 12 w 23"/>
                  <a:gd name="T5" fmla="*/ 5 h 13"/>
                  <a:gd name="T6" fmla="*/ 4 w 23"/>
                  <a:gd name="T7" fmla="*/ 10 h 13"/>
                  <a:gd name="T8" fmla="*/ 11 w 23"/>
                  <a:gd name="T9" fmla="*/ 9 h 13"/>
                  <a:gd name="T10" fmla="*/ 8 w 23"/>
                  <a:gd name="T11" fmla="*/ 11 h 13"/>
                  <a:gd name="T12" fmla="*/ 17 w 23"/>
                  <a:gd name="T13" fmla="*/ 6 h 13"/>
                  <a:gd name="T14" fmla="*/ 7 w 23"/>
                  <a:gd name="T15" fmla="*/ 13 h 13"/>
                  <a:gd name="T16" fmla="*/ 7 w 23"/>
                  <a:gd name="T17" fmla="*/ 13 h 13"/>
                  <a:gd name="T18" fmla="*/ 10 w 23"/>
                  <a:gd name="T19" fmla="*/ 12 h 13"/>
                  <a:gd name="T20" fmla="*/ 16 w 23"/>
                  <a:gd name="T21" fmla="*/ 9 h 13"/>
                  <a:gd name="T22" fmla="*/ 20 w 23"/>
                  <a:gd name="T23" fmla="*/ 6 h 13"/>
                  <a:gd name="T24" fmla="*/ 16 w 23"/>
                  <a:gd name="T25" fmla="*/ 7 h 13"/>
                  <a:gd name="T26" fmla="*/ 20 w 23"/>
                  <a:gd name="T27" fmla="*/ 5 h 13"/>
                  <a:gd name="T28" fmla="*/ 17 w 23"/>
                  <a:gd name="T29" fmla="*/ 6 h 13"/>
                  <a:gd name="T30" fmla="*/ 20 w 23"/>
                  <a:gd name="T31" fmla="*/ 4 h 13"/>
                  <a:gd name="T32" fmla="*/ 17 w 23"/>
                  <a:gd name="T33" fmla="*/ 5 h 13"/>
                  <a:gd name="T34" fmla="*/ 18 w 23"/>
                  <a:gd name="T35" fmla="*/ 5 h 13"/>
                  <a:gd name="T36" fmla="*/ 14 w 23"/>
                  <a:gd name="T37" fmla="*/ 7 h 13"/>
                  <a:gd name="T38" fmla="*/ 18 w 23"/>
                  <a:gd name="T39" fmla="*/ 4 h 13"/>
                  <a:gd name="T40" fmla="*/ 15 w 23"/>
                  <a:gd name="T41" fmla="*/ 6 h 13"/>
                  <a:gd name="T42" fmla="*/ 19 w 23"/>
                  <a:gd name="T43" fmla="*/ 2 h 13"/>
                  <a:gd name="T44" fmla="*/ 15 w 23"/>
                  <a:gd name="T45" fmla="*/ 3 h 13"/>
                  <a:gd name="T46" fmla="*/ 18 w 23"/>
                  <a:gd name="T47" fmla="*/ 2 h 13"/>
                  <a:gd name="T48" fmla="*/ 10 w 23"/>
                  <a:gd name="T49" fmla="*/ 7 h 13"/>
                  <a:gd name="T50" fmla="*/ 16 w 23"/>
                  <a:gd name="T51" fmla="*/ 2 h 13"/>
                  <a:gd name="T52" fmla="*/ 14 w 23"/>
                  <a:gd name="T53" fmla="*/ 2 h 13"/>
                  <a:gd name="T54" fmla="*/ 15 w 23"/>
                  <a:gd name="T55" fmla="*/ 1 h 13"/>
                  <a:gd name="T56" fmla="*/ 12 w 23"/>
                  <a:gd name="T57" fmla="*/ 2 h 13"/>
                  <a:gd name="T58" fmla="*/ 11 w 23"/>
                  <a:gd name="T59" fmla="*/ 3 h 13"/>
                  <a:gd name="T60" fmla="*/ 9 w 23"/>
                  <a:gd name="T61" fmla="*/ 4 h 13"/>
                  <a:gd name="T62" fmla="*/ 10 w 23"/>
                  <a:gd name="T63" fmla="*/ 3 h 13"/>
                  <a:gd name="T64" fmla="*/ 5 w 23"/>
                  <a:gd name="T65" fmla="*/ 5 h 13"/>
                  <a:gd name="T66" fmla="*/ 8 w 23"/>
                  <a:gd name="T67" fmla="*/ 4 h 13"/>
                  <a:gd name="T68" fmla="*/ 4 w 23"/>
                  <a:gd name="T69" fmla="*/ 7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 h="13">
                    <a:moveTo>
                      <a:pt x="4" y="7"/>
                    </a:moveTo>
                    <a:cubicBezTo>
                      <a:pt x="0" y="9"/>
                      <a:pt x="3" y="8"/>
                      <a:pt x="2" y="9"/>
                    </a:cubicBezTo>
                    <a:cubicBezTo>
                      <a:pt x="5" y="9"/>
                      <a:pt x="11" y="5"/>
                      <a:pt x="12" y="5"/>
                    </a:cubicBezTo>
                    <a:cubicBezTo>
                      <a:pt x="4" y="10"/>
                      <a:pt x="4" y="10"/>
                      <a:pt x="4" y="10"/>
                    </a:cubicBezTo>
                    <a:cubicBezTo>
                      <a:pt x="5" y="10"/>
                      <a:pt x="4" y="12"/>
                      <a:pt x="11" y="9"/>
                    </a:cubicBezTo>
                    <a:cubicBezTo>
                      <a:pt x="8" y="11"/>
                      <a:pt x="8" y="11"/>
                      <a:pt x="8" y="11"/>
                    </a:cubicBezTo>
                    <a:cubicBezTo>
                      <a:pt x="8" y="11"/>
                      <a:pt x="19" y="4"/>
                      <a:pt x="17" y="6"/>
                    </a:cubicBezTo>
                    <a:cubicBezTo>
                      <a:pt x="12" y="9"/>
                      <a:pt x="12" y="10"/>
                      <a:pt x="7" y="13"/>
                    </a:cubicBezTo>
                    <a:cubicBezTo>
                      <a:pt x="7" y="13"/>
                      <a:pt x="7" y="13"/>
                      <a:pt x="7" y="13"/>
                    </a:cubicBezTo>
                    <a:cubicBezTo>
                      <a:pt x="8" y="13"/>
                      <a:pt x="11" y="12"/>
                      <a:pt x="10" y="12"/>
                    </a:cubicBezTo>
                    <a:cubicBezTo>
                      <a:pt x="12" y="11"/>
                      <a:pt x="15" y="9"/>
                      <a:pt x="16" y="9"/>
                    </a:cubicBezTo>
                    <a:cubicBezTo>
                      <a:pt x="16" y="9"/>
                      <a:pt x="18" y="7"/>
                      <a:pt x="20" y="6"/>
                    </a:cubicBezTo>
                    <a:cubicBezTo>
                      <a:pt x="18" y="7"/>
                      <a:pt x="19" y="6"/>
                      <a:pt x="16" y="7"/>
                    </a:cubicBezTo>
                    <a:cubicBezTo>
                      <a:pt x="19" y="5"/>
                      <a:pt x="17" y="7"/>
                      <a:pt x="20" y="5"/>
                    </a:cubicBezTo>
                    <a:cubicBezTo>
                      <a:pt x="17" y="6"/>
                      <a:pt x="17" y="6"/>
                      <a:pt x="17" y="6"/>
                    </a:cubicBezTo>
                    <a:cubicBezTo>
                      <a:pt x="18" y="6"/>
                      <a:pt x="20" y="5"/>
                      <a:pt x="20" y="4"/>
                    </a:cubicBezTo>
                    <a:cubicBezTo>
                      <a:pt x="19" y="5"/>
                      <a:pt x="17" y="6"/>
                      <a:pt x="17" y="5"/>
                    </a:cubicBezTo>
                    <a:cubicBezTo>
                      <a:pt x="18" y="5"/>
                      <a:pt x="18" y="5"/>
                      <a:pt x="18" y="5"/>
                    </a:cubicBezTo>
                    <a:cubicBezTo>
                      <a:pt x="17" y="5"/>
                      <a:pt x="18" y="4"/>
                      <a:pt x="14" y="7"/>
                    </a:cubicBezTo>
                    <a:cubicBezTo>
                      <a:pt x="18" y="4"/>
                      <a:pt x="18" y="4"/>
                      <a:pt x="18" y="4"/>
                    </a:cubicBezTo>
                    <a:cubicBezTo>
                      <a:pt x="15" y="6"/>
                      <a:pt x="15" y="6"/>
                      <a:pt x="15" y="6"/>
                    </a:cubicBezTo>
                    <a:cubicBezTo>
                      <a:pt x="16" y="5"/>
                      <a:pt x="23" y="0"/>
                      <a:pt x="19" y="2"/>
                    </a:cubicBezTo>
                    <a:cubicBezTo>
                      <a:pt x="18" y="2"/>
                      <a:pt x="16" y="3"/>
                      <a:pt x="15" y="3"/>
                    </a:cubicBezTo>
                    <a:cubicBezTo>
                      <a:pt x="13" y="5"/>
                      <a:pt x="18" y="2"/>
                      <a:pt x="18" y="2"/>
                    </a:cubicBezTo>
                    <a:cubicBezTo>
                      <a:pt x="15" y="4"/>
                      <a:pt x="12" y="6"/>
                      <a:pt x="10" y="7"/>
                    </a:cubicBezTo>
                    <a:cubicBezTo>
                      <a:pt x="13" y="5"/>
                      <a:pt x="9" y="7"/>
                      <a:pt x="16" y="2"/>
                    </a:cubicBezTo>
                    <a:cubicBezTo>
                      <a:pt x="17" y="2"/>
                      <a:pt x="13" y="3"/>
                      <a:pt x="14" y="2"/>
                    </a:cubicBezTo>
                    <a:cubicBezTo>
                      <a:pt x="15" y="1"/>
                      <a:pt x="15" y="1"/>
                      <a:pt x="15" y="1"/>
                    </a:cubicBezTo>
                    <a:cubicBezTo>
                      <a:pt x="10" y="4"/>
                      <a:pt x="18" y="0"/>
                      <a:pt x="12" y="2"/>
                    </a:cubicBezTo>
                    <a:cubicBezTo>
                      <a:pt x="11" y="3"/>
                      <a:pt x="11" y="3"/>
                      <a:pt x="11" y="3"/>
                    </a:cubicBezTo>
                    <a:cubicBezTo>
                      <a:pt x="9" y="4"/>
                      <a:pt x="9" y="4"/>
                      <a:pt x="9" y="4"/>
                    </a:cubicBezTo>
                    <a:cubicBezTo>
                      <a:pt x="10" y="3"/>
                      <a:pt x="10" y="3"/>
                      <a:pt x="10" y="3"/>
                    </a:cubicBezTo>
                    <a:cubicBezTo>
                      <a:pt x="7" y="5"/>
                      <a:pt x="6" y="5"/>
                      <a:pt x="5" y="5"/>
                    </a:cubicBezTo>
                    <a:cubicBezTo>
                      <a:pt x="4" y="6"/>
                      <a:pt x="7" y="5"/>
                      <a:pt x="8" y="4"/>
                    </a:cubicBezTo>
                    <a:cubicBezTo>
                      <a:pt x="6" y="5"/>
                      <a:pt x="3" y="7"/>
                      <a:pt x="4" y="7"/>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18" name="Freeform 164"/>
              <p:cNvSpPr>
                <a:spLocks/>
              </p:cNvSpPr>
              <p:nvPr/>
            </p:nvSpPr>
            <p:spPr bwMode="auto">
              <a:xfrm>
                <a:off x="4595" y="3176"/>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19" name="Freeform 165"/>
              <p:cNvSpPr>
                <a:spLocks/>
              </p:cNvSpPr>
              <p:nvPr/>
            </p:nvSpPr>
            <p:spPr bwMode="auto">
              <a:xfrm>
                <a:off x="4574" y="3168"/>
                <a:ext cx="24" cy="9"/>
              </a:xfrm>
              <a:custGeom>
                <a:avLst/>
                <a:gdLst>
                  <a:gd name="T0" fmla="*/ 16 w 29"/>
                  <a:gd name="T1" fmla="*/ 6 h 11"/>
                  <a:gd name="T2" fmla="*/ 20 w 29"/>
                  <a:gd name="T3" fmla="*/ 3 h 11"/>
                  <a:gd name="T4" fmla="*/ 11 w 29"/>
                  <a:gd name="T5" fmla="*/ 8 h 11"/>
                  <a:gd name="T6" fmla="*/ 9 w 29"/>
                  <a:gd name="T7" fmla="*/ 8 h 11"/>
                  <a:gd name="T8" fmla="*/ 17 w 29"/>
                  <a:gd name="T9" fmla="*/ 4 h 11"/>
                  <a:gd name="T10" fmla="*/ 18 w 29"/>
                  <a:gd name="T11" fmla="*/ 3 h 11"/>
                  <a:gd name="T12" fmla="*/ 13 w 29"/>
                  <a:gd name="T13" fmla="*/ 5 h 11"/>
                  <a:gd name="T14" fmla="*/ 10 w 29"/>
                  <a:gd name="T15" fmla="*/ 6 h 11"/>
                  <a:gd name="T16" fmla="*/ 12 w 29"/>
                  <a:gd name="T17" fmla="*/ 5 h 11"/>
                  <a:gd name="T18" fmla="*/ 17 w 29"/>
                  <a:gd name="T19" fmla="*/ 2 h 11"/>
                  <a:gd name="T20" fmla="*/ 2 w 29"/>
                  <a:gd name="T21" fmla="*/ 7 h 11"/>
                  <a:gd name="T22" fmla="*/ 3 w 29"/>
                  <a:gd name="T23" fmla="*/ 7 h 11"/>
                  <a:gd name="T24" fmla="*/ 10 w 29"/>
                  <a:gd name="T25" fmla="*/ 4 h 11"/>
                  <a:gd name="T26" fmla="*/ 8 w 29"/>
                  <a:gd name="T27" fmla="*/ 6 h 11"/>
                  <a:gd name="T28" fmla="*/ 4 w 29"/>
                  <a:gd name="T29" fmla="*/ 7 h 11"/>
                  <a:gd name="T30" fmla="*/ 7 w 29"/>
                  <a:gd name="T31" fmla="*/ 11 h 11"/>
                  <a:gd name="T32" fmla="*/ 7 w 29"/>
                  <a:gd name="T33" fmla="*/ 11 h 11"/>
                  <a:gd name="T34" fmla="*/ 11 w 29"/>
                  <a:gd name="T35" fmla="*/ 9 h 11"/>
                  <a:gd name="T36" fmla="*/ 17 w 29"/>
                  <a:gd name="T37" fmla="*/ 6 h 11"/>
                  <a:gd name="T38" fmla="*/ 15 w 29"/>
                  <a:gd name="T39" fmla="*/ 7 h 11"/>
                  <a:gd name="T40" fmla="*/ 21 w 29"/>
                  <a:gd name="T41" fmla="*/ 4 h 11"/>
                  <a:gd name="T42" fmla="*/ 24 w 29"/>
                  <a:gd name="T43" fmla="*/ 3 h 11"/>
                  <a:gd name="T44" fmla="*/ 24 w 29"/>
                  <a:gd name="T45" fmla="*/ 2 h 11"/>
                  <a:gd name="T46" fmla="*/ 16 w 29"/>
                  <a:gd name="T47"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 h="11">
                    <a:moveTo>
                      <a:pt x="16" y="6"/>
                    </a:moveTo>
                    <a:cubicBezTo>
                      <a:pt x="16" y="5"/>
                      <a:pt x="19" y="4"/>
                      <a:pt x="20" y="3"/>
                    </a:cubicBezTo>
                    <a:cubicBezTo>
                      <a:pt x="18" y="4"/>
                      <a:pt x="15" y="6"/>
                      <a:pt x="11" y="8"/>
                    </a:cubicBezTo>
                    <a:cubicBezTo>
                      <a:pt x="13" y="6"/>
                      <a:pt x="9" y="8"/>
                      <a:pt x="9" y="8"/>
                    </a:cubicBezTo>
                    <a:cubicBezTo>
                      <a:pt x="11" y="7"/>
                      <a:pt x="16" y="4"/>
                      <a:pt x="17" y="4"/>
                    </a:cubicBezTo>
                    <a:cubicBezTo>
                      <a:pt x="16" y="4"/>
                      <a:pt x="18" y="3"/>
                      <a:pt x="18" y="3"/>
                    </a:cubicBezTo>
                    <a:cubicBezTo>
                      <a:pt x="15" y="5"/>
                      <a:pt x="16" y="3"/>
                      <a:pt x="13" y="5"/>
                    </a:cubicBezTo>
                    <a:cubicBezTo>
                      <a:pt x="10" y="7"/>
                      <a:pt x="8" y="7"/>
                      <a:pt x="10" y="6"/>
                    </a:cubicBezTo>
                    <a:cubicBezTo>
                      <a:pt x="12" y="5"/>
                      <a:pt x="11" y="5"/>
                      <a:pt x="12" y="5"/>
                    </a:cubicBezTo>
                    <a:cubicBezTo>
                      <a:pt x="16" y="3"/>
                      <a:pt x="14" y="4"/>
                      <a:pt x="17" y="2"/>
                    </a:cubicBezTo>
                    <a:cubicBezTo>
                      <a:pt x="11" y="4"/>
                      <a:pt x="11" y="2"/>
                      <a:pt x="2" y="7"/>
                    </a:cubicBezTo>
                    <a:cubicBezTo>
                      <a:pt x="0" y="8"/>
                      <a:pt x="3" y="7"/>
                      <a:pt x="3" y="7"/>
                    </a:cubicBezTo>
                    <a:cubicBezTo>
                      <a:pt x="5" y="6"/>
                      <a:pt x="8" y="5"/>
                      <a:pt x="10" y="4"/>
                    </a:cubicBezTo>
                    <a:cubicBezTo>
                      <a:pt x="8" y="5"/>
                      <a:pt x="11" y="4"/>
                      <a:pt x="8" y="6"/>
                    </a:cubicBezTo>
                    <a:cubicBezTo>
                      <a:pt x="4" y="7"/>
                      <a:pt x="4" y="7"/>
                      <a:pt x="4" y="7"/>
                    </a:cubicBezTo>
                    <a:cubicBezTo>
                      <a:pt x="3" y="9"/>
                      <a:pt x="5" y="11"/>
                      <a:pt x="7" y="11"/>
                    </a:cubicBezTo>
                    <a:cubicBezTo>
                      <a:pt x="7" y="11"/>
                      <a:pt x="7" y="11"/>
                      <a:pt x="7" y="11"/>
                    </a:cubicBezTo>
                    <a:cubicBezTo>
                      <a:pt x="9" y="9"/>
                      <a:pt x="10" y="10"/>
                      <a:pt x="11" y="9"/>
                    </a:cubicBezTo>
                    <a:cubicBezTo>
                      <a:pt x="17" y="6"/>
                      <a:pt x="17" y="6"/>
                      <a:pt x="17" y="6"/>
                    </a:cubicBezTo>
                    <a:cubicBezTo>
                      <a:pt x="16" y="6"/>
                      <a:pt x="17" y="6"/>
                      <a:pt x="15" y="7"/>
                    </a:cubicBezTo>
                    <a:cubicBezTo>
                      <a:pt x="18" y="6"/>
                      <a:pt x="19" y="5"/>
                      <a:pt x="21" y="4"/>
                    </a:cubicBezTo>
                    <a:cubicBezTo>
                      <a:pt x="22" y="4"/>
                      <a:pt x="20" y="5"/>
                      <a:pt x="24" y="3"/>
                    </a:cubicBezTo>
                    <a:cubicBezTo>
                      <a:pt x="29" y="0"/>
                      <a:pt x="20" y="5"/>
                      <a:pt x="24" y="2"/>
                    </a:cubicBezTo>
                    <a:lnTo>
                      <a:pt x="16" y="6"/>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20" name="Freeform 166"/>
              <p:cNvSpPr>
                <a:spLocks/>
              </p:cNvSpPr>
              <p:nvPr/>
            </p:nvSpPr>
            <p:spPr bwMode="auto">
              <a:xfrm>
                <a:off x="4588" y="3172"/>
                <a:ext cx="2" cy="2"/>
              </a:xfrm>
              <a:custGeom>
                <a:avLst/>
                <a:gdLst>
                  <a:gd name="T0" fmla="*/ 2 w 2"/>
                  <a:gd name="T1" fmla="*/ 0 h 2"/>
                  <a:gd name="T2" fmla="*/ 0 w 2"/>
                  <a:gd name="T3" fmla="*/ 2 h 2"/>
                  <a:gd name="T4" fmla="*/ 1 w 2"/>
                  <a:gd name="T5" fmla="*/ 1 h 2"/>
                  <a:gd name="T6" fmla="*/ 2 w 2"/>
                  <a:gd name="T7" fmla="*/ 0 h 2"/>
                </a:gdLst>
                <a:ahLst/>
                <a:cxnLst>
                  <a:cxn ang="0">
                    <a:pos x="T0" y="T1"/>
                  </a:cxn>
                  <a:cxn ang="0">
                    <a:pos x="T2" y="T3"/>
                  </a:cxn>
                  <a:cxn ang="0">
                    <a:pos x="T4" y="T5"/>
                  </a:cxn>
                  <a:cxn ang="0">
                    <a:pos x="T6" y="T7"/>
                  </a:cxn>
                </a:cxnLst>
                <a:rect l="0" t="0" r="r" b="b"/>
                <a:pathLst>
                  <a:path w="2" h="2">
                    <a:moveTo>
                      <a:pt x="2" y="0"/>
                    </a:moveTo>
                    <a:lnTo>
                      <a:pt x="0" y="2"/>
                    </a:lnTo>
                    <a:lnTo>
                      <a:pt x="1" y="1"/>
                    </a:lnTo>
                    <a:lnTo>
                      <a:pt x="2"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21" name="Freeform 167"/>
              <p:cNvSpPr>
                <a:spLocks/>
              </p:cNvSpPr>
              <p:nvPr/>
            </p:nvSpPr>
            <p:spPr bwMode="auto">
              <a:xfrm>
                <a:off x="4580" y="3176"/>
                <a:ext cx="3" cy="2"/>
              </a:xfrm>
              <a:custGeom>
                <a:avLst/>
                <a:gdLst>
                  <a:gd name="T0" fmla="*/ 0 w 4"/>
                  <a:gd name="T1" fmla="*/ 2 h 2"/>
                  <a:gd name="T2" fmla="*/ 3 w 4"/>
                  <a:gd name="T3" fmla="*/ 1 h 2"/>
                  <a:gd name="T4" fmla="*/ 0 w 4"/>
                  <a:gd name="T5" fmla="*/ 2 h 2"/>
                </a:gdLst>
                <a:ahLst/>
                <a:cxnLst>
                  <a:cxn ang="0">
                    <a:pos x="T0" y="T1"/>
                  </a:cxn>
                  <a:cxn ang="0">
                    <a:pos x="T2" y="T3"/>
                  </a:cxn>
                  <a:cxn ang="0">
                    <a:pos x="T4" y="T5"/>
                  </a:cxn>
                </a:cxnLst>
                <a:rect l="0" t="0" r="r" b="b"/>
                <a:pathLst>
                  <a:path w="4" h="2">
                    <a:moveTo>
                      <a:pt x="0" y="2"/>
                    </a:moveTo>
                    <a:cubicBezTo>
                      <a:pt x="3" y="1"/>
                      <a:pt x="3" y="1"/>
                      <a:pt x="3" y="1"/>
                    </a:cubicBezTo>
                    <a:cubicBezTo>
                      <a:pt x="4" y="0"/>
                      <a:pt x="2" y="1"/>
                      <a:pt x="0" y="2"/>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22" name="Freeform 168"/>
              <p:cNvSpPr>
                <a:spLocks/>
              </p:cNvSpPr>
              <p:nvPr/>
            </p:nvSpPr>
            <p:spPr bwMode="auto">
              <a:xfrm>
                <a:off x="4586" y="3169"/>
                <a:ext cx="2" cy="1"/>
              </a:xfrm>
              <a:custGeom>
                <a:avLst/>
                <a:gdLst>
                  <a:gd name="T0" fmla="*/ 2 w 2"/>
                  <a:gd name="T1" fmla="*/ 0 h 1"/>
                  <a:gd name="T2" fmla="*/ 1 w 2"/>
                  <a:gd name="T3" fmla="*/ 1 h 1"/>
                  <a:gd name="T4" fmla="*/ 0 w 2"/>
                  <a:gd name="T5" fmla="*/ 1 h 1"/>
                  <a:gd name="T6" fmla="*/ 2 w 2"/>
                  <a:gd name="T7" fmla="*/ 0 h 1"/>
                </a:gdLst>
                <a:ahLst/>
                <a:cxnLst>
                  <a:cxn ang="0">
                    <a:pos x="T0" y="T1"/>
                  </a:cxn>
                  <a:cxn ang="0">
                    <a:pos x="T2" y="T3"/>
                  </a:cxn>
                  <a:cxn ang="0">
                    <a:pos x="T4" y="T5"/>
                  </a:cxn>
                  <a:cxn ang="0">
                    <a:pos x="T6" y="T7"/>
                  </a:cxn>
                </a:cxnLst>
                <a:rect l="0" t="0" r="r" b="b"/>
                <a:pathLst>
                  <a:path w="2" h="1">
                    <a:moveTo>
                      <a:pt x="2" y="0"/>
                    </a:moveTo>
                    <a:cubicBezTo>
                      <a:pt x="1" y="1"/>
                      <a:pt x="1" y="1"/>
                      <a:pt x="1" y="1"/>
                    </a:cubicBezTo>
                    <a:cubicBezTo>
                      <a:pt x="0" y="1"/>
                      <a:pt x="0" y="1"/>
                      <a:pt x="0" y="1"/>
                    </a:cubicBezTo>
                    <a:cubicBezTo>
                      <a:pt x="1" y="1"/>
                      <a:pt x="2" y="1"/>
                      <a:pt x="2"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23" name="Freeform 169"/>
              <p:cNvSpPr>
                <a:spLocks/>
              </p:cNvSpPr>
              <p:nvPr/>
            </p:nvSpPr>
            <p:spPr bwMode="auto">
              <a:xfrm>
                <a:off x="4574" y="3169"/>
                <a:ext cx="11" cy="5"/>
              </a:xfrm>
              <a:custGeom>
                <a:avLst/>
                <a:gdLst>
                  <a:gd name="T0" fmla="*/ 0 w 13"/>
                  <a:gd name="T1" fmla="*/ 4 h 6"/>
                  <a:gd name="T2" fmla="*/ 1 w 13"/>
                  <a:gd name="T3" fmla="*/ 6 h 6"/>
                  <a:gd name="T4" fmla="*/ 12 w 13"/>
                  <a:gd name="T5" fmla="*/ 1 h 6"/>
                  <a:gd name="T6" fmla="*/ 5 w 13"/>
                  <a:gd name="T7" fmla="*/ 4 h 6"/>
                  <a:gd name="T8" fmla="*/ 5 w 13"/>
                  <a:gd name="T9" fmla="*/ 3 h 6"/>
                  <a:gd name="T10" fmla="*/ 0 w 13"/>
                  <a:gd name="T11" fmla="*/ 4 h 6"/>
                </a:gdLst>
                <a:ahLst/>
                <a:cxnLst>
                  <a:cxn ang="0">
                    <a:pos x="T0" y="T1"/>
                  </a:cxn>
                  <a:cxn ang="0">
                    <a:pos x="T2" y="T3"/>
                  </a:cxn>
                  <a:cxn ang="0">
                    <a:pos x="T4" y="T5"/>
                  </a:cxn>
                  <a:cxn ang="0">
                    <a:pos x="T6" y="T7"/>
                  </a:cxn>
                  <a:cxn ang="0">
                    <a:pos x="T8" y="T9"/>
                  </a:cxn>
                  <a:cxn ang="0">
                    <a:pos x="T10" y="T11"/>
                  </a:cxn>
                </a:cxnLst>
                <a:rect l="0" t="0" r="r" b="b"/>
                <a:pathLst>
                  <a:path w="13" h="6">
                    <a:moveTo>
                      <a:pt x="0" y="4"/>
                    </a:moveTo>
                    <a:cubicBezTo>
                      <a:pt x="1" y="5"/>
                      <a:pt x="4" y="4"/>
                      <a:pt x="1" y="6"/>
                    </a:cubicBezTo>
                    <a:cubicBezTo>
                      <a:pt x="5" y="5"/>
                      <a:pt x="9" y="3"/>
                      <a:pt x="12" y="1"/>
                    </a:cubicBezTo>
                    <a:cubicBezTo>
                      <a:pt x="13" y="0"/>
                      <a:pt x="6" y="3"/>
                      <a:pt x="5" y="4"/>
                    </a:cubicBezTo>
                    <a:cubicBezTo>
                      <a:pt x="8" y="2"/>
                      <a:pt x="4" y="3"/>
                      <a:pt x="5" y="3"/>
                    </a:cubicBezTo>
                    <a:lnTo>
                      <a:pt x="0" y="4"/>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24" name="Freeform 170"/>
              <p:cNvSpPr>
                <a:spLocks/>
              </p:cNvSpPr>
              <p:nvPr/>
            </p:nvSpPr>
            <p:spPr bwMode="auto">
              <a:xfrm>
                <a:off x="4571" y="3156"/>
                <a:ext cx="21" cy="15"/>
              </a:xfrm>
              <a:custGeom>
                <a:avLst/>
                <a:gdLst>
                  <a:gd name="T0" fmla="*/ 16 w 26"/>
                  <a:gd name="T1" fmla="*/ 12 h 19"/>
                  <a:gd name="T2" fmla="*/ 15 w 26"/>
                  <a:gd name="T3" fmla="*/ 12 h 19"/>
                  <a:gd name="T4" fmla="*/ 18 w 26"/>
                  <a:gd name="T5" fmla="*/ 11 h 19"/>
                  <a:gd name="T6" fmla="*/ 20 w 26"/>
                  <a:gd name="T7" fmla="*/ 10 h 19"/>
                  <a:gd name="T8" fmla="*/ 18 w 26"/>
                  <a:gd name="T9" fmla="*/ 11 h 19"/>
                  <a:gd name="T10" fmla="*/ 16 w 26"/>
                  <a:gd name="T11" fmla="*/ 10 h 19"/>
                  <a:gd name="T12" fmla="*/ 11 w 26"/>
                  <a:gd name="T13" fmla="*/ 12 h 19"/>
                  <a:gd name="T14" fmla="*/ 18 w 26"/>
                  <a:gd name="T15" fmla="*/ 8 h 19"/>
                  <a:gd name="T16" fmla="*/ 8 w 26"/>
                  <a:gd name="T17" fmla="*/ 12 h 19"/>
                  <a:gd name="T18" fmla="*/ 11 w 26"/>
                  <a:gd name="T19" fmla="*/ 9 h 19"/>
                  <a:gd name="T20" fmla="*/ 12 w 26"/>
                  <a:gd name="T21" fmla="*/ 9 h 19"/>
                  <a:gd name="T22" fmla="*/ 12 w 26"/>
                  <a:gd name="T23" fmla="*/ 8 h 19"/>
                  <a:gd name="T24" fmla="*/ 17 w 26"/>
                  <a:gd name="T25" fmla="*/ 6 h 19"/>
                  <a:gd name="T26" fmla="*/ 16 w 26"/>
                  <a:gd name="T27" fmla="*/ 5 h 19"/>
                  <a:gd name="T28" fmla="*/ 18 w 26"/>
                  <a:gd name="T29" fmla="*/ 4 h 19"/>
                  <a:gd name="T30" fmla="*/ 13 w 26"/>
                  <a:gd name="T31" fmla="*/ 3 h 19"/>
                  <a:gd name="T32" fmla="*/ 16 w 26"/>
                  <a:gd name="T33" fmla="*/ 2 h 19"/>
                  <a:gd name="T34" fmla="*/ 7 w 26"/>
                  <a:gd name="T35" fmla="*/ 5 h 19"/>
                  <a:gd name="T36" fmla="*/ 7 w 26"/>
                  <a:gd name="T37" fmla="*/ 4 h 19"/>
                  <a:gd name="T38" fmla="*/ 14 w 26"/>
                  <a:gd name="T39" fmla="*/ 2 h 19"/>
                  <a:gd name="T40" fmla="*/ 11 w 26"/>
                  <a:gd name="T41" fmla="*/ 2 h 19"/>
                  <a:gd name="T42" fmla="*/ 16 w 26"/>
                  <a:gd name="T43" fmla="*/ 0 h 19"/>
                  <a:gd name="T44" fmla="*/ 8 w 26"/>
                  <a:gd name="T45" fmla="*/ 2 h 19"/>
                  <a:gd name="T46" fmla="*/ 9 w 26"/>
                  <a:gd name="T47" fmla="*/ 1 h 19"/>
                  <a:gd name="T48" fmla="*/ 0 w 26"/>
                  <a:gd name="T49" fmla="*/ 3 h 19"/>
                  <a:gd name="T50" fmla="*/ 3 w 26"/>
                  <a:gd name="T51" fmla="*/ 7 h 19"/>
                  <a:gd name="T52" fmla="*/ 8 w 26"/>
                  <a:gd name="T53" fmla="*/ 6 h 19"/>
                  <a:gd name="T54" fmla="*/ 3 w 26"/>
                  <a:gd name="T55" fmla="*/ 8 h 19"/>
                  <a:gd name="T56" fmla="*/ 8 w 26"/>
                  <a:gd name="T57" fmla="*/ 7 h 19"/>
                  <a:gd name="T58" fmla="*/ 3 w 26"/>
                  <a:gd name="T59" fmla="*/ 9 h 19"/>
                  <a:gd name="T60" fmla="*/ 8 w 26"/>
                  <a:gd name="T61" fmla="*/ 8 h 19"/>
                  <a:gd name="T62" fmla="*/ 2 w 26"/>
                  <a:gd name="T63" fmla="*/ 10 h 19"/>
                  <a:gd name="T64" fmla="*/ 7 w 26"/>
                  <a:gd name="T65" fmla="*/ 15 h 19"/>
                  <a:gd name="T66" fmla="*/ 11 w 26"/>
                  <a:gd name="T67" fmla="*/ 13 h 19"/>
                  <a:gd name="T68" fmla="*/ 12 w 26"/>
                  <a:gd name="T69" fmla="*/ 16 h 19"/>
                  <a:gd name="T70" fmla="*/ 16 w 26"/>
                  <a:gd name="T71" fmla="*/ 14 h 19"/>
                  <a:gd name="T72" fmla="*/ 7 w 26"/>
                  <a:gd name="T73" fmla="*/ 18 h 19"/>
                  <a:gd name="T74" fmla="*/ 8 w 26"/>
                  <a:gd name="T75" fmla="*/ 18 h 19"/>
                  <a:gd name="T76" fmla="*/ 10 w 26"/>
                  <a:gd name="T77" fmla="*/ 17 h 19"/>
                  <a:gd name="T78" fmla="*/ 9 w 26"/>
                  <a:gd name="T79" fmla="*/ 19 h 19"/>
                  <a:gd name="T80" fmla="*/ 19 w 26"/>
                  <a:gd name="T81" fmla="*/ 13 h 19"/>
                  <a:gd name="T82" fmla="*/ 22 w 26"/>
                  <a:gd name="T83" fmla="*/ 10 h 19"/>
                  <a:gd name="T84" fmla="*/ 16 w 26"/>
                  <a:gd name="T85" fmla="*/ 1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 h="19">
                    <a:moveTo>
                      <a:pt x="16" y="12"/>
                    </a:moveTo>
                    <a:cubicBezTo>
                      <a:pt x="16" y="12"/>
                      <a:pt x="14" y="13"/>
                      <a:pt x="15" y="12"/>
                    </a:cubicBezTo>
                    <a:cubicBezTo>
                      <a:pt x="17" y="11"/>
                      <a:pt x="18" y="11"/>
                      <a:pt x="18" y="11"/>
                    </a:cubicBezTo>
                    <a:cubicBezTo>
                      <a:pt x="23" y="9"/>
                      <a:pt x="17" y="11"/>
                      <a:pt x="20" y="10"/>
                    </a:cubicBezTo>
                    <a:cubicBezTo>
                      <a:pt x="18" y="11"/>
                      <a:pt x="18" y="11"/>
                      <a:pt x="18" y="11"/>
                    </a:cubicBezTo>
                    <a:cubicBezTo>
                      <a:pt x="18" y="10"/>
                      <a:pt x="13" y="12"/>
                      <a:pt x="16" y="10"/>
                    </a:cubicBezTo>
                    <a:cubicBezTo>
                      <a:pt x="14" y="10"/>
                      <a:pt x="14" y="10"/>
                      <a:pt x="11" y="12"/>
                    </a:cubicBezTo>
                    <a:cubicBezTo>
                      <a:pt x="15" y="9"/>
                      <a:pt x="15" y="10"/>
                      <a:pt x="18" y="8"/>
                    </a:cubicBezTo>
                    <a:cubicBezTo>
                      <a:pt x="17" y="8"/>
                      <a:pt x="12" y="10"/>
                      <a:pt x="8" y="12"/>
                    </a:cubicBezTo>
                    <a:cubicBezTo>
                      <a:pt x="13" y="9"/>
                      <a:pt x="7" y="11"/>
                      <a:pt x="11" y="9"/>
                    </a:cubicBezTo>
                    <a:cubicBezTo>
                      <a:pt x="11" y="9"/>
                      <a:pt x="12" y="8"/>
                      <a:pt x="12" y="9"/>
                    </a:cubicBezTo>
                    <a:cubicBezTo>
                      <a:pt x="18" y="7"/>
                      <a:pt x="11" y="9"/>
                      <a:pt x="12" y="8"/>
                    </a:cubicBezTo>
                    <a:cubicBezTo>
                      <a:pt x="17" y="6"/>
                      <a:pt x="17" y="6"/>
                      <a:pt x="17" y="6"/>
                    </a:cubicBezTo>
                    <a:cubicBezTo>
                      <a:pt x="16" y="6"/>
                      <a:pt x="12" y="7"/>
                      <a:pt x="16" y="5"/>
                    </a:cubicBezTo>
                    <a:cubicBezTo>
                      <a:pt x="18" y="4"/>
                      <a:pt x="18" y="4"/>
                      <a:pt x="18" y="4"/>
                    </a:cubicBezTo>
                    <a:cubicBezTo>
                      <a:pt x="14" y="5"/>
                      <a:pt x="15" y="3"/>
                      <a:pt x="13" y="3"/>
                    </a:cubicBezTo>
                    <a:cubicBezTo>
                      <a:pt x="16" y="2"/>
                      <a:pt x="16" y="2"/>
                      <a:pt x="16" y="2"/>
                    </a:cubicBezTo>
                    <a:cubicBezTo>
                      <a:pt x="12" y="2"/>
                      <a:pt x="15" y="3"/>
                      <a:pt x="7" y="5"/>
                    </a:cubicBezTo>
                    <a:cubicBezTo>
                      <a:pt x="16" y="2"/>
                      <a:pt x="4" y="5"/>
                      <a:pt x="7" y="4"/>
                    </a:cubicBezTo>
                    <a:cubicBezTo>
                      <a:pt x="11" y="2"/>
                      <a:pt x="9" y="4"/>
                      <a:pt x="14" y="2"/>
                    </a:cubicBezTo>
                    <a:cubicBezTo>
                      <a:pt x="9" y="4"/>
                      <a:pt x="12" y="2"/>
                      <a:pt x="11" y="2"/>
                    </a:cubicBezTo>
                    <a:cubicBezTo>
                      <a:pt x="15" y="1"/>
                      <a:pt x="11" y="2"/>
                      <a:pt x="16" y="0"/>
                    </a:cubicBezTo>
                    <a:cubicBezTo>
                      <a:pt x="8" y="2"/>
                      <a:pt x="8" y="2"/>
                      <a:pt x="8" y="2"/>
                    </a:cubicBezTo>
                    <a:cubicBezTo>
                      <a:pt x="10" y="1"/>
                      <a:pt x="10" y="1"/>
                      <a:pt x="9" y="1"/>
                    </a:cubicBezTo>
                    <a:cubicBezTo>
                      <a:pt x="9" y="1"/>
                      <a:pt x="2" y="2"/>
                      <a:pt x="0" y="3"/>
                    </a:cubicBezTo>
                    <a:cubicBezTo>
                      <a:pt x="3" y="4"/>
                      <a:pt x="5" y="5"/>
                      <a:pt x="3" y="7"/>
                    </a:cubicBezTo>
                    <a:cubicBezTo>
                      <a:pt x="9" y="5"/>
                      <a:pt x="3" y="8"/>
                      <a:pt x="8" y="6"/>
                    </a:cubicBezTo>
                    <a:cubicBezTo>
                      <a:pt x="3" y="8"/>
                      <a:pt x="3" y="8"/>
                      <a:pt x="3" y="8"/>
                    </a:cubicBezTo>
                    <a:cubicBezTo>
                      <a:pt x="4" y="9"/>
                      <a:pt x="6" y="7"/>
                      <a:pt x="8" y="7"/>
                    </a:cubicBezTo>
                    <a:cubicBezTo>
                      <a:pt x="9" y="7"/>
                      <a:pt x="6" y="8"/>
                      <a:pt x="3" y="9"/>
                    </a:cubicBezTo>
                    <a:cubicBezTo>
                      <a:pt x="3" y="10"/>
                      <a:pt x="5" y="8"/>
                      <a:pt x="8" y="8"/>
                    </a:cubicBezTo>
                    <a:cubicBezTo>
                      <a:pt x="2" y="10"/>
                      <a:pt x="2" y="10"/>
                      <a:pt x="2" y="10"/>
                    </a:cubicBezTo>
                    <a:cubicBezTo>
                      <a:pt x="5" y="11"/>
                      <a:pt x="10" y="12"/>
                      <a:pt x="7" y="15"/>
                    </a:cubicBezTo>
                    <a:cubicBezTo>
                      <a:pt x="11" y="13"/>
                      <a:pt x="11" y="13"/>
                      <a:pt x="11" y="13"/>
                    </a:cubicBezTo>
                    <a:cubicBezTo>
                      <a:pt x="9" y="15"/>
                      <a:pt x="21" y="11"/>
                      <a:pt x="12" y="16"/>
                    </a:cubicBezTo>
                    <a:cubicBezTo>
                      <a:pt x="16" y="14"/>
                      <a:pt x="16" y="14"/>
                      <a:pt x="16" y="14"/>
                    </a:cubicBezTo>
                    <a:cubicBezTo>
                      <a:pt x="14" y="15"/>
                      <a:pt x="10" y="17"/>
                      <a:pt x="7" y="18"/>
                    </a:cubicBezTo>
                    <a:cubicBezTo>
                      <a:pt x="8" y="18"/>
                      <a:pt x="7" y="19"/>
                      <a:pt x="8" y="18"/>
                    </a:cubicBezTo>
                    <a:cubicBezTo>
                      <a:pt x="10" y="17"/>
                      <a:pt x="10" y="17"/>
                      <a:pt x="10" y="17"/>
                    </a:cubicBezTo>
                    <a:cubicBezTo>
                      <a:pt x="14" y="16"/>
                      <a:pt x="12" y="17"/>
                      <a:pt x="9" y="19"/>
                    </a:cubicBezTo>
                    <a:cubicBezTo>
                      <a:pt x="13" y="17"/>
                      <a:pt x="15" y="15"/>
                      <a:pt x="19" y="13"/>
                    </a:cubicBezTo>
                    <a:cubicBezTo>
                      <a:pt x="11" y="16"/>
                      <a:pt x="26" y="9"/>
                      <a:pt x="22" y="10"/>
                    </a:cubicBezTo>
                    <a:cubicBezTo>
                      <a:pt x="20" y="10"/>
                      <a:pt x="19" y="12"/>
                      <a:pt x="16" y="12"/>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25" name="Freeform 171"/>
              <p:cNvSpPr>
                <a:spLocks/>
              </p:cNvSpPr>
              <p:nvPr/>
            </p:nvSpPr>
            <p:spPr bwMode="auto">
              <a:xfrm>
                <a:off x="4576" y="3171"/>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26" name="Freeform 172"/>
              <p:cNvSpPr>
                <a:spLocks/>
              </p:cNvSpPr>
              <p:nvPr/>
            </p:nvSpPr>
            <p:spPr bwMode="auto">
              <a:xfrm>
                <a:off x="4577" y="3156"/>
                <a:ext cx="1" cy="1"/>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1" y="0"/>
                    </a:cubicBezTo>
                    <a:cubicBezTo>
                      <a:pt x="0" y="1"/>
                      <a:pt x="0" y="0"/>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27" name="Rectangle 173"/>
              <p:cNvSpPr>
                <a:spLocks noChangeArrowheads="1"/>
              </p:cNvSpPr>
              <p:nvPr/>
            </p:nvSpPr>
            <p:spPr bwMode="auto">
              <a:xfrm>
                <a:off x="4578" y="3171"/>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28" name="Freeform 174"/>
              <p:cNvSpPr>
                <a:spLocks/>
              </p:cNvSpPr>
              <p:nvPr/>
            </p:nvSpPr>
            <p:spPr bwMode="auto">
              <a:xfrm>
                <a:off x="4585" y="3167"/>
                <a:ext cx="1" cy="1"/>
              </a:xfrm>
              <a:custGeom>
                <a:avLst/>
                <a:gdLst>
                  <a:gd name="T0" fmla="*/ 1 w 1"/>
                  <a:gd name="T1" fmla="*/ 1 h 1"/>
                  <a:gd name="T2" fmla="*/ 1 w 1"/>
                  <a:gd name="T3" fmla="*/ 0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lnTo>
                      <a:pt x="1" y="0"/>
                    </a:lnTo>
                    <a:lnTo>
                      <a:pt x="0" y="1"/>
                    </a:lnTo>
                    <a:lnTo>
                      <a:pt x="1" y="1"/>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29" name="Freeform 175"/>
              <p:cNvSpPr>
                <a:spLocks/>
              </p:cNvSpPr>
              <p:nvPr/>
            </p:nvSpPr>
            <p:spPr bwMode="auto">
              <a:xfrm>
                <a:off x="4581" y="3153"/>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30" name="Freeform 176"/>
              <p:cNvSpPr>
                <a:spLocks/>
              </p:cNvSpPr>
              <p:nvPr/>
            </p:nvSpPr>
            <p:spPr bwMode="auto">
              <a:xfrm>
                <a:off x="4582" y="314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31" name="Freeform 177"/>
              <p:cNvSpPr>
                <a:spLocks/>
              </p:cNvSpPr>
              <p:nvPr/>
            </p:nvSpPr>
            <p:spPr bwMode="auto">
              <a:xfrm>
                <a:off x="4559" y="3131"/>
                <a:ext cx="27" cy="26"/>
              </a:xfrm>
              <a:custGeom>
                <a:avLst/>
                <a:gdLst>
                  <a:gd name="T0" fmla="*/ 17 w 32"/>
                  <a:gd name="T1" fmla="*/ 3 h 32"/>
                  <a:gd name="T2" fmla="*/ 11 w 32"/>
                  <a:gd name="T3" fmla="*/ 0 h 32"/>
                  <a:gd name="T4" fmla="*/ 7 w 32"/>
                  <a:gd name="T5" fmla="*/ 1 h 32"/>
                  <a:gd name="T6" fmla="*/ 11 w 32"/>
                  <a:gd name="T7" fmla="*/ 3 h 32"/>
                  <a:gd name="T8" fmla="*/ 11 w 32"/>
                  <a:gd name="T9" fmla="*/ 7 h 32"/>
                  <a:gd name="T10" fmla="*/ 9 w 32"/>
                  <a:gd name="T11" fmla="*/ 10 h 32"/>
                  <a:gd name="T12" fmla="*/ 15 w 32"/>
                  <a:gd name="T13" fmla="*/ 13 h 32"/>
                  <a:gd name="T14" fmla="*/ 13 w 32"/>
                  <a:gd name="T15" fmla="*/ 14 h 32"/>
                  <a:gd name="T16" fmla="*/ 11 w 32"/>
                  <a:gd name="T17" fmla="*/ 16 h 32"/>
                  <a:gd name="T18" fmla="*/ 21 w 32"/>
                  <a:gd name="T19" fmla="*/ 16 h 32"/>
                  <a:gd name="T20" fmla="*/ 21 w 32"/>
                  <a:gd name="T21" fmla="*/ 18 h 32"/>
                  <a:gd name="T22" fmla="*/ 17 w 32"/>
                  <a:gd name="T23" fmla="*/ 19 h 32"/>
                  <a:gd name="T24" fmla="*/ 18 w 32"/>
                  <a:gd name="T25" fmla="*/ 21 h 32"/>
                  <a:gd name="T26" fmla="*/ 16 w 32"/>
                  <a:gd name="T27" fmla="*/ 23 h 32"/>
                  <a:gd name="T28" fmla="*/ 19 w 32"/>
                  <a:gd name="T29" fmla="*/ 25 h 32"/>
                  <a:gd name="T30" fmla="*/ 23 w 32"/>
                  <a:gd name="T31" fmla="*/ 25 h 32"/>
                  <a:gd name="T32" fmla="*/ 18 w 32"/>
                  <a:gd name="T33" fmla="*/ 27 h 32"/>
                  <a:gd name="T34" fmla="*/ 20 w 32"/>
                  <a:gd name="T35" fmla="*/ 27 h 32"/>
                  <a:gd name="T36" fmla="*/ 20 w 32"/>
                  <a:gd name="T37" fmla="*/ 32 h 32"/>
                  <a:gd name="T38" fmla="*/ 21 w 32"/>
                  <a:gd name="T39" fmla="*/ 29 h 32"/>
                  <a:gd name="T40" fmla="*/ 18 w 32"/>
                  <a:gd name="T41" fmla="*/ 30 h 32"/>
                  <a:gd name="T42" fmla="*/ 29 w 32"/>
                  <a:gd name="T43" fmla="*/ 27 h 32"/>
                  <a:gd name="T44" fmla="*/ 30 w 32"/>
                  <a:gd name="T45" fmla="*/ 26 h 32"/>
                  <a:gd name="T46" fmla="*/ 29 w 32"/>
                  <a:gd name="T47" fmla="*/ 25 h 32"/>
                  <a:gd name="T48" fmla="*/ 30 w 32"/>
                  <a:gd name="T49" fmla="*/ 24 h 32"/>
                  <a:gd name="T50" fmla="*/ 30 w 32"/>
                  <a:gd name="T51" fmla="*/ 22 h 32"/>
                  <a:gd name="T52" fmla="*/ 27 w 32"/>
                  <a:gd name="T53" fmla="*/ 21 h 32"/>
                  <a:gd name="T54" fmla="*/ 28 w 32"/>
                  <a:gd name="T55" fmla="*/ 21 h 32"/>
                  <a:gd name="T56" fmla="*/ 28 w 32"/>
                  <a:gd name="T57" fmla="*/ 20 h 32"/>
                  <a:gd name="T58" fmla="*/ 27 w 32"/>
                  <a:gd name="T59" fmla="*/ 19 h 32"/>
                  <a:gd name="T60" fmla="*/ 24 w 32"/>
                  <a:gd name="T61" fmla="*/ 18 h 32"/>
                  <a:gd name="T62" fmla="*/ 28 w 32"/>
                  <a:gd name="T63" fmla="*/ 18 h 32"/>
                  <a:gd name="T64" fmla="*/ 29 w 32"/>
                  <a:gd name="T65" fmla="*/ 16 h 32"/>
                  <a:gd name="T66" fmla="*/ 24 w 32"/>
                  <a:gd name="T67" fmla="*/ 16 h 32"/>
                  <a:gd name="T68" fmla="*/ 22 w 32"/>
                  <a:gd name="T69" fmla="*/ 14 h 32"/>
                  <a:gd name="T70" fmla="*/ 19 w 32"/>
                  <a:gd name="T71" fmla="*/ 11 h 32"/>
                  <a:gd name="T72" fmla="*/ 20 w 32"/>
                  <a:gd name="T73" fmla="*/ 11 h 32"/>
                  <a:gd name="T74" fmla="*/ 19 w 32"/>
                  <a:gd name="T75" fmla="*/ 8 h 32"/>
                  <a:gd name="T76" fmla="*/ 13 w 32"/>
                  <a:gd name="T77" fmla="*/ 8 h 32"/>
                  <a:gd name="T78" fmla="*/ 23 w 32"/>
                  <a:gd name="T7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 h="32">
                    <a:moveTo>
                      <a:pt x="23" y="6"/>
                    </a:moveTo>
                    <a:cubicBezTo>
                      <a:pt x="22" y="5"/>
                      <a:pt x="21" y="4"/>
                      <a:pt x="17" y="3"/>
                    </a:cubicBezTo>
                    <a:cubicBezTo>
                      <a:pt x="20" y="3"/>
                      <a:pt x="20" y="3"/>
                      <a:pt x="20" y="3"/>
                    </a:cubicBezTo>
                    <a:cubicBezTo>
                      <a:pt x="19" y="3"/>
                      <a:pt x="15" y="1"/>
                      <a:pt x="11" y="0"/>
                    </a:cubicBezTo>
                    <a:cubicBezTo>
                      <a:pt x="13" y="1"/>
                      <a:pt x="13" y="1"/>
                      <a:pt x="13" y="1"/>
                    </a:cubicBezTo>
                    <a:cubicBezTo>
                      <a:pt x="16" y="3"/>
                      <a:pt x="9" y="0"/>
                      <a:pt x="7" y="1"/>
                    </a:cubicBezTo>
                    <a:cubicBezTo>
                      <a:pt x="8" y="2"/>
                      <a:pt x="17" y="4"/>
                      <a:pt x="15" y="4"/>
                    </a:cubicBezTo>
                    <a:cubicBezTo>
                      <a:pt x="15" y="4"/>
                      <a:pt x="13" y="4"/>
                      <a:pt x="11" y="3"/>
                    </a:cubicBezTo>
                    <a:cubicBezTo>
                      <a:pt x="10" y="4"/>
                      <a:pt x="17" y="5"/>
                      <a:pt x="18" y="6"/>
                    </a:cubicBezTo>
                    <a:cubicBezTo>
                      <a:pt x="0" y="3"/>
                      <a:pt x="22" y="8"/>
                      <a:pt x="11" y="7"/>
                    </a:cubicBezTo>
                    <a:cubicBezTo>
                      <a:pt x="12" y="8"/>
                      <a:pt x="11" y="9"/>
                      <a:pt x="14" y="10"/>
                    </a:cubicBezTo>
                    <a:cubicBezTo>
                      <a:pt x="10" y="9"/>
                      <a:pt x="14" y="10"/>
                      <a:pt x="9" y="10"/>
                    </a:cubicBezTo>
                    <a:cubicBezTo>
                      <a:pt x="19" y="11"/>
                      <a:pt x="4" y="12"/>
                      <a:pt x="17" y="12"/>
                    </a:cubicBezTo>
                    <a:cubicBezTo>
                      <a:pt x="13" y="13"/>
                      <a:pt x="18" y="13"/>
                      <a:pt x="15" y="13"/>
                    </a:cubicBezTo>
                    <a:cubicBezTo>
                      <a:pt x="13" y="13"/>
                      <a:pt x="13" y="13"/>
                      <a:pt x="13" y="13"/>
                    </a:cubicBezTo>
                    <a:cubicBezTo>
                      <a:pt x="11" y="13"/>
                      <a:pt x="19" y="14"/>
                      <a:pt x="13" y="14"/>
                    </a:cubicBezTo>
                    <a:cubicBezTo>
                      <a:pt x="12" y="15"/>
                      <a:pt x="16" y="14"/>
                      <a:pt x="20" y="15"/>
                    </a:cubicBezTo>
                    <a:cubicBezTo>
                      <a:pt x="18" y="16"/>
                      <a:pt x="16" y="15"/>
                      <a:pt x="11" y="16"/>
                    </a:cubicBezTo>
                    <a:cubicBezTo>
                      <a:pt x="17" y="16"/>
                      <a:pt x="14" y="16"/>
                      <a:pt x="17" y="17"/>
                    </a:cubicBezTo>
                    <a:cubicBezTo>
                      <a:pt x="18" y="17"/>
                      <a:pt x="19" y="16"/>
                      <a:pt x="21" y="16"/>
                    </a:cubicBezTo>
                    <a:cubicBezTo>
                      <a:pt x="20" y="17"/>
                      <a:pt x="25" y="17"/>
                      <a:pt x="27" y="17"/>
                    </a:cubicBezTo>
                    <a:cubicBezTo>
                      <a:pt x="20" y="18"/>
                      <a:pt x="27" y="17"/>
                      <a:pt x="21" y="18"/>
                    </a:cubicBezTo>
                    <a:cubicBezTo>
                      <a:pt x="18" y="17"/>
                      <a:pt x="18" y="17"/>
                      <a:pt x="14" y="17"/>
                    </a:cubicBezTo>
                    <a:cubicBezTo>
                      <a:pt x="13" y="18"/>
                      <a:pt x="14" y="19"/>
                      <a:pt x="17" y="19"/>
                    </a:cubicBezTo>
                    <a:cubicBezTo>
                      <a:pt x="16" y="20"/>
                      <a:pt x="14" y="19"/>
                      <a:pt x="13" y="20"/>
                    </a:cubicBezTo>
                    <a:cubicBezTo>
                      <a:pt x="11" y="21"/>
                      <a:pt x="20" y="20"/>
                      <a:pt x="18" y="21"/>
                    </a:cubicBezTo>
                    <a:cubicBezTo>
                      <a:pt x="14" y="21"/>
                      <a:pt x="14" y="21"/>
                      <a:pt x="14" y="21"/>
                    </a:cubicBezTo>
                    <a:cubicBezTo>
                      <a:pt x="19" y="21"/>
                      <a:pt x="13" y="23"/>
                      <a:pt x="16" y="23"/>
                    </a:cubicBezTo>
                    <a:cubicBezTo>
                      <a:pt x="20" y="23"/>
                      <a:pt x="20" y="23"/>
                      <a:pt x="20" y="23"/>
                    </a:cubicBezTo>
                    <a:cubicBezTo>
                      <a:pt x="11" y="24"/>
                      <a:pt x="25" y="23"/>
                      <a:pt x="19" y="25"/>
                    </a:cubicBezTo>
                    <a:cubicBezTo>
                      <a:pt x="24" y="24"/>
                      <a:pt x="28" y="24"/>
                      <a:pt x="28" y="24"/>
                    </a:cubicBezTo>
                    <a:cubicBezTo>
                      <a:pt x="23" y="25"/>
                      <a:pt x="23" y="25"/>
                      <a:pt x="23" y="25"/>
                    </a:cubicBezTo>
                    <a:cubicBezTo>
                      <a:pt x="26" y="24"/>
                      <a:pt x="17" y="26"/>
                      <a:pt x="14" y="25"/>
                    </a:cubicBezTo>
                    <a:cubicBezTo>
                      <a:pt x="17" y="26"/>
                      <a:pt x="14" y="27"/>
                      <a:pt x="18" y="27"/>
                    </a:cubicBezTo>
                    <a:cubicBezTo>
                      <a:pt x="14" y="27"/>
                      <a:pt x="14" y="27"/>
                      <a:pt x="14" y="27"/>
                    </a:cubicBezTo>
                    <a:cubicBezTo>
                      <a:pt x="14" y="28"/>
                      <a:pt x="24" y="26"/>
                      <a:pt x="20" y="27"/>
                    </a:cubicBezTo>
                    <a:cubicBezTo>
                      <a:pt x="17" y="28"/>
                      <a:pt x="17" y="28"/>
                      <a:pt x="17" y="28"/>
                    </a:cubicBezTo>
                    <a:cubicBezTo>
                      <a:pt x="18" y="29"/>
                      <a:pt x="12" y="32"/>
                      <a:pt x="20" y="32"/>
                    </a:cubicBezTo>
                    <a:cubicBezTo>
                      <a:pt x="22" y="31"/>
                      <a:pt x="28" y="29"/>
                      <a:pt x="30" y="29"/>
                    </a:cubicBezTo>
                    <a:cubicBezTo>
                      <a:pt x="28" y="29"/>
                      <a:pt x="23" y="29"/>
                      <a:pt x="21" y="29"/>
                    </a:cubicBezTo>
                    <a:cubicBezTo>
                      <a:pt x="26" y="28"/>
                      <a:pt x="26" y="28"/>
                      <a:pt x="26" y="28"/>
                    </a:cubicBezTo>
                    <a:cubicBezTo>
                      <a:pt x="22" y="29"/>
                      <a:pt x="20" y="29"/>
                      <a:pt x="18" y="30"/>
                    </a:cubicBezTo>
                    <a:cubicBezTo>
                      <a:pt x="15" y="30"/>
                      <a:pt x="22" y="28"/>
                      <a:pt x="19" y="28"/>
                    </a:cubicBezTo>
                    <a:cubicBezTo>
                      <a:pt x="24" y="27"/>
                      <a:pt x="25" y="28"/>
                      <a:pt x="29" y="27"/>
                    </a:cubicBezTo>
                    <a:cubicBezTo>
                      <a:pt x="26" y="27"/>
                      <a:pt x="26" y="27"/>
                      <a:pt x="26" y="27"/>
                    </a:cubicBezTo>
                    <a:cubicBezTo>
                      <a:pt x="28" y="27"/>
                      <a:pt x="28" y="26"/>
                      <a:pt x="30" y="26"/>
                    </a:cubicBezTo>
                    <a:cubicBezTo>
                      <a:pt x="24" y="27"/>
                      <a:pt x="32" y="25"/>
                      <a:pt x="29" y="24"/>
                    </a:cubicBezTo>
                    <a:cubicBezTo>
                      <a:pt x="29" y="25"/>
                      <a:pt x="29" y="25"/>
                      <a:pt x="29" y="25"/>
                    </a:cubicBezTo>
                    <a:cubicBezTo>
                      <a:pt x="26" y="26"/>
                      <a:pt x="26" y="25"/>
                      <a:pt x="25" y="25"/>
                    </a:cubicBezTo>
                    <a:cubicBezTo>
                      <a:pt x="29" y="24"/>
                      <a:pt x="28" y="24"/>
                      <a:pt x="30" y="24"/>
                    </a:cubicBezTo>
                    <a:cubicBezTo>
                      <a:pt x="28" y="24"/>
                      <a:pt x="23" y="24"/>
                      <a:pt x="23" y="24"/>
                    </a:cubicBezTo>
                    <a:cubicBezTo>
                      <a:pt x="28" y="23"/>
                      <a:pt x="25" y="23"/>
                      <a:pt x="30" y="22"/>
                    </a:cubicBezTo>
                    <a:cubicBezTo>
                      <a:pt x="25" y="23"/>
                      <a:pt x="28" y="21"/>
                      <a:pt x="25" y="22"/>
                    </a:cubicBezTo>
                    <a:cubicBezTo>
                      <a:pt x="24" y="22"/>
                      <a:pt x="24" y="21"/>
                      <a:pt x="27" y="21"/>
                    </a:cubicBezTo>
                    <a:cubicBezTo>
                      <a:pt x="28" y="21"/>
                      <a:pt x="28" y="21"/>
                      <a:pt x="28" y="21"/>
                    </a:cubicBezTo>
                    <a:cubicBezTo>
                      <a:pt x="28" y="21"/>
                      <a:pt x="28" y="21"/>
                      <a:pt x="28" y="21"/>
                    </a:cubicBezTo>
                    <a:cubicBezTo>
                      <a:pt x="29" y="21"/>
                      <a:pt x="29" y="21"/>
                      <a:pt x="29" y="21"/>
                    </a:cubicBezTo>
                    <a:cubicBezTo>
                      <a:pt x="29" y="20"/>
                      <a:pt x="25" y="21"/>
                      <a:pt x="28" y="20"/>
                    </a:cubicBezTo>
                    <a:cubicBezTo>
                      <a:pt x="30" y="20"/>
                      <a:pt x="30" y="20"/>
                      <a:pt x="30" y="20"/>
                    </a:cubicBezTo>
                    <a:cubicBezTo>
                      <a:pt x="31" y="20"/>
                      <a:pt x="22" y="20"/>
                      <a:pt x="27" y="19"/>
                    </a:cubicBezTo>
                    <a:cubicBezTo>
                      <a:pt x="24" y="19"/>
                      <a:pt x="24" y="19"/>
                      <a:pt x="18" y="20"/>
                    </a:cubicBezTo>
                    <a:cubicBezTo>
                      <a:pt x="20" y="19"/>
                      <a:pt x="24" y="19"/>
                      <a:pt x="24" y="18"/>
                    </a:cubicBezTo>
                    <a:cubicBezTo>
                      <a:pt x="19" y="19"/>
                      <a:pt x="25" y="18"/>
                      <a:pt x="22" y="18"/>
                    </a:cubicBezTo>
                    <a:cubicBezTo>
                      <a:pt x="27" y="18"/>
                      <a:pt x="24" y="18"/>
                      <a:pt x="28" y="18"/>
                    </a:cubicBezTo>
                    <a:cubicBezTo>
                      <a:pt x="31" y="17"/>
                      <a:pt x="24" y="17"/>
                      <a:pt x="25" y="17"/>
                    </a:cubicBezTo>
                    <a:cubicBezTo>
                      <a:pt x="29" y="16"/>
                      <a:pt x="29" y="16"/>
                      <a:pt x="29" y="16"/>
                    </a:cubicBezTo>
                    <a:cubicBezTo>
                      <a:pt x="27" y="16"/>
                      <a:pt x="23" y="16"/>
                      <a:pt x="27" y="16"/>
                    </a:cubicBezTo>
                    <a:cubicBezTo>
                      <a:pt x="24" y="16"/>
                      <a:pt x="24" y="16"/>
                      <a:pt x="24" y="16"/>
                    </a:cubicBezTo>
                    <a:cubicBezTo>
                      <a:pt x="25" y="16"/>
                      <a:pt x="24" y="15"/>
                      <a:pt x="28" y="15"/>
                    </a:cubicBezTo>
                    <a:cubicBezTo>
                      <a:pt x="22" y="14"/>
                      <a:pt x="22" y="14"/>
                      <a:pt x="22" y="14"/>
                    </a:cubicBezTo>
                    <a:cubicBezTo>
                      <a:pt x="29" y="14"/>
                      <a:pt x="22" y="13"/>
                      <a:pt x="16" y="12"/>
                    </a:cubicBezTo>
                    <a:cubicBezTo>
                      <a:pt x="17" y="12"/>
                      <a:pt x="18" y="11"/>
                      <a:pt x="19" y="11"/>
                    </a:cubicBezTo>
                    <a:cubicBezTo>
                      <a:pt x="22" y="12"/>
                      <a:pt x="22" y="12"/>
                      <a:pt x="22" y="12"/>
                    </a:cubicBezTo>
                    <a:cubicBezTo>
                      <a:pt x="22" y="12"/>
                      <a:pt x="26" y="12"/>
                      <a:pt x="20" y="11"/>
                    </a:cubicBezTo>
                    <a:cubicBezTo>
                      <a:pt x="19" y="10"/>
                      <a:pt x="24" y="11"/>
                      <a:pt x="25" y="11"/>
                    </a:cubicBezTo>
                    <a:cubicBezTo>
                      <a:pt x="17" y="9"/>
                      <a:pt x="31" y="10"/>
                      <a:pt x="19" y="8"/>
                    </a:cubicBezTo>
                    <a:cubicBezTo>
                      <a:pt x="19" y="8"/>
                      <a:pt x="17" y="8"/>
                      <a:pt x="17" y="9"/>
                    </a:cubicBezTo>
                    <a:cubicBezTo>
                      <a:pt x="16" y="8"/>
                      <a:pt x="13" y="8"/>
                      <a:pt x="13" y="8"/>
                    </a:cubicBezTo>
                    <a:cubicBezTo>
                      <a:pt x="13" y="7"/>
                      <a:pt x="17" y="8"/>
                      <a:pt x="15" y="7"/>
                    </a:cubicBezTo>
                    <a:cubicBezTo>
                      <a:pt x="23" y="8"/>
                      <a:pt x="23" y="8"/>
                      <a:pt x="23" y="8"/>
                    </a:cubicBezTo>
                    <a:cubicBezTo>
                      <a:pt x="30" y="9"/>
                      <a:pt x="13" y="4"/>
                      <a:pt x="23" y="6"/>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32" name="Freeform 178"/>
              <p:cNvSpPr>
                <a:spLocks/>
              </p:cNvSpPr>
              <p:nvPr/>
            </p:nvSpPr>
            <p:spPr bwMode="auto">
              <a:xfrm>
                <a:off x="4578" y="3140"/>
                <a:ext cx="3" cy="1"/>
              </a:xfrm>
              <a:custGeom>
                <a:avLst/>
                <a:gdLst>
                  <a:gd name="T0" fmla="*/ 0 w 4"/>
                  <a:gd name="T1" fmla="*/ 1 h 1"/>
                  <a:gd name="T2" fmla="*/ 4 w 4"/>
                  <a:gd name="T3" fmla="*/ 0 h 1"/>
                  <a:gd name="T4" fmla="*/ 0 w 4"/>
                  <a:gd name="T5" fmla="*/ 0 h 1"/>
                  <a:gd name="T6" fmla="*/ 0 w 4"/>
                  <a:gd name="T7" fmla="*/ 1 h 1"/>
                </a:gdLst>
                <a:ahLst/>
                <a:cxnLst>
                  <a:cxn ang="0">
                    <a:pos x="T0" y="T1"/>
                  </a:cxn>
                  <a:cxn ang="0">
                    <a:pos x="T2" y="T3"/>
                  </a:cxn>
                  <a:cxn ang="0">
                    <a:pos x="T4" y="T5"/>
                  </a:cxn>
                  <a:cxn ang="0">
                    <a:pos x="T6" y="T7"/>
                  </a:cxn>
                </a:cxnLst>
                <a:rect l="0" t="0" r="r" b="b"/>
                <a:pathLst>
                  <a:path w="4" h="1">
                    <a:moveTo>
                      <a:pt x="0" y="1"/>
                    </a:moveTo>
                    <a:cubicBezTo>
                      <a:pt x="4" y="0"/>
                      <a:pt x="4" y="0"/>
                      <a:pt x="4" y="0"/>
                    </a:cubicBezTo>
                    <a:cubicBezTo>
                      <a:pt x="0" y="0"/>
                      <a:pt x="0" y="0"/>
                      <a:pt x="0" y="0"/>
                    </a:cubicBezTo>
                    <a:cubicBezTo>
                      <a:pt x="1" y="0"/>
                      <a:pt x="1" y="1"/>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33" name="Freeform 179"/>
              <p:cNvSpPr>
                <a:spLocks/>
              </p:cNvSpPr>
              <p:nvPr/>
            </p:nvSpPr>
            <p:spPr bwMode="auto">
              <a:xfrm>
                <a:off x="4577" y="3140"/>
                <a:ext cx="1"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0" y="0"/>
                      <a:pt x="0" y="0"/>
                      <a:pt x="0" y="0"/>
                    </a:cubicBezTo>
                    <a:cubicBezTo>
                      <a:pt x="0" y="0"/>
                      <a:pt x="0" y="0"/>
                      <a:pt x="0" y="0"/>
                    </a:cubicBezTo>
                    <a:lnTo>
                      <a:pt x="1"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34" name="Freeform 180"/>
              <p:cNvSpPr>
                <a:spLocks/>
              </p:cNvSpPr>
              <p:nvPr/>
            </p:nvSpPr>
            <p:spPr bwMode="auto">
              <a:xfrm>
                <a:off x="4577" y="3133"/>
                <a:ext cx="2" cy="1"/>
              </a:xfrm>
              <a:custGeom>
                <a:avLst/>
                <a:gdLst>
                  <a:gd name="T0" fmla="*/ 2 w 3"/>
                  <a:gd name="T1" fmla="*/ 1 h 1"/>
                  <a:gd name="T2" fmla="*/ 2 w 3"/>
                  <a:gd name="T3" fmla="*/ 1 h 1"/>
                  <a:gd name="T4" fmla="*/ 2 w 3"/>
                  <a:gd name="T5" fmla="*/ 1 h 1"/>
                </a:gdLst>
                <a:ahLst/>
                <a:cxnLst>
                  <a:cxn ang="0">
                    <a:pos x="T0" y="T1"/>
                  </a:cxn>
                  <a:cxn ang="0">
                    <a:pos x="T2" y="T3"/>
                  </a:cxn>
                  <a:cxn ang="0">
                    <a:pos x="T4" y="T5"/>
                  </a:cxn>
                </a:cxnLst>
                <a:rect l="0" t="0" r="r" b="b"/>
                <a:pathLst>
                  <a:path w="3" h="1">
                    <a:moveTo>
                      <a:pt x="2" y="1"/>
                    </a:moveTo>
                    <a:cubicBezTo>
                      <a:pt x="2" y="1"/>
                      <a:pt x="3" y="1"/>
                      <a:pt x="2" y="1"/>
                    </a:cubicBezTo>
                    <a:cubicBezTo>
                      <a:pt x="1" y="0"/>
                      <a:pt x="0" y="0"/>
                      <a:pt x="2"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35" name="Freeform 181"/>
              <p:cNvSpPr>
                <a:spLocks/>
              </p:cNvSpPr>
              <p:nvPr/>
            </p:nvSpPr>
            <p:spPr bwMode="auto">
              <a:xfrm>
                <a:off x="4575" y="3133"/>
                <a:ext cx="2" cy="0"/>
              </a:xfrm>
              <a:custGeom>
                <a:avLst/>
                <a:gdLst>
                  <a:gd name="T0" fmla="*/ 2 w 2"/>
                  <a:gd name="T1" fmla="*/ 0 w 2"/>
                  <a:gd name="T2" fmla="*/ 1 w 2"/>
                  <a:gd name="T3" fmla="*/ 2 w 2"/>
                </a:gdLst>
                <a:ahLst/>
                <a:cxnLst>
                  <a:cxn ang="0">
                    <a:pos x="T0" y="0"/>
                  </a:cxn>
                  <a:cxn ang="0">
                    <a:pos x="T1" y="0"/>
                  </a:cxn>
                  <a:cxn ang="0">
                    <a:pos x="T2" y="0"/>
                  </a:cxn>
                  <a:cxn ang="0">
                    <a:pos x="T3" y="0"/>
                  </a:cxn>
                </a:cxnLst>
                <a:rect l="0" t="0" r="r" b="b"/>
                <a:pathLst>
                  <a:path w="2">
                    <a:moveTo>
                      <a:pt x="2" y="0"/>
                    </a:moveTo>
                    <a:lnTo>
                      <a:pt x="0" y="0"/>
                    </a:lnTo>
                    <a:lnTo>
                      <a:pt x="1" y="0"/>
                    </a:lnTo>
                    <a:lnTo>
                      <a:pt x="2"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36" name="Freeform 182"/>
              <p:cNvSpPr>
                <a:spLocks/>
              </p:cNvSpPr>
              <p:nvPr/>
            </p:nvSpPr>
            <p:spPr bwMode="auto">
              <a:xfrm>
                <a:off x="4564" y="3113"/>
                <a:ext cx="17" cy="20"/>
              </a:xfrm>
              <a:custGeom>
                <a:avLst/>
                <a:gdLst>
                  <a:gd name="T0" fmla="*/ 17 w 21"/>
                  <a:gd name="T1" fmla="*/ 9 h 24"/>
                  <a:gd name="T2" fmla="*/ 15 w 21"/>
                  <a:gd name="T3" fmla="*/ 5 h 24"/>
                  <a:gd name="T4" fmla="*/ 18 w 21"/>
                  <a:gd name="T5" fmla="*/ 7 h 24"/>
                  <a:gd name="T6" fmla="*/ 14 w 21"/>
                  <a:gd name="T7" fmla="*/ 0 h 24"/>
                  <a:gd name="T8" fmla="*/ 10 w 21"/>
                  <a:gd name="T9" fmla="*/ 11 h 24"/>
                  <a:gd name="T10" fmla="*/ 7 w 21"/>
                  <a:gd name="T11" fmla="*/ 8 h 24"/>
                  <a:gd name="T12" fmla="*/ 10 w 21"/>
                  <a:gd name="T13" fmla="*/ 15 h 24"/>
                  <a:gd name="T14" fmla="*/ 5 w 21"/>
                  <a:gd name="T15" fmla="*/ 11 h 24"/>
                  <a:gd name="T16" fmla="*/ 6 w 21"/>
                  <a:gd name="T17" fmla="*/ 15 h 24"/>
                  <a:gd name="T18" fmla="*/ 8 w 21"/>
                  <a:gd name="T19" fmla="*/ 16 h 24"/>
                  <a:gd name="T20" fmla="*/ 7 w 21"/>
                  <a:gd name="T21" fmla="*/ 16 h 24"/>
                  <a:gd name="T22" fmla="*/ 8 w 21"/>
                  <a:gd name="T23" fmla="*/ 16 h 24"/>
                  <a:gd name="T24" fmla="*/ 8 w 21"/>
                  <a:gd name="T25" fmla="*/ 18 h 24"/>
                  <a:gd name="T26" fmla="*/ 6 w 21"/>
                  <a:gd name="T27" fmla="*/ 17 h 24"/>
                  <a:gd name="T28" fmla="*/ 8 w 21"/>
                  <a:gd name="T29" fmla="*/ 19 h 24"/>
                  <a:gd name="T30" fmla="*/ 5 w 21"/>
                  <a:gd name="T31" fmla="*/ 17 h 24"/>
                  <a:gd name="T32" fmla="*/ 9 w 21"/>
                  <a:gd name="T33" fmla="*/ 22 h 24"/>
                  <a:gd name="T34" fmla="*/ 12 w 21"/>
                  <a:gd name="T35" fmla="*/ 23 h 24"/>
                  <a:gd name="T36" fmla="*/ 10 w 21"/>
                  <a:gd name="T37" fmla="*/ 20 h 24"/>
                  <a:gd name="T38" fmla="*/ 10 w 21"/>
                  <a:gd name="T39" fmla="*/ 20 h 24"/>
                  <a:gd name="T40" fmla="*/ 9 w 21"/>
                  <a:gd name="T41" fmla="*/ 18 h 24"/>
                  <a:gd name="T42" fmla="*/ 14 w 21"/>
                  <a:gd name="T43" fmla="*/ 21 h 24"/>
                  <a:gd name="T44" fmla="*/ 18 w 21"/>
                  <a:gd name="T45" fmla="*/ 21 h 24"/>
                  <a:gd name="T46" fmla="*/ 18 w 21"/>
                  <a:gd name="T47" fmla="*/ 22 h 24"/>
                  <a:gd name="T48" fmla="*/ 17 w 21"/>
                  <a:gd name="T49" fmla="*/ 20 h 24"/>
                  <a:gd name="T50" fmla="*/ 14 w 21"/>
                  <a:gd name="T51" fmla="*/ 19 h 24"/>
                  <a:gd name="T52" fmla="*/ 9 w 21"/>
                  <a:gd name="T53" fmla="*/ 16 h 24"/>
                  <a:gd name="T54" fmla="*/ 9 w 21"/>
                  <a:gd name="T55" fmla="*/ 15 h 24"/>
                  <a:gd name="T56" fmla="*/ 14 w 21"/>
                  <a:gd name="T57" fmla="*/ 18 h 24"/>
                  <a:gd name="T58" fmla="*/ 12 w 21"/>
                  <a:gd name="T59" fmla="*/ 17 h 24"/>
                  <a:gd name="T60" fmla="*/ 17 w 21"/>
                  <a:gd name="T61" fmla="*/ 19 h 24"/>
                  <a:gd name="T62" fmla="*/ 12 w 21"/>
                  <a:gd name="T63" fmla="*/ 16 h 24"/>
                  <a:gd name="T64" fmla="*/ 14 w 21"/>
                  <a:gd name="T65" fmla="*/ 13 h 24"/>
                  <a:gd name="T66" fmla="*/ 16 w 21"/>
                  <a:gd name="T67" fmla="*/ 15 h 24"/>
                  <a:gd name="T68" fmla="*/ 13 w 21"/>
                  <a:gd name="T69" fmla="*/ 12 h 24"/>
                  <a:gd name="T70" fmla="*/ 16 w 21"/>
                  <a:gd name="T71" fmla="*/ 12 h 24"/>
                  <a:gd name="T72" fmla="*/ 14 w 21"/>
                  <a:gd name="T73" fmla="*/ 10 h 24"/>
                  <a:gd name="T74" fmla="*/ 16 w 21"/>
                  <a:gd name="T75" fmla="*/ 9 h 24"/>
                  <a:gd name="T76" fmla="*/ 16 w 21"/>
                  <a:gd name="T77" fmla="*/ 9 h 24"/>
                  <a:gd name="T78" fmla="*/ 13 w 21"/>
                  <a:gd name="T79" fmla="*/ 3 h 24"/>
                  <a:gd name="T80" fmla="*/ 17 w 21"/>
                  <a:gd name="T81"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1" h="24">
                    <a:moveTo>
                      <a:pt x="17" y="9"/>
                    </a:moveTo>
                    <a:cubicBezTo>
                      <a:pt x="15" y="5"/>
                      <a:pt x="15" y="5"/>
                      <a:pt x="15" y="5"/>
                    </a:cubicBezTo>
                    <a:cubicBezTo>
                      <a:pt x="16" y="7"/>
                      <a:pt x="16" y="4"/>
                      <a:pt x="18" y="7"/>
                    </a:cubicBezTo>
                    <a:cubicBezTo>
                      <a:pt x="15" y="2"/>
                      <a:pt x="19" y="6"/>
                      <a:pt x="14" y="0"/>
                    </a:cubicBezTo>
                    <a:cubicBezTo>
                      <a:pt x="13" y="4"/>
                      <a:pt x="6" y="3"/>
                      <a:pt x="10" y="11"/>
                    </a:cubicBezTo>
                    <a:cubicBezTo>
                      <a:pt x="7" y="8"/>
                      <a:pt x="7" y="8"/>
                      <a:pt x="7" y="8"/>
                    </a:cubicBezTo>
                    <a:cubicBezTo>
                      <a:pt x="12" y="13"/>
                      <a:pt x="0" y="7"/>
                      <a:pt x="10" y="15"/>
                    </a:cubicBezTo>
                    <a:cubicBezTo>
                      <a:pt x="5" y="11"/>
                      <a:pt x="5" y="11"/>
                      <a:pt x="5" y="11"/>
                    </a:cubicBezTo>
                    <a:cubicBezTo>
                      <a:pt x="3" y="11"/>
                      <a:pt x="12" y="17"/>
                      <a:pt x="6" y="15"/>
                    </a:cubicBezTo>
                    <a:cubicBezTo>
                      <a:pt x="8" y="16"/>
                      <a:pt x="8" y="16"/>
                      <a:pt x="8" y="16"/>
                    </a:cubicBezTo>
                    <a:cubicBezTo>
                      <a:pt x="7" y="16"/>
                      <a:pt x="7" y="16"/>
                      <a:pt x="7" y="16"/>
                    </a:cubicBezTo>
                    <a:cubicBezTo>
                      <a:pt x="8" y="16"/>
                      <a:pt x="8" y="16"/>
                      <a:pt x="8" y="16"/>
                    </a:cubicBezTo>
                    <a:cubicBezTo>
                      <a:pt x="10" y="18"/>
                      <a:pt x="9" y="18"/>
                      <a:pt x="8" y="18"/>
                    </a:cubicBezTo>
                    <a:cubicBezTo>
                      <a:pt x="6" y="17"/>
                      <a:pt x="7" y="17"/>
                      <a:pt x="6" y="17"/>
                    </a:cubicBezTo>
                    <a:cubicBezTo>
                      <a:pt x="4" y="16"/>
                      <a:pt x="8" y="18"/>
                      <a:pt x="8" y="19"/>
                    </a:cubicBezTo>
                    <a:cubicBezTo>
                      <a:pt x="6" y="18"/>
                      <a:pt x="5" y="18"/>
                      <a:pt x="5" y="17"/>
                    </a:cubicBezTo>
                    <a:cubicBezTo>
                      <a:pt x="7" y="19"/>
                      <a:pt x="0" y="18"/>
                      <a:pt x="9" y="22"/>
                    </a:cubicBezTo>
                    <a:cubicBezTo>
                      <a:pt x="10" y="22"/>
                      <a:pt x="12" y="22"/>
                      <a:pt x="12" y="23"/>
                    </a:cubicBezTo>
                    <a:cubicBezTo>
                      <a:pt x="16" y="23"/>
                      <a:pt x="12" y="22"/>
                      <a:pt x="10" y="20"/>
                    </a:cubicBezTo>
                    <a:cubicBezTo>
                      <a:pt x="10" y="20"/>
                      <a:pt x="10" y="20"/>
                      <a:pt x="10" y="20"/>
                    </a:cubicBezTo>
                    <a:cubicBezTo>
                      <a:pt x="2" y="16"/>
                      <a:pt x="12" y="21"/>
                      <a:pt x="9" y="18"/>
                    </a:cubicBezTo>
                    <a:cubicBezTo>
                      <a:pt x="12" y="20"/>
                      <a:pt x="12" y="20"/>
                      <a:pt x="14" y="21"/>
                    </a:cubicBezTo>
                    <a:cubicBezTo>
                      <a:pt x="21" y="24"/>
                      <a:pt x="10" y="18"/>
                      <a:pt x="18" y="21"/>
                    </a:cubicBezTo>
                    <a:cubicBezTo>
                      <a:pt x="18" y="22"/>
                      <a:pt x="18" y="22"/>
                      <a:pt x="18" y="22"/>
                    </a:cubicBezTo>
                    <a:cubicBezTo>
                      <a:pt x="19" y="22"/>
                      <a:pt x="18" y="21"/>
                      <a:pt x="17" y="20"/>
                    </a:cubicBezTo>
                    <a:cubicBezTo>
                      <a:pt x="14" y="19"/>
                      <a:pt x="14" y="19"/>
                      <a:pt x="14" y="19"/>
                    </a:cubicBezTo>
                    <a:cubicBezTo>
                      <a:pt x="14" y="19"/>
                      <a:pt x="10" y="17"/>
                      <a:pt x="9" y="16"/>
                    </a:cubicBezTo>
                    <a:cubicBezTo>
                      <a:pt x="12" y="18"/>
                      <a:pt x="7" y="15"/>
                      <a:pt x="9" y="15"/>
                    </a:cubicBezTo>
                    <a:cubicBezTo>
                      <a:pt x="13" y="17"/>
                      <a:pt x="12" y="17"/>
                      <a:pt x="14" y="18"/>
                    </a:cubicBezTo>
                    <a:cubicBezTo>
                      <a:pt x="12" y="17"/>
                      <a:pt x="12" y="17"/>
                      <a:pt x="12" y="17"/>
                    </a:cubicBezTo>
                    <a:cubicBezTo>
                      <a:pt x="12" y="16"/>
                      <a:pt x="15" y="18"/>
                      <a:pt x="17" y="19"/>
                    </a:cubicBezTo>
                    <a:cubicBezTo>
                      <a:pt x="15" y="18"/>
                      <a:pt x="15" y="18"/>
                      <a:pt x="12" y="16"/>
                    </a:cubicBezTo>
                    <a:cubicBezTo>
                      <a:pt x="16" y="18"/>
                      <a:pt x="16" y="16"/>
                      <a:pt x="14" y="13"/>
                    </a:cubicBezTo>
                    <a:cubicBezTo>
                      <a:pt x="14" y="13"/>
                      <a:pt x="17" y="15"/>
                      <a:pt x="16" y="15"/>
                    </a:cubicBezTo>
                    <a:cubicBezTo>
                      <a:pt x="17" y="16"/>
                      <a:pt x="15" y="14"/>
                      <a:pt x="13" y="12"/>
                    </a:cubicBezTo>
                    <a:cubicBezTo>
                      <a:pt x="12" y="10"/>
                      <a:pt x="14" y="10"/>
                      <a:pt x="16" y="12"/>
                    </a:cubicBezTo>
                    <a:cubicBezTo>
                      <a:pt x="14" y="10"/>
                      <a:pt x="14" y="10"/>
                      <a:pt x="14" y="10"/>
                    </a:cubicBezTo>
                    <a:cubicBezTo>
                      <a:pt x="10" y="6"/>
                      <a:pt x="17" y="12"/>
                      <a:pt x="16" y="9"/>
                    </a:cubicBezTo>
                    <a:cubicBezTo>
                      <a:pt x="16" y="9"/>
                      <a:pt x="16" y="9"/>
                      <a:pt x="16" y="9"/>
                    </a:cubicBezTo>
                    <a:cubicBezTo>
                      <a:pt x="16" y="8"/>
                      <a:pt x="11" y="3"/>
                      <a:pt x="13" y="3"/>
                    </a:cubicBezTo>
                    <a:cubicBezTo>
                      <a:pt x="15" y="6"/>
                      <a:pt x="15" y="6"/>
                      <a:pt x="17" y="9"/>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37" name="Freeform 183"/>
              <p:cNvSpPr>
                <a:spLocks/>
              </p:cNvSpPr>
              <p:nvPr/>
            </p:nvSpPr>
            <p:spPr bwMode="auto">
              <a:xfrm>
                <a:off x="4576" y="3112"/>
                <a:ext cx="4" cy="6"/>
              </a:xfrm>
              <a:custGeom>
                <a:avLst/>
                <a:gdLst>
                  <a:gd name="T0" fmla="*/ 2 w 5"/>
                  <a:gd name="T1" fmla="*/ 3 h 8"/>
                  <a:gd name="T2" fmla="*/ 4 w 5"/>
                  <a:gd name="T3" fmla="*/ 7 h 8"/>
                  <a:gd name="T4" fmla="*/ 1 w 5"/>
                  <a:gd name="T5" fmla="*/ 1 h 8"/>
                  <a:gd name="T6" fmla="*/ 1 w 5"/>
                  <a:gd name="T7" fmla="*/ 2 h 8"/>
                  <a:gd name="T8" fmla="*/ 2 w 5"/>
                  <a:gd name="T9" fmla="*/ 3 h 8"/>
                </a:gdLst>
                <a:ahLst/>
                <a:cxnLst>
                  <a:cxn ang="0">
                    <a:pos x="T0" y="T1"/>
                  </a:cxn>
                  <a:cxn ang="0">
                    <a:pos x="T2" y="T3"/>
                  </a:cxn>
                  <a:cxn ang="0">
                    <a:pos x="T4" y="T5"/>
                  </a:cxn>
                  <a:cxn ang="0">
                    <a:pos x="T6" y="T7"/>
                  </a:cxn>
                  <a:cxn ang="0">
                    <a:pos x="T8" y="T9"/>
                  </a:cxn>
                </a:cxnLst>
                <a:rect l="0" t="0" r="r" b="b"/>
                <a:pathLst>
                  <a:path w="5" h="8">
                    <a:moveTo>
                      <a:pt x="2" y="3"/>
                    </a:moveTo>
                    <a:cubicBezTo>
                      <a:pt x="4" y="7"/>
                      <a:pt x="4" y="7"/>
                      <a:pt x="4" y="7"/>
                    </a:cubicBezTo>
                    <a:cubicBezTo>
                      <a:pt x="5" y="8"/>
                      <a:pt x="3" y="3"/>
                      <a:pt x="1" y="1"/>
                    </a:cubicBezTo>
                    <a:cubicBezTo>
                      <a:pt x="1" y="2"/>
                      <a:pt x="0" y="0"/>
                      <a:pt x="1" y="2"/>
                    </a:cubicBezTo>
                    <a:cubicBezTo>
                      <a:pt x="2" y="3"/>
                      <a:pt x="2" y="4"/>
                      <a:pt x="2" y="3"/>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38" name="Freeform 184"/>
              <p:cNvSpPr>
                <a:spLocks/>
              </p:cNvSpPr>
              <p:nvPr/>
            </p:nvSpPr>
            <p:spPr bwMode="auto">
              <a:xfrm>
                <a:off x="4576" y="3102"/>
                <a:ext cx="10" cy="17"/>
              </a:xfrm>
              <a:custGeom>
                <a:avLst/>
                <a:gdLst>
                  <a:gd name="T0" fmla="*/ 9 w 13"/>
                  <a:gd name="T1" fmla="*/ 11 h 21"/>
                  <a:gd name="T2" fmla="*/ 8 w 13"/>
                  <a:gd name="T3" fmla="*/ 8 h 21"/>
                  <a:gd name="T4" fmla="*/ 3 w 13"/>
                  <a:gd name="T5" fmla="*/ 9 h 21"/>
                  <a:gd name="T6" fmla="*/ 5 w 13"/>
                  <a:gd name="T7" fmla="*/ 15 h 21"/>
                  <a:gd name="T8" fmla="*/ 3 w 13"/>
                  <a:gd name="T9" fmla="*/ 12 h 21"/>
                  <a:gd name="T10" fmla="*/ 4 w 13"/>
                  <a:gd name="T11" fmla="*/ 17 h 21"/>
                  <a:gd name="T12" fmla="*/ 4 w 13"/>
                  <a:gd name="T13" fmla="*/ 15 h 21"/>
                  <a:gd name="T14" fmla="*/ 5 w 13"/>
                  <a:gd name="T15" fmla="*/ 17 h 21"/>
                  <a:gd name="T16" fmla="*/ 5 w 13"/>
                  <a:gd name="T17" fmla="*/ 15 h 21"/>
                  <a:gd name="T18" fmla="*/ 6 w 13"/>
                  <a:gd name="T19" fmla="*/ 18 h 21"/>
                  <a:gd name="T20" fmla="*/ 5 w 13"/>
                  <a:gd name="T21" fmla="*/ 12 h 21"/>
                  <a:gd name="T22" fmla="*/ 8 w 13"/>
                  <a:gd name="T23" fmla="*/ 17 h 21"/>
                  <a:gd name="T24" fmla="*/ 10 w 13"/>
                  <a:gd name="T25" fmla="*/ 18 h 21"/>
                  <a:gd name="T26" fmla="*/ 9 w 13"/>
                  <a:gd name="T27" fmla="*/ 16 h 21"/>
                  <a:gd name="T28" fmla="*/ 7 w 13"/>
                  <a:gd name="T29" fmla="*/ 12 h 21"/>
                  <a:gd name="T30" fmla="*/ 10 w 13"/>
                  <a:gd name="T31" fmla="*/ 18 h 21"/>
                  <a:gd name="T32" fmla="*/ 12 w 13"/>
                  <a:gd name="T33" fmla="*/ 14 h 21"/>
                  <a:gd name="T34" fmla="*/ 11 w 13"/>
                  <a:gd name="T35" fmla="*/ 7 h 21"/>
                  <a:gd name="T36" fmla="*/ 12 w 13"/>
                  <a:gd name="T37" fmla="*/ 12 h 21"/>
                  <a:gd name="T38" fmla="*/ 13 w 13"/>
                  <a:gd name="T39" fmla="*/ 13 h 21"/>
                  <a:gd name="T40" fmla="*/ 12 w 13"/>
                  <a:gd name="T41" fmla="*/ 3 h 21"/>
                  <a:gd name="T42" fmla="*/ 9 w 13"/>
                  <a:gd name="T43"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 h="21">
                    <a:moveTo>
                      <a:pt x="9" y="11"/>
                    </a:moveTo>
                    <a:cubicBezTo>
                      <a:pt x="8" y="8"/>
                      <a:pt x="8" y="8"/>
                      <a:pt x="8" y="8"/>
                    </a:cubicBezTo>
                    <a:cubicBezTo>
                      <a:pt x="7" y="9"/>
                      <a:pt x="5" y="11"/>
                      <a:pt x="3" y="9"/>
                    </a:cubicBezTo>
                    <a:cubicBezTo>
                      <a:pt x="2" y="8"/>
                      <a:pt x="5" y="14"/>
                      <a:pt x="5" y="15"/>
                    </a:cubicBezTo>
                    <a:cubicBezTo>
                      <a:pt x="3" y="12"/>
                      <a:pt x="3" y="12"/>
                      <a:pt x="3" y="12"/>
                    </a:cubicBezTo>
                    <a:cubicBezTo>
                      <a:pt x="3" y="14"/>
                      <a:pt x="0" y="11"/>
                      <a:pt x="4" y="17"/>
                    </a:cubicBezTo>
                    <a:cubicBezTo>
                      <a:pt x="4" y="17"/>
                      <a:pt x="3" y="14"/>
                      <a:pt x="4" y="15"/>
                    </a:cubicBezTo>
                    <a:cubicBezTo>
                      <a:pt x="5" y="17"/>
                      <a:pt x="5" y="17"/>
                      <a:pt x="5" y="17"/>
                    </a:cubicBezTo>
                    <a:cubicBezTo>
                      <a:pt x="5" y="15"/>
                      <a:pt x="5" y="15"/>
                      <a:pt x="5" y="15"/>
                    </a:cubicBezTo>
                    <a:cubicBezTo>
                      <a:pt x="6" y="18"/>
                      <a:pt x="6" y="18"/>
                      <a:pt x="6" y="18"/>
                    </a:cubicBezTo>
                    <a:cubicBezTo>
                      <a:pt x="9" y="21"/>
                      <a:pt x="3" y="10"/>
                      <a:pt x="5" y="12"/>
                    </a:cubicBezTo>
                    <a:cubicBezTo>
                      <a:pt x="8" y="17"/>
                      <a:pt x="8" y="17"/>
                      <a:pt x="8" y="17"/>
                    </a:cubicBezTo>
                    <a:cubicBezTo>
                      <a:pt x="8" y="17"/>
                      <a:pt x="8" y="15"/>
                      <a:pt x="10" y="18"/>
                    </a:cubicBezTo>
                    <a:cubicBezTo>
                      <a:pt x="10" y="18"/>
                      <a:pt x="9" y="15"/>
                      <a:pt x="9" y="16"/>
                    </a:cubicBezTo>
                    <a:cubicBezTo>
                      <a:pt x="9" y="16"/>
                      <a:pt x="8" y="14"/>
                      <a:pt x="7" y="12"/>
                    </a:cubicBezTo>
                    <a:cubicBezTo>
                      <a:pt x="7" y="8"/>
                      <a:pt x="9" y="16"/>
                      <a:pt x="10" y="18"/>
                    </a:cubicBezTo>
                    <a:cubicBezTo>
                      <a:pt x="9" y="13"/>
                      <a:pt x="11" y="9"/>
                      <a:pt x="12" y="14"/>
                    </a:cubicBezTo>
                    <a:cubicBezTo>
                      <a:pt x="11" y="10"/>
                      <a:pt x="11" y="6"/>
                      <a:pt x="11" y="7"/>
                    </a:cubicBezTo>
                    <a:cubicBezTo>
                      <a:pt x="12" y="8"/>
                      <a:pt x="12" y="10"/>
                      <a:pt x="12" y="12"/>
                    </a:cubicBezTo>
                    <a:cubicBezTo>
                      <a:pt x="13" y="12"/>
                      <a:pt x="13" y="14"/>
                      <a:pt x="13" y="13"/>
                    </a:cubicBezTo>
                    <a:cubicBezTo>
                      <a:pt x="12" y="10"/>
                      <a:pt x="12" y="5"/>
                      <a:pt x="12" y="3"/>
                    </a:cubicBezTo>
                    <a:cubicBezTo>
                      <a:pt x="9" y="0"/>
                      <a:pt x="11" y="11"/>
                      <a:pt x="9" y="1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39" name="Freeform 185"/>
              <p:cNvSpPr>
                <a:spLocks/>
              </p:cNvSpPr>
              <p:nvPr/>
            </p:nvSpPr>
            <p:spPr bwMode="auto">
              <a:xfrm>
                <a:off x="4582" y="3107"/>
                <a:ext cx="1" cy="2"/>
              </a:xfrm>
              <a:custGeom>
                <a:avLst/>
                <a:gdLst>
                  <a:gd name="T0" fmla="*/ 0 w 1"/>
                  <a:gd name="T1" fmla="*/ 0 h 2"/>
                  <a:gd name="T2" fmla="*/ 0 w 1"/>
                  <a:gd name="T3" fmla="*/ 2 h 2"/>
                  <a:gd name="T4" fmla="*/ 1 w 1"/>
                  <a:gd name="T5" fmla="*/ 1 h 2"/>
                  <a:gd name="T6" fmla="*/ 0 w 1"/>
                  <a:gd name="T7" fmla="*/ 0 h 2"/>
                </a:gdLst>
                <a:ahLst/>
                <a:cxnLst>
                  <a:cxn ang="0">
                    <a:pos x="T0" y="T1"/>
                  </a:cxn>
                  <a:cxn ang="0">
                    <a:pos x="T2" y="T3"/>
                  </a:cxn>
                  <a:cxn ang="0">
                    <a:pos x="T4" y="T5"/>
                  </a:cxn>
                  <a:cxn ang="0">
                    <a:pos x="T6" y="T7"/>
                  </a:cxn>
                </a:cxnLst>
                <a:rect l="0" t="0" r="r" b="b"/>
                <a:pathLst>
                  <a:path w="1" h="2">
                    <a:moveTo>
                      <a:pt x="0" y="0"/>
                    </a:moveTo>
                    <a:lnTo>
                      <a:pt x="0" y="2"/>
                    </a:lnTo>
                    <a:lnTo>
                      <a:pt x="1" y="1"/>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40" name="Freeform 186"/>
              <p:cNvSpPr>
                <a:spLocks/>
              </p:cNvSpPr>
              <p:nvPr/>
            </p:nvSpPr>
            <p:spPr bwMode="auto">
              <a:xfrm>
                <a:off x="5284" y="2858"/>
                <a:ext cx="2" cy="2"/>
              </a:xfrm>
              <a:custGeom>
                <a:avLst/>
                <a:gdLst>
                  <a:gd name="T0" fmla="*/ 1 w 2"/>
                  <a:gd name="T1" fmla="*/ 2 h 2"/>
                  <a:gd name="T2" fmla="*/ 2 w 2"/>
                  <a:gd name="T3" fmla="*/ 2 h 2"/>
                  <a:gd name="T4" fmla="*/ 0 w 2"/>
                  <a:gd name="T5" fmla="*/ 0 h 2"/>
                  <a:gd name="T6" fmla="*/ 1 w 2"/>
                  <a:gd name="T7" fmla="*/ 2 h 2"/>
                </a:gdLst>
                <a:ahLst/>
                <a:cxnLst>
                  <a:cxn ang="0">
                    <a:pos x="T0" y="T1"/>
                  </a:cxn>
                  <a:cxn ang="0">
                    <a:pos x="T2" y="T3"/>
                  </a:cxn>
                  <a:cxn ang="0">
                    <a:pos x="T4" y="T5"/>
                  </a:cxn>
                  <a:cxn ang="0">
                    <a:pos x="T6" y="T7"/>
                  </a:cxn>
                </a:cxnLst>
                <a:rect l="0" t="0" r="r" b="b"/>
                <a:pathLst>
                  <a:path w="2" h="2">
                    <a:moveTo>
                      <a:pt x="1" y="2"/>
                    </a:moveTo>
                    <a:lnTo>
                      <a:pt x="2" y="2"/>
                    </a:lnTo>
                    <a:lnTo>
                      <a:pt x="0" y="0"/>
                    </a:lnTo>
                    <a:lnTo>
                      <a:pt x="1" y="2"/>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41" name="Freeform 187"/>
              <p:cNvSpPr>
                <a:spLocks/>
              </p:cNvSpPr>
              <p:nvPr/>
            </p:nvSpPr>
            <p:spPr bwMode="auto">
              <a:xfrm>
                <a:off x="5284" y="2856"/>
                <a:ext cx="10" cy="10"/>
              </a:xfrm>
              <a:custGeom>
                <a:avLst/>
                <a:gdLst>
                  <a:gd name="T0" fmla="*/ 12 w 12"/>
                  <a:gd name="T1" fmla="*/ 11 h 12"/>
                  <a:gd name="T2" fmla="*/ 11 w 12"/>
                  <a:gd name="T3" fmla="*/ 10 h 12"/>
                  <a:gd name="T4" fmla="*/ 0 w 12"/>
                  <a:gd name="T5" fmla="*/ 0 h 12"/>
                  <a:gd name="T6" fmla="*/ 5 w 12"/>
                  <a:gd name="T7" fmla="*/ 8 h 12"/>
                  <a:gd name="T8" fmla="*/ 4 w 12"/>
                  <a:gd name="T9" fmla="*/ 4 h 12"/>
                  <a:gd name="T10" fmla="*/ 8 w 12"/>
                  <a:gd name="T11" fmla="*/ 10 h 12"/>
                  <a:gd name="T12" fmla="*/ 8 w 12"/>
                  <a:gd name="T13" fmla="*/ 8 h 12"/>
                  <a:gd name="T14" fmla="*/ 12 w 1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2">
                    <a:moveTo>
                      <a:pt x="12" y="11"/>
                    </a:moveTo>
                    <a:cubicBezTo>
                      <a:pt x="11" y="10"/>
                      <a:pt x="11" y="10"/>
                      <a:pt x="11" y="10"/>
                    </a:cubicBezTo>
                    <a:cubicBezTo>
                      <a:pt x="4" y="2"/>
                      <a:pt x="6" y="4"/>
                      <a:pt x="0" y="0"/>
                    </a:cubicBezTo>
                    <a:cubicBezTo>
                      <a:pt x="1" y="1"/>
                      <a:pt x="3" y="5"/>
                      <a:pt x="5" y="8"/>
                    </a:cubicBezTo>
                    <a:cubicBezTo>
                      <a:pt x="5" y="7"/>
                      <a:pt x="3" y="4"/>
                      <a:pt x="4" y="4"/>
                    </a:cubicBezTo>
                    <a:cubicBezTo>
                      <a:pt x="6" y="7"/>
                      <a:pt x="6" y="7"/>
                      <a:pt x="8" y="10"/>
                    </a:cubicBezTo>
                    <a:cubicBezTo>
                      <a:pt x="11" y="12"/>
                      <a:pt x="7" y="8"/>
                      <a:pt x="8" y="8"/>
                    </a:cubicBezTo>
                    <a:lnTo>
                      <a:pt x="12" y="11"/>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42" name="Freeform 188"/>
              <p:cNvSpPr>
                <a:spLocks/>
              </p:cNvSpPr>
              <p:nvPr/>
            </p:nvSpPr>
            <p:spPr bwMode="auto">
              <a:xfrm>
                <a:off x="5288" y="2859"/>
                <a:ext cx="3" cy="3"/>
              </a:xfrm>
              <a:custGeom>
                <a:avLst/>
                <a:gdLst>
                  <a:gd name="T0" fmla="*/ 0 w 4"/>
                  <a:gd name="T1" fmla="*/ 0 h 4"/>
                  <a:gd name="T2" fmla="*/ 4 w 4"/>
                  <a:gd name="T3" fmla="*/ 4 h 4"/>
                  <a:gd name="T4" fmla="*/ 0 w 4"/>
                  <a:gd name="T5" fmla="*/ 0 h 4"/>
                </a:gdLst>
                <a:ahLst/>
                <a:cxnLst>
                  <a:cxn ang="0">
                    <a:pos x="T0" y="T1"/>
                  </a:cxn>
                  <a:cxn ang="0">
                    <a:pos x="T2" y="T3"/>
                  </a:cxn>
                  <a:cxn ang="0">
                    <a:pos x="T4" y="T5"/>
                  </a:cxn>
                </a:cxnLst>
                <a:rect l="0" t="0" r="r" b="b"/>
                <a:pathLst>
                  <a:path w="4" h="4">
                    <a:moveTo>
                      <a:pt x="0" y="0"/>
                    </a:moveTo>
                    <a:cubicBezTo>
                      <a:pt x="4" y="4"/>
                      <a:pt x="4" y="4"/>
                      <a:pt x="4" y="4"/>
                    </a:cubicBezTo>
                    <a:cubicBezTo>
                      <a:pt x="3" y="2"/>
                      <a:pt x="1"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43" name="Freeform 189"/>
              <p:cNvSpPr>
                <a:spLocks/>
              </p:cNvSpPr>
              <p:nvPr/>
            </p:nvSpPr>
            <p:spPr bwMode="auto">
              <a:xfrm>
                <a:off x="5287" y="2856"/>
                <a:ext cx="3" cy="4"/>
              </a:xfrm>
              <a:custGeom>
                <a:avLst/>
                <a:gdLst>
                  <a:gd name="T0" fmla="*/ 1 w 4"/>
                  <a:gd name="T1" fmla="*/ 2 h 5"/>
                  <a:gd name="T2" fmla="*/ 4 w 4"/>
                  <a:gd name="T3" fmla="*/ 5 h 5"/>
                  <a:gd name="T4" fmla="*/ 0 w 4"/>
                  <a:gd name="T5" fmla="*/ 0 h 5"/>
                  <a:gd name="T6" fmla="*/ 1 w 4"/>
                  <a:gd name="T7" fmla="*/ 2 h 5"/>
                </a:gdLst>
                <a:ahLst/>
                <a:cxnLst>
                  <a:cxn ang="0">
                    <a:pos x="T0" y="T1"/>
                  </a:cxn>
                  <a:cxn ang="0">
                    <a:pos x="T2" y="T3"/>
                  </a:cxn>
                  <a:cxn ang="0">
                    <a:pos x="T4" y="T5"/>
                  </a:cxn>
                  <a:cxn ang="0">
                    <a:pos x="T6" y="T7"/>
                  </a:cxn>
                </a:cxnLst>
                <a:rect l="0" t="0" r="r" b="b"/>
                <a:pathLst>
                  <a:path w="4" h="5">
                    <a:moveTo>
                      <a:pt x="1" y="2"/>
                    </a:moveTo>
                    <a:cubicBezTo>
                      <a:pt x="2" y="2"/>
                      <a:pt x="4" y="5"/>
                      <a:pt x="4" y="5"/>
                    </a:cubicBezTo>
                    <a:cubicBezTo>
                      <a:pt x="0" y="0"/>
                      <a:pt x="0" y="0"/>
                      <a:pt x="0" y="0"/>
                    </a:cubicBezTo>
                    <a:lnTo>
                      <a:pt x="1" y="2"/>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44" name="Freeform 190"/>
              <p:cNvSpPr>
                <a:spLocks/>
              </p:cNvSpPr>
              <p:nvPr/>
            </p:nvSpPr>
            <p:spPr bwMode="auto">
              <a:xfrm>
                <a:off x="5289" y="2856"/>
                <a:ext cx="1" cy="0"/>
              </a:xfrm>
              <a:custGeom>
                <a:avLst/>
                <a:gdLst>
                  <a:gd name="T0" fmla="*/ 1 w 1"/>
                  <a:gd name="T1" fmla="*/ 1 h 1"/>
                  <a:gd name="T2" fmla="*/ 1 w 1"/>
                  <a:gd name="T3" fmla="*/ 1 h 1"/>
                  <a:gd name="T4" fmla="*/ 1 w 1"/>
                  <a:gd name="T5" fmla="*/ 1 h 1"/>
                </a:gdLst>
                <a:ahLst/>
                <a:cxnLst>
                  <a:cxn ang="0">
                    <a:pos x="T0" y="T1"/>
                  </a:cxn>
                  <a:cxn ang="0">
                    <a:pos x="T2" y="T3"/>
                  </a:cxn>
                  <a:cxn ang="0">
                    <a:pos x="T4" y="T5"/>
                  </a:cxn>
                </a:cxnLst>
                <a:rect l="0" t="0" r="r" b="b"/>
                <a:pathLst>
                  <a:path w="1" h="1">
                    <a:moveTo>
                      <a:pt x="1" y="1"/>
                    </a:moveTo>
                    <a:cubicBezTo>
                      <a:pt x="1" y="1"/>
                      <a:pt x="1" y="1"/>
                      <a:pt x="1" y="1"/>
                    </a:cubicBezTo>
                    <a:cubicBezTo>
                      <a:pt x="0" y="0"/>
                      <a:pt x="1" y="1"/>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45" name="Freeform 191"/>
              <p:cNvSpPr>
                <a:spLocks/>
              </p:cNvSpPr>
              <p:nvPr/>
            </p:nvSpPr>
            <p:spPr bwMode="auto">
              <a:xfrm>
                <a:off x="5289" y="2854"/>
                <a:ext cx="6" cy="8"/>
              </a:xfrm>
              <a:custGeom>
                <a:avLst/>
                <a:gdLst>
                  <a:gd name="T0" fmla="*/ 2 w 7"/>
                  <a:gd name="T1" fmla="*/ 2 h 10"/>
                  <a:gd name="T2" fmla="*/ 1 w 7"/>
                  <a:gd name="T3" fmla="*/ 3 h 10"/>
                  <a:gd name="T4" fmla="*/ 1 w 7"/>
                  <a:gd name="T5" fmla="*/ 3 h 10"/>
                  <a:gd name="T6" fmla="*/ 5 w 7"/>
                  <a:gd name="T7" fmla="*/ 7 h 10"/>
                  <a:gd name="T8" fmla="*/ 4 w 7"/>
                  <a:gd name="T9" fmla="*/ 8 h 10"/>
                  <a:gd name="T10" fmla="*/ 7 w 7"/>
                  <a:gd name="T11" fmla="*/ 10 h 10"/>
                  <a:gd name="T12" fmla="*/ 2 w 7"/>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7" h="10">
                    <a:moveTo>
                      <a:pt x="2" y="2"/>
                    </a:moveTo>
                    <a:cubicBezTo>
                      <a:pt x="0" y="0"/>
                      <a:pt x="0" y="2"/>
                      <a:pt x="1" y="3"/>
                    </a:cubicBezTo>
                    <a:cubicBezTo>
                      <a:pt x="1" y="3"/>
                      <a:pt x="1" y="3"/>
                      <a:pt x="1" y="3"/>
                    </a:cubicBezTo>
                    <a:cubicBezTo>
                      <a:pt x="3" y="4"/>
                      <a:pt x="6" y="8"/>
                      <a:pt x="5" y="7"/>
                    </a:cubicBezTo>
                    <a:cubicBezTo>
                      <a:pt x="5" y="8"/>
                      <a:pt x="2" y="5"/>
                      <a:pt x="4" y="8"/>
                    </a:cubicBezTo>
                    <a:cubicBezTo>
                      <a:pt x="7" y="10"/>
                      <a:pt x="7" y="10"/>
                      <a:pt x="7" y="10"/>
                    </a:cubicBezTo>
                    <a:cubicBezTo>
                      <a:pt x="7" y="9"/>
                      <a:pt x="3" y="3"/>
                      <a:pt x="2" y="2"/>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46" name="Freeform 192"/>
              <p:cNvSpPr>
                <a:spLocks/>
              </p:cNvSpPr>
              <p:nvPr/>
            </p:nvSpPr>
            <p:spPr bwMode="auto">
              <a:xfrm>
                <a:off x="5290" y="2856"/>
                <a:ext cx="0"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1" y="1"/>
                      <a:pt x="1" y="1"/>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47" name="Freeform 193"/>
              <p:cNvSpPr>
                <a:spLocks/>
              </p:cNvSpPr>
              <p:nvPr/>
            </p:nvSpPr>
            <p:spPr bwMode="auto">
              <a:xfrm>
                <a:off x="5289" y="2857"/>
                <a:ext cx="1" cy="2"/>
              </a:xfrm>
              <a:custGeom>
                <a:avLst/>
                <a:gdLst>
                  <a:gd name="T0" fmla="*/ 0 w 1"/>
                  <a:gd name="T1" fmla="*/ 0 h 2"/>
                  <a:gd name="T2" fmla="*/ 0 w 1"/>
                  <a:gd name="T3" fmla="*/ 1 h 2"/>
                  <a:gd name="T4" fmla="*/ 1 w 1"/>
                  <a:gd name="T5" fmla="*/ 2 h 2"/>
                  <a:gd name="T6" fmla="*/ 0 w 1"/>
                  <a:gd name="T7" fmla="*/ 0 h 2"/>
                </a:gdLst>
                <a:ahLst/>
                <a:cxnLst>
                  <a:cxn ang="0">
                    <a:pos x="T0" y="T1"/>
                  </a:cxn>
                  <a:cxn ang="0">
                    <a:pos x="T2" y="T3"/>
                  </a:cxn>
                  <a:cxn ang="0">
                    <a:pos x="T4" y="T5"/>
                  </a:cxn>
                  <a:cxn ang="0">
                    <a:pos x="T6" y="T7"/>
                  </a:cxn>
                </a:cxnLst>
                <a:rect l="0" t="0" r="r" b="b"/>
                <a:pathLst>
                  <a:path w="1" h="2">
                    <a:moveTo>
                      <a:pt x="0" y="0"/>
                    </a:moveTo>
                    <a:lnTo>
                      <a:pt x="0" y="1"/>
                    </a:lnTo>
                    <a:lnTo>
                      <a:pt x="1" y="2"/>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48" name="Freeform 194"/>
              <p:cNvSpPr>
                <a:spLocks/>
              </p:cNvSpPr>
              <p:nvPr/>
            </p:nvSpPr>
            <p:spPr bwMode="auto">
              <a:xfrm>
                <a:off x="5290" y="2854"/>
                <a:ext cx="9" cy="7"/>
              </a:xfrm>
              <a:custGeom>
                <a:avLst/>
                <a:gdLst>
                  <a:gd name="T0" fmla="*/ 2 w 11"/>
                  <a:gd name="T1" fmla="*/ 0 h 9"/>
                  <a:gd name="T2" fmla="*/ 4 w 11"/>
                  <a:gd name="T3" fmla="*/ 4 h 9"/>
                  <a:gd name="T4" fmla="*/ 11 w 11"/>
                  <a:gd name="T5" fmla="*/ 9 h 9"/>
                  <a:gd name="T6" fmla="*/ 10 w 11"/>
                  <a:gd name="T7" fmla="*/ 7 h 9"/>
                  <a:gd name="T8" fmla="*/ 2 w 11"/>
                  <a:gd name="T9" fmla="*/ 0 h 9"/>
                </a:gdLst>
                <a:ahLst/>
                <a:cxnLst>
                  <a:cxn ang="0">
                    <a:pos x="T0" y="T1"/>
                  </a:cxn>
                  <a:cxn ang="0">
                    <a:pos x="T2" y="T3"/>
                  </a:cxn>
                  <a:cxn ang="0">
                    <a:pos x="T4" y="T5"/>
                  </a:cxn>
                  <a:cxn ang="0">
                    <a:pos x="T6" y="T7"/>
                  </a:cxn>
                  <a:cxn ang="0">
                    <a:pos x="T8" y="T9"/>
                  </a:cxn>
                </a:cxnLst>
                <a:rect l="0" t="0" r="r" b="b"/>
                <a:pathLst>
                  <a:path w="11" h="9">
                    <a:moveTo>
                      <a:pt x="2" y="0"/>
                    </a:moveTo>
                    <a:cubicBezTo>
                      <a:pt x="6" y="5"/>
                      <a:pt x="0" y="1"/>
                      <a:pt x="4" y="4"/>
                    </a:cubicBezTo>
                    <a:cubicBezTo>
                      <a:pt x="4" y="4"/>
                      <a:pt x="8" y="6"/>
                      <a:pt x="11" y="9"/>
                    </a:cubicBezTo>
                    <a:cubicBezTo>
                      <a:pt x="10" y="7"/>
                      <a:pt x="10" y="7"/>
                      <a:pt x="10" y="7"/>
                    </a:cubicBezTo>
                    <a:cubicBezTo>
                      <a:pt x="8" y="5"/>
                      <a:pt x="4" y="2"/>
                      <a:pt x="2"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49" name="Freeform 195"/>
              <p:cNvSpPr>
                <a:spLocks/>
              </p:cNvSpPr>
              <p:nvPr/>
            </p:nvSpPr>
            <p:spPr bwMode="auto">
              <a:xfrm>
                <a:off x="5301" y="2861"/>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50" name="Freeform 196"/>
              <p:cNvSpPr>
                <a:spLocks/>
              </p:cNvSpPr>
              <p:nvPr/>
            </p:nvSpPr>
            <p:spPr bwMode="auto">
              <a:xfrm>
                <a:off x="5295" y="2853"/>
                <a:ext cx="11" cy="10"/>
              </a:xfrm>
              <a:custGeom>
                <a:avLst/>
                <a:gdLst>
                  <a:gd name="T0" fmla="*/ 4 w 14"/>
                  <a:gd name="T1" fmla="*/ 0 h 12"/>
                  <a:gd name="T2" fmla="*/ 8 w 14"/>
                  <a:gd name="T3" fmla="*/ 6 h 12"/>
                  <a:gd name="T4" fmla="*/ 4 w 14"/>
                  <a:gd name="T5" fmla="*/ 2 h 12"/>
                  <a:gd name="T6" fmla="*/ 5 w 14"/>
                  <a:gd name="T7" fmla="*/ 5 h 12"/>
                  <a:gd name="T8" fmla="*/ 1 w 14"/>
                  <a:gd name="T9" fmla="*/ 1 h 12"/>
                  <a:gd name="T10" fmla="*/ 4 w 14"/>
                  <a:gd name="T11" fmla="*/ 6 h 12"/>
                  <a:gd name="T12" fmla="*/ 0 w 14"/>
                  <a:gd name="T13" fmla="*/ 4 h 12"/>
                  <a:gd name="T14" fmla="*/ 6 w 14"/>
                  <a:gd name="T15" fmla="*/ 8 h 12"/>
                  <a:gd name="T16" fmla="*/ 6 w 14"/>
                  <a:gd name="T17" fmla="*/ 7 h 12"/>
                  <a:gd name="T18" fmla="*/ 8 w 14"/>
                  <a:gd name="T19" fmla="*/ 10 h 12"/>
                  <a:gd name="T20" fmla="*/ 14 w 14"/>
                  <a:gd name="T21" fmla="*/ 11 h 12"/>
                  <a:gd name="T22" fmla="*/ 4 w 14"/>
                  <a:gd name="T2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12">
                    <a:moveTo>
                      <a:pt x="4" y="0"/>
                    </a:moveTo>
                    <a:cubicBezTo>
                      <a:pt x="8" y="6"/>
                      <a:pt x="8" y="6"/>
                      <a:pt x="8" y="6"/>
                    </a:cubicBezTo>
                    <a:cubicBezTo>
                      <a:pt x="6" y="4"/>
                      <a:pt x="5" y="3"/>
                      <a:pt x="4" y="2"/>
                    </a:cubicBezTo>
                    <a:cubicBezTo>
                      <a:pt x="3" y="2"/>
                      <a:pt x="6" y="5"/>
                      <a:pt x="5" y="5"/>
                    </a:cubicBezTo>
                    <a:cubicBezTo>
                      <a:pt x="0" y="1"/>
                      <a:pt x="6" y="4"/>
                      <a:pt x="1" y="1"/>
                    </a:cubicBezTo>
                    <a:cubicBezTo>
                      <a:pt x="1" y="1"/>
                      <a:pt x="1" y="2"/>
                      <a:pt x="4" y="6"/>
                    </a:cubicBezTo>
                    <a:cubicBezTo>
                      <a:pt x="0" y="4"/>
                      <a:pt x="0" y="4"/>
                      <a:pt x="0" y="4"/>
                    </a:cubicBezTo>
                    <a:cubicBezTo>
                      <a:pt x="6" y="8"/>
                      <a:pt x="6" y="8"/>
                      <a:pt x="6" y="8"/>
                    </a:cubicBezTo>
                    <a:cubicBezTo>
                      <a:pt x="7" y="9"/>
                      <a:pt x="2" y="4"/>
                      <a:pt x="6" y="7"/>
                    </a:cubicBezTo>
                    <a:cubicBezTo>
                      <a:pt x="8" y="9"/>
                      <a:pt x="8" y="9"/>
                      <a:pt x="8" y="10"/>
                    </a:cubicBezTo>
                    <a:cubicBezTo>
                      <a:pt x="8" y="9"/>
                      <a:pt x="13" y="12"/>
                      <a:pt x="14" y="11"/>
                    </a:cubicBezTo>
                    <a:cubicBezTo>
                      <a:pt x="14" y="9"/>
                      <a:pt x="6" y="3"/>
                      <a:pt x="4"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51" name="Freeform 197"/>
              <p:cNvSpPr>
                <a:spLocks/>
              </p:cNvSpPr>
              <p:nvPr/>
            </p:nvSpPr>
            <p:spPr bwMode="auto">
              <a:xfrm>
                <a:off x="5302" y="2856"/>
                <a:ext cx="2" cy="2"/>
              </a:xfrm>
              <a:custGeom>
                <a:avLst/>
                <a:gdLst>
                  <a:gd name="T0" fmla="*/ 1 w 2"/>
                  <a:gd name="T1" fmla="*/ 1 h 2"/>
                  <a:gd name="T2" fmla="*/ 2 w 2"/>
                  <a:gd name="T3" fmla="*/ 2 h 2"/>
                  <a:gd name="T4" fmla="*/ 0 w 2"/>
                  <a:gd name="T5" fmla="*/ 0 h 2"/>
                  <a:gd name="T6" fmla="*/ 1 w 2"/>
                  <a:gd name="T7" fmla="*/ 1 h 2"/>
                </a:gdLst>
                <a:ahLst/>
                <a:cxnLst>
                  <a:cxn ang="0">
                    <a:pos x="T0" y="T1"/>
                  </a:cxn>
                  <a:cxn ang="0">
                    <a:pos x="T2" y="T3"/>
                  </a:cxn>
                  <a:cxn ang="0">
                    <a:pos x="T4" y="T5"/>
                  </a:cxn>
                  <a:cxn ang="0">
                    <a:pos x="T6" y="T7"/>
                  </a:cxn>
                </a:cxnLst>
                <a:rect l="0" t="0" r="r" b="b"/>
                <a:pathLst>
                  <a:path w="2" h="2">
                    <a:moveTo>
                      <a:pt x="1" y="1"/>
                    </a:moveTo>
                    <a:lnTo>
                      <a:pt x="2" y="2"/>
                    </a:lnTo>
                    <a:lnTo>
                      <a:pt x="0" y="0"/>
                    </a:lnTo>
                    <a:lnTo>
                      <a:pt x="1" y="1"/>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52" name="Freeform 198"/>
              <p:cNvSpPr>
                <a:spLocks/>
              </p:cNvSpPr>
              <p:nvPr/>
            </p:nvSpPr>
            <p:spPr bwMode="auto">
              <a:xfrm>
                <a:off x="5299" y="2849"/>
                <a:ext cx="11" cy="10"/>
              </a:xfrm>
              <a:custGeom>
                <a:avLst/>
                <a:gdLst>
                  <a:gd name="T0" fmla="*/ 0 w 14"/>
                  <a:gd name="T1" fmla="*/ 2 h 12"/>
                  <a:gd name="T2" fmla="*/ 2 w 14"/>
                  <a:gd name="T3" fmla="*/ 6 h 12"/>
                  <a:gd name="T4" fmla="*/ 0 w 14"/>
                  <a:gd name="T5" fmla="*/ 4 h 12"/>
                  <a:gd name="T6" fmla="*/ 4 w 14"/>
                  <a:gd name="T7" fmla="*/ 7 h 12"/>
                  <a:gd name="T8" fmla="*/ 3 w 14"/>
                  <a:gd name="T9" fmla="*/ 4 h 12"/>
                  <a:gd name="T10" fmla="*/ 10 w 14"/>
                  <a:gd name="T11" fmla="*/ 9 h 12"/>
                  <a:gd name="T12" fmla="*/ 8 w 14"/>
                  <a:gd name="T13" fmla="*/ 9 h 12"/>
                  <a:gd name="T14" fmla="*/ 9 w 14"/>
                  <a:gd name="T15" fmla="*/ 5 h 12"/>
                  <a:gd name="T16" fmla="*/ 7 w 14"/>
                  <a:gd name="T17" fmla="*/ 5 h 12"/>
                  <a:gd name="T18" fmla="*/ 6 w 14"/>
                  <a:gd name="T19" fmla="*/ 3 h 12"/>
                  <a:gd name="T20" fmla="*/ 0 w 14"/>
                  <a:gd name="T21"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12">
                    <a:moveTo>
                      <a:pt x="0" y="2"/>
                    </a:moveTo>
                    <a:cubicBezTo>
                      <a:pt x="2" y="6"/>
                      <a:pt x="2" y="6"/>
                      <a:pt x="2" y="6"/>
                    </a:cubicBezTo>
                    <a:cubicBezTo>
                      <a:pt x="0" y="4"/>
                      <a:pt x="0" y="4"/>
                      <a:pt x="0" y="4"/>
                    </a:cubicBezTo>
                    <a:cubicBezTo>
                      <a:pt x="1" y="5"/>
                      <a:pt x="3" y="7"/>
                      <a:pt x="4" y="7"/>
                    </a:cubicBezTo>
                    <a:cubicBezTo>
                      <a:pt x="9" y="11"/>
                      <a:pt x="3" y="5"/>
                      <a:pt x="3" y="4"/>
                    </a:cubicBezTo>
                    <a:cubicBezTo>
                      <a:pt x="6" y="4"/>
                      <a:pt x="5" y="6"/>
                      <a:pt x="10" y="9"/>
                    </a:cubicBezTo>
                    <a:cubicBezTo>
                      <a:pt x="9" y="9"/>
                      <a:pt x="8" y="8"/>
                      <a:pt x="8" y="9"/>
                    </a:cubicBezTo>
                    <a:cubicBezTo>
                      <a:pt x="14" y="12"/>
                      <a:pt x="10" y="7"/>
                      <a:pt x="9" y="5"/>
                    </a:cubicBezTo>
                    <a:cubicBezTo>
                      <a:pt x="8" y="5"/>
                      <a:pt x="7" y="4"/>
                      <a:pt x="7" y="5"/>
                    </a:cubicBezTo>
                    <a:cubicBezTo>
                      <a:pt x="6" y="3"/>
                      <a:pt x="6" y="3"/>
                      <a:pt x="6" y="3"/>
                    </a:cubicBezTo>
                    <a:cubicBezTo>
                      <a:pt x="1" y="1"/>
                      <a:pt x="0" y="0"/>
                      <a:pt x="0" y="2"/>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53" name="Freeform 199"/>
              <p:cNvSpPr>
                <a:spLocks/>
              </p:cNvSpPr>
              <p:nvPr/>
            </p:nvSpPr>
            <p:spPr bwMode="auto">
              <a:xfrm>
                <a:off x="5296" y="2851"/>
                <a:ext cx="3" cy="1"/>
              </a:xfrm>
              <a:custGeom>
                <a:avLst/>
                <a:gdLst>
                  <a:gd name="T0" fmla="*/ 2 w 3"/>
                  <a:gd name="T1" fmla="*/ 2 h 2"/>
                  <a:gd name="T2" fmla="*/ 3 w 3"/>
                  <a:gd name="T3" fmla="*/ 2 h 2"/>
                  <a:gd name="T4" fmla="*/ 2 w 3"/>
                  <a:gd name="T5" fmla="*/ 2 h 2"/>
                </a:gdLst>
                <a:ahLst/>
                <a:cxnLst>
                  <a:cxn ang="0">
                    <a:pos x="T0" y="T1"/>
                  </a:cxn>
                  <a:cxn ang="0">
                    <a:pos x="T2" y="T3"/>
                  </a:cxn>
                  <a:cxn ang="0">
                    <a:pos x="T4" y="T5"/>
                  </a:cxn>
                </a:cxnLst>
                <a:rect l="0" t="0" r="r" b="b"/>
                <a:pathLst>
                  <a:path w="3" h="2">
                    <a:moveTo>
                      <a:pt x="2" y="2"/>
                    </a:moveTo>
                    <a:cubicBezTo>
                      <a:pt x="1" y="1"/>
                      <a:pt x="2" y="1"/>
                      <a:pt x="3" y="2"/>
                    </a:cubicBezTo>
                    <a:cubicBezTo>
                      <a:pt x="1" y="1"/>
                      <a:pt x="0" y="0"/>
                      <a:pt x="2" y="2"/>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54" name="Freeform 200"/>
              <p:cNvSpPr>
                <a:spLocks/>
              </p:cNvSpPr>
              <p:nvPr/>
            </p:nvSpPr>
            <p:spPr bwMode="auto">
              <a:xfrm>
                <a:off x="5306" y="285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55" name="Freeform 201"/>
              <p:cNvSpPr>
                <a:spLocks/>
              </p:cNvSpPr>
              <p:nvPr/>
            </p:nvSpPr>
            <p:spPr bwMode="auto">
              <a:xfrm>
                <a:off x="5299" y="2848"/>
                <a:ext cx="3" cy="2"/>
              </a:xfrm>
              <a:custGeom>
                <a:avLst/>
                <a:gdLst>
                  <a:gd name="T0" fmla="*/ 2 w 3"/>
                  <a:gd name="T1" fmla="*/ 2 h 2"/>
                  <a:gd name="T2" fmla="*/ 3 w 3"/>
                  <a:gd name="T3" fmla="*/ 2 h 2"/>
                  <a:gd name="T4" fmla="*/ 0 w 3"/>
                  <a:gd name="T5" fmla="*/ 0 h 2"/>
                  <a:gd name="T6" fmla="*/ 2 w 3"/>
                  <a:gd name="T7" fmla="*/ 2 h 2"/>
                </a:gdLst>
                <a:ahLst/>
                <a:cxnLst>
                  <a:cxn ang="0">
                    <a:pos x="T0" y="T1"/>
                  </a:cxn>
                  <a:cxn ang="0">
                    <a:pos x="T2" y="T3"/>
                  </a:cxn>
                  <a:cxn ang="0">
                    <a:pos x="T4" y="T5"/>
                  </a:cxn>
                  <a:cxn ang="0">
                    <a:pos x="T6" y="T7"/>
                  </a:cxn>
                </a:cxnLst>
                <a:rect l="0" t="0" r="r" b="b"/>
                <a:pathLst>
                  <a:path w="3" h="2">
                    <a:moveTo>
                      <a:pt x="2" y="2"/>
                    </a:moveTo>
                    <a:cubicBezTo>
                      <a:pt x="3" y="2"/>
                      <a:pt x="3" y="2"/>
                      <a:pt x="3" y="2"/>
                    </a:cubicBezTo>
                    <a:cubicBezTo>
                      <a:pt x="0" y="0"/>
                      <a:pt x="0" y="0"/>
                      <a:pt x="0" y="0"/>
                    </a:cubicBezTo>
                    <a:cubicBezTo>
                      <a:pt x="0" y="1"/>
                      <a:pt x="1" y="1"/>
                      <a:pt x="2" y="2"/>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56" name="Freeform 202"/>
              <p:cNvSpPr>
                <a:spLocks/>
              </p:cNvSpPr>
              <p:nvPr/>
            </p:nvSpPr>
            <p:spPr bwMode="auto">
              <a:xfrm>
                <a:off x="5299" y="2825"/>
                <a:ext cx="23" cy="29"/>
              </a:xfrm>
              <a:custGeom>
                <a:avLst/>
                <a:gdLst>
                  <a:gd name="T0" fmla="*/ 26 w 28"/>
                  <a:gd name="T1" fmla="*/ 3 h 35"/>
                  <a:gd name="T2" fmla="*/ 23 w 28"/>
                  <a:gd name="T3" fmla="*/ 4 h 35"/>
                  <a:gd name="T4" fmla="*/ 19 w 28"/>
                  <a:gd name="T5" fmla="*/ 1 h 35"/>
                  <a:gd name="T6" fmla="*/ 12 w 28"/>
                  <a:gd name="T7" fmla="*/ 0 h 35"/>
                  <a:gd name="T8" fmla="*/ 14 w 28"/>
                  <a:gd name="T9" fmla="*/ 3 h 35"/>
                  <a:gd name="T10" fmla="*/ 11 w 28"/>
                  <a:gd name="T11" fmla="*/ 2 h 35"/>
                  <a:gd name="T12" fmla="*/ 12 w 28"/>
                  <a:gd name="T13" fmla="*/ 7 h 35"/>
                  <a:gd name="T14" fmla="*/ 13 w 28"/>
                  <a:gd name="T15" fmla="*/ 11 h 35"/>
                  <a:gd name="T16" fmla="*/ 5 w 28"/>
                  <a:gd name="T17" fmla="*/ 22 h 35"/>
                  <a:gd name="T18" fmla="*/ 10 w 28"/>
                  <a:gd name="T19" fmla="*/ 26 h 35"/>
                  <a:gd name="T20" fmla="*/ 6 w 28"/>
                  <a:gd name="T21" fmla="*/ 24 h 35"/>
                  <a:gd name="T22" fmla="*/ 7 w 28"/>
                  <a:gd name="T23" fmla="*/ 23 h 35"/>
                  <a:gd name="T24" fmla="*/ 3 w 28"/>
                  <a:gd name="T25" fmla="*/ 25 h 35"/>
                  <a:gd name="T26" fmla="*/ 10 w 28"/>
                  <a:gd name="T27" fmla="*/ 30 h 35"/>
                  <a:gd name="T28" fmla="*/ 2 w 28"/>
                  <a:gd name="T29" fmla="*/ 26 h 35"/>
                  <a:gd name="T30" fmla="*/ 5 w 28"/>
                  <a:gd name="T31" fmla="*/ 31 h 35"/>
                  <a:gd name="T32" fmla="*/ 10 w 28"/>
                  <a:gd name="T33" fmla="*/ 32 h 35"/>
                  <a:gd name="T34" fmla="*/ 12 w 28"/>
                  <a:gd name="T35" fmla="*/ 35 h 35"/>
                  <a:gd name="T36" fmla="*/ 10 w 28"/>
                  <a:gd name="T37" fmla="*/ 23 h 35"/>
                  <a:gd name="T38" fmla="*/ 13 w 28"/>
                  <a:gd name="T39" fmla="*/ 25 h 35"/>
                  <a:gd name="T40" fmla="*/ 19 w 28"/>
                  <a:gd name="T41" fmla="*/ 22 h 35"/>
                  <a:gd name="T42" fmla="*/ 14 w 28"/>
                  <a:gd name="T43" fmla="*/ 17 h 35"/>
                  <a:gd name="T44" fmla="*/ 17 w 28"/>
                  <a:gd name="T45" fmla="*/ 17 h 35"/>
                  <a:gd name="T46" fmla="*/ 14 w 28"/>
                  <a:gd name="T47" fmla="*/ 16 h 35"/>
                  <a:gd name="T48" fmla="*/ 19 w 28"/>
                  <a:gd name="T49" fmla="*/ 16 h 35"/>
                  <a:gd name="T50" fmla="*/ 12 w 28"/>
                  <a:gd name="T51" fmla="*/ 12 h 35"/>
                  <a:gd name="T52" fmla="*/ 23 w 28"/>
                  <a:gd name="T53" fmla="*/ 14 h 35"/>
                  <a:gd name="T54" fmla="*/ 19 w 28"/>
                  <a:gd name="T55" fmla="*/ 13 h 35"/>
                  <a:gd name="T56" fmla="*/ 16 w 28"/>
                  <a:gd name="T57" fmla="*/ 11 h 35"/>
                  <a:gd name="T58" fmla="*/ 23 w 28"/>
                  <a:gd name="T59" fmla="*/ 13 h 35"/>
                  <a:gd name="T60" fmla="*/ 19 w 28"/>
                  <a:gd name="T61" fmla="*/ 8 h 35"/>
                  <a:gd name="T62" fmla="*/ 16 w 28"/>
                  <a:gd name="T63" fmla="*/ 8 h 35"/>
                  <a:gd name="T64" fmla="*/ 18 w 28"/>
                  <a:gd name="T65" fmla="*/ 5 h 35"/>
                  <a:gd name="T66" fmla="*/ 24 w 28"/>
                  <a:gd name="T67" fmla="*/ 8 h 35"/>
                  <a:gd name="T68" fmla="*/ 28 w 28"/>
                  <a:gd name="T69" fmla="*/ 8 h 35"/>
                  <a:gd name="T70" fmla="*/ 20 w 28"/>
                  <a:gd name="T71" fmla="*/ 3 h 35"/>
                  <a:gd name="T72" fmla="*/ 26 w 28"/>
                  <a:gd name="T73" fmla="*/ 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 h="35">
                    <a:moveTo>
                      <a:pt x="26" y="3"/>
                    </a:moveTo>
                    <a:cubicBezTo>
                      <a:pt x="24" y="3"/>
                      <a:pt x="22" y="3"/>
                      <a:pt x="23" y="4"/>
                    </a:cubicBezTo>
                    <a:cubicBezTo>
                      <a:pt x="20" y="3"/>
                      <a:pt x="20" y="2"/>
                      <a:pt x="19" y="1"/>
                    </a:cubicBezTo>
                    <a:cubicBezTo>
                      <a:pt x="16" y="2"/>
                      <a:pt x="15" y="1"/>
                      <a:pt x="12" y="0"/>
                    </a:cubicBezTo>
                    <a:cubicBezTo>
                      <a:pt x="11" y="1"/>
                      <a:pt x="15" y="2"/>
                      <a:pt x="14" y="3"/>
                    </a:cubicBezTo>
                    <a:cubicBezTo>
                      <a:pt x="11" y="2"/>
                      <a:pt x="11" y="2"/>
                      <a:pt x="11" y="2"/>
                    </a:cubicBezTo>
                    <a:cubicBezTo>
                      <a:pt x="12" y="4"/>
                      <a:pt x="15" y="7"/>
                      <a:pt x="12" y="7"/>
                    </a:cubicBezTo>
                    <a:cubicBezTo>
                      <a:pt x="10" y="8"/>
                      <a:pt x="12" y="9"/>
                      <a:pt x="13" y="11"/>
                    </a:cubicBezTo>
                    <a:cubicBezTo>
                      <a:pt x="9" y="14"/>
                      <a:pt x="10" y="19"/>
                      <a:pt x="5" y="22"/>
                    </a:cubicBezTo>
                    <a:cubicBezTo>
                      <a:pt x="10" y="26"/>
                      <a:pt x="10" y="26"/>
                      <a:pt x="10" y="26"/>
                    </a:cubicBezTo>
                    <a:cubicBezTo>
                      <a:pt x="8" y="24"/>
                      <a:pt x="10" y="26"/>
                      <a:pt x="6" y="24"/>
                    </a:cubicBezTo>
                    <a:cubicBezTo>
                      <a:pt x="7" y="24"/>
                      <a:pt x="7" y="24"/>
                      <a:pt x="7" y="23"/>
                    </a:cubicBezTo>
                    <a:cubicBezTo>
                      <a:pt x="2" y="21"/>
                      <a:pt x="6" y="26"/>
                      <a:pt x="3" y="25"/>
                    </a:cubicBezTo>
                    <a:cubicBezTo>
                      <a:pt x="4" y="26"/>
                      <a:pt x="9" y="29"/>
                      <a:pt x="10" y="30"/>
                    </a:cubicBezTo>
                    <a:cubicBezTo>
                      <a:pt x="4" y="26"/>
                      <a:pt x="9" y="31"/>
                      <a:pt x="2" y="26"/>
                    </a:cubicBezTo>
                    <a:cubicBezTo>
                      <a:pt x="0" y="26"/>
                      <a:pt x="7" y="30"/>
                      <a:pt x="5" y="31"/>
                    </a:cubicBezTo>
                    <a:cubicBezTo>
                      <a:pt x="9" y="33"/>
                      <a:pt x="8" y="31"/>
                      <a:pt x="10" y="32"/>
                    </a:cubicBezTo>
                    <a:cubicBezTo>
                      <a:pt x="13" y="35"/>
                      <a:pt x="8" y="33"/>
                      <a:pt x="12" y="35"/>
                    </a:cubicBezTo>
                    <a:cubicBezTo>
                      <a:pt x="15" y="35"/>
                      <a:pt x="10" y="27"/>
                      <a:pt x="10" y="23"/>
                    </a:cubicBezTo>
                    <a:cubicBezTo>
                      <a:pt x="13" y="25"/>
                      <a:pt x="13" y="25"/>
                      <a:pt x="13" y="25"/>
                    </a:cubicBezTo>
                    <a:cubicBezTo>
                      <a:pt x="11" y="22"/>
                      <a:pt x="12" y="20"/>
                      <a:pt x="19" y="22"/>
                    </a:cubicBezTo>
                    <a:cubicBezTo>
                      <a:pt x="15" y="20"/>
                      <a:pt x="22" y="21"/>
                      <a:pt x="14" y="17"/>
                    </a:cubicBezTo>
                    <a:cubicBezTo>
                      <a:pt x="16" y="17"/>
                      <a:pt x="16" y="17"/>
                      <a:pt x="17" y="17"/>
                    </a:cubicBezTo>
                    <a:cubicBezTo>
                      <a:pt x="14" y="16"/>
                      <a:pt x="14" y="16"/>
                      <a:pt x="14" y="16"/>
                    </a:cubicBezTo>
                    <a:cubicBezTo>
                      <a:pt x="15" y="15"/>
                      <a:pt x="18" y="17"/>
                      <a:pt x="19" y="16"/>
                    </a:cubicBezTo>
                    <a:cubicBezTo>
                      <a:pt x="15" y="15"/>
                      <a:pt x="14" y="14"/>
                      <a:pt x="12" y="12"/>
                    </a:cubicBezTo>
                    <a:cubicBezTo>
                      <a:pt x="16" y="13"/>
                      <a:pt x="20" y="14"/>
                      <a:pt x="23" y="14"/>
                    </a:cubicBezTo>
                    <a:cubicBezTo>
                      <a:pt x="19" y="13"/>
                      <a:pt x="19" y="13"/>
                      <a:pt x="19" y="13"/>
                    </a:cubicBezTo>
                    <a:cubicBezTo>
                      <a:pt x="21" y="12"/>
                      <a:pt x="17" y="11"/>
                      <a:pt x="16" y="11"/>
                    </a:cubicBezTo>
                    <a:cubicBezTo>
                      <a:pt x="16" y="10"/>
                      <a:pt x="21" y="12"/>
                      <a:pt x="23" y="13"/>
                    </a:cubicBezTo>
                    <a:cubicBezTo>
                      <a:pt x="25" y="12"/>
                      <a:pt x="16" y="8"/>
                      <a:pt x="19" y="8"/>
                    </a:cubicBezTo>
                    <a:cubicBezTo>
                      <a:pt x="16" y="8"/>
                      <a:pt x="16" y="8"/>
                      <a:pt x="16" y="8"/>
                    </a:cubicBezTo>
                    <a:cubicBezTo>
                      <a:pt x="15" y="6"/>
                      <a:pt x="19" y="6"/>
                      <a:pt x="18" y="5"/>
                    </a:cubicBezTo>
                    <a:cubicBezTo>
                      <a:pt x="24" y="5"/>
                      <a:pt x="22" y="7"/>
                      <a:pt x="24" y="8"/>
                    </a:cubicBezTo>
                    <a:cubicBezTo>
                      <a:pt x="26" y="8"/>
                      <a:pt x="26" y="8"/>
                      <a:pt x="28" y="8"/>
                    </a:cubicBezTo>
                    <a:cubicBezTo>
                      <a:pt x="20" y="3"/>
                      <a:pt x="20" y="3"/>
                      <a:pt x="20" y="3"/>
                    </a:cubicBezTo>
                    <a:cubicBezTo>
                      <a:pt x="26" y="5"/>
                      <a:pt x="26" y="3"/>
                      <a:pt x="26" y="3"/>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57" name="Freeform 203"/>
              <p:cNvSpPr>
                <a:spLocks/>
              </p:cNvSpPr>
              <p:nvPr/>
            </p:nvSpPr>
            <p:spPr bwMode="auto">
              <a:xfrm>
                <a:off x="5322" y="2832"/>
                <a:ext cx="1" cy="1"/>
              </a:xfrm>
              <a:custGeom>
                <a:avLst/>
                <a:gdLst>
                  <a:gd name="T0" fmla="*/ 0 w 1"/>
                  <a:gd name="T1" fmla="*/ 0 h 1"/>
                  <a:gd name="T2" fmla="*/ 1 w 1"/>
                  <a:gd name="T3" fmla="*/ 1 h 1"/>
                  <a:gd name="T4" fmla="*/ 0 w 1"/>
                  <a:gd name="T5" fmla="*/ 0 h 1"/>
                  <a:gd name="T6" fmla="*/ 0 w 1"/>
                  <a:gd name="T7" fmla="*/ 0 h 1"/>
                </a:gdLst>
                <a:ahLst/>
                <a:cxnLst>
                  <a:cxn ang="0">
                    <a:pos x="T0" y="T1"/>
                  </a:cxn>
                  <a:cxn ang="0">
                    <a:pos x="T2" y="T3"/>
                  </a:cxn>
                  <a:cxn ang="0">
                    <a:pos x="T4" y="T5"/>
                  </a:cxn>
                  <a:cxn ang="0">
                    <a:pos x="T6" y="T7"/>
                  </a:cxn>
                </a:cxnLst>
                <a:rect l="0" t="0" r="r" b="b"/>
                <a:pathLst>
                  <a:path w="1" h="1">
                    <a:moveTo>
                      <a:pt x="0" y="0"/>
                    </a:moveTo>
                    <a:lnTo>
                      <a:pt x="1" y="1"/>
                    </a:ln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58" name="Freeform 204"/>
              <p:cNvSpPr>
                <a:spLocks/>
              </p:cNvSpPr>
              <p:nvPr/>
            </p:nvSpPr>
            <p:spPr bwMode="auto">
              <a:xfrm>
                <a:off x="5320" y="2828"/>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grpSp>
        <p:grpSp>
          <p:nvGrpSpPr>
            <p:cNvPr id="63" name="Group 406"/>
            <p:cNvGrpSpPr>
              <a:grpSpLocks/>
            </p:cNvGrpSpPr>
            <p:nvPr/>
          </p:nvGrpSpPr>
          <p:grpSpPr bwMode="auto">
            <a:xfrm>
              <a:off x="4604" y="2603"/>
              <a:ext cx="733" cy="589"/>
              <a:chOff x="4604" y="2603"/>
              <a:chExt cx="733" cy="589"/>
            </a:xfrm>
          </p:grpSpPr>
          <p:sp>
            <p:nvSpPr>
              <p:cNvPr id="259" name="Rectangle 206"/>
              <p:cNvSpPr>
                <a:spLocks noChangeArrowheads="1"/>
              </p:cNvSpPr>
              <p:nvPr/>
            </p:nvSpPr>
            <p:spPr bwMode="auto">
              <a:xfrm>
                <a:off x="5308" y="2831"/>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60" name="Freeform 207"/>
              <p:cNvSpPr>
                <a:spLocks/>
              </p:cNvSpPr>
              <p:nvPr/>
            </p:nvSpPr>
            <p:spPr bwMode="auto">
              <a:xfrm>
                <a:off x="5317" y="2837"/>
                <a:ext cx="4" cy="0"/>
              </a:xfrm>
              <a:custGeom>
                <a:avLst/>
                <a:gdLst>
                  <a:gd name="T0" fmla="*/ 4 w 4"/>
                  <a:gd name="T1" fmla="*/ 0 w 4"/>
                  <a:gd name="T2" fmla="*/ 4 w 4"/>
                </a:gdLst>
                <a:ahLst/>
                <a:cxnLst>
                  <a:cxn ang="0">
                    <a:pos x="T0" y="0"/>
                  </a:cxn>
                  <a:cxn ang="0">
                    <a:pos x="T1" y="0"/>
                  </a:cxn>
                  <a:cxn ang="0">
                    <a:pos x="T2" y="0"/>
                  </a:cxn>
                </a:cxnLst>
                <a:rect l="0" t="0" r="r" b="b"/>
                <a:pathLst>
                  <a:path w="4">
                    <a:moveTo>
                      <a:pt x="4" y="0"/>
                    </a:moveTo>
                    <a:cubicBezTo>
                      <a:pt x="0" y="0"/>
                      <a:pt x="0" y="0"/>
                      <a:pt x="0" y="0"/>
                    </a:cubicBezTo>
                    <a:cubicBezTo>
                      <a:pt x="2" y="0"/>
                      <a:pt x="3" y="0"/>
                      <a:pt x="4"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61" name="Freeform 208"/>
              <p:cNvSpPr>
                <a:spLocks/>
              </p:cNvSpPr>
              <p:nvPr/>
            </p:nvSpPr>
            <p:spPr bwMode="auto">
              <a:xfrm>
                <a:off x="5315" y="2842"/>
                <a:ext cx="2" cy="1"/>
              </a:xfrm>
              <a:custGeom>
                <a:avLst/>
                <a:gdLst>
                  <a:gd name="T0" fmla="*/ 0 w 3"/>
                  <a:gd name="T1" fmla="*/ 0 h 2"/>
                  <a:gd name="T2" fmla="*/ 2 w 3"/>
                  <a:gd name="T3" fmla="*/ 2 h 2"/>
                  <a:gd name="T4" fmla="*/ 0 w 3"/>
                  <a:gd name="T5" fmla="*/ 0 h 2"/>
                </a:gdLst>
                <a:ahLst/>
                <a:cxnLst>
                  <a:cxn ang="0">
                    <a:pos x="T0" y="T1"/>
                  </a:cxn>
                  <a:cxn ang="0">
                    <a:pos x="T2" y="T3"/>
                  </a:cxn>
                  <a:cxn ang="0">
                    <a:pos x="T4" y="T5"/>
                  </a:cxn>
                </a:cxnLst>
                <a:rect l="0" t="0" r="r" b="b"/>
                <a:pathLst>
                  <a:path w="3" h="2">
                    <a:moveTo>
                      <a:pt x="0" y="0"/>
                    </a:moveTo>
                    <a:cubicBezTo>
                      <a:pt x="2" y="2"/>
                      <a:pt x="2" y="2"/>
                      <a:pt x="2" y="2"/>
                    </a:cubicBezTo>
                    <a:cubicBezTo>
                      <a:pt x="3" y="2"/>
                      <a:pt x="2" y="1"/>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62" name="Freeform 209"/>
              <p:cNvSpPr>
                <a:spLocks/>
              </p:cNvSpPr>
              <p:nvPr/>
            </p:nvSpPr>
            <p:spPr bwMode="auto">
              <a:xfrm>
                <a:off x="5321" y="2829"/>
                <a:ext cx="1" cy="1"/>
              </a:xfrm>
              <a:custGeom>
                <a:avLst/>
                <a:gdLst>
                  <a:gd name="T0" fmla="*/ 1 w 1"/>
                  <a:gd name="T1" fmla="*/ 1 h 1"/>
                  <a:gd name="T2" fmla="*/ 1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lnTo>
                      <a:pt x="1" y="0"/>
                    </a:lnTo>
                    <a:lnTo>
                      <a:pt x="0" y="0"/>
                    </a:lnTo>
                    <a:lnTo>
                      <a:pt x="1" y="1"/>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63" name="Freeform 210"/>
              <p:cNvSpPr>
                <a:spLocks/>
              </p:cNvSpPr>
              <p:nvPr/>
            </p:nvSpPr>
            <p:spPr bwMode="auto">
              <a:xfrm>
                <a:off x="5304" y="2812"/>
                <a:ext cx="20" cy="14"/>
              </a:xfrm>
              <a:custGeom>
                <a:avLst/>
                <a:gdLst>
                  <a:gd name="T0" fmla="*/ 4 w 25"/>
                  <a:gd name="T1" fmla="*/ 2 h 18"/>
                  <a:gd name="T2" fmla="*/ 2 w 25"/>
                  <a:gd name="T3" fmla="*/ 5 h 18"/>
                  <a:gd name="T4" fmla="*/ 13 w 25"/>
                  <a:gd name="T5" fmla="*/ 6 h 18"/>
                  <a:gd name="T6" fmla="*/ 3 w 25"/>
                  <a:gd name="T7" fmla="*/ 6 h 18"/>
                  <a:gd name="T8" fmla="*/ 10 w 25"/>
                  <a:gd name="T9" fmla="*/ 12 h 18"/>
                  <a:gd name="T10" fmla="*/ 6 w 25"/>
                  <a:gd name="T11" fmla="*/ 12 h 18"/>
                  <a:gd name="T12" fmla="*/ 17 w 25"/>
                  <a:gd name="T13" fmla="*/ 14 h 18"/>
                  <a:gd name="T14" fmla="*/ 5 w 25"/>
                  <a:gd name="T15" fmla="*/ 14 h 18"/>
                  <a:gd name="T16" fmla="*/ 5 w 25"/>
                  <a:gd name="T17" fmla="*/ 13 h 18"/>
                  <a:gd name="T18" fmla="*/ 8 w 25"/>
                  <a:gd name="T19" fmla="*/ 16 h 18"/>
                  <a:gd name="T20" fmla="*/ 14 w 25"/>
                  <a:gd name="T21" fmla="*/ 18 h 18"/>
                  <a:gd name="T22" fmla="*/ 19 w 25"/>
                  <a:gd name="T23" fmla="*/ 18 h 18"/>
                  <a:gd name="T24" fmla="*/ 16 w 25"/>
                  <a:gd name="T25" fmla="*/ 15 h 18"/>
                  <a:gd name="T26" fmla="*/ 20 w 25"/>
                  <a:gd name="T27" fmla="*/ 16 h 18"/>
                  <a:gd name="T28" fmla="*/ 17 w 25"/>
                  <a:gd name="T29" fmla="*/ 15 h 18"/>
                  <a:gd name="T30" fmla="*/ 21 w 25"/>
                  <a:gd name="T31" fmla="*/ 14 h 18"/>
                  <a:gd name="T32" fmla="*/ 17 w 25"/>
                  <a:gd name="T33" fmla="*/ 12 h 18"/>
                  <a:gd name="T34" fmla="*/ 18 w 25"/>
                  <a:gd name="T35" fmla="*/ 13 h 18"/>
                  <a:gd name="T36" fmla="*/ 13 w 25"/>
                  <a:gd name="T37" fmla="*/ 11 h 18"/>
                  <a:gd name="T38" fmla="*/ 19 w 25"/>
                  <a:gd name="T39" fmla="*/ 11 h 18"/>
                  <a:gd name="T40" fmla="*/ 15 w 25"/>
                  <a:gd name="T41" fmla="*/ 11 h 18"/>
                  <a:gd name="T42" fmla="*/ 20 w 25"/>
                  <a:gd name="T43" fmla="*/ 6 h 18"/>
                  <a:gd name="T44" fmla="*/ 17 w 25"/>
                  <a:gd name="T45" fmla="*/ 6 h 18"/>
                  <a:gd name="T46" fmla="*/ 20 w 25"/>
                  <a:gd name="T47" fmla="*/ 8 h 18"/>
                  <a:gd name="T48" fmla="*/ 10 w 25"/>
                  <a:gd name="T49" fmla="*/ 8 h 18"/>
                  <a:gd name="T50" fmla="*/ 18 w 25"/>
                  <a:gd name="T51" fmla="*/ 5 h 18"/>
                  <a:gd name="T52" fmla="*/ 16 w 25"/>
                  <a:gd name="T53" fmla="*/ 2 h 18"/>
                  <a:gd name="T54" fmla="*/ 18 w 25"/>
                  <a:gd name="T55" fmla="*/ 2 h 18"/>
                  <a:gd name="T56" fmla="*/ 14 w 25"/>
                  <a:gd name="T57" fmla="*/ 1 h 18"/>
                  <a:gd name="T58" fmla="*/ 13 w 25"/>
                  <a:gd name="T59" fmla="*/ 1 h 18"/>
                  <a:gd name="T60" fmla="*/ 10 w 25"/>
                  <a:gd name="T61" fmla="*/ 1 h 18"/>
                  <a:gd name="T62" fmla="*/ 12 w 25"/>
                  <a:gd name="T63" fmla="*/ 1 h 18"/>
                  <a:gd name="T64" fmla="*/ 5 w 25"/>
                  <a:gd name="T65" fmla="*/ 1 h 18"/>
                  <a:gd name="T66" fmla="*/ 9 w 25"/>
                  <a:gd name="T67" fmla="*/ 2 h 18"/>
                  <a:gd name="T68" fmla="*/ 4 w 25"/>
                  <a:gd name="T69"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 h="18">
                    <a:moveTo>
                      <a:pt x="4" y="2"/>
                    </a:moveTo>
                    <a:cubicBezTo>
                      <a:pt x="0" y="4"/>
                      <a:pt x="3" y="4"/>
                      <a:pt x="2" y="5"/>
                    </a:cubicBezTo>
                    <a:cubicBezTo>
                      <a:pt x="5" y="6"/>
                      <a:pt x="12" y="4"/>
                      <a:pt x="13" y="6"/>
                    </a:cubicBezTo>
                    <a:cubicBezTo>
                      <a:pt x="3" y="6"/>
                      <a:pt x="3" y="6"/>
                      <a:pt x="3" y="6"/>
                    </a:cubicBezTo>
                    <a:cubicBezTo>
                      <a:pt x="4" y="8"/>
                      <a:pt x="2" y="10"/>
                      <a:pt x="10" y="12"/>
                    </a:cubicBezTo>
                    <a:cubicBezTo>
                      <a:pt x="9" y="12"/>
                      <a:pt x="8" y="12"/>
                      <a:pt x="6" y="12"/>
                    </a:cubicBezTo>
                    <a:cubicBezTo>
                      <a:pt x="7" y="13"/>
                      <a:pt x="20" y="13"/>
                      <a:pt x="17" y="14"/>
                    </a:cubicBezTo>
                    <a:cubicBezTo>
                      <a:pt x="11" y="12"/>
                      <a:pt x="11" y="14"/>
                      <a:pt x="5" y="14"/>
                    </a:cubicBezTo>
                    <a:cubicBezTo>
                      <a:pt x="5" y="13"/>
                      <a:pt x="5" y="13"/>
                      <a:pt x="5" y="13"/>
                    </a:cubicBezTo>
                    <a:cubicBezTo>
                      <a:pt x="5" y="14"/>
                      <a:pt x="8" y="16"/>
                      <a:pt x="8" y="16"/>
                    </a:cubicBezTo>
                    <a:cubicBezTo>
                      <a:pt x="10" y="17"/>
                      <a:pt x="14" y="17"/>
                      <a:pt x="14" y="18"/>
                    </a:cubicBezTo>
                    <a:cubicBezTo>
                      <a:pt x="14" y="17"/>
                      <a:pt x="17" y="18"/>
                      <a:pt x="19" y="18"/>
                    </a:cubicBezTo>
                    <a:cubicBezTo>
                      <a:pt x="17" y="17"/>
                      <a:pt x="19" y="17"/>
                      <a:pt x="16" y="15"/>
                    </a:cubicBezTo>
                    <a:cubicBezTo>
                      <a:pt x="19" y="15"/>
                      <a:pt x="17" y="16"/>
                      <a:pt x="20" y="16"/>
                    </a:cubicBezTo>
                    <a:cubicBezTo>
                      <a:pt x="17" y="15"/>
                      <a:pt x="17" y="15"/>
                      <a:pt x="17" y="15"/>
                    </a:cubicBezTo>
                    <a:cubicBezTo>
                      <a:pt x="18" y="14"/>
                      <a:pt x="20" y="16"/>
                      <a:pt x="21" y="14"/>
                    </a:cubicBezTo>
                    <a:cubicBezTo>
                      <a:pt x="19" y="14"/>
                      <a:pt x="17" y="13"/>
                      <a:pt x="17" y="12"/>
                    </a:cubicBezTo>
                    <a:cubicBezTo>
                      <a:pt x="18" y="13"/>
                      <a:pt x="18" y="13"/>
                      <a:pt x="18" y="13"/>
                    </a:cubicBezTo>
                    <a:cubicBezTo>
                      <a:pt x="17" y="12"/>
                      <a:pt x="19" y="11"/>
                      <a:pt x="13" y="11"/>
                    </a:cubicBezTo>
                    <a:cubicBezTo>
                      <a:pt x="19" y="11"/>
                      <a:pt x="19" y="11"/>
                      <a:pt x="19" y="11"/>
                    </a:cubicBezTo>
                    <a:cubicBezTo>
                      <a:pt x="15" y="11"/>
                      <a:pt x="15" y="11"/>
                      <a:pt x="15" y="11"/>
                    </a:cubicBezTo>
                    <a:cubicBezTo>
                      <a:pt x="16" y="9"/>
                      <a:pt x="25" y="8"/>
                      <a:pt x="20" y="6"/>
                    </a:cubicBezTo>
                    <a:cubicBezTo>
                      <a:pt x="19" y="7"/>
                      <a:pt x="17" y="6"/>
                      <a:pt x="17" y="6"/>
                    </a:cubicBezTo>
                    <a:cubicBezTo>
                      <a:pt x="14" y="7"/>
                      <a:pt x="19" y="7"/>
                      <a:pt x="20" y="8"/>
                    </a:cubicBezTo>
                    <a:cubicBezTo>
                      <a:pt x="16" y="8"/>
                      <a:pt x="12" y="7"/>
                      <a:pt x="10" y="8"/>
                    </a:cubicBezTo>
                    <a:cubicBezTo>
                      <a:pt x="14" y="7"/>
                      <a:pt x="10" y="7"/>
                      <a:pt x="18" y="5"/>
                    </a:cubicBezTo>
                    <a:cubicBezTo>
                      <a:pt x="19" y="4"/>
                      <a:pt x="14" y="4"/>
                      <a:pt x="16" y="2"/>
                    </a:cubicBezTo>
                    <a:cubicBezTo>
                      <a:pt x="18" y="2"/>
                      <a:pt x="18" y="2"/>
                      <a:pt x="18" y="2"/>
                    </a:cubicBezTo>
                    <a:cubicBezTo>
                      <a:pt x="12" y="3"/>
                      <a:pt x="20" y="0"/>
                      <a:pt x="14" y="1"/>
                    </a:cubicBezTo>
                    <a:cubicBezTo>
                      <a:pt x="13" y="1"/>
                      <a:pt x="13" y="1"/>
                      <a:pt x="13" y="1"/>
                    </a:cubicBezTo>
                    <a:cubicBezTo>
                      <a:pt x="10" y="2"/>
                      <a:pt x="10" y="2"/>
                      <a:pt x="10" y="1"/>
                    </a:cubicBezTo>
                    <a:cubicBezTo>
                      <a:pt x="11" y="1"/>
                      <a:pt x="11" y="1"/>
                      <a:pt x="12" y="1"/>
                    </a:cubicBezTo>
                    <a:cubicBezTo>
                      <a:pt x="7" y="2"/>
                      <a:pt x="6" y="1"/>
                      <a:pt x="5" y="1"/>
                    </a:cubicBezTo>
                    <a:cubicBezTo>
                      <a:pt x="5" y="1"/>
                      <a:pt x="8" y="1"/>
                      <a:pt x="9" y="2"/>
                    </a:cubicBezTo>
                    <a:cubicBezTo>
                      <a:pt x="7" y="2"/>
                      <a:pt x="4" y="3"/>
                      <a:pt x="4" y="2"/>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64" name="Freeform 211"/>
              <p:cNvSpPr>
                <a:spLocks/>
              </p:cNvSpPr>
              <p:nvPr/>
            </p:nvSpPr>
            <p:spPr bwMode="auto">
              <a:xfrm>
                <a:off x="5318" y="2822"/>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0" y="0"/>
                      <a:pt x="0" y="0"/>
                      <a:pt x="0" y="0"/>
                    </a:cubicBezTo>
                    <a:cubicBezTo>
                      <a:pt x="1" y="0"/>
                      <a:pt x="1" y="0"/>
                      <a:pt x="2"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65" name="Freeform 212"/>
              <p:cNvSpPr>
                <a:spLocks/>
              </p:cNvSpPr>
              <p:nvPr/>
            </p:nvSpPr>
            <p:spPr bwMode="auto">
              <a:xfrm>
                <a:off x="5298" y="2802"/>
                <a:ext cx="24" cy="10"/>
              </a:xfrm>
              <a:custGeom>
                <a:avLst/>
                <a:gdLst>
                  <a:gd name="T0" fmla="*/ 16 w 30"/>
                  <a:gd name="T1" fmla="*/ 7 h 12"/>
                  <a:gd name="T2" fmla="*/ 21 w 30"/>
                  <a:gd name="T3" fmla="*/ 5 h 12"/>
                  <a:gd name="T4" fmla="*/ 12 w 30"/>
                  <a:gd name="T5" fmla="*/ 9 h 12"/>
                  <a:gd name="T6" fmla="*/ 10 w 30"/>
                  <a:gd name="T7" fmla="*/ 8 h 12"/>
                  <a:gd name="T8" fmla="*/ 18 w 30"/>
                  <a:gd name="T9" fmla="*/ 4 h 12"/>
                  <a:gd name="T10" fmla="*/ 19 w 30"/>
                  <a:gd name="T11" fmla="*/ 2 h 12"/>
                  <a:gd name="T12" fmla="*/ 13 w 30"/>
                  <a:gd name="T13" fmla="*/ 5 h 12"/>
                  <a:gd name="T14" fmla="*/ 10 w 30"/>
                  <a:gd name="T15" fmla="*/ 5 h 12"/>
                  <a:gd name="T16" fmla="*/ 12 w 30"/>
                  <a:gd name="T17" fmla="*/ 4 h 12"/>
                  <a:gd name="T18" fmla="*/ 17 w 30"/>
                  <a:gd name="T19" fmla="*/ 1 h 12"/>
                  <a:gd name="T20" fmla="*/ 2 w 30"/>
                  <a:gd name="T21" fmla="*/ 6 h 12"/>
                  <a:gd name="T22" fmla="*/ 3 w 30"/>
                  <a:gd name="T23" fmla="*/ 6 h 12"/>
                  <a:gd name="T24" fmla="*/ 9 w 30"/>
                  <a:gd name="T25" fmla="*/ 2 h 12"/>
                  <a:gd name="T26" fmla="*/ 8 w 30"/>
                  <a:gd name="T27" fmla="*/ 4 h 12"/>
                  <a:gd name="T28" fmla="*/ 4 w 30"/>
                  <a:gd name="T29" fmla="*/ 6 h 12"/>
                  <a:gd name="T30" fmla="*/ 7 w 30"/>
                  <a:gd name="T31" fmla="*/ 12 h 12"/>
                  <a:gd name="T32" fmla="*/ 7 w 30"/>
                  <a:gd name="T33" fmla="*/ 11 h 12"/>
                  <a:gd name="T34" fmla="*/ 12 w 30"/>
                  <a:gd name="T35" fmla="*/ 11 h 12"/>
                  <a:gd name="T36" fmla="*/ 18 w 30"/>
                  <a:gd name="T37" fmla="*/ 8 h 12"/>
                  <a:gd name="T38" fmla="*/ 16 w 30"/>
                  <a:gd name="T39" fmla="*/ 9 h 12"/>
                  <a:gd name="T40" fmla="*/ 22 w 30"/>
                  <a:gd name="T41" fmla="*/ 7 h 12"/>
                  <a:gd name="T42" fmla="*/ 26 w 30"/>
                  <a:gd name="T43" fmla="*/ 8 h 12"/>
                  <a:gd name="T44" fmla="*/ 25 w 30"/>
                  <a:gd name="T45" fmla="*/ 4 h 12"/>
                  <a:gd name="T46" fmla="*/ 16 w 30"/>
                  <a:gd name="T47" fmla="*/ 7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12">
                    <a:moveTo>
                      <a:pt x="16" y="7"/>
                    </a:moveTo>
                    <a:cubicBezTo>
                      <a:pt x="17" y="6"/>
                      <a:pt x="20" y="6"/>
                      <a:pt x="21" y="5"/>
                    </a:cubicBezTo>
                    <a:cubicBezTo>
                      <a:pt x="18" y="5"/>
                      <a:pt x="16" y="8"/>
                      <a:pt x="12" y="9"/>
                    </a:cubicBezTo>
                    <a:cubicBezTo>
                      <a:pt x="14" y="7"/>
                      <a:pt x="10" y="8"/>
                      <a:pt x="10" y="8"/>
                    </a:cubicBezTo>
                    <a:cubicBezTo>
                      <a:pt x="12" y="7"/>
                      <a:pt x="17" y="5"/>
                      <a:pt x="18" y="4"/>
                    </a:cubicBezTo>
                    <a:cubicBezTo>
                      <a:pt x="16" y="5"/>
                      <a:pt x="19" y="3"/>
                      <a:pt x="19" y="2"/>
                    </a:cubicBezTo>
                    <a:cubicBezTo>
                      <a:pt x="16" y="5"/>
                      <a:pt x="16" y="2"/>
                      <a:pt x="13" y="5"/>
                    </a:cubicBezTo>
                    <a:cubicBezTo>
                      <a:pt x="10" y="6"/>
                      <a:pt x="8" y="6"/>
                      <a:pt x="10" y="5"/>
                    </a:cubicBezTo>
                    <a:cubicBezTo>
                      <a:pt x="12" y="4"/>
                      <a:pt x="12" y="4"/>
                      <a:pt x="12" y="4"/>
                    </a:cubicBezTo>
                    <a:cubicBezTo>
                      <a:pt x="16" y="3"/>
                      <a:pt x="14" y="3"/>
                      <a:pt x="17" y="1"/>
                    </a:cubicBezTo>
                    <a:cubicBezTo>
                      <a:pt x="11" y="2"/>
                      <a:pt x="10" y="0"/>
                      <a:pt x="2" y="6"/>
                    </a:cubicBezTo>
                    <a:cubicBezTo>
                      <a:pt x="0" y="7"/>
                      <a:pt x="2" y="6"/>
                      <a:pt x="3" y="6"/>
                    </a:cubicBezTo>
                    <a:cubicBezTo>
                      <a:pt x="4" y="4"/>
                      <a:pt x="7" y="3"/>
                      <a:pt x="9" y="2"/>
                    </a:cubicBezTo>
                    <a:cubicBezTo>
                      <a:pt x="8" y="4"/>
                      <a:pt x="11" y="3"/>
                      <a:pt x="8" y="4"/>
                    </a:cubicBezTo>
                    <a:cubicBezTo>
                      <a:pt x="4" y="6"/>
                      <a:pt x="4" y="6"/>
                      <a:pt x="4" y="6"/>
                    </a:cubicBezTo>
                    <a:cubicBezTo>
                      <a:pt x="4" y="8"/>
                      <a:pt x="5" y="10"/>
                      <a:pt x="7" y="12"/>
                    </a:cubicBezTo>
                    <a:cubicBezTo>
                      <a:pt x="7" y="11"/>
                      <a:pt x="7" y="11"/>
                      <a:pt x="7" y="11"/>
                    </a:cubicBezTo>
                    <a:cubicBezTo>
                      <a:pt x="10" y="10"/>
                      <a:pt x="10" y="11"/>
                      <a:pt x="12" y="11"/>
                    </a:cubicBezTo>
                    <a:cubicBezTo>
                      <a:pt x="18" y="8"/>
                      <a:pt x="18" y="8"/>
                      <a:pt x="18" y="8"/>
                    </a:cubicBezTo>
                    <a:cubicBezTo>
                      <a:pt x="17" y="8"/>
                      <a:pt x="18" y="9"/>
                      <a:pt x="16" y="9"/>
                    </a:cubicBezTo>
                    <a:cubicBezTo>
                      <a:pt x="19" y="9"/>
                      <a:pt x="20" y="8"/>
                      <a:pt x="22" y="7"/>
                    </a:cubicBezTo>
                    <a:cubicBezTo>
                      <a:pt x="24" y="8"/>
                      <a:pt x="22" y="9"/>
                      <a:pt x="26" y="8"/>
                    </a:cubicBezTo>
                    <a:cubicBezTo>
                      <a:pt x="30" y="5"/>
                      <a:pt x="21" y="8"/>
                      <a:pt x="25" y="4"/>
                    </a:cubicBezTo>
                    <a:lnTo>
                      <a:pt x="16" y="7"/>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66" name="Freeform 213"/>
              <p:cNvSpPr>
                <a:spLocks/>
              </p:cNvSpPr>
              <p:nvPr/>
            </p:nvSpPr>
            <p:spPr bwMode="auto">
              <a:xfrm>
                <a:off x="5313" y="2810"/>
                <a:ext cx="2" cy="0"/>
              </a:xfrm>
              <a:custGeom>
                <a:avLst/>
                <a:gdLst>
                  <a:gd name="T0" fmla="*/ 2 w 2"/>
                  <a:gd name="T1" fmla="*/ 0 w 2"/>
                  <a:gd name="T2" fmla="*/ 1 w 2"/>
                  <a:gd name="T3" fmla="*/ 2 w 2"/>
                </a:gdLst>
                <a:ahLst/>
                <a:cxnLst>
                  <a:cxn ang="0">
                    <a:pos x="T0" y="0"/>
                  </a:cxn>
                  <a:cxn ang="0">
                    <a:pos x="T1" y="0"/>
                  </a:cxn>
                  <a:cxn ang="0">
                    <a:pos x="T2" y="0"/>
                  </a:cxn>
                  <a:cxn ang="0">
                    <a:pos x="T3" y="0"/>
                  </a:cxn>
                </a:cxnLst>
                <a:rect l="0" t="0" r="r" b="b"/>
                <a:pathLst>
                  <a:path w="2">
                    <a:moveTo>
                      <a:pt x="2" y="0"/>
                    </a:moveTo>
                    <a:lnTo>
                      <a:pt x="0" y="0"/>
                    </a:lnTo>
                    <a:lnTo>
                      <a:pt x="1" y="0"/>
                    </a:lnTo>
                    <a:lnTo>
                      <a:pt x="2"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67" name="Freeform 214"/>
              <p:cNvSpPr>
                <a:spLocks/>
              </p:cNvSpPr>
              <p:nvPr/>
            </p:nvSpPr>
            <p:spPr bwMode="auto">
              <a:xfrm>
                <a:off x="5304" y="2811"/>
                <a:ext cx="3" cy="1"/>
              </a:xfrm>
              <a:custGeom>
                <a:avLst/>
                <a:gdLst>
                  <a:gd name="T0" fmla="*/ 0 w 4"/>
                  <a:gd name="T1" fmla="*/ 2 h 2"/>
                  <a:gd name="T2" fmla="*/ 3 w 4"/>
                  <a:gd name="T3" fmla="*/ 1 h 2"/>
                  <a:gd name="T4" fmla="*/ 0 w 4"/>
                  <a:gd name="T5" fmla="*/ 2 h 2"/>
                </a:gdLst>
                <a:ahLst/>
                <a:cxnLst>
                  <a:cxn ang="0">
                    <a:pos x="T0" y="T1"/>
                  </a:cxn>
                  <a:cxn ang="0">
                    <a:pos x="T2" y="T3"/>
                  </a:cxn>
                  <a:cxn ang="0">
                    <a:pos x="T4" y="T5"/>
                  </a:cxn>
                </a:cxnLst>
                <a:rect l="0" t="0" r="r" b="b"/>
                <a:pathLst>
                  <a:path w="4" h="2">
                    <a:moveTo>
                      <a:pt x="0" y="2"/>
                    </a:moveTo>
                    <a:cubicBezTo>
                      <a:pt x="3" y="1"/>
                      <a:pt x="3" y="1"/>
                      <a:pt x="3" y="1"/>
                    </a:cubicBezTo>
                    <a:cubicBezTo>
                      <a:pt x="4" y="0"/>
                      <a:pt x="2" y="1"/>
                      <a:pt x="0" y="2"/>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68" name="Freeform 215"/>
              <p:cNvSpPr>
                <a:spLocks/>
              </p:cNvSpPr>
              <p:nvPr/>
            </p:nvSpPr>
            <p:spPr bwMode="auto">
              <a:xfrm>
                <a:off x="5310" y="2801"/>
                <a:ext cx="2" cy="1"/>
              </a:xfrm>
              <a:custGeom>
                <a:avLst/>
                <a:gdLst>
                  <a:gd name="T0" fmla="*/ 2 w 2"/>
                  <a:gd name="T1" fmla="*/ 1 h 1"/>
                  <a:gd name="T2" fmla="*/ 0 w 2"/>
                  <a:gd name="T3" fmla="*/ 0 h 1"/>
                  <a:gd name="T4" fmla="*/ 0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0" y="0"/>
                      <a:pt x="0" y="0"/>
                      <a:pt x="0" y="0"/>
                    </a:cubicBezTo>
                    <a:cubicBezTo>
                      <a:pt x="0" y="1"/>
                      <a:pt x="0" y="1"/>
                      <a:pt x="0" y="1"/>
                    </a:cubicBezTo>
                    <a:cubicBezTo>
                      <a:pt x="1" y="1"/>
                      <a:pt x="2" y="1"/>
                      <a:pt x="2"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69" name="Freeform 216"/>
              <p:cNvSpPr>
                <a:spLocks/>
              </p:cNvSpPr>
              <p:nvPr/>
            </p:nvSpPr>
            <p:spPr bwMode="auto">
              <a:xfrm>
                <a:off x="5297" y="2800"/>
                <a:ext cx="10" cy="7"/>
              </a:xfrm>
              <a:custGeom>
                <a:avLst/>
                <a:gdLst>
                  <a:gd name="T0" fmla="*/ 0 w 12"/>
                  <a:gd name="T1" fmla="*/ 6 h 8"/>
                  <a:gd name="T2" fmla="*/ 2 w 12"/>
                  <a:gd name="T3" fmla="*/ 8 h 8"/>
                  <a:gd name="T4" fmla="*/ 12 w 12"/>
                  <a:gd name="T5" fmla="*/ 1 h 8"/>
                  <a:gd name="T6" fmla="*/ 5 w 12"/>
                  <a:gd name="T7" fmla="*/ 4 h 8"/>
                  <a:gd name="T8" fmla="*/ 4 w 12"/>
                  <a:gd name="T9" fmla="*/ 3 h 8"/>
                  <a:gd name="T10" fmla="*/ 0 w 12"/>
                  <a:gd name="T11" fmla="*/ 6 h 8"/>
                </a:gdLst>
                <a:ahLst/>
                <a:cxnLst>
                  <a:cxn ang="0">
                    <a:pos x="T0" y="T1"/>
                  </a:cxn>
                  <a:cxn ang="0">
                    <a:pos x="T2" y="T3"/>
                  </a:cxn>
                  <a:cxn ang="0">
                    <a:pos x="T4" y="T5"/>
                  </a:cxn>
                  <a:cxn ang="0">
                    <a:pos x="T6" y="T7"/>
                  </a:cxn>
                  <a:cxn ang="0">
                    <a:pos x="T8" y="T9"/>
                  </a:cxn>
                  <a:cxn ang="0">
                    <a:pos x="T10" y="T11"/>
                  </a:cxn>
                </a:cxnLst>
                <a:rect l="0" t="0" r="r" b="b"/>
                <a:pathLst>
                  <a:path w="12" h="8">
                    <a:moveTo>
                      <a:pt x="0" y="6"/>
                    </a:moveTo>
                    <a:cubicBezTo>
                      <a:pt x="1" y="6"/>
                      <a:pt x="4" y="5"/>
                      <a:pt x="2" y="8"/>
                    </a:cubicBezTo>
                    <a:cubicBezTo>
                      <a:pt x="6" y="6"/>
                      <a:pt x="8" y="3"/>
                      <a:pt x="12" y="1"/>
                    </a:cubicBezTo>
                    <a:cubicBezTo>
                      <a:pt x="12" y="0"/>
                      <a:pt x="6" y="4"/>
                      <a:pt x="5" y="4"/>
                    </a:cubicBezTo>
                    <a:cubicBezTo>
                      <a:pt x="8" y="2"/>
                      <a:pt x="3" y="4"/>
                      <a:pt x="4" y="3"/>
                    </a:cubicBezTo>
                    <a:lnTo>
                      <a:pt x="0" y="6"/>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70" name="Freeform 217"/>
              <p:cNvSpPr>
                <a:spLocks/>
              </p:cNvSpPr>
              <p:nvPr/>
            </p:nvSpPr>
            <p:spPr bwMode="auto">
              <a:xfrm>
                <a:off x="5287" y="2776"/>
                <a:ext cx="24" cy="28"/>
              </a:xfrm>
              <a:custGeom>
                <a:avLst/>
                <a:gdLst>
                  <a:gd name="T0" fmla="*/ 21 w 29"/>
                  <a:gd name="T1" fmla="*/ 23 h 34"/>
                  <a:gd name="T2" fmla="*/ 19 w 29"/>
                  <a:gd name="T3" fmla="*/ 22 h 34"/>
                  <a:gd name="T4" fmla="*/ 21 w 29"/>
                  <a:gd name="T5" fmla="*/ 21 h 34"/>
                  <a:gd name="T6" fmla="*/ 22 w 29"/>
                  <a:gd name="T7" fmla="*/ 18 h 34"/>
                  <a:gd name="T8" fmla="*/ 20 w 29"/>
                  <a:gd name="T9" fmla="*/ 20 h 34"/>
                  <a:gd name="T10" fmla="*/ 17 w 29"/>
                  <a:gd name="T11" fmla="*/ 19 h 34"/>
                  <a:gd name="T12" fmla="*/ 13 w 29"/>
                  <a:gd name="T13" fmla="*/ 22 h 34"/>
                  <a:gd name="T14" fmla="*/ 18 w 29"/>
                  <a:gd name="T15" fmla="*/ 15 h 34"/>
                  <a:gd name="T16" fmla="*/ 10 w 29"/>
                  <a:gd name="T17" fmla="*/ 23 h 34"/>
                  <a:gd name="T18" fmla="*/ 10 w 29"/>
                  <a:gd name="T19" fmla="*/ 18 h 34"/>
                  <a:gd name="T20" fmla="*/ 11 w 29"/>
                  <a:gd name="T21" fmla="*/ 18 h 34"/>
                  <a:gd name="T22" fmla="*/ 10 w 29"/>
                  <a:gd name="T23" fmla="*/ 17 h 34"/>
                  <a:gd name="T24" fmla="*/ 14 w 29"/>
                  <a:gd name="T25" fmla="*/ 13 h 34"/>
                  <a:gd name="T26" fmla="*/ 11 w 29"/>
                  <a:gd name="T27" fmla="*/ 11 h 34"/>
                  <a:gd name="T28" fmla="*/ 13 w 29"/>
                  <a:gd name="T29" fmla="*/ 9 h 34"/>
                  <a:gd name="T30" fmla="*/ 7 w 29"/>
                  <a:gd name="T31" fmla="*/ 9 h 34"/>
                  <a:gd name="T32" fmla="*/ 7 w 29"/>
                  <a:gd name="T33" fmla="*/ 8 h 34"/>
                  <a:gd name="T34" fmla="*/ 8 w 29"/>
                  <a:gd name="T35" fmla="*/ 7 h 34"/>
                  <a:gd name="T36" fmla="*/ 8 w 29"/>
                  <a:gd name="T37" fmla="*/ 21 h 34"/>
                  <a:gd name="T38" fmla="*/ 9 w 29"/>
                  <a:gd name="T39" fmla="*/ 21 h 34"/>
                  <a:gd name="T40" fmla="*/ 7 w 29"/>
                  <a:gd name="T41" fmla="*/ 19 h 34"/>
                  <a:gd name="T42" fmla="*/ 3 w 29"/>
                  <a:gd name="T43" fmla="*/ 14 h 34"/>
                  <a:gd name="T44" fmla="*/ 4 w 29"/>
                  <a:gd name="T45" fmla="*/ 14 h 34"/>
                  <a:gd name="T46" fmla="*/ 8 w 29"/>
                  <a:gd name="T47" fmla="*/ 19 h 34"/>
                  <a:gd name="T48" fmla="*/ 7 w 29"/>
                  <a:gd name="T49" fmla="*/ 16 h 34"/>
                  <a:gd name="T50" fmla="*/ 12 w 29"/>
                  <a:gd name="T51" fmla="*/ 19 h 34"/>
                  <a:gd name="T52" fmla="*/ 7 w 29"/>
                  <a:gd name="T53" fmla="*/ 12 h 34"/>
                  <a:gd name="T54" fmla="*/ 9 w 29"/>
                  <a:gd name="T55" fmla="*/ 12 h 34"/>
                  <a:gd name="T56" fmla="*/ 2 w 29"/>
                  <a:gd name="T57" fmla="*/ 6 h 34"/>
                  <a:gd name="T58" fmla="*/ 1 w 29"/>
                  <a:gd name="T59" fmla="*/ 19 h 34"/>
                  <a:gd name="T60" fmla="*/ 5 w 29"/>
                  <a:gd name="T61" fmla="*/ 16 h 34"/>
                  <a:gd name="T62" fmla="*/ 2 w 29"/>
                  <a:gd name="T63" fmla="*/ 21 h 34"/>
                  <a:gd name="T64" fmla="*/ 5 w 29"/>
                  <a:gd name="T65" fmla="*/ 16 h 34"/>
                  <a:gd name="T66" fmla="*/ 3 w 29"/>
                  <a:gd name="T67" fmla="*/ 21 h 34"/>
                  <a:gd name="T68" fmla="*/ 6 w 29"/>
                  <a:gd name="T69" fmla="*/ 17 h 34"/>
                  <a:gd name="T70" fmla="*/ 2 w 29"/>
                  <a:gd name="T71" fmla="*/ 23 h 34"/>
                  <a:gd name="T72" fmla="*/ 12 w 29"/>
                  <a:gd name="T73" fmla="*/ 28 h 34"/>
                  <a:gd name="T74" fmla="*/ 15 w 29"/>
                  <a:gd name="T75" fmla="*/ 24 h 34"/>
                  <a:gd name="T76" fmla="*/ 18 w 29"/>
                  <a:gd name="T77" fmla="*/ 28 h 34"/>
                  <a:gd name="T78" fmla="*/ 21 w 29"/>
                  <a:gd name="T79" fmla="*/ 26 h 34"/>
                  <a:gd name="T80" fmla="*/ 14 w 29"/>
                  <a:gd name="T81" fmla="*/ 31 h 34"/>
                  <a:gd name="T82" fmla="*/ 15 w 29"/>
                  <a:gd name="T83" fmla="*/ 32 h 34"/>
                  <a:gd name="T84" fmla="*/ 16 w 29"/>
                  <a:gd name="T85" fmla="*/ 30 h 34"/>
                  <a:gd name="T86" fmla="*/ 16 w 29"/>
                  <a:gd name="T87" fmla="*/ 32 h 34"/>
                  <a:gd name="T88" fmla="*/ 24 w 29"/>
                  <a:gd name="T89" fmla="*/ 24 h 34"/>
                  <a:gd name="T90" fmla="*/ 25 w 29"/>
                  <a:gd name="T91" fmla="*/ 18 h 34"/>
                  <a:gd name="T92" fmla="*/ 21 w 29"/>
                  <a:gd name="T93"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9" h="34">
                    <a:moveTo>
                      <a:pt x="21" y="23"/>
                    </a:moveTo>
                    <a:cubicBezTo>
                      <a:pt x="20" y="22"/>
                      <a:pt x="18" y="24"/>
                      <a:pt x="19" y="22"/>
                    </a:cubicBezTo>
                    <a:cubicBezTo>
                      <a:pt x="21" y="20"/>
                      <a:pt x="21" y="20"/>
                      <a:pt x="21" y="21"/>
                    </a:cubicBezTo>
                    <a:cubicBezTo>
                      <a:pt x="25" y="17"/>
                      <a:pt x="20" y="21"/>
                      <a:pt x="22" y="18"/>
                    </a:cubicBezTo>
                    <a:cubicBezTo>
                      <a:pt x="20" y="20"/>
                      <a:pt x="20" y="20"/>
                      <a:pt x="20" y="20"/>
                    </a:cubicBezTo>
                    <a:cubicBezTo>
                      <a:pt x="20" y="18"/>
                      <a:pt x="17" y="22"/>
                      <a:pt x="17" y="19"/>
                    </a:cubicBezTo>
                    <a:cubicBezTo>
                      <a:pt x="16" y="19"/>
                      <a:pt x="16" y="19"/>
                      <a:pt x="13" y="22"/>
                    </a:cubicBezTo>
                    <a:cubicBezTo>
                      <a:pt x="16" y="18"/>
                      <a:pt x="16" y="18"/>
                      <a:pt x="18" y="15"/>
                    </a:cubicBezTo>
                    <a:cubicBezTo>
                      <a:pt x="16" y="16"/>
                      <a:pt x="13" y="20"/>
                      <a:pt x="10" y="23"/>
                    </a:cubicBezTo>
                    <a:cubicBezTo>
                      <a:pt x="13" y="17"/>
                      <a:pt x="8" y="22"/>
                      <a:pt x="10" y="18"/>
                    </a:cubicBezTo>
                    <a:cubicBezTo>
                      <a:pt x="11" y="18"/>
                      <a:pt x="12" y="17"/>
                      <a:pt x="11" y="18"/>
                    </a:cubicBezTo>
                    <a:cubicBezTo>
                      <a:pt x="15" y="13"/>
                      <a:pt x="10" y="18"/>
                      <a:pt x="10" y="17"/>
                    </a:cubicBezTo>
                    <a:cubicBezTo>
                      <a:pt x="14" y="13"/>
                      <a:pt x="14" y="13"/>
                      <a:pt x="14" y="13"/>
                    </a:cubicBezTo>
                    <a:cubicBezTo>
                      <a:pt x="13" y="13"/>
                      <a:pt x="10" y="15"/>
                      <a:pt x="11" y="11"/>
                    </a:cubicBezTo>
                    <a:cubicBezTo>
                      <a:pt x="13" y="9"/>
                      <a:pt x="13" y="9"/>
                      <a:pt x="13" y="9"/>
                    </a:cubicBezTo>
                    <a:cubicBezTo>
                      <a:pt x="9" y="11"/>
                      <a:pt x="9" y="9"/>
                      <a:pt x="7" y="9"/>
                    </a:cubicBezTo>
                    <a:cubicBezTo>
                      <a:pt x="7" y="8"/>
                      <a:pt x="7" y="8"/>
                      <a:pt x="7" y="8"/>
                    </a:cubicBezTo>
                    <a:cubicBezTo>
                      <a:pt x="8" y="7"/>
                      <a:pt x="8" y="7"/>
                      <a:pt x="8" y="7"/>
                    </a:cubicBezTo>
                    <a:cubicBezTo>
                      <a:pt x="9" y="34"/>
                      <a:pt x="8" y="15"/>
                      <a:pt x="8" y="21"/>
                    </a:cubicBezTo>
                    <a:cubicBezTo>
                      <a:pt x="9" y="21"/>
                      <a:pt x="9" y="21"/>
                      <a:pt x="9" y="21"/>
                    </a:cubicBezTo>
                    <a:cubicBezTo>
                      <a:pt x="9" y="19"/>
                      <a:pt x="8" y="19"/>
                      <a:pt x="7" y="19"/>
                    </a:cubicBezTo>
                    <a:cubicBezTo>
                      <a:pt x="5" y="0"/>
                      <a:pt x="6" y="16"/>
                      <a:pt x="3" y="14"/>
                    </a:cubicBezTo>
                    <a:cubicBezTo>
                      <a:pt x="9" y="22"/>
                      <a:pt x="1" y="11"/>
                      <a:pt x="4" y="14"/>
                    </a:cubicBezTo>
                    <a:cubicBezTo>
                      <a:pt x="7" y="16"/>
                      <a:pt x="5" y="16"/>
                      <a:pt x="8" y="19"/>
                    </a:cubicBezTo>
                    <a:cubicBezTo>
                      <a:pt x="5" y="15"/>
                      <a:pt x="8" y="17"/>
                      <a:pt x="7" y="16"/>
                    </a:cubicBezTo>
                    <a:cubicBezTo>
                      <a:pt x="10" y="19"/>
                      <a:pt x="8" y="15"/>
                      <a:pt x="12" y="19"/>
                    </a:cubicBezTo>
                    <a:cubicBezTo>
                      <a:pt x="7" y="12"/>
                      <a:pt x="7" y="12"/>
                      <a:pt x="7" y="12"/>
                    </a:cubicBezTo>
                    <a:cubicBezTo>
                      <a:pt x="9" y="13"/>
                      <a:pt x="9" y="12"/>
                      <a:pt x="9" y="12"/>
                    </a:cubicBezTo>
                    <a:cubicBezTo>
                      <a:pt x="9" y="12"/>
                      <a:pt x="4" y="7"/>
                      <a:pt x="2" y="6"/>
                    </a:cubicBezTo>
                    <a:cubicBezTo>
                      <a:pt x="4" y="12"/>
                      <a:pt x="0" y="5"/>
                      <a:pt x="1" y="19"/>
                    </a:cubicBezTo>
                    <a:cubicBezTo>
                      <a:pt x="5" y="14"/>
                      <a:pt x="2" y="20"/>
                      <a:pt x="5" y="16"/>
                    </a:cubicBezTo>
                    <a:cubicBezTo>
                      <a:pt x="2" y="21"/>
                      <a:pt x="2" y="21"/>
                      <a:pt x="2" y="21"/>
                    </a:cubicBezTo>
                    <a:cubicBezTo>
                      <a:pt x="3" y="20"/>
                      <a:pt x="4" y="18"/>
                      <a:pt x="5" y="16"/>
                    </a:cubicBezTo>
                    <a:cubicBezTo>
                      <a:pt x="6" y="16"/>
                      <a:pt x="4" y="19"/>
                      <a:pt x="3" y="21"/>
                    </a:cubicBezTo>
                    <a:cubicBezTo>
                      <a:pt x="3" y="22"/>
                      <a:pt x="4" y="20"/>
                      <a:pt x="6" y="17"/>
                    </a:cubicBezTo>
                    <a:cubicBezTo>
                      <a:pt x="2" y="23"/>
                      <a:pt x="2" y="23"/>
                      <a:pt x="2" y="23"/>
                    </a:cubicBezTo>
                    <a:cubicBezTo>
                      <a:pt x="6" y="23"/>
                      <a:pt x="12" y="22"/>
                      <a:pt x="12" y="28"/>
                    </a:cubicBezTo>
                    <a:cubicBezTo>
                      <a:pt x="15" y="24"/>
                      <a:pt x="15" y="24"/>
                      <a:pt x="15" y="24"/>
                    </a:cubicBezTo>
                    <a:cubicBezTo>
                      <a:pt x="14" y="27"/>
                      <a:pt x="24" y="20"/>
                      <a:pt x="18" y="28"/>
                    </a:cubicBezTo>
                    <a:cubicBezTo>
                      <a:pt x="21" y="26"/>
                      <a:pt x="21" y="26"/>
                      <a:pt x="21" y="26"/>
                    </a:cubicBezTo>
                    <a:cubicBezTo>
                      <a:pt x="19" y="27"/>
                      <a:pt x="16" y="30"/>
                      <a:pt x="14" y="31"/>
                    </a:cubicBezTo>
                    <a:cubicBezTo>
                      <a:pt x="15" y="31"/>
                      <a:pt x="14" y="32"/>
                      <a:pt x="15" y="32"/>
                    </a:cubicBezTo>
                    <a:cubicBezTo>
                      <a:pt x="16" y="30"/>
                      <a:pt x="16" y="30"/>
                      <a:pt x="16" y="30"/>
                    </a:cubicBezTo>
                    <a:cubicBezTo>
                      <a:pt x="20" y="28"/>
                      <a:pt x="18" y="30"/>
                      <a:pt x="16" y="32"/>
                    </a:cubicBezTo>
                    <a:cubicBezTo>
                      <a:pt x="20" y="30"/>
                      <a:pt x="22" y="27"/>
                      <a:pt x="24" y="24"/>
                    </a:cubicBezTo>
                    <a:cubicBezTo>
                      <a:pt x="17" y="28"/>
                      <a:pt x="29" y="18"/>
                      <a:pt x="25" y="18"/>
                    </a:cubicBezTo>
                    <a:cubicBezTo>
                      <a:pt x="23" y="19"/>
                      <a:pt x="22" y="21"/>
                      <a:pt x="21" y="23"/>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71" name="Freeform 218"/>
              <p:cNvSpPr>
                <a:spLocks/>
              </p:cNvSpPr>
              <p:nvPr/>
            </p:nvSpPr>
            <p:spPr bwMode="auto">
              <a:xfrm>
                <a:off x="5297" y="2802"/>
                <a:ext cx="2" cy="1"/>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lnTo>
                      <a:pt x="2" y="0"/>
                    </a:lnTo>
                    <a:lnTo>
                      <a:pt x="0" y="1"/>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72" name="Freeform 219"/>
              <p:cNvSpPr>
                <a:spLocks/>
              </p:cNvSpPr>
              <p:nvPr/>
            </p:nvSpPr>
            <p:spPr bwMode="auto">
              <a:xfrm>
                <a:off x="5295" y="2785"/>
                <a:ext cx="0" cy="1"/>
              </a:xfrm>
              <a:custGeom>
                <a:avLst/>
                <a:gdLst>
                  <a:gd name="T0" fmla="*/ 2 h 2"/>
                  <a:gd name="T1" fmla="*/ 1 h 2"/>
                  <a:gd name="T2" fmla="*/ 2 h 2"/>
                </a:gdLst>
                <a:ahLst/>
                <a:cxnLst>
                  <a:cxn ang="0">
                    <a:pos x="0" y="T0"/>
                  </a:cxn>
                  <a:cxn ang="0">
                    <a:pos x="0" y="T1"/>
                  </a:cxn>
                  <a:cxn ang="0">
                    <a:pos x="0" y="T2"/>
                  </a:cxn>
                </a:cxnLst>
                <a:rect l="0" t="0" r="r" b="b"/>
                <a:pathLst>
                  <a:path h="2">
                    <a:moveTo>
                      <a:pt x="0" y="2"/>
                    </a:moveTo>
                    <a:cubicBezTo>
                      <a:pt x="0" y="1"/>
                      <a:pt x="0" y="1"/>
                      <a:pt x="0" y="1"/>
                    </a:cubicBezTo>
                    <a:cubicBezTo>
                      <a:pt x="0" y="0"/>
                      <a:pt x="0" y="1"/>
                      <a:pt x="0" y="2"/>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73" name="Rectangle 220"/>
              <p:cNvSpPr>
                <a:spLocks noChangeArrowheads="1"/>
              </p:cNvSpPr>
              <p:nvPr/>
            </p:nvSpPr>
            <p:spPr bwMode="auto">
              <a:xfrm>
                <a:off x="5300" y="2803"/>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74" name="Freeform 221"/>
              <p:cNvSpPr>
                <a:spLocks/>
              </p:cNvSpPr>
              <p:nvPr/>
            </p:nvSpPr>
            <p:spPr bwMode="auto">
              <a:xfrm>
                <a:off x="5306" y="2798"/>
                <a:ext cx="2"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lnTo>
                      <a:pt x="2"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75" name="Freeform 222"/>
              <p:cNvSpPr>
                <a:spLocks/>
              </p:cNvSpPr>
              <p:nvPr/>
            </p:nvSpPr>
            <p:spPr bwMode="auto">
              <a:xfrm>
                <a:off x="5299" y="2785"/>
                <a:ext cx="2"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lnTo>
                      <a:pt x="0" y="0"/>
                    </a:lnTo>
                    <a:lnTo>
                      <a:pt x="2" y="1"/>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76" name="Freeform 223"/>
              <p:cNvSpPr>
                <a:spLocks/>
              </p:cNvSpPr>
              <p:nvPr/>
            </p:nvSpPr>
            <p:spPr bwMode="auto">
              <a:xfrm>
                <a:off x="5308" y="277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77" name="Freeform 224"/>
              <p:cNvSpPr>
                <a:spLocks/>
              </p:cNvSpPr>
              <p:nvPr/>
            </p:nvSpPr>
            <p:spPr bwMode="auto">
              <a:xfrm>
                <a:off x="5290" y="2745"/>
                <a:ext cx="30" cy="44"/>
              </a:xfrm>
              <a:custGeom>
                <a:avLst/>
                <a:gdLst>
                  <a:gd name="T0" fmla="*/ 23 w 36"/>
                  <a:gd name="T1" fmla="*/ 2 h 53"/>
                  <a:gd name="T2" fmla="*/ 16 w 36"/>
                  <a:gd name="T3" fmla="*/ 1 h 53"/>
                  <a:gd name="T4" fmla="*/ 13 w 36"/>
                  <a:gd name="T5" fmla="*/ 2 h 53"/>
                  <a:gd name="T6" fmla="*/ 16 w 36"/>
                  <a:gd name="T7" fmla="*/ 5 h 53"/>
                  <a:gd name="T8" fmla="*/ 16 w 36"/>
                  <a:gd name="T9" fmla="*/ 10 h 53"/>
                  <a:gd name="T10" fmla="*/ 13 w 36"/>
                  <a:gd name="T11" fmla="*/ 13 h 53"/>
                  <a:gd name="T12" fmla="*/ 18 w 36"/>
                  <a:gd name="T13" fmla="*/ 19 h 53"/>
                  <a:gd name="T14" fmla="*/ 16 w 36"/>
                  <a:gd name="T15" fmla="*/ 19 h 53"/>
                  <a:gd name="T16" fmla="*/ 13 w 36"/>
                  <a:gd name="T17" fmla="*/ 21 h 53"/>
                  <a:gd name="T18" fmla="*/ 22 w 36"/>
                  <a:gd name="T19" fmla="*/ 26 h 53"/>
                  <a:gd name="T20" fmla="*/ 21 w 36"/>
                  <a:gd name="T21" fmla="*/ 29 h 53"/>
                  <a:gd name="T22" fmla="*/ 16 w 36"/>
                  <a:gd name="T23" fmla="*/ 29 h 53"/>
                  <a:gd name="T24" fmla="*/ 15 w 36"/>
                  <a:gd name="T25" fmla="*/ 32 h 53"/>
                  <a:gd name="T26" fmla="*/ 11 w 36"/>
                  <a:gd name="T27" fmla="*/ 34 h 53"/>
                  <a:gd name="T28" fmla="*/ 11 w 36"/>
                  <a:gd name="T29" fmla="*/ 37 h 53"/>
                  <a:gd name="T30" fmla="*/ 14 w 36"/>
                  <a:gd name="T31" fmla="*/ 42 h 53"/>
                  <a:gd name="T32" fmla="*/ 9 w 36"/>
                  <a:gd name="T33" fmla="*/ 39 h 53"/>
                  <a:gd name="T34" fmla="*/ 9 w 36"/>
                  <a:gd name="T35" fmla="*/ 42 h 53"/>
                  <a:gd name="T36" fmla="*/ 4 w 36"/>
                  <a:gd name="T37" fmla="*/ 46 h 53"/>
                  <a:gd name="T38" fmla="*/ 7 w 36"/>
                  <a:gd name="T39" fmla="*/ 45 h 53"/>
                  <a:gd name="T40" fmla="*/ 5 w 36"/>
                  <a:gd name="T41" fmla="*/ 42 h 53"/>
                  <a:gd name="T42" fmla="*/ 15 w 36"/>
                  <a:gd name="T43" fmla="*/ 49 h 53"/>
                  <a:gd name="T44" fmla="*/ 17 w 36"/>
                  <a:gd name="T45" fmla="*/ 49 h 53"/>
                  <a:gd name="T46" fmla="*/ 17 w 36"/>
                  <a:gd name="T47" fmla="*/ 46 h 53"/>
                  <a:gd name="T48" fmla="*/ 20 w 36"/>
                  <a:gd name="T49" fmla="*/ 45 h 53"/>
                  <a:gd name="T50" fmla="*/ 22 w 36"/>
                  <a:gd name="T51" fmla="*/ 42 h 53"/>
                  <a:gd name="T52" fmla="*/ 22 w 36"/>
                  <a:gd name="T53" fmla="*/ 38 h 53"/>
                  <a:gd name="T54" fmla="*/ 23 w 36"/>
                  <a:gd name="T55" fmla="*/ 38 h 53"/>
                  <a:gd name="T56" fmla="*/ 23 w 36"/>
                  <a:gd name="T57" fmla="*/ 38 h 53"/>
                  <a:gd name="T58" fmla="*/ 23 w 36"/>
                  <a:gd name="T59" fmla="*/ 35 h 53"/>
                  <a:gd name="T60" fmla="*/ 22 w 36"/>
                  <a:gd name="T61" fmla="*/ 31 h 53"/>
                  <a:gd name="T62" fmla="*/ 27 w 36"/>
                  <a:gd name="T63" fmla="*/ 33 h 53"/>
                  <a:gd name="T64" fmla="*/ 28 w 36"/>
                  <a:gd name="T65" fmla="*/ 30 h 53"/>
                  <a:gd name="T66" fmla="*/ 24 w 36"/>
                  <a:gd name="T67" fmla="*/ 26 h 53"/>
                  <a:gd name="T68" fmla="*/ 24 w 36"/>
                  <a:gd name="T69" fmla="*/ 22 h 53"/>
                  <a:gd name="T70" fmla="*/ 23 w 36"/>
                  <a:gd name="T71" fmla="*/ 17 h 53"/>
                  <a:gd name="T72" fmla="*/ 24 w 36"/>
                  <a:gd name="T73" fmla="*/ 16 h 53"/>
                  <a:gd name="T74" fmla="*/ 24 w 36"/>
                  <a:gd name="T75" fmla="*/ 10 h 53"/>
                  <a:gd name="T76" fmla="*/ 18 w 36"/>
                  <a:gd name="T77" fmla="*/ 11 h 53"/>
                  <a:gd name="T78" fmla="*/ 28 w 36"/>
                  <a:gd name="T79" fmla="*/ 1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6" h="53">
                    <a:moveTo>
                      <a:pt x="29" y="5"/>
                    </a:moveTo>
                    <a:cubicBezTo>
                      <a:pt x="28" y="4"/>
                      <a:pt x="26" y="3"/>
                      <a:pt x="23" y="2"/>
                    </a:cubicBezTo>
                    <a:cubicBezTo>
                      <a:pt x="25" y="2"/>
                      <a:pt x="25" y="2"/>
                      <a:pt x="25" y="2"/>
                    </a:cubicBezTo>
                    <a:cubicBezTo>
                      <a:pt x="24" y="1"/>
                      <a:pt x="20" y="0"/>
                      <a:pt x="16" y="1"/>
                    </a:cubicBezTo>
                    <a:cubicBezTo>
                      <a:pt x="18" y="1"/>
                      <a:pt x="18" y="1"/>
                      <a:pt x="18" y="1"/>
                    </a:cubicBezTo>
                    <a:cubicBezTo>
                      <a:pt x="22" y="2"/>
                      <a:pt x="14" y="1"/>
                      <a:pt x="13" y="2"/>
                    </a:cubicBezTo>
                    <a:cubicBezTo>
                      <a:pt x="14" y="3"/>
                      <a:pt x="22" y="4"/>
                      <a:pt x="20" y="5"/>
                    </a:cubicBezTo>
                    <a:cubicBezTo>
                      <a:pt x="21" y="5"/>
                      <a:pt x="18" y="5"/>
                      <a:pt x="16" y="5"/>
                    </a:cubicBezTo>
                    <a:cubicBezTo>
                      <a:pt x="16" y="5"/>
                      <a:pt x="22" y="7"/>
                      <a:pt x="23" y="7"/>
                    </a:cubicBezTo>
                    <a:cubicBezTo>
                      <a:pt x="6" y="4"/>
                      <a:pt x="27" y="11"/>
                      <a:pt x="16" y="10"/>
                    </a:cubicBezTo>
                    <a:cubicBezTo>
                      <a:pt x="17" y="11"/>
                      <a:pt x="15" y="11"/>
                      <a:pt x="19" y="13"/>
                    </a:cubicBezTo>
                    <a:cubicBezTo>
                      <a:pt x="14" y="12"/>
                      <a:pt x="18" y="14"/>
                      <a:pt x="13" y="13"/>
                    </a:cubicBezTo>
                    <a:cubicBezTo>
                      <a:pt x="23" y="16"/>
                      <a:pt x="8" y="14"/>
                      <a:pt x="20" y="18"/>
                    </a:cubicBezTo>
                    <a:cubicBezTo>
                      <a:pt x="16" y="18"/>
                      <a:pt x="21" y="18"/>
                      <a:pt x="18" y="19"/>
                    </a:cubicBezTo>
                    <a:cubicBezTo>
                      <a:pt x="16" y="18"/>
                      <a:pt x="16" y="18"/>
                      <a:pt x="16" y="18"/>
                    </a:cubicBezTo>
                    <a:cubicBezTo>
                      <a:pt x="14" y="18"/>
                      <a:pt x="21" y="21"/>
                      <a:pt x="16" y="19"/>
                    </a:cubicBezTo>
                    <a:cubicBezTo>
                      <a:pt x="14" y="20"/>
                      <a:pt x="19" y="21"/>
                      <a:pt x="22" y="23"/>
                    </a:cubicBezTo>
                    <a:cubicBezTo>
                      <a:pt x="20" y="23"/>
                      <a:pt x="18" y="22"/>
                      <a:pt x="13" y="21"/>
                    </a:cubicBezTo>
                    <a:cubicBezTo>
                      <a:pt x="18" y="23"/>
                      <a:pt x="15" y="23"/>
                      <a:pt x="18" y="25"/>
                    </a:cubicBezTo>
                    <a:cubicBezTo>
                      <a:pt x="18" y="25"/>
                      <a:pt x="20" y="25"/>
                      <a:pt x="22" y="26"/>
                    </a:cubicBezTo>
                    <a:cubicBezTo>
                      <a:pt x="20" y="27"/>
                      <a:pt x="25" y="29"/>
                      <a:pt x="26" y="31"/>
                    </a:cubicBezTo>
                    <a:cubicBezTo>
                      <a:pt x="19" y="29"/>
                      <a:pt x="26" y="30"/>
                      <a:pt x="21" y="29"/>
                    </a:cubicBezTo>
                    <a:cubicBezTo>
                      <a:pt x="18" y="26"/>
                      <a:pt x="19" y="26"/>
                      <a:pt x="15" y="23"/>
                    </a:cubicBezTo>
                    <a:cubicBezTo>
                      <a:pt x="14" y="24"/>
                      <a:pt x="14" y="26"/>
                      <a:pt x="16" y="29"/>
                    </a:cubicBezTo>
                    <a:cubicBezTo>
                      <a:pt x="15" y="29"/>
                      <a:pt x="13" y="27"/>
                      <a:pt x="12" y="27"/>
                    </a:cubicBezTo>
                    <a:cubicBezTo>
                      <a:pt x="9" y="27"/>
                      <a:pt x="18" y="32"/>
                      <a:pt x="15" y="32"/>
                    </a:cubicBezTo>
                    <a:cubicBezTo>
                      <a:pt x="12" y="30"/>
                      <a:pt x="12" y="30"/>
                      <a:pt x="12" y="30"/>
                    </a:cubicBezTo>
                    <a:cubicBezTo>
                      <a:pt x="15" y="33"/>
                      <a:pt x="10" y="31"/>
                      <a:pt x="11" y="34"/>
                    </a:cubicBezTo>
                    <a:cubicBezTo>
                      <a:pt x="13" y="34"/>
                      <a:pt x="14" y="35"/>
                      <a:pt x="15" y="36"/>
                    </a:cubicBezTo>
                    <a:cubicBezTo>
                      <a:pt x="7" y="31"/>
                      <a:pt x="17" y="40"/>
                      <a:pt x="11" y="37"/>
                    </a:cubicBezTo>
                    <a:cubicBezTo>
                      <a:pt x="16" y="40"/>
                      <a:pt x="18" y="43"/>
                      <a:pt x="18" y="44"/>
                    </a:cubicBezTo>
                    <a:cubicBezTo>
                      <a:pt x="14" y="42"/>
                      <a:pt x="14" y="42"/>
                      <a:pt x="14" y="42"/>
                    </a:cubicBezTo>
                    <a:cubicBezTo>
                      <a:pt x="17" y="42"/>
                      <a:pt x="9" y="37"/>
                      <a:pt x="8" y="35"/>
                    </a:cubicBezTo>
                    <a:cubicBezTo>
                      <a:pt x="10" y="37"/>
                      <a:pt x="6" y="36"/>
                      <a:pt x="9" y="39"/>
                    </a:cubicBezTo>
                    <a:cubicBezTo>
                      <a:pt x="6" y="37"/>
                      <a:pt x="6" y="37"/>
                      <a:pt x="6" y="37"/>
                    </a:cubicBezTo>
                    <a:cubicBezTo>
                      <a:pt x="5" y="37"/>
                      <a:pt x="13" y="43"/>
                      <a:pt x="9" y="42"/>
                    </a:cubicBezTo>
                    <a:cubicBezTo>
                      <a:pt x="7" y="40"/>
                      <a:pt x="7" y="40"/>
                      <a:pt x="7" y="40"/>
                    </a:cubicBezTo>
                    <a:cubicBezTo>
                      <a:pt x="6" y="42"/>
                      <a:pt x="0" y="40"/>
                      <a:pt x="4" y="46"/>
                    </a:cubicBezTo>
                    <a:cubicBezTo>
                      <a:pt x="5" y="48"/>
                      <a:pt x="11" y="52"/>
                      <a:pt x="12" y="53"/>
                    </a:cubicBezTo>
                    <a:cubicBezTo>
                      <a:pt x="12" y="51"/>
                      <a:pt x="9" y="47"/>
                      <a:pt x="7" y="45"/>
                    </a:cubicBezTo>
                    <a:cubicBezTo>
                      <a:pt x="11" y="48"/>
                      <a:pt x="11" y="48"/>
                      <a:pt x="11" y="48"/>
                    </a:cubicBezTo>
                    <a:cubicBezTo>
                      <a:pt x="9" y="46"/>
                      <a:pt x="8" y="44"/>
                      <a:pt x="5" y="42"/>
                    </a:cubicBezTo>
                    <a:cubicBezTo>
                      <a:pt x="4" y="40"/>
                      <a:pt x="9" y="45"/>
                      <a:pt x="7" y="42"/>
                    </a:cubicBezTo>
                    <a:cubicBezTo>
                      <a:pt x="11" y="46"/>
                      <a:pt x="12" y="46"/>
                      <a:pt x="15" y="49"/>
                    </a:cubicBezTo>
                    <a:cubicBezTo>
                      <a:pt x="13" y="47"/>
                      <a:pt x="13" y="47"/>
                      <a:pt x="13" y="47"/>
                    </a:cubicBezTo>
                    <a:cubicBezTo>
                      <a:pt x="15" y="48"/>
                      <a:pt x="15" y="48"/>
                      <a:pt x="17" y="49"/>
                    </a:cubicBezTo>
                    <a:cubicBezTo>
                      <a:pt x="12" y="44"/>
                      <a:pt x="20" y="49"/>
                      <a:pt x="18" y="46"/>
                    </a:cubicBezTo>
                    <a:cubicBezTo>
                      <a:pt x="17" y="46"/>
                      <a:pt x="17" y="46"/>
                      <a:pt x="17" y="46"/>
                    </a:cubicBezTo>
                    <a:cubicBezTo>
                      <a:pt x="15" y="44"/>
                      <a:pt x="15" y="44"/>
                      <a:pt x="15" y="43"/>
                    </a:cubicBezTo>
                    <a:cubicBezTo>
                      <a:pt x="18" y="45"/>
                      <a:pt x="18" y="45"/>
                      <a:pt x="20" y="45"/>
                    </a:cubicBezTo>
                    <a:cubicBezTo>
                      <a:pt x="19" y="43"/>
                      <a:pt x="14" y="40"/>
                      <a:pt x="15" y="39"/>
                    </a:cubicBezTo>
                    <a:cubicBezTo>
                      <a:pt x="19" y="42"/>
                      <a:pt x="18" y="40"/>
                      <a:pt x="22" y="42"/>
                    </a:cubicBezTo>
                    <a:cubicBezTo>
                      <a:pt x="18" y="39"/>
                      <a:pt x="22" y="39"/>
                      <a:pt x="19" y="38"/>
                    </a:cubicBezTo>
                    <a:cubicBezTo>
                      <a:pt x="18" y="37"/>
                      <a:pt x="19" y="36"/>
                      <a:pt x="22" y="38"/>
                    </a:cubicBezTo>
                    <a:cubicBezTo>
                      <a:pt x="22" y="39"/>
                      <a:pt x="22" y="39"/>
                      <a:pt x="22" y="39"/>
                    </a:cubicBezTo>
                    <a:cubicBezTo>
                      <a:pt x="23" y="38"/>
                      <a:pt x="23" y="38"/>
                      <a:pt x="23" y="38"/>
                    </a:cubicBezTo>
                    <a:cubicBezTo>
                      <a:pt x="24" y="39"/>
                      <a:pt x="24" y="39"/>
                      <a:pt x="24" y="39"/>
                    </a:cubicBezTo>
                    <a:cubicBezTo>
                      <a:pt x="24" y="39"/>
                      <a:pt x="21" y="37"/>
                      <a:pt x="23" y="38"/>
                    </a:cubicBezTo>
                    <a:cubicBezTo>
                      <a:pt x="25" y="38"/>
                      <a:pt x="24" y="39"/>
                      <a:pt x="25" y="39"/>
                    </a:cubicBezTo>
                    <a:cubicBezTo>
                      <a:pt x="26" y="38"/>
                      <a:pt x="18" y="33"/>
                      <a:pt x="23" y="35"/>
                    </a:cubicBezTo>
                    <a:cubicBezTo>
                      <a:pt x="21" y="33"/>
                      <a:pt x="21" y="32"/>
                      <a:pt x="16" y="30"/>
                    </a:cubicBezTo>
                    <a:cubicBezTo>
                      <a:pt x="18" y="30"/>
                      <a:pt x="22" y="32"/>
                      <a:pt x="22" y="31"/>
                    </a:cubicBezTo>
                    <a:cubicBezTo>
                      <a:pt x="18" y="28"/>
                      <a:pt x="24" y="31"/>
                      <a:pt x="21" y="29"/>
                    </a:cubicBezTo>
                    <a:cubicBezTo>
                      <a:pt x="26" y="32"/>
                      <a:pt x="23" y="30"/>
                      <a:pt x="27" y="33"/>
                    </a:cubicBezTo>
                    <a:cubicBezTo>
                      <a:pt x="29" y="33"/>
                      <a:pt x="23" y="29"/>
                      <a:pt x="25" y="28"/>
                    </a:cubicBezTo>
                    <a:cubicBezTo>
                      <a:pt x="28" y="30"/>
                      <a:pt x="28" y="30"/>
                      <a:pt x="28" y="30"/>
                    </a:cubicBezTo>
                    <a:cubicBezTo>
                      <a:pt x="27" y="29"/>
                      <a:pt x="23" y="27"/>
                      <a:pt x="27" y="28"/>
                    </a:cubicBezTo>
                    <a:cubicBezTo>
                      <a:pt x="24" y="26"/>
                      <a:pt x="24" y="26"/>
                      <a:pt x="24" y="26"/>
                    </a:cubicBezTo>
                    <a:cubicBezTo>
                      <a:pt x="26" y="26"/>
                      <a:pt x="26" y="25"/>
                      <a:pt x="30" y="26"/>
                    </a:cubicBezTo>
                    <a:cubicBezTo>
                      <a:pt x="24" y="22"/>
                      <a:pt x="24" y="22"/>
                      <a:pt x="24" y="22"/>
                    </a:cubicBezTo>
                    <a:cubicBezTo>
                      <a:pt x="31" y="24"/>
                      <a:pt x="25" y="20"/>
                      <a:pt x="20" y="17"/>
                    </a:cubicBezTo>
                    <a:cubicBezTo>
                      <a:pt x="20" y="17"/>
                      <a:pt x="22" y="16"/>
                      <a:pt x="23" y="17"/>
                    </a:cubicBezTo>
                    <a:cubicBezTo>
                      <a:pt x="25" y="18"/>
                      <a:pt x="25" y="18"/>
                      <a:pt x="25" y="18"/>
                    </a:cubicBezTo>
                    <a:cubicBezTo>
                      <a:pt x="26" y="17"/>
                      <a:pt x="29" y="18"/>
                      <a:pt x="24" y="16"/>
                    </a:cubicBezTo>
                    <a:cubicBezTo>
                      <a:pt x="23" y="15"/>
                      <a:pt x="28" y="16"/>
                      <a:pt x="29" y="16"/>
                    </a:cubicBezTo>
                    <a:cubicBezTo>
                      <a:pt x="22" y="13"/>
                      <a:pt x="36" y="13"/>
                      <a:pt x="24" y="10"/>
                    </a:cubicBezTo>
                    <a:cubicBezTo>
                      <a:pt x="24" y="11"/>
                      <a:pt x="22" y="11"/>
                      <a:pt x="22" y="12"/>
                    </a:cubicBezTo>
                    <a:cubicBezTo>
                      <a:pt x="20" y="12"/>
                      <a:pt x="18" y="11"/>
                      <a:pt x="18" y="11"/>
                    </a:cubicBezTo>
                    <a:cubicBezTo>
                      <a:pt x="18" y="10"/>
                      <a:pt x="22" y="10"/>
                      <a:pt x="20" y="9"/>
                    </a:cubicBezTo>
                    <a:cubicBezTo>
                      <a:pt x="28" y="10"/>
                      <a:pt x="28" y="10"/>
                      <a:pt x="28" y="10"/>
                    </a:cubicBezTo>
                    <a:cubicBezTo>
                      <a:pt x="36" y="10"/>
                      <a:pt x="18" y="5"/>
                      <a:pt x="29" y="5"/>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78" name="Freeform 225"/>
              <p:cNvSpPr>
                <a:spLocks/>
              </p:cNvSpPr>
              <p:nvPr/>
            </p:nvSpPr>
            <p:spPr bwMode="auto">
              <a:xfrm>
                <a:off x="5312" y="2761"/>
                <a:ext cx="3" cy="1"/>
              </a:xfrm>
              <a:custGeom>
                <a:avLst/>
                <a:gdLst>
                  <a:gd name="T0" fmla="*/ 0 w 4"/>
                  <a:gd name="T1" fmla="*/ 0 h 1"/>
                  <a:gd name="T2" fmla="*/ 4 w 4"/>
                  <a:gd name="T3" fmla="*/ 1 h 1"/>
                  <a:gd name="T4" fmla="*/ 0 w 4"/>
                  <a:gd name="T5" fmla="*/ 0 h 1"/>
                  <a:gd name="T6" fmla="*/ 0 w 4"/>
                  <a:gd name="T7" fmla="*/ 0 h 1"/>
                </a:gdLst>
                <a:ahLst/>
                <a:cxnLst>
                  <a:cxn ang="0">
                    <a:pos x="T0" y="T1"/>
                  </a:cxn>
                  <a:cxn ang="0">
                    <a:pos x="T2" y="T3"/>
                  </a:cxn>
                  <a:cxn ang="0">
                    <a:pos x="T4" y="T5"/>
                  </a:cxn>
                  <a:cxn ang="0">
                    <a:pos x="T6" y="T7"/>
                  </a:cxn>
                </a:cxnLst>
                <a:rect l="0" t="0" r="r" b="b"/>
                <a:pathLst>
                  <a:path w="4" h="1">
                    <a:moveTo>
                      <a:pt x="0" y="0"/>
                    </a:moveTo>
                    <a:cubicBezTo>
                      <a:pt x="4" y="1"/>
                      <a:pt x="4" y="1"/>
                      <a:pt x="4" y="1"/>
                    </a:cubicBezTo>
                    <a:cubicBezTo>
                      <a:pt x="0" y="0"/>
                      <a:pt x="0" y="0"/>
                      <a:pt x="0" y="0"/>
                    </a:cubicBezTo>
                    <a:cubicBezTo>
                      <a:pt x="1" y="0"/>
                      <a:pt x="1" y="1"/>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79" name="Freeform 226"/>
              <p:cNvSpPr>
                <a:spLocks/>
              </p:cNvSpPr>
              <p:nvPr/>
            </p:nvSpPr>
            <p:spPr bwMode="auto">
              <a:xfrm>
                <a:off x="5311" y="2760"/>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0" y="0"/>
                      <a:pt x="0" y="0"/>
                      <a:pt x="0" y="0"/>
                    </a:cubicBezTo>
                    <a:cubicBezTo>
                      <a:pt x="0" y="0"/>
                      <a:pt x="0" y="0"/>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80" name="Freeform 227"/>
              <p:cNvSpPr>
                <a:spLocks/>
              </p:cNvSpPr>
              <p:nvPr/>
            </p:nvSpPr>
            <p:spPr bwMode="auto">
              <a:xfrm>
                <a:off x="5313" y="2746"/>
                <a:ext cx="1" cy="1"/>
              </a:xfrm>
              <a:custGeom>
                <a:avLst/>
                <a:gdLst>
                  <a:gd name="T0" fmla="*/ 1 w 2"/>
                  <a:gd name="T1" fmla="*/ 1 h 1"/>
                  <a:gd name="T2" fmla="*/ 1 w 2"/>
                  <a:gd name="T3" fmla="*/ 0 h 1"/>
                  <a:gd name="T4" fmla="*/ 1 w 2"/>
                  <a:gd name="T5" fmla="*/ 1 h 1"/>
                </a:gdLst>
                <a:ahLst/>
                <a:cxnLst>
                  <a:cxn ang="0">
                    <a:pos x="T0" y="T1"/>
                  </a:cxn>
                  <a:cxn ang="0">
                    <a:pos x="T2" y="T3"/>
                  </a:cxn>
                  <a:cxn ang="0">
                    <a:pos x="T4" y="T5"/>
                  </a:cxn>
                </a:cxnLst>
                <a:rect l="0" t="0" r="r" b="b"/>
                <a:pathLst>
                  <a:path w="2" h="1">
                    <a:moveTo>
                      <a:pt x="1" y="1"/>
                    </a:moveTo>
                    <a:cubicBezTo>
                      <a:pt x="1" y="0"/>
                      <a:pt x="2" y="0"/>
                      <a:pt x="1" y="0"/>
                    </a:cubicBezTo>
                    <a:cubicBezTo>
                      <a:pt x="0" y="0"/>
                      <a:pt x="0" y="0"/>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81" name="Rectangle 228"/>
              <p:cNvSpPr>
                <a:spLocks noChangeArrowheads="1"/>
              </p:cNvSpPr>
              <p:nvPr/>
            </p:nvSpPr>
            <p:spPr bwMode="auto">
              <a:xfrm>
                <a:off x="5311" y="2746"/>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82" name="Freeform 229"/>
              <p:cNvSpPr>
                <a:spLocks/>
              </p:cNvSpPr>
              <p:nvPr/>
            </p:nvSpPr>
            <p:spPr bwMode="auto">
              <a:xfrm>
                <a:off x="5294" y="2729"/>
                <a:ext cx="23" cy="16"/>
              </a:xfrm>
              <a:custGeom>
                <a:avLst/>
                <a:gdLst>
                  <a:gd name="T0" fmla="*/ 10 w 28"/>
                  <a:gd name="T1" fmla="*/ 2 h 20"/>
                  <a:gd name="T2" fmla="*/ 6 w 28"/>
                  <a:gd name="T3" fmla="*/ 4 h 20"/>
                  <a:gd name="T4" fmla="*/ 9 w 28"/>
                  <a:gd name="T5" fmla="*/ 1 h 20"/>
                  <a:gd name="T6" fmla="*/ 2 w 28"/>
                  <a:gd name="T7" fmla="*/ 5 h 20"/>
                  <a:gd name="T8" fmla="*/ 10 w 28"/>
                  <a:gd name="T9" fmla="*/ 10 h 20"/>
                  <a:gd name="T10" fmla="*/ 7 w 28"/>
                  <a:gd name="T11" fmla="*/ 10 h 20"/>
                  <a:gd name="T12" fmla="*/ 13 w 28"/>
                  <a:gd name="T13" fmla="*/ 12 h 20"/>
                  <a:gd name="T14" fmla="*/ 7 w 28"/>
                  <a:gd name="T15" fmla="*/ 13 h 20"/>
                  <a:gd name="T16" fmla="*/ 10 w 28"/>
                  <a:gd name="T17" fmla="*/ 15 h 20"/>
                  <a:gd name="T18" fmla="*/ 12 w 28"/>
                  <a:gd name="T19" fmla="*/ 14 h 20"/>
                  <a:gd name="T20" fmla="*/ 11 w 28"/>
                  <a:gd name="T21" fmla="*/ 15 h 20"/>
                  <a:gd name="T22" fmla="*/ 12 w 28"/>
                  <a:gd name="T23" fmla="*/ 15 h 20"/>
                  <a:gd name="T24" fmla="*/ 13 w 28"/>
                  <a:gd name="T25" fmla="*/ 16 h 20"/>
                  <a:gd name="T26" fmla="*/ 12 w 28"/>
                  <a:gd name="T27" fmla="*/ 16 h 20"/>
                  <a:gd name="T28" fmla="*/ 14 w 28"/>
                  <a:gd name="T29" fmla="*/ 17 h 20"/>
                  <a:gd name="T30" fmla="*/ 10 w 28"/>
                  <a:gd name="T31" fmla="*/ 17 h 20"/>
                  <a:gd name="T32" fmla="*/ 15 w 28"/>
                  <a:gd name="T33" fmla="*/ 20 h 20"/>
                  <a:gd name="T34" fmla="*/ 19 w 28"/>
                  <a:gd name="T35" fmla="*/ 20 h 20"/>
                  <a:gd name="T36" fmla="*/ 16 w 28"/>
                  <a:gd name="T37" fmla="*/ 18 h 20"/>
                  <a:gd name="T38" fmla="*/ 16 w 28"/>
                  <a:gd name="T39" fmla="*/ 18 h 20"/>
                  <a:gd name="T40" fmla="*/ 15 w 28"/>
                  <a:gd name="T41" fmla="*/ 16 h 20"/>
                  <a:gd name="T42" fmla="*/ 20 w 28"/>
                  <a:gd name="T43" fmla="*/ 17 h 20"/>
                  <a:gd name="T44" fmla="*/ 24 w 28"/>
                  <a:gd name="T45" fmla="*/ 14 h 20"/>
                  <a:gd name="T46" fmla="*/ 24 w 28"/>
                  <a:gd name="T47" fmla="*/ 14 h 20"/>
                  <a:gd name="T48" fmla="*/ 22 w 28"/>
                  <a:gd name="T49" fmla="*/ 13 h 20"/>
                  <a:gd name="T50" fmla="*/ 19 w 28"/>
                  <a:gd name="T51" fmla="*/ 14 h 20"/>
                  <a:gd name="T52" fmla="*/ 13 w 28"/>
                  <a:gd name="T53" fmla="*/ 14 h 20"/>
                  <a:gd name="T54" fmla="*/ 13 w 28"/>
                  <a:gd name="T55" fmla="*/ 13 h 20"/>
                  <a:gd name="T56" fmla="*/ 18 w 28"/>
                  <a:gd name="T57" fmla="*/ 13 h 20"/>
                  <a:gd name="T58" fmla="*/ 15 w 28"/>
                  <a:gd name="T59" fmla="*/ 13 h 20"/>
                  <a:gd name="T60" fmla="*/ 21 w 28"/>
                  <a:gd name="T61" fmla="*/ 11 h 20"/>
                  <a:gd name="T62" fmla="*/ 15 w 28"/>
                  <a:gd name="T63" fmla="*/ 12 h 20"/>
                  <a:gd name="T64" fmla="*/ 14 w 28"/>
                  <a:gd name="T65" fmla="*/ 7 h 20"/>
                  <a:gd name="T66" fmla="*/ 17 w 28"/>
                  <a:gd name="T67" fmla="*/ 7 h 20"/>
                  <a:gd name="T68" fmla="*/ 13 w 28"/>
                  <a:gd name="T69" fmla="*/ 7 h 20"/>
                  <a:gd name="T70" fmla="*/ 14 w 28"/>
                  <a:gd name="T71" fmla="*/ 4 h 20"/>
                  <a:gd name="T72" fmla="*/ 11 w 28"/>
                  <a:gd name="T73" fmla="*/ 6 h 20"/>
                  <a:gd name="T74" fmla="*/ 11 w 28"/>
                  <a:gd name="T75" fmla="*/ 3 h 20"/>
                  <a:gd name="T76" fmla="*/ 11 w 28"/>
                  <a:gd name="T77" fmla="*/ 3 h 20"/>
                  <a:gd name="T78" fmla="*/ 5 w 28"/>
                  <a:gd name="T79" fmla="*/ 5 h 20"/>
                  <a:gd name="T80" fmla="*/ 10 w 28"/>
                  <a:gd name="T81"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 h="20">
                    <a:moveTo>
                      <a:pt x="10" y="2"/>
                    </a:moveTo>
                    <a:cubicBezTo>
                      <a:pt x="6" y="4"/>
                      <a:pt x="6" y="4"/>
                      <a:pt x="6" y="4"/>
                    </a:cubicBezTo>
                    <a:cubicBezTo>
                      <a:pt x="8" y="2"/>
                      <a:pt x="5" y="3"/>
                      <a:pt x="9" y="1"/>
                    </a:cubicBezTo>
                    <a:cubicBezTo>
                      <a:pt x="4" y="4"/>
                      <a:pt x="7" y="0"/>
                      <a:pt x="2" y="5"/>
                    </a:cubicBezTo>
                    <a:cubicBezTo>
                      <a:pt x="5" y="6"/>
                      <a:pt x="3" y="9"/>
                      <a:pt x="10" y="10"/>
                    </a:cubicBezTo>
                    <a:cubicBezTo>
                      <a:pt x="7" y="10"/>
                      <a:pt x="7" y="10"/>
                      <a:pt x="7" y="10"/>
                    </a:cubicBezTo>
                    <a:cubicBezTo>
                      <a:pt x="13" y="10"/>
                      <a:pt x="0" y="14"/>
                      <a:pt x="13" y="12"/>
                    </a:cubicBezTo>
                    <a:cubicBezTo>
                      <a:pt x="7" y="13"/>
                      <a:pt x="7" y="13"/>
                      <a:pt x="7" y="13"/>
                    </a:cubicBezTo>
                    <a:cubicBezTo>
                      <a:pt x="5" y="14"/>
                      <a:pt x="16" y="13"/>
                      <a:pt x="10" y="15"/>
                    </a:cubicBezTo>
                    <a:cubicBezTo>
                      <a:pt x="12" y="14"/>
                      <a:pt x="12" y="14"/>
                      <a:pt x="12" y="14"/>
                    </a:cubicBezTo>
                    <a:cubicBezTo>
                      <a:pt x="12" y="15"/>
                      <a:pt x="11" y="15"/>
                      <a:pt x="11" y="15"/>
                    </a:cubicBezTo>
                    <a:cubicBezTo>
                      <a:pt x="12" y="15"/>
                      <a:pt x="12" y="15"/>
                      <a:pt x="12" y="15"/>
                    </a:cubicBezTo>
                    <a:cubicBezTo>
                      <a:pt x="15" y="15"/>
                      <a:pt x="15" y="16"/>
                      <a:pt x="13" y="16"/>
                    </a:cubicBezTo>
                    <a:cubicBezTo>
                      <a:pt x="11" y="16"/>
                      <a:pt x="12" y="16"/>
                      <a:pt x="12" y="16"/>
                    </a:cubicBezTo>
                    <a:cubicBezTo>
                      <a:pt x="10" y="16"/>
                      <a:pt x="14" y="17"/>
                      <a:pt x="14" y="17"/>
                    </a:cubicBezTo>
                    <a:cubicBezTo>
                      <a:pt x="12" y="17"/>
                      <a:pt x="11" y="17"/>
                      <a:pt x="10" y="17"/>
                    </a:cubicBezTo>
                    <a:cubicBezTo>
                      <a:pt x="13" y="19"/>
                      <a:pt x="6" y="19"/>
                      <a:pt x="15" y="20"/>
                    </a:cubicBezTo>
                    <a:cubicBezTo>
                      <a:pt x="17" y="20"/>
                      <a:pt x="19" y="20"/>
                      <a:pt x="19" y="20"/>
                    </a:cubicBezTo>
                    <a:cubicBezTo>
                      <a:pt x="23" y="19"/>
                      <a:pt x="19" y="18"/>
                      <a:pt x="16" y="18"/>
                    </a:cubicBezTo>
                    <a:cubicBezTo>
                      <a:pt x="16" y="18"/>
                      <a:pt x="16" y="18"/>
                      <a:pt x="16" y="18"/>
                    </a:cubicBezTo>
                    <a:cubicBezTo>
                      <a:pt x="7" y="17"/>
                      <a:pt x="18" y="17"/>
                      <a:pt x="15" y="16"/>
                    </a:cubicBezTo>
                    <a:cubicBezTo>
                      <a:pt x="18" y="16"/>
                      <a:pt x="18" y="17"/>
                      <a:pt x="20" y="17"/>
                    </a:cubicBezTo>
                    <a:cubicBezTo>
                      <a:pt x="28" y="15"/>
                      <a:pt x="15" y="15"/>
                      <a:pt x="24" y="14"/>
                    </a:cubicBezTo>
                    <a:cubicBezTo>
                      <a:pt x="24" y="14"/>
                      <a:pt x="24" y="14"/>
                      <a:pt x="24" y="14"/>
                    </a:cubicBezTo>
                    <a:cubicBezTo>
                      <a:pt x="25" y="13"/>
                      <a:pt x="23" y="13"/>
                      <a:pt x="22" y="13"/>
                    </a:cubicBezTo>
                    <a:cubicBezTo>
                      <a:pt x="19" y="14"/>
                      <a:pt x="19" y="14"/>
                      <a:pt x="19" y="14"/>
                    </a:cubicBezTo>
                    <a:cubicBezTo>
                      <a:pt x="19" y="14"/>
                      <a:pt x="14" y="14"/>
                      <a:pt x="13" y="14"/>
                    </a:cubicBezTo>
                    <a:cubicBezTo>
                      <a:pt x="17" y="13"/>
                      <a:pt x="11" y="14"/>
                      <a:pt x="13" y="13"/>
                    </a:cubicBezTo>
                    <a:cubicBezTo>
                      <a:pt x="16" y="12"/>
                      <a:pt x="16" y="13"/>
                      <a:pt x="18" y="13"/>
                    </a:cubicBezTo>
                    <a:cubicBezTo>
                      <a:pt x="15" y="13"/>
                      <a:pt x="15" y="13"/>
                      <a:pt x="15" y="13"/>
                    </a:cubicBezTo>
                    <a:cubicBezTo>
                      <a:pt x="15" y="12"/>
                      <a:pt x="19" y="11"/>
                      <a:pt x="21" y="11"/>
                    </a:cubicBezTo>
                    <a:cubicBezTo>
                      <a:pt x="18" y="11"/>
                      <a:pt x="19" y="11"/>
                      <a:pt x="15" y="12"/>
                    </a:cubicBezTo>
                    <a:cubicBezTo>
                      <a:pt x="20" y="10"/>
                      <a:pt x="18" y="7"/>
                      <a:pt x="14" y="7"/>
                    </a:cubicBezTo>
                    <a:cubicBezTo>
                      <a:pt x="15" y="8"/>
                      <a:pt x="18" y="6"/>
                      <a:pt x="17" y="7"/>
                    </a:cubicBezTo>
                    <a:cubicBezTo>
                      <a:pt x="18" y="6"/>
                      <a:pt x="16" y="6"/>
                      <a:pt x="13" y="7"/>
                    </a:cubicBezTo>
                    <a:cubicBezTo>
                      <a:pt x="11" y="7"/>
                      <a:pt x="12" y="6"/>
                      <a:pt x="14" y="4"/>
                    </a:cubicBezTo>
                    <a:cubicBezTo>
                      <a:pt x="11" y="6"/>
                      <a:pt x="11" y="6"/>
                      <a:pt x="11" y="6"/>
                    </a:cubicBezTo>
                    <a:cubicBezTo>
                      <a:pt x="7" y="7"/>
                      <a:pt x="14" y="3"/>
                      <a:pt x="11" y="3"/>
                    </a:cubicBezTo>
                    <a:cubicBezTo>
                      <a:pt x="11" y="3"/>
                      <a:pt x="11" y="3"/>
                      <a:pt x="11" y="3"/>
                    </a:cubicBezTo>
                    <a:cubicBezTo>
                      <a:pt x="10" y="3"/>
                      <a:pt x="4" y="7"/>
                      <a:pt x="5" y="5"/>
                    </a:cubicBezTo>
                    <a:cubicBezTo>
                      <a:pt x="8" y="4"/>
                      <a:pt x="8" y="4"/>
                      <a:pt x="10" y="2"/>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83" name="Freeform 230"/>
              <p:cNvSpPr>
                <a:spLocks/>
              </p:cNvSpPr>
              <p:nvPr/>
            </p:nvSpPr>
            <p:spPr bwMode="auto">
              <a:xfrm>
                <a:off x="5295" y="2729"/>
                <a:ext cx="4" cy="5"/>
              </a:xfrm>
              <a:custGeom>
                <a:avLst/>
                <a:gdLst>
                  <a:gd name="T0" fmla="*/ 2 w 6"/>
                  <a:gd name="T1" fmla="*/ 3 h 6"/>
                  <a:gd name="T2" fmla="*/ 5 w 6"/>
                  <a:gd name="T3" fmla="*/ 1 h 6"/>
                  <a:gd name="T4" fmla="*/ 0 w 6"/>
                  <a:gd name="T5" fmla="*/ 5 h 6"/>
                  <a:gd name="T6" fmla="*/ 1 w 6"/>
                  <a:gd name="T7" fmla="*/ 4 h 6"/>
                  <a:gd name="T8" fmla="*/ 2 w 6"/>
                  <a:gd name="T9" fmla="*/ 3 h 6"/>
                </a:gdLst>
                <a:ahLst/>
                <a:cxnLst>
                  <a:cxn ang="0">
                    <a:pos x="T0" y="T1"/>
                  </a:cxn>
                  <a:cxn ang="0">
                    <a:pos x="T2" y="T3"/>
                  </a:cxn>
                  <a:cxn ang="0">
                    <a:pos x="T4" y="T5"/>
                  </a:cxn>
                  <a:cxn ang="0">
                    <a:pos x="T6" y="T7"/>
                  </a:cxn>
                  <a:cxn ang="0">
                    <a:pos x="T8" y="T9"/>
                  </a:cxn>
                </a:cxnLst>
                <a:rect l="0" t="0" r="r" b="b"/>
                <a:pathLst>
                  <a:path w="6" h="6">
                    <a:moveTo>
                      <a:pt x="2" y="3"/>
                    </a:moveTo>
                    <a:cubicBezTo>
                      <a:pt x="5" y="1"/>
                      <a:pt x="5" y="1"/>
                      <a:pt x="5" y="1"/>
                    </a:cubicBezTo>
                    <a:cubicBezTo>
                      <a:pt x="6" y="0"/>
                      <a:pt x="2" y="3"/>
                      <a:pt x="0" y="5"/>
                    </a:cubicBezTo>
                    <a:cubicBezTo>
                      <a:pt x="1" y="4"/>
                      <a:pt x="0" y="6"/>
                      <a:pt x="1" y="4"/>
                    </a:cubicBezTo>
                    <a:cubicBezTo>
                      <a:pt x="2" y="4"/>
                      <a:pt x="3" y="3"/>
                      <a:pt x="2" y="3"/>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84" name="Freeform 231"/>
              <p:cNvSpPr>
                <a:spLocks/>
              </p:cNvSpPr>
              <p:nvPr/>
            </p:nvSpPr>
            <p:spPr bwMode="auto">
              <a:xfrm>
                <a:off x="5287" y="2725"/>
                <a:ext cx="12" cy="11"/>
              </a:xfrm>
              <a:custGeom>
                <a:avLst/>
                <a:gdLst>
                  <a:gd name="T0" fmla="*/ 6 w 15"/>
                  <a:gd name="T1" fmla="*/ 5 h 13"/>
                  <a:gd name="T2" fmla="*/ 4 w 15"/>
                  <a:gd name="T3" fmla="*/ 8 h 13"/>
                  <a:gd name="T4" fmla="*/ 6 w 15"/>
                  <a:gd name="T5" fmla="*/ 11 h 13"/>
                  <a:gd name="T6" fmla="*/ 11 w 15"/>
                  <a:gd name="T7" fmla="*/ 6 h 13"/>
                  <a:gd name="T8" fmla="*/ 8 w 15"/>
                  <a:gd name="T9" fmla="*/ 10 h 13"/>
                  <a:gd name="T10" fmla="*/ 12 w 15"/>
                  <a:gd name="T11" fmla="*/ 6 h 13"/>
                  <a:gd name="T12" fmla="*/ 10 w 15"/>
                  <a:gd name="T13" fmla="*/ 8 h 13"/>
                  <a:gd name="T14" fmla="*/ 12 w 15"/>
                  <a:gd name="T15" fmla="*/ 6 h 13"/>
                  <a:gd name="T16" fmla="*/ 11 w 15"/>
                  <a:gd name="T17" fmla="*/ 6 h 13"/>
                  <a:gd name="T18" fmla="*/ 13 w 15"/>
                  <a:gd name="T19" fmla="*/ 4 h 13"/>
                  <a:gd name="T20" fmla="*/ 8 w 15"/>
                  <a:gd name="T21" fmla="*/ 8 h 13"/>
                  <a:gd name="T22" fmla="*/ 11 w 15"/>
                  <a:gd name="T23" fmla="*/ 3 h 13"/>
                  <a:gd name="T24" fmla="*/ 11 w 15"/>
                  <a:gd name="T25" fmla="*/ 1 h 13"/>
                  <a:gd name="T26" fmla="*/ 10 w 15"/>
                  <a:gd name="T27" fmla="*/ 2 h 13"/>
                  <a:gd name="T28" fmla="*/ 8 w 15"/>
                  <a:gd name="T29" fmla="*/ 6 h 13"/>
                  <a:gd name="T30" fmla="*/ 10 w 15"/>
                  <a:gd name="T31" fmla="*/ 1 h 13"/>
                  <a:gd name="T32" fmla="*/ 6 w 15"/>
                  <a:gd name="T33" fmla="*/ 1 h 13"/>
                  <a:gd name="T34" fmla="*/ 2 w 15"/>
                  <a:gd name="T35" fmla="*/ 7 h 13"/>
                  <a:gd name="T36" fmla="*/ 5 w 15"/>
                  <a:gd name="T37" fmla="*/ 2 h 13"/>
                  <a:gd name="T38" fmla="*/ 5 w 15"/>
                  <a:gd name="T39" fmla="*/ 1 h 13"/>
                  <a:gd name="T40" fmla="*/ 1 w 15"/>
                  <a:gd name="T41" fmla="*/ 9 h 13"/>
                  <a:gd name="T42" fmla="*/ 6 w 15"/>
                  <a:gd name="T43" fmla="*/ 5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 h="13">
                    <a:moveTo>
                      <a:pt x="6" y="5"/>
                    </a:moveTo>
                    <a:cubicBezTo>
                      <a:pt x="4" y="8"/>
                      <a:pt x="4" y="8"/>
                      <a:pt x="4" y="8"/>
                    </a:cubicBezTo>
                    <a:cubicBezTo>
                      <a:pt x="5" y="8"/>
                      <a:pt x="7" y="8"/>
                      <a:pt x="6" y="11"/>
                    </a:cubicBezTo>
                    <a:cubicBezTo>
                      <a:pt x="5" y="12"/>
                      <a:pt x="9" y="7"/>
                      <a:pt x="11" y="6"/>
                    </a:cubicBezTo>
                    <a:cubicBezTo>
                      <a:pt x="8" y="10"/>
                      <a:pt x="8" y="10"/>
                      <a:pt x="8" y="10"/>
                    </a:cubicBezTo>
                    <a:cubicBezTo>
                      <a:pt x="10" y="8"/>
                      <a:pt x="8" y="11"/>
                      <a:pt x="12" y="6"/>
                    </a:cubicBezTo>
                    <a:cubicBezTo>
                      <a:pt x="13" y="6"/>
                      <a:pt x="10" y="9"/>
                      <a:pt x="10" y="8"/>
                    </a:cubicBezTo>
                    <a:cubicBezTo>
                      <a:pt x="12" y="6"/>
                      <a:pt x="12" y="6"/>
                      <a:pt x="12" y="6"/>
                    </a:cubicBezTo>
                    <a:cubicBezTo>
                      <a:pt x="11" y="6"/>
                      <a:pt x="11" y="6"/>
                      <a:pt x="11" y="6"/>
                    </a:cubicBezTo>
                    <a:cubicBezTo>
                      <a:pt x="13" y="4"/>
                      <a:pt x="13" y="4"/>
                      <a:pt x="13" y="4"/>
                    </a:cubicBezTo>
                    <a:cubicBezTo>
                      <a:pt x="15" y="0"/>
                      <a:pt x="7" y="10"/>
                      <a:pt x="8" y="8"/>
                    </a:cubicBezTo>
                    <a:cubicBezTo>
                      <a:pt x="11" y="3"/>
                      <a:pt x="11" y="3"/>
                      <a:pt x="11" y="3"/>
                    </a:cubicBezTo>
                    <a:cubicBezTo>
                      <a:pt x="11" y="3"/>
                      <a:pt x="9" y="4"/>
                      <a:pt x="11" y="1"/>
                    </a:cubicBezTo>
                    <a:cubicBezTo>
                      <a:pt x="11" y="1"/>
                      <a:pt x="9" y="3"/>
                      <a:pt x="10" y="2"/>
                    </a:cubicBezTo>
                    <a:cubicBezTo>
                      <a:pt x="10" y="3"/>
                      <a:pt x="9" y="5"/>
                      <a:pt x="8" y="6"/>
                    </a:cubicBezTo>
                    <a:cubicBezTo>
                      <a:pt x="4" y="9"/>
                      <a:pt x="10" y="3"/>
                      <a:pt x="10" y="1"/>
                    </a:cubicBezTo>
                    <a:cubicBezTo>
                      <a:pt x="7" y="3"/>
                      <a:pt x="4" y="6"/>
                      <a:pt x="6" y="1"/>
                    </a:cubicBezTo>
                    <a:cubicBezTo>
                      <a:pt x="5" y="4"/>
                      <a:pt x="3" y="7"/>
                      <a:pt x="2" y="7"/>
                    </a:cubicBezTo>
                    <a:cubicBezTo>
                      <a:pt x="3" y="5"/>
                      <a:pt x="4" y="4"/>
                      <a:pt x="5" y="2"/>
                    </a:cubicBezTo>
                    <a:cubicBezTo>
                      <a:pt x="5" y="2"/>
                      <a:pt x="6" y="0"/>
                      <a:pt x="5" y="1"/>
                    </a:cubicBezTo>
                    <a:cubicBezTo>
                      <a:pt x="4" y="4"/>
                      <a:pt x="2" y="8"/>
                      <a:pt x="1" y="9"/>
                    </a:cubicBezTo>
                    <a:cubicBezTo>
                      <a:pt x="0" y="13"/>
                      <a:pt x="5" y="4"/>
                      <a:pt x="6" y="5"/>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85" name="Rectangle 232"/>
              <p:cNvSpPr>
                <a:spLocks noChangeArrowheads="1"/>
              </p:cNvSpPr>
              <p:nvPr/>
            </p:nvSpPr>
            <p:spPr bwMode="auto">
              <a:xfrm>
                <a:off x="5290" y="2732"/>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86" name="Freeform 233"/>
              <p:cNvSpPr>
                <a:spLocks/>
              </p:cNvSpPr>
              <p:nvPr/>
            </p:nvSpPr>
            <p:spPr bwMode="auto">
              <a:xfrm>
                <a:off x="5261" y="2655"/>
                <a:ext cx="3" cy="2"/>
              </a:xfrm>
              <a:custGeom>
                <a:avLst/>
                <a:gdLst>
                  <a:gd name="T0" fmla="*/ 2 w 3"/>
                  <a:gd name="T1" fmla="*/ 1 h 2"/>
                  <a:gd name="T2" fmla="*/ 3 w 3"/>
                  <a:gd name="T3" fmla="*/ 2 h 2"/>
                  <a:gd name="T4" fmla="*/ 0 w 3"/>
                  <a:gd name="T5" fmla="*/ 0 h 2"/>
                  <a:gd name="T6" fmla="*/ 2 w 3"/>
                  <a:gd name="T7" fmla="*/ 1 h 2"/>
                </a:gdLst>
                <a:ahLst/>
                <a:cxnLst>
                  <a:cxn ang="0">
                    <a:pos x="T0" y="T1"/>
                  </a:cxn>
                  <a:cxn ang="0">
                    <a:pos x="T2" y="T3"/>
                  </a:cxn>
                  <a:cxn ang="0">
                    <a:pos x="T4" y="T5"/>
                  </a:cxn>
                  <a:cxn ang="0">
                    <a:pos x="T6" y="T7"/>
                  </a:cxn>
                </a:cxnLst>
                <a:rect l="0" t="0" r="r" b="b"/>
                <a:pathLst>
                  <a:path w="3" h="2">
                    <a:moveTo>
                      <a:pt x="2" y="1"/>
                    </a:moveTo>
                    <a:lnTo>
                      <a:pt x="3" y="2"/>
                    </a:lnTo>
                    <a:lnTo>
                      <a:pt x="0" y="0"/>
                    </a:lnTo>
                    <a:lnTo>
                      <a:pt x="2" y="1"/>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87" name="Freeform 234"/>
              <p:cNvSpPr>
                <a:spLocks/>
              </p:cNvSpPr>
              <p:nvPr/>
            </p:nvSpPr>
            <p:spPr bwMode="auto">
              <a:xfrm>
                <a:off x="5261" y="2654"/>
                <a:ext cx="9" cy="9"/>
              </a:xfrm>
              <a:custGeom>
                <a:avLst/>
                <a:gdLst>
                  <a:gd name="T0" fmla="*/ 11 w 11"/>
                  <a:gd name="T1" fmla="*/ 11 h 11"/>
                  <a:gd name="T2" fmla="*/ 11 w 11"/>
                  <a:gd name="T3" fmla="*/ 10 h 11"/>
                  <a:gd name="T4" fmla="*/ 0 w 11"/>
                  <a:gd name="T5" fmla="*/ 0 h 11"/>
                  <a:gd name="T6" fmla="*/ 6 w 11"/>
                  <a:gd name="T7" fmla="*/ 7 h 11"/>
                  <a:gd name="T8" fmla="*/ 4 w 11"/>
                  <a:gd name="T9" fmla="*/ 4 h 11"/>
                  <a:gd name="T10" fmla="*/ 8 w 11"/>
                  <a:gd name="T11" fmla="*/ 9 h 11"/>
                  <a:gd name="T12" fmla="*/ 8 w 11"/>
                  <a:gd name="T13" fmla="*/ 8 h 11"/>
                  <a:gd name="T14" fmla="*/ 11 w 11"/>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1">
                    <a:moveTo>
                      <a:pt x="11" y="11"/>
                    </a:moveTo>
                    <a:cubicBezTo>
                      <a:pt x="11" y="10"/>
                      <a:pt x="11" y="10"/>
                      <a:pt x="11" y="10"/>
                    </a:cubicBezTo>
                    <a:cubicBezTo>
                      <a:pt x="3" y="3"/>
                      <a:pt x="5" y="5"/>
                      <a:pt x="0" y="0"/>
                    </a:cubicBezTo>
                    <a:cubicBezTo>
                      <a:pt x="1" y="1"/>
                      <a:pt x="3" y="4"/>
                      <a:pt x="6" y="7"/>
                    </a:cubicBezTo>
                    <a:cubicBezTo>
                      <a:pt x="6" y="6"/>
                      <a:pt x="3" y="3"/>
                      <a:pt x="4" y="4"/>
                    </a:cubicBezTo>
                    <a:cubicBezTo>
                      <a:pt x="6" y="6"/>
                      <a:pt x="6" y="6"/>
                      <a:pt x="8" y="9"/>
                    </a:cubicBezTo>
                    <a:cubicBezTo>
                      <a:pt x="11" y="11"/>
                      <a:pt x="7" y="7"/>
                      <a:pt x="8" y="8"/>
                    </a:cubicBezTo>
                    <a:lnTo>
                      <a:pt x="11" y="11"/>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88" name="Freeform 235"/>
              <p:cNvSpPr>
                <a:spLocks/>
              </p:cNvSpPr>
              <p:nvPr/>
            </p:nvSpPr>
            <p:spPr bwMode="auto">
              <a:xfrm>
                <a:off x="5264" y="2656"/>
                <a:ext cx="4" cy="4"/>
              </a:xfrm>
              <a:custGeom>
                <a:avLst/>
                <a:gdLst>
                  <a:gd name="T0" fmla="*/ 0 w 4"/>
                  <a:gd name="T1" fmla="*/ 0 h 4"/>
                  <a:gd name="T2" fmla="*/ 4 w 4"/>
                  <a:gd name="T3" fmla="*/ 4 h 4"/>
                  <a:gd name="T4" fmla="*/ 0 w 4"/>
                  <a:gd name="T5" fmla="*/ 0 h 4"/>
                </a:gdLst>
                <a:ahLst/>
                <a:cxnLst>
                  <a:cxn ang="0">
                    <a:pos x="T0" y="T1"/>
                  </a:cxn>
                  <a:cxn ang="0">
                    <a:pos x="T2" y="T3"/>
                  </a:cxn>
                  <a:cxn ang="0">
                    <a:pos x="T4" y="T5"/>
                  </a:cxn>
                </a:cxnLst>
                <a:rect l="0" t="0" r="r" b="b"/>
                <a:pathLst>
                  <a:path w="4" h="4">
                    <a:moveTo>
                      <a:pt x="0" y="0"/>
                    </a:moveTo>
                    <a:cubicBezTo>
                      <a:pt x="4" y="4"/>
                      <a:pt x="4" y="4"/>
                      <a:pt x="4" y="4"/>
                    </a:cubicBezTo>
                    <a:cubicBezTo>
                      <a:pt x="3" y="3"/>
                      <a:pt x="1" y="1"/>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89" name="Freeform 236"/>
              <p:cNvSpPr>
                <a:spLocks/>
              </p:cNvSpPr>
              <p:nvPr/>
            </p:nvSpPr>
            <p:spPr bwMode="auto">
              <a:xfrm>
                <a:off x="5263" y="2655"/>
                <a:ext cx="4" cy="4"/>
              </a:xfrm>
              <a:custGeom>
                <a:avLst/>
                <a:gdLst>
                  <a:gd name="T0" fmla="*/ 2 w 5"/>
                  <a:gd name="T1" fmla="*/ 2 h 5"/>
                  <a:gd name="T2" fmla="*/ 5 w 5"/>
                  <a:gd name="T3" fmla="*/ 5 h 5"/>
                  <a:gd name="T4" fmla="*/ 0 w 5"/>
                  <a:gd name="T5" fmla="*/ 0 h 5"/>
                  <a:gd name="T6" fmla="*/ 2 w 5"/>
                  <a:gd name="T7" fmla="*/ 2 h 5"/>
                </a:gdLst>
                <a:ahLst/>
                <a:cxnLst>
                  <a:cxn ang="0">
                    <a:pos x="T0" y="T1"/>
                  </a:cxn>
                  <a:cxn ang="0">
                    <a:pos x="T2" y="T3"/>
                  </a:cxn>
                  <a:cxn ang="0">
                    <a:pos x="T4" y="T5"/>
                  </a:cxn>
                  <a:cxn ang="0">
                    <a:pos x="T6" y="T7"/>
                  </a:cxn>
                </a:cxnLst>
                <a:rect l="0" t="0" r="r" b="b"/>
                <a:pathLst>
                  <a:path w="5" h="5">
                    <a:moveTo>
                      <a:pt x="2" y="2"/>
                    </a:moveTo>
                    <a:cubicBezTo>
                      <a:pt x="2" y="2"/>
                      <a:pt x="5" y="4"/>
                      <a:pt x="5" y="5"/>
                    </a:cubicBezTo>
                    <a:cubicBezTo>
                      <a:pt x="0" y="0"/>
                      <a:pt x="0" y="0"/>
                      <a:pt x="0" y="0"/>
                    </a:cubicBezTo>
                    <a:lnTo>
                      <a:pt x="2" y="2"/>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90" name="Freeform 237"/>
              <p:cNvSpPr>
                <a:spLocks/>
              </p:cNvSpPr>
              <p:nvPr/>
            </p:nvSpPr>
            <p:spPr bwMode="auto">
              <a:xfrm>
                <a:off x="5264" y="2655"/>
                <a:ext cx="1" cy="1"/>
              </a:xfrm>
              <a:custGeom>
                <a:avLst/>
                <a:gdLst>
                  <a:gd name="T0" fmla="*/ 1 w 1"/>
                  <a:gd name="T1" fmla="*/ 1 h 1"/>
                  <a:gd name="T2" fmla="*/ 0 w 1"/>
                  <a:gd name="T3" fmla="*/ 1 h 1"/>
                  <a:gd name="T4" fmla="*/ 1 w 1"/>
                  <a:gd name="T5" fmla="*/ 1 h 1"/>
                </a:gdLst>
                <a:ahLst/>
                <a:cxnLst>
                  <a:cxn ang="0">
                    <a:pos x="T0" y="T1"/>
                  </a:cxn>
                  <a:cxn ang="0">
                    <a:pos x="T2" y="T3"/>
                  </a:cxn>
                  <a:cxn ang="0">
                    <a:pos x="T4" y="T5"/>
                  </a:cxn>
                </a:cxnLst>
                <a:rect l="0" t="0" r="r" b="b"/>
                <a:pathLst>
                  <a:path w="1" h="1">
                    <a:moveTo>
                      <a:pt x="1" y="1"/>
                    </a:moveTo>
                    <a:cubicBezTo>
                      <a:pt x="0" y="1"/>
                      <a:pt x="0" y="1"/>
                      <a:pt x="0" y="1"/>
                    </a:cubicBezTo>
                    <a:cubicBezTo>
                      <a:pt x="0" y="0"/>
                      <a:pt x="0" y="1"/>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91" name="Freeform 238"/>
              <p:cNvSpPr>
                <a:spLocks/>
              </p:cNvSpPr>
              <p:nvPr/>
            </p:nvSpPr>
            <p:spPr bwMode="auto">
              <a:xfrm>
                <a:off x="5264" y="2654"/>
                <a:ext cx="6" cy="7"/>
              </a:xfrm>
              <a:custGeom>
                <a:avLst/>
                <a:gdLst>
                  <a:gd name="T0" fmla="*/ 2 w 8"/>
                  <a:gd name="T1" fmla="*/ 1 h 8"/>
                  <a:gd name="T2" fmla="*/ 1 w 8"/>
                  <a:gd name="T3" fmla="*/ 2 h 8"/>
                  <a:gd name="T4" fmla="*/ 2 w 8"/>
                  <a:gd name="T5" fmla="*/ 2 h 8"/>
                  <a:gd name="T6" fmla="*/ 6 w 8"/>
                  <a:gd name="T7" fmla="*/ 6 h 8"/>
                  <a:gd name="T8" fmla="*/ 5 w 8"/>
                  <a:gd name="T9" fmla="*/ 6 h 8"/>
                  <a:gd name="T10" fmla="*/ 8 w 8"/>
                  <a:gd name="T11" fmla="*/ 8 h 8"/>
                  <a:gd name="T12" fmla="*/ 2 w 8"/>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2" y="1"/>
                    </a:moveTo>
                    <a:cubicBezTo>
                      <a:pt x="0" y="0"/>
                      <a:pt x="1" y="1"/>
                      <a:pt x="1" y="2"/>
                    </a:cubicBezTo>
                    <a:cubicBezTo>
                      <a:pt x="2" y="2"/>
                      <a:pt x="2" y="2"/>
                      <a:pt x="2" y="2"/>
                    </a:cubicBezTo>
                    <a:cubicBezTo>
                      <a:pt x="3" y="3"/>
                      <a:pt x="7" y="7"/>
                      <a:pt x="6" y="6"/>
                    </a:cubicBezTo>
                    <a:cubicBezTo>
                      <a:pt x="6" y="7"/>
                      <a:pt x="3" y="3"/>
                      <a:pt x="5" y="6"/>
                    </a:cubicBezTo>
                    <a:cubicBezTo>
                      <a:pt x="8" y="8"/>
                      <a:pt x="8" y="8"/>
                      <a:pt x="8" y="8"/>
                    </a:cubicBezTo>
                    <a:cubicBezTo>
                      <a:pt x="8" y="8"/>
                      <a:pt x="3" y="3"/>
                      <a:pt x="2"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92" name="Freeform 239"/>
              <p:cNvSpPr>
                <a:spLocks/>
              </p:cNvSpPr>
              <p:nvPr/>
            </p:nvSpPr>
            <p:spPr bwMode="auto">
              <a:xfrm>
                <a:off x="5265" y="2656"/>
                <a:ext cx="1" cy="0"/>
              </a:xfrm>
              <a:custGeom>
                <a:avLst/>
                <a:gdLst>
                  <a:gd name="T0" fmla="*/ 0 w 1"/>
                  <a:gd name="T1" fmla="*/ 0 h 1"/>
                  <a:gd name="T2" fmla="*/ 0 w 1"/>
                  <a:gd name="T3" fmla="*/ 0 h 1"/>
                  <a:gd name="T4" fmla="*/ 0 w 1"/>
                  <a:gd name="T5" fmla="*/ 0 h 1"/>
                </a:gdLst>
                <a:ahLst/>
                <a:cxnLst>
                  <a:cxn ang="0">
                    <a:pos x="T0" y="T1"/>
                  </a:cxn>
                  <a:cxn ang="0">
                    <a:pos x="T2" y="T3"/>
                  </a:cxn>
                  <a:cxn ang="0">
                    <a:pos x="T4" y="T5"/>
                  </a:cxn>
                </a:cxnLst>
                <a:rect l="0" t="0" r="r" b="b"/>
                <a:pathLst>
                  <a:path w="1" h="1">
                    <a:moveTo>
                      <a:pt x="0" y="0"/>
                    </a:moveTo>
                    <a:cubicBezTo>
                      <a:pt x="0" y="0"/>
                      <a:pt x="0" y="0"/>
                      <a:pt x="0" y="0"/>
                    </a:cubicBezTo>
                    <a:cubicBezTo>
                      <a:pt x="1" y="1"/>
                      <a:pt x="0" y="1"/>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93" name="Freeform 240"/>
              <p:cNvSpPr>
                <a:spLocks/>
              </p:cNvSpPr>
              <p:nvPr/>
            </p:nvSpPr>
            <p:spPr bwMode="auto">
              <a:xfrm>
                <a:off x="5264" y="2656"/>
                <a:ext cx="2" cy="1"/>
              </a:xfrm>
              <a:custGeom>
                <a:avLst/>
                <a:gdLst>
                  <a:gd name="T0" fmla="*/ 0 w 2"/>
                  <a:gd name="T1" fmla="*/ 0 h 1"/>
                  <a:gd name="T2" fmla="*/ 1 w 2"/>
                  <a:gd name="T3" fmla="*/ 0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lnTo>
                      <a:pt x="1" y="0"/>
                    </a:lnTo>
                    <a:lnTo>
                      <a:pt x="2" y="1"/>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94" name="Freeform 241"/>
              <p:cNvSpPr>
                <a:spLocks/>
              </p:cNvSpPr>
              <p:nvPr/>
            </p:nvSpPr>
            <p:spPr bwMode="auto">
              <a:xfrm>
                <a:off x="5264" y="2654"/>
                <a:ext cx="8" cy="7"/>
              </a:xfrm>
              <a:custGeom>
                <a:avLst/>
                <a:gdLst>
                  <a:gd name="T0" fmla="*/ 1 w 10"/>
                  <a:gd name="T1" fmla="*/ 0 h 9"/>
                  <a:gd name="T2" fmla="*/ 4 w 10"/>
                  <a:gd name="T3" fmla="*/ 4 h 9"/>
                  <a:gd name="T4" fmla="*/ 10 w 10"/>
                  <a:gd name="T5" fmla="*/ 9 h 9"/>
                  <a:gd name="T6" fmla="*/ 9 w 10"/>
                  <a:gd name="T7" fmla="*/ 7 h 9"/>
                  <a:gd name="T8" fmla="*/ 1 w 10"/>
                  <a:gd name="T9" fmla="*/ 0 h 9"/>
                </a:gdLst>
                <a:ahLst/>
                <a:cxnLst>
                  <a:cxn ang="0">
                    <a:pos x="T0" y="T1"/>
                  </a:cxn>
                  <a:cxn ang="0">
                    <a:pos x="T2" y="T3"/>
                  </a:cxn>
                  <a:cxn ang="0">
                    <a:pos x="T4" y="T5"/>
                  </a:cxn>
                  <a:cxn ang="0">
                    <a:pos x="T6" y="T7"/>
                  </a:cxn>
                  <a:cxn ang="0">
                    <a:pos x="T8" y="T9"/>
                  </a:cxn>
                </a:cxnLst>
                <a:rect l="0" t="0" r="r" b="b"/>
                <a:pathLst>
                  <a:path w="10" h="9">
                    <a:moveTo>
                      <a:pt x="1" y="0"/>
                    </a:moveTo>
                    <a:cubicBezTo>
                      <a:pt x="6" y="5"/>
                      <a:pt x="0" y="0"/>
                      <a:pt x="4" y="4"/>
                    </a:cubicBezTo>
                    <a:cubicBezTo>
                      <a:pt x="4" y="3"/>
                      <a:pt x="7" y="6"/>
                      <a:pt x="10" y="9"/>
                    </a:cubicBezTo>
                    <a:cubicBezTo>
                      <a:pt x="9" y="7"/>
                      <a:pt x="9" y="7"/>
                      <a:pt x="9" y="7"/>
                    </a:cubicBezTo>
                    <a:cubicBezTo>
                      <a:pt x="7" y="5"/>
                      <a:pt x="3" y="2"/>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95" name="Freeform 242"/>
              <p:cNvSpPr>
                <a:spLocks/>
              </p:cNvSpPr>
              <p:nvPr/>
            </p:nvSpPr>
            <p:spPr bwMode="auto">
              <a:xfrm>
                <a:off x="5275" y="2662"/>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96" name="Freeform 243"/>
              <p:cNvSpPr>
                <a:spLocks/>
              </p:cNvSpPr>
              <p:nvPr/>
            </p:nvSpPr>
            <p:spPr bwMode="auto">
              <a:xfrm>
                <a:off x="5268" y="2656"/>
                <a:ext cx="10" cy="9"/>
              </a:xfrm>
              <a:custGeom>
                <a:avLst/>
                <a:gdLst>
                  <a:gd name="T0" fmla="*/ 3 w 13"/>
                  <a:gd name="T1" fmla="*/ 0 h 11"/>
                  <a:gd name="T2" fmla="*/ 7 w 13"/>
                  <a:gd name="T3" fmla="*/ 5 h 11"/>
                  <a:gd name="T4" fmla="*/ 3 w 13"/>
                  <a:gd name="T5" fmla="*/ 2 h 11"/>
                  <a:gd name="T6" fmla="*/ 5 w 13"/>
                  <a:gd name="T7" fmla="*/ 4 h 11"/>
                  <a:gd name="T8" fmla="*/ 1 w 13"/>
                  <a:gd name="T9" fmla="*/ 0 h 11"/>
                  <a:gd name="T10" fmla="*/ 4 w 13"/>
                  <a:gd name="T11" fmla="*/ 4 h 11"/>
                  <a:gd name="T12" fmla="*/ 1 w 13"/>
                  <a:gd name="T13" fmla="*/ 1 h 11"/>
                  <a:gd name="T14" fmla="*/ 6 w 13"/>
                  <a:gd name="T15" fmla="*/ 6 h 11"/>
                  <a:gd name="T16" fmla="*/ 6 w 13"/>
                  <a:gd name="T17" fmla="*/ 5 h 11"/>
                  <a:gd name="T18" fmla="*/ 9 w 13"/>
                  <a:gd name="T19" fmla="*/ 8 h 11"/>
                  <a:gd name="T20" fmla="*/ 13 w 13"/>
                  <a:gd name="T21" fmla="*/ 10 h 11"/>
                  <a:gd name="T22" fmla="*/ 3 w 13"/>
                  <a:gd name="T2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11">
                    <a:moveTo>
                      <a:pt x="3" y="0"/>
                    </a:moveTo>
                    <a:cubicBezTo>
                      <a:pt x="7" y="5"/>
                      <a:pt x="7" y="5"/>
                      <a:pt x="7" y="5"/>
                    </a:cubicBezTo>
                    <a:cubicBezTo>
                      <a:pt x="5" y="3"/>
                      <a:pt x="4" y="2"/>
                      <a:pt x="3" y="2"/>
                    </a:cubicBezTo>
                    <a:cubicBezTo>
                      <a:pt x="2" y="1"/>
                      <a:pt x="5" y="4"/>
                      <a:pt x="5" y="4"/>
                    </a:cubicBezTo>
                    <a:cubicBezTo>
                      <a:pt x="0" y="0"/>
                      <a:pt x="5" y="3"/>
                      <a:pt x="1" y="0"/>
                    </a:cubicBezTo>
                    <a:cubicBezTo>
                      <a:pt x="1" y="0"/>
                      <a:pt x="1" y="0"/>
                      <a:pt x="4" y="4"/>
                    </a:cubicBezTo>
                    <a:cubicBezTo>
                      <a:pt x="1" y="1"/>
                      <a:pt x="1" y="1"/>
                      <a:pt x="1" y="1"/>
                    </a:cubicBezTo>
                    <a:cubicBezTo>
                      <a:pt x="6" y="6"/>
                      <a:pt x="6" y="6"/>
                      <a:pt x="6" y="6"/>
                    </a:cubicBezTo>
                    <a:cubicBezTo>
                      <a:pt x="8" y="7"/>
                      <a:pt x="2" y="2"/>
                      <a:pt x="6" y="5"/>
                    </a:cubicBezTo>
                    <a:cubicBezTo>
                      <a:pt x="8" y="7"/>
                      <a:pt x="8" y="8"/>
                      <a:pt x="9" y="8"/>
                    </a:cubicBezTo>
                    <a:cubicBezTo>
                      <a:pt x="8" y="7"/>
                      <a:pt x="13" y="11"/>
                      <a:pt x="13" y="10"/>
                    </a:cubicBezTo>
                    <a:cubicBezTo>
                      <a:pt x="13" y="9"/>
                      <a:pt x="5" y="2"/>
                      <a:pt x="3"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97" name="Freeform 244"/>
              <p:cNvSpPr>
                <a:spLocks/>
              </p:cNvSpPr>
              <p:nvPr/>
            </p:nvSpPr>
            <p:spPr bwMode="auto">
              <a:xfrm>
                <a:off x="5273" y="2659"/>
                <a:ext cx="3" cy="2"/>
              </a:xfrm>
              <a:custGeom>
                <a:avLst/>
                <a:gdLst>
                  <a:gd name="T0" fmla="*/ 1 w 3"/>
                  <a:gd name="T1" fmla="*/ 1 h 2"/>
                  <a:gd name="T2" fmla="*/ 3 w 3"/>
                  <a:gd name="T3" fmla="*/ 2 h 2"/>
                  <a:gd name="T4" fmla="*/ 0 w 3"/>
                  <a:gd name="T5" fmla="*/ 0 h 2"/>
                  <a:gd name="T6" fmla="*/ 1 w 3"/>
                  <a:gd name="T7" fmla="*/ 1 h 2"/>
                </a:gdLst>
                <a:ahLst/>
                <a:cxnLst>
                  <a:cxn ang="0">
                    <a:pos x="T0" y="T1"/>
                  </a:cxn>
                  <a:cxn ang="0">
                    <a:pos x="T2" y="T3"/>
                  </a:cxn>
                  <a:cxn ang="0">
                    <a:pos x="T4" y="T5"/>
                  </a:cxn>
                  <a:cxn ang="0">
                    <a:pos x="T6" y="T7"/>
                  </a:cxn>
                </a:cxnLst>
                <a:rect l="0" t="0" r="r" b="b"/>
                <a:pathLst>
                  <a:path w="3" h="2">
                    <a:moveTo>
                      <a:pt x="1" y="1"/>
                    </a:moveTo>
                    <a:lnTo>
                      <a:pt x="3" y="2"/>
                    </a:lnTo>
                    <a:lnTo>
                      <a:pt x="0" y="0"/>
                    </a:lnTo>
                    <a:lnTo>
                      <a:pt x="1" y="1"/>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98" name="Freeform 245"/>
              <p:cNvSpPr>
                <a:spLocks/>
              </p:cNvSpPr>
              <p:nvPr/>
            </p:nvSpPr>
            <p:spPr bwMode="auto">
              <a:xfrm>
                <a:off x="5269" y="2653"/>
                <a:ext cx="11" cy="10"/>
              </a:xfrm>
              <a:custGeom>
                <a:avLst/>
                <a:gdLst>
                  <a:gd name="T0" fmla="*/ 0 w 13"/>
                  <a:gd name="T1" fmla="*/ 1 h 12"/>
                  <a:gd name="T2" fmla="*/ 3 w 13"/>
                  <a:gd name="T3" fmla="*/ 4 h 12"/>
                  <a:gd name="T4" fmla="*/ 1 w 13"/>
                  <a:gd name="T5" fmla="*/ 2 h 12"/>
                  <a:gd name="T6" fmla="*/ 5 w 13"/>
                  <a:gd name="T7" fmla="*/ 6 h 12"/>
                  <a:gd name="T8" fmla="*/ 3 w 13"/>
                  <a:gd name="T9" fmla="*/ 3 h 12"/>
                  <a:gd name="T10" fmla="*/ 10 w 13"/>
                  <a:gd name="T11" fmla="*/ 9 h 12"/>
                  <a:gd name="T12" fmla="*/ 8 w 13"/>
                  <a:gd name="T13" fmla="*/ 8 h 12"/>
                  <a:gd name="T14" fmla="*/ 8 w 13"/>
                  <a:gd name="T15" fmla="*/ 6 h 12"/>
                  <a:gd name="T16" fmla="*/ 6 w 13"/>
                  <a:gd name="T17" fmla="*/ 5 h 12"/>
                  <a:gd name="T18" fmla="*/ 5 w 13"/>
                  <a:gd name="T19" fmla="*/ 4 h 12"/>
                  <a:gd name="T20" fmla="*/ 0 w 13"/>
                  <a:gd name="T21"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2">
                    <a:moveTo>
                      <a:pt x="0" y="1"/>
                    </a:moveTo>
                    <a:cubicBezTo>
                      <a:pt x="3" y="4"/>
                      <a:pt x="3" y="4"/>
                      <a:pt x="3" y="4"/>
                    </a:cubicBezTo>
                    <a:cubicBezTo>
                      <a:pt x="1" y="2"/>
                      <a:pt x="1" y="2"/>
                      <a:pt x="1" y="2"/>
                    </a:cubicBezTo>
                    <a:cubicBezTo>
                      <a:pt x="2" y="3"/>
                      <a:pt x="4" y="5"/>
                      <a:pt x="5" y="6"/>
                    </a:cubicBezTo>
                    <a:cubicBezTo>
                      <a:pt x="9" y="10"/>
                      <a:pt x="4" y="4"/>
                      <a:pt x="3" y="3"/>
                    </a:cubicBezTo>
                    <a:cubicBezTo>
                      <a:pt x="5" y="5"/>
                      <a:pt x="5" y="6"/>
                      <a:pt x="10" y="9"/>
                    </a:cubicBezTo>
                    <a:cubicBezTo>
                      <a:pt x="8" y="8"/>
                      <a:pt x="8" y="8"/>
                      <a:pt x="8" y="8"/>
                    </a:cubicBezTo>
                    <a:cubicBezTo>
                      <a:pt x="13" y="12"/>
                      <a:pt x="9" y="8"/>
                      <a:pt x="8" y="6"/>
                    </a:cubicBezTo>
                    <a:cubicBezTo>
                      <a:pt x="7" y="6"/>
                      <a:pt x="6" y="5"/>
                      <a:pt x="6" y="5"/>
                    </a:cubicBezTo>
                    <a:cubicBezTo>
                      <a:pt x="5" y="4"/>
                      <a:pt x="5" y="4"/>
                      <a:pt x="5" y="4"/>
                    </a:cubicBezTo>
                    <a:cubicBezTo>
                      <a:pt x="1" y="1"/>
                      <a:pt x="0" y="0"/>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99" name="Freeform 246"/>
              <p:cNvSpPr>
                <a:spLocks/>
              </p:cNvSpPr>
              <p:nvPr/>
            </p:nvSpPr>
            <p:spPr bwMode="auto">
              <a:xfrm>
                <a:off x="5268" y="2653"/>
                <a:ext cx="2" cy="2"/>
              </a:xfrm>
              <a:custGeom>
                <a:avLst/>
                <a:gdLst>
                  <a:gd name="T0" fmla="*/ 2 w 3"/>
                  <a:gd name="T1" fmla="*/ 2 h 2"/>
                  <a:gd name="T2" fmla="*/ 3 w 3"/>
                  <a:gd name="T3" fmla="*/ 2 h 2"/>
                  <a:gd name="T4" fmla="*/ 2 w 3"/>
                  <a:gd name="T5" fmla="*/ 2 h 2"/>
                </a:gdLst>
                <a:ahLst/>
                <a:cxnLst>
                  <a:cxn ang="0">
                    <a:pos x="T0" y="T1"/>
                  </a:cxn>
                  <a:cxn ang="0">
                    <a:pos x="T2" y="T3"/>
                  </a:cxn>
                  <a:cxn ang="0">
                    <a:pos x="T4" y="T5"/>
                  </a:cxn>
                </a:cxnLst>
                <a:rect l="0" t="0" r="r" b="b"/>
                <a:pathLst>
                  <a:path w="3" h="2">
                    <a:moveTo>
                      <a:pt x="2" y="2"/>
                    </a:moveTo>
                    <a:cubicBezTo>
                      <a:pt x="2" y="1"/>
                      <a:pt x="2" y="2"/>
                      <a:pt x="3" y="2"/>
                    </a:cubicBezTo>
                    <a:cubicBezTo>
                      <a:pt x="1" y="1"/>
                      <a:pt x="0" y="0"/>
                      <a:pt x="2" y="2"/>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00" name="Freeform 247"/>
              <p:cNvSpPr>
                <a:spLocks/>
              </p:cNvSpPr>
              <p:nvPr/>
            </p:nvSpPr>
            <p:spPr bwMode="auto">
              <a:xfrm>
                <a:off x="5276" y="265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01" name="Freeform 248"/>
              <p:cNvSpPr>
                <a:spLocks/>
              </p:cNvSpPr>
              <p:nvPr/>
            </p:nvSpPr>
            <p:spPr bwMode="auto">
              <a:xfrm>
                <a:off x="5270" y="2653"/>
                <a:ext cx="2" cy="2"/>
              </a:xfrm>
              <a:custGeom>
                <a:avLst/>
                <a:gdLst>
                  <a:gd name="T0" fmla="*/ 1 w 2"/>
                  <a:gd name="T1" fmla="*/ 2 h 2"/>
                  <a:gd name="T2" fmla="*/ 2 w 2"/>
                  <a:gd name="T3" fmla="*/ 2 h 2"/>
                  <a:gd name="T4" fmla="*/ 0 w 2"/>
                  <a:gd name="T5" fmla="*/ 0 h 2"/>
                  <a:gd name="T6" fmla="*/ 1 w 2"/>
                  <a:gd name="T7" fmla="*/ 2 h 2"/>
                </a:gdLst>
                <a:ahLst/>
                <a:cxnLst>
                  <a:cxn ang="0">
                    <a:pos x="T0" y="T1"/>
                  </a:cxn>
                  <a:cxn ang="0">
                    <a:pos x="T2" y="T3"/>
                  </a:cxn>
                  <a:cxn ang="0">
                    <a:pos x="T4" y="T5"/>
                  </a:cxn>
                  <a:cxn ang="0">
                    <a:pos x="T6" y="T7"/>
                  </a:cxn>
                </a:cxnLst>
                <a:rect l="0" t="0" r="r" b="b"/>
                <a:pathLst>
                  <a:path w="2" h="2">
                    <a:moveTo>
                      <a:pt x="1" y="2"/>
                    </a:moveTo>
                    <a:cubicBezTo>
                      <a:pt x="2" y="2"/>
                      <a:pt x="2" y="2"/>
                      <a:pt x="2" y="2"/>
                    </a:cubicBezTo>
                    <a:cubicBezTo>
                      <a:pt x="0" y="0"/>
                      <a:pt x="0" y="0"/>
                      <a:pt x="0" y="0"/>
                    </a:cubicBezTo>
                    <a:cubicBezTo>
                      <a:pt x="0" y="0"/>
                      <a:pt x="0" y="1"/>
                      <a:pt x="1" y="2"/>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02" name="Freeform 249"/>
              <p:cNvSpPr>
                <a:spLocks/>
              </p:cNvSpPr>
              <p:nvPr/>
            </p:nvSpPr>
            <p:spPr bwMode="auto">
              <a:xfrm>
                <a:off x="5268" y="2643"/>
                <a:ext cx="17" cy="18"/>
              </a:xfrm>
              <a:custGeom>
                <a:avLst/>
                <a:gdLst>
                  <a:gd name="T0" fmla="*/ 19 w 20"/>
                  <a:gd name="T1" fmla="*/ 8 h 21"/>
                  <a:gd name="T2" fmla="*/ 16 w 20"/>
                  <a:gd name="T3" fmla="*/ 7 h 21"/>
                  <a:gd name="T4" fmla="*/ 12 w 20"/>
                  <a:gd name="T5" fmla="*/ 4 h 21"/>
                  <a:gd name="T6" fmla="*/ 6 w 20"/>
                  <a:gd name="T7" fmla="*/ 0 h 21"/>
                  <a:gd name="T8" fmla="*/ 8 w 20"/>
                  <a:gd name="T9" fmla="*/ 3 h 21"/>
                  <a:gd name="T10" fmla="*/ 5 w 20"/>
                  <a:gd name="T11" fmla="*/ 1 h 21"/>
                  <a:gd name="T12" fmla="*/ 6 w 20"/>
                  <a:gd name="T13" fmla="*/ 4 h 21"/>
                  <a:gd name="T14" fmla="*/ 7 w 20"/>
                  <a:gd name="T15" fmla="*/ 6 h 21"/>
                  <a:gd name="T16" fmla="*/ 3 w 20"/>
                  <a:gd name="T17" fmla="*/ 9 h 21"/>
                  <a:gd name="T18" fmla="*/ 8 w 20"/>
                  <a:gd name="T19" fmla="*/ 13 h 21"/>
                  <a:gd name="T20" fmla="*/ 5 w 20"/>
                  <a:gd name="T21" fmla="*/ 11 h 21"/>
                  <a:gd name="T22" fmla="*/ 5 w 20"/>
                  <a:gd name="T23" fmla="*/ 11 h 21"/>
                  <a:gd name="T24" fmla="*/ 3 w 20"/>
                  <a:gd name="T25" fmla="*/ 11 h 21"/>
                  <a:gd name="T26" fmla="*/ 9 w 20"/>
                  <a:gd name="T27" fmla="*/ 16 h 21"/>
                  <a:gd name="T28" fmla="*/ 2 w 20"/>
                  <a:gd name="T29" fmla="*/ 11 h 21"/>
                  <a:gd name="T30" fmla="*/ 5 w 20"/>
                  <a:gd name="T31" fmla="*/ 15 h 21"/>
                  <a:gd name="T32" fmla="*/ 10 w 20"/>
                  <a:gd name="T33" fmla="*/ 18 h 21"/>
                  <a:gd name="T34" fmla="*/ 12 w 20"/>
                  <a:gd name="T35" fmla="*/ 20 h 21"/>
                  <a:gd name="T36" fmla="*/ 7 w 20"/>
                  <a:gd name="T37" fmla="*/ 12 h 21"/>
                  <a:gd name="T38" fmla="*/ 10 w 20"/>
                  <a:gd name="T39" fmla="*/ 14 h 21"/>
                  <a:gd name="T40" fmla="*/ 14 w 20"/>
                  <a:gd name="T41" fmla="*/ 14 h 21"/>
                  <a:gd name="T42" fmla="*/ 9 w 20"/>
                  <a:gd name="T43" fmla="*/ 10 h 21"/>
                  <a:gd name="T44" fmla="*/ 12 w 20"/>
                  <a:gd name="T45" fmla="*/ 11 h 21"/>
                  <a:gd name="T46" fmla="*/ 9 w 20"/>
                  <a:gd name="T47" fmla="*/ 9 h 21"/>
                  <a:gd name="T48" fmla="*/ 13 w 20"/>
                  <a:gd name="T49" fmla="*/ 11 h 21"/>
                  <a:gd name="T50" fmla="*/ 7 w 20"/>
                  <a:gd name="T51" fmla="*/ 6 h 21"/>
                  <a:gd name="T52" fmla="*/ 17 w 20"/>
                  <a:gd name="T53" fmla="*/ 11 h 21"/>
                  <a:gd name="T54" fmla="*/ 13 w 20"/>
                  <a:gd name="T55" fmla="*/ 9 h 21"/>
                  <a:gd name="T56" fmla="*/ 10 w 20"/>
                  <a:gd name="T57" fmla="*/ 7 h 21"/>
                  <a:gd name="T58" fmla="*/ 16 w 20"/>
                  <a:gd name="T59" fmla="*/ 11 h 21"/>
                  <a:gd name="T60" fmla="*/ 13 w 20"/>
                  <a:gd name="T61" fmla="*/ 7 h 21"/>
                  <a:gd name="T62" fmla="*/ 10 w 20"/>
                  <a:gd name="T63" fmla="*/ 5 h 21"/>
                  <a:gd name="T64" fmla="*/ 12 w 20"/>
                  <a:gd name="T65" fmla="*/ 5 h 21"/>
                  <a:gd name="T66" fmla="*/ 17 w 20"/>
                  <a:gd name="T67" fmla="*/ 9 h 21"/>
                  <a:gd name="T68" fmla="*/ 20 w 20"/>
                  <a:gd name="T69" fmla="*/ 11 h 21"/>
                  <a:gd name="T70" fmla="*/ 13 w 20"/>
                  <a:gd name="T71" fmla="*/ 5 h 21"/>
                  <a:gd name="T72" fmla="*/ 19 w 20"/>
                  <a:gd name="T73" fmla="*/ 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 h="21">
                    <a:moveTo>
                      <a:pt x="19" y="8"/>
                    </a:moveTo>
                    <a:cubicBezTo>
                      <a:pt x="17" y="7"/>
                      <a:pt x="16" y="6"/>
                      <a:pt x="16" y="7"/>
                    </a:cubicBezTo>
                    <a:cubicBezTo>
                      <a:pt x="13" y="5"/>
                      <a:pt x="14" y="5"/>
                      <a:pt x="12" y="4"/>
                    </a:cubicBezTo>
                    <a:cubicBezTo>
                      <a:pt x="10" y="3"/>
                      <a:pt x="9" y="2"/>
                      <a:pt x="6" y="0"/>
                    </a:cubicBezTo>
                    <a:cubicBezTo>
                      <a:pt x="6" y="1"/>
                      <a:pt x="9" y="3"/>
                      <a:pt x="8" y="3"/>
                    </a:cubicBezTo>
                    <a:cubicBezTo>
                      <a:pt x="5" y="1"/>
                      <a:pt x="5" y="1"/>
                      <a:pt x="5" y="1"/>
                    </a:cubicBezTo>
                    <a:cubicBezTo>
                      <a:pt x="7" y="2"/>
                      <a:pt x="9" y="5"/>
                      <a:pt x="6" y="4"/>
                    </a:cubicBezTo>
                    <a:cubicBezTo>
                      <a:pt x="5" y="3"/>
                      <a:pt x="6" y="4"/>
                      <a:pt x="7" y="6"/>
                    </a:cubicBezTo>
                    <a:cubicBezTo>
                      <a:pt x="5" y="6"/>
                      <a:pt x="7" y="10"/>
                      <a:pt x="3" y="9"/>
                    </a:cubicBezTo>
                    <a:cubicBezTo>
                      <a:pt x="8" y="13"/>
                      <a:pt x="8" y="13"/>
                      <a:pt x="8" y="13"/>
                    </a:cubicBezTo>
                    <a:cubicBezTo>
                      <a:pt x="5" y="11"/>
                      <a:pt x="8" y="14"/>
                      <a:pt x="5" y="11"/>
                    </a:cubicBezTo>
                    <a:cubicBezTo>
                      <a:pt x="5" y="11"/>
                      <a:pt x="5" y="11"/>
                      <a:pt x="5" y="11"/>
                    </a:cubicBezTo>
                    <a:cubicBezTo>
                      <a:pt x="0" y="8"/>
                      <a:pt x="4" y="12"/>
                      <a:pt x="3" y="11"/>
                    </a:cubicBezTo>
                    <a:cubicBezTo>
                      <a:pt x="4" y="12"/>
                      <a:pt x="8" y="15"/>
                      <a:pt x="9" y="16"/>
                    </a:cubicBezTo>
                    <a:cubicBezTo>
                      <a:pt x="3" y="11"/>
                      <a:pt x="8" y="16"/>
                      <a:pt x="2" y="11"/>
                    </a:cubicBezTo>
                    <a:cubicBezTo>
                      <a:pt x="0" y="10"/>
                      <a:pt x="7" y="15"/>
                      <a:pt x="5" y="15"/>
                    </a:cubicBezTo>
                    <a:cubicBezTo>
                      <a:pt x="9" y="18"/>
                      <a:pt x="7" y="16"/>
                      <a:pt x="10" y="18"/>
                    </a:cubicBezTo>
                    <a:cubicBezTo>
                      <a:pt x="12" y="20"/>
                      <a:pt x="8" y="17"/>
                      <a:pt x="12" y="20"/>
                    </a:cubicBezTo>
                    <a:cubicBezTo>
                      <a:pt x="14" y="21"/>
                      <a:pt x="8" y="14"/>
                      <a:pt x="7" y="12"/>
                    </a:cubicBezTo>
                    <a:cubicBezTo>
                      <a:pt x="10" y="14"/>
                      <a:pt x="10" y="14"/>
                      <a:pt x="10" y="14"/>
                    </a:cubicBezTo>
                    <a:cubicBezTo>
                      <a:pt x="8" y="12"/>
                      <a:pt x="9" y="11"/>
                      <a:pt x="14" y="14"/>
                    </a:cubicBezTo>
                    <a:cubicBezTo>
                      <a:pt x="11" y="12"/>
                      <a:pt x="16" y="15"/>
                      <a:pt x="9" y="10"/>
                    </a:cubicBezTo>
                    <a:cubicBezTo>
                      <a:pt x="11" y="11"/>
                      <a:pt x="11" y="10"/>
                      <a:pt x="12" y="11"/>
                    </a:cubicBezTo>
                    <a:cubicBezTo>
                      <a:pt x="9" y="9"/>
                      <a:pt x="9" y="9"/>
                      <a:pt x="9" y="9"/>
                    </a:cubicBezTo>
                    <a:cubicBezTo>
                      <a:pt x="10" y="9"/>
                      <a:pt x="13" y="11"/>
                      <a:pt x="13" y="11"/>
                    </a:cubicBezTo>
                    <a:cubicBezTo>
                      <a:pt x="10" y="9"/>
                      <a:pt x="9" y="8"/>
                      <a:pt x="7" y="6"/>
                    </a:cubicBezTo>
                    <a:cubicBezTo>
                      <a:pt x="17" y="11"/>
                      <a:pt x="17" y="11"/>
                      <a:pt x="17" y="11"/>
                    </a:cubicBezTo>
                    <a:cubicBezTo>
                      <a:pt x="13" y="9"/>
                      <a:pt x="13" y="9"/>
                      <a:pt x="13" y="9"/>
                    </a:cubicBezTo>
                    <a:cubicBezTo>
                      <a:pt x="14" y="10"/>
                      <a:pt x="11" y="8"/>
                      <a:pt x="10" y="7"/>
                    </a:cubicBezTo>
                    <a:cubicBezTo>
                      <a:pt x="10" y="7"/>
                      <a:pt x="14" y="9"/>
                      <a:pt x="16" y="11"/>
                    </a:cubicBezTo>
                    <a:cubicBezTo>
                      <a:pt x="18" y="11"/>
                      <a:pt x="10" y="6"/>
                      <a:pt x="13" y="7"/>
                    </a:cubicBezTo>
                    <a:cubicBezTo>
                      <a:pt x="10" y="5"/>
                      <a:pt x="10" y="5"/>
                      <a:pt x="10" y="5"/>
                    </a:cubicBezTo>
                    <a:cubicBezTo>
                      <a:pt x="9" y="5"/>
                      <a:pt x="13" y="6"/>
                      <a:pt x="12" y="5"/>
                    </a:cubicBezTo>
                    <a:cubicBezTo>
                      <a:pt x="17" y="8"/>
                      <a:pt x="16" y="8"/>
                      <a:pt x="17" y="9"/>
                    </a:cubicBezTo>
                    <a:cubicBezTo>
                      <a:pt x="18" y="10"/>
                      <a:pt x="19" y="10"/>
                      <a:pt x="20" y="11"/>
                    </a:cubicBezTo>
                    <a:cubicBezTo>
                      <a:pt x="13" y="5"/>
                      <a:pt x="13" y="5"/>
                      <a:pt x="13" y="5"/>
                    </a:cubicBezTo>
                    <a:cubicBezTo>
                      <a:pt x="18" y="9"/>
                      <a:pt x="18" y="8"/>
                      <a:pt x="19" y="8"/>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03" name="Freeform 250"/>
              <p:cNvSpPr>
                <a:spLocks/>
              </p:cNvSpPr>
              <p:nvPr/>
            </p:nvSpPr>
            <p:spPr bwMode="auto">
              <a:xfrm>
                <a:off x="5285" y="2652"/>
                <a:ext cx="1" cy="1"/>
              </a:xfrm>
              <a:custGeom>
                <a:avLst/>
                <a:gdLst>
                  <a:gd name="T0" fmla="*/ 0 w 1"/>
                  <a:gd name="T1" fmla="*/ 0 h 1"/>
                  <a:gd name="T2" fmla="*/ 1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lnTo>
                      <a:pt x="1" y="1"/>
                    </a:lnTo>
                    <a:lnTo>
                      <a:pt x="1"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04" name="Freeform 251"/>
              <p:cNvSpPr>
                <a:spLocks/>
              </p:cNvSpPr>
              <p:nvPr/>
            </p:nvSpPr>
            <p:spPr bwMode="auto">
              <a:xfrm>
                <a:off x="5284" y="265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05" name="Freeform 252"/>
              <p:cNvSpPr>
                <a:spLocks/>
              </p:cNvSpPr>
              <p:nvPr/>
            </p:nvSpPr>
            <p:spPr bwMode="auto">
              <a:xfrm>
                <a:off x="5273" y="2647"/>
                <a:ext cx="1"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06" name="Freeform 253"/>
              <p:cNvSpPr>
                <a:spLocks/>
              </p:cNvSpPr>
              <p:nvPr/>
            </p:nvSpPr>
            <p:spPr bwMode="auto">
              <a:xfrm>
                <a:off x="5282" y="2652"/>
                <a:ext cx="3" cy="2"/>
              </a:xfrm>
              <a:custGeom>
                <a:avLst/>
                <a:gdLst>
                  <a:gd name="T0" fmla="*/ 3 w 3"/>
                  <a:gd name="T1" fmla="*/ 2 h 2"/>
                  <a:gd name="T2" fmla="*/ 0 w 3"/>
                  <a:gd name="T3" fmla="*/ 0 h 2"/>
                  <a:gd name="T4" fmla="*/ 3 w 3"/>
                  <a:gd name="T5" fmla="*/ 2 h 2"/>
                </a:gdLst>
                <a:ahLst/>
                <a:cxnLst>
                  <a:cxn ang="0">
                    <a:pos x="T0" y="T1"/>
                  </a:cxn>
                  <a:cxn ang="0">
                    <a:pos x="T2" y="T3"/>
                  </a:cxn>
                  <a:cxn ang="0">
                    <a:pos x="T4" y="T5"/>
                  </a:cxn>
                </a:cxnLst>
                <a:rect l="0" t="0" r="r" b="b"/>
                <a:pathLst>
                  <a:path w="3" h="2">
                    <a:moveTo>
                      <a:pt x="3" y="2"/>
                    </a:moveTo>
                    <a:lnTo>
                      <a:pt x="0" y="0"/>
                    </a:lnTo>
                    <a:lnTo>
                      <a:pt x="3" y="2"/>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07" name="Freeform 254"/>
              <p:cNvSpPr>
                <a:spLocks/>
              </p:cNvSpPr>
              <p:nvPr/>
            </p:nvSpPr>
            <p:spPr bwMode="auto">
              <a:xfrm>
                <a:off x="5281" y="2655"/>
                <a:ext cx="1" cy="1"/>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2" y="2"/>
                      <a:pt x="2" y="2"/>
                      <a:pt x="2" y="2"/>
                    </a:cubicBezTo>
                    <a:cubicBezTo>
                      <a:pt x="2" y="1"/>
                      <a:pt x="1" y="1"/>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08" name="Freeform 255"/>
              <p:cNvSpPr>
                <a:spLocks/>
              </p:cNvSpPr>
              <p:nvPr/>
            </p:nvSpPr>
            <p:spPr bwMode="auto">
              <a:xfrm>
                <a:off x="5285" y="2651"/>
                <a:ext cx="1" cy="1"/>
              </a:xfrm>
              <a:custGeom>
                <a:avLst/>
                <a:gdLst>
                  <a:gd name="T0" fmla="*/ 1 w 1"/>
                  <a:gd name="T1" fmla="*/ 1 h 1"/>
                  <a:gd name="T2" fmla="*/ 1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lnTo>
                      <a:pt x="1" y="0"/>
                    </a:lnTo>
                    <a:lnTo>
                      <a:pt x="0" y="0"/>
                    </a:lnTo>
                    <a:lnTo>
                      <a:pt x="1" y="1"/>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09" name="Freeform 256"/>
              <p:cNvSpPr>
                <a:spLocks/>
              </p:cNvSpPr>
              <p:nvPr/>
            </p:nvSpPr>
            <p:spPr bwMode="auto">
              <a:xfrm>
                <a:off x="5272" y="2638"/>
                <a:ext cx="16" cy="11"/>
              </a:xfrm>
              <a:custGeom>
                <a:avLst/>
                <a:gdLst>
                  <a:gd name="T0" fmla="*/ 4 w 20"/>
                  <a:gd name="T1" fmla="*/ 1 h 14"/>
                  <a:gd name="T2" fmla="*/ 1 w 20"/>
                  <a:gd name="T3" fmla="*/ 1 h 14"/>
                  <a:gd name="T4" fmla="*/ 10 w 20"/>
                  <a:gd name="T5" fmla="*/ 6 h 14"/>
                  <a:gd name="T6" fmla="*/ 2 w 20"/>
                  <a:gd name="T7" fmla="*/ 2 h 14"/>
                  <a:gd name="T8" fmla="*/ 7 w 20"/>
                  <a:gd name="T9" fmla="*/ 7 h 14"/>
                  <a:gd name="T10" fmla="*/ 4 w 20"/>
                  <a:gd name="T11" fmla="*/ 6 h 14"/>
                  <a:gd name="T12" fmla="*/ 12 w 20"/>
                  <a:gd name="T13" fmla="*/ 11 h 14"/>
                  <a:gd name="T14" fmla="*/ 2 w 20"/>
                  <a:gd name="T15" fmla="*/ 6 h 14"/>
                  <a:gd name="T16" fmla="*/ 2 w 20"/>
                  <a:gd name="T17" fmla="*/ 5 h 14"/>
                  <a:gd name="T18" fmla="*/ 4 w 20"/>
                  <a:gd name="T19" fmla="*/ 8 h 14"/>
                  <a:gd name="T20" fmla="*/ 9 w 20"/>
                  <a:gd name="T21" fmla="*/ 11 h 14"/>
                  <a:gd name="T22" fmla="*/ 14 w 20"/>
                  <a:gd name="T23" fmla="*/ 14 h 14"/>
                  <a:gd name="T24" fmla="*/ 11 w 20"/>
                  <a:gd name="T25" fmla="*/ 11 h 14"/>
                  <a:gd name="T26" fmla="*/ 15 w 20"/>
                  <a:gd name="T27" fmla="*/ 13 h 14"/>
                  <a:gd name="T28" fmla="*/ 12 w 20"/>
                  <a:gd name="T29" fmla="*/ 11 h 14"/>
                  <a:gd name="T30" fmla="*/ 16 w 20"/>
                  <a:gd name="T31" fmla="*/ 13 h 14"/>
                  <a:gd name="T32" fmla="*/ 13 w 20"/>
                  <a:gd name="T33" fmla="*/ 11 h 14"/>
                  <a:gd name="T34" fmla="*/ 14 w 20"/>
                  <a:gd name="T35" fmla="*/ 11 h 14"/>
                  <a:gd name="T36" fmla="*/ 10 w 20"/>
                  <a:gd name="T37" fmla="*/ 9 h 14"/>
                  <a:gd name="T38" fmla="*/ 15 w 20"/>
                  <a:gd name="T39" fmla="*/ 11 h 14"/>
                  <a:gd name="T40" fmla="*/ 11 w 20"/>
                  <a:gd name="T41" fmla="*/ 9 h 14"/>
                  <a:gd name="T42" fmla="*/ 17 w 20"/>
                  <a:gd name="T43" fmla="*/ 10 h 14"/>
                  <a:gd name="T44" fmla="*/ 14 w 20"/>
                  <a:gd name="T45" fmla="*/ 8 h 14"/>
                  <a:gd name="T46" fmla="*/ 16 w 20"/>
                  <a:gd name="T47" fmla="*/ 10 h 14"/>
                  <a:gd name="T48" fmla="*/ 7 w 20"/>
                  <a:gd name="T49" fmla="*/ 6 h 14"/>
                  <a:gd name="T50" fmla="*/ 15 w 20"/>
                  <a:gd name="T51" fmla="*/ 9 h 14"/>
                  <a:gd name="T52" fmla="*/ 14 w 20"/>
                  <a:gd name="T53" fmla="*/ 7 h 14"/>
                  <a:gd name="T54" fmla="*/ 15 w 20"/>
                  <a:gd name="T55" fmla="*/ 7 h 14"/>
                  <a:gd name="T56" fmla="*/ 13 w 20"/>
                  <a:gd name="T57" fmla="*/ 5 h 14"/>
                  <a:gd name="T58" fmla="*/ 11 w 20"/>
                  <a:gd name="T59" fmla="*/ 5 h 14"/>
                  <a:gd name="T60" fmla="*/ 9 w 20"/>
                  <a:gd name="T61" fmla="*/ 4 h 14"/>
                  <a:gd name="T62" fmla="*/ 11 w 20"/>
                  <a:gd name="T63" fmla="*/ 4 h 14"/>
                  <a:gd name="T64" fmla="*/ 5 w 20"/>
                  <a:gd name="T65" fmla="*/ 2 h 14"/>
                  <a:gd name="T66" fmla="*/ 9 w 20"/>
                  <a:gd name="T67" fmla="*/ 4 h 14"/>
                  <a:gd name="T68" fmla="*/ 4 w 20"/>
                  <a:gd name="T6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 h="14">
                    <a:moveTo>
                      <a:pt x="4" y="1"/>
                    </a:moveTo>
                    <a:cubicBezTo>
                      <a:pt x="0" y="0"/>
                      <a:pt x="2" y="1"/>
                      <a:pt x="1" y="1"/>
                    </a:cubicBezTo>
                    <a:cubicBezTo>
                      <a:pt x="3" y="3"/>
                      <a:pt x="10" y="5"/>
                      <a:pt x="10" y="6"/>
                    </a:cubicBezTo>
                    <a:cubicBezTo>
                      <a:pt x="2" y="2"/>
                      <a:pt x="2" y="2"/>
                      <a:pt x="2" y="2"/>
                    </a:cubicBezTo>
                    <a:cubicBezTo>
                      <a:pt x="2" y="3"/>
                      <a:pt x="0" y="3"/>
                      <a:pt x="7" y="7"/>
                    </a:cubicBezTo>
                    <a:cubicBezTo>
                      <a:pt x="4" y="6"/>
                      <a:pt x="4" y="6"/>
                      <a:pt x="4" y="6"/>
                    </a:cubicBezTo>
                    <a:cubicBezTo>
                      <a:pt x="4" y="6"/>
                      <a:pt x="15" y="12"/>
                      <a:pt x="12" y="11"/>
                    </a:cubicBezTo>
                    <a:cubicBezTo>
                      <a:pt x="7" y="8"/>
                      <a:pt x="7" y="9"/>
                      <a:pt x="2" y="6"/>
                    </a:cubicBezTo>
                    <a:cubicBezTo>
                      <a:pt x="2" y="5"/>
                      <a:pt x="2" y="5"/>
                      <a:pt x="2" y="5"/>
                    </a:cubicBezTo>
                    <a:cubicBezTo>
                      <a:pt x="2" y="6"/>
                      <a:pt x="4" y="8"/>
                      <a:pt x="4" y="8"/>
                    </a:cubicBezTo>
                    <a:cubicBezTo>
                      <a:pt x="6" y="9"/>
                      <a:pt x="9" y="11"/>
                      <a:pt x="9" y="11"/>
                    </a:cubicBezTo>
                    <a:cubicBezTo>
                      <a:pt x="10" y="11"/>
                      <a:pt x="12" y="13"/>
                      <a:pt x="14" y="14"/>
                    </a:cubicBezTo>
                    <a:cubicBezTo>
                      <a:pt x="12" y="12"/>
                      <a:pt x="14" y="13"/>
                      <a:pt x="11" y="11"/>
                    </a:cubicBezTo>
                    <a:cubicBezTo>
                      <a:pt x="14" y="12"/>
                      <a:pt x="12" y="12"/>
                      <a:pt x="15" y="13"/>
                    </a:cubicBezTo>
                    <a:cubicBezTo>
                      <a:pt x="12" y="11"/>
                      <a:pt x="12" y="11"/>
                      <a:pt x="12" y="11"/>
                    </a:cubicBezTo>
                    <a:cubicBezTo>
                      <a:pt x="13" y="11"/>
                      <a:pt x="15" y="13"/>
                      <a:pt x="16" y="13"/>
                    </a:cubicBezTo>
                    <a:cubicBezTo>
                      <a:pt x="14" y="12"/>
                      <a:pt x="13" y="11"/>
                      <a:pt x="13" y="11"/>
                    </a:cubicBezTo>
                    <a:cubicBezTo>
                      <a:pt x="14" y="11"/>
                      <a:pt x="14" y="11"/>
                      <a:pt x="14" y="11"/>
                    </a:cubicBezTo>
                    <a:cubicBezTo>
                      <a:pt x="13" y="11"/>
                      <a:pt x="14" y="11"/>
                      <a:pt x="10" y="9"/>
                    </a:cubicBezTo>
                    <a:cubicBezTo>
                      <a:pt x="15" y="11"/>
                      <a:pt x="15" y="11"/>
                      <a:pt x="15" y="11"/>
                    </a:cubicBezTo>
                    <a:cubicBezTo>
                      <a:pt x="11" y="9"/>
                      <a:pt x="11" y="9"/>
                      <a:pt x="11" y="9"/>
                    </a:cubicBezTo>
                    <a:cubicBezTo>
                      <a:pt x="13" y="9"/>
                      <a:pt x="20" y="13"/>
                      <a:pt x="17" y="10"/>
                    </a:cubicBezTo>
                    <a:cubicBezTo>
                      <a:pt x="16" y="10"/>
                      <a:pt x="14" y="9"/>
                      <a:pt x="14" y="8"/>
                    </a:cubicBezTo>
                    <a:cubicBezTo>
                      <a:pt x="11" y="8"/>
                      <a:pt x="16" y="10"/>
                      <a:pt x="16" y="10"/>
                    </a:cubicBezTo>
                    <a:cubicBezTo>
                      <a:pt x="13" y="9"/>
                      <a:pt x="9" y="7"/>
                      <a:pt x="7" y="6"/>
                    </a:cubicBezTo>
                    <a:cubicBezTo>
                      <a:pt x="11" y="8"/>
                      <a:pt x="7" y="5"/>
                      <a:pt x="15" y="9"/>
                    </a:cubicBezTo>
                    <a:cubicBezTo>
                      <a:pt x="16" y="8"/>
                      <a:pt x="12" y="6"/>
                      <a:pt x="14" y="7"/>
                    </a:cubicBezTo>
                    <a:cubicBezTo>
                      <a:pt x="15" y="7"/>
                      <a:pt x="15" y="7"/>
                      <a:pt x="15" y="7"/>
                    </a:cubicBezTo>
                    <a:cubicBezTo>
                      <a:pt x="10" y="5"/>
                      <a:pt x="18" y="8"/>
                      <a:pt x="13" y="5"/>
                    </a:cubicBezTo>
                    <a:cubicBezTo>
                      <a:pt x="11" y="5"/>
                      <a:pt x="11" y="5"/>
                      <a:pt x="11" y="5"/>
                    </a:cubicBezTo>
                    <a:cubicBezTo>
                      <a:pt x="9" y="4"/>
                      <a:pt x="9" y="4"/>
                      <a:pt x="9" y="4"/>
                    </a:cubicBezTo>
                    <a:cubicBezTo>
                      <a:pt x="10" y="4"/>
                      <a:pt x="10" y="4"/>
                      <a:pt x="11" y="4"/>
                    </a:cubicBezTo>
                    <a:cubicBezTo>
                      <a:pt x="7" y="3"/>
                      <a:pt x="6" y="2"/>
                      <a:pt x="5" y="2"/>
                    </a:cubicBezTo>
                    <a:cubicBezTo>
                      <a:pt x="5" y="1"/>
                      <a:pt x="8" y="3"/>
                      <a:pt x="9" y="4"/>
                    </a:cubicBezTo>
                    <a:cubicBezTo>
                      <a:pt x="6" y="3"/>
                      <a:pt x="3" y="1"/>
                      <a:pt x="4"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10" name="Freeform 257"/>
              <p:cNvSpPr>
                <a:spLocks/>
              </p:cNvSpPr>
              <p:nvPr/>
            </p:nvSpPr>
            <p:spPr bwMode="auto">
              <a:xfrm>
                <a:off x="5283" y="2647"/>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11" name="Freeform 258"/>
              <p:cNvSpPr>
                <a:spLocks/>
              </p:cNvSpPr>
              <p:nvPr/>
            </p:nvSpPr>
            <p:spPr bwMode="auto">
              <a:xfrm>
                <a:off x="5271" y="2634"/>
                <a:ext cx="20" cy="10"/>
              </a:xfrm>
              <a:custGeom>
                <a:avLst/>
                <a:gdLst>
                  <a:gd name="T0" fmla="*/ 12 w 25"/>
                  <a:gd name="T1" fmla="*/ 7 h 13"/>
                  <a:gd name="T2" fmla="*/ 18 w 25"/>
                  <a:gd name="T3" fmla="*/ 9 h 13"/>
                  <a:gd name="T4" fmla="*/ 8 w 25"/>
                  <a:gd name="T5" fmla="*/ 5 h 13"/>
                  <a:gd name="T6" fmla="*/ 6 w 25"/>
                  <a:gd name="T7" fmla="*/ 4 h 13"/>
                  <a:gd name="T8" fmla="*/ 15 w 25"/>
                  <a:gd name="T9" fmla="*/ 7 h 13"/>
                  <a:gd name="T10" fmla="*/ 16 w 25"/>
                  <a:gd name="T11" fmla="*/ 7 h 13"/>
                  <a:gd name="T12" fmla="*/ 11 w 25"/>
                  <a:gd name="T13" fmla="*/ 5 h 13"/>
                  <a:gd name="T14" fmla="*/ 8 w 25"/>
                  <a:gd name="T15" fmla="*/ 4 h 13"/>
                  <a:gd name="T16" fmla="*/ 10 w 25"/>
                  <a:gd name="T17" fmla="*/ 4 h 13"/>
                  <a:gd name="T18" fmla="*/ 16 w 25"/>
                  <a:gd name="T19" fmla="*/ 6 h 13"/>
                  <a:gd name="T20" fmla="*/ 2 w 25"/>
                  <a:gd name="T21" fmla="*/ 0 h 13"/>
                  <a:gd name="T22" fmla="*/ 2 w 25"/>
                  <a:gd name="T23" fmla="*/ 1 h 13"/>
                  <a:gd name="T24" fmla="*/ 9 w 25"/>
                  <a:gd name="T25" fmla="*/ 3 h 13"/>
                  <a:gd name="T26" fmla="*/ 7 w 25"/>
                  <a:gd name="T27" fmla="*/ 3 h 13"/>
                  <a:gd name="T28" fmla="*/ 3 w 25"/>
                  <a:gd name="T29" fmla="*/ 1 h 13"/>
                  <a:gd name="T30" fmla="*/ 3 w 25"/>
                  <a:gd name="T31" fmla="*/ 4 h 13"/>
                  <a:gd name="T32" fmla="*/ 3 w 25"/>
                  <a:gd name="T33" fmla="*/ 4 h 13"/>
                  <a:gd name="T34" fmla="*/ 7 w 25"/>
                  <a:gd name="T35" fmla="*/ 6 h 13"/>
                  <a:gd name="T36" fmla="*/ 13 w 25"/>
                  <a:gd name="T37" fmla="*/ 8 h 13"/>
                  <a:gd name="T38" fmla="*/ 11 w 25"/>
                  <a:gd name="T39" fmla="*/ 7 h 13"/>
                  <a:gd name="T40" fmla="*/ 18 w 25"/>
                  <a:gd name="T41" fmla="*/ 10 h 13"/>
                  <a:gd name="T42" fmla="*/ 20 w 25"/>
                  <a:gd name="T43" fmla="*/ 12 h 13"/>
                  <a:gd name="T44" fmla="*/ 21 w 25"/>
                  <a:gd name="T45" fmla="*/ 10 h 13"/>
                  <a:gd name="T46" fmla="*/ 12 w 25"/>
                  <a:gd name="T47" fmla="*/ 7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 h="13">
                    <a:moveTo>
                      <a:pt x="12" y="7"/>
                    </a:moveTo>
                    <a:cubicBezTo>
                      <a:pt x="13" y="7"/>
                      <a:pt x="16" y="8"/>
                      <a:pt x="18" y="9"/>
                    </a:cubicBezTo>
                    <a:cubicBezTo>
                      <a:pt x="15" y="7"/>
                      <a:pt x="12" y="7"/>
                      <a:pt x="8" y="5"/>
                    </a:cubicBezTo>
                    <a:cubicBezTo>
                      <a:pt x="10" y="6"/>
                      <a:pt x="6" y="4"/>
                      <a:pt x="6" y="4"/>
                    </a:cubicBezTo>
                    <a:cubicBezTo>
                      <a:pt x="9" y="5"/>
                      <a:pt x="14" y="7"/>
                      <a:pt x="15" y="7"/>
                    </a:cubicBezTo>
                    <a:cubicBezTo>
                      <a:pt x="13" y="7"/>
                      <a:pt x="16" y="7"/>
                      <a:pt x="16" y="7"/>
                    </a:cubicBezTo>
                    <a:cubicBezTo>
                      <a:pt x="13" y="6"/>
                      <a:pt x="15" y="6"/>
                      <a:pt x="11" y="5"/>
                    </a:cubicBezTo>
                    <a:cubicBezTo>
                      <a:pt x="8" y="4"/>
                      <a:pt x="6" y="3"/>
                      <a:pt x="8" y="4"/>
                    </a:cubicBezTo>
                    <a:cubicBezTo>
                      <a:pt x="10" y="4"/>
                      <a:pt x="10" y="4"/>
                      <a:pt x="10" y="4"/>
                    </a:cubicBezTo>
                    <a:cubicBezTo>
                      <a:pt x="14" y="6"/>
                      <a:pt x="12" y="5"/>
                      <a:pt x="16" y="6"/>
                    </a:cubicBezTo>
                    <a:cubicBezTo>
                      <a:pt x="10" y="4"/>
                      <a:pt x="11" y="3"/>
                      <a:pt x="2" y="0"/>
                    </a:cubicBezTo>
                    <a:cubicBezTo>
                      <a:pt x="0" y="0"/>
                      <a:pt x="2" y="1"/>
                      <a:pt x="2" y="1"/>
                    </a:cubicBezTo>
                    <a:cubicBezTo>
                      <a:pt x="4" y="1"/>
                      <a:pt x="7" y="2"/>
                      <a:pt x="9" y="3"/>
                    </a:cubicBezTo>
                    <a:cubicBezTo>
                      <a:pt x="7" y="3"/>
                      <a:pt x="10" y="4"/>
                      <a:pt x="7" y="3"/>
                    </a:cubicBezTo>
                    <a:cubicBezTo>
                      <a:pt x="3" y="1"/>
                      <a:pt x="3" y="1"/>
                      <a:pt x="3" y="1"/>
                    </a:cubicBezTo>
                    <a:cubicBezTo>
                      <a:pt x="1" y="2"/>
                      <a:pt x="2" y="3"/>
                      <a:pt x="3" y="4"/>
                    </a:cubicBezTo>
                    <a:cubicBezTo>
                      <a:pt x="3" y="4"/>
                      <a:pt x="3" y="4"/>
                      <a:pt x="3" y="4"/>
                    </a:cubicBezTo>
                    <a:cubicBezTo>
                      <a:pt x="6" y="5"/>
                      <a:pt x="6" y="5"/>
                      <a:pt x="7" y="6"/>
                    </a:cubicBezTo>
                    <a:cubicBezTo>
                      <a:pt x="13" y="8"/>
                      <a:pt x="13" y="8"/>
                      <a:pt x="13" y="8"/>
                    </a:cubicBezTo>
                    <a:cubicBezTo>
                      <a:pt x="13" y="8"/>
                      <a:pt x="13" y="8"/>
                      <a:pt x="11" y="7"/>
                    </a:cubicBezTo>
                    <a:cubicBezTo>
                      <a:pt x="14" y="9"/>
                      <a:pt x="15" y="9"/>
                      <a:pt x="18" y="10"/>
                    </a:cubicBezTo>
                    <a:cubicBezTo>
                      <a:pt x="18" y="11"/>
                      <a:pt x="16" y="10"/>
                      <a:pt x="20" y="12"/>
                    </a:cubicBezTo>
                    <a:cubicBezTo>
                      <a:pt x="25" y="13"/>
                      <a:pt x="16" y="9"/>
                      <a:pt x="21" y="10"/>
                    </a:cubicBezTo>
                    <a:lnTo>
                      <a:pt x="12" y="7"/>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12" name="Freeform 259"/>
              <p:cNvSpPr>
                <a:spLocks/>
              </p:cNvSpPr>
              <p:nvPr/>
            </p:nvSpPr>
            <p:spPr bwMode="auto">
              <a:xfrm>
                <a:off x="5281" y="2640"/>
                <a:ext cx="2" cy="2"/>
              </a:xfrm>
              <a:custGeom>
                <a:avLst/>
                <a:gdLst>
                  <a:gd name="T0" fmla="*/ 2 w 2"/>
                  <a:gd name="T1" fmla="*/ 2 h 2"/>
                  <a:gd name="T2" fmla="*/ 0 w 2"/>
                  <a:gd name="T3" fmla="*/ 0 h 2"/>
                  <a:gd name="T4" fmla="*/ 1 w 2"/>
                  <a:gd name="T5" fmla="*/ 1 h 2"/>
                  <a:gd name="T6" fmla="*/ 2 w 2"/>
                  <a:gd name="T7" fmla="*/ 2 h 2"/>
                </a:gdLst>
                <a:ahLst/>
                <a:cxnLst>
                  <a:cxn ang="0">
                    <a:pos x="T0" y="T1"/>
                  </a:cxn>
                  <a:cxn ang="0">
                    <a:pos x="T2" y="T3"/>
                  </a:cxn>
                  <a:cxn ang="0">
                    <a:pos x="T4" y="T5"/>
                  </a:cxn>
                  <a:cxn ang="0">
                    <a:pos x="T6" y="T7"/>
                  </a:cxn>
                </a:cxnLst>
                <a:rect l="0" t="0" r="r" b="b"/>
                <a:pathLst>
                  <a:path w="2" h="2">
                    <a:moveTo>
                      <a:pt x="2" y="2"/>
                    </a:moveTo>
                    <a:lnTo>
                      <a:pt x="0" y="0"/>
                    </a:lnTo>
                    <a:lnTo>
                      <a:pt x="1" y="1"/>
                    </a:lnTo>
                    <a:lnTo>
                      <a:pt x="2" y="2"/>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13" name="Freeform 260"/>
              <p:cNvSpPr>
                <a:spLocks/>
              </p:cNvSpPr>
              <p:nvPr/>
            </p:nvSpPr>
            <p:spPr bwMode="auto">
              <a:xfrm>
                <a:off x="5272" y="2637"/>
                <a:ext cx="4" cy="2"/>
              </a:xfrm>
              <a:custGeom>
                <a:avLst/>
                <a:gdLst>
                  <a:gd name="T0" fmla="*/ 0 w 4"/>
                  <a:gd name="T1" fmla="*/ 0 h 2"/>
                  <a:gd name="T2" fmla="*/ 3 w 4"/>
                  <a:gd name="T3" fmla="*/ 2 h 2"/>
                  <a:gd name="T4" fmla="*/ 0 w 4"/>
                  <a:gd name="T5" fmla="*/ 0 h 2"/>
                </a:gdLst>
                <a:ahLst/>
                <a:cxnLst>
                  <a:cxn ang="0">
                    <a:pos x="T0" y="T1"/>
                  </a:cxn>
                  <a:cxn ang="0">
                    <a:pos x="T2" y="T3"/>
                  </a:cxn>
                  <a:cxn ang="0">
                    <a:pos x="T4" y="T5"/>
                  </a:cxn>
                </a:cxnLst>
                <a:rect l="0" t="0" r="r" b="b"/>
                <a:pathLst>
                  <a:path w="4" h="2">
                    <a:moveTo>
                      <a:pt x="0" y="0"/>
                    </a:moveTo>
                    <a:cubicBezTo>
                      <a:pt x="3" y="2"/>
                      <a:pt x="3" y="2"/>
                      <a:pt x="3" y="2"/>
                    </a:cubicBezTo>
                    <a:cubicBezTo>
                      <a:pt x="4" y="2"/>
                      <a:pt x="2" y="1"/>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14" name="Freeform 261"/>
              <p:cNvSpPr>
                <a:spLocks/>
              </p:cNvSpPr>
              <p:nvPr/>
            </p:nvSpPr>
            <p:spPr bwMode="auto">
              <a:xfrm>
                <a:off x="5282" y="2638"/>
                <a:ext cx="3" cy="1"/>
              </a:xfrm>
              <a:custGeom>
                <a:avLst/>
                <a:gdLst>
                  <a:gd name="T0" fmla="*/ 3 w 3"/>
                  <a:gd name="T1" fmla="*/ 1 h 1"/>
                  <a:gd name="T2" fmla="*/ 2 w 3"/>
                  <a:gd name="T3" fmla="*/ 0 h 1"/>
                  <a:gd name="T4" fmla="*/ 0 w 3"/>
                  <a:gd name="T5" fmla="*/ 0 h 1"/>
                  <a:gd name="T6" fmla="*/ 3 w 3"/>
                  <a:gd name="T7" fmla="*/ 1 h 1"/>
                </a:gdLst>
                <a:ahLst/>
                <a:cxnLst>
                  <a:cxn ang="0">
                    <a:pos x="T0" y="T1"/>
                  </a:cxn>
                  <a:cxn ang="0">
                    <a:pos x="T2" y="T3"/>
                  </a:cxn>
                  <a:cxn ang="0">
                    <a:pos x="T4" y="T5"/>
                  </a:cxn>
                  <a:cxn ang="0">
                    <a:pos x="T6" y="T7"/>
                  </a:cxn>
                </a:cxnLst>
                <a:rect l="0" t="0" r="r" b="b"/>
                <a:pathLst>
                  <a:path w="3" h="1">
                    <a:moveTo>
                      <a:pt x="3" y="1"/>
                    </a:moveTo>
                    <a:cubicBezTo>
                      <a:pt x="2" y="0"/>
                      <a:pt x="2" y="0"/>
                      <a:pt x="2" y="0"/>
                    </a:cubicBezTo>
                    <a:cubicBezTo>
                      <a:pt x="0" y="0"/>
                      <a:pt x="0" y="0"/>
                      <a:pt x="0" y="0"/>
                    </a:cubicBezTo>
                    <a:cubicBezTo>
                      <a:pt x="2" y="0"/>
                      <a:pt x="2" y="1"/>
                      <a:pt x="3"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15" name="Freeform 262"/>
              <p:cNvSpPr>
                <a:spLocks/>
              </p:cNvSpPr>
              <p:nvPr/>
            </p:nvSpPr>
            <p:spPr bwMode="auto">
              <a:xfrm>
                <a:off x="5272" y="2633"/>
                <a:ext cx="10" cy="3"/>
              </a:xfrm>
              <a:custGeom>
                <a:avLst/>
                <a:gdLst>
                  <a:gd name="T0" fmla="*/ 0 w 13"/>
                  <a:gd name="T1" fmla="*/ 0 h 4"/>
                  <a:gd name="T2" fmla="*/ 0 w 13"/>
                  <a:gd name="T3" fmla="*/ 1 h 4"/>
                  <a:gd name="T4" fmla="*/ 11 w 13"/>
                  <a:gd name="T5" fmla="*/ 4 h 4"/>
                  <a:gd name="T6" fmla="*/ 4 w 13"/>
                  <a:gd name="T7" fmla="*/ 2 h 4"/>
                  <a:gd name="T8" fmla="*/ 4 w 13"/>
                  <a:gd name="T9" fmla="*/ 1 h 4"/>
                  <a:gd name="T10" fmla="*/ 0 w 13"/>
                  <a:gd name="T11" fmla="*/ 0 h 4"/>
                </a:gdLst>
                <a:ahLst/>
                <a:cxnLst>
                  <a:cxn ang="0">
                    <a:pos x="T0" y="T1"/>
                  </a:cxn>
                  <a:cxn ang="0">
                    <a:pos x="T2" y="T3"/>
                  </a:cxn>
                  <a:cxn ang="0">
                    <a:pos x="T4" y="T5"/>
                  </a:cxn>
                  <a:cxn ang="0">
                    <a:pos x="T6" y="T7"/>
                  </a:cxn>
                  <a:cxn ang="0">
                    <a:pos x="T8" y="T9"/>
                  </a:cxn>
                  <a:cxn ang="0">
                    <a:pos x="T10" y="T11"/>
                  </a:cxn>
                </a:cxnLst>
                <a:rect l="0" t="0" r="r" b="b"/>
                <a:pathLst>
                  <a:path w="13" h="4">
                    <a:moveTo>
                      <a:pt x="0" y="0"/>
                    </a:moveTo>
                    <a:cubicBezTo>
                      <a:pt x="0" y="0"/>
                      <a:pt x="3" y="1"/>
                      <a:pt x="0" y="1"/>
                    </a:cubicBezTo>
                    <a:cubicBezTo>
                      <a:pt x="11" y="4"/>
                      <a:pt x="11" y="4"/>
                      <a:pt x="11" y="4"/>
                    </a:cubicBezTo>
                    <a:cubicBezTo>
                      <a:pt x="13" y="4"/>
                      <a:pt x="5" y="2"/>
                      <a:pt x="4" y="2"/>
                    </a:cubicBezTo>
                    <a:cubicBezTo>
                      <a:pt x="8" y="2"/>
                      <a:pt x="3" y="1"/>
                      <a:pt x="4" y="1"/>
                    </a:cubicBez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16" name="Freeform 263"/>
              <p:cNvSpPr>
                <a:spLocks/>
              </p:cNvSpPr>
              <p:nvPr/>
            </p:nvSpPr>
            <p:spPr bwMode="auto">
              <a:xfrm>
                <a:off x="5273" y="2625"/>
                <a:ext cx="17" cy="11"/>
              </a:xfrm>
              <a:custGeom>
                <a:avLst/>
                <a:gdLst>
                  <a:gd name="T0" fmla="*/ 12 w 21"/>
                  <a:gd name="T1" fmla="*/ 11 h 14"/>
                  <a:gd name="T2" fmla="*/ 11 w 21"/>
                  <a:gd name="T3" fmla="*/ 10 h 14"/>
                  <a:gd name="T4" fmla="*/ 13 w 21"/>
                  <a:gd name="T5" fmla="*/ 11 h 14"/>
                  <a:gd name="T6" fmla="*/ 16 w 21"/>
                  <a:gd name="T7" fmla="*/ 11 h 14"/>
                  <a:gd name="T8" fmla="*/ 14 w 21"/>
                  <a:gd name="T9" fmla="*/ 11 h 14"/>
                  <a:gd name="T10" fmla="*/ 12 w 21"/>
                  <a:gd name="T11" fmla="*/ 9 h 14"/>
                  <a:gd name="T12" fmla="*/ 7 w 21"/>
                  <a:gd name="T13" fmla="*/ 8 h 14"/>
                  <a:gd name="T14" fmla="*/ 16 w 21"/>
                  <a:gd name="T15" fmla="*/ 8 h 14"/>
                  <a:gd name="T16" fmla="*/ 5 w 21"/>
                  <a:gd name="T17" fmla="*/ 7 h 14"/>
                  <a:gd name="T18" fmla="*/ 9 w 21"/>
                  <a:gd name="T19" fmla="*/ 6 h 14"/>
                  <a:gd name="T20" fmla="*/ 9 w 21"/>
                  <a:gd name="T21" fmla="*/ 7 h 14"/>
                  <a:gd name="T22" fmla="*/ 10 w 21"/>
                  <a:gd name="T23" fmla="*/ 6 h 14"/>
                  <a:gd name="T24" fmla="*/ 15 w 21"/>
                  <a:gd name="T25" fmla="*/ 6 h 14"/>
                  <a:gd name="T26" fmla="*/ 15 w 21"/>
                  <a:gd name="T27" fmla="*/ 5 h 14"/>
                  <a:gd name="T28" fmla="*/ 17 w 21"/>
                  <a:gd name="T29" fmla="*/ 5 h 14"/>
                  <a:gd name="T30" fmla="*/ 13 w 21"/>
                  <a:gd name="T31" fmla="*/ 3 h 14"/>
                  <a:gd name="T32" fmla="*/ 16 w 21"/>
                  <a:gd name="T33" fmla="*/ 2 h 14"/>
                  <a:gd name="T34" fmla="*/ 7 w 21"/>
                  <a:gd name="T35" fmla="*/ 3 h 14"/>
                  <a:gd name="T36" fmla="*/ 7 w 21"/>
                  <a:gd name="T37" fmla="*/ 2 h 14"/>
                  <a:gd name="T38" fmla="*/ 14 w 21"/>
                  <a:gd name="T39" fmla="*/ 2 h 14"/>
                  <a:gd name="T40" fmla="*/ 11 w 21"/>
                  <a:gd name="T41" fmla="*/ 2 h 14"/>
                  <a:gd name="T42" fmla="*/ 17 w 21"/>
                  <a:gd name="T43" fmla="*/ 1 h 14"/>
                  <a:gd name="T44" fmla="*/ 8 w 21"/>
                  <a:gd name="T45" fmla="*/ 1 h 14"/>
                  <a:gd name="T46" fmla="*/ 9 w 21"/>
                  <a:gd name="T47" fmla="*/ 0 h 14"/>
                  <a:gd name="T48" fmla="*/ 0 w 21"/>
                  <a:gd name="T49" fmla="*/ 1 h 14"/>
                  <a:gd name="T50" fmla="*/ 2 w 21"/>
                  <a:gd name="T51" fmla="*/ 3 h 14"/>
                  <a:gd name="T52" fmla="*/ 7 w 21"/>
                  <a:gd name="T53" fmla="*/ 4 h 14"/>
                  <a:gd name="T54" fmla="*/ 1 w 21"/>
                  <a:gd name="T55" fmla="*/ 4 h 14"/>
                  <a:gd name="T56" fmla="*/ 7 w 21"/>
                  <a:gd name="T57" fmla="*/ 4 h 14"/>
                  <a:gd name="T58" fmla="*/ 2 w 21"/>
                  <a:gd name="T59" fmla="*/ 4 h 14"/>
                  <a:gd name="T60" fmla="*/ 7 w 21"/>
                  <a:gd name="T61" fmla="*/ 5 h 14"/>
                  <a:gd name="T62" fmla="*/ 0 w 21"/>
                  <a:gd name="T63" fmla="*/ 5 h 14"/>
                  <a:gd name="T64" fmla="*/ 2 w 21"/>
                  <a:gd name="T65" fmla="*/ 9 h 14"/>
                  <a:gd name="T66" fmla="*/ 7 w 21"/>
                  <a:gd name="T67" fmla="*/ 9 h 14"/>
                  <a:gd name="T68" fmla="*/ 7 w 21"/>
                  <a:gd name="T69" fmla="*/ 11 h 14"/>
                  <a:gd name="T70" fmla="*/ 10 w 21"/>
                  <a:gd name="T71" fmla="*/ 12 h 14"/>
                  <a:gd name="T72" fmla="*/ 1 w 21"/>
                  <a:gd name="T73" fmla="*/ 10 h 14"/>
                  <a:gd name="T74" fmla="*/ 2 w 21"/>
                  <a:gd name="T75" fmla="*/ 11 h 14"/>
                  <a:gd name="T76" fmla="*/ 4 w 21"/>
                  <a:gd name="T77" fmla="*/ 11 h 14"/>
                  <a:gd name="T78" fmla="*/ 2 w 21"/>
                  <a:gd name="T79" fmla="*/ 11 h 14"/>
                  <a:gd name="T80" fmla="*/ 13 w 21"/>
                  <a:gd name="T81" fmla="*/ 13 h 14"/>
                  <a:gd name="T82" fmla="*/ 18 w 21"/>
                  <a:gd name="T83" fmla="*/ 12 h 14"/>
                  <a:gd name="T84" fmla="*/ 12 w 21"/>
                  <a:gd name="T85" fmla="*/ 1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 h="14">
                    <a:moveTo>
                      <a:pt x="12" y="11"/>
                    </a:moveTo>
                    <a:cubicBezTo>
                      <a:pt x="12" y="11"/>
                      <a:pt x="9" y="10"/>
                      <a:pt x="11" y="10"/>
                    </a:cubicBezTo>
                    <a:cubicBezTo>
                      <a:pt x="13" y="11"/>
                      <a:pt x="14" y="11"/>
                      <a:pt x="13" y="11"/>
                    </a:cubicBezTo>
                    <a:cubicBezTo>
                      <a:pt x="19" y="12"/>
                      <a:pt x="13" y="11"/>
                      <a:pt x="16" y="11"/>
                    </a:cubicBezTo>
                    <a:cubicBezTo>
                      <a:pt x="14" y="11"/>
                      <a:pt x="14" y="11"/>
                      <a:pt x="14" y="11"/>
                    </a:cubicBezTo>
                    <a:cubicBezTo>
                      <a:pt x="15" y="10"/>
                      <a:pt x="9" y="10"/>
                      <a:pt x="12" y="9"/>
                    </a:cubicBezTo>
                    <a:cubicBezTo>
                      <a:pt x="11" y="9"/>
                      <a:pt x="11" y="9"/>
                      <a:pt x="7" y="8"/>
                    </a:cubicBezTo>
                    <a:cubicBezTo>
                      <a:pt x="12" y="8"/>
                      <a:pt x="12" y="8"/>
                      <a:pt x="16" y="8"/>
                    </a:cubicBezTo>
                    <a:cubicBezTo>
                      <a:pt x="14" y="8"/>
                      <a:pt x="9" y="8"/>
                      <a:pt x="5" y="7"/>
                    </a:cubicBezTo>
                    <a:cubicBezTo>
                      <a:pt x="11" y="7"/>
                      <a:pt x="4" y="7"/>
                      <a:pt x="9" y="6"/>
                    </a:cubicBezTo>
                    <a:cubicBezTo>
                      <a:pt x="9" y="6"/>
                      <a:pt x="10" y="7"/>
                      <a:pt x="9" y="7"/>
                    </a:cubicBezTo>
                    <a:cubicBezTo>
                      <a:pt x="16" y="7"/>
                      <a:pt x="8" y="6"/>
                      <a:pt x="10" y="6"/>
                    </a:cubicBezTo>
                    <a:cubicBezTo>
                      <a:pt x="15" y="6"/>
                      <a:pt x="15" y="6"/>
                      <a:pt x="15" y="6"/>
                    </a:cubicBezTo>
                    <a:cubicBezTo>
                      <a:pt x="14" y="6"/>
                      <a:pt x="11" y="5"/>
                      <a:pt x="15" y="5"/>
                    </a:cubicBezTo>
                    <a:cubicBezTo>
                      <a:pt x="17" y="5"/>
                      <a:pt x="17" y="5"/>
                      <a:pt x="17" y="5"/>
                    </a:cubicBezTo>
                    <a:cubicBezTo>
                      <a:pt x="13" y="4"/>
                      <a:pt x="15" y="4"/>
                      <a:pt x="13" y="3"/>
                    </a:cubicBezTo>
                    <a:cubicBezTo>
                      <a:pt x="16" y="2"/>
                      <a:pt x="16" y="2"/>
                      <a:pt x="16" y="2"/>
                    </a:cubicBezTo>
                    <a:cubicBezTo>
                      <a:pt x="12" y="2"/>
                      <a:pt x="15" y="3"/>
                      <a:pt x="7" y="3"/>
                    </a:cubicBezTo>
                    <a:cubicBezTo>
                      <a:pt x="16" y="3"/>
                      <a:pt x="3" y="3"/>
                      <a:pt x="7" y="2"/>
                    </a:cubicBezTo>
                    <a:cubicBezTo>
                      <a:pt x="11" y="2"/>
                      <a:pt x="9" y="2"/>
                      <a:pt x="14" y="2"/>
                    </a:cubicBezTo>
                    <a:cubicBezTo>
                      <a:pt x="9" y="2"/>
                      <a:pt x="12" y="2"/>
                      <a:pt x="11" y="2"/>
                    </a:cubicBezTo>
                    <a:cubicBezTo>
                      <a:pt x="15" y="1"/>
                      <a:pt x="11" y="1"/>
                      <a:pt x="17" y="1"/>
                    </a:cubicBezTo>
                    <a:cubicBezTo>
                      <a:pt x="8" y="1"/>
                      <a:pt x="8" y="1"/>
                      <a:pt x="8" y="1"/>
                    </a:cubicBezTo>
                    <a:cubicBezTo>
                      <a:pt x="10" y="0"/>
                      <a:pt x="10" y="0"/>
                      <a:pt x="9" y="0"/>
                    </a:cubicBezTo>
                    <a:cubicBezTo>
                      <a:pt x="9" y="0"/>
                      <a:pt x="2" y="1"/>
                      <a:pt x="0" y="1"/>
                    </a:cubicBezTo>
                    <a:cubicBezTo>
                      <a:pt x="3" y="2"/>
                      <a:pt x="4" y="3"/>
                      <a:pt x="2" y="3"/>
                    </a:cubicBezTo>
                    <a:cubicBezTo>
                      <a:pt x="8" y="3"/>
                      <a:pt x="2" y="4"/>
                      <a:pt x="7" y="4"/>
                    </a:cubicBezTo>
                    <a:cubicBezTo>
                      <a:pt x="1" y="4"/>
                      <a:pt x="1" y="4"/>
                      <a:pt x="1" y="4"/>
                    </a:cubicBezTo>
                    <a:cubicBezTo>
                      <a:pt x="3" y="5"/>
                      <a:pt x="5" y="4"/>
                      <a:pt x="7" y="4"/>
                    </a:cubicBezTo>
                    <a:cubicBezTo>
                      <a:pt x="8" y="4"/>
                      <a:pt x="4" y="5"/>
                      <a:pt x="2" y="4"/>
                    </a:cubicBezTo>
                    <a:cubicBezTo>
                      <a:pt x="1" y="5"/>
                      <a:pt x="3" y="5"/>
                      <a:pt x="7" y="5"/>
                    </a:cubicBezTo>
                    <a:cubicBezTo>
                      <a:pt x="0" y="5"/>
                      <a:pt x="0" y="5"/>
                      <a:pt x="0" y="5"/>
                    </a:cubicBezTo>
                    <a:cubicBezTo>
                      <a:pt x="2" y="6"/>
                      <a:pt x="6" y="8"/>
                      <a:pt x="2" y="9"/>
                    </a:cubicBezTo>
                    <a:cubicBezTo>
                      <a:pt x="7" y="9"/>
                      <a:pt x="7" y="9"/>
                      <a:pt x="7" y="9"/>
                    </a:cubicBezTo>
                    <a:cubicBezTo>
                      <a:pt x="4" y="10"/>
                      <a:pt x="16" y="12"/>
                      <a:pt x="7" y="11"/>
                    </a:cubicBezTo>
                    <a:cubicBezTo>
                      <a:pt x="10" y="12"/>
                      <a:pt x="10" y="12"/>
                      <a:pt x="10" y="12"/>
                    </a:cubicBezTo>
                    <a:cubicBezTo>
                      <a:pt x="8" y="12"/>
                      <a:pt x="4" y="11"/>
                      <a:pt x="1" y="10"/>
                    </a:cubicBezTo>
                    <a:cubicBezTo>
                      <a:pt x="2" y="11"/>
                      <a:pt x="1" y="10"/>
                      <a:pt x="2" y="11"/>
                    </a:cubicBezTo>
                    <a:cubicBezTo>
                      <a:pt x="4" y="11"/>
                      <a:pt x="4" y="11"/>
                      <a:pt x="4" y="11"/>
                    </a:cubicBezTo>
                    <a:cubicBezTo>
                      <a:pt x="8" y="12"/>
                      <a:pt x="5" y="12"/>
                      <a:pt x="2" y="11"/>
                    </a:cubicBezTo>
                    <a:cubicBezTo>
                      <a:pt x="7" y="13"/>
                      <a:pt x="10" y="12"/>
                      <a:pt x="13" y="13"/>
                    </a:cubicBezTo>
                    <a:cubicBezTo>
                      <a:pt x="6" y="11"/>
                      <a:pt x="21" y="14"/>
                      <a:pt x="18" y="12"/>
                    </a:cubicBezTo>
                    <a:cubicBezTo>
                      <a:pt x="16" y="11"/>
                      <a:pt x="14" y="12"/>
                      <a:pt x="12" y="1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17" name="Freeform 264"/>
              <p:cNvSpPr>
                <a:spLocks/>
              </p:cNvSpPr>
              <p:nvPr/>
            </p:nvSpPr>
            <p:spPr bwMode="auto">
              <a:xfrm>
                <a:off x="5273" y="2633"/>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18" name="Freeform 265"/>
              <p:cNvSpPr>
                <a:spLocks/>
              </p:cNvSpPr>
              <p:nvPr/>
            </p:nvSpPr>
            <p:spPr bwMode="auto">
              <a:xfrm>
                <a:off x="5280" y="2625"/>
                <a:ext cx="1"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0" y="0"/>
                      <a:pt x="1" y="0"/>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19" name="Rectangle 266"/>
              <p:cNvSpPr>
                <a:spLocks noChangeArrowheads="1"/>
              </p:cNvSpPr>
              <p:nvPr/>
            </p:nvSpPr>
            <p:spPr bwMode="auto">
              <a:xfrm>
                <a:off x="5275" y="2634"/>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20" name="Freeform 267"/>
              <p:cNvSpPr>
                <a:spLocks/>
              </p:cNvSpPr>
              <p:nvPr/>
            </p:nvSpPr>
            <p:spPr bwMode="auto">
              <a:xfrm>
                <a:off x="5282" y="2635"/>
                <a:ext cx="2" cy="1"/>
              </a:xfrm>
              <a:custGeom>
                <a:avLst/>
                <a:gdLst>
                  <a:gd name="T0" fmla="*/ 2 w 2"/>
                  <a:gd name="T1" fmla="*/ 1 h 1"/>
                  <a:gd name="T2" fmla="*/ 2 w 2"/>
                  <a:gd name="T3" fmla="*/ 1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lnTo>
                      <a:pt x="2" y="1"/>
                    </a:lnTo>
                    <a:lnTo>
                      <a:pt x="0" y="0"/>
                    </a:lnTo>
                    <a:lnTo>
                      <a:pt x="2" y="1"/>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21" name="Freeform 268"/>
              <p:cNvSpPr>
                <a:spLocks/>
              </p:cNvSpPr>
              <p:nvPr/>
            </p:nvSpPr>
            <p:spPr bwMode="auto">
              <a:xfrm>
                <a:off x="5283" y="2622"/>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22" name="Freeform 269"/>
              <p:cNvSpPr>
                <a:spLocks/>
              </p:cNvSpPr>
              <p:nvPr/>
            </p:nvSpPr>
            <p:spPr bwMode="auto">
              <a:xfrm>
                <a:off x="5285" y="2616"/>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23" name="Freeform 270"/>
              <p:cNvSpPr>
                <a:spLocks/>
              </p:cNvSpPr>
              <p:nvPr/>
            </p:nvSpPr>
            <p:spPr bwMode="auto">
              <a:xfrm>
                <a:off x="5261" y="2606"/>
                <a:ext cx="28" cy="19"/>
              </a:xfrm>
              <a:custGeom>
                <a:avLst/>
                <a:gdLst>
                  <a:gd name="T0" fmla="*/ 13 w 34"/>
                  <a:gd name="T1" fmla="*/ 5 h 23"/>
                  <a:gd name="T2" fmla="*/ 7 w 34"/>
                  <a:gd name="T3" fmla="*/ 9 h 23"/>
                  <a:gd name="T4" fmla="*/ 5 w 34"/>
                  <a:gd name="T5" fmla="*/ 11 h 23"/>
                  <a:gd name="T6" fmla="*/ 8 w 34"/>
                  <a:gd name="T7" fmla="*/ 10 h 23"/>
                  <a:gd name="T8" fmla="*/ 10 w 34"/>
                  <a:gd name="T9" fmla="*/ 11 h 23"/>
                  <a:gd name="T10" fmla="*/ 9 w 34"/>
                  <a:gd name="T11" fmla="*/ 13 h 23"/>
                  <a:gd name="T12" fmla="*/ 15 w 34"/>
                  <a:gd name="T13" fmla="*/ 12 h 23"/>
                  <a:gd name="T14" fmla="*/ 13 w 34"/>
                  <a:gd name="T15" fmla="*/ 13 h 23"/>
                  <a:gd name="T16" fmla="*/ 12 w 34"/>
                  <a:gd name="T17" fmla="*/ 15 h 23"/>
                  <a:gd name="T18" fmla="*/ 22 w 34"/>
                  <a:gd name="T19" fmla="*/ 11 h 23"/>
                  <a:gd name="T20" fmla="*/ 22 w 34"/>
                  <a:gd name="T21" fmla="*/ 12 h 23"/>
                  <a:gd name="T22" fmla="*/ 19 w 34"/>
                  <a:gd name="T23" fmla="*/ 14 h 23"/>
                  <a:gd name="T24" fmla="*/ 19 w 34"/>
                  <a:gd name="T25" fmla="*/ 16 h 23"/>
                  <a:gd name="T26" fmla="*/ 18 w 34"/>
                  <a:gd name="T27" fmla="*/ 18 h 23"/>
                  <a:gd name="T28" fmla="*/ 21 w 34"/>
                  <a:gd name="T29" fmla="*/ 18 h 23"/>
                  <a:gd name="T30" fmla="*/ 25 w 34"/>
                  <a:gd name="T31" fmla="*/ 18 h 23"/>
                  <a:gd name="T32" fmla="*/ 20 w 34"/>
                  <a:gd name="T33" fmla="*/ 19 h 23"/>
                  <a:gd name="T34" fmla="*/ 22 w 34"/>
                  <a:gd name="T35" fmla="*/ 20 h 23"/>
                  <a:gd name="T36" fmla="*/ 21 w 34"/>
                  <a:gd name="T37" fmla="*/ 23 h 23"/>
                  <a:gd name="T38" fmla="*/ 22 w 34"/>
                  <a:gd name="T39" fmla="*/ 21 h 23"/>
                  <a:gd name="T40" fmla="*/ 19 w 34"/>
                  <a:gd name="T41" fmla="*/ 21 h 23"/>
                  <a:gd name="T42" fmla="*/ 31 w 34"/>
                  <a:gd name="T43" fmla="*/ 19 h 23"/>
                  <a:gd name="T44" fmla="*/ 32 w 34"/>
                  <a:gd name="T45" fmla="*/ 18 h 23"/>
                  <a:gd name="T46" fmla="*/ 30 w 34"/>
                  <a:gd name="T47" fmla="*/ 17 h 23"/>
                  <a:gd name="T48" fmla="*/ 32 w 34"/>
                  <a:gd name="T49" fmla="*/ 16 h 23"/>
                  <a:gd name="T50" fmla="*/ 32 w 34"/>
                  <a:gd name="T51" fmla="*/ 14 h 23"/>
                  <a:gd name="T52" fmla="*/ 28 w 34"/>
                  <a:gd name="T53" fmla="*/ 14 h 23"/>
                  <a:gd name="T54" fmla="*/ 30 w 34"/>
                  <a:gd name="T55" fmla="*/ 13 h 23"/>
                  <a:gd name="T56" fmla="*/ 29 w 34"/>
                  <a:gd name="T57" fmla="*/ 13 h 23"/>
                  <a:gd name="T58" fmla="*/ 28 w 34"/>
                  <a:gd name="T59" fmla="*/ 12 h 23"/>
                  <a:gd name="T60" fmla="*/ 25 w 34"/>
                  <a:gd name="T61" fmla="*/ 12 h 23"/>
                  <a:gd name="T62" fmla="*/ 29 w 34"/>
                  <a:gd name="T63" fmla="*/ 10 h 23"/>
                  <a:gd name="T64" fmla="*/ 29 w 34"/>
                  <a:gd name="T65" fmla="*/ 9 h 23"/>
                  <a:gd name="T66" fmla="*/ 24 w 34"/>
                  <a:gd name="T67" fmla="*/ 10 h 23"/>
                  <a:gd name="T68" fmla="*/ 21 w 34"/>
                  <a:gd name="T69" fmla="*/ 9 h 23"/>
                  <a:gd name="T70" fmla="*/ 18 w 34"/>
                  <a:gd name="T71" fmla="*/ 9 h 23"/>
                  <a:gd name="T72" fmla="*/ 19 w 34"/>
                  <a:gd name="T73" fmla="*/ 8 h 23"/>
                  <a:gd name="T74" fmla="*/ 17 w 34"/>
                  <a:gd name="T75" fmla="*/ 6 h 23"/>
                  <a:gd name="T76" fmla="*/ 12 w 34"/>
                  <a:gd name="T77" fmla="*/ 10 h 23"/>
                  <a:gd name="T78" fmla="*/ 20 w 34"/>
                  <a:gd name="T79" fmla="*/ 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4" h="23">
                    <a:moveTo>
                      <a:pt x="19" y="2"/>
                    </a:moveTo>
                    <a:cubicBezTo>
                      <a:pt x="17" y="3"/>
                      <a:pt x="16" y="3"/>
                      <a:pt x="13" y="5"/>
                    </a:cubicBezTo>
                    <a:cubicBezTo>
                      <a:pt x="15" y="4"/>
                      <a:pt x="15" y="4"/>
                      <a:pt x="15" y="4"/>
                    </a:cubicBezTo>
                    <a:cubicBezTo>
                      <a:pt x="14" y="4"/>
                      <a:pt x="10" y="6"/>
                      <a:pt x="7" y="9"/>
                    </a:cubicBezTo>
                    <a:cubicBezTo>
                      <a:pt x="9" y="7"/>
                      <a:pt x="9" y="7"/>
                      <a:pt x="9" y="7"/>
                    </a:cubicBezTo>
                    <a:cubicBezTo>
                      <a:pt x="12" y="6"/>
                      <a:pt x="6" y="10"/>
                      <a:pt x="5" y="11"/>
                    </a:cubicBezTo>
                    <a:cubicBezTo>
                      <a:pt x="6" y="11"/>
                      <a:pt x="13" y="6"/>
                      <a:pt x="12" y="7"/>
                    </a:cubicBezTo>
                    <a:cubicBezTo>
                      <a:pt x="12" y="7"/>
                      <a:pt x="10" y="9"/>
                      <a:pt x="8" y="10"/>
                    </a:cubicBezTo>
                    <a:cubicBezTo>
                      <a:pt x="8" y="10"/>
                      <a:pt x="14" y="7"/>
                      <a:pt x="15" y="6"/>
                    </a:cubicBezTo>
                    <a:cubicBezTo>
                      <a:pt x="0" y="16"/>
                      <a:pt x="19" y="5"/>
                      <a:pt x="10" y="11"/>
                    </a:cubicBezTo>
                    <a:cubicBezTo>
                      <a:pt x="11" y="11"/>
                      <a:pt x="10" y="12"/>
                      <a:pt x="14" y="10"/>
                    </a:cubicBezTo>
                    <a:cubicBezTo>
                      <a:pt x="10" y="12"/>
                      <a:pt x="13" y="11"/>
                      <a:pt x="9" y="13"/>
                    </a:cubicBezTo>
                    <a:cubicBezTo>
                      <a:pt x="18" y="8"/>
                      <a:pt x="5" y="16"/>
                      <a:pt x="17" y="10"/>
                    </a:cubicBezTo>
                    <a:cubicBezTo>
                      <a:pt x="14" y="12"/>
                      <a:pt x="18" y="10"/>
                      <a:pt x="15" y="12"/>
                    </a:cubicBezTo>
                    <a:cubicBezTo>
                      <a:pt x="14" y="12"/>
                      <a:pt x="14" y="12"/>
                      <a:pt x="14" y="12"/>
                    </a:cubicBezTo>
                    <a:cubicBezTo>
                      <a:pt x="11" y="14"/>
                      <a:pt x="19" y="10"/>
                      <a:pt x="13" y="13"/>
                    </a:cubicBezTo>
                    <a:cubicBezTo>
                      <a:pt x="13" y="14"/>
                      <a:pt x="17" y="12"/>
                      <a:pt x="20" y="11"/>
                    </a:cubicBezTo>
                    <a:cubicBezTo>
                      <a:pt x="19" y="12"/>
                      <a:pt x="17" y="12"/>
                      <a:pt x="12" y="15"/>
                    </a:cubicBezTo>
                    <a:cubicBezTo>
                      <a:pt x="18" y="12"/>
                      <a:pt x="15" y="14"/>
                      <a:pt x="18" y="13"/>
                    </a:cubicBezTo>
                    <a:cubicBezTo>
                      <a:pt x="19" y="13"/>
                      <a:pt x="20" y="12"/>
                      <a:pt x="22" y="11"/>
                    </a:cubicBezTo>
                    <a:cubicBezTo>
                      <a:pt x="21" y="12"/>
                      <a:pt x="26" y="10"/>
                      <a:pt x="28" y="10"/>
                    </a:cubicBezTo>
                    <a:cubicBezTo>
                      <a:pt x="21" y="13"/>
                      <a:pt x="27" y="10"/>
                      <a:pt x="22" y="12"/>
                    </a:cubicBezTo>
                    <a:cubicBezTo>
                      <a:pt x="19" y="13"/>
                      <a:pt x="19" y="13"/>
                      <a:pt x="15" y="14"/>
                    </a:cubicBezTo>
                    <a:cubicBezTo>
                      <a:pt x="15" y="15"/>
                      <a:pt x="16" y="15"/>
                      <a:pt x="19" y="14"/>
                    </a:cubicBezTo>
                    <a:cubicBezTo>
                      <a:pt x="18" y="15"/>
                      <a:pt x="16" y="15"/>
                      <a:pt x="15" y="16"/>
                    </a:cubicBezTo>
                    <a:cubicBezTo>
                      <a:pt x="13" y="17"/>
                      <a:pt x="22" y="14"/>
                      <a:pt x="19" y="16"/>
                    </a:cubicBezTo>
                    <a:cubicBezTo>
                      <a:pt x="16" y="17"/>
                      <a:pt x="16" y="17"/>
                      <a:pt x="16" y="17"/>
                    </a:cubicBezTo>
                    <a:cubicBezTo>
                      <a:pt x="21" y="15"/>
                      <a:pt x="15" y="18"/>
                      <a:pt x="18" y="18"/>
                    </a:cubicBezTo>
                    <a:cubicBezTo>
                      <a:pt x="22" y="16"/>
                      <a:pt x="22" y="16"/>
                      <a:pt x="22" y="16"/>
                    </a:cubicBezTo>
                    <a:cubicBezTo>
                      <a:pt x="13" y="19"/>
                      <a:pt x="27" y="16"/>
                      <a:pt x="21" y="18"/>
                    </a:cubicBezTo>
                    <a:cubicBezTo>
                      <a:pt x="26" y="16"/>
                      <a:pt x="29" y="16"/>
                      <a:pt x="30" y="17"/>
                    </a:cubicBezTo>
                    <a:cubicBezTo>
                      <a:pt x="25" y="18"/>
                      <a:pt x="25" y="18"/>
                      <a:pt x="25" y="18"/>
                    </a:cubicBezTo>
                    <a:cubicBezTo>
                      <a:pt x="28" y="17"/>
                      <a:pt x="19" y="19"/>
                      <a:pt x="16" y="19"/>
                    </a:cubicBezTo>
                    <a:cubicBezTo>
                      <a:pt x="19" y="19"/>
                      <a:pt x="16" y="20"/>
                      <a:pt x="20" y="19"/>
                    </a:cubicBezTo>
                    <a:cubicBezTo>
                      <a:pt x="16" y="20"/>
                      <a:pt x="16" y="20"/>
                      <a:pt x="16" y="20"/>
                    </a:cubicBezTo>
                    <a:cubicBezTo>
                      <a:pt x="15" y="21"/>
                      <a:pt x="26" y="18"/>
                      <a:pt x="22" y="20"/>
                    </a:cubicBezTo>
                    <a:cubicBezTo>
                      <a:pt x="18" y="20"/>
                      <a:pt x="18" y="20"/>
                      <a:pt x="18" y="20"/>
                    </a:cubicBezTo>
                    <a:cubicBezTo>
                      <a:pt x="19" y="21"/>
                      <a:pt x="13" y="23"/>
                      <a:pt x="21" y="23"/>
                    </a:cubicBezTo>
                    <a:cubicBezTo>
                      <a:pt x="23" y="23"/>
                      <a:pt x="29" y="21"/>
                      <a:pt x="32" y="21"/>
                    </a:cubicBezTo>
                    <a:cubicBezTo>
                      <a:pt x="29" y="21"/>
                      <a:pt x="25" y="21"/>
                      <a:pt x="22" y="21"/>
                    </a:cubicBezTo>
                    <a:cubicBezTo>
                      <a:pt x="27" y="20"/>
                      <a:pt x="27" y="20"/>
                      <a:pt x="27" y="20"/>
                    </a:cubicBezTo>
                    <a:cubicBezTo>
                      <a:pt x="24" y="21"/>
                      <a:pt x="22" y="21"/>
                      <a:pt x="19" y="21"/>
                    </a:cubicBezTo>
                    <a:cubicBezTo>
                      <a:pt x="16" y="22"/>
                      <a:pt x="23" y="20"/>
                      <a:pt x="20" y="21"/>
                    </a:cubicBezTo>
                    <a:cubicBezTo>
                      <a:pt x="26" y="20"/>
                      <a:pt x="26" y="20"/>
                      <a:pt x="31" y="19"/>
                    </a:cubicBezTo>
                    <a:cubicBezTo>
                      <a:pt x="28" y="19"/>
                      <a:pt x="28" y="19"/>
                      <a:pt x="28" y="19"/>
                    </a:cubicBezTo>
                    <a:cubicBezTo>
                      <a:pt x="30" y="19"/>
                      <a:pt x="30" y="19"/>
                      <a:pt x="32" y="18"/>
                    </a:cubicBezTo>
                    <a:cubicBezTo>
                      <a:pt x="25" y="19"/>
                      <a:pt x="34" y="17"/>
                      <a:pt x="31" y="17"/>
                    </a:cubicBezTo>
                    <a:cubicBezTo>
                      <a:pt x="30" y="17"/>
                      <a:pt x="30" y="17"/>
                      <a:pt x="30" y="17"/>
                    </a:cubicBezTo>
                    <a:cubicBezTo>
                      <a:pt x="27" y="18"/>
                      <a:pt x="28" y="18"/>
                      <a:pt x="27" y="18"/>
                    </a:cubicBezTo>
                    <a:cubicBezTo>
                      <a:pt x="31" y="17"/>
                      <a:pt x="30" y="17"/>
                      <a:pt x="32" y="16"/>
                    </a:cubicBezTo>
                    <a:cubicBezTo>
                      <a:pt x="30" y="16"/>
                      <a:pt x="24" y="17"/>
                      <a:pt x="24" y="17"/>
                    </a:cubicBezTo>
                    <a:cubicBezTo>
                      <a:pt x="30" y="15"/>
                      <a:pt x="27" y="15"/>
                      <a:pt x="32" y="14"/>
                    </a:cubicBezTo>
                    <a:cubicBezTo>
                      <a:pt x="26" y="15"/>
                      <a:pt x="29" y="14"/>
                      <a:pt x="26" y="15"/>
                    </a:cubicBezTo>
                    <a:cubicBezTo>
                      <a:pt x="25" y="15"/>
                      <a:pt x="26" y="14"/>
                      <a:pt x="28" y="14"/>
                    </a:cubicBezTo>
                    <a:cubicBezTo>
                      <a:pt x="29" y="13"/>
                      <a:pt x="29" y="13"/>
                      <a:pt x="29" y="13"/>
                    </a:cubicBezTo>
                    <a:cubicBezTo>
                      <a:pt x="30" y="13"/>
                      <a:pt x="30" y="13"/>
                      <a:pt x="30" y="13"/>
                    </a:cubicBezTo>
                    <a:cubicBezTo>
                      <a:pt x="31" y="13"/>
                      <a:pt x="31" y="13"/>
                      <a:pt x="31" y="13"/>
                    </a:cubicBezTo>
                    <a:cubicBezTo>
                      <a:pt x="31" y="13"/>
                      <a:pt x="27" y="14"/>
                      <a:pt x="29" y="13"/>
                    </a:cubicBezTo>
                    <a:cubicBezTo>
                      <a:pt x="31" y="12"/>
                      <a:pt x="31" y="12"/>
                      <a:pt x="32" y="12"/>
                    </a:cubicBezTo>
                    <a:cubicBezTo>
                      <a:pt x="32" y="12"/>
                      <a:pt x="23" y="14"/>
                      <a:pt x="28" y="12"/>
                    </a:cubicBezTo>
                    <a:cubicBezTo>
                      <a:pt x="25" y="13"/>
                      <a:pt x="25" y="12"/>
                      <a:pt x="19" y="15"/>
                    </a:cubicBezTo>
                    <a:cubicBezTo>
                      <a:pt x="21" y="14"/>
                      <a:pt x="26" y="12"/>
                      <a:pt x="25" y="12"/>
                    </a:cubicBezTo>
                    <a:cubicBezTo>
                      <a:pt x="20" y="14"/>
                      <a:pt x="26" y="11"/>
                      <a:pt x="23" y="12"/>
                    </a:cubicBezTo>
                    <a:cubicBezTo>
                      <a:pt x="28" y="10"/>
                      <a:pt x="25" y="11"/>
                      <a:pt x="29" y="10"/>
                    </a:cubicBezTo>
                    <a:cubicBezTo>
                      <a:pt x="31" y="9"/>
                      <a:pt x="25" y="11"/>
                      <a:pt x="25" y="10"/>
                    </a:cubicBezTo>
                    <a:cubicBezTo>
                      <a:pt x="29" y="9"/>
                      <a:pt x="29" y="9"/>
                      <a:pt x="29" y="9"/>
                    </a:cubicBezTo>
                    <a:cubicBezTo>
                      <a:pt x="27" y="9"/>
                      <a:pt x="23" y="10"/>
                      <a:pt x="27" y="9"/>
                    </a:cubicBezTo>
                    <a:cubicBezTo>
                      <a:pt x="24" y="10"/>
                      <a:pt x="24" y="10"/>
                      <a:pt x="24" y="10"/>
                    </a:cubicBezTo>
                    <a:cubicBezTo>
                      <a:pt x="25" y="9"/>
                      <a:pt x="24" y="9"/>
                      <a:pt x="28" y="7"/>
                    </a:cubicBezTo>
                    <a:cubicBezTo>
                      <a:pt x="21" y="9"/>
                      <a:pt x="21" y="9"/>
                      <a:pt x="21" y="9"/>
                    </a:cubicBezTo>
                    <a:cubicBezTo>
                      <a:pt x="28" y="6"/>
                      <a:pt x="22" y="8"/>
                      <a:pt x="16" y="10"/>
                    </a:cubicBezTo>
                    <a:cubicBezTo>
                      <a:pt x="16" y="10"/>
                      <a:pt x="17" y="9"/>
                      <a:pt x="18" y="9"/>
                    </a:cubicBezTo>
                    <a:cubicBezTo>
                      <a:pt x="21" y="8"/>
                      <a:pt x="21" y="8"/>
                      <a:pt x="21" y="8"/>
                    </a:cubicBezTo>
                    <a:cubicBezTo>
                      <a:pt x="21" y="7"/>
                      <a:pt x="24" y="5"/>
                      <a:pt x="19" y="8"/>
                    </a:cubicBezTo>
                    <a:cubicBezTo>
                      <a:pt x="17" y="8"/>
                      <a:pt x="22" y="6"/>
                      <a:pt x="23" y="5"/>
                    </a:cubicBezTo>
                    <a:cubicBezTo>
                      <a:pt x="16" y="8"/>
                      <a:pt x="27" y="1"/>
                      <a:pt x="17" y="6"/>
                    </a:cubicBezTo>
                    <a:cubicBezTo>
                      <a:pt x="17" y="7"/>
                      <a:pt x="15" y="8"/>
                      <a:pt x="16" y="8"/>
                    </a:cubicBezTo>
                    <a:cubicBezTo>
                      <a:pt x="14" y="9"/>
                      <a:pt x="12" y="10"/>
                      <a:pt x="12" y="10"/>
                    </a:cubicBezTo>
                    <a:cubicBezTo>
                      <a:pt x="11" y="10"/>
                      <a:pt x="15" y="8"/>
                      <a:pt x="13" y="8"/>
                    </a:cubicBezTo>
                    <a:cubicBezTo>
                      <a:pt x="20" y="5"/>
                      <a:pt x="20" y="5"/>
                      <a:pt x="20" y="5"/>
                    </a:cubicBezTo>
                    <a:cubicBezTo>
                      <a:pt x="26" y="0"/>
                      <a:pt x="10" y="9"/>
                      <a:pt x="19" y="2"/>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24" name="Freeform 271"/>
              <p:cNvSpPr>
                <a:spLocks/>
              </p:cNvSpPr>
              <p:nvPr/>
            </p:nvSpPr>
            <p:spPr bwMode="auto">
              <a:xfrm>
                <a:off x="5279" y="2611"/>
                <a:ext cx="2" cy="1"/>
              </a:xfrm>
              <a:custGeom>
                <a:avLst/>
                <a:gdLst>
                  <a:gd name="T0" fmla="*/ 0 w 3"/>
                  <a:gd name="T1" fmla="*/ 2 h 2"/>
                  <a:gd name="T2" fmla="*/ 3 w 3"/>
                  <a:gd name="T3" fmla="*/ 0 h 2"/>
                  <a:gd name="T4" fmla="*/ 0 w 3"/>
                  <a:gd name="T5" fmla="*/ 1 h 2"/>
                  <a:gd name="T6" fmla="*/ 0 w 3"/>
                  <a:gd name="T7" fmla="*/ 2 h 2"/>
                </a:gdLst>
                <a:ahLst/>
                <a:cxnLst>
                  <a:cxn ang="0">
                    <a:pos x="T0" y="T1"/>
                  </a:cxn>
                  <a:cxn ang="0">
                    <a:pos x="T2" y="T3"/>
                  </a:cxn>
                  <a:cxn ang="0">
                    <a:pos x="T4" y="T5"/>
                  </a:cxn>
                  <a:cxn ang="0">
                    <a:pos x="T6" y="T7"/>
                  </a:cxn>
                </a:cxnLst>
                <a:rect l="0" t="0" r="r" b="b"/>
                <a:pathLst>
                  <a:path w="3" h="2">
                    <a:moveTo>
                      <a:pt x="0" y="2"/>
                    </a:moveTo>
                    <a:cubicBezTo>
                      <a:pt x="3" y="0"/>
                      <a:pt x="3" y="0"/>
                      <a:pt x="3" y="0"/>
                    </a:cubicBezTo>
                    <a:cubicBezTo>
                      <a:pt x="0" y="1"/>
                      <a:pt x="0" y="1"/>
                      <a:pt x="0" y="1"/>
                    </a:cubicBezTo>
                    <a:cubicBezTo>
                      <a:pt x="1" y="1"/>
                      <a:pt x="1" y="1"/>
                      <a:pt x="0" y="2"/>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25" name="Rectangle 272"/>
              <p:cNvSpPr>
                <a:spLocks noChangeArrowheads="1"/>
              </p:cNvSpPr>
              <p:nvPr/>
            </p:nvSpPr>
            <p:spPr bwMode="auto">
              <a:xfrm>
                <a:off x="5278" y="2612"/>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26" name="Freeform 273"/>
              <p:cNvSpPr>
                <a:spLocks/>
              </p:cNvSpPr>
              <p:nvPr/>
            </p:nvSpPr>
            <p:spPr bwMode="auto">
              <a:xfrm>
                <a:off x="5274" y="2607"/>
                <a:ext cx="2" cy="1"/>
              </a:xfrm>
              <a:custGeom>
                <a:avLst/>
                <a:gdLst>
                  <a:gd name="T0" fmla="*/ 1 w 2"/>
                  <a:gd name="T1" fmla="*/ 1 h 2"/>
                  <a:gd name="T2" fmla="*/ 1 w 2"/>
                  <a:gd name="T3" fmla="*/ 1 h 2"/>
                  <a:gd name="T4" fmla="*/ 1 w 2"/>
                  <a:gd name="T5" fmla="*/ 1 h 2"/>
                </a:gdLst>
                <a:ahLst/>
                <a:cxnLst>
                  <a:cxn ang="0">
                    <a:pos x="T0" y="T1"/>
                  </a:cxn>
                  <a:cxn ang="0">
                    <a:pos x="T2" y="T3"/>
                  </a:cxn>
                  <a:cxn ang="0">
                    <a:pos x="T4" y="T5"/>
                  </a:cxn>
                </a:cxnLst>
                <a:rect l="0" t="0" r="r" b="b"/>
                <a:pathLst>
                  <a:path w="2" h="2">
                    <a:moveTo>
                      <a:pt x="1" y="1"/>
                    </a:moveTo>
                    <a:cubicBezTo>
                      <a:pt x="1" y="1"/>
                      <a:pt x="2" y="0"/>
                      <a:pt x="1" y="1"/>
                    </a:cubicBezTo>
                    <a:cubicBezTo>
                      <a:pt x="0" y="1"/>
                      <a:pt x="0" y="2"/>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27" name="Freeform 274"/>
              <p:cNvSpPr>
                <a:spLocks/>
              </p:cNvSpPr>
              <p:nvPr/>
            </p:nvSpPr>
            <p:spPr bwMode="auto">
              <a:xfrm>
                <a:off x="5272" y="2608"/>
                <a:ext cx="1" cy="1"/>
              </a:xfrm>
              <a:custGeom>
                <a:avLst/>
                <a:gdLst>
                  <a:gd name="T0" fmla="*/ 1 w 1"/>
                  <a:gd name="T1" fmla="*/ 0 h 1"/>
                  <a:gd name="T2" fmla="*/ 0 w 1"/>
                  <a:gd name="T3" fmla="*/ 1 h 1"/>
                  <a:gd name="T4" fmla="*/ 1 w 1"/>
                  <a:gd name="T5" fmla="*/ 0 h 1"/>
                  <a:gd name="T6" fmla="*/ 1 w 1"/>
                  <a:gd name="T7" fmla="*/ 0 h 1"/>
                </a:gdLst>
                <a:ahLst/>
                <a:cxnLst>
                  <a:cxn ang="0">
                    <a:pos x="T0" y="T1"/>
                  </a:cxn>
                  <a:cxn ang="0">
                    <a:pos x="T2" y="T3"/>
                  </a:cxn>
                  <a:cxn ang="0">
                    <a:pos x="T4" y="T5"/>
                  </a:cxn>
                  <a:cxn ang="0">
                    <a:pos x="T6" y="T7"/>
                  </a:cxn>
                </a:cxnLst>
                <a:rect l="0" t="0" r="r" b="b"/>
                <a:pathLst>
                  <a:path w="1" h="1">
                    <a:moveTo>
                      <a:pt x="1" y="0"/>
                    </a:moveTo>
                    <a:lnTo>
                      <a:pt x="0" y="1"/>
                    </a:lnTo>
                    <a:lnTo>
                      <a:pt x="1" y="0"/>
                    </a:lnTo>
                    <a:lnTo>
                      <a:pt x="1"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28" name="Freeform 275"/>
              <p:cNvSpPr>
                <a:spLocks/>
              </p:cNvSpPr>
              <p:nvPr/>
            </p:nvSpPr>
            <p:spPr bwMode="auto">
              <a:xfrm>
                <a:off x="5258" y="2604"/>
                <a:ext cx="18" cy="12"/>
              </a:xfrm>
              <a:custGeom>
                <a:avLst/>
                <a:gdLst>
                  <a:gd name="T0" fmla="*/ 8 w 22"/>
                  <a:gd name="T1" fmla="*/ 2 h 14"/>
                  <a:gd name="T2" fmla="*/ 5 w 22"/>
                  <a:gd name="T3" fmla="*/ 5 h 14"/>
                  <a:gd name="T4" fmla="*/ 7 w 22"/>
                  <a:gd name="T5" fmla="*/ 2 h 14"/>
                  <a:gd name="T6" fmla="*/ 1 w 22"/>
                  <a:gd name="T7" fmla="*/ 7 h 14"/>
                  <a:gd name="T8" fmla="*/ 7 w 22"/>
                  <a:gd name="T9" fmla="*/ 7 h 14"/>
                  <a:gd name="T10" fmla="*/ 5 w 22"/>
                  <a:gd name="T11" fmla="*/ 9 h 14"/>
                  <a:gd name="T12" fmla="*/ 10 w 22"/>
                  <a:gd name="T13" fmla="*/ 7 h 14"/>
                  <a:gd name="T14" fmla="*/ 5 w 22"/>
                  <a:gd name="T15" fmla="*/ 11 h 14"/>
                  <a:gd name="T16" fmla="*/ 8 w 22"/>
                  <a:gd name="T17" fmla="*/ 10 h 14"/>
                  <a:gd name="T18" fmla="*/ 10 w 22"/>
                  <a:gd name="T19" fmla="*/ 8 h 14"/>
                  <a:gd name="T20" fmla="*/ 9 w 22"/>
                  <a:gd name="T21" fmla="*/ 9 h 14"/>
                  <a:gd name="T22" fmla="*/ 10 w 22"/>
                  <a:gd name="T23" fmla="*/ 8 h 14"/>
                  <a:gd name="T24" fmla="*/ 10 w 22"/>
                  <a:gd name="T25" fmla="*/ 9 h 14"/>
                  <a:gd name="T26" fmla="*/ 9 w 22"/>
                  <a:gd name="T27" fmla="*/ 9 h 14"/>
                  <a:gd name="T28" fmla="*/ 11 w 22"/>
                  <a:gd name="T29" fmla="*/ 9 h 14"/>
                  <a:gd name="T30" fmla="*/ 8 w 22"/>
                  <a:gd name="T31" fmla="*/ 11 h 14"/>
                  <a:gd name="T32" fmla="*/ 14 w 22"/>
                  <a:gd name="T33" fmla="*/ 9 h 14"/>
                  <a:gd name="T34" fmla="*/ 17 w 22"/>
                  <a:gd name="T35" fmla="*/ 6 h 14"/>
                  <a:gd name="T36" fmla="*/ 14 w 22"/>
                  <a:gd name="T37" fmla="*/ 7 h 14"/>
                  <a:gd name="T38" fmla="*/ 14 w 22"/>
                  <a:gd name="T39" fmla="*/ 7 h 14"/>
                  <a:gd name="T40" fmla="*/ 12 w 22"/>
                  <a:gd name="T41" fmla="*/ 8 h 14"/>
                  <a:gd name="T42" fmla="*/ 17 w 22"/>
                  <a:gd name="T43" fmla="*/ 5 h 14"/>
                  <a:gd name="T44" fmla="*/ 19 w 22"/>
                  <a:gd name="T45" fmla="*/ 2 h 14"/>
                  <a:gd name="T46" fmla="*/ 19 w 22"/>
                  <a:gd name="T47" fmla="*/ 1 h 14"/>
                  <a:gd name="T48" fmla="*/ 18 w 22"/>
                  <a:gd name="T49" fmla="*/ 2 h 14"/>
                  <a:gd name="T50" fmla="*/ 16 w 22"/>
                  <a:gd name="T51" fmla="*/ 4 h 14"/>
                  <a:gd name="T52" fmla="*/ 10 w 22"/>
                  <a:gd name="T53" fmla="*/ 8 h 14"/>
                  <a:gd name="T54" fmla="*/ 10 w 22"/>
                  <a:gd name="T55" fmla="*/ 7 h 14"/>
                  <a:gd name="T56" fmla="*/ 14 w 22"/>
                  <a:gd name="T57" fmla="*/ 4 h 14"/>
                  <a:gd name="T58" fmla="*/ 12 w 22"/>
                  <a:gd name="T59" fmla="*/ 6 h 14"/>
                  <a:gd name="T60" fmla="*/ 17 w 22"/>
                  <a:gd name="T61" fmla="*/ 2 h 14"/>
                  <a:gd name="T62" fmla="*/ 12 w 22"/>
                  <a:gd name="T63" fmla="*/ 5 h 14"/>
                  <a:gd name="T64" fmla="*/ 11 w 22"/>
                  <a:gd name="T65" fmla="*/ 4 h 14"/>
                  <a:gd name="T66" fmla="*/ 13 w 22"/>
                  <a:gd name="T67" fmla="*/ 2 h 14"/>
                  <a:gd name="T68" fmla="*/ 10 w 22"/>
                  <a:gd name="T69" fmla="*/ 4 h 14"/>
                  <a:gd name="T70" fmla="*/ 11 w 22"/>
                  <a:gd name="T71" fmla="*/ 2 h 14"/>
                  <a:gd name="T72" fmla="*/ 9 w 22"/>
                  <a:gd name="T73" fmla="*/ 4 h 14"/>
                  <a:gd name="T74" fmla="*/ 8 w 22"/>
                  <a:gd name="T75" fmla="*/ 3 h 14"/>
                  <a:gd name="T76" fmla="*/ 8 w 22"/>
                  <a:gd name="T77" fmla="*/ 3 h 14"/>
                  <a:gd name="T78" fmla="*/ 3 w 22"/>
                  <a:gd name="T79" fmla="*/ 7 h 14"/>
                  <a:gd name="T80" fmla="*/ 8 w 22"/>
                  <a:gd name="T81"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 h="14">
                    <a:moveTo>
                      <a:pt x="8" y="2"/>
                    </a:moveTo>
                    <a:cubicBezTo>
                      <a:pt x="5" y="5"/>
                      <a:pt x="5" y="5"/>
                      <a:pt x="5" y="5"/>
                    </a:cubicBezTo>
                    <a:cubicBezTo>
                      <a:pt x="6" y="3"/>
                      <a:pt x="4" y="5"/>
                      <a:pt x="7" y="2"/>
                    </a:cubicBezTo>
                    <a:cubicBezTo>
                      <a:pt x="3" y="6"/>
                      <a:pt x="6" y="2"/>
                      <a:pt x="1" y="7"/>
                    </a:cubicBezTo>
                    <a:cubicBezTo>
                      <a:pt x="3" y="6"/>
                      <a:pt x="1" y="11"/>
                      <a:pt x="7" y="7"/>
                    </a:cubicBezTo>
                    <a:cubicBezTo>
                      <a:pt x="5" y="9"/>
                      <a:pt x="5" y="9"/>
                      <a:pt x="5" y="9"/>
                    </a:cubicBezTo>
                    <a:cubicBezTo>
                      <a:pt x="10" y="6"/>
                      <a:pt x="0" y="14"/>
                      <a:pt x="10" y="7"/>
                    </a:cubicBezTo>
                    <a:cubicBezTo>
                      <a:pt x="5" y="11"/>
                      <a:pt x="5" y="11"/>
                      <a:pt x="5" y="11"/>
                    </a:cubicBezTo>
                    <a:cubicBezTo>
                      <a:pt x="4" y="12"/>
                      <a:pt x="13" y="6"/>
                      <a:pt x="8" y="10"/>
                    </a:cubicBezTo>
                    <a:cubicBezTo>
                      <a:pt x="10" y="8"/>
                      <a:pt x="10" y="8"/>
                      <a:pt x="10" y="8"/>
                    </a:cubicBezTo>
                    <a:cubicBezTo>
                      <a:pt x="9" y="9"/>
                      <a:pt x="9" y="9"/>
                      <a:pt x="9" y="9"/>
                    </a:cubicBezTo>
                    <a:cubicBezTo>
                      <a:pt x="10" y="8"/>
                      <a:pt x="10" y="8"/>
                      <a:pt x="10" y="8"/>
                    </a:cubicBezTo>
                    <a:cubicBezTo>
                      <a:pt x="12" y="7"/>
                      <a:pt x="12" y="7"/>
                      <a:pt x="10" y="9"/>
                    </a:cubicBezTo>
                    <a:cubicBezTo>
                      <a:pt x="9" y="10"/>
                      <a:pt x="10" y="9"/>
                      <a:pt x="9" y="9"/>
                    </a:cubicBezTo>
                    <a:cubicBezTo>
                      <a:pt x="8" y="11"/>
                      <a:pt x="11" y="8"/>
                      <a:pt x="11" y="9"/>
                    </a:cubicBezTo>
                    <a:cubicBezTo>
                      <a:pt x="10" y="10"/>
                      <a:pt x="9" y="10"/>
                      <a:pt x="8" y="11"/>
                    </a:cubicBezTo>
                    <a:cubicBezTo>
                      <a:pt x="11" y="10"/>
                      <a:pt x="5" y="14"/>
                      <a:pt x="14" y="9"/>
                    </a:cubicBezTo>
                    <a:cubicBezTo>
                      <a:pt x="15" y="8"/>
                      <a:pt x="16" y="7"/>
                      <a:pt x="17" y="6"/>
                    </a:cubicBezTo>
                    <a:cubicBezTo>
                      <a:pt x="19" y="4"/>
                      <a:pt x="16" y="6"/>
                      <a:pt x="14" y="7"/>
                    </a:cubicBezTo>
                    <a:cubicBezTo>
                      <a:pt x="14" y="7"/>
                      <a:pt x="14" y="7"/>
                      <a:pt x="14" y="7"/>
                    </a:cubicBezTo>
                    <a:cubicBezTo>
                      <a:pt x="6" y="13"/>
                      <a:pt x="15" y="6"/>
                      <a:pt x="12" y="8"/>
                    </a:cubicBezTo>
                    <a:cubicBezTo>
                      <a:pt x="15" y="6"/>
                      <a:pt x="15" y="6"/>
                      <a:pt x="17" y="5"/>
                    </a:cubicBezTo>
                    <a:cubicBezTo>
                      <a:pt x="22" y="0"/>
                      <a:pt x="12" y="7"/>
                      <a:pt x="19" y="2"/>
                    </a:cubicBezTo>
                    <a:cubicBezTo>
                      <a:pt x="19" y="1"/>
                      <a:pt x="19" y="1"/>
                      <a:pt x="19" y="1"/>
                    </a:cubicBezTo>
                    <a:cubicBezTo>
                      <a:pt x="20" y="1"/>
                      <a:pt x="18" y="2"/>
                      <a:pt x="18" y="2"/>
                    </a:cubicBezTo>
                    <a:cubicBezTo>
                      <a:pt x="16" y="4"/>
                      <a:pt x="16" y="4"/>
                      <a:pt x="16" y="4"/>
                    </a:cubicBezTo>
                    <a:cubicBezTo>
                      <a:pt x="15" y="4"/>
                      <a:pt x="12" y="7"/>
                      <a:pt x="10" y="8"/>
                    </a:cubicBezTo>
                    <a:cubicBezTo>
                      <a:pt x="13" y="5"/>
                      <a:pt x="8" y="9"/>
                      <a:pt x="10" y="7"/>
                    </a:cubicBezTo>
                    <a:cubicBezTo>
                      <a:pt x="13" y="5"/>
                      <a:pt x="13" y="6"/>
                      <a:pt x="14" y="4"/>
                    </a:cubicBezTo>
                    <a:cubicBezTo>
                      <a:pt x="12" y="6"/>
                      <a:pt x="12" y="6"/>
                      <a:pt x="12" y="6"/>
                    </a:cubicBezTo>
                    <a:cubicBezTo>
                      <a:pt x="12" y="6"/>
                      <a:pt x="15" y="3"/>
                      <a:pt x="17" y="2"/>
                    </a:cubicBezTo>
                    <a:cubicBezTo>
                      <a:pt x="15" y="3"/>
                      <a:pt x="15" y="3"/>
                      <a:pt x="12" y="5"/>
                    </a:cubicBezTo>
                    <a:cubicBezTo>
                      <a:pt x="16" y="2"/>
                      <a:pt x="14" y="2"/>
                      <a:pt x="11" y="4"/>
                    </a:cubicBezTo>
                    <a:cubicBezTo>
                      <a:pt x="11" y="4"/>
                      <a:pt x="14" y="1"/>
                      <a:pt x="13" y="2"/>
                    </a:cubicBezTo>
                    <a:cubicBezTo>
                      <a:pt x="14" y="1"/>
                      <a:pt x="12" y="2"/>
                      <a:pt x="10" y="4"/>
                    </a:cubicBezTo>
                    <a:cubicBezTo>
                      <a:pt x="8" y="6"/>
                      <a:pt x="9" y="4"/>
                      <a:pt x="11" y="2"/>
                    </a:cubicBezTo>
                    <a:cubicBezTo>
                      <a:pt x="9" y="4"/>
                      <a:pt x="9" y="4"/>
                      <a:pt x="9" y="4"/>
                    </a:cubicBezTo>
                    <a:cubicBezTo>
                      <a:pt x="5" y="7"/>
                      <a:pt x="11" y="1"/>
                      <a:pt x="8" y="3"/>
                    </a:cubicBezTo>
                    <a:cubicBezTo>
                      <a:pt x="8" y="3"/>
                      <a:pt x="8" y="3"/>
                      <a:pt x="8" y="3"/>
                    </a:cubicBezTo>
                    <a:cubicBezTo>
                      <a:pt x="8" y="3"/>
                      <a:pt x="2" y="8"/>
                      <a:pt x="3" y="7"/>
                    </a:cubicBezTo>
                    <a:cubicBezTo>
                      <a:pt x="6" y="4"/>
                      <a:pt x="6" y="5"/>
                      <a:pt x="8" y="2"/>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29" name="Freeform 276"/>
              <p:cNvSpPr>
                <a:spLocks/>
              </p:cNvSpPr>
              <p:nvPr/>
            </p:nvSpPr>
            <p:spPr bwMode="auto">
              <a:xfrm>
                <a:off x="5257" y="2606"/>
                <a:ext cx="6" cy="5"/>
              </a:xfrm>
              <a:custGeom>
                <a:avLst/>
                <a:gdLst>
                  <a:gd name="T0" fmla="*/ 3 w 7"/>
                  <a:gd name="T1" fmla="*/ 3 h 6"/>
                  <a:gd name="T2" fmla="*/ 6 w 7"/>
                  <a:gd name="T3" fmla="*/ 1 h 6"/>
                  <a:gd name="T4" fmla="*/ 1 w 7"/>
                  <a:gd name="T5" fmla="*/ 5 h 6"/>
                  <a:gd name="T6" fmla="*/ 2 w 7"/>
                  <a:gd name="T7" fmla="*/ 5 h 6"/>
                  <a:gd name="T8" fmla="*/ 3 w 7"/>
                  <a:gd name="T9" fmla="*/ 3 h 6"/>
                </a:gdLst>
                <a:ahLst/>
                <a:cxnLst>
                  <a:cxn ang="0">
                    <a:pos x="T0" y="T1"/>
                  </a:cxn>
                  <a:cxn ang="0">
                    <a:pos x="T2" y="T3"/>
                  </a:cxn>
                  <a:cxn ang="0">
                    <a:pos x="T4" y="T5"/>
                  </a:cxn>
                  <a:cxn ang="0">
                    <a:pos x="T6" y="T7"/>
                  </a:cxn>
                  <a:cxn ang="0">
                    <a:pos x="T8" y="T9"/>
                  </a:cxn>
                </a:cxnLst>
                <a:rect l="0" t="0" r="r" b="b"/>
                <a:pathLst>
                  <a:path w="7" h="6">
                    <a:moveTo>
                      <a:pt x="3" y="3"/>
                    </a:moveTo>
                    <a:cubicBezTo>
                      <a:pt x="6" y="1"/>
                      <a:pt x="6" y="1"/>
                      <a:pt x="6" y="1"/>
                    </a:cubicBezTo>
                    <a:cubicBezTo>
                      <a:pt x="7" y="0"/>
                      <a:pt x="3" y="3"/>
                      <a:pt x="1" y="5"/>
                    </a:cubicBezTo>
                    <a:cubicBezTo>
                      <a:pt x="2" y="5"/>
                      <a:pt x="0" y="6"/>
                      <a:pt x="2" y="5"/>
                    </a:cubicBezTo>
                    <a:cubicBezTo>
                      <a:pt x="2" y="4"/>
                      <a:pt x="4" y="3"/>
                      <a:pt x="3" y="3"/>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30" name="Freeform 277"/>
              <p:cNvSpPr>
                <a:spLocks/>
              </p:cNvSpPr>
              <p:nvPr/>
            </p:nvSpPr>
            <p:spPr bwMode="auto">
              <a:xfrm>
                <a:off x="5251" y="2603"/>
                <a:ext cx="13" cy="9"/>
              </a:xfrm>
              <a:custGeom>
                <a:avLst/>
                <a:gdLst>
                  <a:gd name="T0" fmla="*/ 7 w 15"/>
                  <a:gd name="T1" fmla="*/ 5 h 11"/>
                  <a:gd name="T2" fmla="*/ 5 w 15"/>
                  <a:gd name="T3" fmla="*/ 7 h 11"/>
                  <a:gd name="T4" fmla="*/ 5 w 15"/>
                  <a:gd name="T5" fmla="*/ 9 h 11"/>
                  <a:gd name="T6" fmla="*/ 10 w 15"/>
                  <a:gd name="T7" fmla="*/ 5 h 11"/>
                  <a:gd name="T8" fmla="*/ 7 w 15"/>
                  <a:gd name="T9" fmla="*/ 8 h 11"/>
                  <a:gd name="T10" fmla="*/ 11 w 15"/>
                  <a:gd name="T11" fmla="*/ 5 h 11"/>
                  <a:gd name="T12" fmla="*/ 10 w 15"/>
                  <a:gd name="T13" fmla="*/ 6 h 11"/>
                  <a:gd name="T14" fmla="*/ 11 w 15"/>
                  <a:gd name="T15" fmla="*/ 5 h 11"/>
                  <a:gd name="T16" fmla="*/ 10 w 15"/>
                  <a:gd name="T17" fmla="*/ 5 h 11"/>
                  <a:gd name="T18" fmla="*/ 13 w 15"/>
                  <a:gd name="T19" fmla="*/ 3 h 11"/>
                  <a:gd name="T20" fmla="*/ 8 w 15"/>
                  <a:gd name="T21" fmla="*/ 7 h 11"/>
                  <a:gd name="T22" fmla="*/ 12 w 15"/>
                  <a:gd name="T23" fmla="*/ 2 h 11"/>
                  <a:gd name="T24" fmla="*/ 13 w 15"/>
                  <a:gd name="T25" fmla="*/ 0 h 11"/>
                  <a:gd name="T26" fmla="*/ 11 w 15"/>
                  <a:gd name="T27" fmla="*/ 2 h 11"/>
                  <a:gd name="T28" fmla="*/ 8 w 15"/>
                  <a:gd name="T29" fmla="*/ 5 h 11"/>
                  <a:gd name="T30" fmla="*/ 12 w 15"/>
                  <a:gd name="T31" fmla="*/ 1 h 11"/>
                  <a:gd name="T32" fmla="*/ 9 w 15"/>
                  <a:gd name="T33" fmla="*/ 1 h 11"/>
                  <a:gd name="T34" fmla="*/ 4 w 15"/>
                  <a:gd name="T35" fmla="*/ 6 h 11"/>
                  <a:gd name="T36" fmla="*/ 8 w 15"/>
                  <a:gd name="T37" fmla="*/ 2 h 11"/>
                  <a:gd name="T38" fmla="*/ 9 w 15"/>
                  <a:gd name="T39" fmla="*/ 1 h 11"/>
                  <a:gd name="T40" fmla="*/ 2 w 15"/>
                  <a:gd name="T41" fmla="*/ 8 h 11"/>
                  <a:gd name="T42" fmla="*/ 7 w 15"/>
                  <a:gd name="T43" fmla="*/ 5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 h="11">
                    <a:moveTo>
                      <a:pt x="7" y="5"/>
                    </a:moveTo>
                    <a:cubicBezTo>
                      <a:pt x="5" y="7"/>
                      <a:pt x="5" y="7"/>
                      <a:pt x="5" y="7"/>
                    </a:cubicBezTo>
                    <a:cubicBezTo>
                      <a:pt x="6" y="7"/>
                      <a:pt x="7" y="7"/>
                      <a:pt x="5" y="9"/>
                    </a:cubicBezTo>
                    <a:cubicBezTo>
                      <a:pt x="5" y="10"/>
                      <a:pt x="9" y="6"/>
                      <a:pt x="10" y="5"/>
                    </a:cubicBezTo>
                    <a:cubicBezTo>
                      <a:pt x="7" y="8"/>
                      <a:pt x="7" y="8"/>
                      <a:pt x="7" y="8"/>
                    </a:cubicBezTo>
                    <a:cubicBezTo>
                      <a:pt x="9" y="6"/>
                      <a:pt x="6" y="10"/>
                      <a:pt x="11" y="5"/>
                    </a:cubicBezTo>
                    <a:cubicBezTo>
                      <a:pt x="12" y="5"/>
                      <a:pt x="9" y="7"/>
                      <a:pt x="10" y="6"/>
                    </a:cubicBezTo>
                    <a:cubicBezTo>
                      <a:pt x="11" y="5"/>
                      <a:pt x="11" y="5"/>
                      <a:pt x="11" y="5"/>
                    </a:cubicBezTo>
                    <a:cubicBezTo>
                      <a:pt x="10" y="5"/>
                      <a:pt x="10" y="5"/>
                      <a:pt x="10" y="5"/>
                    </a:cubicBezTo>
                    <a:cubicBezTo>
                      <a:pt x="13" y="3"/>
                      <a:pt x="13" y="3"/>
                      <a:pt x="13" y="3"/>
                    </a:cubicBezTo>
                    <a:cubicBezTo>
                      <a:pt x="15" y="0"/>
                      <a:pt x="6" y="9"/>
                      <a:pt x="8" y="7"/>
                    </a:cubicBezTo>
                    <a:cubicBezTo>
                      <a:pt x="12" y="2"/>
                      <a:pt x="12" y="2"/>
                      <a:pt x="12" y="2"/>
                    </a:cubicBezTo>
                    <a:cubicBezTo>
                      <a:pt x="12" y="2"/>
                      <a:pt x="10" y="3"/>
                      <a:pt x="13" y="0"/>
                    </a:cubicBezTo>
                    <a:cubicBezTo>
                      <a:pt x="13" y="0"/>
                      <a:pt x="11" y="3"/>
                      <a:pt x="11" y="2"/>
                    </a:cubicBezTo>
                    <a:cubicBezTo>
                      <a:pt x="11" y="2"/>
                      <a:pt x="10" y="4"/>
                      <a:pt x="8" y="5"/>
                    </a:cubicBezTo>
                    <a:cubicBezTo>
                      <a:pt x="5" y="8"/>
                      <a:pt x="11" y="3"/>
                      <a:pt x="12" y="1"/>
                    </a:cubicBezTo>
                    <a:cubicBezTo>
                      <a:pt x="9" y="3"/>
                      <a:pt x="6" y="5"/>
                      <a:pt x="9" y="1"/>
                    </a:cubicBezTo>
                    <a:cubicBezTo>
                      <a:pt x="7" y="4"/>
                      <a:pt x="4" y="7"/>
                      <a:pt x="4" y="6"/>
                    </a:cubicBezTo>
                    <a:cubicBezTo>
                      <a:pt x="8" y="2"/>
                      <a:pt x="8" y="2"/>
                      <a:pt x="8" y="2"/>
                    </a:cubicBezTo>
                    <a:cubicBezTo>
                      <a:pt x="8" y="2"/>
                      <a:pt x="9" y="1"/>
                      <a:pt x="9" y="1"/>
                    </a:cubicBezTo>
                    <a:cubicBezTo>
                      <a:pt x="7" y="4"/>
                      <a:pt x="3" y="7"/>
                      <a:pt x="2" y="8"/>
                    </a:cubicBezTo>
                    <a:cubicBezTo>
                      <a:pt x="0" y="11"/>
                      <a:pt x="7" y="4"/>
                      <a:pt x="7" y="5"/>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31" name="Rectangle 278"/>
              <p:cNvSpPr>
                <a:spLocks noChangeArrowheads="1"/>
              </p:cNvSpPr>
              <p:nvPr/>
            </p:nvSpPr>
            <p:spPr bwMode="auto">
              <a:xfrm>
                <a:off x="5255" y="2609"/>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32" name="Freeform 279"/>
              <p:cNvSpPr>
                <a:spLocks/>
              </p:cNvSpPr>
              <p:nvPr/>
            </p:nvSpPr>
            <p:spPr bwMode="auto">
              <a:xfrm>
                <a:off x="5294" y="3110"/>
                <a:ext cx="1" cy="3"/>
              </a:xfrm>
              <a:custGeom>
                <a:avLst/>
                <a:gdLst>
                  <a:gd name="T0" fmla="*/ 0 w 1"/>
                  <a:gd name="T1" fmla="*/ 3 h 3"/>
                  <a:gd name="T2" fmla="*/ 1 w 1"/>
                  <a:gd name="T3" fmla="*/ 3 h 3"/>
                  <a:gd name="T4" fmla="*/ 0 w 1"/>
                  <a:gd name="T5" fmla="*/ 0 h 3"/>
                  <a:gd name="T6" fmla="*/ 0 w 1"/>
                  <a:gd name="T7" fmla="*/ 3 h 3"/>
                </a:gdLst>
                <a:ahLst/>
                <a:cxnLst>
                  <a:cxn ang="0">
                    <a:pos x="T0" y="T1"/>
                  </a:cxn>
                  <a:cxn ang="0">
                    <a:pos x="T2" y="T3"/>
                  </a:cxn>
                  <a:cxn ang="0">
                    <a:pos x="T4" y="T5"/>
                  </a:cxn>
                  <a:cxn ang="0">
                    <a:pos x="T6" y="T7"/>
                  </a:cxn>
                </a:cxnLst>
                <a:rect l="0" t="0" r="r" b="b"/>
                <a:pathLst>
                  <a:path w="1" h="3">
                    <a:moveTo>
                      <a:pt x="0" y="3"/>
                    </a:moveTo>
                    <a:lnTo>
                      <a:pt x="1" y="3"/>
                    </a:lnTo>
                    <a:lnTo>
                      <a:pt x="0" y="0"/>
                    </a:lnTo>
                    <a:lnTo>
                      <a:pt x="0" y="3"/>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33" name="Freeform 280"/>
              <p:cNvSpPr>
                <a:spLocks/>
              </p:cNvSpPr>
              <p:nvPr/>
            </p:nvSpPr>
            <p:spPr bwMode="auto">
              <a:xfrm>
                <a:off x="5294" y="3109"/>
                <a:ext cx="6" cy="13"/>
              </a:xfrm>
              <a:custGeom>
                <a:avLst/>
                <a:gdLst>
                  <a:gd name="T0" fmla="*/ 7 w 8"/>
                  <a:gd name="T1" fmla="*/ 15 h 15"/>
                  <a:gd name="T2" fmla="*/ 8 w 8"/>
                  <a:gd name="T3" fmla="*/ 13 h 15"/>
                  <a:gd name="T4" fmla="*/ 0 w 8"/>
                  <a:gd name="T5" fmla="*/ 0 h 15"/>
                  <a:gd name="T6" fmla="*/ 2 w 8"/>
                  <a:gd name="T7" fmla="*/ 9 h 15"/>
                  <a:gd name="T8" fmla="*/ 3 w 8"/>
                  <a:gd name="T9" fmla="*/ 6 h 15"/>
                  <a:gd name="T10" fmla="*/ 4 w 8"/>
                  <a:gd name="T11" fmla="*/ 12 h 15"/>
                  <a:gd name="T12" fmla="*/ 5 w 8"/>
                  <a:gd name="T13" fmla="*/ 10 h 15"/>
                  <a:gd name="T14" fmla="*/ 7 w 8"/>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5">
                    <a:moveTo>
                      <a:pt x="7" y="15"/>
                    </a:moveTo>
                    <a:cubicBezTo>
                      <a:pt x="8" y="13"/>
                      <a:pt x="8" y="13"/>
                      <a:pt x="8" y="13"/>
                    </a:cubicBezTo>
                    <a:cubicBezTo>
                      <a:pt x="3" y="4"/>
                      <a:pt x="5" y="6"/>
                      <a:pt x="0" y="0"/>
                    </a:cubicBezTo>
                    <a:cubicBezTo>
                      <a:pt x="1" y="2"/>
                      <a:pt x="1" y="5"/>
                      <a:pt x="2" y="9"/>
                    </a:cubicBezTo>
                    <a:cubicBezTo>
                      <a:pt x="3" y="9"/>
                      <a:pt x="2" y="5"/>
                      <a:pt x="3" y="6"/>
                    </a:cubicBezTo>
                    <a:cubicBezTo>
                      <a:pt x="4" y="8"/>
                      <a:pt x="3" y="8"/>
                      <a:pt x="4" y="12"/>
                    </a:cubicBezTo>
                    <a:cubicBezTo>
                      <a:pt x="6" y="15"/>
                      <a:pt x="4" y="10"/>
                      <a:pt x="5" y="10"/>
                    </a:cubicBezTo>
                    <a:lnTo>
                      <a:pt x="7" y="15"/>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34" name="Freeform 281"/>
              <p:cNvSpPr>
                <a:spLocks/>
              </p:cNvSpPr>
              <p:nvPr/>
            </p:nvSpPr>
            <p:spPr bwMode="auto">
              <a:xfrm>
                <a:off x="5297" y="3113"/>
                <a:ext cx="2" cy="4"/>
              </a:xfrm>
              <a:custGeom>
                <a:avLst/>
                <a:gdLst>
                  <a:gd name="T0" fmla="*/ 0 w 2"/>
                  <a:gd name="T1" fmla="*/ 0 h 4"/>
                  <a:gd name="T2" fmla="*/ 2 w 2"/>
                  <a:gd name="T3" fmla="*/ 4 h 4"/>
                  <a:gd name="T4" fmla="*/ 0 w 2"/>
                  <a:gd name="T5" fmla="*/ 0 h 4"/>
                </a:gdLst>
                <a:ahLst/>
                <a:cxnLst>
                  <a:cxn ang="0">
                    <a:pos x="T0" y="T1"/>
                  </a:cxn>
                  <a:cxn ang="0">
                    <a:pos x="T2" y="T3"/>
                  </a:cxn>
                  <a:cxn ang="0">
                    <a:pos x="T4" y="T5"/>
                  </a:cxn>
                </a:cxnLst>
                <a:rect l="0" t="0" r="r" b="b"/>
                <a:pathLst>
                  <a:path w="2" h="4">
                    <a:moveTo>
                      <a:pt x="0" y="0"/>
                    </a:moveTo>
                    <a:cubicBezTo>
                      <a:pt x="2" y="4"/>
                      <a:pt x="2" y="4"/>
                      <a:pt x="2" y="4"/>
                    </a:cubicBezTo>
                    <a:cubicBezTo>
                      <a:pt x="1" y="3"/>
                      <a:pt x="1"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35" name="Freeform 282"/>
              <p:cNvSpPr>
                <a:spLocks/>
              </p:cNvSpPr>
              <p:nvPr/>
            </p:nvSpPr>
            <p:spPr bwMode="auto">
              <a:xfrm>
                <a:off x="5297" y="3110"/>
                <a:ext cx="2" cy="5"/>
              </a:xfrm>
              <a:custGeom>
                <a:avLst/>
                <a:gdLst>
                  <a:gd name="T0" fmla="*/ 0 w 2"/>
                  <a:gd name="T1" fmla="*/ 2 h 6"/>
                  <a:gd name="T2" fmla="*/ 2 w 2"/>
                  <a:gd name="T3" fmla="*/ 6 h 6"/>
                  <a:gd name="T4" fmla="*/ 0 w 2"/>
                  <a:gd name="T5" fmla="*/ 0 h 6"/>
                  <a:gd name="T6" fmla="*/ 0 w 2"/>
                  <a:gd name="T7" fmla="*/ 2 h 6"/>
                </a:gdLst>
                <a:ahLst/>
                <a:cxnLst>
                  <a:cxn ang="0">
                    <a:pos x="T0" y="T1"/>
                  </a:cxn>
                  <a:cxn ang="0">
                    <a:pos x="T2" y="T3"/>
                  </a:cxn>
                  <a:cxn ang="0">
                    <a:pos x="T4" y="T5"/>
                  </a:cxn>
                  <a:cxn ang="0">
                    <a:pos x="T6" y="T7"/>
                  </a:cxn>
                </a:cxnLst>
                <a:rect l="0" t="0" r="r" b="b"/>
                <a:pathLst>
                  <a:path w="2" h="6">
                    <a:moveTo>
                      <a:pt x="0" y="2"/>
                    </a:moveTo>
                    <a:cubicBezTo>
                      <a:pt x="1" y="2"/>
                      <a:pt x="2" y="6"/>
                      <a:pt x="2" y="6"/>
                    </a:cubicBezTo>
                    <a:cubicBezTo>
                      <a:pt x="0" y="0"/>
                      <a:pt x="0" y="0"/>
                      <a:pt x="0" y="0"/>
                    </a:cubicBezTo>
                    <a:lnTo>
                      <a:pt x="0" y="2"/>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36" name="Freeform 283"/>
              <p:cNvSpPr>
                <a:spLocks/>
              </p:cNvSpPr>
              <p:nvPr/>
            </p:nvSpPr>
            <p:spPr bwMode="auto">
              <a:xfrm>
                <a:off x="5299" y="3110"/>
                <a:ext cx="0" cy="1"/>
              </a:xfrm>
              <a:custGeom>
                <a:avLst/>
                <a:gdLst>
                  <a:gd name="T0" fmla="*/ 1 w 1"/>
                  <a:gd name="T1" fmla="*/ 1 h 1"/>
                  <a:gd name="T2" fmla="*/ 1 w 1"/>
                  <a:gd name="T3" fmla="*/ 1 h 1"/>
                  <a:gd name="T4" fmla="*/ 1 w 1"/>
                  <a:gd name="T5" fmla="*/ 1 h 1"/>
                </a:gdLst>
                <a:ahLst/>
                <a:cxnLst>
                  <a:cxn ang="0">
                    <a:pos x="T0" y="T1"/>
                  </a:cxn>
                  <a:cxn ang="0">
                    <a:pos x="T2" y="T3"/>
                  </a:cxn>
                  <a:cxn ang="0">
                    <a:pos x="T4" y="T5"/>
                  </a:cxn>
                </a:cxnLst>
                <a:rect l="0" t="0" r="r" b="b"/>
                <a:pathLst>
                  <a:path w="1" h="1">
                    <a:moveTo>
                      <a:pt x="1" y="1"/>
                    </a:moveTo>
                    <a:cubicBezTo>
                      <a:pt x="1" y="1"/>
                      <a:pt x="1" y="1"/>
                      <a:pt x="1" y="1"/>
                    </a:cubicBezTo>
                    <a:cubicBezTo>
                      <a:pt x="0" y="0"/>
                      <a:pt x="0" y="1"/>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37" name="Freeform 284"/>
              <p:cNvSpPr>
                <a:spLocks/>
              </p:cNvSpPr>
              <p:nvPr/>
            </p:nvSpPr>
            <p:spPr bwMode="auto">
              <a:xfrm>
                <a:off x="5299" y="3109"/>
                <a:ext cx="4" cy="9"/>
              </a:xfrm>
              <a:custGeom>
                <a:avLst/>
                <a:gdLst>
                  <a:gd name="T0" fmla="*/ 1 w 5"/>
                  <a:gd name="T1" fmla="*/ 2 h 11"/>
                  <a:gd name="T2" fmla="*/ 1 w 5"/>
                  <a:gd name="T3" fmla="*/ 3 h 11"/>
                  <a:gd name="T4" fmla="*/ 1 w 5"/>
                  <a:gd name="T5" fmla="*/ 3 h 11"/>
                  <a:gd name="T6" fmla="*/ 3 w 5"/>
                  <a:gd name="T7" fmla="*/ 8 h 11"/>
                  <a:gd name="T8" fmla="*/ 2 w 5"/>
                  <a:gd name="T9" fmla="*/ 8 h 11"/>
                  <a:gd name="T10" fmla="*/ 4 w 5"/>
                  <a:gd name="T11" fmla="*/ 11 h 11"/>
                  <a:gd name="T12" fmla="*/ 1 w 5"/>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5" h="11">
                    <a:moveTo>
                      <a:pt x="1" y="2"/>
                    </a:moveTo>
                    <a:cubicBezTo>
                      <a:pt x="0" y="0"/>
                      <a:pt x="1" y="2"/>
                      <a:pt x="1" y="3"/>
                    </a:cubicBezTo>
                    <a:cubicBezTo>
                      <a:pt x="1" y="3"/>
                      <a:pt x="1" y="3"/>
                      <a:pt x="1" y="3"/>
                    </a:cubicBezTo>
                    <a:cubicBezTo>
                      <a:pt x="2" y="5"/>
                      <a:pt x="4" y="9"/>
                      <a:pt x="3" y="8"/>
                    </a:cubicBezTo>
                    <a:cubicBezTo>
                      <a:pt x="3" y="9"/>
                      <a:pt x="1" y="5"/>
                      <a:pt x="2" y="8"/>
                    </a:cubicBezTo>
                    <a:cubicBezTo>
                      <a:pt x="4" y="11"/>
                      <a:pt x="4" y="11"/>
                      <a:pt x="4" y="11"/>
                    </a:cubicBezTo>
                    <a:cubicBezTo>
                      <a:pt x="5" y="10"/>
                      <a:pt x="2" y="4"/>
                      <a:pt x="1" y="2"/>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38" name="Freeform 285"/>
              <p:cNvSpPr>
                <a:spLocks/>
              </p:cNvSpPr>
              <p:nvPr/>
            </p:nvSpPr>
            <p:spPr bwMode="auto">
              <a:xfrm>
                <a:off x="5299" y="3111"/>
                <a:ext cx="0" cy="2"/>
              </a:xfrm>
              <a:custGeom>
                <a:avLst/>
                <a:gdLst>
                  <a:gd name="T0" fmla="*/ 0 h 2"/>
                  <a:gd name="T1" fmla="*/ 1 h 2"/>
                  <a:gd name="T2" fmla="*/ 0 h 2"/>
                </a:gdLst>
                <a:ahLst/>
                <a:cxnLst>
                  <a:cxn ang="0">
                    <a:pos x="0" y="T0"/>
                  </a:cxn>
                  <a:cxn ang="0">
                    <a:pos x="0" y="T1"/>
                  </a:cxn>
                  <a:cxn ang="0">
                    <a:pos x="0" y="T2"/>
                  </a:cxn>
                </a:cxnLst>
                <a:rect l="0" t="0" r="r" b="b"/>
                <a:pathLst>
                  <a:path h="2">
                    <a:moveTo>
                      <a:pt x="0" y="0"/>
                    </a:moveTo>
                    <a:cubicBezTo>
                      <a:pt x="0" y="1"/>
                      <a:pt x="0" y="1"/>
                      <a:pt x="0" y="1"/>
                    </a:cubicBezTo>
                    <a:cubicBezTo>
                      <a:pt x="0" y="2"/>
                      <a:pt x="0" y="1"/>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39" name="Freeform 286"/>
              <p:cNvSpPr>
                <a:spLocks/>
              </p:cNvSpPr>
              <p:nvPr/>
            </p:nvSpPr>
            <p:spPr bwMode="auto">
              <a:xfrm>
                <a:off x="5298" y="3112"/>
                <a:ext cx="1" cy="1"/>
              </a:xfrm>
              <a:custGeom>
                <a:avLst/>
                <a:gdLst>
                  <a:gd name="T0" fmla="*/ 0 w 1"/>
                  <a:gd name="T1" fmla="*/ 0 h 1"/>
                  <a:gd name="T2" fmla="*/ 0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lnTo>
                      <a:pt x="0" y="1"/>
                    </a:lnTo>
                    <a:lnTo>
                      <a:pt x="1" y="1"/>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40" name="Freeform 287"/>
              <p:cNvSpPr>
                <a:spLocks/>
              </p:cNvSpPr>
              <p:nvPr/>
            </p:nvSpPr>
            <p:spPr bwMode="auto">
              <a:xfrm>
                <a:off x="5299" y="3109"/>
                <a:ext cx="7" cy="9"/>
              </a:xfrm>
              <a:custGeom>
                <a:avLst/>
                <a:gdLst>
                  <a:gd name="T0" fmla="*/ 2 w 8"/>
                  <a:gd name="T1" fmla="*/ 0 h 11"/>
                  <a:gd name="T2" fmla="*/ 3 w 8"/>
                  <a:gd name="T3" fmla="*/ 4 h 11"/>
                  <a:gd name="T4" fmla="*/ 8 w 8"/>
                  <a:gd name="T5" fmla="*/ 11 h 11"/>
                  <a:gd name="T6" fmla="*/ 8 w 8"/>
                  <a:gd name="T7" fmla="*/ 8 h 11"/>
                  <a:gd name="T8" fmla="*/ 2 w 8"/>
                  <a:gd name="T9" fmla="*/ 0 h 11"/>
                </a:gdLst>
                <a:ahLst/>
                <a:cxnLst>
                  <a:cxn ang="0">
                    <a:pos x="T0" y="T1"/>
                  </a:cxn>
                  <a:cxn ang="0">
                    <a:pos x="T2" y="T3"/>
                  </a:cxn>
                  <a:cxn ang="0">
                    <a:pos x="T4" y="T5"/>
                  </a:cxn>
                  <a:cxn ang="0">
                    <a:pos x="T6" y="T7"/>
                  </a:cxn>
                  <a:cxn ang="0">
                    <a:pos x="T8" y="T9"/>
                  </a:cxn>
                </a:cxnLst>
                <a:rect l="0" t="0" r="r" b="b"/>
                <a:pathLst>
                  <a:path w="8" h="11">
                    <a:moveTo>
                      <a:pt x="2" y="0"/>
                    </a:moveTo>
                    <a:cubicBezTo>
                      <a:pt x="5" y="5"/>
                      <a:pt x="0" y="0"/>
                      <a:pt x="3" y="4"/>
                    </a:cubicBezTo>
                    <a:cubicBezTo>
                      <a:pt x="3" y="4"/>
                      <a:pt x="7" y="7"/>
                      <a:pt x="8" y="11"/>
                    </a:cubicBezTo>
                    <a:cubicBezTo>
                      <a:pt x="8" y="8"/>
                      <a:pt x="8" y="8"/>
                      <a:pt x="8" y="8"/>
                    </a:cubicBezTo>
                    <a:cubicBezTo>
                      <a:pt x="7" y="6"/>
                      <a:pt x="4" y="2"/>
                      <a:pt x="2"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41" name="Freeform 288"/>
              <p:cNvSpPr>
                <a:spLocks/>
              </p:cNvSpPr>
              <p:nvPr/>
            </p:nvSpPr>
            <p:spPr bwMode="auto">
              <a:xfrm>
                <a:off x="5310" y="3118"/>
                <a:ext cx="0" cy="2"/>
              </a:xfrm>
              <a:custGeom>
                <a:avLst/>
                <a:gdLst>
                  <a:gd name="T0" fmla="*/ 2 h 2"/>
                  <a:gd name="T1" fmla="*/ 0 h 2"/>
                  <a:gd name="T2" fmla="*/ 2 h 2"/>
                </a:gdLst>
                <a:ahLst/>
                <a:cxnLst>
                  <a:cxn ang="0">
                    <a:pos x="0" y="T0"/>
                  </a:cxn>
                  <a:cxn ang="0">
                    <a:pos x="0" y="T1"/>
                  </a:cxn>
                  <a:cxn ang="0">
                    <a:pos x="0" y="T2"/>
                  </a:cxn>
                </a:cxnLst>
                <a:rect l="0" t="0" r="r" b="b"/>
                <a:pathLst>
                  <a:path h="2">
                    <a:moveTo>
                      <a:pt x="0" y="2"/>
                    </a:moveTo>
                    <a:lnTo>
                      <a:pt x="0" y="0"/>
                    </a:lnTo>
                    <a:lnTo>
                      <a:pt x="0" y="2"/>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42" name="Freeform 289"/>
              <p:cNvSpPr>
                <a:spLocks/>
              </p:cNvSpPr>
              <p:nvPr/>
            </p:nvSpPr>
            <p:spPr bwMode="auto">
              <a:xfrm>
                <a:off x="5304" y="3109"/>
                <a:ext cx="11" cy="13"/>
              </a:xfrm>
              <a:custGeom>
                <a:avLst/>
                <a:gdLst>
                  <a:gd name="T0" fmla="*/ 5 w 13"/>
                  <a:gd name="T1" fmla="*/ 0 h 15"/>
                  <a:gd name="T2" fmla="*/ 7 w 13"/>
                  <a:gd name="T3" fmla="*/ 7 h 15"/>
                  <a:gd name="T4" fmla="*/ 5 w 13"/>
                  <a:gd name="T5" fmla="*/ 3 h 15"/>
                  <a:gd name="T6" fmla="*/ 4 w 13"/>
                  <a:gd name="T7" fmla="*/ 6 h 15"/>
                  <a:gd name="T8" fmla="*/ 2 w 13"/>
                  <a:gd name="T9" fmla="*/ 1 h 15"/>
                  <a:gd name="T10" fmla="*/ 3 w 13"/>
                  <a:gd name="T11" fmla="*/ 6 h 15"/>
                  <a:gd name="T12" fmla="*/ 0 w 13"/>
                  <a:gd name="T13" fmla="*/ 3 h 15"/>
                  <a:gd name="T14" fmla="*/ 4 w 13"/>
                  <a:gd name="T15" fmla="*/ 9 h 15"/>
                  <a:gd name="T16" fmla="*/ 5 w 13"/>
                  <a:gd name="T17" fmla="*/ 8 h 15"/>
                  <a:gd name="T18" fmla="*/ 7 w 13"/>
                  <a:gd name="T19" fmla="*/ 11 h 15"/>
                  <a:gd name="T20" fmla="*/ 12 w 13"/>
                  <a:gd name="T21" fmla="*/ 13 h 15"/>
                  <a:gd name="T22" fmla="*/ 5 w 13"/>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15">
                    <a:moveTo>
                      <a:pt x="5" y="0"/>
                    </a:moveTo>
                    <a:cubicBezTo>
                      <a:pt x="7" y="7"/>
                      <a:pt x="7" y="7"/>
                      <a:pt x="7" y="7"/>
                    </a:cubicBezTo>
                    <a:cubicBezTo>
                      <a:pt x="6" y="5"/>
                      <a:pt x="5" y="4"/>
                      <a:pt x="5" y="3"/>
                    </a:cubicBezTo>
                    <a:cubicBezTo>
                      <a:pt x="3" y="3"/>
                      <a:pt x="6" y="6"/>
                      <a:pt x="4" y="6"/>
                    </a:cubicBezTo>
                    <a:cubicBezTo>
                      <a:pt x="1" y="1"/>
                      <a:pt x="6" y="5"/>
                      <a:pt x="2" y="1"/>
                    </a:cubicBezTo>
                    <a:cubicBezTo>
                      <a:pt x="2" y="1"/>
                      <a:pt x="1" y="2"/>
                      <a:pt x="3" y="6"/>
                    </a:cubicBezTo>
                    <a:cubicBezTo>
                      <a:pt x="0" y="3"/>
                      <a:pt x="0" y="3"/>
                      <a:pt x="0" y="3"/>
                    </a:cubicBezTo>
                    <a:cubicBezTo>
                      <a:pt x="4" y="9"/>
                      <a:pt x="4" y="9"/>
                      <a:pt x="4" y="9"/>
                    </a:cubicBezTo>
                    <a:cubicBezTo>
                      <a:pt x="6" y="10"/>
                      <a:pt x="2" y="4"/>
                      <a:pt x="5" y="8"/>
                    </a:cubicBezTo>
                    <a:cubicBezTo>
                      <a:pt x="7" y="10"/>
                      <a:pt x="7" y="11"/>
                      <a:pt x="7" y="11"/>
                    </a:cubicBezTo>
                    <a:cubicBezTo>
                      <a:pt x="6" y="10"/>
                      <a:pt x="12" y="15"/>
                      <a:pt x="12" y="13"/>
                    </a:cubicBezTo>
                    <a:cubicBezTo>
                      <a:pt x="13" y="11"/>
                      <a:pt x="6" y="3"/>
                      <a:pt x="5"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43" name="Freeform 290"/>
              <p:cNvSpPr>
                <a:spLocks/>
              </p:cNvSpPr>
              <p:nvPr/>
            </p:nvSpPr>
            <p:spPr bwMode="auto">
              <a:xfrm>
                <a:off x="5312" y="3113"/>
                <a:ext cx="1" cy="3"/>
              </a:xfrm>
              <a:custGeom>
                <a:avLst/>
                <a:gdLst>
                  <a:gd name="T0" fmla="*/ 1 w 1"/>
                  <a:gd name="T1" fmla="*/ 1 h 3"/>
                  <a:gd name="T2" fmla="*/ 1 w 1"/>
                  <a:gd name="T3" fmla="*/ 3 h 3"/>
                  <a:gd name="T4" fmla="*/ 0 w 1"/>
                  <a:gd name="T5" fmla="*/ 0 h 3"/>
                  <a:gd name="T6" fmla="*/ 1 w 1"/>
                  <a:gd name="T7" fmla="*/ 1 h 3"/>
                </a:gdLst>
                <a:ahLst/>
                <a:cxnLst>
                  <a:cxn ang="0">
                    <a:pos x="T0" y="T1"/>
                  </a:cxn>
                  <a:cxn ang="0">
                    <a:pos x="T2" y="T3"/>
                  </a:cxn>
                  <a:cxn ang="0">
                    <a:pos x="T4" y="T5"/>
                  </a:cxn>
                  <a:cxn ang="0">
                    <a:pos x="T6" y="T7"/>
                  </a:cxn>
                </a:cxnLst>
                <a:rect l="0" t="0" r="r" b="b"/>
                <a:pathLst>
                  <a:path w="1" h="3">
                    <a:moveTo>
                      <a:pt x="1" y="1"/>
                    </a:moveTo>
                    <a:lnTo>
                      <a:pt x="1" y="3"/>
                    </a:lnTo>
                    <a:lnTo>
                      <a:pt x="0" y="0"/>
                    </a:lnTo>
                    <a:lnTo>
                      <a:pt x="1" y="1"/>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44" name="Freeform 291"/>
              <p:cNvSpPr>
                <a:spLocks/>
              </p:cNvSpPr>
              <p:nvPr/>
            </p:nvSpPr>
            <p:spPr bwMode="auto">
              <a:xfrm>
                <a:off x="5308" y="3106"/>
                <a:ext cx="11" cy="11"/>
              </a:xfrm>
              <a:custGeom>
                <a:avLst/>
                <a:gdLst>
                  <a:gd name="T0" fmla="*/ 1 w 13"/>
                  <a:gd name="T1" fmla="*/ 1 h 13"/>
                  <a:gd name="T2" fmla="*/ 3 w 13"/>
                  <a:gd name="T3" fmla="*/ 5 h 13"/>
                  <a:gd name="T4" fmla="*/ 0 w 13"/>
                  <a:gd name="T5" fmla="*/ 3 h 13"/>
                  <a:gd name="T6" fmla="*/ 4 w 13"/>
                  <a:gd name="T7" fmla="*/ 7 h 13"/>
                  <a:gd name="T8" fmla="*/ 3 w 13"/>
                  <a:gd name="T9" fmla="*/ 4 h 13"/>
                  <a:gd name="T10" fmla="*/ 10 w 13"/>
                  <a:gd name="T11" fmla="*/ 10 h 13"/>
                  <a:gd name="T12" fmla="*/ 8 w 13"/>
                  <a:gd name="T13" fmla="*/ 9 h 13"/>
                  <a:gd name="T14" fmla="*/ 9 w 13"/>
                  <a:gd name="T15" fmla="*/ 6 h 13"/>
                  <a:gd name="T16" fmla="*/ 8 w 13"/>
                  <a:gd name="T17" fmla="*/ 5 h 13"/>
                  <a:gd name="T18" fmla="*/ 7 w 13"/>
                  <a:gd name="T19" fmla="*/ 3 h 13"/>
                  <a:gd name="T20" fmla="*/ 1 w 13"/>
                  <a:gd name="T21" fmla="*/ 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3">
                    <a:moveTo>
                      <a:pt x="1" y="1"/>
                    </a:moveTo>
                    <a:cubicBezTo>
                      <a:pt x="3" y="5"/>
                      <a:pt x="3" y="5"/>
                      <a:pt x="3" y="5"/>
                    </a:cubicBezTo>
                    <a:cubicBezTo>
                      <a:pt x="2" y="5"/>
                      <a:pt x="1" y="4"/>
                      <a:pt x="0" y="3"/>
                    </a:cubicBezTo>
                    <a:cubicBezTo>
                      <a:pt x="1" y="4"/>
                      <a:pt x="3" y="7"/>
                      <a:pt x="4" y="7"/>
                    </a:cubicBezTo>
                    <a:cubicBezTo>
                      <a:pt x="8" y="12"/>
                      <a:pt x="4" y="5"/>
                      <a:pt x="3" y="4"/>
                    </a:cubicBezTo>
                    <a:cubicBezTo>
                      <a:pt x="7" y="4"/>
                      <a:pt x="6" y="6"/>
                      <a:pt x="10" y="10"/>
                    </a:cubicBezTo>
                    <a:cubicBezTo>
                      <a:pt x="9" y="10"/>
                      <a:pt x="8" y="9"/>
                      <a:pt x="8" y="9"/>
                    </a:cubicBezTo>
                    <a:cubicBezTo>
                      <a:pt x="13" y="13"/>
                      <a:pt x="10" y="8"/>
                      <a:pt x="9" y="6"/>
                    </a:cubicBezTo>
                    <a:cubicBezTo>
                      <a:pt x="9" y="6"/>
                      <a:pt x="7" y="4"/>
                      <a:pt x="8" y="5"/>
                    </a:cubicBezTo>
                    <a:cubicBezTo>
                      <a:pt x="7" y="3"/>
                      <a:pt x="7" y="3"/>
                      <a:pt x="7" y="3"/>
                    </a:cubicBezTo>
                    <a:cubicBezTo>
                      <a:pt x="3" y="0"/>
                      <a:pt x="1" y="0"/>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45" name="Freeform 292"/>
              <p:cNvSpPr>
                <a:spLocks/>
              </p:cNvSpPr>
              <p:nvPr/>
            </p:nvSpPr>
            <p:spPr bwMode="auto">
              <a:xfrm>
                <a:off x="5307" y="3107"/>
                <a:ext cx="1" cy="2"/>
              </a:xfrm>
              <a:custGeom>
                <a:avLst/>
                <a:gdLst>
                  <a:gd name="T0" fmla="*/ 1 w 2"/>
                  <a:gd name="T1" fmla="*/ 2 h 2"/>
                  <a:gd name="T2" fmla="*/ 2 w 2"/>
                  <a:gd name="T3" fmla="*/ 2 h 2"/>
                  <a:gd name="T4" fmla="*/ 1 w 2"/>
                  <a:gd name="T5" fmla="*/ 2 h 2"/>
                </a:gdLst>
                <a:ahLst/>
                <a:cxnLst>
                  <a:cxn ang="0">
                    <a:pos x="T0" y="T1"/>
                  </a:cxn>
                  <a:cxn ang="0">
                    <a:pos x="T2" y="T3"/>
                  </a:cxn>
                  <a:cxn ang="0">
                    <a:pos x="T4" y="T5"/>
                  </a:cxn>
                </a:cxnLst>
                <a:rect l="0" t="0" r="r" b="b"/>
                <a:pathLst>
                  <a:path w="2" h="2">
                    <a:moveTo>
                      <a:pt x="1" y="2"/>
                    </a:moveTo>
                    <a:cubicBezTo>
                      <a:pt x="1" y="1"/>
                      <a:pt x="2" y="1"/>
                      <a:pt x="2" y="2"/>
                    </a:cubicBezTo>
                    <a:cubicBezTo>
                      <a:pt x="1" y="1"/>
                      <a:pt x="0" y="0"/>
                      <a:pt x="1" y="2"/>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46" name="Freeform 293"/>
              <p:cNvSpPr>
                <a:spLocks/>
              </p:cNvSpPr>
              <p:nvPr/>
            </p:nvSpPr>
            <p:spPr bwMode="auto">
              <a:xfrm>
                <a:off x="5316" y="3111"/>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47" name="Freeform 294"/>
              <p:cNvSpPr>
                <a:spLocks/>
              </p:cNvSpPr>
              <p:nvPr/>
            </p:nvSpPr>
            <p:spPr bwMode="auto">
              <a:xfrm>
                <a:off x="5311" y="3105"/>
                <a:ext cx="2" cy="2"/>
              </a:xfrm>
              <a:custGeom>
                <a:avLst/>
                <a:gdLst>
                  <a:gd name="T0" fmla="*/ 1 w 2"/>
                  <a:gd name="T1" fmla="*/ 2 h 2"/>
                  <a:gd name="T2" fmla="*/ 2 w 2"/>
                  <a:gd name="T3" fmla="*/ 2 h 2"/>
                  <a:gd name="T4" fmla="*/ 0 w 2"/>
                  <a:gd name="T5" fmla="*/ 0 h 2"/>
                  <a:gd name="T6" fmla="*/ 1 w 2"/>
                  <a:gd name="T7" fmla="*/ 2 h 2"/>
                </a:gdLst>
                <a:ahLst/>
                <a:cxnLst>
                  <a:cxn ang="0">
                    <a:pos x="T0" y="T1"/>
                  </a:cxn>
                  <a:cxn ang="0">
                    <a:pos x="T2" y="T3"/>
                  </a:cxn>
                  <a:cxn ang="0">
                    <a:pos x="T4" y="T5"/>
                  </a:cxn>
                  <a:cxn ang="0">
                    <a:pos x="T6" y="T7"/>
                  </a:cxn>
                </a:cxnLst>
                <a:rect l="0" t="0" r="r" b="b"/>
                <a:pathLst>
                  <a:path w="2" h="2">
                    <a:moveTo>
                      <a:pt x="1" y="2"/>
                    </a:moveTo>
                    <a:cubicBezTo>
                      <a:pt x="2" y="2"/>
                      <a:pt x="2" y="2"/>
                      <a:pt x="2" y="2"/>
                    </a:cubicBezTo>
                    <a:cubicBezTo>
                      <a:pt x="0" y="0"/>
                      <a:pt x="0" y="0"/>
                      <a:pt x="0" y="0"/>
                    </a:cubicBezTo>
                    <a:cubicBezTo>
                      <a:pt x="0" y="0"/>
                      <a:pt x="0" y="1"/>
                      <a:pt x="1" y="2"/>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48" name="Freeform 295"/>
              <p:cNvSpPr>
                <a:spLocks/>
              </p:cNvSpPr>
              <p:nvPr/>
            </p:nvSpPr>
            <p:spPr bwMode="auto">
              <a:xfrm>
                <a:off x="5310" y="3082"/>
                <a:ext cx="24" cy="30"/>
              </a:xfrm>
              <a:custGeom>
                <a:avLst/>
                <a:gdLst>
                  <a:gd name="T0" fmla="*/ 28 w 29"/>
                  <a:gd name="T1" fmla="*/ 4 h 36"/>
                  <a:gd name="T2" fmla="*/ 24 w 29"/>
                  <a:gd name="T3" fmla="*/ 4 h 36"/>
                  <a:gd name="T4" fmla="*/ 20 w 29"/>
                  <a:gd name="T5" fmla="*/ 2 h 36"/>
                  <a:gd name="T6" fmla="*/ 13 w 29"/>
                  <a:gd name="T7" fmla="*/ 0 h 36"/>
                  <a:gd name="T8" fmla="*/ 16 w 29"/>
                  <a:gd name="T9" fmla="*/ 3 h 36"/>
                  <a:gd name="T10" fmla="*/ 12 w 29"/>
                  <a:gd name="T11" fmla="*/ 2 h 36"/>
                  <a:gd name="T12" fmla="*/ 13 w 29"/>
                  <a:gd name="T13" fmla="*/ 7 h 36"/>
                  <a:gd name="T14" fmla="*/ 14 w 29"/>
                  <a:gd name="T15" fmla="*/ 11 h 36"/>
                  <a:gd name="T16" fmla="*/ 6 w 29"/>
                  <a:gd name="T17" fmla="*/ 21 h 36"/>
                  <a:gd name="T18" fmla="*/ 10 w 29"/>
                  <a:gd name="T19" fmla="*/ 26 h 36"/>
                  <a:gd name="T20" fmla="*/ 7 w 29"/>
                  <a:gd name="T21" fmla="*/ 24 h 36"/>
                  <a:gd name="T22" fmla="*/ 7 w 29"/>
                  <a:gd name="T23" fmla="*/ 23 h 36"/>
                  <a:gd name="T24" fmla="*/ 3 w 29"/>
                  <a:gd name="T25" fmla="*/ 25 h 36"/>
                  <a:gd name="T26" fmla="*/ 9 w 29"/>
                  <a:gd name="T27" fmla="*/ 30 h 36"/>
                  <a:gd name="T28" fmla="*/ 2 w 29"/>
                  <a:gd name="T29" fmla="*/ 26 h 36"/>
                  <a:gd name="T30" fmla="*/ 5 w 29"/>
                  <a:gd name="T31" fmla="*/ 31 h 36"/>
                  <a:gd name="T32" fmla="*/ 9 w 29"/>
                  <a:gd name="T33" fmla="*/ 33 h 36"/>
                  <a:gd name="T34" fmla="*/ 11 w 29"/>
                  <a:gd name="T35" fmla="*/ 36 h 36"/>
                  <a:gd name="T36" fmla="*/ 10 w 29"/>
                  <a:gd name="T37" fmla="*/ 23 h 36"/>
                  <a:gd name="T38" fmla="*/ 13 w 29"/>
                  <a:gd name="T39" fmla="*/ 26 h 36"/>
                  <a:gd name="T40" fmla="*/ 19 w 29"/>
                  <a:gd name="T41" fmla="*/ 22 h 36"/>
                  <a:gd name="T42" fmla="*/ 15 w 29"/>
                  <a:gd name="T43" fmla="*/ 17 h 36"/>
                  <a:gd name="T44" fmla="*/ 17 w 29"/>
                  <a:gd name="T45" fmla="*/ 17 h 36"/>
                  <a:gd name="T46" fmla="*/ 15 w 29"/>
                  <a:gd name="T47" fmla="*/ 16 h 36"/>
                  <a:gd name="T48" fmla="*/ 19 w 29"/>
                  <a:gd name="T49" fmla="*/ 16 h 36"/>
                  <a:gd name="T50" fmla="*/ 13 w 29"/>
                  <a:gd name="T51" fmla="*/ 13 h 36"/>
                  <a:gd name="T52" fmla="*/ 24 w 29"/>
                  <a:gd name="T53" fmla="*/ 14 h 36"/>
                  <a:gd name="T54" fmla="*/ 20 w 29"/>
                  <a:gd name="T55" fmla="*/ 13 h 36"/>
                  <a:gd name="T56" fmla="*/ 17 w 29"/>
                  <a:gd name="T57" fmla="*/ 11 h 36"/>
                  <a:gd name="T58" fmla="*/ 24 w 29"/>
                  <a:gd name="T59" fmla="*/ 13 h 36"/>
                  <a:gd name="T60" fmla="*/ 21 w 29"/>
                  <a:gd name="T61" fmla="*/ 9 h 36"/>
                  <a:gd name="T62" fmla="*/ 17 w 29"/>
                  <a:gd name="T63" fmla="*/ 8 h 36"/>
                  <a:gd name="T64" fmla="*/ 20 w 29"/>
                  <a:gd name="T65" fmla="*/ 5 h 36"/>
                  <a:gd name="T66" fmla="*/ 26 w 29"/>
                  <a:gd name="T67" fmla="*/ 9 h 36"/>
                  <a:gd name="T68" fmla="*/ 29 w 29"/>
                  <a:gd name="T69" fmla="*/ 9 h 36"/>
                  <a:gd name="T70" fmla="*/ 21 w 29"/>
                  <a:gd name="T71" fmla="*/ 4 h 36"/>
                  <a:gd name="T72" fmla="*/ 28 w 29"/>
                  <a:gd name="T73" fmla="*/ 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9" h="36">
                    <a:moveTo>
                      <a:pt x="28" y="4"/>
                    </a:moveTo>
                    <a:cubicBezTo>
                      <a:pt x="25" y="3"/>
                      <a:pt x="24" y="3"/>
                      <a:pt x="24" y="4"/>
                    </a:cubicBezTo>
                    <a:cubicBezTo>
                      <a:pt x="21" y="3"/>
                      <a:pt x="22" y="2"/>
                      <a:pt x="20" y="2"/>
                    </a:cubicBezTo>
                    <a:cubicBezTo>
                      <a:pt x="18" y="2"/>
                      <a:pt x="17" y="1"/>
                      <a:pt x="13" y="0"/>
                    </a:cubicBezTo>
                    <a:cubicBezTo>
                      <a:pt x="13" y="1"/>
                      <a:pt x="17" y="2"/>
                      <a:pt x="16" y="3"/>
                    </a:cubicBezTo>
                    <a:cubicBezTo>
                      <a:pt x="12" y="2"/>
                      <a:pt x="12" y="2"/>
                      <a:pt x="12" y="2"/>
                    </a:cubicBezTo>
                    <a:cubicBezTo>
                      <a:pt x="14" y="4"/>
                      <a:pt x="16" y="7"/>
                      <a:pt x="13" y="7"/>
                    </a:cubicBezTo>
                    <a:cubicBezTo>
                      <a:pt x="12" y="8"/>
                      <a:pt x="13" y="9"/>
                      <a:pt x="14" y="11"/>
                    </a:cubicBezTo>
                    <a:cubicBezTo>
                      <a:pt x="10" y="14"/>
                      <a:pt x="11" y="19"/>
                      <a:pt x="6" y="21"/>
                    </a:cubicBezTo>
                    <a:cubicBezTo>
                      <a:pt x="10" y="26"/>
                      <a:pt x="10" y="26"/>
                      <a:pt x="10" y="26"/>
                    </a:cubicBezTo>
                    <a:cubicBezTo>
                      <a:pt x="8" y="24"/>
                      <a:pt x="10" y="27"/>
                      <a:pt x="7" y="24"/>
                    </a:cubicBezTo>
                    <a:cubicBezTo>
                      <a:pt x="7" y="24"/>
                      <a:pt x="7" y="24"/>
                      <a:pt x="7" y="23"/>
                    </a:cubicBezTo>
                    <a:cubicBezTo>
                      <a:pt x="2" y="21"/>
                      <a:pt x="6" y="26"/>
                      <a:pt x="3" y="25"/>
                    </a:cubicBezTo>
                    <a:cubicBezTo>
                      <a:pt x="4" y="26"/>
                      <a:pt x="9" y="29"/>
                      <a:pt x="9" y="30"/>
                    </a:cubicBezTo>
                    <a:cubicBezTo>
                      <a:pt x="4" y="25"/>
                      <a:pt x="8" y="31"/>
                      <a:pt x="2" y="26"/>
                    </a:cubicBezTo>
                    <a:cubicBezTo>
                      <a:pt x="0" y="26"/>
                      <a:pt x="6" y="30"/>
                      <a:pt x="5" y="31"/>
                    </a:cubicBezTo>
                    <a:cubicBezTo>
                      <a:pt x="7" y="34"/>
                      <a:pt x="7" y="31"/>
                      <a:pt x="9" y="33"/>
                    </a:cubicBezTo>
                    <a:cubicBezTo>
                      <a:pt x="12" y="36"/>
                      <a:pt x="7" y="33"/>
                      <a:pt x="11" y="36"/>
                    </a:cubicBezTo>
                    <a:cubicBezTo>
                      <a:pt x="14" y="36"/>
                      <a:pt x="11" y="27"/>
                      <a:pt x="10" y="23"/>
                    </a:cubicBezTo>
                    <a:cubicBezTo>
                      <a:pt x="13" y="26"/>
                      <a:pt x="13" y="26"/>
                      <a:pt x="13" y="26"/>
                    </a:cubicBezTo>
                    <a:cubicBezTo>
                      <a:pt x="12" y="22"/>
                      <a:pt x="13" y="20"/>
                      <a:pt x="19" y="22"/>
                    </a:cubicBezTo>
                    <a:cubicBezTo>
                      <a:pt x="16" y="21"/>
                      <a:pt x="22" y="21"/>
                      <a:pt x="15" y="17"/>
                    </a:cubicBezTo>
                    <a:cubicBezTo>
                      <a:pt x="17" y="18"/>
                      <a:pt x="16" y="18"/>
                      <a:pt x="17" y="17"/>
                    </a:cubicBezTo>
                    <a:cubicBezTo>
                      <a:pt x="15" y="16"/>
                      <a:pt x="15" y="16"/>
                      <a:pt x="15" y="16"/>
                    </a:cubicBezTo>
                    <a:cubicBezTo>
                      <a:pt x="16" y="15"/>
                      <a:pt x="19" y="17"/>
                      <a:pt x="19" y="16"/>
                    </a:cubicBezTo>
                    <a:cubicBezTo>
                      <a:pt x="16" y="15"/>
                      <a:pt x="15" y="14"/>
                      <a:pt x="13" y="13"/>
                    </a:cubicBezTo>
                    <a:cubicBezTo>
                      <a:pt x="17" y="13"/>
                      <a:pt x="21" y="14"/>
                      <a:pt x="24" y="14"/>
                    </a:cubicBezTo>
                    <a:cubicBezTo>
                      <a:pt x="20" y="13"/>
                      <a:pt x="20" y="13"/>
                      <a:pt x="20" y="13"/>
                    </a:cubicBezTo>
                    <a:cubicBezTo>
                      <a:pt x="22" y="13"/>
                      <a:pt x="19" y="12"/>
                      <a:pt x="17" y="11"/>
                    </a:cubicBezTo>
                    <a:cubicBezTo>
                      <a:pt x="18" y="10"/>
                      <a:pt x="22" y="12"/>
                      <a:pt x="24" y="13"/>
                    </a:cubicBezTo>
                    <a:cubicBezTo>
                      <a:pt x="26" y="12"/>
                      <a:pt x="18" y="9"/>
                      <a:pt x="21" y="9"/>
                    </a:cubicBezTo>
                    <a:cubicBezTo>
                      <a:pt x="17" y="8"/>
                      <a:pt x="17" y="8"/>
                      <a:pt x="17" y="8"/>
                    </a:cubicBezTo>
                    <a:cubicBezTo>
                      <a:pt x="17" y="6"/>
                      <a:pt x="21" y="7"/>
                      <a:pt x="20" y="5"/>
                    </a:cubicBezTo>
                    <a:cubicBezTo>
                      <a:pt x="25" y="6"/>
                      <a:pt x="24" y="7"/>
                      <a:pt x="26" y="9"/>
                    </a:cubicBezTo>
                    <a:cubicBezTo>
                      <a:pt x="27" y="9"/>
                      <a:pt x="27" y="8"/>
                      <a:pt x="29" y="9"/>
                    </a:cubicBezTo>
                    <a:cubicBezTo>
                      <a:pt x="21" y="4"/>
                      <a:pt x="21" y="4"/>
                      <a:pt x="21" y="4"/>
                    </a:cubicBezTo>
                    <a:cubicBezTo>
                      <a:pt x="27" y="6"/>
                      <a:pt x="27" y="4"/>
                      <a:pt x="28" y="4"/>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49" name="Freeform 296"/>
              <p:cNvSpPr>
                <a:spLocks/>
              </p:cNvSpPr>
              <p:nvPr/>
            </p:nvSpPr>
            <p:spPr bwMode="auto">
              <a:xfrm>
                <a:off x="5334" y="3090"/>
                <a:ext cx="1" cy="1"/>
              </a:xfrm>
              <a:custGeom>
                <a:avLst/>
                <a:gdLst>
                  <a:gd name="T0" fmla="*/ 0 w 1"/>
                  <a:gd name="T1" fmla="*/ 0 h 1"/>
                  <a:gd name="T2" fmla="*/ 1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lnTo>
                      <a:pt x="1" y="1"/>
                    </a:lnTo>
                    <a:lnTo>
                      <a:pt x="1"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50" name="Freeform 297"/>
              <p:cNvSpPr>
                <a:spLocks/>
              </p:cNvSpPr>
              <p:nvPr/>
            </p:nvSpPr>
            <p:spPr bwMode="auto">
              <a:xfrm>
                <a:off x="5333" y="3086"/>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51" name="Rectangle 298"/>
              <p:cNvSpPr>
                <a:spLocks noChangeArrowheads="1"/>
              </p:cNvSpPr>
              <p:nvPr/>
            </p:nvSpPr>
            <p:spPr bwMode="auto">
              <a:xfrm>
                <a:off x="5321" y="3088"/>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52" name="Freeform 299"/>
              <p:cNvSpPr>
                <a:spLocks/>
              </p:cNvSpPr>
              <p:nvPr/>
            </p:nvSpPr>
            <p:spPr bwMode="auto">
              <a:xfrm>
                <a:off x="5330" y="3094"/>
                <a:ext cx="3" cy="1"/>
              </a:xfrm>
              <a:custGeom>
                <a:avLst/>
                <a:gdLst>
                  <a:gd name="T0" fmla="*/ 4 w 4"/>
                  <a:gd name="T1" fmla="*/ 1 h 1"/>
                  <a:gd name="T2" fmla="*/ 0 w 4"/>
                  <a:gd name="T3" fmla="*/ 0 h 1"/>
                  <a:gd name="T4" fmla="*/ 4 w 4"/>
                  <a:gd name="T5" fmla="*/ 1 h 1"/>
                </a:gdLst>
                <a:ahLst/>
                <a:cxnLst>
                  <a:cxn ang="0">
                    <a:pos x="T0" y="T1"/>
                  </a:cxn>
                  <a:cxn ang="0">
                    <a:pos x="T2" y="T3"/>
                  </a:cxn>
                  <a:cxn ang="0">
                    <a:pos x="T4" y="T5"/>
                  </a:cxn>
                </a:cxnLst>
                <a:rect l="0" t="0" r="r" b="b"/>
                <a:pathLst>
                  <a:path w="4" h="1">
                    <a:moveTo>
                      <a:pt x="4" y="1"/>
                    </a:moveTo>
                    <a:cubicBezTo>
                      <a:pt x="0" y="0"/>
                      <a:pt x="0" y="0"/>
                      <a:pt x="0" y="0"/>
                    </a:cubicBezTo>
                    <a:cubicBezTo>
                      <a:pt x="2" y="1"/>
                      <a:pt x="3" y="1"/>
                      <a:pt x="4"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53" name="Freeform 300"/>
              <p:cNvSpPr>
                <a:spLocks/>
              </p:cNvSpPr>
              <p:nvPr/>
            </p:nvSpPr>
            <p:spPr bwMode="auto">
              <a:xfrm>
                <a:off x="5326" y="3100"/>
                <a:ext cx="3" cy="1"/>
              </a:xfrm>
              <a:custGeom>
                <a:avLst/>
                <a:gdLst>
                  <a:gd name="T0" fmla="*/ 0 w 3"/>
                  <a:gd name="T1" fmla="*/ 0 h 2"/>
                  <a:gd name="T2" fmla="*/ 3 w 3"/>
                  <a:gd name="T3" fmla="*/ 2 h 2"/>
                  <a:gd name="T4" fmla="*/ 0 w 3"/>
                  <a:gd name="T5" fmla="*/ 0 h 2"/>
                </a:gdLst>
                <a:ahLst/>
                <a:cxnLst>
                  <a:cxn ang="0">
                    <a:pos x="T0" y="T1"/>
                  </a:cxn>
                  <a:cxn ang="0">
                    <a:pos x="T2" y="T3"/>
                  </a:cxn>
                  <a:cxn ang="0">
                    <a:pos x="T4" y="T5"/>
                  </a:cxn>
                </a:cxnLst>
                <a:rect l="0" t="0" r="r" b="b"/>
                <a:pathLst>
                  <a:path w="3" h="2">
                    <a:moveTo>
                      <a:pt x="0" y="0"/>
                    </a:moveTo>
                    <a:cubicBezTo>
                      <a:pt x="3" y="2"/>
                      <a:pt x="3" y="2"/>
                      <a:pt x="3" y="2"/>
                    </a:cubicBezTo>
                    <a:cubicBezTo>
                      <a:pt x="3" y="1"/>
                      <a:pt x="2" y="1"/>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54" name="Freeform 301"/>
              <p:cNvSpPr>
                <a:spLocks/>
              </p:cNvSpPr>
              <p:nvPr/>
            </p:nvSpPr>
            <p:spPr bwMode="auto">
              <a:xfrm>
                <a:off x="5334" y="3087"/>
                <a:ext cx="1" cy="1"/>
              </a:xfrm>
              <a:custGeom>
                <a:avLst/>
                <a:gdLst>
                  <a:gd name="T0" fmla="*/ 1 w 1"/>
                  <a:gd name="T1" fmla="*/ 1 h 1"/>
                  <a:gd name="T2" fmla="*/ 1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lnTo>
                      <a:pt x="1" y="0"/>
                    </a:lnTo>
                    <a:lnTo>
                      <a:pt x="0" y="0"/>
                    </a:lnTo>
                    <a:lnTo>
                      <a:pt x="1" y="1"/>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55" name="Freeform 302"/>
              <p:cNvSpPr>
                <a:spLocks/>
              </p:cNvSpPr>
              <p:nvPr/>
            </p:nvSpPr>
            <p:spPr bwMode="auto">
              <a:xfrm>
                <a:off x="5317" y="3069"/>
                <a:ext cx="20" cy="15"/>
              </a:xfrm>
              <a:custGeom>
                <a:avLst/>
                <a:gdLst>
                  <a:gd name="T0" fmla="*/ 4 w 24"/>
                  <a:gd name="T1" fmla="*/ 2 h 19"/>
                  <a:gd name="T2" fmla="*/ 2 w 24"/>
                  <a:gd name="T3" fmla="*/ 5 h 19"/>
                  <a:gd name="T4" fmla="*/ 12 w 24"/>
                  <a:gd name="T5" fmla="*/ 6 h 19"/>
                  <a:gd name="T6" fmla="*/ 3 w 24"/>
                  <a:gd name="T7" fmla="*/ 6 h 19"/>
                  <a:gd name="T8" fmla="*/ 10 w 24"/>
                  <a:gd name="T9" fmla="*/ 12 h 19"/>
                  <a:gd name="T10" fmla="*/ 6 w 24"/>
                  <a:gd name="T11" fmla="*/ 11 h 19"/>
                  <a:gd name="T12" fmla="*/ 16 w 24"/>
                  <a:gd name="T13" fmla="*/ 15 h 19"/>
                  <a:gd name="T14" fmla="*/ 5 w 24"/>
                  <a:gd name="T15" fmla="*/ 13 h 19"/>
                  <a:gd name="T16" fmla="*/ 4 w 24"/>
                  <a:gd name="T17" fmla="*/ 13 h 19"/>
                  <a:gd name="T18" fmla="*/ 6 w 24"/>
                  <a:gd name="T19" fmla="*/ 16 h 19"/>
                  <a:gd name="T20" fmla="*/ 12 w 24"/>
                  <a:gd name="T21" fmla="*/ 18 h 19"/>
                  <a:gd name="T22" fmla="*/ 18 w 24"/>
                  <a:gd name="T23" fmla="*/ 19 h 19"/>
                  <a:gd name="T24" fmla="*/ 15 w 24"/>
                  <a:gd name="T25" fmla="*/ 16 h 19"/>
                  <a:gd name="T26" fmla="*/ 19 w 24"/>
                  <a:gd name="T27" fmla="*/ 16 h 19"/>
                  <a:gd name="T28" fmla="*/ 16 w 24"/>
                  <a:gd name="T29" fmla="*/ 15 h 19"/>
                  <a:gd name="T30" fmla="*/ 20 w 24"/>
                  <a:gd name="T31" fmla="*/ 15 h 19"/>
                  <a:gd name="T32" fmla="*/ 16 w 24"/>
                  <a:gd name="T33" fmla="*/ 13 h 19"/>
                  <a:gd name="T34" fmla="*/ 18 w 24"/>
                  <a:gd name="T35" fmla="*/ 13 h 19"/>
                  <a:gd name="T36" fmla="*/ 13 w 24"/>
                  <a:gd name="T37" fmla="*/ 12 h 19"/>
                  <a:gd name="T38" fmla="*/ 18 w 24"/>
                  <a:gd name="T39" fmla="*/ 11 h 19"/>
                  <a:gd name="T40" fmla="*/ 14 w 24"/>
                  <a:gd name="T41" fmla="*/ 11 h 19"/>
                  <a:gd name="T42" fmla="*/ 20 w 24"/>
                  <a:gd name="T43" fmla="*/ 6 h 19"/>
                  <a:gd name="T44" fmla="*/ 16 w 24"/>
                  <a:gd name="T45" fmla="*/ 6 h 19"/>
                  <a:gd name="T46" fmla="*/ 19 w 24"/>
                  <a:gd name="T47" fmla="*/ 8 h 19"/>
                  <a:gd name="T48" fmla="*/ 9 w 24"/>
                  <a:gd name="T49" fmla="*/ 8 h 19"/>
                  <a:gd name="T50" fmla="*/ 17 w 24"/>
                  <a:gd name="T51" fmla="*/ 5 h 19"/>
                  <a:gd name="T52" fmla="*/ 16 w 24"/>
                  <a:gd name="T53" fmla="*/ 2 h 19"/>
                  <a:gd name="T54" fmla="*/ 17 w 24"/>
                  <a:gd name="T55" fmla="*/ 2 h 19"/>
                  <a:gd name="T56" fmla="*/ 13 w 24"/>
                  <a:gd name="T57" fmla="*/ 0 h 19"/>
                  <a:gd name="T58" fmla="*/ 12 w 24"/>
                  <a:gd name="T59" fmla="*/ 1 h 19"/>
                  <a:gd name="T60" fmla="*/ 9 w 24"/>
                  <a:gd name="T61" fmla="*/ 1 h 19"/>
                  <a:gd name="T62" fmla="*/ 11 w 24"/>
                  <a:gd name="T63" fmla="*/ 0 h 19"/>
                  <a:gd name="T64" fmla="*/ 5 w 24"/>
                  <a:gd name="T65" fmla="*/ 0 h 19"/>
                  <a:gd name="T66" fmla="*/ 9 w 24"/>
                  <a:gd name="T67" fmla="*/ 1 h 19"/>
                  <a:gd name="T68" fmla="*/ 4 w 24"/>
                  <a:gd name="T69"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19">
                    <a:moveTo>
                      <a:pt x="4" y="2"/>
                    </a:moveTo>
                    <a:cubicBezTo>
                      <a:pt x="0" y="4"/>
                      <a:pt x="2" y="4"/>
                      <a:pt x="2" y="5"/>
                    </a:cubicBezTo>
                    <a:cubicBezTo>
                      <a:pt x="4" y="6"/>
                      <a:pt x="11" y="4"/>
                      <a:pt x="12" y="6"/>
                    </a:cubicBezTo>
                    <a:cubicBezTo>
                      <a:pt x="3" y="6"/>
                      <a:pt x="3" y="6"/>
                      <a:pt x="3" y="6"/>
                    </a:cubicBezTo>
                    <a:cubicBezTo>
                      <a:pt x="3" y="8"/>
                      <a:pt x="1" y="10"/>
                      <a:pt x="10" y="12"/>
                    </a:cubicBezTo>
                    <a:cubicBezTo>
                      <a:pt x="8" y="12"/>
                      <a:pt x="7" y="12"/>
                      <a:pt x="6" y="11"/>
                    </a:cubicBezTo>
                    <a:cubicBezTo>
                      <a:pt x="6" y="13"/>
                      <a:pt x="19" y="13"/>
                      <a:pt x="16" y="15"/>
                    </a:cubicBezTo>
                    <a:cubicBezTo>
                      <a:pt x="10" y="12"/>
                      <a:pt x="10" y="15"/>
                      <a:pt x="5" y="13"/>
                    </a:cubicBezTo>
                    <a:cubicBezTo>
                      <a:pt x="4" y="13"/>
                      <a:pt x="4" y="13"/>
                      <a:pt x="4" y="13"/>
                    </a:cubicBezTo>
                    <a:cubicBezTo>
                      <a:pt x="4" y="14"/>
                      <a:pt x="7" y="16"/>
                      <a:pt x="6" y="16"/>
                    </a:cubicBezTo>
                    <a:cubicBezTo>
                      <a:pt x="9" y="17"/>
                      <a:pt x="12" y="17"/>
                      <a:pt x="12" y="18"/>
                    </a:cubicBezTo>
                    <a:cubicBezTo>
                      <a:pt x="13" y="18"/>
                      <a:pt x="16" y="18"/>
                      <a:pt x="18" y="19"/>
                    </a:cubicBezTo>
                    <a:cubicBezTo>
                      <a:pt x="16" y="17"/>
                      <a:pt x="17" y="17"/>
                      <a:pt x="15" y="16"/>
                    </a:cubicBezTo>
                    <a:cubicBezTo>
                      <a:pt x="18" y="16"/>
                      <a:pt x="15" y="16"/>
                      <a:pt x="19" y="16"/>
                    </a:cubicBezTo>
                    <a:cubicBezTo>
                      <a:pt x="16" y="15"/>
                      <a:pt x="16" y="15"/>
                      <a:pt x="16" y="15"/>
                    </a:cubicBezTo>
                    <a:cubicBezTo>
                      <a:pt x="17" y="15"/>
                      <a:pt x="19" y="16"/>
                      <a:pt x="20" y="15"/>
                    </a:cubicBezTo>
                    <a:cubicBezTo>
                      <a:pt x="18" y="15"/>
                      <a:pt x="16" y="14"/>
                      <a:pt x="16" y="13"/>
                    </a:cubicBezTo>
                    <a:cubicBezTo>
                      <a:pt x="18" y="13"/>
                      <a:pt x="18" y="13"/>
                      <a:pt x="18" y="13"/>
                    </a:cubicBezTo>
                    <a:cubicBezTo>
                      <a:pt x="16" y="13"/>
                      <a:pt x="18" y="12"/>
                      <a:pt x="13" y="12"/>
                    </a:cubicBezTo>
                    <a:cubicBezTo>
                      <a:pt x="18" y="11"/>
                      <a:pt x="18" y="11"/>
                      <a:pt x="18" y="11"/>
                    </a:cubicBezTo>
                    <a:cubicBezTo>
                      <a:pt x="14" y="11"/>
                      <a:pt x="14" y="11"/>
                      <a:pt x="14" y="11"/>
                    </a:cubicBezTo>
                    <a:cubicBezTo>
                      <a:pt x="16" y="10"/>
                      <a:pt x="24" y="9"/>
                      <a:pt x="20" y="6"/>
                    </a:cubicBezTo>
                    <a:cubicBezTo>
                      <a:pt x="18" y="7"/>
                      <a:pt x="17" y="7"/>
                      <a:pt x="16" y="6"/>
                    </a:cubicBezTo>
                    <a:cubicBezTo>
                      <a:pt x="14" y="7"/>
                      <a:pt x="19" y="7"/>
                      <a:pt x="19" y="8"/>
                    </a:cubicBezTo>
                    <a:cubicBezTo>
                      <a:pt x="16" y="9"/>
                      <a:pt x="11" y="7"/>
                      <a:pt x="9" y="8"/>
                    </a:cubicBezTo>
                    <a:cubicBezTo>
                      <a:pt x="13" y="7"/>
                      <a:pt x="9" y="6"/>
                      <a:pt x="17" y="5"/>
                    </a:cubicBezTo>
                    <a:cubicBezTo>
                      <a:pt x="18" y="4"/>
                      <a:pt x="14" y="4"/>
                      <a:pt x="16" y="2"/>
                    </a:cubicBezTo>
                    <a:cubicBezTo>
                      <a:pt x="17" y="2"/>
                      <a:pt x="17" y="2"/>
                      <a:pt x="17" y="2"/>
                    </a:cubicBezTo>
                    <a:cubicBezTo>
                      <a:pt x="11" y="3"/>
                      <a:pt x="19" y="0"/>
                      <a:pt x="13" y="0"/>
                    </a:cubicBezTo>
                    <a:cubicBezTo>
                      <a:pt x="12" y="1"/>
                      <a:pt x="12" y="1"/>
                      <a:pt x="12" y="1"/>
                    </a:cubicBezTo>
                    <a:cubicBezTo>
                      <a:pt x="10" y="2"/>
                      <a:pt x="10" y="1"/>
                      <a:pt x="9" y="1"/>
                    </a:cubicBezTo>
                    <a:cubicBezTo>
                      <a:pt x="10" y="1"/>
                      <a:pt x="10" y="1"/>
                      <a:pt x="11" y="0"/>
                    </a:cubicBezTo>
                    <a:cubicBezTo>
                      <a:pt x="7" y="1"/>
                      <a:pt x="6" y="0"/>
                      <a:pt x="5" y="0"/>
                    </a:cubicBezTo>
                    <a:cubicBezTo>
                      <a:pt x="4" y="1"/>
                      <a:pt x="8" y="1"/>
                      <a:pt x="9" y="1"/>
                    </a:cubicBezTo>
                    <a:cubicBezTo>
                      <a:pt x="7" y="1"/>
                      <a:pt x="3" y="2"/>
                      <a:pt x="4" y="2"/>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56" name="Freeform 303"/>
              <p:cNvSpPr>
                <a:spLocks/>
              </p:cNvSpPr>
              <p:nvPr/>
            </p:nvSpPr>
            <p:spPr bwMode="auto">
              <a:xfrm>
                <a:off x="5332" y="3079"/>
                <a:ext cx="2"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0" y="0"/>
                      <a:pt x="0" y="0"/>
                      <a:pt x="0" y="0"/>
                    </a:cubicBezTo>
                    <a:cubicBezTo>
                      <a:pt x="0" y="1"/>
                      <a:pt x="0" y="1"/>
                      <a:pt x="2"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57" name="Freeform 304"/>
              <p:cNvSpPr>
                <a:spLocks/>
              </p:cNvSpPr>
              <p:nvPr/>
            </p:nvSpPr>
            <p:spPr bwMode="auto">
              <a:xfrm>
                <a:off x="5312" y="3058"/>
                <a:ext cx="23" cy="11"/>
              </a:xfrm>
              <a:custGeom>
                <a:avLst/>
                <a:gdLst>
                  <a:gd name="T0" fmla="*/ 15 w 29"/>
                  <a:gd name="T1" fmla="*/ 7 h 13"/>
                  <a:gd name="T2" fmla="*/ 20 w 29"/>
                  <a:gd name="T3" fmla="*/ 4 h 13"/>
                  <a:gd name="T4" fmla="*/ 11 w 29"/>
                  <a:gd name="T5" fmla="*/ 9 h 13"/>
                  <a:gd name="T6" fmla="*/ 8 w 29"/>
                  <a:gd name="T7" fmla="*/ 9 h 13"/>
                  <a:gd name="T8" fmla="*/ 16 w 29"/>
                  <a:gd name="T9" fmla="*/ 4 h 13"/>
                  <a:gd name="T10" fmla="*/ 16 w 29"/>
                  <a:gd name="T11" fmla="*/ 2 h 13"/>
                  <a:gd name="T12" fmla="*/ 12 w 29"/>
                  <a:gd name="T13" fmla="*/ 5 h 13"/>
                  <a:gd name="T14" fmla="*/ 8 w 29"/>
                  <a:gd name="T15" fmla="*/ 6 h 13"/>
                  <a:gd name="T16" fmla="*/ 10 w 29"/>
                  <a:gd name="T17" fmla="*/ 5 h 13"/>
                  <a:gd name="T18" fmla="*/ 15 w 29"/>
                  <a:gd name="T19" fmla="*/ 0 h 13"/>
                  <a:gd name="T20" fmla="*/ 1 w 29"/>
                  <a:gd name="T21" fmla="*/ 9 h 13"/>
                  <a:gd name="T22" fmla="*/ 2 w 29"/>
                  <a:gd name="T23" fmla="*/ 9 h 13"/>
                  <a:gd name="T24" fmla="*/ 7 w 29"/>
                  <a:gd name="T25" fmla="*/ 3 h 13"/>
                  <a:gd name="T26" fmla="*/ 7 w 29"/>
                  <a:gd name="T27" fmla="*/ 5 h 13"/>
                  <a:gd name="T28" fmla="*/ 3 w 29"/>
                  <a:gd name="T29" fmla="*/ 8 h 13"/>
                  <a:gd name="T30" fmla="*/ 7 w 29"/>
                  <a:gd name="T31" fmla="*/ 13 h 13"/>
                  <a:gd name="T32" fmla="*/ 7 w 29"/>
                  <a:gd name="T33" fmla="*/ 12 h 13"/>
                  <a:gd name="T34" fmla="*/ 11 w 29"/>
                  <a:gd name="T35" fmla="*/ 11 h 13"/>
                  <a:gd name="T36" fmla="*/ 17 w 29"/>
                  <a:gd name="T37" fmla="*/ 8 h 13"/>
                  <a:gd name="T38" fmla="*/ 15 w 29"/>
                  <a:gd name="T39" fmla="*/ 10 h 13"/>
                  <a:gd name="T40" fmla="*/ 22 w 29"/>
                  <a:gd name="T41" fmla="*/ 7 h 13"/>
                  <a:gd name="T42" fmla="*/ 25 w 29"/>
                  <a:gd name="T43" fmla="*/ 8 h 13"/>
                  <a:gd name="T44" fmla="*/ 23 w 29"/>
                  <a:gd name="T45" fmla="*/ 4 h 13"/>
                  <a:gd name="T46" fmla="*/ 15 w 29"/>
                  <a:gd name="T47" fmla="*/ 7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 h="13">
                    <a:moveTo>
                      <a:pt x="15" y="7"/>
                    </a:moveTo>
                    <a:cubicBezTo>
                      <a:pt x="16" y="6"/>
                      <a:pt x="18" y="6"/>
                      <a:pt x="20" y="4"/>
                    </a:cubicBezTo>
                    <a:cubicBezTo>
                      <a:pt x="17" y="5"/>
                      <a:pt x="15" y="8"/>
                      <a:pt x="11" y="9"/>
                    </a:cubicBezTo>
                    <a:cubicBezTo>
                      <a:pt x="13" y="8"/>
                      <a:pt x="9" y="9"/>
                      <a:pt x="8" y="9"/>
                    </a:cubicBezTo>
                    <a:cubicBezTo>
                      <a:pt x="11" y="8"/>
                      <a:pt x="15" y="5"/>
                      <a:pt x="16" y="4"/>
                    </a:cubicBezTo>
                    <a:cubicBezTo>
                      <a:pt x="15" y="5"/>
                      <a:pt x="17" y="2"/>
                      <a:pt x="16" y="2"/>
                    </a:cubicBezTo>
                    <a:cubicBezTo>
                      <a:pt x="14" y="5"/>
                      <a:pt x="14" y="2"/>
                      <a:pt x="12" y="5"/>
                    </a:cubicBezTo>
                    <a:cubicBezTo>
                      <a:pt x="9" y="7"/>
                      <a:pt x="7" y="8"/>
                      <a:pt x="8" y="6"/>
                    </a:cubicBezTo>
                    <a:cubicBezTo>
                      <a:pt x="10" y="4"/>
                      <a:pt x="10" y="5"/>
                      <a:pt x="10" y="5"/>
                    </a:cubicBezTo>
                    <a:cubicBezTo>
                      <a:pt x="14" y="3"/>
                      <a:pt x="12" y="3"/>
                      <a:pt x="15" y="0"/>
                    </a:cubicBezTo>
                    <a:cubicBezTo>
                      <a:pt x="10" y="2"/>
                      <a:pt x="6" y="1"/>
                      <a:pt x="1" y="9"/>
                    </a:cubicBezTo>
                    <a:cubicBezTo>
                      <a:pt x="0" y="10"/>
                      <a:pt x="2" y="9"/>
                      <a:pt x="2" y="9"/>
                    </a:cubicBezTo>
                    <a:cubicBezTo>
                      <a:pt x="3" y="7"/>
                      <a:pt x="6" y="5"/>
                      <a:pt x="7" y="3"/>
                    </a:cubicBezTo>
                    <a:cubicBezTo>
                      <a:pt x="6" y="5"/>
                      <a:pt x="9" y="3"/>
                      <a:pt x="7" y="5"/>
                    </a:cubicBezTo>
                    <a:cubicBezTo>
                      <a:pt x="3" y="8"/>
                      <a:pt x="3" y="8"/>
                      <a:pt x="3" y="8"/>
                    </a:cubicBezTo>
                    <a:cubicBezTo>
                      <a:pt x="3" y="10"/>
                      <a:pt x="4" y="12"/>
                      <a:pt x="7" y="13"/>
                    </a:cubicBezTo>
                    <a:cubicBezTo>
                      <a:pt x="7" y="12"/>
                      <a:pt x="7" y="12"/>
                      <a:pt x="7" y="12"/>
                    </a:cubicBezTo>
                    <a:cubicBezTo>
                      <a:pt x="9" y="11"/>
                      <a:pt x="10" y="12"/>
                      <a:pt x="11" y="11"/>
                    </a:cubicBezTo>
                    <a:cubicBezTo>
                      <a:pt x="17" y="8"/>
                      <a:pt x="17" y="8"/>
                      <a:pt x="17" y="8"/>
                    </a:cubicBezTo>
                    <a:cubicBezTo>
                      <a:pt x="16" y="9"/>
                      <a:pt x="18" y="9"/>
                      <a:pt x="15" y="10"/>
                    </a:cubicBezTo>
                    <a:cubicBezTo>
                      <a:pt x="18" y="9"/>
                      <a:pt x="20" y="8"/>
                      <a:pt x="22" y="7"/>
                    </a:cubicBezTo>
                    <a:cubicBezTo>
                      <a:pt x="23" y="8"/>
                      <a:pt x="21" y="9"/>
                      <a:pt x="25" y="8"/>
                    </a:cubicBezTo>
                    <a:cubicBezTo>
                      <a:pt x="29" y="4"/>
                      <a:pt x="20" y="8"/>
                      <a:pt x="23" y="4"/>
                    </a:cubicBezTo>
                    <a:lnTo>
                      <a:pt x="15" y="7"/>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58" name="Freeform 305"/>
              <p:cNvSpPr>
                <a:spLocks/>
              </p:cNvSpPr>
              <p:nvPr/>
            </p:nvSpPr>
            <p:spPr bwMode="auto">
              <a:xfrm>
                <a:off x="5326" y="3066"/>
                <a:ext cx="3" cy="1"/>
              </a:xfrm>
              <a:custGeom>
                <a:avLst/>
                <a:gdLst>
                  <a:gd name="T0" fmla="*/ 3 w 3"/>
                  <a:gd name="T1" fmla="*/ 0 h 1"/>
                  <a:gd name="T2" fmla="*/ 0 w 3"/>
                  <a:gd name="T3" fmla="*/ 1 h 1"/>
                  <a:gd name="T4" fmla="*/ 1 w 3"/>
                  <a:gd name="T5" fmla="*/ 1 h 1"/>
                  <a:gd name="T6" fmla="*/ 3 w 3"/>
                  <a:gd name="T7" fmla="*/ 0 h 1"/>
                </a:gdLst>
                <a:ahLst/>
                <a:cxnLst>
                  <a:cxn ang="0">
                    <a:pos x="T0" y="T1"/>
                  </a:cxn>
                  <a:cxn ang="0">
                    <a:pos x="T2" y="T3"/>
                  </a:cxn>
                  <a:cxn ang="0">
                    <a:pos x="T4" y="T5"/>
                  </a:cxn>
                  <a:cxn ang="0">
                    <a:pos x="T6" y="T7"/>
                  </a:cxn>
                </a:cxnLst>
                <a:rect l="0" t="0" r="r" b="b"/>
                <a:pathLst>
                  <a:path w="3" h="1">
                    <a:moveTo>
                      <a:pt x="3" y="0"/>
                    </a:moveTo>
                    <a:lnTo>
                      <a:pt x="0" y="1"/>
                    </a:lnTo>
                    <a:lnTo>
                      <a:pt x="1" y="1"/>
                    </a:lnTo>
                    <a:lnTo>
                      <a:pt x="3"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59" name="Freeform 306"/>
              <p:cNvSpPr>
                <a:spLocks/>
              </p:cNvSpPr>
              <p:nvPr/>
            </p:nvSpPr>
            <p:spPr bwMode="auto">
              <a:xfrm>
                <a:off x="5317" y="3068"/>
                <a:ext cx="4" cy="1"/>
              </a:xfrm>
              <a:custGeom>
                <a:avLst/>
                <a:gdLst>
                  <a:gd name="T0" fmla="*/ 0 w 4"/>
                  <a:gd name="T1" fmla="*/ 2 h 2"/>
                  <a:gd name="T2" fmla="*/ 3 w 4"/>
                  <a:gd name="T3" fmla="*/ 1 h 2"/>
                  <a:gd name="T4" fmla="*/ 0 w 4"/>
                  <a:gd name="T5" fmla="*/ 2 h 2"/>
                </a:gdLst>
                <a:ahLst/>
                <a:cxnLst>
                  <a:cxn ang="0">
                    <a:pos x="T0" y="T1"/>
                  </a:cxn>
                  <a:cxn ang="0">
                    <a:pos x="T2" y="T3"/>
                  </a:cxn>
                  <a:cxn ang="0">
                    <a:pos x="T4" y="T5"/>
                  </a:cxn>
                </a:cxnLst>
                <a:rect l="0" t="0" r="r" b="b"/>
                <a:pathLst>
                  <a:path w="4" h="2">
                    <a:moveTo>
                      <a:pt x="0" y="2"/>
                    </a:moveTo>
                    <a:cubicBezTo>
                      <a:pt x="3" y="1"/>
                      <a:pt x="3" y="1"/>
                      <a:pt x="3" y="1"/>
                    </a:cubicBezTo>
                    <a:cubicBezTo>
                      <a:pt x="4" y="0"/>
                      <a:pt x="2" y="1"/>
                      <a:pt x="0" y="2"/>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60" name="Freeform 307"/>
              <p:cNvSpPr>
                <a:spLocks/>
              </p:cNvSpPr>
              <p:nvPr/>
            </p:nvSpPr>
            <p:spPr bwMode="auto">
              <a:xfrm>
                <a:off x="5322" y="3057"/>
                <a:ext cx="1" cy="1"/>
              </a:xfrm>
              <a:custGeom>
                <a:avLst/>
                <a:gdLst>
                  <a:gd name="T0" fmla="*/ 2 w 2"/>
                  <a:gd name="T1" fmla="*/ 0 h 1"/>
                  <a:gd name="T2" fmla="*/ 0 w 2"/>
                  <a:gd name="T3" fmla="*/ 0 h 1"/>
                  <a:gd name="T4" fmla="*/ 0 w 2"/>
                  <a:gd name="T5" fmla="*/ 1 h 1"/>
                  <a:gd name="T6" fmla="*/ 2 w 2"/>
                  <a:gd name="T7" fmla="*/ 0 h 1"/>
                </a:gdLst>
                <a:ahLst/>
                <a:cxnLst>
                  <a:cxn ang="0">
                    <a:pos x="T0" y="T1"/>
                  </a:cxn>
                  <a:cxn ang="0">
                    <a:pos x="T2" y="T3"/>
                  </a:cxn>
                  <a:cxn ang="0">
                    <a:pos x="T4" y="T5"/>
                  </a:cxn>
                  <a:cxn ang="0">
                    <a:pos x="T6" y="T7"/>
                  </a:cxn>
                </a:cxnLst>
                <a:rect l="0" t="0" r="r" b="b"/>
                <a:pathLst>
                  <a:path w="2" h="1">
                    <a:moveTo>
                      <a:pt x="2" y="0"/>
                    </a:moveTo>
                    <a:cubicBezTo>
                      <a:pt x="0" y="0"/>
                      <a:pt x="0" y="0"/>
                      <a:pt x="0" y="0"/>
                    </a:cubicBezTo>
                    <a:cubicBezTo>
                      <a:pt x="0" y="1"/>
                      <a:pt x="0" y="1"/>
                      <a:pt x="0" y="1"/>
                    </a:cubicBezTo>
                    <a:cubicBezTo>
                      <a:pt x="1" y="0"/>
                      <a:pt x="2" y="0"/>
                      <a:pt x="2"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61" name="Freeform 308"/>
              <p:cNvSpPr>
                <a:spLocks/>
              </p:cNvSpPr>
              <p:nvPr/>
            </p:nvSpPr>
            <p:spPr bwMode="auto">
              <a:xfrm>
                <a:off x="5310" y="3057"/>
                <a:ext cx="8" cy="8"/>
              </a:xfrm>
              <a:custGeom>
                <a:avLst/>
                <a:gdLst>
                  <a:gd name="T0" fmla="*/ 0 w 10"/>
                  <a:gd name="T1" fmla="*/ 10 h 10"/>
                  <a:gd name="T2" fmla="*/ 2 w 10"/>
                  <a:gd name="T3" fmla="*/ 10 h 10"/>
                  <a:gd name="T4" fmla="*/ 10 w 10"/>
                  <a:gd name="T5" fmla="*/ 1 h 10"/>
                  <a:gd name="T6" fmla="*/ 4 w 10"/>
                  <a:gd name="T7" fmla="*/ 6 h 10"/>
                  <a:gd name="T8" fmla="*/ 2 w 10"/>
                  <a:gd name="T9" fmla="*/ 6 h 10"/>
                  <a:gd name="T10" fmla="*/ 0 w 10"/>
                  <a:gd name="T11" fmla="*/ 10 h 10"/>
                </a:gdLst>
                <a:ahLst/>
                <a:cxnLst>
                  <a:cxn ang="0">
                    <a:pos x="T0" y="T1"/>
                  </a:cxn>
                  <a:cxn ang="0">
                    <a:pos x="T2" y="T3"/>
                  </a:cxn>
                  <a:cxn ang="0">
                    <a:pos x="T4" y="T5"/>
                  </a:cxn>
                  <a:cxn ang="0">
                    <a:pos x="T6" y="T7"/>
                  </a:cxn>
                  <a:cxn ang="0">
                    <a:pos x="T8" y="T9"/>
                  </a:cxn>
                  <a:cxn ang="0">
                    <a:pos x="T10" y="T11"/>
                  </a:cxn>
                </a:cxnLst>
                <a:rect l="0" t="0" r="r" b="b"/>
                <a:pathLst>
                  <a:path w="10" h="10">
                    <a:moveTo>
                      <a:pt x="0" y="10"/>
                    </a:moveTo>
                    <a:cubicBezTo>
                      <a:pt x="1" y="9"/>
                      <a:pt x="3" y="7"/>
                      <a:pt x="2" y="10"/>
                    </a:cubicBezTo>
                    <a:cubicBezTo>
                      <a:pt x="5" y="7"/>
                      <a:pt x="7" y="4"/>
                      <a:pt x="10" y="1"/>
                    </a:cubicBezTo>
                    <a:cubicBezTo>
                      <a:pt x="10" y="0"/>
                      <a:pt x="5" y="6"/>
                      <a:pt x="4" y="6"/>
                    </a:cubicBezTo>
                    <a:cubicBezTo>
                      <a:pt x="6" y="3"/>
                      <a:pt x="2" y="7"/>
                      <a:pt x="2" y="6"/>
                    </a:cubicBezTo>
                    <a:lnTo>
                      <a:pt x="0" y="1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62" name="Freeform 309"/>
              <p:cNvSpPr>
                <a:spLocks/>
              </p:cNvSpPr>
              <p:nvPr/>
            </p:nvSpPr>
            <p:spPr bwMode="auto">
              <a:xfrm>
                <a:off x="5290" y="3047"/>
                <a:ext cx="27" cy="16"/>
              </a:xfrm>
              <a:custGeom>
                <a:avLst/>
                <a:gdLst>
                  <a:gd name="T0" fmla="*/ 27 w 33"/>
                  <a:gd name="T1" fmla="*/ 8 h 20"/>
                  <a:gd name="T2" fmla="*/ 25 w 33"/>
                  <a:gd name="T3" fmla="*/ 8 h 20"/>
                  <a:gd name="T4" fmla="*/ 26 w 33"/>
                  <a:gd name="T5" fmla="*/ 6 h 20"/>
                  <a:gd name="T6" fmla="*/ 26 w 33"/>
                  <a:gd name="T7" fmla="*/ 3 h 20"/>
                  <a:gd name="T8" fmla="*/ 25 w 33"/>
                  <a:gd name="T9" fmla="*/ 5 h 20"/>
                  <a:gd name="T10" fmla="*/ 21 w 33"/>
                  <a:gd name="T11" fmla="*/ 6 h 20"/>
                  <a:gd name="T12" fmla="*/ 20 w 33"/>
                  <a:gd name="T13" fmla="*/ 11 h 20"/>
                  <a:gd name="T14" fmla="*/ 19 w 33"/>
                  <a:gd name="T15" fmla="*/ 2 h 20"/>
                  <a:gd name="T16" fmla="*/ 18 w 33"/>
                  <a:gd name="T17" fmla="*/ 13 h 20"/>
                  <a:gd name="T18" fmla="*/ 15 w 33"/>
                  <a:gd name="T19" fmla="*/ 9 h 20"/>
                  <a:gd name="T20" fmla="*/ 16 w 33"/>
                  <a:gd name="T21" fmla="*/ 9 h 20"/>
                  <a:gd name="T22" fmla="*/ 14 w 33"/>
                  <a:gd name="T23" fmla="*/ 9 h 20"/>
                  <a:gd name="T24" fmla="*/ 15 w 33"/>
                  <a:gd name="T25" fmla="*/ 3 h 20"/>
                  <a:gd name="T26" fmla="*/ 12 w 33"/>
                  <a:gd name="T27" fmla="*/ 4 h 20"/>
                  <a:gd name="T28" fmla="*/ 12 w 33"/>
                  <a:gd name="T29" fmla="*/ 1 h 20"/>
                  <a:gd name="T30" fmla="*/ 6 w 33"/>
                  <a:gd name="T31" fmla="*/ 5 h 20"/>
                  <a:gd name="T32" fmla="*/ 5 w 33"/>
                  <a:gd name="T33" fmla="*/ 1 h 20"/>
                  <a:gd name="T34" fmla="*/ 6 w 33"/>
                  <a:gd name="T35" fmla="*/ 11 h 20"/>
                  <a:gd name="T36" fmla="*/ 7 w 33"/>
                  <a:gd name="T37" fmla="*/ 11 h 20"/>
                  <a:gd name="T38" fmla="*/ 11 w 33"/>
                  <a:gd name="T39" fmla="*/ 16 h 20"/>
                  <a:gd name="T40" fmla="*/ 10 w 33"/>
                  <a:gd name="T41" fmla="*/ 13 h 20"/>
                  <a:gd name="T42" fmla="*/ 14 w 33"/>
                  <a:gd name="T43" fmla="*/ 17 h 20"/>
                  <a:gd name="T44" fmla="*/ 10 w 33"/>
                  <a:gd name="T45" fmla="*/ 9 h 20"/>
                  <a:gd name="T46" fmla="*/ 12 w 33"/>
                  <a:gd name="T47" fmla="*/ 9 h 20"/>
                  <a:gd name="T48" fmla="*/ 5 w 33"/>
                  <a:gd name="T49" fmla="*/ 3 h 20"/>
                  <a:gd name="T50" fmla="*/ 4 w 33"/>
                  <a:gd name="T51" fmla="*/ 7 h 20"/>
                  <a:gd name="T52" fmla="*/ 6 w 33"/>
                  <a:gd name="T53" fmla="*/ 15 h 20"/>
                  <a:gd name="T54" fmla="*/ 8 w 33"/>
                  <a:gd name="T55" fmla="*/ 16 h 20"/>
                  <a:gd name="T56" fmla="*/ 9 w 33"/>
                  <a:gd name="T57" fmla="*/ 11 h 20"/>
                  <a:gd name="T58" fmla="*/ 10 w 33"/>
                  <a:gd name="T59" fmla="*/ 17 h 20"/>
                  <a:gd name="T60" fmla="*/ 10 w 33"/>
                  <a:gd name="T61" fmla="*/ 11 h 20"/>
                  <a:gd name="T62" fmla="*/ 10 w 33"/>
                  <a:gd name="T63" fmla="*/ 16 h 20"/>
                  <a:gd name="T64" fmla="*/ 11 w 33"/>
                  <a:gd name="T65" fmla="*/ 11 h 20"/>
                  <a:gd name="T66" fmla="*/ 12 w 33"/>
                  <a:gd name="T67" fmla="*/ 18 h 20"/>
                  <a:gd name="T68" fmla="*/ 22 w 33"/>
                  <a:gd name="T69" fmla="*/ 16 h 20"/>
                  <a:gd name="T70" fmla="*/ 23 w 33"/>
                  <a:gd name="T71" fmla="*/ 12 h 20"/>
                  <a:gd name="T72" fmla="*/ 27 w 33"/>
                  <a:gd name="T73" fmla="*/ 14 h 20"/>
                  <a:gd name="T74" fmla="*/ 29 w 33"/>
                  <a:gd name="T75" fmla="*/ 11 h 20"/>
                  <a:gd name="T76" fmla="*/ 24 w 33"/>
                  <a:gd name="T77" fmla="*/ 19 h 20"/>
                  <a:gd name="T78" fmla="*/ 26 w 33"/>
                  <a:gd name="T79" fmla="*/ 19 h 20"/>
                  <a:gd name="T80" fmla="*/ 26 w 33"/>
                  <a:gd name="T81" fmla="*/ 16 h 20"/>
                  <a:gd name="T82" fmla="*/ 27 w 33"/>
                  <a:gd name="T83" fmla="*/ 19 h 20"/>
                  <a:gd name="T84" fmla="*/ 31 w 33"/>
                  <a:gd name="T85" fmla="*/ 8 h 20"/>
                  <a:gd name="T86" fmla="*/ 29 w 33"/>
                  <a:gd name="T87" fmla="*/ 2 h 20"/>
                  <a:gd name="T88" fmla="*/ 27 w 33"/>
                  <a:gd name="T89"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3" h="20">
                    <a:moveTo>
                      <a:pt x="27" y="8"/>
                    </a:moveTo>
                    <a:cubicBezTo>
                      <a:pt x="26" y="8"/>
                      <a:pt x="25" y="10"/>
                      <a:pt x="25" y="8"/>
                    </a:cubicBezTo>
                    <a:cubicBezTo>
                      <a:pt x="25" y="6"/>
                      <a:pt x="26" y="5"/>
                      <a:pt x="26" y="6"/>
                    </a:cubicBezTo>
                    <a:cubicBezTo>
                      <a:pt x="28" y="1"/>
                      <a:pt x="25" y="6"/>
                      <a:pt x="26" y="3"/>
                    </a:cubicBezTo>
                    <a:cubicBezTo>
                      <a:pt x="25" y="5"/>
                      <a:pt x="25" y="5"/>
                      <a:pt x="25" y="5"/>
                    </a:cubicBezTo>
                    <a:cubicBezTo>
                      <a:pt x="24" y="3"/>
                      <a:pt x="23" y="9"/>
                      <a:pt x="21" y="6"/>
                    </a:cubicBezTo>
                    <a:cubicBezTo>
                      <a:pt x="21" y="7"/>
                      <a:pt x="21" y="7"/>
                      <a:pt x="20" y="11"/>
                    </a:cubicBezTo>
                    <a:cubicBezTo>
                      <a:pt x="20" y="6"/>
                      <a:pt x="20" y="6"/>
                      <a:pt x="19" y="2"/>
                    </a:cubicBezTo>
                    <a:cubicBezTo>
                      <a:pt x="19" y="4"/>
                      <a:pt x="19" y="9"/>
                      <a:pt x="18" y="13"/>
                    </a:cubicBezTo>
                    <a:cubicBezTo>
                      <a:pt x="17" y="7"/>
                      <a:pt x="16" y="14"/>
                      <a:pt x="15" y="9"/>
                    </a:cubicBezTo>
                    <a:cubicBezTo>
                      <a:pt x="15" y="9"/>
                      <a:pt x="16" y="8"/>
                      <a:pt x="16" y="9"/>
                    </a:cubicBezTo>
                    <a:cubicBezTo>
                      <a:pt x="17" y="3"/>
                      <a:pt x="15" y="10"/>
                      <a:pt x="14" y="9"/>
                    </a:cubicBezTo>
                    <a:cubicBezTo>
                      <a:pt x="15" y="3"/>
                      <a:pt x="15" y="3"/>
                      <a:pt x="15" y="3"/>
                    </a:cubicBezTo>
                    <a:cubicBezTo>
                      <a:pt x="14" y="4"/>
                      <a:pt x="12" y="7"/>
                      <a:pt x="12" y="4"/>
                    </a:cubicBezTo>
                    <a:cubicBezTo>
                      <a:pt x="12" y="1"/>
                      <a:pt x="12" y="1"/>
                      <a:pt x="12" y="1"/>
                    </a:cubicBezTo>
                    <a:cubicBezTo>
                      <a:pt x="10" y="5"/>
                      <a:pt x="8" y="3"/>
                      <a:pt x="6" y="5"/>
                    </a:cubicBezTo>
                    <a:cubicBezTo>
                      <a:pt x="5" y="1"/>
                      <a:pt x="5" y="1"/>
                      <a:pt x="5" y="1"/>
                    </a:cubicBezTo>
                    <a:cubicBezTo>
                      <a:pt x="3" y="5"/>
                      <a:pt x="8" y="3"/>
                      <a:pt x="6" y="11"/>
                    </a:cubicBezTo>
                    <a:cubicBezTo>
                      <a:pt x="6" y="1"/>
                      <a:pt x="5" y="15"/>
                      <a:pt x="7" y="11"/>
                    </a:cubicBezTo>
                    <a:cubicBezTo>
                      <a:pt x="10" y="13"/>
                      <a:pt x="7" y="13"/>
                      <a:pt x="11" y="16"/>
                    </a:cubicBezTo>
                    <a:cubicBezTo>
                      <a:pt x="7" y="12"/>
                      <a:pt x="10" y="15"/>
                      <a:pt x="10" y="13"/>
                    </a:cubicBezTo>
                    <a:cubicBezTo>
                      <a:pt x="13" y="17"/>
                      <a:pt x="11" y="13"/>
                      <a:pt x="14" y="17"/>
                    </a:cubicBezTo>
                    <a:cubicBezTo>
                      <a:pt x="10" y="9"/>
                      <a:pt x="10" y="9"/>
                      <a:pt x="10" y="9"/>
                    </a:cubicBezTo>
                    <a:cubicBezTo>
                      <a:pt x="12" y="11"/>
                      <a:pt x="12" y="10"/>
                      <a:pt x="12" y="9"/>
                    </a:cubicBezTo>
                    <a:cubicBezTo>
                      <a:pt x="11" y="10"/>
                      <a:pt x="7" y="4"/>
                      <a:pt x="5" y="3"/>
                    </a:cubicBezTo>
                    <a:cubicBezTo>
                      <a:pt x="5" y="5"/>
                      <a:pt x="5" y="6"/>
                      <a:pt x="4" y="7"/>
                    </a:cubicBezTo>
                    <a:cubicBezTo>
                      <a:pt x="5" y="11"/>
                      <a:pt x="0" y="2"/>
                      <a:pt x="6" y="15"/>
                    </a:cubicBezTo>
                    <a:cubicBezTo>
                      <a:pt x="8" y="16"/>
                      <a:pt x="8" y="16"/>
                      <a:pt x="8" y="16"/>
                    </a:cubicBezTo>
                    <a:cubicBezTo>
                      <a:pt x="8" y="9"/>
                      <a:pt x="9" y="16"/>
                      <a:pt x="9" y="11"/>
                    </a:cubicBezTo>
                    <a:cubicBezTo>
                      <a:pt x="10" y="17"/>
                      <a:pt x="10" y="17"/>
                      <a:pt x="10" y="17"/>
                    </a:cubicBezTo>
                    <a:cubicBezTo>
                      <a:pt x="11" y="15"/>
                      <a:pt x="9" y="13"/>
                      <a:pt x="10" y="11"/>
                    </a:cubicBezTo>
                    <a:cubicBezTo>
                      <a:pt x="10" y="10"/>
                      <a:pt x="11" y="14"/>
                      <a:pt x="10" y="16"/>
                    </a:cubicBezTo>
                    <a:cubicBezTo>
                      <a:pt x="11" y="17"/>
                      <a:pt x="11" y="15"/>
                      <a:pt x="11" y="11"/>
                    </a:cubicBezTo>
                    <a:cubicBezTo>
                      <a:pt x="12" y="18"/>
                      <a:pt x="12" y="18"/>
                      <a:pt x="12" y="18"/>
                    </a:cubicBezTo>
                    <a:cubicBezTo>
                      <a:pt x="14" y="16"/>
                      <a:pt x="20" y="12"/>
                      <a:pt x="22" y="16"/>
                    </a:cubicBezTo>
                    <a:cubicBezTo>
                      <a:pt x="23" y="12"/>
                      <a:pt x="23" y="12"/>
                      <a:pt x="23" y="12"/>
                    </a:cubicBezTo>
                    <a:cubicBezTo>
                      <a:pt x="23" y="15"/>
                      <a:pt x="29" y="4"/>
                      <a:pt x="27" y="14"/>
                    </a:cubicBezTo>
                    <a:cubicBezTo>
                      <a:pt x="29" y="11"/>
                      <a:pt x="29" y="11"/>
                      <a:pt x="29" y="11"/>
                    </a:cubicBezTo>
                    <a:cubicBezTo>
                      <a:pt x="28" y="12"/>
                      <a:pt x="26" y="17"/>
                      <a:pt x="24" y="19"/>
                    </a:cubicBezTo>
                    <a:cubicBezTo>
                      <a:pt x="25" y="18"/>
                      <a:pt x="25" y="20"/>
                      <a:pt x="26" y="19"/>
                    </a:cubicBezTo>
                    <a:cubicBezTo>
                      <a:pt x="26" y="16"/>
                      <a:pt x="26" y="16"/>
                      <a:pt x="26" y="16"/>
                    </a:cubicBezTo>
                    <a:cubicBezTo>
                      <a:pt x="29" y="13"/>
                      <a:pt x="28" y="16"/>
                      <a:pt x="27" y="19"/>
                    </a:cubicBezTo>
                    <a:cubicBezTo>
                      <a:pt x="30" y="15"/>
                      <a:pt x="30" y="12"/>
                      <a:pt x="31" y="8"/>
                    </a:cubicBezTo>
                    <a:cubicBezTo>
                      <a:pt x="26" y="14"/>
                      <a:pt x="33" y="0"/>
                      <a:pt x="29" y="2"/>
                    </a:cubicBezTo>
                    <a:cubicBezTo>
                      <a:pt x="27" y="4"/>
                      <a:pt x="28" y="6"/>
                      <a:pt x="27" y="8"/>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63" name="Freeform 310"/>
              <p:cNvSpPr>
                <a:spLocks/>
              </p:cNvSpPr>
              <p:nvPr/>
            </p:nvSpPr>
            <p:spPr bwMode="auto">
              <a:xfrm>
                <a:off x="5310" y="3062"/>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64" name="Freeform 311"/>
              <p:cNvSpPr>
                <a:spLocks/>
              </p:cNvSpPr>
              <p:nvPr/>
            </p:nvSpPr>
            <p:spPr bwMode="auto">
              <a:xfrm>
                <a:off x="5299" y="3053"/>
                <a:ext cx="1" cy="1"/>
              </a:xfrm>
              <a:custGeom>
                <a:avLst/>
                <a:gdLst>
                  <a:gd name="T0" fmla="*/ 1 w 1"/>
                  <a:gd name="T1" fmla="*/ 1 h 1"/>
                  <a:gd name="T2" fmla="*/ 1 w 1"/>
                  <a:gd name="T3" fmla="*/ 1 h 1"/>
                  <a:gd name="T4" fmla="*/ 1 w 1"/>
                  <a:gd name="T5" fmla="*/ 1 h 1"/>
                </a:gdLst>
                <a:ahLst/>
                <a:cxnLst>
                  <a:cxn ang="0">
                    <a:pos x="T0" y="T1"/>
                  </a:cxn>
                  <a:cxn ang="0">
                    <a:pos x="T2" y="T3"/>
                  </a:cxn>
                  <a:cxn ang="0">
                    <a:pos x="T4" y="T5"/>
                  </a:cxn>
                </a:cxnLst>
                <a:rect l="0" t="0" r="r" b="b"/>
                <a:pathLst>
                  <a:path w="1" h="1">
                    <a:moveTo>
                      <a:pt x="1" y="1"/>
                    </a:moveTo>
                    <a:cubicBezTo>
                      <a:pt x="1" y="1"/>
                      <a:pt x="1" y="1"/>
                      <a:pt x="1" y="1"/>
                    </a:cubicBezTo>
                    <a:cubicBezTo>
                      <a:pt x="0" y="0"/>
                      <a:pt x="1" y="0"/>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65" name="Freeform 312"/>
              <p:cNvSpPr>
                <a:spLocks/>
              </p:cNvSpPr>
              <p:nvPr/>
            </p:nvSpPr>
            <p:spPr bwMode="auto">
              <a:xfrm>
                <a:off x="5312" y="3062"/>
                <a:ext cx="1" cy="0"/>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lnTo>
                      <a:pt x="1" y="0"/>
                    </a:ln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66" name="Freeform 313"/>
              <p:cNvSpPr>
                <a:spLocks/>
              </p:cNvSpPr>
              <p:nvPr/>
            </p:nvSpPr>
            <p:spPr bwMode="auto">
              <a:xfrm>
                <a:off x="5317" y="3055"/>
                <a:ext cx="0" cy="1"/>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lnTo>
                      <a:pt x="0" y="0"/>
                    </a:lnTo>
                    <a:lnTo>
                      <a:pt x="0" y="1"/>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67" name="Freeform 314"/>
              <p:cNvSpPr>
                <a:spLocks/>
              </p:cNvSpPr>
              <p:nvPr/>
            </p:nvSpPr>
            <p:spPr bwMode="auto">
              <a:xfrm>
                <a:off x="5305" y="3053"/>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68" name="Freeform 315"/>
              <p:cNvSpPr>
                <a:spLocks/>
              </p:cNvSpPr>
              <p:nvPr/>
            </p:nvSpPr>
            <p:spPr bwMode="auto">
              <a:xfrm>
                <a:off x="5314" y="304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69" name="Freeform 316"/>
              <p:cNvSpPr>
                <a:spLocks/>
              </p:cNvSpPr>
              <p:nvPr/>
            </p:nvSpPr>
            <p:spPr bwMode="auto">
              <a:xfrm>
                <a:off x="5295" y="3015"/>
                <a:ext cx="35" cy="42"/>
              </a:xfrm>
              <a:custGeom>
                <a:avLst/>
                <a:gdLst>
                  <a:gd name="T0" fmla="*/ 31 w 42"/>
                  <a:gd name="T1" fmla="*/ 3 h 52"/>
                  <a:gd name="T2" fmla="*/ 25 w 42"/>
                  <a:gd name="T3" fmla="*/ 0 h 52"/>
                  <a:gd name="T4" fmla="*/ 21 w 42"/>
                  <a:gd name="T5" fmla="*/ 0 h 52"/>
                  <a:gd name="T6" fmla="*/ 24 w 42"/>
                  <a:gd name="T7" fmla="*/ 4 h 52"/>
                  <a:gd name="T8" fmla="*/ 23 w 42"/>
                  <a:gd name="T9" fmla="*/ 9 h 52"/>
                  <a:gd name="T10" fmla="*/ 19 w 42"/>
                  <a:gd name="T11" fmla="*/ 11 h 52"/>
                  <a:gd name="T12" fmla="*/ 22 w 42"/>
                  <a:gd name="T13" fmla="*/ 18 h 52"/>
                  <a:gd name="T14" fmla="*/ 20 w 42"/>
                  <a:gd name="T15" fmla="*/ 18 h 52"/>
                  <a:gd name="T16" fmla="*/ 17 w 42"/>
                  <a:gd name="T17" fmla="*/ 20 h 52"/>
                  <a:gd name="T18" fmla="*/ 25 w 42"/>
                  <a:gd name="T19" fmla="*/ 26 h 52"/>
                  <a:gd name="T20" fmla="*/ 23 w 42"/>
                  <a:gd name="T21" fmla="*/ 29 h 52"/>
                  <a:gd name="T22" fmla="*/ 18 w 42"/>
                  <a:gd name="T23" fmla="*/ 28 h 52"/>
                  <a:gd name="T24" fmla="*/ 16 w 42"/>
                  <a:gd name="T25" fmla="*/ 31 h 52"/>
                  <a:gd name="T26" fmla="*/ 13 w 42"/>
                  <a:gd name="T27" fmla="*/ 32 h 52"/>
                  <a:gd name="T28" fmla="*/ 13 w 42"/>
                  <a:gd name="T29" fmla="*/ 36 h 52"/>
                  <a:gd name="T30" fmla="*/ 14 w 42"/>
                  <a:gd name="T31" fmla="*/ 40 h 52"/>
                  <a:gd name="T32" fmla="*/ 10 w 42"/>
                  <a:gd name="T33" fmla="*/ 38 h 52"/>
                  <a:gd name="T34" fmla="*/ 10 w 42"/>
                  <a:gd name="T35" fmla="*/ 40 h 52"/>
                  <a:gd name="T36" fmla="*/ 4 w 42"/>
                  <a:gd name="T37" fmla="*/ 45 h 52"/>
                  <a:gd name="T38" fmla="*/ 8 w 42"/>
                  <a:gd name="T39" fmla="*/ 43 h 52"/>
                  <a:gd name="T40" fmla="*/ 6 w 42"/>
                  <a:gd name="T41" fmla="*/ 41 h 52"/>
                  <a:gd name="T42" fmla="*/ 15 w 42"/>
                  <a:gd name="T43" fmla="*/ 48 h 52"/>
                  <a:gd name="T44" fmla="*/ 17 w 42"/>
                  <a:gd name="T45" fmla="*/ 48 h 52"/>
                  <a:gd name="T46" fmla="*/ 18 w 42"/>
                  <a:gd name="T47" fmla="*/ 45 h 52"/>
                  <a:gd name="T48" fmla="*/ 21 w 42"/>
                  <a:gd name="T49" fmla="*/ 44 h 52"/>
                  <a:gd name="T50" fmla="*/ 23 w 42"/>
                  <a:gd name="T51" fmla="*/ 42 h 52"/>
                  <a:gd name="T52" fmla="*/ 23 w 42"/>
                  <a:gd name="T53" fmla="*/ 38 h 52"/>
                  <a:gd name="T54" fmla="*/ 24 w 42"/>
                  <a:gd name="T55" fmla="*/ 38 h 52"/>
                  <a:gd name="T56" fmla="*/ 24 w 42"/>
                  <a:gd name="T57" fmla="*/ 38 h 52"/>
                  <a:gd name="T58" fmla="*/ 25 w 42"/>
                  <a:gd name="T59" fmla="*/ 35 h 52"/>
                  <a:gd name="T60" fmla="*/ 24 w 42"/>
                  <a:gd name="T61" fmla="*/ 31 h 52"/>
                  <a:gd name="T62" fmla="*/ 29 w 42"/>
                  <a:gd name="T63" fmla="*/ 34 h 52"/>
                  <a:gd name="T64" fmla="*/ 30 w 42"/>
                  <a:gd name="T65" fmla="*/ 31 h 52"/>
                  <a:gd name="T66" fmla="*/ 27 w 42"/>
                  <a:gd name="T67" fmla="*/ 27 h 52"/>
                  <a:gd name="T68" fmla="*/ 27 w 42"/>
                  <a:gd name="T69" fmla="*/ 23 h 52"/>
                  <a:gd name="T70" fmla="*/ 28 w 42"/>
                  <a:gd name="T71" fmla="*/ 17 h 52"/>
                  <a:gd name="T72" fmla="*/ 29 w 42"/>
                  <a:gd name="T73" fmla="*/ 17 h 52"/>
                  <a:gd name="T74" fmla="*/ 31 w 42"/>
                  <a:gd name="T75" fmla="*/ 11 h 52"/>
                  <a:gd name="T76" fmla="*/ 24 w 42"/>
                  <a:gd name="T77" fmla="*/ 10 h 52"/>
                  <a:gd name="T78" fmla="*/ 34 w 42"/>
                  <a:gd name="T79" fmla="*/ 1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2" h="52">
                    <a:moveTo>
                      <a:pt x="37" y="7"/>
                    </a:moveTo>
                    <a:cubicBezTo>
                      <a:pt x="36" y="6"/>
                      <a:pt x="35" y="4"/>
                      <a:pt x="31" y="3"/>
                    </a:cubicBezTo>
                    <a:cubicBezTo>
                      <a:pt x="33" y="3"/>
                      <a:pt x="33" y="3"/>
                      <a:pt x="33" y="3"/>
                    </a:cubicBezTo>
                    <a:cubicBezTo>
                      <a:pt x="33" y="3"/>
                      <a:pt x="29" y="0"/>
                      <a:pt x="25" y="0"/>
                    </a:cubicBezTo>
                    <a:cubicBezTo>
                      <a:pt x="27" y="1"/>
                      <a:pt x="27" y="1"/>
                      <a:pt x="27" y="1"/>
                    </a:cubicBezTo>
                    <a:cubicBezTo>
                      <a:pt x="30" y="3"/>
                      <a:pt x="23" y="0"/>
                      <a:pt x="21" y="0"/>
                    </a:cubicBezTo>
                    <a:cubicBezTo>
                      <a:pt x="22" y="1"/>
                      <a:pt x="30" y="5"/>
                      <a:pt x="28" y="5"/>
                    </a:cubicBezTo>
                    <a:cubicBezTo>
                      <a:pt x="28" y="5"/>
                      <a:pt x="26" y="4"/>
                      <a:pt x="24" y="4"/>
                    </a:cubicBezTo>
                    <a:cubicBezTo>
                      <a:pt x="24" y="4"/>
                      <a:pt x="30" y="7"/>
                      <a:pt x="30" y="8"/>
                    </a:cubicBezTo>
                    <a:cubicBezTo>
                      <a:pt x="14" y="1"/>
                      <a:pt x="33" y="13"/>
                      <a:pt x="23" y="9"/>
                    </a:cubicBezTo>
                    <a:cubicBezTo>
                      <a:pt x="24" y="10"/>
                      <a:pt x="22" y="10"/>
                      <a:pt x="24" y="13"/>
                    </a:cubicBezTo>
                    <a:cubicBezTo>
                      <a:pt x="21" y="10"/>
                      <a:pt x="23" y="14"/>
                      <a:pt x="19" y="11"/>
                    </a:cubicBezTo>
                    <a:cubicBezTo>
                      <a:pt x="28" y="16"/>
                      <a:pt x="14" y="11"/>
                      <a:pt x="25" y="18"/>
                    </a:cubicBezTo>
                    <a:cubicBezTo>
                      <a:pt x="21" y="17"/>
                      <a:pt x="25" y="18"/>
                      <a:pt x="22" y="18"/>
                    </a:cubicBezTo>
                    <a:cubicBezTo>
                      <a:pt x="21" y="18"/>
                      <a:pt x="21" y="17"/>
                      <a:pt x="21" y="17"/>
                    </a:cubicBezTo>
                    <a:cubicBezTo>
                      <a:pt x="18" y="16"/>
                      <a:pt x="25" y="21"/>
                      <a:pt x="20" y="18"/>
                    </a:cubicBezTo>
                    <a:cubicBezTo>
                      <a:pt x="18" y="19"/>
                      <a:pt x="22" y="20"/>
                      <a:pt x="25" y="23"/>
                    </a:cubicBezTo>
                    <a:cubicBezTo>
                      <a:pt x="23" y="23"/>
                      <a:pt x="22" y="22"/>
                      <a:pt x="17" y="20"/>
                    </a:cubicBezTo>
                    <a:cubicBezTo>
                      <a:pt x="22" y="23"/>
                      <a:pt x="19" y="22"/>
                      <a:pt x="21" y="24"/>
                    </a:cubicBezTo>
                    <a:cubicBezTo>
                      <a:pt x="21" y="25"/>
                      <a:pt x="23" y="24"/>
                      <a:pt x="25" y="26"/>
                    </a:cubicBezTo>
                    <a:cubicBezTo>
                      <a:pt x="23" y="27"/>
                      <a:pt x="27" y="30"/>
                      <a:pt x="28" y="32"/>
                    </a:cubicBezTo>
                    <a:cubicBezTo>
                      <a:pt x="22" y="29"/>
                      <a:pt x="28" y="31"/>
                      <a:pt x="23" y="29"/>
                    </a:cubicBezTo>
                    <a:cubicBezTo>
                      <a:pt x="21" y="26"/>
                      <a:pt x="22" y="25"/>
                      <a:pt x="18" y="22"/>
                    </a:cubicBezTo>
                    <a:cubicBezTo>
                      <a:pt x="17" y="23"/>
                      <a:pt x="17" y="25"/>
                      <a:pt x="18" y="28"/>
                    </a:cubicBezTo>
                    <a:cubicBezTo>
                      <a:pt x="17" y="28"/>
                      <a:pt x="16" y="26"/>
                      <a:pt x="15" y="26"/>
                    </a:cubicBezTo>
                    <a:cubicBezTo>
                      <a:pt x="12" y="25"/>
                      <a:pt x="20" y="32"/>
                      <a:pt x="16" y="31"/>
                    </a:cubicBezTo>
                    <a:cubicBezTo>
                      <a:pt x="14" y="28"/>
                      <a:pt x="14" y="28"/>
                      <a:pt x="14" y="28"/>
                    </a:cubicBezTo>
                    <a:cubicBezTo>
                      <a:pt x="17" y="32"/>
                      <a:pt x="12" y="30"/>
                      <a:pt x="13" y="32"/>
                    </a:cubicBezTo>
                    <a:cubicBezTo>
                      <a:pt x="14" y="33"/>
                      <a:pt x="15" y="34"/>
                      <a:pt x="16" y="35"/>
                    </a:cubicBezTo>
                    <a:cubicBezTo>
                      <a:pt x="9" y="29"/>
                      <a:pt x="18" y="39"/>
                      <a:pt x="13" y="36"/>
                    </a:cubicBezTo>
                    <a:cubicBezTo>
                      <a:pt x="17" y="40"/>
                      <a:pt x="19" y="43"/>
                      <a:pt x="19" y="44"/>
                    </a:cubicBezTo>
                    <a:cubicBezTo>
                      <a:pt x="14" y="40"/>
                      <a:pt x="14" y="40"/>
                      <a:pt x="14" y="40"/>
                    </a:cubicBezTo>
                    <a:cubicBezTo>
                      <a:pt x="18" y="42"/>
                      <a:pt x="11" y="36"/>
                      <a:pt x="9" y="33"/>
                    </a:cubicBezTo>
                    <a:cubicBezTo>
                      <a:pt x="11" y="36"/>
                      <a:pt x="8" y="35"/>
                      <a:pt x="10" y="38"/>
                    </a:cubicBezTo>
                    <a:cubicBezTo>
                      <a:pt x="7" y="35"/>
                      <a:pt x="7" y="35"/>
                      <a:pt x="7" y="35"/>
                    </a:cubicBezTo>
                    <a:cubicBezTo>
                      <a:pt x="6" y="35"/>
                      <a:pt x="14" y="42"/>
                      <a:pt x="10" y="40"/>
                    </a:cubicBezTo>
                    <a:cubicBezTo>
                      <a:pt x="8" y="38"/>
                      <a:pt x="8" y="38"/>
                      <a:pt x="8" y="38"/>
                    </a:cubicBezTo>
                    <a:cubicBezTo>
                      <a:pt x="6" y="40"/>
                      <a:pt x="0" y="39"/>
                      <a:pt x="4" y="45"/>
                    </a:cubicBezTo>
                    <a:cubicBezTo>
                      <a:pt x="6" y="47"/>
                      <a:pt x="11" y="50"/>
                      <a:pt x="13" y="52"/>
                    </a:cubicBezTo>
                    <a:cubicBezTo>
                      <a:pt x="12" y="49"/>
                      <a:pt x="9" y="46"/>
                      <a:pt x="8" y="43"/>
                    </a:cubicBezTo>
                    <a:cubicBezTo>
                      <a:pt x="12" y="47"/>
                      <a:pt x="12" y="47"/>
                      <a:pt x="12" y="47"/>
                    </a:cubicBezTo>
                    <a:cubicBezTo>
                      <a:pt x="9" y="44"/>
                      <a:pt x="8" y="42"/>
                      <a:pt x="6" y="41"/>
                    </a:cubicBezTo>
                    <a:cubicBezTo>
                      <a:pt x="5" y="38"/>
                      <a:pt x="10" y="43"/>
                      <a:pt x="8" y="41"/>
                    </a:cubicBezTo>
                    <a:cubicBezTo>
                      <a:pt x="12" y="44"/>
                      <a:pt x="12" y="45"/>
                      <a:pt x="15" y="48"/>
                    </a:cubicBezTo>
                    <a:cubicBezTo>
                      <a:pt x="14" y="46"/>
                      <a:pt x="14" y="46"/>
                      <a:pt x="14" y="46"/>
                    </a:cubicBezTo>
                    <a:cubicBezTo>
                      <a:pt x="15" y="47"/>
                      <a:pt x="16" y="46"/>
                      <a:pt x="17" y="48"/>
                    </a:cubicBezTo>
                    <a:cubicBezTo>
                      <a:pt x="13" y="43"/>
                      <a:pt x="20" y="48"/>
                      <a:pt x="19" y="45"/>
                    </a:cubicBezTo>
                    <a:cubicBezTo>
                      <a:pt x="18" y="45"/>
                      <a:pt x="18" y="45"/>
                      <a:pt x="18" y="45"/>
                    </a:cubicBezTo>
                    <a:cubicBezTo>
                      <a:pt x="15" y="43"/>
                      <a:pt x="16" y="43"/>
                      <a:pt x="16" y="42"/>
                    </a:cubicBezTo>
                    <a:cubicBezTo>
                      <a:pt x="19" y="45"/>
                      <a:pt x="19" y="44"/>
                      <a:pt x="21" y="44"/>
                    </a:cubicBezTo>
                    <a:cubicBezTo>
                      <a:pt x="19" y="42"/>
                      <a:pt x="15" y="39"/>
                      <a:pt x="16" y="38"/>
                    </a:cubicBezTo>
                    <a:cubicBezTo>
                      <a:pt x="20" y="42"/>
                      <a:pt x="19" y="39"/>
                      <a:pt x="23" y="42"/>
                    </a:cubicBezTo>
                    <a:cubicBezTo>
                      <a:pt x="19" y="38"/>
                      <a:pt x="23" y="39"/>
                      <a:pt x="20" y="37"/>
                    </a:cubicBezTo>
                    <a:cubicBezTo>
                      <a:pt x="20" y="36"/>
                      <a:pt x="20" y="36"/>
                      <a:pt x="23" y="38"/>
                    </a:cubicBezTo>
                    <a:cubicBezTo>
                      <a:pt x="23" y="39"/>
                      <a:pt x="23" y="39"/>
                      <a:pt x="23" y="39"/>
                    </a:cubicBezTo>
                    <a:cubicBezTo>
                      <a:pt x="24" y="38"/>
                      <a:pt x="24" y="38"/>
                      <a:pt x="24" y="38"/>
                    </a:cubicBezTo>
                    <a:cubicBezTo>
                      <a:pt x="25" y="39"/>
                      <a:pt x="25" y="39"/>
                      <a:pt x="25" y="39"/>
                    </a:cubicBezTo>
                    <a:cubicBezTo>
                      <a:pt x="25" y="39"/>
                      <a:pt x="22" y="36"/>
                      <a:pt x="24" y="38"/>
                    </a:cubicBezTo>
                    <a:cubicBezTo>
                      <a:pt x="26" y="39"/>
                      <a:pt x="25" y="39"/>
                      <a:pt x="26" y="39"/>
                    </a:cubicBezTo>
                    <a:cubicBezTo>
                      <a:pt x="27" y="39"/>
                      <a:pt x="20" y="33"/>
                      <a:pt x="25" y="35"/>
                    </a:cubicBezTo>
                    <a:cubicBezTo>
                      <a:pt x="23" y="33"/>
                      <a:pt x="23" y="32"/>
                      <a:pt x="18" y="29"/>
                    </a:cubicBezTo>
                    <a:cubicBezTo>
                      <a:pt x="20" y="30"/>
                      <a:pt x="24" y="33"/>
                      <a:pt x="24" y="31"/>
                    </a:cubicBezTo>
                    <a:cubicBezTo>
                      <a:pt x="20" y="28"/>
                      <a:pt x="26" y="32"/>
                      <a:pt x="24" y="29"/>
                    </a:cubicBezTo>
                    <a:cubicBezTo>
                      <a:pt x="27" y="33"/>
                      <a:pt x="25" y="30"/>
                      <a:pt x="29" y="34"/>
                    </a:cubicBezTo>
                    <a:cubicBezTo>
                      <a:pt x="31" y="34"/>
                      <a:pt x="26" y="30"/>
                      <a:pt x="27" y="29"/>
                    </a:cubicBezTo>
                    <a:cubicBezTo>
                      <a:pt x="30" y="31"/>
                      <a:pt x="30" y="31"/>
                      <a:pt x="30" y="31"/>
                    </a:cubicBezTo>
                    <a:cubicBezTo>
                      <a:pt x="29" y="30"/>
                      <a:pt x="26" y="27"/>
                      <a:pt x="30" y="29"/>
                    </a:cubicBezTo>
                    <a:cubicBezTo>
                      <a:pt x="27" y="27"/>
                      <a:pt x="27" y="27"/>
                      <a:pt x="27" y="27"/>
                    </a:cubicBezTo>
                    <a:cubicBezTo>
                      <a:pt x="29" y="27"/>
                      <a:pt x="28" y="26"/>
                      <a:pt x="32" y="27"/>
                    </a:cubicBezTo>
                    <a:cubicBezTo>
                      <a:pt x="27" y="23"/>
                      <a:pt x="27" y="23"/>
                      <a:pt x="27" y="23"/>
                    </a:cubicBezTo>
                    <a:cubicBezTo>
                      <a:pt x="34" y="26"/>
                      <a:pt x="29" y="21"/>
                      <a:pt x="24" y="17"/>
                    </a:cubicBezTo>
                    <a:cubicBezTo>
                      <a:pt x="25" y="17"/>
                      <a:pt x="26" y="17"/>
                      <a:pt x="28" y="17"/>
                    </a:cubicBezTo>
                    <a:cubicBezTo>
                      <a:pt x="30" y="19"/>
                      <a:pt x="30" y="19"/>
                      <a:pt x="30" y="19"/>
                    </a:cubicBezTo>
                    <a:cubicBezTo>
                      <a:pt x="30" y="19"/>
                      <a:pt x="34" y="20"/>
                      <a:pt x="29" y="17"/>
                    </a:cubicBezTo>
                    <a:cubicBezTo>
                      <a:pt x="28" y="15"/>
                      <a:pt x="33" y="18"/>
                      <a:pt x="34" y="18"/>
                    </a:cubicBezTo>
                    <a:cubicBezTo>
                      <a:pt x="28" y="13"/>
                      <a:pt x="41" y="17"/>
                      <a:pt x="31" y="11"/>
                    </a:cubicBezTo>
                    <a:cubicBezTo>
                      <a:pt x="30" y="11"/>
                      <a:pt x="28" y="11"/>
                      <a:pt x="28" y="12"/>
                    </a:cubicBezTo>
                    <a:cubicBezTo>
                      <a:pt x="26" y="12"/>
                      <a:pt x="24" y="11"/>
                      <a:pt x="24" y="10"/>
                    </a:cubicBezTo>
                    <a:cubicBezTo>
                      <a:pt x="24" y="9"/>
                      <a:pt x="28" y="11"/>
                      <a:pt x="27" y="9"/>
                    </a:cubicBezTo>
                    <a:cubicBezTo>
                      <a:pt x="34" y="12"/>
                      <a:pt x="34" y="12"/>
                      <a:pt x="34" y="12"/>
                    </a:cubicBezTo>
                    <a:cubicBezTo>
                      <a:pt x="42" y="13"/>
                      <a:pt x="26" y="5"/>
                      <a:pt x="37" y="7"/>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70" name="Freeform 317"/>
              <p:cNvSpPr>
                <a:spLocks/>
              </p:cNvSpPr>
              <p:nvPr/>
            </p:nvSpPr>
            <p:spPr bwMode="auto">
              <a:xfrm>
                <a:off x="5320" y="3031"/>
                <a:ext cx="2" cy="2"/>
              </a:xfrm>
              <a:custGeom>
                <a:avLst/>
                <a:gdLst>
                  <a:gd name="T0" fmla="*/ 0 w 3"/>
                  <a:gd name="T1" fmla="*/ 0 h 2"/>
                  <a:gd name="T2" fmla="*/ 3 w 3"/>
                  <a:gd name="T3" fmla="*/ 2 h 2"/>
                  <a:gd name="T4" fmla="*/ 1 w 3"/>
                  <a:gd name="T5" fmla="*/ 0 h 2"/>
                  <a:gd name="T6" fmla="*/ 0 w 3"/>
                  <a:gd name="T7" fmla="*/ 0 h 2"/>
                </a:gdLst>
                <a:ahLst/>
                <a:cxnLst>
                  <a:cxn ang="0">
                    <a:pos x="T0" y="T1"/>
                  </a:cxn>
                  <a:cxn ang="0">
                    <a:pos x="T2" y="T3"/>
                  </a:cxn>
                  <a:cxn ang="0">
                    <a:pos x="T4" y="T5"/>
                  </a:cxn>
                  <a:cxn ang="0">
                    <a:pos x="T6" y="T7"/>
                  </a:cxn>
                </a:cxnLst>
                <a:rect l="0" t="0" r="r" b="b"/>
                <a:pathLst>
                  <a:path w="3" h="2">
                    <a:moveTo>
                      <a:pt x="0" y="0"/>
                    </a:moveTo>
                    <a:cubicBezTo>
                      <a:pt x="3" y="2"/>
                      <a:pt x="3" y="2"/>
                      <a:pt x="3" y="2"/>
                    </a:cubicBezTo>
                    <a:cubicBezTo>
                      <a:pt x="1" y="0"/>
                      <a:pt x="1" y="0"/>
                      <a:pt x="1" y="0"/>
                    </a:cubicBezTo>
                    <a:cubicBezTo>
                      <a:pt x="1" y="1"/>
                      <a:pt x="1" y="1"/>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71" name="Freeform 318"/>
              <p:cNvSpPr>
                <a:spLocks/>
              </p:cNvSpPr>
              <p:nvPr/>
            </p:nvSpPr>
            <p:spPr bwMode="auto">
              <a:xfrm>
                <a:off x="5320" y="3030"/>
                <a:ext cx="1" cy="1"/>
              </a:xfrm>
              <a:custGeom>
                <a:avLst/>
                <a:gdLst>
                  <a:gd name="T0" fmla="*/ 1 w 1"/>
                  <a:gd name="T1" fmla="*/ 1 h 1"/>
                  <a:gd name="T2" fmla="*/ 0 w 1"/>
                  <a:gd name="T3" fmla="*/ 0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lnTo>
                      <a:pt x="0" y="0"/>
                    </a:lnTo>
                    <a:lnTo>
                      <a:pt x="0" y="1"/>
                    </a:lnTo>
                    <a:lnTo>
                      <a:pt x="1" y="1"/>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72" name="Freeform 319"/>
              <p:cNvSpPr>
                <a:spLocks/>
              </p:cNvSpPr>
              <p:nvPr/>
            </p:nvSpPr>
            <p:spPr bwMode="auto">
              <a:xfrm>
                <a:off x="5324" y="3017"/>
                <a:ext cx="2" cy="1"/>
              </a:xfrm>
              <a:custGeom>
                <a:avLst/>
                <a:gdLst>
                  <a:gd name="T0" fmla="*/ 1 w 3"/>
                  <a:gd name="T1" fmla="*/ 1 h 1"/>
                  <a:gd name="T2" fmla="*/ 2 w 3"/>
                  <a:gd name="T3" fmla="*/ 0 h 1"/>
                  <a:gd name="T4" fmla="*/ 1 w 3"/>
                  <a:gd name="T5" fmla="*/ 1 h 1"/>
                </a:gdLst>
                <a:ahLst/>
                <a:cxnLst>
                  <a:cxn ang="0">
                    <a:pos x="T0" y="T1"/>
                  </a:cxn>
                  <a:cxn ang="0">
                    <a:pos x="T2" y="T3"/>
                  </a:cxn>
                  <a:cxn ang="0">
                    <a:pos x="T4" y="T5"/>
                  </a:cxn>
                </a:cxnLst>
                <a:rect l="0" t="0" r="r" b="b"/>
                <a:pathLst>
                  <a:path w="3" h="1">
                    <a:moveTo>
                      <a:pt x="1" y="1"/>
                    </a:moveTo>
                    <a:cubicBezTo>
                      <a:pt x="2" y="1"/>
                      <a:pt x="3" y="1"/>
                      <a:pt x="2" y="0"/>
                    </a:cubicBezTo>
                    <a:cubicBezTo>
                      <a:pt x="1" y="0"/>
                      <a:pt x="0" y="0"/>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73" name="Freeform 320"/>
              <p:cNvSpPr>
                <a:spLocks/>
              </p:cNvSpPr>
              <p:nvPr/>
            </p:nvSpPr>
            <p:spPr bwMode="auto">
              <a:xfrm>
                <a:off x="5322" y="3016"/>
                <a:ext cx="2" cy="1"/>
              </a:xfrm>
              <a:custGeom>
                <a:avLst/>
                <a:gdLst>
                  <a:gd name="T0" fmla="*/ 2 w 2"/>
                  <a:gd name="T1" fmla="*/ 0 h 1"/>
                  <a:gd name="T2" fmla="*/ 0 w 2"/>
                  <a:gd name="T3" fmla="*/ 0 h 1"/>
                  <a:gd name="T4" fmla="*/ 1 w 2"/>
                  <a:gd name="T5" fmla="*/ 1 h 1"/>
                  <a:gd name="T6" fmla="*/ 2 w 2"/>
                  <a:gd name="T7" fmla="*/ 0 h 1"/>
                </a:gdLst>
                <a:ahLst/>
                <a:cxnLst>
                  <a:cxn ang="0">
                    <a:pos x="T0" y="T1"/>
                  </a:cxn>
                  <a:cxn ang="0">
                    <a:pos x="T2" y="T3"/>
                  </a:cxn>
                  <a:cxn ang="0">
                    <a:pos x="T4" y="T5"/>
                  </a:cxn>
                  <a:cxn ang="0">
                    <a:pos x="T6" y="T7"/>
                  </a:cxn>
                </a:cxnLst>
                <a:rect l="0" t="0" r="r" b="b"/>
                <a:pathLst>
                  <a:path w="2" h="1">
                    <a:moveTo>
                      <a:pt x="2" y="0"/>
                    </a:moveTo>
                    <a:lnTo>
                      <a:pt x="0" y="0"/>
                    </a:lnTo>
                    <a:lnTo>
                      <a:pt x="1" y="1"/>
                    </a:lnTo>
                    <a:lnTo>
                      <a:pt x="2"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74" name="Freeform 321"/>
              <p:cNvSpPr>
                <a:spLocks/>
              </p:cNvSpPr>
              <p:nvPr/>
            </p:nvSpPr>
            <p:spPr bwMode="auto">
              <a:xfrm>
                <a:off x="5308" y="3002"/>
                <a:ext cx="21" cy="14"/>
              </a:xfrm>
              <a:custGeom>
                <a:avLst/>
                <a:gdLst>
                  <a:gd name="T0" fmla="*/ 9 w 25"/>
                  <a:gd name="T1" fmla="*/ 1 h 16"/>
                  <a:gd name="T2" fmla="*/ 6 w 25"/>
                  <a:gd name="T3" fmla="*/ 5 h 16"/>
                  <a:gd name="T4" fmla="*/ 7 w 25"/>
                  <a:gd name="T5" fmla="*/ 1 h 16"/>
                  <a:gd name="T6" fmla="*/ 3 w 25"/>
                  <a:gd name="T7" fmla="*/ 8 h 16"/>
                  <a:gd name="T8" fmla="*/ 9 w 25"/>
                  <a:gd name="T9" fmla="*/ 6 h 16"/>
                  <a:gd name="T10" fmla="*/ 6 w 25"/>
                  <a:gd name="T11" fmla="*/ 7 h 16"/>
                  <a:gd name="T12" fmla="*/ 12 w 25"/>
                  <a:gd name="T13" fmla="*/ 8 h 16"/>
                  <a:gd name="T14" fmla="*/ 5 w 25"/>
                  <a:gd name="T15" fmla="*/ 8 h 16"/>
                  <a:gd name="T16" fmla="*/ 8 w 25"/>
                  <a:gd name="T17" fmla="*/ 9 h 16"/>
                  <a:gd name="T18" fmla="*/ 10 w 25"/>
                  <a:gd name="T19" fmla="*/ 9 h 16"/>
                  <a:gd name="T20" fmla="*/ 9 w 25"/>
                  <a:gd name="T21" fmla="*/ 10 h 16"/>
                  <a:gd name="T22" fmla="*/ 10 w 25"/>
                  <a:gd name="T23" fmla="*/ 10 h 16"/>
                  <a:gd name="T24" fmla="*/ 11 w 25"/>
                  <a:gd name="T25" fmla="*/ 11 h 16"/>
                  <a:gd name="T26" fmla="*/ 9 w 25"/>
                  <a:gd name="T27" fmla="*/ 10 h 16"/>
                  <a:gd name="T28" fmla="*/ 11 w 25"/>
                  <a:gd name="T29" fmla="*/ 12 h 16"/>
                  <a:gd name="T30" fmla="*/ 8 w 25"/>
                  <a:gd name="T31" fmla="*/ 11 h 16"/>
                  <a:gd name="T32" fmla="*/ 13 w 25"/>
                  <a:gd name="T33" fmla="*/ 15 h 16"/>
                  <a:gd name="T34" fmla="*/ 16 w 25"/>
                  <a:gd name="T35" fmla="*/ 16 h 16"/>
                  <a:gd name="T36" fmla="*/ 14 w 25"/>
                  <a:gd name="T37" fmla="*/ 13 h 16"/>
                  <a:gd name="T38" fmla="*/ 14 w 25"/>
                  <a:gd name="T39" fmla="*/ 13 h 16"/>
                  <a:gd name="T40" fmla="*/ 12 w 25"/>
                  <a:gd name="T41" fmla="*/ 11 h 16"/>
                  <a:gd name="T42" fmla="*/ 18 w 25"/>
                  <a:gd name="T43" fmla="*/ 13 h 16"/>
                  <a:gd name="T44" fmla="*/ 22 w 25"/>
                  <a:gd name="T45" fmla="*/ 10 h 16"/>
                  <a:gd name="T46" fmla="*/ 22 w 25"/>
                  <a:gd name="T47" fmla="*/ 10 h 16"/>
                  <a:gd name="T48" fmla="*/ 20 w 25"/>
                  <a:gd name="T49" fmla="*/ 9 h 16"/>
                  <a:gd name="T50" fmla="*/ 18 w 25"/>
                  <a:gd name="T51" fmla="*/ 10 h 16"/>
                  <a:gd name="T52" fmla="*/ 11 w 25"/>
                  <a:gd name="T53" fmla="*/ 9 h 16"/>
                  <a:gd name="T54" fmla="*/ 11 w 25"/>
                  <a:gd name="T55" fmla="*/ 8 h 16"/>
                  <a:gd name="T56" fmla="*/ 16 w 25"/>
                  <a:gd name="T57" fmla="*/ 9 h 16"/>
                  <a:gd name="T58" fmla="*/ 14 w 25"/>
                  <a:gd name="T59" fmla="*/ 8 h 16"/>
                  <a:gd name="T60" fmla="*/ 20 w 25"/>
                  <a:gd name="T61" fmla="*/ 7 h 16"/>
                  <a:gd name="T62" fmla="*/ 14 w 25"/>
                  <a:gd name="T63" fmla="*/ 7 h 16"/>
                  <a:gd name="T64" fmla="*/ 13 w 25"/>
                  <a:gd name="T65" fmla="*/ 4 h 16"/>
                  <a:gd name="T66" fmla="*/ 16 w 25"/>
                  <a:gd name="T67" fmla="*/ 3 h 16"/>
                  <a:gd name="T68" fmla="*/ 12 w 25"/>
                  <a:gd name="T69" fmla="*/ 4 h 16"/>
                  <a:gd name="T70" fmla="*/ 12 w 25"/>
                  <a:gd name="T71" fmla="*/ 1 h 16"/>
                  <a:gd name="T72" fmla="*/ 10 w 25"/>
                  <a:gd name="T73" fmla="*/ 3 h 16"/>
                  <a:gd name="T74" fmla="*/ 9 w 25"/>
                  <a:gd name="T75" fmla="*/ 1 h 16"/>
                  <a:gd name="T76" fmla="*/ 9 w 25"/>
                  <a:gd name="T77" fmla="*/ 1 h 16"/>
                  <a:gd name="T78" fmla="*/ 5 w 25"/>
                  <a:gd name="T79" fmla="*/ 7 h 16"/>
                  <a:gd name="T80" fmla="*/ 9 w 25"/>
                  <a:gd name="T81" fmla="*/ 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 h="16">
                    <a:moveTo>
                      <a:pt x="9" y="1"/>
                    </a:moveTo>
                    <a:cubicBezTo>
                      <a:pt x="6" y="5"/>
                      <a:pt x="6" y="5"/>
                      <a:pt x="6" y="5"/>
                    </a:cubicBezTo>
                    <a:cubicBezTo>
                      <a:pt x="7" y="2"/>
                      <a:pt x="5" y="5"/>
                      <a:pt x="7" y="1"/>
                    </a:cubicBezTo>
                    <a:cubicBezTo>
                      <a:pt x="5" y="6"/>
                      <a:pt x="5" y="1"/>
                      <a:pt x="3" y="8"/>
                    </a:cubicBezTo>
                    <a:cubicBezTo>
                      <a:pt x="7" y="7"/>
                      <a:pt x="3" y="9"/>
                      <a:pt x="9" y="6"/>
                    </a:cubicBezTo>
                    <a:cubicBezTo>
                      <a:pt x="6" y="7"/>
                      <a:pt x="6" y="7"/>
                      <a:pt x="6" y="7"/>
                    </a:cubicBezTo>
                    <a:cubicBezTo>
                      <a:pt x="12" y="6"/>
                      <a:pt x="0" y="8"/>
                      <a:pt x="12" y="8"/>
                    </a:cubicBezTo>
                    <a:cubicBezTo>
                      <a:pt x="5" y="8"/>
                      <a:pt x="5" y="8"/>
                      <a:pt x="5" y="8"/>
                    </a:cubicBezTo>
                    <a:cubicBezTo>
                      <a:pt x="3" y="8"/>
                      <a:pt x="14" y="9"/>
                      <a:pt x="8" y="9"/>
                    </a:cubicBezTo>
                    <a:cubicBezTo>
                      <a:pt x="10" y="9"/>
                      <a:pt x="10" y="9"/>
                      <a:pt x="10" y="9"/>
                    </a:cubicBezTo>
                    <a:cubicBezTo>
                      <a:pt x="10" y="9"/>
                      <a:pt x="9" y="9"/>
                      <a:pt x="9" y="10"/>
                    </a:cubicBezTo>
                    <a:cubicBezTo>
                      <a:pt x="10" y="10"/>
                      <a:pt x="10" y="10"/>
                      <a:pt x="10" y="10"/>
                    </a:cubicBezTo>
                    <a:cubicBezTo>
                      <a:pt x="13" y="10"/>
                      <a:pt x="13" y="11"/>
                      <a:pt x="11" y="11"/>
                    </a:cubicBezTo>
                    <a:cubicBezTo>
                      <a:pt x="9" y="11"/>
                      <a:pt x="10" y="11"/>
                      <a:pt x="9" y="10"/>
                    </a:cubicBezTo>
                    <a:cubicBezTo>
                      <a:pt x="7" y="10"/>
                      <a:pt x="11" y="11"/>
                      <a:pt x="11" y="12"/>
                    </a:cubicBezTo>
                    <a:cubicBezTo>
                      <a:pt x="9" y="12"/>
                      <a:pt x="8" y="11"/>
                      <a:pt x="8" y="11"/>
                    </a:cubicBezTo>
                    <a:cubicBezTo>
                      <a:pt x="10" y="13"/>
                      <a:pt x="3" y="12"/>
                      <a:pt x="13" y="15"/>
                    </a:cubicBezTo>
                    <a:cubicBezTo>
                      <a:pt x="14" y="16"/>
                      <a:pt x="16" y="16"/>
                      <a:pt x="16" y="16"/>
                    </a:cubicBezTo>
                    <a:cubicBezTo>
                      <a:pt x="20" y="16"/>
                      <a:pt x="16" y="14"/>
                      <a:pt x="14" y="13"/>
                    </a:cubicBezTo>
                    <a:cubicBezTo>
                      <a:pt x="14" y="13"/>
                      <a:pt x="14" y="13"/>
                      <a:pt x="14" y="13"/>
                    </a:cubicBezTo>
                    <a:cubicBezTo>
                      <a:pt x="5" y="11"/>
                      <a:pt x="16" y="13"/>
                      <a:pt x="12" y="11"/>
                    </a:cubicBezTo>
                    <a:cubicBezTo>
                      <a:pt x="16" y="12"/>
                      <a:pt x="16" y="13"/>
                      <a:pt x="18" y="13"/>
                    </a:cubicBezTo>
                    <a:cubicBezTo>
                      <a:pt x="25" y="13"/>
                      <a:pt x="13" y="10"/>
                      <a:pt x="22" y="10"/>
                    </a:cubicBezTo>
                    <a:cubicBezTo>
                      <a:pt x="22" y="10"/>
                      <a:pt x="22" y="10"/>
                      <a:pt x="22" y="10"/>
                    </a:cubicBezTo>
                    <a:cubicBezTo>
                      <a:pt x="23" y="10"/>
                      <a:pt x="21" y="10"/>
                      <a:pt x="20" y="9"/>
                    </a:cubicBezTo>
                    <a:cubicBezTo>
                      <a:pt x="18" y="10"/>
                      <a:pt x="18" y="10"/>
                      <a:pt x="18" y="10"/>
                    </a:cubicBezTo>
                    <a:cubicBezTo>
                      <a:pt x="17" y="9"/>
                      <a:pt x="13" y="9"/>
                      <a:pt x="11" y="9"/>
                    </a:cubicBezTo>
                    <a:cubicBezTo>
                      <a:pt x="15" y="9"/>
                      <a:pt x="9" y="9"/>
                      <a:pt x="11" y="8"/>
                    </a:cubicBezTo>
                    <a:cubicBezTo>
                      <a:pt x="15" y="8"/>
                      <a:pt x="14" y="9"/>
                      <a:pt x="16" y="9"/>
                    </a:cubicBezTo>
                    <a:cubicBezTo>
                      <a:pt x="14" y="8"/>
                      <a:pt x="14" y="8"/>
                      <a:pt x="14" y="8"/>
                    </a:cubicBezTo>
                    <a:cubicBezTo>
                      <a:pt x="14" y="8"/>
                      <a:pt x="18" y="7"/>
                      <a:pt x="20" y="7"/>
                    </a:cubicBezTo>
                    <a:cubicBezTo>
                      <a:pt x="17" y="7"/>
                      <a:pt x="18" y="7"/>
                      <a:pt x="14" y="7"/>
                    </a:cubicBezTo>
                    <a:cubicBezTo>
                      <a:pt x="19" y="6"/>
                      <a:pt x="16" y="3"/>
                      <a:pt x="13" y="4"/>
                    </a:cubicBezTo>
                    <a:cubicBezTo>
                      <a:pt x="13" y="4"/>
                      <a:pt x="17" y="2"/>
                      <a:pt x="16" y="3"/>
                    </a:cubicBezTo>
                    <a:cubicBezTo>
                      <a:pt x="17" y="2"/>
                      <a:pt x="15" y="3"/>
                      <a:pt x="12" y="4"/>
                    </a:cubicBezTo>
                    <a:cubicBezTo>
                      <a:pt x="10" y="5"/>
                      <a:pt x="11" y="4"/>
                      <a:pt x="12" y="1"/>
                    </a:cubicBezTo>
                    <a:cubicBezTo>
                      <a:pt x="10" y="3"/>
                      <a:pt x="10" y="3"/>
                      <a:pt x="10" y="3"/>
                    </a:cubicBezTo>
                    <a:cubicBezTo>
                      <a:pt x="7" y="7"/>
                      <a:pt x="12" y="0"/>
                      <a:pt x="9" y="1"/>
                    </a:cubicBezTo>
                    <a:cubicBezTo>
                      <a:pt x="9" y="1"/>
                      <a:pt x="9" y="1"/>
                      <a:pt x="9" y="1"/>
                    </a:cubicBezTo>
                    <a:cubicBezTo>
                      <a:pt x="9" y="2"/>
                      <a:pt x="5" y="8"/>
                      <a:pt x="5" y="7"/>
                    </a:cubicBezTo>
                    <a:cubicBezTo>
                      <a:pt x="7" y="3"/>
                      <a:pt x="7" y="4"/>
                      <a:pt x="9"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75" name="Freeform 322"/>
              <p:cNvSpPr>
                <a:spLocks/>
              </p:cNvSpPr>
              <p:nvPr/>
            </p:nvSpPr>
            <p:spPr bwMode="auto">
              <a:xfrm>
                <a:off x="5310" y="3003"/>
                <a:ext cx="3" cy="8"/>
              </a:xfrm>
              <a:custGeom>
                <a:avLst/>
                <a:gdLst>
                  <a:gd name="T0" fmla="*/ 2 w 3"/>
                  <a:gd name="T1" fmla="*/ 5 h 9"/>
                  <a:gd name="T2" fmla="*/ 3 w 3"/>
                  <a:gd name="T3" fmla="*/ 1 h 9"/>
                  <a:gd name="T4" fmla="*/ 0 w 3"/>
                  <a:gd name="T5" fmla="*/ 8 h 9"/>
                  <a:gd name="T6" fmla="*/ 1 w 3"/>
                  <a:gd name="T7" fmla="*/ 6 h 9"/>
                  <a:gd name="T8" fmla="*/ 2 w 3"/>
                  <a:gd name="T9" fmla="*/ 5 h 9"/>
                </a:gdLst>
                <a:ahLst/>
                <a:cxnLst>
                  <a:cxn ang="0">
                    <a:pos x="T0" y="T1"/>
                  </a:cxn>
                  <a:cxn ang="0">
                    <a:pos x="T2" y="T3"/>
                  </a:cxn>
                  <a:cxn ang="0">
                    <a:pos x="T4" y="T5"/>
                  </a:cxn>
                  <a:cxn ang="0">
                    <a:pos x="T6" y="T7"/>
                  </a:cxn>
                  <a:cxn ang="0">
                    <a:pos x="T8" y="T9"/>
                  </a:cxn>
                </a:cxnLst>
                <a:rect l="0" t="0" r="r" b="b"/>
                <a:pathLst>
                  <a:path w="3" h="9">
                    <a:moveTo>
                      <a:pt x="2" y="5"/>
                    </a:moveTo>
                    <a:cubicBezTo>
                      <a:pt x="3" y="1"/>
                      <a:pt x="3" y="1"/>
                      <a:pt x="3" y="1"/>
                    </a:cubicBezTo>
                    <a:cubicBezTo>
                      <a:pt x="3" y="0"/>
                      <a:pt x="1" y="5"/>
                      <a:pt x="0" y="8"/>
                    </a:cubicBezTo>
                    <a:cubicBezTo>
                      <a:pt x="1" y="7"/>
                      <a:pt x="1" y="9"/>
                      <a:pt x="1" y="6"/>
                    </a:cubicBezTo>
                    <a:cubicBezTo>
                      <a:pt x="1" y="6"/>
                      <a:pt x="2" y="4"/>
                      <a:pt x="2" y="5"/>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76" name="Freeform 323"/>
              <p:cNvSpPr>
                <a:spLocks/>
              </p:cNvSpPr>
              <p:nvPr/>
            </p:nvSpPr>
            <p:spPr bwMode="auto">
              <a:xfrm>
                <a:off x="5303" y="3000"/>
                <a:ext cx="8" cy="16"/>
              </a:xfrm>
              <a:custGeom>
                <a:avLst/>
                <a:gdLst>
                  <a:gd name="T0" fmla="*/ 4 w 10"/>
                  <a:gd name="T1" fmla="*/ 9 h 19"/>
                  <a:gd name="T2" fmla="*/ 4 w 10"/>
                  <a:gd name="T3" fmla="*/ 12 h 19"/>
                  <a:gd name="T4" fmla="*/ 7 w 10"/>
                  <a:gd name="T5" fmla="*/ 14 h 19"/>
                  <a:gd name="T6" fmla="*/ 9 w 10"/>
                  <a:gd name="T7" fmla="*/ 8 h 19"/>
                  <a:gd name="T8" fmla="*/ 8 w 10"/>
                  <a:gd name="T9" fmla="*/ 12 h 19"/>
                  <a:gd name="T10" fmla="*/ 10 w 10"/>
                  <a:gd name="T11" fmla="*/ 7 h 19"/>
                  <a:gd name="T12" fmla="*/ 9 w 10"/>
                  <a:gd name="T13" fmla="*/ 9 h 19"/>
                  <a:gd name="T14" fmla="*/ 10 w 10"/>
                  <a:gd name="T15" fmla="*/ 7 h 19"/>
                  <a:gd name="T16" fmla="*/ 9 w 10"/>
                  <a:gd name="T17" fmla="*/ 7 h 19"/>
                  <a:gd name="T18" fmla="*/ 10 w 10"/>
                  <a:gd name="T19" fmla="*/ 4 h 19"/>
                  <a:gd name="T20" fmla="*/ 7 w 10"/>
                  <a:gd name="T21" fmla="*/ 10 h 19"/>
                  <a:gd name="T22" fmla="*/ 8 w 10"/>
                  <a:gd name="T23" fmla="*/ 4 h 19"/>
                  <a:gd name="T24" fmla="*/ 6 w 10"/>
                  <a:gd name="T25" fmla="*/ 2 h 19"/>
                  <a:gd name="T26" fmla="*/ 6 w 10"/>
                  <a:gd name="T27" fmla="*/ 4 h 19"/>
                  <a:gd name="T28" fmla="*/ 6 w 10"/>
                  <a:gd name="T29" fmla="*/ 8 h 19"/>
                  <a:gd name="T30" fmla="*/ 6 w 10"/>
                  <a:gd name="T31" fmla="*/ 2 h 19"/>
                  <a:gd name="T32" fmla="*/ 2 w 10"/>
                  <a:gd name="T33" fmla="*/ 5 h 19"/>
                  <a:gd name="T34" fmla="*/ 1 w 10"/>
                  <a:gd name="T35" fmla="*/ 12 h 19"/>
                  <a:gd name="T36" fmla="*/ 1 w 10"/>
                  <a:gd name="T37" fmla="*/ 7 h 19"/>
                  <a:gd name="T38" fmla="*/ 0 w 10"/>
                  <a:gd name="T39" fmla="*/ 5 h 19"/>
                  <a:gd name="T40" fmla="*/ 0 w 10"/>
                  <a:gd name="T41" fmla="*/ 15 h 19"/>
                  <a:gd name="T42" fmla="*/ 4 w 10"/>
                  <a:gd name="T43"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19">
                    <a:moveTo>
                      <a:pt x="4" y="9"/>
                    </a:moveTo>
                    <a:cubicBezTo>
                      <a:pt x="4" y="12"/>
                      <a:pt x="4" y="12"/>
                      <a:pt x="4" y="12"/>
                    </a:cubicBezTo>
                    <a:cubicBezTo>
                      <a:pt x="5" y="12"/>
                      <a:pt x="7" y="10"/>
                      <a:pt x="7" y="14"/>
                    </a:cubicBezTo>
                    <a:cubicBezTo>
                      <a:pt x="7" y="15"/>
                      <a:pt x="8" y="9"/>
                      <a:pt x="9" y="8"/>
                    </a:cubicBezTo>
                    <a:cubicBezTo>
                      <a:pt x="8" y="12"/>
                      <a:pt x="8" y="12"/>
                      <a:pt x="8" y="12"/>
                    </a:cubicBezTo>
                    <a:cubicBezTo>
                      <a:pt x="9" y="9"/>
                      <a:pt x="9" y="14"/>
                      <a:pt x="10" y="7"/>
                    </a:cubicBezTo>
                    <a:cubicBezTo>
                      <a:pt x="10" y="6"/>
                      <a:pt x="9" y="10"/>
                      <a:pt x="9" y="9"/>
                    </a:cubicBezTo>
                    <a:cubicBezTo>
                      <a:pt x="10" y="7"/>
                      <a:pt x="10" y="7"/>
                      <a:pt x="10" y="7"/>
                    </a:cubicBezTo>
                    <a:cubicBezTo>
                      <a:pt x="9" y="7"/>
                      <a:pt x="9" y="7"/>
                      <a:pt x="9" y="7"/>
                    </a:cubicBezTo>
                    <a:cubicBezTo>
                      <a:pt x="10" y="4"/>
                      <a:pt x="10" y="4"/>
                      <a:pt x="10" y="4"/>
                    </a:cubicBezTo>
                    <a:cubicBezTo>
                      <a:pt x="10" y="0"/>
                      <a:pt x="8" y="13"/>
                      <a:pt x="7" y="10"/>
                    </a:cubicBezTo>
                    <a:cubicBezTo>
                      <a:pt x="8" y="4"/>
                      <a:pt x="8" y="4"/>
                      <a:pt x="8" y="4"/>
                    </a:cubicBezTo>
                    <a:cubicBezTo>
                      <a:pt x="7" y="4"/>
                      <a:pt x="7" y="6"/>
                      <a:pt x="6" y="2"/>
                    </a:cubicBezTo>
                    <a:cubicBezTo>
                      <a:pt x="6" y="2"/>
                      <a:pt x="6" y="5"/>
                      <a:pt x="6" y="4"/>
                    </a:cubicBezTo>
                    <a:cubicBezTo>
                      <a:pt x="6" y="4"/>
                      <a:pt x="6" y="7"/>
                      <a:pt x="6" y="8"/>
                    </a:cubicBezTo>
                    <a:cubicBezTo>
                      <a:pt x="5" y="13"/>
                      <a:pt x="7" y="5"/>
                      <a:pt x="6" y="2"/>
                    </a:cubicBezTo>
                    <a:cubicBezTo>
                      <a:pt x="4" y="6"/>
                      <a:pt x="2" y="10"/>
                      <a:pt x="2" y="5"/>
                    </a:cubicBezTo>
                    <a:cubicBezTo>
                      <a:pt x="2" y="9"/>
                      <a:pt x="2" y="12"/>
                      <a:pt x="1" y="12"/>
                    </a:cubicBezTo>
                    <a:cubicBezTo>
                      <a:pt x="1" y="7"/>
                      <a:pt x="1" y="7"/>
                      <a:pt x="1" y="7"/>
                    </a:cubicBezTo>
                    <a:cubicBezTo>
                      <a:pt x="1" y="6"/>
                      <a:pt x="1" y="5"/>
                      <a:pt x="0" y="5"/>
                    </a:cubicBezTo>
                    <a:cubicBezTo>
                      <a:pt x="1" y="9"/>
                      <a:pt x="1" y="13"/>
                      <a:pt x="0" y="15"/>
                    </a:cubicBezTo>
                    <a:cubicBezTo>
                      <a:pt x="2" y="19"/>
                      <a:pt x="2" y="8"/>
                      <a:pt x="4" y="9"/>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77" name="Freeform 324"/>
              <p:cNvSpPr>
                <a:spLocks/>
              </p:cNvSpPr>
              <p:nvPr/>
            </p:nvSpPr>
            <p:spPr bwMode="auto">
              <a:xfrm>
                <a:off x="5305" y="3010"/>
                <a:ext cx="1" cy="1"/>
              </a:xfrm>
              <a:custGeom>
                <a:avLst/>
                <a:gdLst>
                  <a:gd name="T0" fmla="*/ 0 w 1"/>
                  <a:gd name="T1" fmla="*/ 1 h 1"/>
                  <a:gd name="T2" fmla="*/ 1 w 1"/>
                  <a:gd name="T3" fmla="*/ 0 h 1"/>
                  <a:gd name="T4" fmla="*/ 0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1" y="0"/>
                    </a:lnTo>
                    <a:lnTo>
                      <a:pt x="0" y="0"/>
                    </a:lnTo>
                    <a:lnTo>
                      <a:pt x="0" y="1"/>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78" name="Freeform 325"/>
              <p:cNvSpPr>
                <a:spLocks/>
              </p:cNvSpPr>
              <p:nvPr/>
            </p:nvSpPr>
            <p:spPr bwMode="auto">
              <a:xfrm>
                <a:off x="5228" y="3178"/>
                <a:ext cx="2" cy="2"/>
              </a:xfrm>
              <a:custGeom>
                <a:avLst/>
                <a:gdLst>
                  <a:gd name="T0" fmla="*/ 1 w 2"/>
                  <a:gd name="T1" fmla="*/ 2 h 2"/>
                  <a:gd name="T2" fmla="*/ 2 w 2"/>
                  <a:gd name="T3" fmla="*/ 2 h 2"/>
                  <a:gd name="T4" fmla="*/ 0 w 2"/>
                  <a:gd name="T5" fmla="*/ 0 h 2"/>
                  <a:gd name="T6" fmla="*/ 1 w 2"/>
                  <a:gd name="T7" fmla="*/ 2 h 2"/>
                </a:gdLst>
                <a:ahLst/>
                <a:cxnLst>
                  <a:cxn ang="0">
                    <a:pos x="T0" y="T1"/>
                  </a:cxn>
                  <a:cxn ang="0">
                    <a:pos x="T2" y="T3"/>
                  </a:cxn>
                  <a:cxn ang="0">
                    <a:pos x="T4" y="T5"/>
                  </a:cxn>
                  <a:cxn ang="0">
                    <a:pos x="T6" y="T7"/>
                  </a:cxn>
                </a:cxnLst>
                <a:rect l="0" t="0" r="r" b="b"/>
                <a:pathLst>
                  <a:path w="2" h="2">
                    <a:moveTo>
                      <a:pt x="1" y="2"/>
                    </a:moveTo>
                    <a:lnTo>
                      <a:pt x="2" y="2"/>
                    </a:lnTo>
                    <a:lnTo>
                      <a:pt x="0" y="0"/>
                    </a:lnTo>
                    <a:lnTo>
                      <a:pt x="1" y="2"/>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79" name="Freeform 326"/>
              <p:cNvSpPr>
                <a:spLocks/>
              </p:cNvSpPr>
              <p:nvPr/>
            </p:nvSpPr>
            <p:spPr bwMode="auto">
              <a:xfrm>
                <a:off x="5229" y="3176"/>
                <a:ext cx="6" cy="13"/>
              </a:xfrm>
              <a:custGeom>
                <a:avLst/>
                <a:gdLst>
                  <a:gd name="T0" fmla="*/ 7 w 7"/>
                  <a:gd name="T1" fmla="*/ 15 h 15"/>
                  <a:gd name="T2" fmla="*/ 7 w 7"/>
                  <a:gd name="T3" fmla="*/ 13 h 15"/>
                  <a:gd name="T4" fmla="*/ 0 w 7"/>
                  <a:gd name="T5" fmla="*/ 0 h 15"/>
                  <a:gd name="T6" fmla="*/ 3 w 7"/>
                  <a:gd name="T7" fmla="*/ 9 h 15"/>
                  <a:gd name="T8" fmla="*/ 2 w 7"/>
                  <a:gd name="T9" fmla="*/ 6 h 15"/>
                  <a:gd name="T10" fmla="*/ 5 w 7"/>
                  <a:gd name="T11" fmla="*/ 12 h 15"/>
                  <a:gd name="T12" fmla="*/ 5 w 7"/>
                  <a:gd name="T13" fmla="*/ 11 h 15"/>
                  <a:gd name="T14" fmla="*/ 7 w 7"/>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5">
                    <a:moveTo>
                      <a:pt x="7" y="15"/>
                    </a:moveTo>
                    <a:cubicBezTo>
                      <a:pt x="7" y="13"/>
                      <a:pt x="7" y="13"/>
                      <a:pt x="7" y="13"/>
                    </a:cubicBezTo>
                    <a:cubicBezTo>
                      <a:pt x="2" y="4"/>
                      <a:pt x="4" y="7"/>
                      <a:pt x="0" y="0"/>
                    </a:cubicBezTo>
                    <a:cubicBezTo>
                      <a:pt x="0" y="2"/>
                      <a:pt x="1" y="5"/>
                      <a:pt x="3" y="9"/>
                    </a:cubicBezTo>
                    <a:cubicBezTo>
                      <a:pt x="3" y="9"/>
                      <a:pt x="1" y="5"/>
                      <a:pt x="2" y="6"/>
                    </a:cubicBezTo>
                    <a:cubicBezTo>
                      <a:pt x="4" y="9"/>
                      <a:pt x="3" y="8"/>
                      <a:pt x="5" y="12"/>
                    </a:cubicBezTo>
                    <a:cubicBezTo>
                      <a:pt x="7" y="15"/>
                      <a:pt x="4" y="10"/>
                      <a:pt x="5" y="11"/>
                    </a:cubicBezTo>
                    <a:lnTo>
                      <a:pt x="7" y="15"/>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80" name="Freeform 327"/>
              <p:cNvSpPr>
                <a:spLocks/>
              </p:cNvSpPr>
              <p:nvPr/>
            </p:nvSpPr>
            <p:spPr bwMode="auto">
              <a:xfrm>
                <a:off x="5232" y="3180"/>
                <a:ext cx="1" cy="4"/>
              </a:xfrm>
              <a:custGeom>
                <a:avLst/>
                <a:gdLst>
                  <a:gd name="T0" fmla="*/ 0 w 2"/>
                  <a:gd name="T1" fmla="*/ 0 h 5"/>
                  <a:gd name="T2" fmla="*/ 2 w 2"/>
                  <a:gd name="T3" fmla="*/ 5 h 5"/>
                  <a:gd name="T4" fmla="*/ 0 w 2"/>
                  <a:gd name="T5" fmla="*/ 0 h 5"/>
                </a:gdLst>
                <a:ahLst/>
                <a:cxnLst>
                  <a:cxn ang="0">
                    <a:pos x="T0" y="T1"/>
                  </a:cxn>
                  <a:cxn ang="0">
                    <a:pos x="T2" y="T3"/>
                  </a:cxn>
                  <a:cxn ang="0">
                    <a:pos x="T4" y="T5"/>
                  </a:cxn>
                </a:cxnLst>
                <a:rect l="0" t="0" r="r" b="b"/>
                <a:pathLst>
                  <a:path w="2" h="5">
                    <a:moveTo>
                      <a:pt x="0" y="0"/>
                    </a:moveTo>
                    <a:cubicBezTo>
                      <a:pt x="2" y="5"/>
                      <a:pt x="2" y="5"/>
                      <a:pt x="2" y="5"/>
                    </a:cubicBezTo>
                    <a:cubicBezTo>
                      <a:pt x="1" y="3"/>
                      <a:pt x="1" y="1"/>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81" name="Freeform 328"/>
              <p:cNvSpPr>
                <a:spLocks/>
              </p:cNvSpPr>
              <p:nvPr/>
            </p:nvSpPr>
            <p:spPr bwMode="auto">
              <a:xfrm>
                <a:off x="5231" y="3178"/>
                <a:ext cx="2" cy="5"/>
              </a:xfrm>
              <a:custGeom>
                <a:avLst/>
                <a:gdLst>
                  <a:gd name="T0" fmla="*/ 1 w 3"/>
                  <a:gd name="T1" fmla="*/ 2 h 6"/>
                  <a:gd name="T2" fmla="*/ 3 w 3"/>
                  <a:gd name="T3" fmla="*/ 6 h 6"/>
                  <a:gd name="T4" fmla="*/ 0 w 3"/>
                  <a:gd name="T5" fmla="*/ 0 h 6"/>
                  <a:gd name="T6" fmla="*/ 1 w 3"/>
                  <a:gd name="T7" fmla="*/ 2 h 6"/>
                </a:gdLst>
                <a:ahLst/>
                <a:cxnLst>
                  <a:cxn ang="0">
                    <a:pos x="T0" y="T1"/>
                  </a:cxn>
                  <a:cxn ang="0">
                    <a:pos x="T2" y="T3"/>
                  </a:cxn>
                  <a:cxn ang="0">
                    <a:pos x="T4" y="T5"/>
                  </a:cxn>
                  <a:cxn ang="0">
                    <a:pos x="T6" y="T7"/>
                  </a:cxn>
                </a:cxnLst>
                <a:rect l="0" t="0" r="r" b="b"/>
                <a:pathLst>
                  <a:path w="3" h="6">
                    <a:moveTo>
                      <a:pt x="1" y="2"/>
                    </a:moveTo>
                    <a:cubicBezTo>
                      <a:pt x="1" y="2"/>
                      <a:pt x="2" y="6"/>
                      <a:pt x="3" y="6"/>
                    </a:cubicBezTo>
                    <a:cubicBezTo>
                      <a:pt x="0" y="0"/>
                      <a:pt x="0" y="0"/>
                      <a:pt x="0" y="0"/>
                    </a:cubicBezTo>
                    <a:lnTo>
                      <a:pt x="1" y="2"/>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82" name="Freeform 329"/>
              <p:cNvSpPr>
                <a:spLocks/>
              </p:cNvSpPr>
              <p:nvPr/>
            </p:nvSpPr>
            <p:spPr bwMode="auto">
              <a:xfrm>
                <a:off x="5232" y="3178"/>
                <a:ext cx="0" cy="2"/>
              </a:xfrm>
              <a:custGeom>
                <a:avLst/>
                <a:gdLst>
                  <a:gd name="T0" fmla="*/ 1 w 1"/>
                  <a:gd name="T1" fmla="*/ 2 h 2"/>
                  <a:gd name="T2" fmla="*/ 1 w 1"/>
                  <a:gd name="T3" fmla="*/ 1 h 2"/>
                  <a:gd name="T4" fmla="*/ 1 w 1"/>
                  <a:gd name="T5" fmla="*/ 2 h 2"/>
                </a:gdLst>
                <a:ahLst/>
                <a:cxnLst>
                  <a:cxn ang="0">
                    <a:pos x="T0" y="T1"/>
                  </a:cxn>
                  <a:cxn ang="0">
                    <a:pos x="T2" y="T3"/>
                  </a:cxn>
                  <a:cxn ang="0">
                    <a:pos x="T4" y="T5"/>
                  </a:cxn>
                </a:cxnLst>
                <a:rect l="0" t="0" r="r" b="b"/>
                <a:pathLst>
                  <a:path w="1" h="2">
                    <a:moveTo>
                      <a:pt x="1" y="2"/>
                    </a:moveTo>
                    <a:cubicBezTo>
                      <a:pt x="1" y="1"/>
                      <a:pt x="1" y="1"/>
                      <a:pt x="1" y="1"/>
                    </a:cubicBezTo>
                    <a:cubicBezTo>
                      <a:pt x="0" y="0"/>
                      <a:pt x="1" y="1"/>
                      <a:pt x="1" y="2"/>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83" name="Freeform 330"/>
              <p:cNvSpPr>
                <a:spLocks/>
              </p:cNvSpPr>
              <p:nvPr/>
            </p:nvSpPr>
            <p:spPr bwMode="auto">
              <a:xfrm>
                <a:off x="5232" y="3177"/>
                <a:ext cx="4" cy="9"/>
              </a:xfrm>
              <a:custGeom>
                <a:avLst/>
                <a:gdLst>
                  <a:gd name="T0" fmla="*/ 1 w 5"/>
                  <a:gd name="T1" fmla="*/ 2 h 11"/>
                  <a:gd name="T2" fmla="*/ 1 w 5"/>
                  <a:gd name="T3" fmla="*/ 2 h 11"/>
                  <a:gd name="T4" fmla="*/ 1 w 5"/>
                  <a:gd name="T5" fmla="*/ 3 h 11"/>
                  <a:gd name="T6" fmla="*/ 3 w 5"/>
                  <a:gd name="T7" fmla="*/ 8 h 11"/>
                  <a:gd name="T8" fmla="*/ 3 w 5"/>
                  <a:gd name="T9" fmla="*/ 7 h 11"/>
                  <a:gd name="T10" fmla="*/ 5 w 5"/>
                  <a:gd name="T11" fmla="*/ 11 h 11"/>
                  <a:gd name="T12" fmla="*/ 1 w 5"/>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5" h="11">
                    <a:moveTo>
                      <a:pt x="1" y="2"/>
                    </a:moveTo>
                    <a:cubicBezTo>
                      <a:pt x="0" y="0"/>
                      <a:pt x="1" y="1"/>
                      <a:pt x="1" y="2"/>
                    </a:cubicBezTo>
                    <a:cubicBezTo>
                      <a:pt x="1" y="3"/>
                      <a:pt x="1" y="3"/>
                      <a:pt x="1" y="3"/>
                    </a:cubicBezTo>
                    <a:cubicBezTo>
                      <a:pt x="2" y="4"/>
                      <a:pt x="4" y="9"/>
                      <a:pt x="3" y="8"/>
                    </a:cubicBezTo>
                    <a:cubicBezTo>
                      <a:pt x="4" y="9"/>
                      <a:pt x="1" y="5"/>
                      <a:pt x="3" y="7"/>
                    </a:cubicBezTo>
                    <a:cubicBezTo>
                      <a:pt x="5" y="11"/>
                      <a:pt x="5" y="11"/>
                      <a:pt x="5" y="11"/>
                    </a:cubicBezTo>
                    <a:cubicBezTo>
                      <a:pt x="5" y="10"/>
                      <a:pt x="2" y="4"/>
                      <a:pt x="1" y="2"/>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84" name="Freeform 331"/>
              <p:cNvSpPr>
                <a:spLocks/>
              </p:cNvSpPr>
              <p:nvPr/>
            </p:nvSpPr>
            <p:spPr bwMode="auto">
              <a:xfrm>
                <a:off x="5232" y="3180"/>
                <a:ext cx="1" cy="0"/>
              </a:xfrm>
              <a:custGeom>
                <a:avLst/>
                <a:gdLst>
                  <a:gd name="T0" fmla="*/ 0 w 1"/>
                  <a:gd name="T1" fmla="*/ 0 h 1"/>
                  <a:gd name="T2" fmla="*/ 0 w 1"/>
                  <a:gd name="T3" fmla="*/ 0 h 1"/>
                  <a:gd name="T4" fmla="*/ 0 w 1"/>
                  <a:gd name="T5" fmla="*/ 0 h 1"/>
                </a:gdLst>
                <a:ahLst/>
                <a:cxnLst>
                  <a:cxn ang="0">
                    <a:pos x="T0" y="T1"/>
                  </a:cxn>
                  <a:cxn ang="0">
                    <a:pos x="T2" y="T3"/>
                  </a:cxn>
                  <a:cxn ang="0">
                    <a:pos x="T4" y="T5"/>
                  </a:cxn>
                </a:cxnLst>
                <a:rect l="0" t="0" r="r" b="b"/>
                <a:pathLst>
                  <a:path w="1" h="1">
                    <a:moveTo>
                      <a:pt x="0" y="0"/>
                    </a:moveTo>
                    <a:cubicBezTo>
                      <a:pt x="0" y="0"/>
                      <a:pt x="0" y="0"/>
                      <a:pt x="0" y="0"/>
                    </a:cubicBezTo>
                    <a:cubicBezTo>
                      <a:pt x="1" y="1"/>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85" name="Freeform 332"/>
              <p:cNvSpPr>
                <a:spLocks/>
              </p:cNvSpPr>
              <p:nvPr/>
            </p:nvSpPr>
            <p:spPr bwMode="auto">
              <a:xfrm>
                <a:off x="5232" y="3180"/>
                <a:ext cx="1" cy="1"/>
              </a:xfrm>
              <a:custGeom>
                <a:avLst/>
                <a:gdLst>
                  <a:gd name="T0" fmla="*/ 0 w 1"/>
                  <a:gd name="T1" fmla="*/ 0 h 1"/>
                  <a:gd name="T2" fmla="*/ 0 w 1"/>
                  <a:gd name="T3" fmla="*/ 0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lnTo>
                      <a:pt x="0" y="0"/>
                    </a:lnTo>
                    <a:lnTo>
                      <a:pt x="1" y="1"/>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86" name="Freeform 333"/>
              <p:cNvSpPr>
                <a:spLocks/>
              </p:cNvSpPr>
              <p:nvPr/>
            </p:nvSpPr>
            <p:spPr bwMode="auto">
              <a:xfrm>
                <a:off x="5232" y="3178"/>
                <a:ext cx="6" cy="9"/>
              </a:xfrm>
              <a:custGeom>
                <a:avLst/>
                <a:gdLst>
                  <a:gd name="T0" fmla="*/ 1 w 7"/>
                  <a:gd name="T1" fmla="*/ 0 h 11"/>
                  <a:gd name="T2" fmla="*/ 2 w 7"/>
                  <a:gd name="T3" fmla="*/ 4 h 11"/>
                  <a:gd name="T4" fmla="*/ 7 w 7"/>
                  <a:gd name="T5" fmla="*/ 11 h 11"/>
                  <a:gd name="T6" fmla="*/ 6 w 7"/>
                  <a:gd name="T7" fmla="*/ 9 h 11"/>
                  <a:gd name="T8" fmla="*/ 1 w 7"/>
                  <a:gd name="T9" fmla="*/ 0 h 11"/>
                </a:gdLst>
                <a:ahLst/>
                <a:cxnLst>
                  <a:cxn ang="0">
                    <a:pos x="T0" y="T1"/>
                  </a:cxn>
                  <a:cxn ang="0">
                    <a:pos x="T2" y="T3"/>
                  </a:cxn>
                  <a:cxn ang="0">
                    <a:pos x="T4" y="T5"/>
                  </a:cxn>
                  <a:cxn ang="0">
                    <a:pos x="T6" y="T7"/>
                  </a:cxn>
                  <a:cxn ang="0">
                    <a:pos x="T8" y="T9"/>
                  </a:cxn>
                </a:cxnLst>
                <a:rect l="0" t="0" r="r" b="b"/>
                <a:pathLst>
                  <a:path w="7" h="11">
                    <a:moveTo>
                      <a:pt x="1" y="0"/>
                    </a:moveTo>
                    <a:cubicBezTo>
                      <a:pt x="4" y="6"/>
                      <a:pt x="0" y="0"/>
                      <a:pt x="2" y="4"/>
                    </a:cubicBezTo>
                    <a:cubicBezTo>
                      <a:pt x="3" y="4"/>
                      <a:pt x="5" y="8"/>
                      <a:pt x="7" y="11"/>
                    </a:cubicBezTo>
                    <a:cubicBezTo>
                      <a:pt x="6" y="9"/>
                      <a:pt x="6" y="9"/>
                      <a:pt x="6" y="9"/>
                    </a:cubicBezTo>
                    <a:cubicBezTo>
                      <a:pt x="5" y="7"/>
                      <a:pt x="3" y="3"/>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87" name="Freeform 334"/>
              <p:cNvSpPr>
                <a:spLocks/>
              </p:cNvSpPr>
              <p:nvPr/>
            </p:nvSpPr>
            <p:spPr bwMode="auto">
              <a:xfrm>
                <a:off x="5241" y="3189"/>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88" name="Freeform 335"/>
              <p:cNvSpPr>
                <a:spLocks/>
              </p:cNvSpPr>
              <p:nvPr/>
            </p:nvSpPr>
            <p:spPr bwMode="auto">
              <a:xfrm>
                <a:off x="5236" y="3180"/>
                <a:ext cx="7" cy="12"/>
              </a:xfrm>
              <a:custGeom>
                <a:avLst/>
                <a:gdLst>
                  <a:gd name="T0" fmla="*/ 3 w 9"/>
                  <a:gd name="T1" fmla="*/ 1 h 15"/>
                  <a:gd name="T2" fmla="*/ 5 w 9"/>
                  <a:gd name="T3" fmla="*/ 7 h 15"/>
                  <a:gd name="T4" fmla="*/ 3 w 9"/>
                  <a:gd name="T5" fmla="*/ 3 h 15"/>
                  <a:gd name="T6" fmla="*/ 3 w 9"/>
                  <a:gd name="T7" fmla="*/ 6 h 15"/>
                  <a:gd name="T8" fmla="*/ 1 w 9"/>
                  <a:gd name="T9" fmla="*/ 0 h 15"/>
                  <a:gd name="T10" fmla="*/ 3 w 9"/>
                  <a:gd name="T11" fmla="*/ 6 h 15"/>
                  <a:gd name="T12" fmla="*/ 0 w 9"/>
                  <a:gd name="T13" fmla="*/ 2 h 15"/>
                  <a:gd name="T14" fmla="*/ 4 w 9"/>
                  <a:gd name="T15" fmla="*/ 8 h 15"/>
                  <a:gd name="T16" fmla="*/ 4 w 9"/>
                  <a:gd name="T17" fmla="*/ 7 h 15"/>
                  <a:gd name="T18" fmla="*/ 5 w 9"/>
                  <a:gd name="T19" fmla="*/ 11 h 15"/>
                  <a:gd name="T20" fmla="*/ 9 w 9"/>
                  <a:gd name="T21" fmla="*/ 14 h 15"/>
                  <a:gd name="T22" fmla="*/ 3 w 9"/>
                  <a:gd name="T23"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5">
                    <a:moveTo>
                      <a:pt x="3" y="1"/>
                    </a:moveTo>
                    <a:cubicBezTo>
                      <a:pt x="5" y="7"/>
                      <a:pt x="5" y="7"/>
                      <a:pt x="5" y="7"/>
                    </a:cubicBezTo>
                    <a:cubicBezTo>
                      <a:pt x="4" y="5"/>
                      <a:pt x="3" y="4"/>
                      <a:pt x="3" y="3"/>
                    </a:cubicBezTo>
                    <a:cubicBezTo>
                      <a:pt x="2" y="2"/>
                      <a:pt x="4" y="6"/>
                      <a:pt x="3" y="6"/>
                    </a:cubicBezTo>
                    <a:cubicBezTo>
                      <a:pt x="0" y="0"/>
                      <a:pt x="4" y="5"/>
                      <a:pt x="1" y="0"/>
                    </a:cubicBezTo>
                    <a:cubicBezTo>
                      <a:pt x="1" y="1"/>
                      <a:pt x="0" y="1"/>
                      <a:pt x="3" y="6"/>
                    </a:cubicBezTo>
                    <a:cubicBezTo>
                      <a:pt x="0" y="2"/>
                      <a:pt x="0" y="2"/>
                      <a:pt x="0" y="2"/>
                    </a:cubicBezTo>
                    <a:cubicBezTo>
                      <a:pt x="4" y="8"/>
                      <a:pt x="4" y="8"/>
                      <a:pt x="4" y="8"/>
                    </a:cubicBezTo>
                    <a:cubicBezTo>
                      <a:pt x="5" y="10"/>
                      <a:pt x="1" y="3"/>
                      <a:pt x="4" y="7"/>
                    </a:cubicBezTo>
                    <a:cubicBezTo>
                      <a:pt x="5" y="10"/>
                      <a:pt x="5" y="10"/>
                      <a:pt x="5" y="11"/>
                    </a:cubicBezTo>
                    <a:cubicBezTo>
                      <a:pt x="5" y="9"/>
                      <a:pt x="9" y="15"/>
                      <a:pt x="9" y="14"/>
                    </a:cubicBezTo>
                    <a:cubicBezTo>
                      <a:pt x="9" y="13"/>
                      <a:pt x="4" y="4"/>
                      <a:pt x="3"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89" name="Freeform 336"/>
              <p:cNvSpPr>
                <a:spLocks/>
              </p:cNvSpPr>
              <p:nvPr/>
            </p:nvSpPr>
            <p:spPr bwMode="auto">
              <a:xfrm>
                <a:off x="5241" y="3184"/>
                <a:ext cx="1" cy="3"/>
              </a:xfrm>
              <a:custGeom>
                <a:avLst/>
                <a:gdLst>
                  <a:gd name="T0" fmla="*/ 0 w 1"/>
                  <a:gd name="T1" fmla="*/ 1 h 3"/>
                  <a:gd name="T2" fmla="*/ 1 w 1"/>
                  <a:gd name="T3" fmla="*/ 3 h 3"/>
                  <a:gd name="T4" fmla="*/ 0 w 1"/>
                  <a:gd name="T5" fmla="*/ 0 h 3"/>
                  <a:gd name="T6" fmla="*/ 0 w 1"/>
                  <a:gd name="T7" fmla="*/ 1 h 3"/>
                </a:gdLst>
                <a:ahLst/>
                <a:cxnLst>
                  <a:cxn ang="0">
                    <a:pos x="T0" y="T1"/>
                  </a:cxn>
                  <a:cxn ang="0">
                    <a:pos x="T2" y="T3"/>
                  </a:cxn>
                  <a:cxn ang="0">
                    <a:pos x="T4" y="T5"/>
                  </a:cxn>
                  <a:cxn ang="0">
                    <a:pos x="T6" y="T7"/>
                  </a:cxn>
                </a:cxnLst>
                <a:rect l="0" t="0" r="r" b="b"/>
                <a:pathLst>
                  <a:path w="1" h="3">
                    <a:moveTo>
                      <a:pt x="0" y="1"/>
                    </a:moveTo>
                    <a:lnTo>
                      <a:pt x="1" y="3"/>
                    </a:lnTo>
                    <a:lnTo>
                      <a:pt x="0" y="0"/>
                    </a:lnTo>
                    <a:lnTo>
                      <a:pt x="0" y="1"/>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90" name="Freeform 337"/>
              <p:cNvSpPr>
                <a:spLocks/>
              </p:cNvSpPr>
              <p:nvPr/>
            </p:nvSpPr>
            <p:spPr bwMode="auto">
              <a:xfrm>
                <a:off x="5238" y="3178"/>
                <a:ext cx="8" cy="12"/>
              </a:xfrm>
              <a:custGeom>
                <a:avLst/>
                <a:gdLst>
                  <a:gd name="T0" fmla="*/ 0 w 9"/>
                  <a:gd name="T1" fmla="*/ 1 h 15"/>
                  <a:gd name="T2" fmla="*/ 2 w 9"/>
                  <a:gd name="T3" fmla="*/ 5 h 15"/>
                  <a:gd name="T4" fmla="*/ 0 w 9"/>
                  <a:gd name="T5" fmla="*/ 2 h 15"/>
                  <a:gd name="T6" fmla="*/ 3 w 9"/>
                  <a:gd name="T7" fmla="*/ 7 h 15"/>
                  <a:gd name="T8" fmla="*/ 2 w 9"/>
                  <a:gd name="T9" fmla="*/ 4 h 15"/>
                  <a:gd name="T10" fmla="*/ 7 w 9"/>
                  <a:gd name="T11" fmla="*/ 11 h 15"/>
                  <a:gd name="T12" fmla="*/ 5 w 9"/>
                  <a:gd name="T13" fmla="*/ 10 h 15"/>
                  <a:gd name="T14" fmla="*/ 6 w 9"/>
                  <a:gd name="T15" fmla="*/ 8 h 15"/>
                  <a:gd name="T16" fmla="*/ 5 w 9"/>
                  <a:gd name="T17" fmla="*/ 7 h 15"/>
                  <a:gd name="T18" fmla="*/ 4 w 9"/>
                  <a:gd name="T19" fmla="*/ 5 h 15"/>
                  <a:gd name="T20" fmla="*/ 0 w 9"/>
                  <a:gd name="T21"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15">
                    <a:moveTo>
                      <a:pt x="0" y="1"/>
                    </a:moveTo>
                    <a:cubicBezTo>
                      <a:pt x="2" y="5"/>
                      <a:pt x="2" y="5"/>
                      <a:pt x="2" y="5"/>
                    </a:cubicBezTo>
                    <a:cubicBezTo>
                      <a:pt x="1" y="4"/>
                      <a:pt x="1" y="3"/>
                      <a:pt x="0" y="2"/>
                    </a:cubicBezTo>
                    <a:cubicBezTo>
                      <a:pt x="1" y="4"/>
                      <a:pt x="2" y="6"/>
                      <a:pt x="3" y="7"/>
                    </a:cubicBezTo>
                    <a:cubicBezTo>
                      <a:pt x="6" y="12"/>
                      <a:pt x="2" y="5"/>
                      <a:pt x="2" y="4"/>
                    </a:cubicBezTo>
                    <a:cubicBezTo>
                      <a:pt x="4" y="6"/>
                      <a:pt x="4" y="7"/>
                      <a:pt x="7" y="11"/>
                    </a:cubicBezTo>
                    <a:cubicBezTo>
                      <a:pt x="7" y="11"/>
                      <a:pt x="6" y="10"/>
                      <a:pt x="5" y="10"/>
                    </a:cubicBezTo>
                    <a:cubicBezTo>
                      <a:pt x="9" y="15"/>
                      <a:pt x="7" y="10"/>
                      <a:pt x="6" y="8"/>
                    </a:cubicBezTo>
                    <a:cubicBezTo>
                      <a:pt x="6" y="8"/>
                      <a:pt x="5" y="6"/>
                      <a:pt x="5" y="7"/>
                    </a:cubicBezTo>
                    <a:cubicBezTo>
                      <a:pt x="4" y="5"/>
                      <a:pt x="4" y="5"/>
                      <a:pt x="4" y="5"/>
                    </a:cubicBezTo>
                    <a:cubicBezTo>
                      <a:pt x="1" y="1"/>
                      <a:pt x="0" y="0"/>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91" name="Freeform 338"/>
              <p:cNvSpPr>
                <a:spLocks/>
              </p:cNvSpPr>
              <p:nvPr/>
            </p:nvSpPr>
            <p:spPr bwMode="auto">
              <a:xfrm>
                <a:off x="5237" y="3178"/>
                <a:ext cx="1" cy="2"/>
              </a:xfrm>
              <a:custGeom>
                <a:avLst/>
                <a:gdLst>
                  <a:gd name="T0" fmla="*/ 1 w 2"/>
                  <a:gd name="T1" fmla="*/ 2 h 2"/>
                  <a:gd name="T2" fmla="*/ 2 w 2"/>
                  <a:gd name="T3" fmla="*/ 2 h 2"/>
                  <a:gd name="T4" fmla="*/ 1 w 2"/>
                  <a:gd name="T5" fmla="*/ 2 h 2"/>
                </a:gdLst>
                <a:ahLst/>
                <a:cxnLst>
                  <a:cxn ang="0">
                    <a:pos x="T0" y="T1"/>
                  </a:cxn>
                  <a:cxn ang="0">
                    <a:pos x="T2" y="T3"/>
                  </a:cxn>
                  <a:cxn ang="0">
                    <a:pos x="T4" y="T5"/>
                  </a:cxn>
                </a:cxnLst>
                <a:rect l="0" t="0" r="r" b="b"/>
                <a:pathLst>
                  <a:path w="2" h="2">
                    <a:moveTo>
                      <a:pt x="1" y="2"/>
                    </a:moveTo>
                    <a:cubicBezTo>
                      <a:pt x="1" y="1"/>
                      <a:pt x="1" y="1"/>
                      <a:pt x="2" y="2"/>
                    </a:cubicBezTo>
                    <a:cubicBezTo>
                      <a:pt x="1" y="1"/>
                      <a:pt x="0" y="0"/>
                      <a:pt x="1" y="2"/>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92" name="Freeform 339"/>
              <p:cNvSpPr>
                <a:spLocks/>
              </p:cNvSpPr>
              <p:nvPr/>
            </p:nvSpPr>
            <p:spPr bwMode="auto">
              <a:xfrm>
                <a:off x="5243" y="3184"/>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93" name="Freeform 340"/>
              <p:cNvSpPr>
                <a:spLocks/>
              </p:cNvSpPr>
              <p:nvPr/>
            </p:nvSpPr>
            <p:spPr bwMode="auto">
              <a:xfrm>
                <a:off x="5239" y="3178"/>
                <a:ext cx="2" cy="2"/>
              </a:xfrm>
              <a:custGeom>
                <a:avLst/>
                <a:gdLst>
                  <a:gd name="T0" fmla="*/ 1 w 2"/>
                  <a:gd name="T1" fmla="*/ 2 h 2"/>
                  <a:gd name="T2" fmla="*/ 2 w 2"/>
                  <a:gd name="T3" fmla="*/ 2 h 2"/>
                  <a:gd name="T4" fmla="*/ 0 w 2"/>
                  <a:gd name="T5" fmla="*/ 0 h 2"/>
                  <a:gd name="T6" fmla="*/ 1 w 2"/>
                  <a:gd name="T7" fmla="*/ 2 h 2"/>
                </a:gdLst>
                <a:ahLst/>
                <a:cxnLst>
                  <a:cxn ang="0">
                    <a:pos x="T0" y="T1"/>
                  </a:cxn>
                  <a:cxn ang="0">
                    <a:pos x="T2" y="T3"/>
                  </a:cxn>
                  <a:cxn ang="0">
                    <a:pos x="T4" y="T5"/>
                  </a:cxn>
                  <a:cxn ang="0">
                    <a:pos x="T6" y="T7"/>
                  </a:cxn>
                </a:cxnLst>
                <a:rect l="0" t="0" r="r" b="b"/>
                <a:pathLst>
                  <a:path w="2" h="2">
                    <a:moveTo>
                      <a:pt x="1" y="2"/>
                    </a:moveTo>
                    <a:cubicBezTo>
                      <a:pt x="2" y="2"/>
                      <a:pt x="2" y="2"/>
                      <a:pt x="2" y="2"/>
                    </a:cubicBezTo>
                    <a:cubicBezTo>
                      <a:pt x="0" y="0"/>
                      <a:pt x="0" y="0"/>
                      <a:pt x="0" y="0"/>
                    </a:cubicBezTo>
                    <a:cubicBezTo>
                      <a:pt x="0" y="0"/>
                      <a:pt x="0" y="1"/>
                      <a:pt x="1" y="2"/>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94" name="Freeform 341"/>
              <p:cNvSpPr>
                <a:spLocks/>
              </p:cNvSpPr>
              <p:nvPr/>
            </p:nvSpPr>
            <p:spPr bwMode="auto">
              <a:xfrm>
                <a:off x="5238" y="3168"/>
                <a:ext cx="18" cy="19"/>
              </a:xfrm>
              <a:custGeom>
                <a:avLst/>
                <a:gdLst>
                  <a:gd name="T0" fmla="*/ 22 w 22"/>
                  <a:gd name="T1" fmla="*/ 11 h 23"/>
                  <a:gd name="T2" fmla="*/ 19 w 22"/>
                  <a:gd name="T3" fmla="*/ 9 h 23"/>
                  <a:gd name="T4" fmla="*/ 17 w 22"/>
                  <a:gd name="T5" fmla="*/ 5 h 23"/>
                  <a:gd name="T6" fmla="*/ 12 w 22"/>
                  <a:gd name="T7" fmla="*/ 0 h 23"/>
                  <a:gd name="T8" fmla="*/ 13 w 22"/>
                  <a:gd name="T9" fmla="*/ 3 h 23"/>
                  <a:gd name="T10" fmla="*/ 10 w 22"/>
                  <a:gd name="T11" fmla="*/ 0 h 23"/>
                  <a:gd name="T12" fmla="*/ 10 w 22"/>
                  <a:gd name="T13" fmla="*/ 4 h 23"/>
                  <a:gd name="T14" fmla="*/ 10 w 22"/>
                  <a:gd name="T15" fmla="*/ 6 h 23"/>
                  <a:gd name="T16" fmla="*/ 4 w 22"/>
                  <a:gd name="T17" fmla="*/ 9 h 23"/>
                  <a:gd name="T18" fmla="*/ 8 w 22"/>
                  <a:gd name="T19" fmla="*/ 14 h 23"/>
                  <a:gd name="T20" fmla="*/ 5 w 22"/>
                  <a:gd name="T21" fmla="*/ 11 h 23"/>
                  <a:gd name="T22" fmla="*/ 5 w 22"/>
                  <a:gd name="T23" fmla="*/ 11 h 23"/>
                  <a:gd name="T24" fmla="*/ 3 w 22"/>
                  <a:gd name="T25" fmla="*/ 11 h 23"/>
                  <a:gd name="T26" fmla="*/ 7 w 22"/>
                  <a:gd name="T27" fmla="*/ 17 h 23"/>
                  <a:gd name="T28" fmla="*/ 2 w 22"/>
                  <a:gd name="T29" fmla="*/ 11 h 23"/>
                  <a:gd name="T30" fmla="*/ 4 w 22"/>
                  <a:gd name="T31" fmla="*/ 16 h 23"/>
                  <a:gd name="T32" fmla="*/ 7 w 22"/>
                  <a:gd name="T33" fmla="*/ 20 h 23"/>
                  <a:gd name="T34" fmla="*/ 9 w 22"/>
                  <a:gd name="T35" fmla="*/ 22 h 23"/>
                  <a:gd name="T36" fmla="*/ 7 w 22"/>
                  <a:gd name="T37" fmla="*/ 12 h 23"/>
                  <a:gd name="T38" fmla="*/ 10 w 22"/>
                  <a:gd name="T39" fmla="*/ 16 h 23"/>
                  <a:gd name="T40" fmla="*/ 14 w 22"/>
                  <a:gd name="T41" fmla="*/ 17 h 23"/>
                  <a:gd name="T42" fmla="*/ 11 w 22"/>
                  <a:gd name="T43" fmla="*/ 11 h 23"/>
                  <a:gd name="T44" fmla="*/ 13 w 22"/>
                  <a:gd name="T45" fmla="*/ 12 h 23"/>
                  <a:gd name="T46" fmla="*/ 11 w 22"/>
                  <a:gd name="T47" fmla="*/ 10 h 23"/>
                  <a:gd name="T48" fmla="*/ 14 w 22"/>
                  <a:gd name="T49" fmla="*/ 13 h 23"/>
                  <a:gd name="T50" fmla="*/ 9 w 22"/>
                  <a:gd name="T51" fmla="*/ 7 h 23"/>
                  <a:gd name="T52" fmla="*/ 18 w 22"/>
                  <a:gd name="T53" fmla="*/ 14 h 23"/>
                  <a:gd name="T54" fmla="*/ 15 w 22"/>
                  <a:gd name="T55" fmla="*/ 11 h 23"/>
                  <a:gd name="T56" fmla="*/ 13 w 22"/>
                  <a:gd name="T57" fmla="*/ 8 h 23"/>
                  <a:gd name="T58" fmla="*/ 18 w 22"/>
                  <a:gd name="T59" fmla="*/ 13 h 23"/>
                  <a:gd name="T60" fmla="*/ 16 w 22"/>
                  <a:gd name="T61" fmla="*/ 9 h 23"/>
                  <a:gd name="T62" fmla="*/ 13 w 22"/>
                  <a:gd name="T63" fmla="*/ 6 h 23"/>
                  <a:gd name="T64" fmla="*/ 16 w 22"/>
                  <a:gd name="T65" fmla="*/ 7 h 23"/>
                  <a:gd name="T66" fmla="*/ 19 w 22"/>
                  <a:gd name="T67" fmla="*/ 12 h 23"/>
                  <a:gd name="T68" fmla="*/ 22 w 22"/>
                  <a:gd name="T69" fmla="*/ 14 h 23"/>
                  <a:gd name="T70" fmla="*/ 17 w 22"/>
                  <a:gd name="T71" fmla="*/ 7 h 23"/>
                  <a:gd name="T72" fmla="*/ 22 w 22"/>
                  <a:gd name="T73"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 h="23">
                    <a:moveTo>
                      <a:pt x="22" y="11"/>
                    </a:moveTo>
                    <a:cubicBezTo>
                      <a:pt x="20" y="9"/>
                      <a:pt x="19" y="8"/>
                      <a:pt x="19" y="9"/>
                    </a:cubicBezTo>
                    <a:cubicBezTo>
                      <a:pt x="17" y="6"/>
                      <a:pt x="18" y="7"/>
                      <a:pt x="17" y="5"/>
                    </a:cubicBezTo>
                    <a:cubicBezTo>
                      <a:pt x="15" y="4"/>
                      <a:pt x="14" y="2"/>
                      <a:pt x="12" y="0"/>
                    </a:cubicBezTo>
                    <a:cubicBezTo>
                      <a:pt x="11" y="0"/>
                      <a:pt x="14" y="3"/>
                      <a:pt x="13" y="3"/>
                    </a:cubicBezTo>
                    <a:cubicBezTo>
                      <a:pt x="10" y="0"/>
                      <a:pt x="10" y="0"/>
                      <a:pt x="10" y="0"/>
                    </a:cubicBezTo>
                    <a:cubicBezTo>
                      <a:pt x="11" y="2"/>
                      <a:pt x="13" y="5"/>
                      <a:pt x="10" y="4"/>
                    </a:cubicBezTo>
                    <a:cubicBezTo>
                      <a:pt x="9" y="3"/>
                      <a:pt x="10" y="4"/>
                      <a:pt x="10" y="6"/>
                    </a:cubicBezTo>
                    <a:cubicBezTo>
                      <a:pt x="7" y="6"/>
                      <a:pt x="8" y="10"/>
                      <a:pt x="4" y="9"/>
                    </a:cubicBezTo>
                    <a:cubicBezTo>
                      <a:pt x="8" y="14"/>
                      <a:pt x="8" y="14"/>
                      <a:pt x="8" y="14"/>
                    </a:cubicBezTo>
                    <a:cubicBezTo>
                      <a:pt x="6" y="12"/>
                      <a:pt x="7" y="15"/>
                      <a:pt x="5" y="11"/>
                    </a:cubicBezTo>
                    <a:cubicBezTo>
                      <a:pt x="5" y="12"/>
                      <a:pt x="5" y="11"/>
                      <a:pt x="5" y="11"/>
                    </a:cubicBezTo>
                    <a:cubicBezTo>
                      <a:pt x="2" y="7"/>
                      <a:pt x="4" y="12"/>
                      <a:pt x="3" y="11"/>
                    </a:cubicBezTo>
                    <a:cubicBezTo>
                      <a:pt x="3" y="12"/>
                      <a:pt x="7" y="16"/>
                      <a:pt x="7" y="17"/>
                    </a:cubicBezTo>
                    <a:cubicBezTo>
                      <a:pt x="3" y="11"/>
                      <a:pt x="6" y="18"/>
                      <a:pt x="2" y="11"/>
                    </a:cubicBezTo>
                    <a:cubicBezTo>
                      <a:pt x="0" y="10"/>
                      <a:pt x="5" y="16"/>
                      <a:pt x="4" y="16"/>
                    </a:cubicBezTo>
                    <a:cubicBezTo>
                      <a:pt x="6" y="19"/>
                      <a:pt x="6" y="17"/>
                      <a:pt x="7" y="20"/>
                    </a:cubicBezTo>
                    <a:cubicBezTo>
                      <a:pt x="9" y="22"/>
                      <a:pt x="6" y="19"/>
                      <a:pt x="9" y="22"/>
                    </a:cubicBezTo>
                    <a:cubicBezTo>
                      <a:pt x="11" y="23"/>
                      <a:pt x="8" y="15"/>
                      <a:pt x="7" y="12"/>
                    </a:cubicBezTo>
                    <a:cubicBezTo>
                      <a:pt x="10" y="16"/>
                      <a:pt x="10" y="16"/>
                      <a:pt x="10" y="16"/>
                    </a:cubicBezTo>
                    <a:cubicBezTo>
                      <a:pt x="9" y="13"/>
                      <a:pt x="9" y="12"/>
                      <a:pt x="14" y="17"/>
                    </a:cubicBezTo>
                    <a:cubicBezTo>
                      <a:pt x="11" y="14"/>
                      <a:pt x="16" y="17"/>
                      <a:pt x="11" y="11"/>
                    </a:cubicBezTo>
                    <a:cubicBezTo>
                      <a:pt x="12" y="12"/>
                      <a:pt x="12" y="12"/>
                      <a:pt x="13" y="12"/>
                    </a:cubicBezTo>
                    <a:cubicBezTo>
                      <a:pt x="11" y="10"/>
                      <a:pt x="11" y="10"/>
                      <a:pt x="11" y="10"/>
                    </a:cubicBezTo>
                    <a:cubicBezTo>
                      <a:pt x="11" y="10"/>
                      <a:pt x="14" y="13"/>
                      <a:pt x="14" y="13"/>
                    </a:cubicBezTo>
                    <a:cubicBezTo>
                      <a:pt x="12" y="10"/>
                      <a:pt x="11" y="9"/>
                      <a:pt x="9" y="7"/>
                    </a:cubicBezTo>
                    <a:cubicBezTo>
                      <a:pt x="18" y="14"/>
                      <a:pt x="18" y="14"/>
                      <a:pt x="18" y="14"/>
                    </a:cubicBezTo>
                    <a:cubicBezTo>
                      <a:pt x="15" y="11"/>
                      <a:pt x="15" y="11"/>
                      <a:pt x="15" y="11"/>
                    </a:cubicBezTo>
                    <a:cubicBezTo>
                      <a:pt x="16" y="12"/>
                      <a:pt x="14" y="9"/>
                      <a:pt x="13" y="8"/>
                    </a:cubicBezTo>
                    <a:cubicBezTo>
                      <a:pt x="13" y="8"/>
                      <a:pt x="16" y="11"/>
                      <a:pt x="18" y="13"/>
                    </a:cubicBezTo>
                    <a:cubicBezTo>
                      <a:pt x="19" y="14"/>
                      <a:pt x="13" y="7"/>
                      <a:pt x="16" y="9"/>
                    </a:cubicBezTo>
                    <a:cubicBezTo>
                      <a:pt x="13" y="6"/>
                      <a:pt x="13" y="6"/>
                      <a:pt x="13" y="6"/>
                    </a:cubicBezTo>
                    <a:cubicBezTo>
                      <a:pt x="13" y="5"/>
                      <a:pt x="16" y="8"/>
                      <a:pt x="16" y="7"/>
                    </a:cubicBezTo>
                    <a:cubicBezTo>
                      <a:pt x="19" y="10"/>
                      <a:pt x="18" y="10"/>
                      <a:pt x="19" y="12"/>
                    </a:cubicBezTo>
                    <a:cubicBezTo>
                      <a:pt x="20" y="13"/>
                      <a:pt x="21" y="13"/>
                      <a:pt x="22" y="14"/>
                    </a:cubicBezTo>
                    <a:cubicBezTo>
                      <a:pt x="17" y="7"/>
                      <a:pt x="17" y="7"/>
                      <a:pt x="17" y="7"/>
                    </a:cubicBezTo>
                    <a:cubicBezTo>
                      <a:pt x="21" y="11"/>
                      <a:pt x="21" y="11"/>
                      <a:pt x="22" y="1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95" name="Freeform 342"/>
              <p:cNvSpPr>
                <a:spLocks/>
              </p:cNvSpPr>
              <p:nvPr/>
            </p:nvSpPr>
            <p:spPr bwMode="auto">
              <a:xfrm>
                <a:off x="5256" y="3180"/>
                <a:ext cx="1" cy="1"/>
              </a:xfrm>
              <a:custGeom>
                <a:avLst/>
                <a:gdLst>
                  <a:gd name="T0" fmla="*/ 0 w 1"/>
                  <a:gd name="T1" fmla="*/ 0 h 1"/>
                  <a:gd name="T2" fmla="*/ 1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lnTo>
                      <a:pt x="1" y="1"/>
                    </a:lnTo>
                    <a:lnTo>
                      <a:pt x="1"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96" name="Freeform 343"/>
              <p:cNvSpPr>
                <a:spLocks/>
              </p:cNvSpPr>
              <p:nvPr/>
            </p:nvSpPr>
            <p:spPr bwMode="auto">
              <a:xfrm>
                <a:off x="5256" y="317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97" name="Rectangle 344"/>
              <p:cNvSpPr>
                <a:spLocks noChangeArrowheads="1"/>
              </p:cNvSpPr>
              <p:nvPr/>
            </p:nvSpPr>
            <p:spPr bwMode="auto">
              <a:xfrm>
                <a:off x="5246" y="3171"/>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98" name="Freeform 345"/>
              <p:cNvSpPr>
                <a:spLocks/>
              </p:cNvSpPr>
              <p:nvPr/>
            </p:nvSpPr>
            <p:spPr bwMode="auto">
              <a:xfrm>
                <a:off x="5253" y="3180"/>
                <a:ext cx="2" cy="2"/>
              </a:xfrm>
              <a:custGeom>
                <a:avLst/>
                <a:gdLst>
                  <a:gd name="T0" fmla="*/ 3 w 3"/>
                  <a:gd name="T1" fmla="*/ 3 h 3"/>
                  <a:gd name="T2" fmla="*/ 0 w 3"/>
                  <a:gd name="T3" fmla="*/ 0 h 3"/>
                  <a:gd name="T4" fmla="*/ 3 w 3"/>
                  <a:gd name="T5" fmla="*/ 3 h 3"/>
                </a:gdLst>
                <a:ahLst/>
                <a:cxnLst>
                  <a:cxn ang="0">
                    <a:pos x="T0" y="T1"/>
                  </a:cxn>
                  <a:cxn ang="0">
                    <a:pos x="T2" y="T3"/>
                  </a:cxn>
                  <a:cxn ang="0">
                    <a:pos x="T4" y="T5"/>
                  </a:cxn>
                </a:cxnLst>
                <a:rect l="0" t="0" r="r" b="b"/>
                <a:pathLst>
                  <a:path w="3" h="3">
                    <a:moveTo>
                      <a:pt x="3" y="3"/>
                    </a:moveTo>
                    <a:cubicBezTo>
                      <a:pt x="0" y="0"/>
                      <a:pt x="0" y="0"/>
                      <a:pt x="0" y="0"/>
                    </a:cubicBezTo>
                    <a:cubicBezTo>
                      <a:pt x="1" y="1"/>
                      <a:pt x="2" y="2"/>
                      <a:pt x="3" y="3"/>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399" name="Freeform 346"/>
              <p:cNvSpPr>
                <a:spLocks/>
              </p:cNvSpPr>
              <p:nvPr/>
            </p:nvSpPr>
            <p:spPr bwMode="auto">
              <a:xfrm>
                <a:off x="5250" y="3181"/>
                <a:ext cx="2" cy="3"/>
              </a:xfrm>
              <a:custGeom>
                <a:avLst/>
                <a:gdLst>
                  <a:gd name="T0" fmla="*/ 0 w 2"/>
                  <a:gd name="T1" fmla="*/ 0 h 3"/>
                  <a:gd name="T2" fmla="*/ 1 w 2"/>
                  <a:gd name="T3" fmla="*/ 3 h 3"/>
                  <a:gd name="T4" fmla="*/ 0 w 2"/>
                  <a:gd name="T5" fmla="*/ 0 h 3"/>
                </a:gdLst>
                <a:ahLst/>
                <a:cxnLst>
                  <a:cxn ang="0">
                    <a:pos x="T0" y="T1"/>
                  </a:cxn>
                  <a:cxn ang="0">
                    <a:pos x="T2" y="T3"/>
                  </a:cxn>
                  <a:cxn ang="0">
                    <a:pos x="T4" y="T5"/>
                  </a:cxn>
                </a:cxnLst>
                <a:rect l="0" t="0" r="r" b="b"/>
                <a:pathLst>
                  <a:path w="2" h="3">
                    <a:moveTo>
                      <a:pt x="0" y="0"/>
                    </a:moveTo>
                    <a:cubicBezTo>
                      <a:pt x="1" y="3"/>
                      <a:pt x="1" y="3"/>
                      <a:pt x="1" y="3"/>
                    </a:cubicBezTo>
                    <a:cubicBezTo>
                      <a:pt x="2" y="3"/>
                      <a:pt x="1" y="2"/>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00" name="Freeform 347"/>
              <p:cNvSpPr>
                <a:spLocks/>
              </p:cNvSpPr>
              <p:nvPr/>
            </p:nvSpPr>
            <p:spPr bwMode="auto">
              <a:xfrm>
                <a:off x="5256" y="3178"/>
                <a:ext cx="1" cy="2"/>
              </a:xfrm>
              <a:custGeom>
                <a:avLst/>
                <a:gdLst>
                  <a:gd name="T0" fmla="*/ 1 w 1"/>
                  <a:gd name="T1" fmla="*/ 2 h 2"/>
                  <a:gd name="T2" fmla="*/ 1 w 1"/>
                  <a:gd name="T3" fmla="*/ 1 h 2"/>
                  <a:gd name="T4" fmla="*/ 0 w 1"/>
                  <a:gd name="T5" fmla="*/ 0 h 2"/>
                  <a:gd name="T6" fmla="*/ 1 w 1"/>
                  <a:gd name="T7" fmla="*/ 2 h 2"/>
                </a:gdLst>
                <a:ahLst/>
                <a:cxnLst>
                  <a:cxn ang="0">
                    <a:pos x="T0" y="T1"/>
                  </a:cxn>
                  <a:cxn ang="0">
                    <a:pos x="T2" y="T3"/>
                  </a:cxn>
                  <a:cxn ang="0">
                    <a:pos x="T4" y="T5"/>
                  </a:cxn>
                  <a:cxn ang="0">
                    <a:pos x="T6" y="T7"/>
                  </a:cxn>
                </a:cxnLst>
                <a:rect l="0" t="0" r="r" b="b"/>
                <a:pathLst>
                  <a:path w="1" h="2">
                    <a:moveTo>
                      <a:pt x="1" y="2"/>
                    </a:moveTo>
                    <a:lnTo>
                      <a:pt x="1" y="1"/>
                    </a:lnTo>
                    <a:lnTo>
                      <a:pt x="0" y="0"/>
                    </a:lnTo>
                    <a:lnTo>
                      <a:pt x="1" y="2"/>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01" name="Freeform 348"/>
              <p:cNvSpPr>
                <a:spLocks/>
              </p:cNvSpPr>
              <p:nvPr/>
            </p:nvSpPr>
            <p:spPr bwMode="auto">
              <a:xfrm>
                <a:off x="5247" y="3161"/>
                <a:ext cx="14" cy="15"/>
              </a:xfrm>
              <a:custGeom>
                <a:avLst/>
                <a:gdLst>
                  <a:gd name="T0" fmla="*/ 5 w 17"/>
                  <a:gd name="T1" fmla="*/ 2 h 19"/>
                  <a:gd name="T2" fmla="*/ 2 w 17"/>
                  <a:gd name="T3" fmla="*/ 2 h 19"/>
                  <a:gd name="T4" fmla="*/ 9 w 17"/>
                  <a:gd name="T5" fmla="*/ 9 h 19"/>
                  <a:gd name="T6" fmla="*/ 3 w 17"/>
                  <a:gd name="T7" fmla="*/ 3 h 19"/>
                  <a:gd name="T8" fmla="*/ 6 w 17"/>
                  <a:gd name="T9" fmla="*/ 10 h 19"/>
                  <a:gd name="T10" fmla="*/ 3 w 17"/>
                  <a:gd name="T11" fmla="*/ 7 h 19"/>
                  <a:gd name="T12" fmla="*/ 9 w 17"/>
                  <a:gd name="T13" fmla="*/ 15 h 19"/>
                  <a:gd name="T14" fmla="*/ 2 w 17"/>
                  <a:gd name="T15" fmla="*/ 7 h 19"/>
                  <a:gd name="T16" fmla="*/ 1 w 17"/>
                  <a:gd name="T17" fmla="*/ 7 h 19"/>
                  <a:gd name="T18" fmla="*/ 2 w 17"/>
                  <a:gd name="T19" fmla="*/ 10 h 19"/>
                  <a:gd name="T20" fmla="*/ 7 w 17"/>
                  <a:gd name="T21" fmla="*/ 15 h 19"/>
                  <a:gd name="T22" fmla="*/ 10 w 17"/>
                  <a:gd name="T23" fmla="*/ 18 h 19"/>
                  <a:gd name="T24" fmla="*/ 8 w 17"/>
                  <a:gd name="T25" fmla="*/ 15 h 19"/>
                  <a:gd name="T26" fmla="*/ 11 w 17"/>
                  <a:gd name="T27" fmla="*/ 18 h 19"/>
                  <a:gd name="T28" fmla="*/ 10 w 17"/>
                  <a:gd name="T29" fmla="*/ 15 h 19"/>
                  <a:gd name="T30" fmla="*/ 12 w 17"/>
                  <a:gd name="T31" fmla="*/ 18 h 19"/>
                  <a:gd name="T32" fmla="*/ 10 w 17"/>
                  <a:gd name="T33" fmla="*/ 15 h 19"/>
                  <a:gd name="T34" fmla="*/ 11 w 17"/>
                  <a:gd name="T35" fmla="*/ 16 h 19"/>
                  <a:gd name="T36" fmla="*/ 8 w 17"/>
                  <a:gd name="T37" fmla="*/ 12 h 19"/>
                  <a:gd name="T38" fmla="*/ 12 w 17"/>
                  <a:gd name="T39" fmla="*/ 15 h 19"/>
                  <a:gd name="T40" fmla="*/ 9 w 17"/>
                  <a:gd name="T41" fmla="*/ 13 h 19"/>
                  <a:gd name="T42" fmla="*/ 15 w 17"/>
                  <a:gd name="T43" fmla="*/ 15 h 19"/>
                  <a:gd name="T44" fmla="*/ 12 w 17"/>
                  <a:gd name="T45" fmla="*/ 12 h 19"/>
                  <a:gd name="T46" fmla="*/ 14 w 17"/>
                  <a:gd name="T47" fmla="*/ 15 h 19"/>
                  <a:gd name="T48" fmla="*/ 7 w 17"/>
                  <a:gd name="T49" fmla="*/ 8 h 19"/>
                  <a:gd name="T50" fmla="*/ 14 w 17"/>
                  <a:gd name="T51" fmla="*/ 13 h 19"/>
                  <a:gd name="T52" fmla="*/ 13 w 17"/>
                  <a:gd name="T53" fmla="*/ 11 h 19"/>
                  <a:gd name="T54" fmla="*/ 14 w 17"/>
                  <a:gd name="T55" fmla="*/ 12 h 19"/>
                  <a:gd name="T56" fmla="*/ 12 w 17"/>
                  <a:gd name="T57" fmla="*/ 9 h 19"/>
                  <a:gd name="T58" fmla="*/ 11 w 17"/>
                  <a:gd name="T59" fmla="*/ 8 h 19"/>
                  <a:gd name="T60" fmla="*/ 9 w 17"/>
                  <a:gd name="T61" fmla="*/ 6 h 19"/>
                  <a:gd name="T62" fmla="*/ 11 w 17"/>
                  <a:gd name="T63" fmla="*/ 7 h 19"/>
                  <a:gd name="T64" fmla="*/ 7 w 17"/>
                  <a:gd name="T65" fmla="*/ 3 h 19"/>
                  <a:gd name="T66" fmla="*/ 9 w 17"/>
                  <a:gd name="T67" fmla="*/ 6 h 19"/>
                  <a:gd name="T68" fmla="*/ 5 w 17"/>
                  <a:gd name="T69"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 h="19">
                    <a:moveTo>
                      <a:pt x="5" y="2"/>
                    </a:moveTo>
                    <a:cubicBezTo>
                      <a:pt x="2" y="0"/>
                      <a:pt x="3" y="2"/>
                      <a:pt x="2" y="2"/>
                    </a:cubicBezTo>
                    <a:cubicBezTo>
                      <a:pt x="4" y="4"/>
                      <a:pt x="10" y="8"/>
                      <a:pt x="9" y="9"/>
                    </a:cubicBezTo>
                    <a:cubicBezTo>
                      <a:pt x="3" y="3"/>
                      <a:pt x="3" y="3"/>
                      <a:pt x="3" y="3"/>
                    </a:cubicBezTo>
                    <a:cubicBezTo>
                      <a:pt x="3" y="4"/>
                      <a:pt x="0" y="3"/>
                      <a:pt x="6" y="10"/>
                    </a:cubicBezTo>
                    <a:cubicBezTo>
                      <a:pt x="3" y="7"/>
                      <a:pt x="3" y="7"/>
                      <a:pt x="3" y="7"/>
                    </a:cubicBezTo>
                    <a:cubicBezTo>
                      <a:pt x="3" y="8"/>
                      <a:pt x="12" y="17"/>
                      <a:pt x="9" y="15"/>
                    </a:cubicBezTo>
                    <a:cubicBezTo>
                      <a:pt x="6" y="10"/>
                      <a:pt x="5" y="11"/>
                      <a:pt x="2" y="7"/>
                    </a:cubicBezTo>
                    <a:cubicBezTo>
                      <a:pt x="1" y="7"/>
                      <a:pt x="1" y="7"/>
                      <a:pt x="1" y="7"/>
                    </a:cubicBezTo>
                    <a:cubicBezTo>
                      <a:pt x="1" y="7"/>
                      <a:pt x="3" y="10"/>
                      <a:pt x="2" y="10"/>
                    </a:cubicBezTo>
                    <a:cubicBezTo>
                      <a:pt x="4" y="12"/>
                      <a:pt x="7" y="14"/>
                      <a:pt x="7" y="15"/>
                    </a:cubicBezTo>
                    <a:cubicBezTo>
                      <a:pt x="7" y="15"/>
                      <a:pt x="9" y="17"/>
                      <a:pt x="10" y="18"/>
                    </a:cubicBezTo>
                    <a:cubicBezTo>
                      <a:pt x="9" y="16"/>
                      <a:pt x="10" y="17"/>
                      <a:pt x="8" y="15"/>
                    </a:cubicBezTo>
                    <a:cubicBezTo>
                      <a:pt x="11" y="17"/>
                      <a:pt x="9" y="16"/>
                      <a:pt x="11" y="18"/>
                    </a:cubicBezTo>
                    <a:cubicBezTo>
                      <a:pt x="10" y="15"/>
                      <a:pt x="10" y="15"/>
                      <a:pt x="10" y="15"/>
                    </a:cubicBezTo>
                    <a:cubicBezTo>
                      <a:pt x="10" y="16"/>
                      <a:pt x="12" y="18"/>
                      <a:pt x="12" y="18"/>
                    </a:cubicBezTo>
                    <a:cubicBezTo>
                      <a:pt x="11" y="17"/>
                      <a:pt x="10" y="15"/>
                      <a:pt x="10" y="15"/>
                    </a:cubicBezTo>
                    <a:cubicBezTo>
                      <a:pt x="11" y="16"/>
                      <a:pt x="11" y="16"/>
                      <a:pt x="11" y="16"/>
                    </a:cubicBezTo>
                    <a:cubicBezTo>
                      <a:pt x="10" y="15"/>
                      <a:pt x="12" y="15"/>
                      <a:pt x="8" y="12"/>
                    </a:cubicBezTo>
                    <a:cubicBezTo>
                      <a:pt x="12" y="15"/>
                      <a:pt x="12" y="15"/>
                      <a:pt x="12" y="15"/>
                    </a:cubicBezTo>
                    <a:cubicBezTo>
                      <a:pt x="9" y="13"/>
                      <a:pt x="9" y="13"/>
                      <a:pt x="9" y="13"/>
                    </a:cubicBezTo>
                    <a:cubicBezTo>
                      <a:pt x="11" y="13"/>
                      <a:pt x="17" y="19"/>
                      <a:pt x="15" y="15"/>
                    </a:cubicBezTo>
                    <a:cubicBezTo>
                      <a:pt x="14" y="14"/>
                      <a:pt x="12" y="13"/>
                      <a:pt x="12" y="12"/>
                    </a:cubicBezTo>
                    <a:cubicBezTo>
                      <a:pt x="10" y="11"/>
                      <a:pt x="14" y="15"/>
                      <a:pt x="14" y="15"/>
                    </a:cubicBezTo>
                    <a:cubicBezTo>
                      <a:pt x="11" y="13"/>
                      <a:pt x="9" y="10"/>
                      <a:pt x="7" y="8"/>
                    </a:cubicBezTo>
                    <a:cubicBezTo>
                      <a:pt x="10" y="11"/>
                      <a:pt x="7" y="7"/>
                      <a:pt x="14" y="13"/>
                    </a:cubicBezTo>
                    <a:cubicBezTo>
                      <a:pt x="14" y="13"/>
                      <a:pt x="11" y="10"/>
                      <a:pt x="13" y="11"/>
                    </a:cubicBezTo>
                    <a:cubicBezTo>
                      <a:pt x="14" y="12"/>
                      <a:pt x="14" y="12"/>
                      <a:pt x="14" y="12"/>
                    </a:cubicBezTo>
                    <a:cubicBezTo>
                      <a:pt x="10" y="8"/>
                      <a:pt x="17" y="13"/>
                      <a:pt x="12" y="9"/>
                    </a:cubicBezTo>
                    <a:cubicBezTo>
                      <a:pt x="11" y="8"/>
                      <a:pt x="11" y="8"/>
                      <a:pt x="11" y="8"/>
                    </a:cubicBezTo>
                    <a:cubicBezTo>
                      <a:pt x="9" y="7"/>
                      <a:pt x="9" y="6"/>
                      <a:pt x="9" y="6"/>
                    </a:cubicBezTo>
                    <a:cubicBezTo>
                      <a:pt x="11" y="7"/>
                      <a:pt x="11" y="7"/>
                      <a:pt x="11" y="7"/>
                    </a:cubicBezTo>
                    <a:cubicBezTo>
                      <a:pt x="8" y="5"/>
                      <a:pt x="8" y="4"/>
                      <a:pt x="7" y="3"/>
                    </a:cubicBezTo>
                    <a:cubicBezTo>
                      <a:pt x="6" y="2"/>
                      <a:pt x="8" y="5"/>
                      <a:pt x="9" y="6"/>
                    </a:cubicBezTo>
                    <a:cubicBezTo>
                      <a:pt x="7" y="4"/>
                      <a:pt x="5" y="2"/>
                      <a:pt x="5" y="2"/>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02" name="Freeform 349"/>
              <p:cNvSpPr>
                <a:spLocks/>
              </p:cNvSpPr>
              <p:nvPr/>
            </p:nvSpPr>
            <p:spPr bwMode="auto">
              <a:xfrm>
                <a:off x="5256" y="3174"/>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03" name="Freeform 350"/>
              <p:cNvSpPr>
                <a:spLocks/>
              </p:cNvSpPr>
              <p:nvPr/>
            </p:nvSpPr>
            <p:spPr bwMode="auto">
              <a:xfrm>
                <a:off x="5250" y="3155"/>
                <a:ext cx="16" cy="18"/>
              </a:xfrm>
              <a:custGeom>
                <a:avLst/>
                <a:gdLst>
                  <a:gd name="T0" fmla="*/ 9 w 19"/>
                  <a:gd name="T1" fmla="*/ 12 h 22"/>
                  <a:gd name="T2" fmla="*/ 13 w 19"/>
                  <a:gd name="T3" fmla="*/ 15 h 22"/>
                  <a:gd name="T4" fmla="*/ 5 w 19"/>
                  <a:gd name="T5" fmla="*/ 9 h 22"/>
                  <a:gd name="T6" fmla="*/ 4 w 19"/>
                  <a:gd name="T7" fmla="*/ 7 h 22"/>
                  <a:gd name="T8" fmla="*/ 11 w 19"/>
                  <a:gd name="T9" fmla="*/ 13 h 22"/>
                  <a:gd name="T10" fmla="*/ 13 w 19"/>
                  <a:gd name="T11" fmla="*/ 13 h 22"/>
                  <a:gd name="T12" fmla="*/ 8 w 19"/>
                  <a:gd name="T13" fmla="*/ 9 h 22"/>
                  <a:gd name="T14" fmla="*/ 6 w 19"/>
                  <a:gd name="T15" fmla="*/ 7 h 22"/>
                  <a:gd name="T16" fmla="*/ 7 w 19"/>
                  <a:gd name="T17" fmla="*/ 8 h 22"/>
                  <a:gd name="T18" fmla="*/ 13 w 19"/>
                  <a:gd name="T19" fmla="*/ 12 h 22"/>
                  <a:gd name="T20" fmla="*/ 1 w 19"/>
                  <a:gd name="T21" fmla="*/ 1 h 22"/>
                  <a:gd name="T22" fmla="*/ 2 w 19"/>
                  <a:gd name="T23" fmla="*/ 2 h 22"/>
                  <a:gd name="T24" fmla="*/ 7 w 19"/>
                  <a:gd name="T25" fmla="*/ 6 h 22"/>
                  <a:gd name="T26" fmla="*/ 5 w 19"/>
                  <a:gd name="T27" fmla="*/ 5 h 22"/>
                  <a:gd name="T28" fmla="*/ 3 w 19"/>
                  <a:gd name="T29" fmla="*/ 3 h 22"/>
                  <a:gd name="T30" fmla="*/ 0 w 19"/>
                  <a:gd name="T31" fmla="*/ 6 h 22"/>
                  <a:gd name="T32" fmla="*/ 1 w 19"/>
                  <a:gd name="T33" fmla="*/ 6 h 22"/>
                  <a:gd name="T34" fmla="*/ 4 w 19"/>
                  <a:gd name="T35" fmla="*/ 9 h 22"/>
                  <a:gd name="T36" fmla="*/ 9 w 19"/>
                  <a:gd name="T37" fmla="*/ 13 h 22"/>
                  <a:gd name="T38" fmla="*/ 7 w 19"/>
                  <a:gd name="T39" fmla="*/ 12 h 22"/>
                  <a:gd name="T40" fmla="*/ 13 w 19"/>
                  <a:gd name="T41" fmla="*/ 16 h 22"/>
                  <a:gd name="T42" fmla="*/ 14 w 19"/>
                  <a:gd name="T43" fmla="*/ 19 h 22"/>
                  <a:gd name="T44" fmla="*/ 15 w 19"/>
                  <a:gd name="T45" fmla="*/ 18 h 22"/>
                  <a:gd name="T46" fmla="*/ 9 w 19"/>
                  <a:gd name="T47" fmla="*/ 1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 h="22">
                    <a:moveTo>
                      <a:pt x="9" y="12"/>
                    </a:moveTo>
                    <a:cubicBezTo>
                      <a:pt x="10" y="12"/>
                      <a:pt x="11" y="14"/>
                      <a:pt x="13" y="15"/>
                    </a:cubicBezTo>
                    <a:cubicBezTo>
                      <a:pt x="11" y="13"/>
                      <a:pt x="8" y="12"/>
                      <a:pt x="5" y="9"/>
                    </a:cubicBezTo>
                    <a:cubicBezTo>
                      <a:pt x="7" y="10"/>
                      <a:pt x="4" y="7"/>
                      <a:pt x="4" y="7"/>
                    </a:cubicBezTo>
                    <a:cubicBezTo>
                      <a:pt x="6" y="9"/>
                      <a:pt x="10" y="12"/>
                      <a:pt x="11" y="13"/>
                    </a:cubicBezTo>
                    <a:cubicBezTo>
                      <a:pt x="10" y="12"/>
                      <a:pt x="12" y="13"/>
                      <a:pt x="13" y="13"/>
                    </a:cubicBezTo>
                    <a:cubicBezTo>
                      <a:pt x="10" y="11"/>
                      <a:pt x="11" y="11"/>
                      <a:pt x="8" y="9"/>
                    </a:cubicBezTo>
                    <a:cubicBezTo>
                      <a:pt x="5" y="7"/>
                      <a:pt x="4" y="6"/>
                      <a:pt x="6" y="7"/>
                    </a:cubicBezTo>
                    <a:cubicBezTo>
                      <a:pt x="8" y="8"/>
                      <a:pt x="7" y="8"/>
                      <a:pt x="7" y="8"/>
                    </a:cubicBezTo>
                    <a:cubicBezTo>
                      <a:pt x="11" y="11"/>
                      <a:pt x="10" y="9"/>
                      <a:pt x="13" y="12"/>
                    </a:cubicBezTo>
                    <a:cubicBezTo>
                      <a:pt x="8" y="8"/>
                      <a:pt x="10" y="7"/>
                      <a:pt x="1" y="1"/>
                    </a:cubicBezTo>
                    <a:cubicBezTo>
                      <a:pt x="0" y="0"/>
                      <a:pt x="1" y="2"/>
                      <a:pt x="2" y="2"/>
                    </a:cubicBezTo>
                    <a:cubicBezTo>
                      <a:pt x="4" y="3"/>
                      <a:pt x="6" y="5"/>
                      <a:pt x="7" y="6"/>
                    </a:cubicBezTo>
                    <a:cubicBezTo>
                      <a:pt x="6" y="5"/>
                      <a:pt x="8" y="8"/>
                      <a:pt x="5" y="5"/>
                    </a:cubicBezTo>
                    <a:cubicBezTo>
                      <a:pt x="3" y="3"/>
                      <a:pt x="3" y="3"/>
                      <a:pt x="3" y="3"/>
                    </a:cubicBezTo>
                    <a:cubicBezTo>
                      <a:pt x="0" y="3"/>
                      <a:pt x="0" y="4"/>
                      <a:pt x="0" y="6"/>
                    </a:cubicBezTo>
                    <a:cubicBezTo>
                      <a:pt x="1" y="6"/>
                      <a:pt x="1" y="6"/>
                      <a:pt x="1" y="6"/>
                    </a:cubicBezTo>
                    <a:cubicBezTo>
                      <a:pt x="3" y="8"/>
                      <a:pt x="3" y="8"/>
                      <a:pt x="4" y="9"/>
                    </a:cubicBezTo>
                    <a:cubicBezTo>
                      <a:pt x="9" y="13"/>
                      <a:pt x="9" y="13"/>
                      <a:pt x="9" y="13"/>
                    </a:cubicBezTo>
                    <a:cubicBezTo>
                      <a:pt x="8" y="13"/>
                      <a:pt x="9" y="13"/>
                      <a:pt x="7" y="12"/>
                    </a:cubicBezTo>
                    <a:cubicBezTo>
                      <a:pt x="9" y="14"/>
                      <a:pt x="11" y="15"/>
                      <a:pt x="13" y="16"/>
                    </a:cubicBezTo>
                    <a:cubicBezTo>
                      <a:pt x="13" y="17"/>
                      <a:pt x="11" y="16"/>
                      <a:pt x="14" y="19"/>
                    </a:cubicBezTo>
                    <a:cubicBezTo>
                      <a:pt x="19" y="22"/>
                      <a:pt x="11" y="15"/>
                      <a:pt x="15" y="18"/>
                    </a:cubicBezTo>
                    <a:lnTo>
                      <a:pt x="9" y="12"/>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04" name="Freeform 351"/>
              <p:cNvSpPr>
                <a:spLocks/>
              </p:cNvSpPr>
              <p:nvPr/>
            </p:nvSpPr>
            <p:spPr bwMode="auto">
              <a:xfrm>
                <a:off x="5257" y="3166"/>
                <a:ext cx="2" cy="2"/>
              </a:xfrm>
              <a:custGeom>
                <a:avLst/>
                <a:gdLst>
                  <a:gd name="T0" fmla="*/ 2 w 2"/>
                  <a:gd name="T1" fmla="*/ 2 h 2"/>
                  <a:gd name="T2" fmla="*/ 0 w 2"/>
                  <a:gd name="T3" fmla="*/ 0 h 2"/>
                  <a:gd name="T4" fmla="*/ 1 w 2"/>
                  <a:gd name="T5" fmla="*/ 1 h 2"/>
                  <a:gd name="T6" fmla="*/ 2 w 2"/>
                  <a:gd name="T7" fmla="*/ 2 h 2"/>
                </a:gdLst>
                <a:ahLst/>
                <a:cxnLst>
                  <a:cxn ang="0">
                    <a:pos x="T0" y="T1"/>
                  </a:cxn>
                  <a:cxn ang="0">
                    <a:pos x="T2" y="T3"/>
                  </a:cxn>
                  <a:cxn ang="0">
                    <a:pos x="T4" y="T5"/>
                  </a:cxn>
                  <a:cxn ang="0">
                    <a:pos x="T6" y="T7"/>
                  </a:cxn>
                </a:cxnLst>
                <a:rect l="0" t="0" r="r" b="b"/>
                <a:pathLst>
                  <a:path w="2" h="2">
                    <a:moveTo>
                      <a:pt x="2" y="2"/>
                    </a:moveTo>
                    <a:lnTo>
                      <a:pt x="0" y="0"/>
                    </a:lnTo>
                    <a:lnTo>
                      <a:pt x="1" y="1"/>
                    </a:lnTo>
                    <a:lnTo>
                      <a:pt x="2" y="2"/>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05" name="Freeform 352"/>
              <p:cNvSpPr>
                <a:spLocks/>
              </p:cNvSpPr>
              <p:nvPr/>
            </p:nvSpPr>
            <p:spPr bwMode="auto">
              <a:xfrm>
                <a:off x="5250" y="3160"/>
                <a:ext cx="3" cy="2"/>
              </a:xfrm>
              <a:custGeom>
                <a:avLst/>
                <a:gdLst>
                  <a:gd name="T0" fmla="*/ 0 w 4"/>
                  <a:gd name="T1" fmla="*/ 0 h 3"/>
                  <a:gd name="T2" fmla="*/ 3 w 4"/>
                  <a:gd name="T3" fmla="*/ 2 h 3"/>
                  <a:gd name="T4" fmla="*/ 0 w 4"/>
                  <a:gd name="T5" fmla="*/ 0 h 3"/>
                </a:gdLst>
                <a:ahLst/>
                <a:cxnLst>
                  <a:cxn ang="0">
                    <a:pos x="T0" y="T1"/>
                  </a:cxn>
                  <a:cxn ang="0">
                    <a:pos x="T2" y="T3"/>
                  </a:cxn>
                  <a:cxn ang="0">
                    <a:pos x="T4" y="T5"/>
                  </a:cxn>
                </a:cxnLst>
                <a:rect l="0" t="0" r="r" b="b"/>
                <a:pathLst>
                  <a:path w="4" h="3">
                    <a:moveTo>
                      <a:pt x="0" y="0"/>
                    </a:moveTo>
                    <a:cubicBezTo>
                      <a:pt x="3" y="2"/>
                      <a:pt x="3" y="2"/>
                      <a:pt x="3" y="2"/>
                    </a:cubicBezTo>
                    <a:cubicBezTo>
                      <a:pt x="4" y="3"/>
                      <a:pt x="2" y="2"/>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06" name="Freeform 353"/>
              <p:cNvSpPr>
                <a:spLocks/>
              </p:cNvSpPr>
              <p:nvPr/>
            </p:nvSpPr>
            <p:spPr bwMode="auto">
              <a:xfrm>
                <a:off x="5260" y="3163"/>
                <a:ext cx="1" cy="2"/>
              </a:xfrm>
              <a:custGeom>
                <a:avLst/>
                <a:gdLst>
                  <a:gd name="T0" fmla="*/ 1 w 1"/>
                  <a:gd name="T1" fmla="*/ 2 h 2"/>
                  <a:gd name="T2" fmla="*/ 1 w 1"/>
                  <a:gd name="T3" fmla="*/ 0 h 2"/>
                  <a:gd name="T4" fmla="*/ 0 w 1"/>
                  <a:gd name="T5" fmla="*/ 0 h 2"/>
                  <a:gd name="T6" fmla="*/ 1 w 1"/>
                  <a:gd name="T7" fmla="*/ 2 h 2"/>
                </a:gdLst>
                <a:ahLst/>
                <a:cxnLst>
                  <a:cxn ang="0">
                    <a:pos x="T0" y="T1"/>
                  </a:cxn>
                  <a:cxn ang="0">
                    <a:pos x="T2" y="T3"/>
                  </a:cxn>
                  <a:cxn ang="0">
                    <a:pos x="T4" y="T5"/>
                  </a:cxn>
                  <a:cxn ang="0">
                    <a:pos x="T6" y="T7"/>
                  </a:cxn>
                </a:cxnLst>
                <a:rect l="0" t="0" r="r" b="b"/>
                <a:pathLst>
                  <a:path w="1" h="2">
                    <a:moveTo>
                      <a:pt x="1" y="2"/>
                    </a:moveTo>
                    <a:cubicBezTo>
                      <a:pt x="1" y="0"/>
                      <a:pt x="1" y="0"/>
                      <a:pt x="1" y="0"/>
                    </a:cubicBezTo>
                    <a:cubicBezTo>
                      <a:pt x="0" y="0"/>
                      <a:pt x="0" y="0"/>
                      <a:pt x="0" y="0"/>
                    </a:cubicBezTo>
                    <a:cubicBezTo>
                      <a:pt x="1" y="1"/>
                      <a:pt x="1" y="1"/>
                      <a:pt x="1" y="2"/>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07" name="Freeform 354"/>
              <p:cNvSpPr>
                <a:spLocks/>
              </p:cNvSpPr>
              <p:nvPr/>
            </p:nvSpPr>
            <p:spPr bwMode="auto">
              <a:xfrm>
                <a:off x="5251" y="3154"/>
                <a:ext cx="9" cy="8"/>
              </a:xfrm>
              <a:custGeom>
                <a:avLst/>
                <a:gdLst>
                  <a:gd name="T0" fmla="*/ 0 w 11"/>
                  <a:gd name="T1" fmla="*/ 0 h 9"/>
                  <a:gd name="T2" fmla="*/ 0 w 11"/>
                  <a:gd name="T3" fmla="*/ 2 h 9"/>
                  <a:gd name="T4" fmla="*/ 10 w 11"/>
                  <a:gd name="T5" fmla="*/ 8 h 9"/>
                  <a:gd name="T6" fmla="*/ 4 w 11"/>
                  <a:gd name="T7" fmla="*/ 3 h 9"/>
                  <a:gd name="T8" fmla="*/ 4 w 11"/>
                  <a:gd name="T9" fmla="*/ 3 h 9"/>
                  <a:gd name="T10" fmla="*/ 0 w 11"/>
                  <a:gd name="T11" fmla="*/ 0 h 9"/>
                </a:gdLst>
                <a:ahLst/>
                <a:cxnLst>
                  <a:cxn ang="0">
                    <a:pos x="T0" y="T1"/>
                  </a:cxn>
                  <a:cxn ang="0">
                    <a:pos x="T2" y="T3"/>
                  </a:cxn>
                  <a:cxn ang="0">
                    <a:pos x="T4" y="T5"/>
                  </a:cxn>
                  <a:cxn ang="0">
                    <a:pos x="T6" y="T7"/>
                  </a:cxn>
                  <a:cxn ang="0">
                    <a:pos x="T8" y="T9"/>
                  </a:cxn>
                  <a:cxn ang="0">
                    <a:pos x="T10" y="T11"/>
                  </a:cxn>
                </a:cxnLst>
                <a:rect l="0" t="0" r="r" b="b"/>
                <a:pathLst>
                  <a:path w="11" h="9">
                    <a:moveTo>
                      <a:pt x="0" y="0"/>
                    </a:moveTo>
                    <a:cubicBezTo>
                      <a:pt x="0" y="1"/>
                      <a:pt x="3" y="3"/>
                      <a:pt x="0" y="2"/>
                    </a:cubicBezTo>
                    <a:cubicBezTo>
                      <a:pt x="3" y="4"/>
                      <a:pt x="6" y="6"/>
                      <a:pt x="10" y="8"/>
                    </a:cubicBezTo>
                    <a:cubicBezTo>
                      <a:pt x="11" y="9"/>
                      <a:pt x="5" y="5"/>
                      <a:pt x="4" y="3"/>
                    </a:cubicBezTo>
                    <a:cubicBezTo>
                      <a:pt x="7" y="5"/>
                      <a:pt x="3" y="3"/>
                      <a:pt x="4" y="3"/>
                    </a:cubicBez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08" name="Freeform 355"/>
              <p:cNvSpPr>
                <a:spLocks/>
              </p:cNvSpPr>
              <p:nvPr/>
            </p:nvSpPr>
            <p:spPr bwMode="auto">
              <a:xfrm>
                <a:off x="5254" y="3146"/>
                <a:ext cx="15" cy="18"/>
              </a:xfrm>
              <a:custGeom>
                <a:avLst/>
                <a:gdLst>
                  <a:gd name="T0" fmla="*/ 10 w 19"/>
                  <a:gd name="T1" fmla="*/ 16 h 22"/>
                  <a:gd name="T2" fmla="*/ 10 w 19"/>
                  <a:gd name="T3" fmla="*/ 14 h 22"/>
                  <a:gd name="T4" fmla="*/ 12 w 19"/>
                  <a:gd name="T5" fmla="*/ 16 h 22"/>
                  <a:gd name="T6" fmla="*/ 14 w 19"/>
                  <a:gd name="T7" fmla="*/ 17 h 22"/>
                  <a:gd name="T8" fmla="*/ 12 w 19"/>
                  <a:gd name="T9" fmla="*/ 16 h 22"/>
                  <a:gd name="T10" fmla="*/ 12 w 19"/>
                  <a:gd name="T11" fmla="*/ 14 h 22"/>
                  <a:gd name="T12" fmla="*/ 8 w 19"/>
                  <a:gd name="T13" fmla="*/ 11 h 22"/>
                  <a:gd name="T14" fmla="*/ 15 w 19"/>
                  <a:gd name="T15" fmla="*/ 14 h 22"/>
                  <a:gd name="T16" fmla="*/ 5 w 19"/>
                  <a:gd name="T17" fmla="*/ 9 h 22"/>
                  <a:gd name="T18" fmla="*/ 10 w 19"/>
                  <a:gd name="T19" fmla="*/ 9 h 22"/>
                  <a:gd name="T20" fmla="*/ 10 w 19"/>
                  <a:gd name="T21" fmla="*/ 10 h 22"/>
                  <a:gd name="T22" fmla="*/ 11 w 19"/>
                  <a:gd name="T23" fmla="*/ 9 h 22"/>
                  <a:gd name="T24" fmla="*/ 15 w 19"/>
                  <a:gd name="T25" fmla="*/ 11 h 22"/>
                  <a:gd name="T26" fmla="*/ 16 w 19"/>
                  <a:gd name="T27" fmla="*/ 10 h 22"/>
                  <a:gd name="T28" fmla="*/ 18 w 19"/>
                  <a:gd name="T29" fmla="*/ 11 h 22"/>
                  <a:gd name="T30" fmla="*/ 15 w 19"/>
                  <a:gd name="T31" fmla="*/ 7 h 22"/>
                  <a:gd name="T32" fmla="*/ 18 w 19"/>
                  <a:gd name="T33" fmla="*/ 8 h 22"/>
                  <a:gd name="T34" fmla="*/ 9 w 19"/>
                  <a:gd name="T35" fmla="*/ 4 h 22"/>
                  <a:gd name="T36" fmla="*/ 10 w 19"/>
                  <a:gd name="T37" fmla="*/ 4 h 22"/>
                  <a:gd name="T38" fmla="*/ 16 w 19"/>
                  <a:gd name="T39" fmla="*/ 6 h 22"/>
                  <a:gd name="T40" fmla="*/ 14 w 19"/>
                  <a:gd name="T41" fmla="*/ 5 h 22"/>
                  <a:gd name="T42" fmla="*/ 19 w 19"/>
                  <a:gd name="T43" fmla="*/ 6 h 22"/>
                  <a:gd name="T44" fmla="*/ 12 w 19"/>
                  <a:gd name="T45" fmla="*/ 2 h 22"/>
                  <a:gd name="T46" fmla="*/ 13 w 19"/>
                  <a:gd name="T47" fmla="*/ 2 h 22"/>
                  <a:gd name="T48" fmla="*/ 4 w 19"/>
                  <a:gd name="T49" fmla="*/ 0 h 22"/>
                  <a:gd name="T50" fmla="*/ 5 w 19"/>
                  <a:gd name="T51" fmla="*/ 3 h 22"/>
                  <a:gd name="T52" fmla="*/ 9 w 19"/>
                  <a:gd name="T53" fmla="*/ 6 h 22"/>
                  <a:gd name="T54" fmla="*/ 4 w 19"/>
                  <a:gd name="T55" fmla="*/ 4 h 22"/>
                  <a:gd name="T56" fmla="*/ 9 w 19"/>
                  <a:gd name="T57" fmla="*/ 6 h 22"/>
                  <a:gd name="T58" fmla="*/ 4 w 19"/>
                  <a:gd name="T59" fmla="*/ 4 h 22"/>
                  <a:gd name="T60" fmla="*/ 9 w 19"/>
                  <a:gd name="T61" fmla="*/ 7 h 22"/>
                  <a:gd name="T62" fmla="*/ 2 w 19"/>
                  <a:gd name="T63" fmla="*/ 4 h 22"/>
                  <a:gd name="T64" fmla="*/ 2 w 19"/>
                  <a:gd name="T65" fmla="*/ 10 h 22"/>
                  <a:gd name="T66" fmla="*/ 6 w 19"/>
                  <a:gd name="T67" fmla="*/ 12 h 22"/>
                  <a:gd name="T68" fmla="*/ 5 w 19"/>
                  <a:gd name="T69" fmla="*/ 14 h 22"/>
                  <a:gd name="T70" fmla="*/ 8 w 19"/>
                  <a:gd name="T71" fmla="*/ 16 h 22"/>
                  <a:gd name="T72" fmla="*/ 0 w 19"/>
                  <a:gd name="T73" fmla="*/ 11 h 22"/>
                  <a:gd name="T74" fmla="*/ 1 w 19"/>
                  <a:gd name="T75" fmla="*/ 12 h 22"/>
                  <a:gd name="T76" fmla="*/ 3 w 19"/>
                  <a:gd name="T77" fmla="*/ 13 h 22"/>
                  <a:gd name="T78" fmla="*/ 1 w 19"/>
                  <a:gd name="T79" fmla="*/ 13 h 22"/>
                  <a:gd name="T80" fmla="*/ 11 w 19"/>
                  <a:gd name="T81" fmla="*/ 18 h 22"/>
                  <a:gd name="T82" fmla="*/ 16 w 19"/>
                  <a:gd name="T83" fmla="*/ 19 h 22"/>
                  <a:gd name="T84" fmla="*/ 10 w 19"/>
                  <a:gd name="T85" fmla="*/ 1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 h="22">
                    <a:moveTo>
                      <a:pt x="10" y="16"/>
                    </a:moveTo>
                    <a:cubicBezTo>
                      <a:pt x="10" y="16"/>
                      <a:pt x="8" y="14"/>
                      <a:pt x="10" y="14"/>
                    </a:cubicBezTo>
                    <a:cubicBezTo>
                      <a:pt x="12" y="16"/>
                      <a:pt x="12" y="16"/>
                      <a:pt x="12" y="16"/>
                    </a:cubicBezTo>
                    <a:cubicBezTo>
                      <a:pt x="16" y="19"/>
                      <a:pt x="11" y="15"/>
                      <a:pt x="14" y="17"/>
                    </a:cubicBezTo>
                    <a:cubicBezTo>
                      <a:pt x="12" y="16"/>
                      <a:pt x="12" y="16"/>
                      <a:pt x="12" y="16"/>
                    </a:cubicBezTo>
                    <a:cubicBezTo>
                      <a:pt x="14" y="15"/>
                      <a:pt x="9" y="13"/>
                      <a:pt x="12" y="14"/>
                    </a:cubicBezTo>
                    <a:cubicBezTo>
                      <a:pt x="11" y="13"/>
                      <a:pt x="11" y="13"/>
                      <a:pt x="8" y="11"/>
                    </a:cubicBezTo>
                    <a:cubicBezTo>
                      <a:pt x="12" y="12"/>
                      <a:pt x="12" y="13"/>
                      <a:pt x="15" y="14"/>
                    </a:cubicBezTo>
                    <a:cubicBezTo>
                      <a:pt x="14" y="13"/>
                      <a:pt x="9" y="11"/>
                      <a:pt x="5" y="9"/>
                    </a:cubicBezTo>
                    <a:cubicBezTo>
                      <a:pt x="11" y="11"/>
                      <a:pt x="5" y="8"/>
                      <a:pt x="10" y="9"/>
                    </a:cubicBezTo>
                    <a:cubicBezTo>
                      <a:pt x="10" y="9"/>
                      <a:pt x="11" y="10"/>
                      <a:pt x="10" y="10"/>
                    </a:cubicBezTo>
                    <a:cubicBezTo>
                      <a:pt x="16" y="12"/>
                      <a:pt x="9" y="9"/>
                      <a:pt x="11" y="9"/>
                    </a:cubicBezTo>
                    <a:cubicBezTo>
                      <a:pt x="15" y="11"/>
                      <a:pt x="15" y="11"/>
                      <a:pt x="15" y="11"/>
                    </a:cubicBezTo>
                    <a:cubicBezTo>
                      <a:pt x="15" y="11"/>
                      <a:pt x="12" y="9"/>
                      <a:pt x="16" y="10"/>
                    </a:cubicBezTo>
                    <a:cubicBezTo>
                      <a:pt x="18" y="11"/>
                      <a:pt x="18" y="11"/>
                      <a:pt x="18" y="11"/>
                    </a:cubicBezTo>
                    <a:cubicBezTo>
                      <a:pt x="15" y="9"/>
                      <a:pt x="17" y="8"/>
                      <a:pt x="15" y="7"/>
                    </a:cubicBezTo>
                    <a:cubicBezTo>
                      <a:pt x="18" y="8"/>
                      <a:pt x="18" y="8"/>
                      <a:pt x="18" y="8"/>
                    </a:cubicBezTo>
                    <a:cubicBezTo>
                      <a:pt x="15" y="5"/>
                      <a:pt x="16" y="8"/>
                      <a:pt x="9" y="4"/>
                    </a:cubicBezTo>
                    <a:cubicBezTo>
                      <a:pt x="18" y="8"/>
                      <a:pt x="7" y="3"/>
                      <a:pt x="10" y="4"/>
                    </a:cubicBezTo>
                    <a:cubicBezTo>
                      <a:pt x="14" y="5"/>
                      <a:pt x="12" y="5"/>
                      <a:pt x="16" y="6"/>
                    </a:cubicBezTo>
                    <a:cubicBezTo>
                      <a:pt x="12" y="4"/>
                      <a:pt x="15" y="5"/>
                      <a:pt x="14" y="5"/>
                    </a:cubicBezTo>
                    <a:cubicBezTo>
                      <a:pt x="18" y="6"/>
                      <a:pt x="15" y="4"/>
                      <a:pt x="19" y="6"/>
                    </a:cubicBezTo>
                    <a:cubicBezTo>
                      <a:pt x="12" y="2"/>
                      <a:pt x="12" y="2"/>
                      <a:pt x="12" y="2"/>
                    </a:cubicBezTo>
                    <a:cubicBezTo>
                      <a:pt x="14" y="3"/>
                      <a:pt x="14" y="2"/>
                      <a:pt x="13" y="2"/>
                    </a:cubicBezTo>
                    <a:cubicBezTo>
                      <a:pt x="13" y="2"/>
                      <a:pt x="7" y="0"/>
                      <a:pt x="4" y="0"/>
                    </a:cubicBezTo>
                    <a:cubicBezTo>
                      <a:pt x="6" y="1"/>
                      <a:pt x="7" y="3"/>
                      <a:pt x="5" y="3"/>
                    </a:cubicBezTo>
                    <a:cubicBezTo>
                      <a:pt x="11" y="6"/>
                      <a:pt x="5" y="4"/>
                      <a:pt x="9" y="6"/>
                    </a:cubicBezTo>
                    <a:cubicBezTo>
                      <a:pt x="4" y="4"/>
                      <a:pt x="4" y="4"/>
                      <a:pt x="4" y="4"/>
                    </a:cubicBezTo>
                    <a:cubicBezTo>
                      <a:pt x="5" y="5"/>
                      <a:pt x="7" y="5"/>
                      <a:pt x="9" y="6"/>
                    </a:cubicBezTo>
                    <a:cubicBezTo>
                      <a:pt x="10" y="7"/>
                      <a:pt x="6" y="5"/>
                      <a:pt x="4" y="4"/>
                    </a:cubicBezTo>
                    <a:cubicBezTo>
                      <a:pt x="3" y="5"/>
                      <a:pt x="6" y="5"/>
                      <a:pt x="9" y="7"/>
                    </a:cubicBezTo>
                    <a:cubicBezTo>
                      <a:pt x="2" y="4"/>
                      <a:pt x="2" y="4"/>
                      <a:pt x="2" y="4"/>
                    </a:cubicBezTo>
                    <a:cubicBezTo>
                      <a:pt x="3" y="6"/>
                      <a:pt x="7" y="10"/>
                      <a:pt x="2" y="10"/>
                    </a:cubicBezTo>
                    <a:cubicBezTo>
                      <a:pt x="6" y="12"/>
                      <a:pt x="6" y="12"/>
                      <a:pt x="6" y="12"/>
                    </a:cubicBezTo>
                    <a:cubicBezTo>
                      <a:pt x="4" y="11"/>
                      <a:pt x="14" y="18"/>
                      <a:pt x="5" y="14"/>
                    </a:cubicBezTo>
                    <a:cubicBezTo>
                      <a:pt x="8" y="16"/>
                      <a:pt x="8" y="16"/>
                      <a:pt x="8" y="16"/>
                    </a:cubicBezTo>
                    <a:cubicBezTo>
                      <a:pt x="7" y="15"/>
                      <a:pt x="3" y="13"/>
                      <a:pt x="0" y="11"/>
                    </a:cubicBezTo>
                    <a:cubicBezTo>
                      <a:pt x="1" y="12"/>
                      <a:pt x="0" y="11"/>
                      <a:pt x="1" y="12"/>
                    </a:cubicBezTo>
                    <a:cubicBezTo>
                      <a:pt x="3" y="13"/>
                      <a:pt x="3" y="13"/>
                      <a:pt x="3" y="13"/>
                    </a:cubicBezTo>
                    <a:cubicBezTo>
                      <a:pt x="6" y="15"/>
                      <a:pt x="4" y="14"/>
                      <a:pt x="1" y="13"/>
                    </a:cubicBezTo>
                    <a:cubicBezTo>
                      <a:pt x="4" y="16"/>
                      <a:pt x="8" y="17"/>
                      <a:pt x="11" y="18"/>
                    </a:cubicBezTo>
                    <a:cubicBezTo>
                      <a:pt x="4" y="13"/>
                      <a:pt x="18" y="22"/>
                      <a:pt x="16" y="19"/>
                    </a:cubicBezTo>
                    <a:cubicBezTo>
                      <a:pt x="14" y="17"/>
                      <a:pt x="12" y="17"/>
                      <a:pt x="10" y="16"/>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09" name="Freeform 356"/>
              <p:cNvSpPr>
                <a:spLocks/>
              </p:cNvSpPr>
              <p:nvPr/>
            </p:nvSpPr>
            <p:spPr bwMode="auto">
              <a:xfrm>
                <a:off x="5253" y="3154"/>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lnTo>
                      <a:pt x="1" y="1"/>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10" name="Freeform 357"/>
              <p:cNvSpPr>
                <a:spLocks/>
              </p:cNvSpPr>
              <p:nvPr/>
            </p:nvSpPr>
            <p:spPr bwMode="auto">
              <a:xfrm>
                <a:off x="5264" y="3147"/>
                <a:ext cx="0" cy="1"/>
              </a:xfrm>
              <a:custGeom>
                <a:avLst/>
                <a:gdLst>
                  <a:gd name="T0" fmla="*/ 1 w 1"/>
                  <a:gd name="T1" fmla="*/ 1 h 1"/>
                  <a:gd name="T2" fmla="*/ 1 w 1"/>
                  <a:gd name="T3" fmla="*/ 1 h 1"/>
                  <a:gd name="T4" fmla="*/ 1 w 1"/>
                  <a:gd name="T5" fmla="*/ 1 h 1"/>
                </a:gdLst>
                <a:ahLst/>
                <a:cxnLst>
                  <a:cxn ang="0">
                    <a:pos x="T0" y="T1"/>
                  </a:cxn>
                  <a:cxn ang="0">
                    <a:pos x="T2" y="T3"/>
                  </a:cxn>
                  <a:cxn ang="0">
                    <a:pos x="T4" y="T5"/>
                  </a:cxn>
                </a:cxnLst>
                <a:rect l="0" t="0" r="r" b="b"/>
                <a:pathLst>
                  <a:path w="1" h="1">
                    <a:moveTo>
                      <a:pt x="1" y="1"/>
                    </a:moveTo>
                    <a:cubicBezTo>
                      <a:pt x="1" y="1"/>
                      <a:pt x="1" y="1"/>
                      <a:pt x="1" y="1"/>
                    </a:cubicBezTo>
                    <a:cubicBezTo>
                      <a:pt x="0" y="0"/>
                      <a:pt x="1" y="1"/>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11" name="Rectangle 358"/>
              <p:cNvSpPr>
                <a:spLocks noChangeArrowheads="1"/>
              </p:cNvSpPr>
              <p:nvPr/>
            </p:nvSpPr>
            <p:spPr bwMode="auto">
              <a:xfrm>
                <a:off x="5255" y="3157"/>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12" name="Freeform 359"/>
              <p:cNvSpPr>
                <a:spLocks/>
              </p:cNvSpPr>
              <p:nvPr/>
            </p:nvSpPr>
            <p:spPr bwMode="auto">
              <a:xfrm>
                <a:off x="5260" y="3161"/>
                <a:ext cx="2" cy="1"/>
              </a:xfrm>
              <a:custGeom>
                <a:avLst/>
                <a:gdLst>
                  <a:gd name="T0" fmla="*/ 2 w 2"/>
                  <a:gd name="T1" fmla="*/ 1 h 1"/>
                  <a:gd name="T2" fmla="*/ 2 w 2"/>
                  <a:gd name="T3" fmla="*/ 1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lnTo>
                      <a:pt x="2" y="1"/>
                    </a:lnTo>
                    <a:lnTo>
                      <a:pt x="0" y="0"/>
                    </a:lnTo>
                    <a:lnTo>
                      <a:pt x="2" y="1"/>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13" name="Freeform 360"/>
              <p:cNvSpPr>
                <a:spLocks/>
              </p:cNvSpPr>
              <p:nvPr/>
            </p:nvSpPr>
            <p:spPr bwMode="auto">
              <a:xfrm>
                <a:off x="5268" y="3146"/>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14" name="Freeform 361"/>
              <p:cNvSpPr>
                <a:spLocks/>
              </p:cNvSpPr>
              <p:nvPr/>
            </p:nvSpPr>
            <p:spPr bwMode="auto">
              <a:xfrm>
                <a:off x="5272" y="314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15" name="Freeform 362"/>
              <p:cNvSpPr>
                <a:spLocks/>
              </p:cNvSpPr>
              <p:nvPr/>
            </p:nvSpPr>
            <p:spPr bwMode="auto">
              <a:xfrm>
                <a:off x="5250" y="3126"/>
                <a:ext cx="25" cy="23"/>
              </a:xfrm>
              <a:custGeom>
                <a:avLst/>
                <a:gdLst>
                  <a:gd name="T0" fmla="*/ 16 w 31"/>
                  <a:gd name="T1" fmla="*/ 0 h 28"/>
                  <a:gd name="T2" fmla="*/ 9 w 31"/>
                  <a:gd name="T3" fmla="*/ 1 h 28"/>
                  <a:gd name="T4" fmla="*/ 6 w 31"/>
                  <a:gd name="T5" fmla="*/ 2 h 28"/>
                  <a:gd name="T6" fmla="*/ 10 w 31"/>
                  <a:gd name="T7" fmla="*/ 3 h 28"/>
                  <a:gd name="T8" fmla="*/ 11 w 31"/>
                  <a:gd name="T9" fmla="*/ 5 h 28"/>
                  <a:gd name="T10" fmla="*/ 9 w 31"/>
                  <a:gd name="T11" fmla="*/ 7 h 28"/>
                  <a:gd name="T12" fmla="*/ 15 w 31"/>
                  <a:gd name="T13" fmla="*/ 9 h 28"/>
                  <a:gd name="T14" fmla="*/ 13 w 31"/>
                  <a:gd name="T15" fmla="*/ 10 h 28"/>
                  <a:gd name="T16" fmla="*/ 11 w 31"/>
                  <a:gd name="T17" fmla="*/ 11 h 28"/>
                  <a:gd name="T18" fmla="*/ 22 w 31"/>
                  <a:gd name="T19" fmla="*/ 12 h 28"/>
                  <a:gd name="T20" fmla="*/ 22 w 31"/>
                  <a:gd name="T21" fmla="*/ 14 h 28"/>
                  <a:gd name="T22" fmla="*/ 17 w 31"/>
                  <a:gd name="T23" fmla="*/ 14 h 28"/>
                  <a:gd name="T24" fmla="*/ 17 w 31"/>
                  <a:gd name="T25" fmla="*/ 16 h 28"/>
                  <a:gd name="T26" fmla="*/ 15 w 31"/>
                  <a:gd name="T27" fmla="*/ 18 h 28"/>
                  <a:gd name="T28" fmla="*/ 17 w 31"/>
                  <a:gd name="T29" fmla="*/ 19 h 28"/>
                  <a:gd name="T30" fmla="*/ 21 w 31"/>
                  <a:gd name="T31" fmla="*/ 21 h 28"/>
                  <a:gd name="T32" fmla="*/ 16 w 31"/>
                  <a:gd name="T33" fmla="*/ 21 h 28"/>
                  <a:gd name="T34" fmla="*/ 17 w 31"/>
                  <a:gd name="T35" fmla="*/ 22 h 28"/>
                  <a:gd name="T36" fmla="*/ 15 w 31"/>
                  <a:gd name="T37" fmla="*/ 25 h 28"/>
                  <a:gd name="T38" fmla="*/ 17 w 31"/>
                  <a:gd name="T39" fmla="*/ 24 h 28"/>
                  <a:gd name="T40" fmla="*/ 14 w 31"/>
                  <a:gd name="T41" fmla="*/ 23 h 28"/>
                  <a:gd name="T42" fmla="*/ 26 w 31"/>
                  <a:gd name="T43" fmla="*/ 25 h 28"/>
                  <a:gd name="T44" fmla="*/ 27 w 31"/>
                  <a:gd name="T45" fmla="*/ 25 h 28"/>
                  <a:gd name="T46" fmla="*/ 26 w 31"/>
                  <a:gd name="T47" fmla="*/ 23 h 28"/>
                  <a:gd name="T48" fmla="*/ 28 w 31"/>
                  <a:gd name="T49" fmla="*/ 22 h 28"/>
                  <a:gd name="T50" fmla="*/ 29 w 31"/>
                  <a:gd name="T51" fmla="*/ 20 h 28"/>
                  <a:gd name="T52" fmla="*/ 27 w 31"/>
                  <a:gd name="T53" fmla="*/ 18 h 28"/>
                  <a:gd name="T54" fmla="*/ 28 w 31"/>
                  <a:gd name="T55" fmla="*/ 18 h 28"/>
                  <a:gd name="T56" fmla="*/ 28 w 31"/>
                  <a:gd name="T57" fmla="*/ 18 h 28"/>
                  <a:gd name="T58" fmla="*/ 27 w 31"/>
                  <a:gd name="T59" fmla="*/ 16 h 28"/>
                  <a:gd name="T60" fmla="*/ 24 w 31"/>
                  <a:gd name="T61" fmla="*/ 15 h 28"/>
                  <a:gd name="T62" fmla="*/ 29 w 31"/>
                  <a:gd name="T63" fmla="*/ 15 h 28"/>
                  <a:gd name="T64" fmla="*/ 29 w 31"/>
                  <a:gd name="T65" fmla="*/ 13 h 28"/>
                  <a:gd name="T66" fmla="*/ 24 w 31"/>
                  <a:gd name="T67" fmla="*/ 12 h 28"/>
                  <a:gd name="T68" fmla="*/ 22 w 31"/>
                  <a:gd name="T69" fmla="*/ 10 h 28"/>
                  <a:gd name="T70" fmla="*/ 20 w 31"/>
                  <a:gd name="T71" fmla="*/ 7 h 28"/>
                  <a:gd name="T72" fmla="*/ 21 w 31"/>
                  <a:gd name="T73" fmla="*/ 6 h 28"/>
                  <a:gd name="T74" fmla="*/ 19 w 31"/>
                  <a:gd name="T75" fmla="*/ 4 h 28"/>
                  <a:gd name="T76" fmla="*/ 13 w 31"/>
                  <a:gd name="T77" fmla="*/ 5 h 28"/>
                  <a:gd name="T78" fmla="*/ 22 w 31"/>
                  <a:gd name="T79" fmla="*/ 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 h="28">
                    <a:moveTo>
                      <a:pt x="22" y="0"/>
                    </a:moveTo>
                    <a:cubicBezTo>
                      <a:pt x="21" y="0"/>
                      <a:pt x="19" y="0"/>
                      <a:pt x="16" y="0"/>
                    </a:cubicBezTo>
                    <a:cubicBezTo>
                      <a:pt x="18" y="0"/>
                      <a:pt x="18" y="0"/>
                      <a:pt x="18" y="0"/>
                    </a:cubicBezTo>
                    <a:cubicBezTo>
                      <a:pt x="17" y="0"/>
                      <a:pt x="13" y="0"/>
                      <a:pt x="9" y="1"/>
                    </a:cubicBezTo>
                    <a:cubicBezTo>
                      <a:pt x="11" y="1"/>
                      <a:pt x="11" y="1"/>
                      <a:pt x="11" y="1"/>
                    </a:cubicBezTo>
                    <a:cubicBezTo>
                      <a:pt x="15" y="0"/>
                      <a:pt x="7" y="2"/>
                      <a:pt x="6" y="2"/>
                    </a:cubicBezTo>
                    <a:cubicBezTo>
                      <a:pt x="7" y="2"/>
                      <a:pt x="16" y="1"/>
                      <a:pt x="14" y="2"/>
                    </a:cubicBezTo>
                    <a:cubicBezTo>
                      <a:pt x="14" y="2"/>
                      <a:pt x="12" y="3"/>
                      <a:pt x="10" y="3"/>
                    </a:cubicBezTo>
                    <a:cubicBezTo>
                      <a:pt x="9" y="3"/>
                      <a:pt x="16" y="2"/>
                      <a:pt x="17" y="3"/>
                    </a:cubicBezTo>
                    <a:cubicBezTo>
                      <a:pt x="0" y="5"/>
                      <a:pt x="22" y="4"/>
                      <a:pt x="11" y="5"/>
                    </a:cubicBezTo>
                    <a:cubicBezTo>
                      <a:pt x="13" y="6"/>
                      <a:pt x="11" y="6"/>
                      <a:pt x="15" y="6"/>
                    </a:cubicBezTo>
                    <a:cubicBezTo>
                      <a:pt x="10" y="6"/>
                      <a:pt x="14" y="7"/>
                      <a:pt x="9" y="7"/>
                    </a:cubicBezTo>
                    <a:cubicBezTo>
                      <a:pt x="19" y="7"/>
                      <a:pt x="5" y="9"/>
                      <a:pt x="17" y="8"/>
                    </a:cubicBezTo>
                    <a:cubicBezTo>
                      <a:pt x="14" y="9"/>
                      <a:pt x="18" y="8"/>
                      <a:pt x="15" y="9"/>
                    </a:cubicBezTo>
                    <a:cubicBezTo>
                      <a:pt x="14" y="9"/>
                      <a:pt x="14" y="9"/>
                      <a:pt x="13" y="9"/>
                    </a:cubicBezTo>
                    <a:cubicBezTo>
                      <a:pt x="11" y="9"/>
                      <a:pt x="19" y="10"/>
                      <a:pt x="13" y="10"/>
                    </a:cubicBezTo>
                    <a:cubicBezTo>
                      <a:pt x="12" y="10"/>
                      <a:pt x="17" y="10"/>
                      <a:pt x="20" y="10"/>
                    </a:cubicBezTo>
                    <a:cubicBezTo>
                      <a:pt x="18" y="11"/>
                      <a:pt x="17" y="11"/>
                      <a:pt x="11" y="11"/>
                    </a:cubicBezTo>
                    <a:cubicBezTo>
                      <a:pt x="18" y="11"/>
                      <a:pt x="15" y="12"/>
                      <a:pt x="18" y="12"/>
                    </a:cubicBezTo>
                    <a:cubicBezTo>
                      <a:pt x="18" y="12"/>
                      <a:pt x="19" y="12"/>
                      <a:pt x="22" y="12"/>
                    </a:cubicBezTo>
                    <a:cubicBezTo>
                      <a:pt x="21" y="13"/>
                      <a:pt x="26" y="13"/>
                      <a:pt x="27" y="14"/>
                    </a:cubicBezTo>
                    <a:cubicBezTo>
                      <a:pt x="20" y="14"/>
                      <a:pt x="27" y="13"/>
                      <a:pt x="22" y="14"/>
                    </a:cubicBezTo>
                    <a:cubicBezTo>
                      <a:pt x="19" y="13"/>
                      <a:pt x="19" y="12"/>
                      <a:pt x="14" y="12"/>
                    </a:cubicBezTo>
                    <a:cubicBezTo>
                      <a:pt x="14" y="13"/>
                      <a:pt x="15" y="13"/>
                      <a:pt x="17" y="14"/>
                    </a:cubicBezTo>
                    <a:cubicBezTo>
                      <a:pt x="16" y="15"/>
                      <a:pt x="14" y="14"/>
                      <a:pt x="14" y="14"/>
                    </a:cubicBezTo>
                    <a:cubicBezTo>
                      <a:pt x="11" y="14"/>
                      <a:pt x="20" y="16"/>
                      <a:pt x="17" y="16"/>
                    </a:cubicBezTo>
                    <a:cubicBezTo>
                      <a:pt x="14" y="16"/>
                      <a:pt x="14" y="16"/>
                      <a:pt x="14" y="16"/>
                    </a:cubicBezTo>
                    <a:cubicBezTo>
                      <a:pt x="19" y="16"/>
                      <a:pt x="13" y="17"/>
                      <a:pt x="15" y="18"/>
                    </a:cubicBezTo>
                    <a:cubicBezTo>
                      <a:pt x="17" y="18"/>
                      <a:pt x="18" y="18"/>
                      <a:pt x="19" y="18"/>
                    </a:cubicBezTo>
                    <a:cubicBezTo>
                      <a:pt x="11" y="17"/>
                      <a:pt x="24" y="20"/>
                      <a:pt x="17" y="19"/>
                    </a:cubicBezTo>
                    <a:cubicBezTo>
                      <a:pt x="23" y="20"/>
                      <a:pt x="26" y="22"/>
                      <a:pt x="26" y="22"/>
                    </a:cubicBezTo>
                    <a:cubicBezTo>
                      <a:pt x="21" y="21"/>
                      <a:pt x="21" y="21"/>
                      <a:pt x="21" y="21"/>
                    </a:cubicBezTo>
                    <a:cubicBezTo>
                      <a:pt x="24" y="21"/>
                      <a:pt x="15" y="19"/>
                      <a:pt x="13" y="19"/>
                    </a:cubicBezTo>
                    <a:cubicBezTo>
                      <a:pt x="16" y="20"/>
                      <a:pt x="12" y="20"/>
                      <a:pt x="16" y="21"/>
                    </a:cubicBezTo>
                    <a:cubicBezTo>
                      <a:pt x="12" y="20"/>
                      <a:pt x="12" y="20"/>
                      <a:pt x="12" y="20"/>
                    </a:cubicBezTo>
                    <a:cubicBezTo>
                      <a:pt x="11" y="20"/>
                      <a:pt x="22" y="22"/>
                      <a:pt x="17" y="22"/>
                    </a:cubicBezTo>
                    <a:cubicBezTo>
                      <a:pt x="14" y="21"/>
                      <a:pt x="14" y="21"/>
                      <a:pt x="14" y="21"/>
                    </a:cubicBezTo>
                    <a:cubicBezTo>
                      <a:pt x="14" y="23"/>
                      <a:pt x="8" y="22"/>
                      <a:pt x="15" y="25"/>
                    </a:cubicBezTo>
                    <a:cubicBezTo>
                      <a:pt x="18" y="26"/>
                      <a:pt x="24" y="27"/>
                      <a:pt x="26" y="28"/>
                    </a:cubicBezTo>
                    <a:cubicBezTo>
                      <a:pt x="24" y="27"/>
                      <a:pt x="19" y="25"/>
                      <a:pt x="17" y="24"/>
                    </a:cubicBezTo>
                    <a:cubicBezTo>
                      <a:pt x="22" y="25"/>
                      <a:pt x="22" y="25"/>
                      <a:pt x="22" y="25"/>
                    </a:cubicBezTo>
                    <a:cubicBezTo>
                      <a:pt x="19" y="24"/>
                      <a:pt x="17" y="23"/>
                      <a:pt x="14" y="23"/>
                    </a:cubicBezTo>
                    <a:cubicBezTo>
                      <a:pt x="12" y="22"/>
                      <a:pt x="19" y="24"/>
                      <a:pt x="16" y="22"/>
                    </a:cubicBezTo>
                    <a:cubicBezTo>
                      <a:pt x="21" y="24"/>
                      <a:pt x="21" y="24"/>
                      <a:pt x="26" y="25"/>
                    </a:cubicBezTo>
                    <a:cubicBezTo>
                      <a:pt x="23" y="24"/>
                      <a:pt x="23" y="24"/>
                      <a:pt x="23" y="24"/>
                    </a:cubicBezTo>
                    <a:cubicBezTo>
                      <a:pt x="25" y="25"/>
                      <a:pt x="25" y="24"/>
                      <a:pt x="27" y="25"/>
                    </a:cubicBezTo>
                    <a:cubicBezTo>
                      <a:pt x="21" y="23"/>
                      <a:pt x="30" y="25"/>
                      <a:pt x="27" y="23"/>
                    </a:cubicBezTo>
                    <a:cubicBezTo>
                      <a:pt x="26" y="23"/>
                      <a:pt x="26" y="23"/>
                      <a:pt x="26" y="23"/>
                    </a:cubicBezTo>
                    <a:cubicBezTo>
                      <a:pt x="23" y="23"/>
                      <a:pt x="24" y="22"/>
                      <a:pt x="23" y="22"/>
                    </a:cubicBezTo>
                    <a:cubicBezTo>
                      <a:pt x="27" y="23"/>
                      <a:pt x="27" y="22"/>
                      <a:pt x="28" y="22"/>
                    </a:cubicBezTo>
                    <a:cubicBezTo>
                      <a:pt x="26" y="22"/>
                      <a:pt x="21" y="20"/>
                      <a:pt x="21" y="20"/>
                    </a:cubicBezTo>
                    <a:cubicBezTo>
                      <a:pt x="27" y="21"/>
                      <a:pt x="24" y="20"/>
                      <a:pt x="29" y="20"/>
                    </a:cubicBezTo>
                    <a:cubicBezTo>
                      <a:pt x="24" y="19"/>
                      <a:pt x="27" y="19"/>
                      <a:pt x="24" y="19"/>
                    </a:cubicBezTo>
                    <a:cubicBezTo>
                      <a:pt x="23" y="18"/>
                      <a:pt x="24" y="18"/>
                      <a:pt x="27" y="18"/>
                    </a:cubicBezTo>
                    <a:cubicBezTo>
                      <a:pt x="27" y="19"/>
                      <a:pt x="27" y="19"/>
                      <a:pt x="27" y="19"/>
                    </a:cubicBezTo>
                    <a:cubicBezTo>
                      <a:pt x="28" y="18"/>
                      <a:pt x="28" y="18"/>
                      <a:pt x="28" y="18"/>
                    </a:cubicBezTo>
                    <a:cubicBezTo>
                      <a:pt x="29" y="19"/>
                      <a:pt x="29" y="19"/>
                      <a:pt x="29" y="19"/>
                    </a:cubicBezTo>
                    <a:cubicBezTo>
                      <a:pt x="29" y="18"/>
                      <a:pt x="25" y="18"/>
                      <a:pt x="28" y="18"/>
                    </a:cubicBezTo>
                    <a:cubicBezTo>
                      <a:pt x="29" y="18"/>
                      <a:pt x="29" y="18"/>
                      <a:pt x="30" y="18"/>
                    </a:cubicBezTo>
                    <a:cubicBezTo>
                      <a:pt x="31" y="18"/>
                      <a:pt x="22" y="16"/>
                      <a:pt x="27" y="16"/>
                    </a:cubicBezTo>
                    <a:cubicBezTo>
                      <a:pt x="24" y="16"/>
                      <a:pt x="24" y="15"/>
                      <a:pt x="18" y="15"/>
                    </a:cubicBezTo>
                    <a:cubicBezTo>
                      <a:pt x="20" y="15"/>
                      <a:pt x="25" y="15"/>
                      <a:pt x="24" y="15"/>
                    </a:cubicBezTo>
                    <a:cubicBezTo>
                      <a:pt x="19" y="14"/>
                      <a:pt x="26" y="14"/>
                      <a:pt x="22" y="14"/>
                    </a:cubicBezTo>
                    <a:cubicBezTo>
                      <a:pt x="28" y="15"/>
                      <a:pt x="24" y="14"/>
                      <a:pt x="29" y="15"/>
                    </a:cubicBezTo>
                    <a:cubicBezTo>
                      <a:pt x="31" y="14"/>
                      <a:pt x="24" y="13"/>
                      <a:pt x="25" y="13"/>
                    </a:cubicBezTo>
                    <a:cubicBezTo>
                      <a:pt x="29" y="13"/>
                      <a:pt x="29" y="13"/>
                      <a:pt x="29" y="13"/>
                    </a:cubicBezTo>
                    <a:cubicBezTo>
                      <a:pt x="27" y="12"/>
                      <a:pt x="23" y="12"/>
                      <a:pt x="27" y="12"/>
                    </a:cubicBezTo>
                    <a:cubicBezTo>
                      <a:pt x="24" y="12"/>
                      <a:pt x="24" y="12"/>
                      <a:pt x="24" y="12"/>
                    </a:cubicBezTo>
                    <a:cubicBezTo>
                      <a:pt x="26" y="12"/>
                      <a:pt x="25" y="11"/>
                      <a:pt x="29" y="11"/>
                    </a:cubicBezTo>
                    <a:cubicBezTo>
                      <a:pt x="22" y="10"/>
                      <a:pt x="22" y="10"/>
                      <a:pt x="22" y="10"/>
                    </a:cubicBezTo>
                    <a:cubicBezTo>
                      <a:pt x="29" y="9"/>
                      <a:pt x="23" y="8"/>
                      <a:pt x="17" y="8"/>
                    </a:cubicBezTo>
                    <a:cubicBezTo>
                      <a:pt x="17" y="8"/>
                      <a:pt x="18" y="7"/>
                      <a:pt x="20" y="7"/>
                    </a:cubicBezTo>
                    <a:cubicBezTo>
                      <a:pt x="22" y="7"/>
                      <a:pt x="22" y="7"/>
                      <a:pt x="22" y="7"/>
                    </a:cubicBezTo>
                    <a:cubicBezTo>
                      <a:pt x="22" y="7"/>
                      <a:pt x="26" y="6"/>
                      <a:pt x="21" y="6"/>
                    </a:cubicBezTo>
                    <a:cubicBezTo>
                      <a:pt x="19" y="6"/>
                      <a:pt x="24" y="6"/>
                      <a:pt x="25" y="6"/>
                    </a:cubicBezTo>
                    <a:cubicBezTo>
                      <a:pt x="18" y="5"/>
                      <a:pt x="31" y="3"/>
                      <a:pt x="19" y="4"/>
                    </a:cubicBezTo>
                    <a:cubicBezTo>
                      <a:pt x="19" y="4"/>
                      <a:pt x="17" y="5"/>
                      <a:pt x="17" y="5"/>
                    </a:cubicBezTo>
                    <a:cubicBezTo>
                      <a:pt x="16" y="5"/>
                      <a:pt x="13" y="6"/>
                      <a:pt x="13" y="5"/>
                    </a:cubicBezTo>
                    <a:cubicBezTo>
                      <a:pt x="13" y="5"/>
                      <a:pt x="17" y="4"/>
                      <a:pt x="15" y="4"/>
                    </a:cubicBezTo>
                    <a:cubicBezTo>
                      <a:pt x="22" y="3"/>
                      <a:pt x="22" y="3"/>
                      <a:pt x="22" y="3"/>
                    </a:cubicBezTo>
                    <a:cubicBezTo>
                      <a:pt x="30" y="1"/>
                      <a:pt x="12" y="3"/>
                      <a:pt x="22"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16" name="Freeform 363"/>
              <p:cNvSpPr>
                <a:spLocks/>
              </p:cNvSpPr>
              <p:nvPr/>
            </p:nvSpPr>
            <p:spPr bwMode="auto">
              <a:xfrm>
                <a:off x="5268" y="3132"/>
                <a:ext cx="4" cy="0"/>
              </a:xfrm>
              <a:custGeom>
                <a:avLst/>
                <a:gdLst>
                  <a:gd name="T0" fmla="*/ 0 w 4"/>
                  <a:gd name="T1" fmla="*/ 4 w 4"/>
                  <a:gd name="T2" fmla="*/ 1 w 4"/>
                  <a:gd name="T3" fmla="*/ 0 w 4"/>
                </a:gdLst>
                <a:ahLst/>
                <a:cxnLst>
                  <a:cxn ang="0">
                    <a:pos x="T0" y="0"/>
                  </a:cxn>
                  <a:cxn ang="0">
                    <a:pos x="T1" y="0"/>
                  </a:cxn>
                  <a:cxn ang="0">
                    <a:pos x="T2" y="0"/>
                  </a:cxn>
                  <a:cxn ang="0">
                    <a:pos x="T3" y="0"/>
                  </a:cxn>
                </a:cxnLst>
                <a:rect l="0" t="0" r="r" b="b"/>
                <a:pathLst>
                  <a:path w="4">
                    <a:moveTo>
                      <a:pt x="0" y="0"/>
                    </a:moveTo>
                    <a:cubicBezTo>
                      <a:pt x="4" y="0"/>
                      <a:pt x="4" y="0"/>
                      <a:pt x="4" y="0"/>
                    </a:cubicBezTo>
                    <a:cubicBezTo>
                      <a:pt x="1" y="0"/>
                      <a:pt x="1" y="0"/>
                      <a:pt x="1" y="0"/>
                    </a:cubicBezTo>
                    <a:cubicBezTo>
                      <a:pt x="1" y="0"/>
                      <a:pt x="1"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17" name="Freeform 364"/>
              <p:cNvSpPr>
                <a:spLocks/>
              </p:cNvSpPr>
              <p:nvPr/>
            </p:nvSpPr>
            <p:spPr bwMode="auto">
              <a:xfrm>
                <a:off x="5268" y="3131"/>
                <a:ext cx="1" cy="1"/>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0" y="0"/>
                      <a:pt x="0" y="0"/>
                      <a:pt x="0" y="0"/>
                    </a:cubicBezTo>
                    <a:cubicBezTo>
                      <a:pt x="0" y="1"/>
                      <a:pt x="0" y="1"/>
                      <a:pt x="1" y="1"/>
                    </a:cubicBezTo>
                    <a:lnTo>
                      <a:pt x="2" y="1"/>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18" name="Freeform 365"/>
              <p:cNvSpPr>
                <a:spLocks/>
              </p:cNvSpPr>
              <p:nvPr/>
            </p:nvSpPr>
            <p:spPr bwMode="auto">
              <a:xfrm>
                <a:off x="5266" y="3124"/>
                <a:ext cx="2" cy="1"/>
              </a:xfrm>
              <a:custGeom>
                <a:avLst/>
                <a:gdLst>
                  <a:gd name="T0" fmla="*/ 1 w 2"/>
                  <a:gd name="T1" fmla="*/ 1 h 1"/>
                  <a:gd name="T2" fmla="*/ 1 w 2"/>
                  <a:gd name="T3" fmla="*/ 0 h 1"/>
                  <a:gd name="T4" fmla="*/ 1 w 2"/>
                  <a:gd name="T5" fmla="*/ 1 h 1"/>
                </a:gdLst>
                <a:ahLst/>
                <a:cxnLst>
                  <a:cxn ang="0">
                    <a:pos x="T0" y="T1"/>
                  </a:cxn>
                  <a:cxn ang="0">
                    <a:pos x="T2" y="T3"/>
                  </a:cxn>
                  <a:cxn ang="0">
                    <a:pos x="T4" y="T5"/>
                  </a:cxn>
                </a:cxnLst>
                <a:rect l="0" t="0" r="r" b="b"/>
                <a:pathLst>
                  <a:path w="2" h="1">
                    <a:moveTo>
                      <a:pt x="1" y="1"/>
                    </a:moveTo>
                    <a:cubicBezTo>
                      <a:pt x="1" y="1"/>
                      <a:pt x="2" y="0"/>
                      <a:pt x="1" y="0"/>
                    </a:cubicBezTo>
                    <a:cubicBezTo>
                      <a:pt x="0" y="1"/>
                      <a:pt x="0" y="1"/>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19" name="Rectangle 366"/>
              <p:cNvSpPr>
                <a:spLocks noChangeArrowheads="1"/>
              </p:cNvSpPr>
              <p:nvPr/>
            </p:nvSpPr>
            <p:spPr bwMode="auto">
              <a:xfrm>
                <a:off x="5264" y="3125"/>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20" name="Freeform 367"/>
              <p:cNvSpPr>
                <a:spLocks/>
              </p:cNvSpPr>
              <p:nvPr/>
            </p:nvSpPr>
            <p:spPr bwMode="auto">
              <a:xfrm>
                <a:off x="5247" y="3116"/>
                <a:ext cx="21" cy="11"/>
              </a:xfrm>
              <a:custGeom>
                <a:avLst/>
                <a:gdLst>
                  <a:gd name="T0" fmla="*/ 12 w 26"/>
                  <a:gd name="T1" fmla="*/ 2 h 13"/>
                  <a:gd name="T2" fmla="*/ 8 w 26"/>
                  <a:gd name="T3" fmla="*/ 3 h 13"/>
                  <a:gd name="T4" fmla="*/ 11 w 26"/>
                  <a:gd name="T5" fmla="*/ 1 h 13"/>
                  <a:gd name="T6" fmla="*/ 3 w 26"/>
                  <a:gd name="T7" fmla="*/ 3 h 13"/>
                  <a:gd name="T8" fmla="*/ 10 w 26"/>
                  <a:gd name="T9" fmla="*/ 7 h 13"/>
                  <a:gd name="T10" fmla="*/ 7 w 26"/>
                  <a:gd name="T11" fmla="*/ 7 h 13"/>
                  <a:gd name="T12" fmla="*/ 13 w 26"/>
                  <a:gd name="T13" fmla="*/ 8 h 13"/>
                  <a:gd name="T14" fmla="*/ 6 w 26"/>
                  <a:gd name="T15" fmla="*/ 9 h 13"/>
                  <a:gd name="T16" fmla="*/ 9 w 26"/>
                  <a:gd name="T17" fmla="*/ 10 h 13"/>
                  <a:gd name="T18" fmla="*/ 12 w 26"/>
                  <a:gd name="T19" fmla="*/ 9 h 13"/>
                  <a:gd name="T20" fmla="*/ 10 w 26"/>
                  <a:gd name="T21" fmla="*/ 10 h 13"/>
                  <a:gd name="T22" fmla="*/ 12 w 26"/>
                  <a:gd name="T23" fmla="*/ 10 h 13"/>
                  <a:gd name="T24" fmla="*/ 12 w 26"/>
                  <a:gd name="T25" fmla="*/ 10 h 13"/>
                  <a:gd name="T26" fmla="*/ 11 w 26"/>
                  <a:gd name="T27" fmla="*/ 10 h 13"/>
                  <a:gd name="T28" fmla="*/ 13 w 26"/>
                  <a:gd name="T29" fmla="*/ 11 h 13"/>
                  <a:gd name="T30" fmla="*/ 9 w 26"/>
                  <a:gd name="T31" fmla="*/ 11 h 13"/>
                  <a:gd name="T32" fmla="*/ 15 w 26"/>
                  <a:gd name="T33" fmla="*/ 12 h 13"/>
                  <a:gd name="T34" fmla="*/ 19 w 26"/>
                  <a:gd name="T35" fmla="*/ 11 h 13"/>
                  <a:gd name="T36" fmla="*/ 16 w 26"/>
                  <a:gd name="T37" fmla="*/ 10 h 13"/>
                  <a:gd name="T38" fmla="*/ 16 w 26"/>
                  <a:gd name="T39" fmla="*/ 11 h 13"/>
                  <a:gd name="T40" fmla="*/ 14 w 26"/>
                  <a:gd name="T41" fmla="*/ 10 h 13"/>
                  <a:gd name="T42" fmla="*/ 19 w 26"/>
                  <a:gd name="T43" fmla="*/ 9 h 13"/>
                  <a:gd name="T44" fmla="*/ 23 w 26"/>
                  <a:gd name="T45" fmla="*/ 7 h 13"/>
                  <a:gd name="T46" fmla="*/ 23 w 26"/>
                  <a:gd name="T47" fmla="*/ 7 h 13"/>
                  <a:gd name="T48" fmla="*/ 21 w 26"/>
                  <a:gd name="T49" fmla="*/ 7 h 13"/>
                  <a:gd name="T50" fmla="*/ 19 w 26"/>
                  <a:gd name="T51" fmla="*/ 8 h 13"/>
                  <a:gd name="T52" fmla="*/ 12 w 26"/>
                  <a:gd name="T53" fmla="*/ 9 h 13"/>
                  <a:gd name="T54" fmla="*/ 12 w 26"/>
                  <a:gd name="T55" fmla="*/ 9 h 13"/>
                  <a:gd name="T56" fmla="*/ 17 w 26"/>
                  <a:gd name="T57" fmla="*/ 8 h 13"/>
                  <a:gd name="T58" fmla="*/ 15 w 26"/>
                  <a:gd name="T59" fmla="*/ 8 h 13"/>
                  <a:gd name="T60" fmla="*/ 21 w 26"/>
                  <a:gd name="T61" fmla="*/ 6 h 13"/>
                  <a:gd name="T62" fmla="*/ 15 w 26"/>
                  <a:gd name="T63" fmla="*/ 7 h 13"/>
                  <a:gd name="T64" fmla="*/ 14 w 26"/>
                  <a:gd name="T65" fmla="*/ 5 h 13"/>
                  <a:gd name="T66" fmla="*/ 17 w 26"/>
                  <a:gd name="T67" fmla="*/ 4 h 13"/>
                  <a:gd name="T68" fmla="*/ 13 w 26"/>
                  <a:gd name="T69" fmla="*/ 5 h 13"/>
                  <a:gd name="T70" fmla="*/ 15 w 26"/>
                  <a:gd name="T71" fmla="*/ 3 h 13"/>
                  <a:gd name="T72" fmla="*/ 12 w 26"/>
                  <a:gd name="T73" fmla="*/ 4 h 13"/>
                  <a:gd name="T74" fmla="*/ 12 w 26"/>
                  <a:gd name="T75" fmla="*/ 2 h 13"/>
                  <a:gd name="T76" fmla="*/ 12 w 26"/>
                  <a:gd name="T77" fmla="*/ 2 h 13"/>
                  <a:gd name="T78" fmla="*/ 6 w 26"/>
                  <a:gd name="T79" fmla="*/ 4 h 13"/>
                  <a:gd name="T80" fmla="*/ 12 w 26"/>
                  <a:gd name="T81"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13">
                    <a:moveTo>
                      <a:pt x="12" y="2"/>
                    </a:moveTo>
                    <a:cubicBezTo>
                      <a:pt x="8" y="3"/>
                      <a:pt x="8" y="3"/>
                      <a:pt x="8" y="3"/>
                    </a:cubicBezTo>
                    <a:cubicBezTo>
                      <a:pt x="10" y="2"/>
                      <a:pt x="7" y="2"/>
                      <a:pt x="11" y="1"/>
                    </a:cubicBezTo>
                    <a:cubicBezTo>
                      <a:pt x="5" y="3"/>
                      <a:pt x="10" y="0"/>
                      <a:pt x="3" y="3"/>
                    </a:cubicBezTo>
                    <a:cubicBezTo>
                      <a:pt x="6" y="4"/>
                      <a:pt x="2" y="7"/>
                      <a:pt x="10" y="7"/>
                    </a:cubicBezTo>
                    <a:cubicBezTo>
                      <a:pt x="7" y="7"/>
                      <a:pt x="7" y="7"/>
                      <a:pt x="7" y="7"/>
                    </a:cubicBezTo>
                    <a:cubicBezTo>
                      <a:pt x="13" y="6"/>
                      <a:pt x="0" y="10"/>
                      <a:pt x="13" y="8"/>
                    </a:cubicBezTo>
                    <a:cubicBezTo>
                      <a:pt x="6" y="9"/>
                      <a:pt x="6" y="9"/>
                      <a:pt x="6" y="9"/>
                    </a:cubicBezTo>
                    <a:cubicBezTo>
                      <a:pt x="5" y="10"/>
                      <a:pt x="15" y="8"/>
                      <a:pt x="9" y="10"/>
                    </a:cubicBezTo>
                    <a:cubicBezTo>
                      <a:pt x="12" y="9"/>
                      <a:pt x="12" y="9"/>
                      <a:pt x="12" y="9"/>
                    </a:cubicBezTo>
                    <a:cubicBezTo>
                      <a:pt x="10" y="10"/>
                      <a:pt x="10" y="10"/>
                      <a:pt x="10" y="10"/>
                    </a:cubicBezTo>
                    <a:cubicBezTo>
                      <a:pt x="12" y="10"/>
                      <a:pt x="12" y="10"/>
                      <a:pt x="12" y="10"/>
                    </a:cubicBezTo>
                    <a:cubicBezTo>
                      <a:pt x="14" y="9"/>
                      <a:pt x="14" y="10"/>
                      <a:pt x="12" y="10"/>
                    </a:cubicBezTo>
                    <a:cubicBezTo>
                      <a:pt x="10" y="11"/>
                      <a:pt x="11" y="10"/>
                      <a:pt x="11" y="10"/>
                    </a:cubicBezTo>
                    <a:cubicBezTo>
                      <a:pt x="9" y="11"/>
                      <a:pt x="13" y="10"/>
                      <a:pt x="13" y="11"/>
                    </a:cubicBezTo>
                    <a:cubicBezTo>
                      <a:pt x="11" y="11"/>
                      <a:pt x="10" y="11"/>
                      <a:pt x="9" y="11"/>
                    </a:cubicBezTo>
                    <a:cubicBezTo>
                      <a:pt x="12" y="12"/>
                      <a:pt x="6" y="13"/>
                      <a:pt x="15" y="12"/>
                    </a:cubicBezTo>
                    <a:cubicBezTo>
                      <a:pt x="17" y="12"/>
                      <a:pt x="18" y="11"/>
                      <a:pt x="19" y="11"/>
                    </a:cubicBezTo>
                    <a:cubicBezTo>
                      <a:pt x="22" y="10"/>
                      <a:pt x="18" y="10"/>
                      <a:pt x="16" y="10"/>
                    </a:cubicBezTo>
                    <a:cubicBezTo>
                      <a:pt x="16" y="11"/>
                      <a:pt x="16" y="11"/>
                      <a:pt x="16" y="11"/>
                    </a:cubicBezTo>
                    <a:cubicBezTo>
                      <a:pt x="6" y="12"/>
                      <a:pt x="18" y="10"/>
                      <a:pt x="14" y="10"/>
                    </a:cubicBezTo>
                    <a:cubicBezTo>
                      <a:pt x="17" y="9"/>
                      <a:pt x="17" y="10"/>
                      <a:pt x="19" y="9"/>
                    </a:cubicBezTo>
                    <a:cubicBezTo>
                      <a:pt x="26" y="7"/>
                      <a:pt x="14" y="9"/>
                      <a:pt x="23" y="7"/>
                    </a:cubicBezTo>
                    <a:cubicBezTo>
                      <a:pt x="23" y="7"/>
                      <a:pt x="23" y="7"/>
                      <a:pt x="23" y="7"/>
                    </a:cubicBezTo>
                    <a:cubicBezTo>
                      <a:pt x="24" y="7"/>
                      <a:pt x="22" y="7"/>
                      <a:pt x="21" y="7"/>
                    </a:cubicBezTo>
                    <a:cubicBezTo>
                      <a:pt x="19" y="8"/>
                      <a:pt x="19" y="8"/>
                      <a:pt x="19" y="8"/>
                    </a:cubicBezTo>
                    <a:cubicBezTo>
                      <a:pt x="18" y="8"/>
                      <a:pt x="14" y="9"/>
                      <a:pt x="12" y="9"/>
                    </a:cubicBezTo>
                    <a:cubicBezTo>
                      <a:pt x="16" y="8"/>
                      <a:pt x="10" y="9"/>
                      <a:pt x="12" y="9"/>
                    </a:cubicBezTo>
                    <a:cubicBezTo>
                      <a:pt x="16" y="7"/>
                      <a:pt x="15" y="8"/>
                      <a:pt x="17" y="8"/>
                    </a:cubicBezTo>
                    <a:cubicBezTo>
                      <a:pt x="15" y="8"/>
                      <a:pt x="15" y="8"/>
                      <a:pt x="15" y="8"/>
                    </a:cubicBezTo>
                    <a:cubicBezTo>
                      <a:pt x="15" y="8"/>
                      <a:pt x="19" y="6"/>
                      <a:pt x="21" y="6"/>
                    </a:cubicBezTo>
                    <a:cubicBezTo>
                      <a:pt x="18" y="6"/>
                      <a:pt x="19" y="6"/>
                      <a:pt x="15" y="7"/>
                    </a:cubicBezTo>
                    <a:cubicBezTo>
                      <a:pt x="19" y="6"/>
                      <a:pt x="18" y="4"/>
                      <a:pt x="14" y="5"/>
                    </a:cubicBezTo>
                    <a:cubicBezTo>
                      <a:pt x="15" y="5"/>
                      <a:pt x="18" y="4"/>
                      <a:pt x="17" y="4"/>
                    </a:cubicBezTo>
                    <a:cubicBezTo>
                      <a:pt x="18" y="4"/>
                      <a:pt x="16" y="4"/>
                      <a:pt x="13" y="5"/>
                    </a:cubicBezTo>
                    <a:cubicBezTo>
                      <a:pt x="11" y="5"/>
                      <a:pt x="12" y="4"/>
                      <a:pt x="15" y="3"/>
                    </a:cubicBezTo>
                    <a:cubicBezTo>
                      <a:pt x="12" y="4"/>
                      <a:pt x="12" y="4"/>
                      <a:pt x="12" y="4"/>
                    </a:cubicBezTo>
                    <a:cubicBezTo>
                      <a:pt x="7" y="5"/>
                      <a:pt x="15" y="2"/>
                      <a:pt x="12" y="2"/>
                    </a:cubicBezTo>
                    <a:cubicBezTo>
                      <a:pt x="12" y="2"/>
                      <a:pt x="12" y="2"/>
                      <a:pt x="12" y="2"/>
                    </a:cubicBezTo>
                    <a:cubicBezTo>
                      <a:pt x="11" y="2"/>
                      <a:pt x="4" y="5"/>
                      <a:pt x="6" y="4"/>
                    </a:cubicBezTo>
                    <a:cubicBezTo>
                      <a:pt x="9" y="3"/>
                      <a:pt x="9" y="3"/>
                      <a:pt x="12" y="2"/>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21" name="Freeform 368"/>
              <p:cNvSpPr>
                <a:spLocks/>
              </p:cNvSpPr>
              <p:nvPr/>
            </p:nvSpPr>
            <p:spPr bwMode="auto">
              <a:xfrm>
                <a:off x="5248" y="3116"/>
                <a:ext cx="7" cy="3"/>
              </a:xfrm>
              <a:custGeom>
                <a:avLst/>
                <a:gdLst>
                  <a:gd name="T0" fmla="*/ 4 w 8"/>
                  <a:gd name="T1" fmla="*/ 2 h 4"/>
                  <a:gd name="T2" fmla="*/ 8 w 8"/>
                  <a:gd name="T3" fmla="*/ 1 h 4"/>
                  <a:gd name="T4" fmla="*/ 1 w 8"/>
                  <a:gd name="T5" fmla="*/ 3 h 4"/>
                  <a:gd name="T6" fmla="*/ 3 w 8"/>
                  <a:gd name="T7" fmla="*/ 3 h 4"/>
                  <a:gd name="T8" fmla="*/ 4 w 8"/>
                  <a:gd name="T9" fmla="*/ 2 h 4"/>
                </a:gdLst>
                <a:ahLst/>
                <a:cxnLst>
                  <a:cxn ang="0">
                    <a:pos x="T0" y="T1"/>
                  </a:cxn>
                  <a:cxn ang="0">
                    <a:pos x="T2" y="T3"/>
                  </a:cxn>
                  <a:cxn ang="0">
                    <a:pos x="T4" y="T5"/>
                  </a:cxn>
                  <a:cxn ang="0">
                    <a:pos x="T6" y="T7"/>
                  </a:cxn>
                  <a:cxn ang="0">
                    <a:pos x="T8" y="T9"/>
                  </a:cxn>
                </a:cxnLst>
                <a:rect l="0" t="0" r="r" b="b"/>
                <a:pathLst>
                  <a:path w="8" h="4">
                    <a:moveTo>
                      <a:pt x="4" y="2"/>
                    </a:moveTo>
                    <a:cubicBezTo>
                      <a:pt x="8" y="1"/>
                      <a:pt x="8" y="1"/>
                      <a:pt x="8" y="1"/>
                    </a:cubicBezTo>
                    <a:cubicBezTo>
                      <a:pt x="8" y="0"/>
                      <a:pt x="4" y="2"/>
                      <a:pt x="1" y="3"/>
                    </a:cubicBezTo>
                    <a:cubicBezTo>
                      <a:pt x="2" y="3"/>
                      <a:pt x="0" y="4"/>
                      <a:pt x="3" y="3"/>
                    </a:cubicBezTo>
                    <a:cubicBezTo>
                      <a:pt x="3" y="2"/>
                      <a:pt x="4" y="2"/>
                      <a:pt x="4" y="2"/>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22" name="Freeform 369"/>
              <p:cNvSpPr>
                <a:spLocks/>
              </p:cNvSpPr>
              <p:nvPr/>
            </p:nvSpPr>
            <p:spPr bwMode="auto">
              <a:xfrm>
                <a:off x="5241" y="3112"/>
                <a:ext cx="16" cy="7"/>
              </a:xfrm>
              <a:custGeom>
                <a:avLst/>
                <a:gdLst>
                  <a:gd name="T0" fmla="*/ 10 w 19"/>
                  <a:gd name="T1" fmla="*/ 4 h 9"/>
                  <a:gd name="T2" fmla="*/ 6 w 19"/>
                  <a:gd name="T3" fmla="*/ 5 h 9"/>
                  <a:gd name="T4" fmla="*/ 6 w 19"/>
                  <a:gd name="T5" fmla="*/ 7 h 9"/>
                  <a:gd name="T6" fmla="*/ 12 w 19"/>
                  <a:gd name="T7" fmla="*/ 6 h 9"/>
                  <a:gd name="T8" fmla="*/ 9 w 19"/>
                  <a:gd name="T9" fmla="*/ 7 h 9"/>
                  <a:gd name="T10" fmla="*/ 13 w 19"/>
                  <a:gd name="T11" fmla="*/ 6 h 9"/>
                  <a:gd name="T12" fmla="*/ 11 w 19"/>
                  <a:gd name="T13" fmla="*/ 6 h 9"/>
                  <a:gd name="T14" fmla="*/ 14 w 19"/>
                  <a:gd name="T15" fmla="*/ 6 h 9"/>
                  <a:gd name="T16" fmla="*/ 13 w 19"/>
                  <a:gd name="T17" fmla="*/ 5 h 9"/>
                  <a:gd name="T18" fmla="*/ 15 w 19"/>
                  <a:gd name="T19" fmla="*/ 4 h 9"/>
                  <a:gd name="T20" fmla="*/ 9 w 19"/>
                  <a:gd name="T21" fmla="*/ 6 h 9"/>
                  <a:gd name="T22" fmla="*/ 15 w 19"/>
                  <a:gd name="T23" fmla="*/ 3 h 9"/>
                  <a:gd name="T24" fmla="*/ 16 w 19"/>
                  <a:gd name="T25" fmla="*/ 2 h 9"/>
                  <a:gd name="T26" fmla="*/ 15 w 19"/>
                  <a:gd name="T27" fmla="*/ 2 h 9"/>
                  <a:gd name="T28" fmla="*/ 11 w 19"/>
                  <a:gd name="T29" fmla="*/ 4 h 9"/>
                  <a:gd name="T30" fmla="*/ 16 w 19"/>
                  <a:gd name="T31" fmla="*/ 2 h 9"/>
                  <a:gd name="T32" fmla="*/ 13 w 19"/>
                  <a:gd name="T33" fmla="*/ 1 h 9"/>
                  <a:gd name="T34" fmla="*/ 6 w 19"/>
                  <a:gd name="T35" fmla="*/ 4 h 9"/>
                  <a:gd name="T36" fmla="*/ 11 w 19"/>
                  <a:gd name="T37" fmla="*/ 1 h 9"/>
                  <a:gd name="T38" fmla="*/ 12 w 19"/>
                  <a:gd name="T39" fmla="*/ 0 h 9"/>
                  <a:gd name="T40" fmla="*/ 3 w 19"/>
                  <a:gd name="T41" fmla="*/ 5 h 9"/>
                  <a:gd name="T42" fmla="*/ 10 w 19"/>
                  <a:gd name="T43"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9">
                    <a:moveTo>
                      <a:pt x="10" y="4"/>
                    </a:moveTo>
                    <a:cubicBezTo>
                      <a:pt x="6" y="5"/>
                      <a:pt x="6" y="5"/>
                      <a:pt x="6" y="5"/>
                    </a:cubicBezTo>
                    <a:cubicBezTo>
                      <a:pt x="7" y="6"/>
                      <a:pt x="9" y="6"/>
                      <a:pt x="6" y="7"/>
                    </a:cubicBezTo>
                    <a:cubicBezTo>
                      <a:pt x="5" y="8"/>
                      <a:pt x="11" y="6"/>
                      <a:pt x="12" y="6"/>
                    </a:cubicBezTo>
                    <a:cubicBezTo>
                      <a:pt x="9" y="7"/>
                      <a:pt x="9" y="7"/>
                      <a:pt x="9" y="7"/>
                    </a:cubicBezTo>
                    <a:cubicBezTo>
                      <a:pt x="11" y="6"/>
                      <a:pt x="7" y="9"/>
                      <a:pt x="13" y="6"/>
                    </a:cubicBezTo>
                    <a:cubicBezTo>
                      <a:pt x="14" y="6"/>
                      <a:pt x="10" y="7"/>
                      <a:pt x="11" y="6"/>
                    </a:cubicBezTo>
                    <a:cubicBezTo>
                      <a:pt x="14" y="6"/>
                      <a:pt x="14" y="6"/>
                      <a:pt x="14" y="6"/>
                    </a:cubicBezTo>
                    <a:cubicBezTo>
                      <a:pt x="13" y="5"/>
                      <a:pt x="13" y="5"/>
                      <a:pt x="13" y="5"/>
                    </a:cubicBezTo>
                    <a:cubicBezTo>
                      <a:pt x="15" y="4"/>
                      <a:pt x="15" y="4"/>
                      <a:pt x="15" y="4"/>
                    </a:cubicBezTo>
                    <a:cubicBezTo>
                      <a:pt x="19" y="2"/>
                      <a:pt x="7" y="8"/>
                      <a:pt x="9" y="6"/>
                    </a:cubicBezTo>
                    <a:cubicBezTo>
                      <a:pt x="15" y="3"/>
                      <a:pt x="15" y="3"/>
                      <a:pt x="15" y="3"/>
                    </a:cubicBezTo>
                    <a:cubicBezTo>
                      <a:pt x="15" y="3"/>
                      <a:pt x="13" y="4"/>
                      <a:pt x="16" y="2"/>
                    </a:cubicBezTo>
                    <a:cubicBezTo>
                      <a:pt x="16" y="2"/>
                      <a:pt x="13" y="3"/>
                      <a:pt x="15" y="2"/>
                    </a:cubicBezTo>
                    <a:cubicBezTo>
                      <a:pt x="14" y="3"/>
                      <a:pt x="12" y="4"/>
                      <a:pt x="11" y="4"/>
                    </a:cubicBezTo>
                    <a:cubicBezTo>
                      <a:pt x="6" y="6"/>
                      <a:pt x="14" y="3"/>
                      <a:pt x="16" y="2"/>
                    </a:cubicBezTo>
                    <a:cubicBezTo>
                      <a:pt x="12" y="3"/>
                      <a:pt x="9" y="3"/>
                      <a:pt x="13" y="1"/>
                    </a:cubicBezTo>
                    <a:cubicBezTo>
                      <a:pt x="10" y="3"/>
                      <a:pt x="6" y="4"/>
                      <a:pt x="6" y="4"/>
                    </a:cubicBezTo>
                    <a:cubicBezTo>
                      <a:pt x="11" y="1"/>
                      <a:pt x="11" y="1"/>
                      <a:pt x="11" y="1"/>
                    </a:cubicBezTo>
                    <a:cubicBezTo>
                      <a:pt x="11" y="1"/>
                      <a:pt x="13" y="0"/>
                      <a:pt x="12" y="0"/>
                    </a:cubicBezTo>
                    <a:cubicBezTo>
                      <a:pt x="9" y="2"/>
                      <a:pt x="5" y="4"/>
                      <a:pt x="3" y="5"/>
                    </a:cubicBezTo>
                    <a:cubicBezTo>
                      <a:pt x="0" y="7"/>
                      <a:pt x="10" y="3"/>
                      <a:pt x="10" y="4"/>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23" name="Rectangle 370"/>
              <p:cNvSpPr>
                <a:spLocks noChangeArrowheads="1"/>
              </p:cNvSpPr>
              <p:nvPr/>
            </p:nvSpPr>
            <p:spPr bwMode="auto">
              <a:xfrm>
                <a:off x="5246" y="3116"/>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24" name="Freeform 371"/>
              <p:cNvSpPr>
                <a:spLocks/>
              </p:cNvSpPr>
              <p:nvPr/>
            </p:nvSpPr>
            <p:spPr bwMode="auto">
              <a:xfrm>
                <a:off x="4616" y="2821"/>
                <a:ext cx="2" cy="2"/>
              </a:xfrm>
              <a:custGeom>
                <a:avLst/>
                <a:gdLst>
                  <a:gd name="T0" fmla="*/ 1 w 2"/>
                  <a:gd name="T1" fmla="*/ 1 h 2"/>
                  <a:gd name="T2" fmla="*/ 2 w 2"/>
                  <a:gd name="T3" fmla="*/ 0 h 2"/>
                  <a:gd name="T4" fmla="*/ 0 w 2"/>
                  <a:gd name="T5" fmla="*/ 2 h 2"/>
                  <a:gd name="T6" fmla="*/ 1 w 2"/>
                  <a:gd name="T7" fmla="*/ 1 h 2"/>
                </a:gdLst>
                <a:ahLst/>
                <a:cxnLst>
                  <a:cxn ang="0">
                    <a:pos x="T0" y="T1"/>
                  </a:cxn>
                  <a:cxn ang="0">
                    <a:pos x="T2" y="T3"/>
                  </a:cxn>
                  <a:cxn ang="0">
                    <a:pos x="T4" y="T5"/>
                  </a:cxn>
                  <a:cxn ang="0">
                    <a:pos x="T6" y="T7"/>
                  </a:cxn>
                </a:cxnLst>
                <a:rect l="0" t="0" r="r" b="b"/>
                <a:pathLst>
                  <a:path w="2" h="2">
                    <a:moveTo>
                      <a:pt x="1" y="1"/>
                    </a:moveTo>
                    <a:lnTo>
                      <a:pt x="2" y="0"/>
                    </a:lnTo>
                    <a:lnTo>
                      <a:pt x="0" y="2"/>
                    </a:lnTo>
                    <a:lnTo>
                      <a:pt x="1" y="1"/>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25" name="Freeform 372"/>
              <p:cNvSpPr>
                <a:spLocks/>
              </p:cNvSpPr>
              <p:nvPr/>
            </p:nvSpPr>
            <p:spPr bwMode="auto">
              <a:xfrm>
                <a:off x="4615" y="2816"/>
                <a:ext cx="11" cy="8"/>
              </a:xfrm>
              <a:custGeom>
                <a:avLst/>
                <a:gdLst>
                  <a:gd name="T0" fmla="*/ 13 w 13"/>
                  <a:gd name="T1" fmla="*/ 0 h 10"/>
                  <a:gd name="T2" fmla="*/ 11 w 13"/>
                  <a:gd name="T3" fmla="*/ 0 h 10"/>
                  <a:gd name="T4" fmla="*/ 0 w 13"/>
                  <a:gd name="T5" fmla="*/ 10 h 10"/>
                  <a:gd name="T6" fmla="*/ 7 w 13"/>
                  <a:gd name="T7" fmla="*/ 4 h 10"/>
                  <a:gd name="T8" fmla="*/ 5 w 13"/>
                  <a:gd name="T9" fmla="*/ 6 h 10"/>
                  <a:gd name="T10" fmla="*/ 10 w 13"/>
                  <a:gd name="T11" fmla="*/ 2 h 10"/>
                  <a:gd name="T12" fmla="*/ 9 w 13"/>
                  <a:gd name="T13" fmla="*/ 2 h 10"/>
                  <a:gd name="T14" fmla="*/ 13 w 13"/>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0">
                    <a:moveTo>
                      <a:pt x="13" y="0"/>
                    </a:moveTo>
                    <a:cubicBezTo>
                      <a:pt x="11" y="0"/>
                      <a:pt x="11" y="0"/>
                      <a:pt x="11" y="0"/>
                    </a:cubicBezTo>
                    <a:cubicBezTo>
                      <a:pt x="3" y="7"/>
                      <a:pt x="5" y="4"/>
                      <a:pt x="0" y="10"/>
                    </a:cubicBezTo>
                    <a:cubicBezTo>
                      <a:pt x="1" y="9"/>
                      <a:pt x="4" y="7"/>
                      <a:pt x="7" y="4"/>
                    </a:cubicBezTo>
                    <a:cubicBezTo>
                      <a:pt x="7" y="5"/>
                      <a:pt x="4" y="7"/>
                      <a:pt x="5" y="6"/>
                    </a:cubicBezTo>
                    <a:cubicBezTo>
                      <a:pt x="7" y="4"/>
                      <a:pt x="7" y="4"/>
                      <a:pt x="10" y="2"/>
                    </a:cubicBezTo>
                    <a:cubicBezTo>
                      <a:pt x="12" y="0"/>
                      <a:pt x="8" y="4"/>
                      <a:pt x="9" y="2"/>
                    </a:cubicBezTo>
                    <a:lnTo>
                      <a:pt x="13"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26" name="Freeform 373"/>
              <p:cNvSpPr>
                <a:spLocks/>
              </p:cNvSpPr>
              <p:nvPr/>
            </p:nvSpPr>
            <p:spPr bwMode="auto">
              <a:xfrm>
                <a:off x="4618" y="2817"/>
                <a:ext cx="4" cy="3"/>
              </a:xfrm>
              <a:custGeom>
                <a:avLst/>
                <a:gdLst>
                  <a:gd name="T0" fmla="*/ 0 w 4"/>
                  <a:gd name="T1" fmla="*/ 3 h 3"/>
                  <a:gd name="T2" fmla="*/ 4 w 4"/>
                  <a:gd name="T3" fmla="*/ 0 h 3"/>
                  <a:gd name="T4" fmla="*/ 0 w 4"/>
                  <a:gd name="T5" fmla="*/ 3 h 3"/>
                </a:gdLst>
                <a:ahLst/>
                <a:cxnLst>
                  <a:cxn ang="0">
                    <a:pos x="T0" y="T1"/>
                  </a:cxn>
                  <a:cxn ang="0">
                    <a:pos x="T2" y="T3"/>
                  </a:cxn>
                  <a:cxn ang="0">
                    <a:pos x="T4" y="T5"/>
                  </a:cxn>
                </a:cxnLst>
                <a:rect l="0" t="0" r="r" b="b"/>
                <a:pathLst>
                  <a:path w="4" h="3">
                    <a:moveTo>
                      <a:pt x="0" y="3"/>
                    </a:moveTo>
                    <a:cubicBezTo>
                      <a:pt x="4" y="0"/>
                      <a:pt x="4" y="0"/>
                      <a:pt x="4" y="0"/>
                    </a:cubicBezTo>
                    <a:cubicBezTo>
                      <a:pt x="3" y="1"/>
                      <a:pt x="1" y="3"/>
                      <a:pt x="0" y="3"/>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27" name="Freeform 374"/>
              <p:cNvSpPr>
                <a:spLocks/>
              </p:cNvSpPr>
              <p:nvPr/>
            </p:nvSpPr>
            <p:spPr bwMode="auto">
              <a:xfrm>
                <a:off x="4616" y="2818"/>
                <a:ext cx="5" cy="3"/>
              </a:xfrm>
              <a:custGeom>
                <a:avLst/>
                <a:gdLst>
                  <a:gd name="T0" fmla="*/ 2 w 6"/>
                  <a:gd name="T1" fmla="*/ 3 h 4"/>
                  <a:gd name="T2" fmla="*/ 6 w 6"/>
                  <a:gd name="T3" fmla="*/ 0 h 4"/>
                  <a:gd name="T4" fmla="*/ 0 w 6"/>
                  <a:gd name="T5" fmla="*/ 4 h 4"/>
                  <a:gd name="T6" fmla="*/ 2 w 6"/>
                  <a:gd name="T7" fmla="*/ 3 h 4"/>
                </a:gdLst>
                <a:ahLst/>
                <a:cxnLst>
                  <a:cxn ang="0">
                    <a:pos x="T0" y="T1"/>
                  </a:cxn>
                  <a:cxn ang="0">
                    <a:pos x="T2" y="T3"/>
                  </a:cxn>
                  <a:cxn ang="0">
                    <a:pos x="T4" y="T5"/>
                  </a:cxn>
                  <a:cxn ang="0">
                    <a:pos x="T6" y="T7"/>
                  </a:cxn>
                </a:cxnLst>
                <a:rect l="0" t="0" r="r" b="b"/>
                <a:pathLst>
                  <a:path w="6" h="4">
                    <a:moveTo>
                      <a:pt x="2" y="3"/>
                    </a:moveTo>
                    <a:cubicBezTo>
                      <a:pt x="2" y="2"/>
                      <a:pt x="5" y="1"/>
                      <a:pt x="6" y="0"/>
                    </a:cubicBezTo>
                    <a:cubicBezTo>
                      <a:pt x="0" y="4"/>
                      <a:pt x="0" y="4"/>
                      <a:pt x="0" y="4"/>
                    </a:cubicBezTo>
                    <a:lnTo>
                      <a:pt x="2" y="3"/>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28" name="Freeform 375"/>
              <p:cNvSpPr>
                <a:spLocks/>
              </p:cNvSpPr>
              <p:nvPr/>
            </p:nvSpPr>
            <p:spPr bwMode="auto">
              <a:xfrm>
                <a:off x="4617" y="2820"/>
                <a:ext cx="0" cy="1"/>
              </a:xfrm>
              <a:custGeom>
                <a:avLst/>
                <a:gdLst>
                  <a:gd name="T0" fmla="*/ 1 w 1"/>
                  <a:gd name="T1" fmla="*/ 0 h 1"/>
                  <a:gd name="T2" fmla="*/ 1 w 1"/>
                  <a:gd name="T3" fmla="*/ 0 h 1"/>
                  <a:gd name="T4" fmla="*/ 1 w 1"/>
                  <a:gd name="T5" fmla="*/ 0 h 1"/>
                </a:gdLst>
                <a:ahLst/>
                <a:cxnLst>
                  <a:cxn ang="0">
                    <a:pos x="T0" y="T1"/>
                  </a:cxn>
                  <a:cxn ang="0">
                    <a:pos x="T2" y="T3"/>
                  </a:cxn>
                  <a:cxn ang="0">
                    <a:pos x="T4" y="T5"/>
                  </a:cxn>
                </a:cxnLst>
                <a:rect l="0" t="0" r="r" b="b"/>
                <a:pathLst>
                  <a:path w="1" h="1">
                    <a:moveTo>
                      <a:pt x="1" y="0"/>
                    </a:moveTo>
                    <a:cubicBezTo>
                      <a:pt x="1" y="0"/>
                      <a:pt x="1" y="0"/>
                      <a:pt x="1" y="0"/>
                    </a:cubicBezTo>
                    <a:cubicBezTo>
                      <a:pt x="0" y="1"/>
                      <a:pt x="0" y="0"/>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29" name="Freeform 376"/>
              <p:cNvSpPr>
                <a:spLocks/>
              </p:cNvSpPr>
              <p:nvPr/>
            </p:nvSpPr>
            <p:spPr bwMode="auto">
              <a:xfrm>
                <a:off x="4615" y="2816"/>
                <a:ext cx="8" cy="5"/>
              </a:xfrm>
              <a:custGeom>
                <a:avLst/>
                <a:gdLst>
                  <a:gd name="T0" fmla="*/ 2 w 10"/>
                  <a:gd name="T1" fmla="*/ 5 h 6"/>
                  <a:gd name="T2" fmla="*/ 3 w 10"/>
                  <a:gd name="T3" fmla="*/ 5 h 6"/>
                  <a:gd name="T4" fmla="*/ 3 w 10"/>
                  <a:gd name="T5" fmla="*/ 5 h 6"/>
                  <a:gd name="T6" fmla="*/ 7 w 10"/>
                  <a:gd name="T7" fmla="*/ 2 h 6"/>
                  <a:gd name="T8" fmla="*/ 7 w 10"/>
                  <a:gd name="T9" fmla="*/ 2 h 6"/>
                  <a:gd name="T10" fmla="*/ 10 w 10"/>
                  <a:gd name="T11" fmla="*/ 0 h 6"/>
                  <a:gd name="T12" fmla="*/ 2 w 10"/>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10" h="6">
                    <a:moveTo>
                      <a:pt x="2" y="5"/>
                    </a:moveTo>
                    <a:cubicBezTo>
                      <a:pt x="0" y="6"/>
                      <a:pt x="2" y="5"/>
                      <a:pt x="3" y="5"/>
                    </a:cubicBezTo>
                    <a:cubicBezTo>
                      <a:pt x="3" y="5"/>
                      <a:pt x="3" y="5"/>
                      <a:pt x="3" y="5"/>
                    </a:cubicBezTo>
                    <a:cubicBezTo>
                      <a:pt x="4" y="4"/>
                      <a:pt x="8" y="1"/>
                      <a:pt x="7" y="2"/>
                    </a:cubicBezTo>
                    <a:cubicBezTo>
                      <a:pt x="8" y="1"/>
                      <a:pt x="5" y="4"/>
                      <a:pt x="7" y="2"/>
                    </a:cubicBezTo>
                    <a:cubicBezTo>
                      <a:pt x="10" y="0"/>
                      <a:pt x="10" y="0"/>
                      <a:pt x="10" y="0"/>
                    </a:cubicBezTo>
                    <a:cubicBezTo>
                      <a:pt x="10" y="0"/>
                      <a:pt x="4" y="4"/>
                      <a:pt x="2" y="5"/>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30" name="Freeform 377"/>
              <p:cNvSpPr>
                <a:spLocks/>
              </p:cNvSpPr>
              <p:nvPr/>
            </p:nvSpPr>
            <p:spPr bwMode="auto">
              <a:xfrm>
                <a:off x="4617" y="2819"/>
                <a:ext cx="1" cy="1"/>
              </a:xfrm>
              <a:custGeom>
                <a:avLst/>
                <a:gdLst>
                  <a:gd name="T0" fmla="*/ 0 w 1"/>
                  <a:gd name="T1" fmla="*/ 1 h 1"/>
                  <a:gd name="T2" fmla="*/ 0 w 1"/>
                  <a:gd name="T3" fmla="*/ 1 h 1"/>
                  <a:gd name="T4" fmla="*/ 0 w 1"/>
                  <a:gd name="T5" fmla="*/ 1 h 1"/>
                </a:gdLst>
                <a:ahLst/>
                <a:cxnLst>
                  <a:cxn ang="0">
                    <a:pos x="T0" y="T1"/>
                  </a:cxn>
                  <a:cxn ang="0">
                    <a:pos x="T2" y="T3"/>
                  </a:cxn>
                  <a:cxn ang="0">
                    <a:pos x="T4" y="T5"/>
                  </a:cxn>
                </a:cxnLst>
                <a:rect l="0" t="0" r="r" b="b"/>
                <a:pathLst>
                  <a:path w="1" h="1">
                    <a:moveTo>
                      <a:pt x="0" y="1"/>
                    </a:moveTo>
                    <a:cubicBezTo>
                      <a:pt x="0" y="1"/>
                      <a:pt x="0" y="1"/>
                      <a:pt x="0" y="1"/>
                    </a:cubicBezTo>
                    <a:cubicBezTo>
                      <a:pt x="1" y="0"/>
                      <a:pt x="1" y="0"/>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31" name="Freeform 378"/>
              <p:cNvSpPr>
                <a:spLocks/>
              </p:cNvSpPr>
              <p:nvPr/>
            </p:nvSpPr>
            <p:spPr bwMode="auto">
              <a:xfrm>
                <a:off x="4617" y="2819"/>
                <a:ext cx="2" cy="1"/>
              </a:xfrm>
              <a:custGeom>
                <a:avLst/>
                <a:gdLst>
                  <a:gd name="T0" fmla="*/ 0 w 2"/>
                  <a:gd name="T1" fmla="*/ 1 h 1"/>
                  <a:gd name="T2" fmla="*/ 1 w 2"/>
                  <a:gd name="T3" fmla="*/ 1 h 1"/>
                  <a:gd name="T4" fmla="*/ 2 w 2"/>
                  <a:gd name="T5" fmla="*/ 0 h 1"/>
                  <a:gd name="T6" fmla="*/ 0 w 2"/>
                  <a:gd name="T7" fmla="*/ 1 h 1"/>
                </a:gdLst>
                <a:ahLst/>
                <a:cxnLst>
                  <a:cxn ang="0">
                    <a:pos x="T0" y="T1"/>
                  </a:cxn>
                  <a:cxn ang="0">
                    <a:pos x="T2" y="T3"/>
                  </a:cxn>
                  <a:cxn ang="0">
                    <a:pos x="T4" y="T5"/>
                  </a:cxn>
                  <a:cxn ang="0">
                    <a:pos x="T6" y="T7"/>
                  </a:cxn>
                </a:cxnLst>
                <a:rect l="0" t="0" r="r" b="b"/>
                <a:pathLst>
                  <a:path w="2" h="1">
                    <a:moveTo>
                      <a:pt x="0" y="1"/>
                    </a:moveTo>
                    <a:lnTo>
                      <a:pt x="1" y="1"/>
                    </a:lnTo>
                    <a:lnTo>
                      <a:pt x="2" y="0"/>
                    </a:lnTo>
                    <a:lnTo>
                      <a:pt x="0" y="1"/>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32" name="Freeform 379"/>
              <p:cNvSpPr>
                <a:spLocks/>
              </p:cNvSpPr>
              <p:nvPr/>
            </p:nvSpPr>
            <p:spPr bwMode="auto">
              <a:xfrm>
                <a:off x="4616" y="2814"/>
                <a:ext cx="9" cy="6"/>
              </a:xfrm>
              <a:custGeom>
                <a:avLst/>
                <a:gdLst>
                  <a:gd name="T0" fmla="*/ 0 w 11"/>
                  <a:gd name="T1" fmla="*/ 6 h 7"/>
                  <a:gd name="T2" fmla="*/ 4 w 11"/>
                  <a:gd name="T3" fmla="*/ 4 h 7"/>
                  <a:gd name="T4" fmla="*/ 11 w 11"/>
                  <a:gd name="T5" fmla="*/ 0 h 7"/>
                  <a:gd name="T6" fmla="*/ 9 w 11"/>
                  <a:gd name="T7" fmla="*/ 0 h 7"/>
                  <a:gd name="T8" fmla="*/ 0 w 11"/>
                  <a:gd name="T9" fmla="*/ 6 h 7"/>
                </a:gdLst>
                <a:ahLst/>
                <a:cxnLst>
                  <a:cxn ang="0">
                    <a:pos x="T0" y="T1"/>
                  </a:cxn>
                  <a:cxn ang="0">
                    <a:pos x="T2" y="T3"/>
                  </a:cxn>
                  <a:cxn ang="0">
                    <a:pos x="T4" y="T5"/>
                  </a:cxn>
                  <a:cxn ang="0">
                    <a:pos x="T6" y="T7"/>
                  </a:cxn>
                  <a:cxn ang="0">
                    <a:pos x="T8" y="T9"/>
                  </a:cxn>
                </a:cxnLst>
                <a:rect l="0" t="0" r="r" b="b"/>
                <a:pathLst>
                  <a:path w="11" h="7">
                    <a:moveTo>
                      <a:pt x="0" y="6"/>
                    </a:moveTo>
                    <a:cubicBezTo>
                      <a:pt x="6" y="3"/>
                      <a:pt x="0" y="7"/>
                      <a:pt x="4" y="4"/>
                    </a:cubicBezTo>
                    <a:cubicBezTo>
                      <a:pt x="4" y="4"/>
                      <a:pt x="8" y="1"/>
                      <a:pt x="11" y="0"/>
                    </a:cubicBezTo>
                    <a:cubicBezTo>
                      <a:pt x="9" y="0"/>
                      <a:pt x="9" y="0"/>
                      <a:pt x="9" y="0"/>
                    </a:cubicBezTo>
                    <a:cubicBezTo>
                      <a:pt x="7" y="2"/>
                      <a:pt x="3" y="4"/>
                      <a:pt x="0" y="6"/>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33" name="Freeform 380"/>
              <p:cNvSpPr>
                <a:spLocks/>
              </p:cNvSpPr>
              <p:nvPr/>
            </p:nvSpPr>
            <p:spPr bwMode="auto">
              <a:xfrm>
                <a:off x="4626" y="2812"/>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34" name="Freeform 381"/>
              <p:cNvSpPr>
                <a:spLocks/>
              </p:cNvSpPr>
              <p:nvPr/>
            </p:nvSpPr>
            <p:spPr bwMode="auto">
              <a:xfrm>
                <a:off x="4618" y="2809"/>
                <a:ext cx="12" cy="7"/>
              </a:xfrm>
              <a:custGeom>
                <a:avLst/>
                <a:gdLst>
                  <a:gd name="T0" fmla="*/ 1 w 14"/>
                  <a:gd name="T1" fmla="*/ 7 h 9"/>
                  <a:gd name="T2" fmla="*/ 7 w 14"/>
                  <a:gd name="T3" fmla="*/ 5 h 9"/>
                  <a:gd name="T4" fmla="*/ 2 w 14"/>
                  <a:gd name="T5" fmla="*/ 7 h 9"/>
                  <a:gd name="T6" fmla="*/ 5 w 14"/>
                  <a:gd name="T7" fmla="*/ 6 h 9"/>
                  <a:gd name="T8" fmla="*/ 0 w 14"/>
                  <a:gd name="T9" fmla="*/ 9 h 9"/>
                  <a:gd name="T10" fmla="*/ 5 w 14"/>
                  <a:gd name="T11" fmla="*/ 7 h 9"/>
                  <a:gd name="T12" fmla="*/ 2 w 14"/>
                  <a:gd name="T13" fmla="*/ 9 h 9"/>
                  <a:gd name="T14" fmla="*/ 7 w 14"/>
                  <a:gd name="T15" fmla="*/ 5 h 9"/>
                  <a:gd name="T16" fmla="*/ 6 w 14"/>
                  <a:gd name="T17" fmla="*/ 5 h 9"/>
                  <a:gd name="T18" fmla="*/ 10 w 14"/>
                  <a:gd name="T19" fmla="*/ 3 h 9"/>
                  <a:gd name="T20" fmla="*/ 13 w 14"/>
                  <a:gd name="T21" fmla="*/ 1 h 9"/>
                  <a:gd name="T22" fmla="*/ 1 w 14"/>
                  <a:gd name="T23" fmla="*/ 7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9">
                    <a:moveTo>
                      <a:pt x="1" y="7"/>
                    </a:moveTo>
                    <a:cubicBezTo>
                      <a:pt x="7" y="5"/>
                      <a:pt x="7" y="5"/>
                      <a:pt x="7" y="5"/>
                    </a:cubicBezTo>
                    <a:cubicBezTo>
                      <a:pt x="5" y="6"/>
                      <a:pt x="3" y="7"/>
                      <a:pt x="2" y="7"/>
                    </a:cubicBezTo>
                    <a:cubicBezTo>
                      <a:pt x="2" y="8"/>
                      <a:pt x="5" y="6"/>
                      <a:pt x="5" y="6"/>
                    </a:cubicBezTo>
                    <a:cubicBezTo>
                      <a:pt x="0" y="9"/>
                      <a:pt x="4" y="6"/>
                      <a:pt x="0" y="9"/>
                    </a:cubicBezTo>
                    <a:cubicBezTo>
                      <a:pt x="0" y="9"/>
                      <a:pt x="0" y="9"/>
                      <a:pt x="5" y="7"/>
                    </a:cubicBezTo>
                    <a:cubicBezTo>
                      <a:pt x="2" y="9"/>
                      <a:pt x="2" y="9"/>
                      <a:pt x="2" y="9"/>
                    </a:cubicBezTo>
                    <a:cubicBezTo>
                      <a:pt x="7" y="5"/>
                      <a:pt x="7" y="5"/>
                      <a:pt x="7" y="5"/>
                    </a:cubicBezTo>
                    <a:cubicBezTo>
                      <a:pt x="9" y="4"/>
                      <a:pt x="3" y="8"/>
                      <a:pt x="6" y="5"/>
                    </a:cubicBezTo>
                    <a:cubicBezTo>
                      <a:pt x="9" y="4"/>
                      <a:pt x="9" y="4"/>
                      <a:pt x="10" y="3"/>
                    </a:cubicBezTo>
                    <a:cubicBezTo>
                      <a:pt x="9" y="4"/>
                      <a:pt x="14" y="0"/>
                      <a:pt x="13" y="1"/>
                    </a:cubicBezTo>
                    <a:cubicBezTo>
                      <a:pt x="13" y="1"/>
                      <a:pt x="4" y="6"/>
                      <a:pt x="1" y="7"/>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35" name="Freeform 382"/>
              <p:cNvSpPr>
                <a:spLocks/>
              </p:cNvSpPr>
              <p:nvPr/>
            </p:nvSpPr>
            <p:spPr bwMode="auto">
              <a:xfrm>
                <a:off x="4623" y="2812"/>
                <a:ext cx="3" cy="0"/>
              </a:xfrm>
              <a:custGeom>
                <a:avLst/>
                <a:gdLst>
                  <a:gd name="T0" fmla="*/ 1 w 3"/>
                  <a:gd name="T1" fmla="*/ 3 w 3"/>
                  <a:gd name="T2" fmla="*/ 0 w 3"/>
                  <a:gd name="T3" fmla="*/ 1 w 3"/>
                </a:gdLst>
                <a:ahLst/>
                <a:cxnLst>
                  <a:cxn ang="0">
                    <a:pos x="T0" y="0"/>
                  </a:cxn>
                  <a:cxn ang="0">
                    <a:pos x="T1" y="0"/>
                  </a:cxn>
                  <a:cxn ang="0">
                    <a:pos x="T2" y="0"/>
                  </a:cxn>
                  <a:cxn ang="0">
                    <a:pos x="T3" y="0"/>
                  </a:cxn>
                </a:cxnLst>
                <a:rect l="0" t="0" r="r" b="b"/>
                <a:pathLst>
                  <a:path w="3">
                    <a:moveTo>
                      <a:pt x="1" y="0"/>
                    </a:moveTo>
                    <a:lnTo>
                      <a:pt x="3" y="0"/>
                    </a:lnTo>
                    <a:lnTo>
                      <a:pt x="0" y="0"/>
                    </a:lnTo>
                    <a:lnTo>
                      <a:pt x="1"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36" name="Freeform 383"/>
              <p:cNvSpPr>
                <a:spLocks/>
              </p:cNvSpPr>
              <p:nvPr/>
            </p:nvSpPr>
            <p:spPr bwMode="auto">
              <a:xfrm>
                <a:off x="4617" y="2808"/>
                <a:ext cx="13" cy="7"/>
              </a:xfrm>
              <a:custGeom>
                <a:avLst/>
                <a:gdLst>
                  <a:gd name="T0" fmla="*/ 1 w 16"/>
                  <a:gd name="T1" fmla="*/ 8 h 8"/>
                  <a:gd name="T2" fmla="*/ 5 w 16"/>
                  <a:gd name="T3" fmla="*/ 7 h 8"/>
                  <a:gd name="T4" fmla="*/ 2 w 16"/>
                  <a:gd name="T5" fmla="*/ 8 h 8"/>
                  <a:gd name="T6" fmla="*/ 7 w 16"/>
                  <a:gd name="T7" fmla="*/ 6 h 8"/>
                  <a:gd name="T8" fmla="*/ 4 w 16"/>
                  <a:gd name="T9" fmla="*/ 7 h 8"/>
                  <a:gd name="T10" fmla="*/ 12 w 16"/>
                  <a:gd name="T11" fmla="*/ 2 h 8"/>
                  <a:gd name="T12" fmla="*/ 10 w 16"/>
                  <a:gd name="T13" fmla="*/ 4 h 8"/>
                  <a:gd name="T14" fmla="*/ 9 w 16"/>
                  <a:gd name="T15" fmla="*/ 3 h 8"/>
                  <a:gd name="T16" fmla="*/ 7 w 16"/>
                  <a:gd name="T17" fmla="*/ 4 h 8"/>
                  <a:gd name="T18" fmla="*/ 5 w 16"/>
                  <a:gd name="T19" fmla="*/ 5 h 8"/>
                  <a:gd name="T20" fmla="*/ 1 w 16"/>
                  <a:gd name="T21"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8">
                    <a:moveTo>
                      <a:pt x="1" y="8"/>
                    </a:moveTo>
                    <a:cubicBezTo>
                      <a:pt x="5" y="7"/>
                      <a:pt x="5" y="7"/>
                      <a:pt x="5" y="7"/>
                    </a:cubicBezTo>
                    <a:cubicBezTo>
                      <a:pt x="4" y="7"/>
                      <a:pt x="3" y="8"/>
                      <a:pt x="2" y="8"/>
                    </a:cubicBezTo>
                    <a:cubicBezTo>
                      <a:pt x="3" y="8"/>
                      <a:pt x="6" y="6"/>
                      <a:pt x="7" y="6"/>
                    </a:cubicBezTo>
                    <a:cubicBezTo>
                      <a:pt x="12" y="3"/>
                      <a:pt x="5" y="6"/>
                      <a:pt x="4" y="7"/>
                    </a:cubicBezTo>
                    <a:cubicBezTo>
                      <a:pt x="6" y="5"/>
                      <a:pt x="7" y="5"/>
                      <a:pt x="12" y="2"/>
                    </a:cubicBezTo>
                    <a:cubicBezTo>
                      <a:pt x="12" y="3"/>
                      <a:pt x="10" y="3"/>
                      <a:pt x="10" y="4"/>
                    </a:cubicBezTo>
                    <a:cubicBezTo>
                      <a:pt x="16" y="0"/>
                      <a:pt x="10" y="3"/>
                      <a:pt x="9" y="3"/>
                    </a:cubicBezTo>
                    <a:cubicBezTo>
                      <a:pt x="8" y="4"/>
                      <a:pt x="7" y="5"/>
                      <a:pt x="7" y="4"/>
                    </a:cubicBezTo>
                    <a:cubicBezTo>
                      <a:pt x="5" y="5"/>
                      <a:pt x="5" y="5"/>
                      <a:pt x="5" y="5"/>
                    </a:cubicBezTo>
                    <a:cubicBezTo>
                      <a:pt x="1" y="7"/>
                      <a:pt x="0" y="8"/>
                      <a:pt x="1" y="8"/>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37" name="Freeform 384"/>
              <p:cNvSpPr>
                <a:spLocks/>
              </p:cNvSpPr>
              <p:nvPr/>
            </p:nvSpPr>
            <p:spPr bwMode="auto">
              <a:xfrm>
                <a:off x="4617" y="2815"/>
                <a:ext cx="1" cy="1"/>
              </a:xfrm>
              <a:custGeom>
                <a:avLst/>
                <a:gdLst>
                  <a:gd name="T0" fmla="*/ 1 w 2"/>
                  <a:gd name="T1" fmla="*/ 1 h 2"/>
                  <a:gd name="T2" fmla="*/ 2 w 2"/>
                  <a:gd name="T3" fmla="*/ 0 h 2"/>
                  <a:gd name="T4" fmla="*/ 1 w 2"/>
                  <a:gd name="T5" fmla="*/ 1 h 2"/>
                </a:gdLst>
                <a:ahLst/>
                <a:cxnLst>
                  <a:cxn ang="0">
                    <a:pos x="T0" y="T1"/>
                  </a:cxn>
                  <a:cxn ang="0">
                    <a:pos x="T2" y="T3"/>
                  </a:cxn>
                  <a:cxn ang="0">
                    <a:pos x="T4" y="T5"/>
                  </a:cxn>
                </a:cxnLst>
                <a:rect l="0" t="0" r="r" b="b"/>
                <a:pathLst>
                  <a:path w="2" h="2">
                    <a:moveTo>
                      <a:pt x="1" y="1"/>
                    </a:moveTo>
                    <a:cubicBezTo>
                      <a:pt x="1" y="1"/>
                      <a:pt x="1" y="1"/>
                      <a:pt x="2" y="0"/>
                    </a:cubicBezTo>
                    <a:cubicBezTo>
                      <a:pt x="1" y="1"/>
                      <a:pt x="0" y="2"/>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38" name="Freeform 385"/>
              <p:cNvSpPr>
                <a:spLocks/>
              </p:cNvSpPr>
              <p:nvPr/>
            </p:nvSpPr>
            <p:spPr bwMode="auto">
              <a:xfrm>
                <a:off x="4623" y="2811"/>
                <a:ext cx="1" cy="1"/>
              </a:xfrm>
              <a:custGeom>
                <a:avLst/>
                <a:gdLst>
                  <a:gd name="T0" fmla="*/ 1 w 1"/>
                  <a:gd name="T1" fmla="*/ 0 h 1"/>
                  <a:gd name="T2" fmla="*/ 1 w 1"/>
                  <a:gd name="T3" fmla="*/ 0 h 1"/>
                  <a:gd name="T4" fmla="*/ 1 w 1"/>
                  <a:gd name="T5" fmla="*/ 0 h 1"/>
                </a:gdLst>
                <a:ahLst/>
                <a:cxnLst>
                  <a:cxn ang="0">
                    <a:pos x="T0" y="T1"/>
                  </a:cxn>
                  <a:cxn ang="0">
                    <a:pos x="T2" y="T3"/>
                  </a:cxn>
                  <a:cxn ang="0">
                    <a:pos x="T4" y="T5"/>
                  </a:cxn>
                </a:cxnLst>
                <a:rect l="0" t="0" r="r" b="b"/>
                <a:pathLst>
                  <a:path w="1" h="1">
                    <a:moveTo>
                      <a:pt x="1" y="0"/>
                    </a:moveTo>
                    <a:cubicBezTo>
                      <a:pt x="0" y="1"/>
                      <a:pt x="0" y="1"/>
                      <a:pt x="1" y="0"/>
                    </a:cubicBezTo>
                    <a:cubicBezTo>
                      <a:pt x="1" y="0"/>
                      <a:pt x="1" y="0"/>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39" name="Freeform 386"/>
              <p:cNvSpPr>
                <a:spLocks/>
              </p:cNvSpPr>
              <p:nvPr/>
            </p:nvSpPr>
            <p:spPr bwMode="auto">
              <a:xfrm>
                <a:off x="4617" y="2813"/>
                <a:ext cx="2" cy="2"/>
              </a:xfrm>
              <a:custGeom>
                <a:avLst/>
                <a:gdLst>
                  <a:gd name="T0" fmla="*/ 2 w 3"/>
                  <a:gd name="T1" fmla="*/ 1 h 2"/>
                  <a:gd name="T2" fmla="*/ 3 w 3"/>
                  <a:gd name="T3" fmla="*/ 0 h 2"/>
                  <a:gd name="T4" fmla="*/ 0 w 3"/>
                  <a:gd name="T5" fmla="*/ 2 h 2"/>
                  <a:gd name="T6" fmla="*/ 2 w 3"/>
                  <a:gd name="T7" fmla="*/ 1 h 2"/>
                </a:gdLst>
                <a:ahLst/>
                <a:cxnLst>
                  <a:cxn ang="0">
                    <a:pos x="T0" y="T1"/>
                  </a:cxn>
                  <a:cxn ang="0">
                    <a:pos x="T2" y="T3"/>
                  </a:cxn>
                  <a:cxn ang="0">
                    <a:pos x="T4" y="T5"/>
                  </a:cxn>
                  <a:cxn ang="0">
                    <a:pos x="T6" y="T7"/>
                  </a:cxn>
                </a:cxnLst>
                <a:rect l="0" t="0" r="r" b="b"/>
                <a:pathLst>
                  <a:path w="3" h="2">
                    <a:moveTo>
                      <a:pt x="2" y="1"/>
                    </a:moveTo>
                    <a:cubicBezTo>
                      <a:pt x="3" y="0"/>
                      <a:pt x="3" y="0"/>
                      <a:pt x="3" y="0"/>
                    </a:cubicBezTo>
                    <a:cubicBezTo>
                      <a:pt x="0" y="2"/>
                      <a:pt x="0" y="2"/>
                      <a:pt x="0" y="2"/>
                    </a:cubicBezTo>
                    <a:cubicBezTo>
                      <a:pt x="1" y="1"/>
                      <a:pt x="1" y="1"/>
                      <a:pt x="2"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40" name="Freeform 387"/>
              <p:cNvSpPr>
                <a:spLocks/>
              </p:cNvSpPr>
              <p:nvPr/>
            </p:nvSpPr>
            <p:spPr bwMode="auto">
              <a:xfrm>
                <a:off x="4611" y="2804"/>
                <a:ext cx="16" cy="11"/>
              </a:xfrm>
              <a:custGeom>
                <a:avLst/>
                <a:gdLst>
                  <a:gd name="T0" fmla="*/ 15 w 20"/>
                  <a:gd name="T1" fmla="*/ 0 h 13"/>
                  <a:gd name="T2" fmla="*/ 12 w 20"/>
                  <a:gd name="T3" fmla="*/ 1 h 13"/>
                  <a:gd name="T4" fmla="*/ 7 w 20"/>
                  <a:gd name="T5" fmla="*/ 2 h 13"/>
                  <a:gd name="T6" fmla="*/ 0 w 20"/>
                  <a:gd name="T7" fmla="*/ 3 h 13"/>
                  <a:gd name="T8" fmla="*/ 4 w 20"/>
                  <a:gd name="T9" fmla="*/ 3 h 13"/>
                  <a:gd name="T10" fmla="*/ 0 w 20"/>
                  <a:gd name="T11" fmla="*/ 4 h 13"/>
                  <a:gd name="T12" fmla="*/ 3 w 20"/>
                  <a:gd name="T13" fmla="*/ 5 h 13"/>
                  <a:gd name="T14" fmla="*/ 5 w 20"/>
                  <a:gd name="T15" fmla="*/ 6 h 13"/>
                  <a:gd name="T16" fmla="*/ 5 w 20"/>
                  <a:gd name="T17" fmla="*/ 10 h 13"/>
                  <a:gd name="T18" fmla="*/ 11 w 20"/>
                  <a:gd name="T19" fmla="*/ 8 h 13"/>
                  <a:gd name="T20" fmla="*/ 7 w 20"/>
                  <a:gd name="T21" fmla="*/ 10 h 13"/>
                  <a:gd name="T22" fmla="*/ 7 w 20"/>
                  <a:gd name="T23" fmla="*/ 10 h 13"/>
                  <a:gd name="T24" fmla="*/ 6 w 20"/>
                  <a:gd name="T25" fmla="*/ 12 h 13"/>
                  <a:gd name="T26" fmla="*/ 13 w 20"/>
                  <a:gd name="T27" fmla="*/ 8 h 13"/>
                  <a:gd name="T28" fmla="*/ 6 w 20"/>
                  <a:gd name="T29" fmla="*/ 12 h 13"/>
                  <a:gd name="T30" fmla="*/ 11 w 20"/>
                  <a:gd name="T31" fmla="*/ 10 h 13"/>
                  <a:gd name="T32" fmla="*/ 16 w 20"/>
                  <a:gd name="T33" fmla="*/ 8 h 13"/>
                  <a:gd name="T34" fmla="*/ 18 w 20"/>
                  <a:gd name="T35" fmla="*/ 7 h 13"/>
                  <a:gd name="T36" fmla="*/ 9 w 20"/>
                  <a:gd name="T37" fmla="*/ 8 h 13"/>
                  <a:gd name="T38" fmla="*/ 13 w 20"/>
                  <a:gd name="T39" fmla="*/ 7 h 13"/>
                  <a:gd name="T40" fmla="*/ 16 w 20"/>
                  <a:gd name="T41" fmla="*/ 4 h 13"/>
                  <a:gd name="T42" fmla="*/ 9 w 20"/>
                  <a:gd name="T43" fmla="*/ 6 h 13"/>
                  <a:gd name="T44" fmla="*/ 12 w 20"/>
                  <a:gd name="T45" fmla="*/ 5 h 13"/>
                  <a:gd name="T46" fmla="*/ 9 w 20"/>
                  <a:gd name="T47" fmla="*/ 6 h 13"/>
                  <a:gd name="T48" fmla="*/ 13 w 20"/>
                  <a:gd name="T49" fmla="*/ 4 h 13"/>
                  <a:gd name="T50" fmla="*/ 5 w 20"/>
                  <a:gd name="T51" fmla="*/ 6 h 13"/>
                  <a:gd name="T52" fmla="*/ 16 w 20"/>
                  <a:gd name="T53" fmla="*/ 2 h 13"/>
                  <a:gd name="T54" fmla="*/ 12 w 20"/>
                  <a:gd name="T55" fmla="*/ 4 h 13"/>
                  <a:gd name="T56" fmla="*/ 8 w 20"/>
                  <a:gd name="T57" fmla="*/ 4 h 13"/>
                  <a:gd name="T58" fmla="*/ 15 w 20"/>
                  <a:gd name="T59" fmla="*/ 2 h 13"/>
                  <a:gd name="T60" fmla="*/ 10 w 20"/>
                  <a:gd name="T61" fmla="*/ 3 h 13"/>
                  <a:gd name="T62" fmla="*/ 7 w 20"/>
                  <a:gd name="T63" fmla="*/ 4 h 13"/>
                  <a:gd name="T64" fmla="*/ 8 w 20"/>
                  <a:gd name="T65" fmla="*/ 2 h 13"/>
                  <a:gd name="T66" fmla="*/ 15 w 20"/>
                  <a:gd name="T67" fmla="*/ 1 h 13"/>
                  <a:gd name="T68" fmla="*/ 18 w 20"/>
                  <a:gd name="T69" fmla="*/ 0 h 13"/>
                  <a:gd name="T70" fmla="*/ 9 w 20"/>
                  <a:gd name="T71" fmla="*/ 2 h 13"/>
                  <a:gd name="T72" fmla="*/ 15 w 20"/>
                  <a:gd name="T7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 h="13">
                    <a:moveTo>
                      <a:pt x="15" y="0"/>
                    </a:moveTo>
                    <a:cubicBezTo>
                      <a:pt x="12" y="1"/>
                      <a:pt x="11" y="1"/>
                      <a:pt x="12" y="1"/>
                    </a:cubicBezTo>
                    <a:cubicBezTo>
                      <a:pt x="9" y="2"/>
                      <a:pt x="9" y="1"/>
                      <a:pt x="7" y="2"/>
                    </a:cubicBezTo>
                    <a:cubicBezTo>
                      <a:pt x="5" y="2"/>
                      <a:pt x="4" y="2"/>
                      <a:pt x="0" y="3"/>
                    </a:cubicBezTo>
                    <a:cubicBezTo>
                      <a:pt x="0" y="3"/>
                      <a:pt x="4" y="3"/>
                      <a:pt x="4" y="3"/>
                    </a:cubicBezTo>
                    <a:cubicBezTo>
                      <a:pt x="0" y="4"/>
                      <a:pt x="0" y="4"/>
                      <a:pt x="0" y="4"/>
                    </a:cubicBezTo>
                    <a:cubicBezTo>
                      <a:pt x="2" y="4"/>
                      <a:pt x="6" y="4"/>
                      <a:pt x="3" y="5"/>
                    </a:cubicBezTo>
                    <a:cubicBezTo>
                      <a:pt x="2" y="6"/>
                      <a:pt x="4" y="6"/>
                      <a:pt x="5" y="6"/>
                    </a:cubicBezTo>
                    <a:cubicBezTo>
                      <a:pt x="4" y="7"/>
                      <a:pt x="8" y="8"/>
                      <a:pt x="5" y="10"/>
                    </a:cubicBezTo>
                    <a:cubicBezTo>
                      <a:pt x="11" y="8"/>
                      <a:pt x="11" y="8"/>
                      <a:pt x="11" y="8"/>
                    </a:cubicBezTo>
                    <a:cubicBezTo>
                      <a:pt x="8" y="9"/>
                      <a:pt x="11" y="8"/>
                      <a:pt x="7" y="10"/>
                    </a:cubicBezTo>
                    <a:cubicBezTo>
                      <a:pt x="8" y="10"/>
                      <a:pt x="7" y="10"/>
                      <a:pt x="7" y="10"/>
                    </a:cubicBezTo>
                    <a:cubicBezTo>
                      <a:pt x="2" y="12"/>
                      <a:pt x="8" y="10"/>
                      <a:pt x="6" y="12"/>
                    </a:cubicBezTo>
                    <a:cubicBezTo>
                      <a:pt x="7" y="11"/>
                      <a:pt x="12" y="9"/>
                      <a:pt x="13" y="8"/>
                    </a:cubicBezTo>
                    <a:cubicBezTo>
                      <a:pt x="7" y="11"/>
                      <a:pt x="14" y="9"/>
                      <a:pt x="6" y="12"/>
                    </a:cubicBezTo>
                    <a:cubicBezTo>
                      <a:pt x="5" y="13"/>
                      <a:pt x="12" y="10"/>
                      <a:pt x="11" y="10"/>
                    </a:cubicBezTo>
                    <a:cubicBezTo>
                      <a:pt x="15" y="9"/>
                      <a:pt x="13" y="9"/>
                      <a:pt x="16" y="8"/>
                    </a:cubicBezTo>
                    <a:cubicBezTo>
                      <a:pt x="19" y="7"/>
                      <a:pt x="14" y="9"/>
                      <a:pt x="18" y="7"/>
                    </a:cubicBezTo>
                    <a:cubicBezTo>
                      <a:pt x="20" y="6"/>
                      <a:pt x="12" y="8"/>
                      <a:pt x="9" y="8"/>
                    </a:cubicBezTo>
                    <a:cubicBezTo>
                      <a:pt x="13" y="7"/>
                      <a:pt x="13" y="7"/>
                      <a:pt x="13" y="7"/>
                    </a:cubicBezTo>
                    <a:cubicBezTo>
                      <a:pt x="10" y="8"/>
                      <a:pt x="10" y="7"/>
                      <a:pt x="16" y="4"/>
                    </a:cubicBezTo>
                    <a:cubicBezTo>
                      <a:pt x="12" y="6"/>
                      <a:pt x="18" y="3"/>
                      <a:pt x="9" y="6"/>
                    </a:cubicBezTo>
                    <a:cubicBezTo>
                      <a:pt x="11" y="5"/>
                      <a:pt x="11" y="5"/>
                      <a:pt x="12" y="5"/>
                    </a:cubicBezTo>
                    <a:cubicBezTo>
                      <a:pt x="9" y="6"/>
                      <a:pt x="9" y="6"/>
                      <a:pt x="9" y="6"/>
                    </a:cubicBezTo>
                    <a:cubicBezTo>
                      <a:pt x="9" y="5"/>
                      <a:pt x="13" y="4"/>
                      <a:pt x="13" y="4"/>
                    </a:cubicBezTo>
                    <a:cubicBezTo>
                      <a:pt x="9" y="5"/>
                      <a:pt x="8" y="5"/>
                      <a:pt x="5" y="6"/>
                    </a:cubicBezTo>
                    <a:cubicBezTo>
                      <a:pt x="16" y="2"/>
                      <a:pt x="16" y="2"/>
                      <a:pt x="16" y="2"/>
                    </a:cubicBezTo>
                    <a:cubicBezTo>
                      <a:pt x="12" y="4"/>
                      <a:pt x="12" y="4"/>
                      <a:pt x="12" y="4"/>
                    </a:cubicBezTo>
                    <a:cubicBezTo>
                      <a:pt x="13" y="3"/>
                      <a:pt x="9" y="4"/>
                      <a:pt x="8" y="4"/>
                    </a:cubicBezTo>
                    <a:cubicBezTo>
                      <a:pt x="8" y="4"/>
                      <a:pt x="13" y="3"/>
                      <a:pt x="15" y="2"/>
                    </a:cubicBezTo>
                    <a:cubicBezTo>
                      <a:pt x="16" y="2"/>
                      <a:pt x="7" y="4"/>
                      <a:pt x="10" y="3"/>
                    </a:cubicBezTo>
                    <a:cubicBezTo>
                      <a:pt x="7" y="4"/>
                      <a:pt x="7" y="4"/>
                      <a:pt x="7" y="4"/>
                    </a:cubicBezTo>
                    <a:cubicBezTo>
                      <a:pt x="6" y="4"/>
                      <a:pt x="10" y="2"/>
                      <a:pt x="8" y="2"/>
                    </a:cubicBezTo>
                    <a:cubicBezTo>
                      <a:pt x="13" y="1"/>
                      <a:pt x="13" y="2"/>
                      <a:pt x="15" y="1"/>
                    </a:cubicBezTo>
                    <a:cubicBezTo>
                      <a:pt x="16" y="1"/>
                      <a:pt x="16" y="1"/>
                      <a:pt x="18" y="0"/>
                    </a:cubicBezTo>
                    <a:cubicBezTo>
                      <a:pt x="15" y="1"/>
                      <a:pt x="12" y="1"/>
                      <a:pt x="9" y="2"/>
                    </a:cubicBezTo>
                    <a:cubicBezTo>
                      <a:pt x="15" y="1"/>
                      <a:pt x="15" y="0"/>
                      <a:pt x="15"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41" name="Freeform 388"/>
              <p:cNvSpPr>
                <a:spLocks/>
              </p:cNvSpPr>
              <p:nvPr/>
            </p:nvSpPr>
            <p:spPr bwMode="auto">
              <a:xfrm>
                <a:off x="4626" y="2804"/>
                <a:ext cx="1" cy="0"/>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lnTo>
                      <a:pt x="1" y="0"/>
                    </a:ln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42" name="Freeform 389"/>
              <p:cNvSpPr>
                <a:spLocks/>
              </p:cNvSpPr>
              <p:nvPr/>
            </p:nvSpPr>
            <p:spPr bwMode="auto">
              <a:xfrm>
                <a:off x="4623" y="2804"/>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43" name="Rectangle 390"/>
              <p:cNvSpPr>
                <a:spLocks noChangeArrowheads="1"/>
              </p:cNvSpPr>
              <p:nvPr/>
            </p:nvSpPr>
            <p:spPr bwMode="auto">
              <a:xfrm>
                <a:off x="4613" y="2808"/>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44" name="Freeform 391"/>
              <p:cNvSpPr>
                <a:spLocks/>
              </p:cNvSpPr>
              <p:nvPr/>
            </p:nvSpPr>
            <p:spPr bwMode="auto">
              <a:xfrm>
                <a:off x="4624" y="2805"/>
                <a:ext cx="2" cy="1"/>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lnTo>
                      <a:pt x="0" y="1"/>
                    </a:lnTo>
                    <a:lnTo>
                      <a:pt x="2"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45" name="Freeform 392"/>
              <p:cNvSpPr>
                <a:spLocks/>
              </p:cNvSpPr>
              <p:nvPr/>
            </p:nvSpPr>
            <p:spPr bwMode="auto">
              <a:xfrm>
                <a:off x="4624" y="2807"/>
                <a:ext cx="2" cy="0"/>
              </a:xfrm>
              <a:custGeom>
                <a:avLst/>
                <a:gdLst>
                  <a:gd name="T0" fmla="*/ 0 w 3"/>
                  <a:gd name="T1" fmla="*/ 1 h 1"/>
                  <a:gd name="T2" fmla="*/ 3 w 3"/>
                  <a:gd name="T3" fmla="*/ 0 h 1"/>
                  <a:gd name="T4" fmla="*/ 0 w 3"/>
                  <a:gd name="T5" fmla="*/ 1 h 1"/>
                </a:gdLst>
                <a:ahLst/>
                <a:cxnLst>
                  <a:cxn ang="0">
                    <a:pos x="T0" y="T1"/>
                  </a:cxn>
                  <a:cxn ang="0">
                    <a:pos x="T2" y="T3"/>
                  </a:cxn>
                  <a:cxn ang="0">
                    <a:pos x="T4" y="T5"/>
                  </a:cxn>
                </a:cxnLst>
                <a:rect l="0" t="0" r="r" b="b"/>
                <a:pathLst>
                  <a:path w="3" h="1">
                    <a:moveTo>
                      <a:pt x="0" y="1"/>
                    </a:moveTo>
                    <a:cubicBezTo>
                      <a:pt x="3" y="0"/>
                      <a:pt x="3" y="0"/>
                      <a:pt x="3" y="0"/>
                    </a:cubicBezTo>
                    <a:cubicBezTo>
                      <a:pt x="3" y="0"/>
                      <a:pt x="2" y="0"/>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46" name="Freeform 393"/>
              <p:cNvSpPr>
                <a:spLocks/>
              </p:cNvSpPr>
              <p:nvPr/>
            </p:nvSpPr>
            <p:spPr bwMode="auto">
              <a:xfrm>
                <a:off x="4624" y="2804"/>
                <a:ext cx="2" cy="0"/>
              </a:xfrm>
              <a:custGeom>
                <a:avLst/>
                <a:gdLst>
                  <a:gd name="T0" fmla="*/ 2 w 2"/>
                  <a:gd name="T1" fmla="*/ 1 w 2"/>
                  <a:gd name="T2" fmla="*/ 0 w 2"/>
                  <a:gd name="T3" fmla="*/ 2 w 2"/>
                </a:gdLst>
                <a:ahLst/>
                <a:cxnLst>
                  <a:cxn ang="0">
                    <a:pos x="T0" y="0"/>
                  </a:cxn>
                  <a:cxn ang="0">
                    <a:pos x="T1" y="0"/>
                  </a:cxn>
                  <a:cxn ang="0">
                    <a:pos x="T2" y="0"/>
                  </a:cxn>
                  <a:cxn ang="0">
                    <a:pos x="T3" y="0"/>
                  </a:cxn>
                </a:cxnLst>
                <a:rect l="0" t="0" r="r" b="b"/>
                <a:pathLst>
                  <a:path w="2">
                    <a:moveTo>
                      <a:pt x="2" y="0"/>
                    </a:moveTo>
                    <a:lnTo>
                      <a:pt x="1" y="0"/>
                    </a:lnTo>
                    <a:lnTo>
                      <a:pt x="0" y="0"/>
                    </a:lnTo>
                    <a:lnTo>
                      <a:pt x="2"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47" name="Freeform 394"/>
              <p:cNvSpPr>
                <a:spLocks/>
              </p:cNvSpPr>
              <p:nvPr/>
            </p:nvSpPr>
            <p:spPr bwMode="auto">
              <a:xfrm>
                <a:off x="4606" y="2801"/>
                <a:ext cx="20" cy="5"/>
              </a:xfrm>
              <a:custGeom>
                <a:avLst/>
                <a:gdLst>
                  <a:gd name="T0" fmla="*/ 5 w 25"/>
                  <a:gd name="T1" fmla="*/ 1 h 6"/>
                  <a:gd name="T2" fmla="*/ 2 w 25"/>
                  <a:gd name="T3" fmla="*/ 2 h 6"/>
                  <a:gd name="T4" fmla="*/ 13 w 25"/>
                  <a:gd name="T5" fmla="*/ 2 h 6"/>
                  <a:gd name="T6" fmla="*/ 3 w 25"/>
                  <a:gd name="T7" fmla="*/ 3 h 6"/>
                  <a:gd name="T8" fmla="*/ 10 w 25"/>
                  <a:gd name="T9" fmla="*/ 4 h 6"/>
                  <a:gd name="T10" fmla="*/ 6 w 25"/>
                  <a:gd name="T11" fmla="*/ 4 h 6"/>
                  <a:gd name="T12" fmla="*/ 16 w 25"/>
                  <a:gd name="T13" fmla="*/ 4 h 6"/>
                  <a:gd name="T14" fmla="*/ 5 w 25"/>
                  <a:gd name="T15" fmla="*/ 5 h 6"/>
                  <a:gd name="T16" fmla="*/ 5 w 25"/>
                  <a:gd name="T17" fmla="*/ 5 h 6"/>
                  <a:gd name="T18" fmla="*/ 8 w 25"/>
                  <a:gd name="T19" fmla="*/ 6 h 6"/>
                  <a:gd name="T20" fmla="*/ 14 w 25"/>
                  <a:gd name="T21" fmla="*/ 5 h 6"/>
                  <a:gd name="T22" fmla="*/ 20 w 25"/>
                  <a:gd name="T23" fmla="*/ 4 h 6"/>
                  <a:gd name="T24" fmla="*/ 16 w 25"/>
                  <a:gd name="T25" fmla="*/ 4 h 6"/>
                  <a:gd name="T26" fmla="*/ 20 w 25"/>
                  <a:gd name="T27" fmla="*/ 4 h 6"/>
                  <a:gd name="T28" fmla="*/ 17 w 25"/>
                  <a:gd name="T29" fmla="*/ 4 h 6"/>
                  <a:gd name="T30" fmla="*/ 20 w 25"/>
                  <a:gd name="T31" fmla="*/ 3 h 6"/>
                  <a:gd name="T32" fmla="*/ 17 w 25"/>
                  <a:gd name="T33" fmla="*/ 3 h 6"/>
                  <a:gd name="T34" fmla="*/ 18 w 25"/>
                  <a:gd name="T35" fmla="*/ 3 h 6"/>
                  <a:gd name="T36" fmla="*/ 13 w 25"/>
                  <a:gd name="T37" fmla="*/ 3 h 6"/>
                  <a:gd name="T38" fmla="*/ 18 w 25"/>
                  <a:gd name="T39" fmla="*/ 3 h 6"/>
                  <a:gd name="T40" fmla="*/ 15 w 25"/>
                  <a:gd name="T41" fmla="*/ 3 h 6"/>
                  <a:gd name="T42" fmla="*/ 20 w 25"/>
                  <a:gd name="T43" fmla="*/ 1 h 6"/>
                  <a:gd name="T44" fmla="*/ 17 w 25"/>
                  <a:gd name="T45" fmla="*/ 2 h 6"/>
                  <a:gd name="T46" fmla="*/ 20 w 25"/>
                  <a:gd name="T47" fmla="*/ 2 h 6"/>
                  <a:gd name="T48" fmla="*/ 10 w 25"/>
                  <a:gd name="T49" fmla="*/ 3 h 6"/>
                  <a:gd name="T50" fmla="*/ 18 w 25"/>
                  <a:gd name="T51" fmla="*/ 1 h 6"/>
                  <a:gd name="T52" fmla="*/ 16 w 25"/>
                  <a:gd name="T53" fmla="*/ 1 h 6"/>
                  <a:gd name="T54" fmla="*/ 18 w 25"/>
                  <a:gd name="T55" fmla="*/ 1 h 6"/>
                  <a:gd name="T56" fmla="*/ 14 w 25"/>
                  <a:gd name="T57" fmla="*/ 0 h 6"/>
                  <a:gd name="T58" fmla="*/ 13 w 25"/>
                  <a:gd name="T59" fmla="*/ 1 h 6"/>
                  <a:gd name="T60" fmla="*/ 10 w 25"/>
                  <a:gd name="T61" fmla="*/ 1 h 6"/>
                  <a:gd name="T62" fmla="*/ 12 w 25"/>
                  <a:gd name="T63" fmla="*/ 0 h 6"/>
                  <a:gd name="T64" fmla="*/ 6 w 25"/>
                  <a:gd name="T65" fmla="*/ 0 h 6"/>
                  <a:gd name="T66" fmla="*/ 10 w 25"/>
                  <a:gd name="T67" fmla="*/ 1 h 6"/>
                  <a:gd name="T68" fmla="*/ 5 w 25"/>
                  <a:gd name="T6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 h="6">
                    <a:moveTo>
                      <a:pt x="5" y="1"/>
                    </a:moveTo>
                    <a:cubicBezTo>
                      <a:pt x="0" y="1"/>
                      <a:pt x="3" y="2"/>
                      <a:pt x="2" y="2"/>
                    </a:cubicBezTo>
                    <a:cubicBezTo>
                      <a:pt x="5" y="3"/>
                      <a:pt x="12" y="1"/>
                      <a:pt x="13" y="2"/>
                    </a:cubicBezTo>
                    <a:cubicBezTo>
                      <a:pt x="3" y="3"/>
                      <a:pt x="3" y="3"/>
                      <a:pt x="3" y="3"/>
                    </a:cubicBezTo>
                    <a:cubicBezTo>
                      <a:pt x="4" y="3"/>
                      <a:pt x="2" y="4"/>
                      <a:pt x="10" y="4"/>
                    </a:cubicBezTo>
                    <a:cubicBezTo>
                      <a:pt x="6" y="4"/>
                      <a:pt x="6" y="4"/>
                      <a:pt x="6" y="4"/>
                    </a:cubicBezTo>
                    <a:cubicBezTo>
                      <a:pt x="7" y="5"/>
                      <a:pt x="19" y="3"/>
                      <a:pt x="16" y="4"/>
                    </a:cubicBezTo>
                    <a:cubicBezTo>
                      <a:pt x="11" y="4"/>
                      <a:pt x="11" y="5"/>
                      <a:pt x="5" y="5"/>
                    </a:cubicBezTo>
                    <a:cubicBezTo>
                      <a:pt x="5" y="5"/>
                      <a:pt x="5" y="5"/>
                      <a:pt x="5" y="5"/>
                    </a:cubicBezTo>
                    <a:cubicBezTo>
                      <a:pt x="5" y="6"/>
                      <a:pt x="8" y="6"/>
                      <a:pt x="8" y="6"/>
                    </a:cubicBezTo>
                    <a:cubicBezTo>
                      <a:pt x="10" y="6"/>
                      <a:pt x="14" y="5"/>
                      <a:pt x="14" y="5"/>
                    </a:cubicBezTo>
                    <a:cubicBezTo>
                      <a:pt x="15" y="5"/>
                      <a:pt x="17" y="5"/>
                      <a:pt x="20" y="4"/>
                    </a:cubicBezTo>
                    <a:cubicBezTo>
                      <a:pt x="17" y="4"/>
                      <a:pt x="19" y="4"/>
                      <a:pt x="16" y="4"/>
                    </a:cubicBezTo>
                    <a:cubicBezTo>
                      <a:pt x="19" y="4"/>
                      <a:pt x="17" y="4"/>
                      <a:pt x="20" y="4"/>
                    </a:cubicBezTo>
                    <a:cubicBezTo>
                      <a:pt x="17" y="4"/>
                      <a:pt x="17" y="4"/>
                      <a:pt x="17" y="4"/>
                    </a:cubicBezTo>
                    <a:cubicBezTo>
                      <a:pt x="17" y="4"/>
                      <a:pt x="20" y="3"/>
                      <a:pt x="20" y="3"/>
                    </a:cubicBezTo>
                    <a:cubicBezTo>
                      <a:pt x="19" y="3"/>
                      <a:pt x="17" y="3"/>
                      <a:pt x="17" y="3"/>
                    </a:cubicBezTo>
                    <a:cubicBezTo>
                      <a:pt x="18" y="3"/>
                      <a:pt x="18" y="3"/>
                      <a:pt x="18" y="3"/>
                    </a:cubicBezTo>
                    <a:cubicBezTo>
                      <a:pt x="17" y="3"/>
                      <a:pt x="18" y="3"/>
                      <a:pt x="13" y="3"/>
                    </a:cubicBezTo>
                    <a:cubicBezTo>
                      <a:pt x="18" y="3"/>
                      <a:pt x="18" y="3"/>
                      <a:pt x="18" y="3"/>
                    </a:cubicBezTo>
                    <a:cubicBezTo>
                      <a:pt x="15" y="3"/>
                      <a:pt x="15" y="3"/>
                      <a:pt x="15" y="3"/>
                    </a:cubicBezTo>
                    <a:cubicBezTo>
                      <a:pt x="16" y="2"/>
                      <a:pt x="25" y="1"/>
                      <a:pt x="20" y="1"/>
                    </a:cubicBezTo>
                    <a:cubicBezTo>
                      <a:pt x="19" y="2"/>
                      <a:pt x="17" y="2"/>
                      <a:pt x="17" y="2"/>
                    </a:cubicBezTo>
                    <a:cubicBezTo>
                      <a:pt x="14" y="2"/>
                      <a:pt x="19" y="2"/>
                      <a:pt x="20" y="2"/>
                    </a:cubicBezTo>
                    <a:cubicBezTo>
                      <a:pt x="16" y="2"/>
                      <a:pt x="12" y="2"/>
                      <a:pt x="10" y="3"/>
                    </a:cubicBezTo>
                    <a:cubicBezTo>
                      <a:pt x="14" y="2"/>
                      <a:pt x="10" y="2"/>
                      <a:pt x="18" y="1"/>
                    </a:cubicBezTo>
                    <a:cubicBezTo>
                      <a:pt x="19" y="1"/>
                      <a:pt x="14" y="1"/>
                      <a:pt x="16" y="1"/>
                    </a:cubicBezTo>
                    <a:cubicBezTo>
                      <a:pt x="18" y="1"/>
                      <a:pt x="18" y="1"/>
                      <a:pt x="18" y="1"/>
                    </a:cubicBezTo>
                    <a:cubicBezTo>
                      <a:pt x="12" y="1"/>
                      <a:pt x="20" y="0"/>
                      <a:pt x="14" y="0"/>
                    </a:cubicBezTo>
                    <a:cubicBezTo>
                      <a:pt x="13" y="1"/>
                      <a:pt x="13" y="1"/>
                      <a:pt x="13" y="1"/>
                    </a:cubicBezTo>
                    <a:cubicBezTo>
                      <a:pt x="11" y="1"/>
                      <a:pt x="11" y="1"/>
                      <a:pt x="10" y="1"/>
                    </a:cubicBezTo>
                    <a:cubicBezTo>
                      <a:pt x="11" y="1"/>
                      <a:pt x="11" y="1"/>
                      <a:pt x="12" y="0"/>
                    </a:cubicBezTo>
                    <a:cubicBezTo>
                      <a:pt x="8" y="1"/>
                      <a:pt x="7" y="0"/>
                      <a:pt x="6" y="0"/>
                    </a:cubicBezTo>
                    <a:cubicBezTo>
                      <a:pt x="5" y="0"/>
                      <a:pt x="9" y="0"/>
                      <a:pt x="10" y="1"/>
                    </a:cubicBezTo>
                    <a:cubicBezTo>
                      <a:pt x="8" y="1"/>
                      <a:pt x="4" y="1"/>
                      <a:pt x="5"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48" name="Freeform 395"/>
              <p:cNvSpPr>
                <a:spLocks/>
              </p:cNvSpPr>
              <p:nvPr/>
            </p:nvSpPr>
            <p:spPr bwMode="auto">
              <a:xfrm>
                <a:off x="4621" y="2803"/>
                <a:ext cx="1"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0" y="0"/>
                      <a:pt x="0" y="0"/>
                      <a:pt x="0" y="0"/>
                    </a:cubicBezTo>
                    <a:cubicBezTo>
                      <a:pt x="1" y="0"/>
                      <a:pt x="1" y="0"/>
                      <a:pt x="2"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49" name="Freeform 396"/>
              <p:cNvSpPr>
                <a:spLocks/>
              </p:cNvSpPr>
              <p:nvPr/>
            </p:nvSpPr>
            <p:spPr bwMode="auto">
              <a:xfrm>
                <a:off x="4604" y="2797"/>
                <a:ext cx="23" cy="3"/>
              </a:xfrm>
              <a:custGeom>
                <a:avLst/>
                <a:gdLst>
                  <a:gd name="T0" fmla="*/ 15 w 29"/>
                  <a:gd name="T1" fmla="*/ 4 h 4"/>
                  <a:gd name="T2" fmla="*/ 20 w 29"/>
                  <a:gd name="T3" fmla="*/ 3 h 4"/>
                  <a:gd name="T4" fmla="*/ 10 w 29"/>
                  <a:gd name="T5" fmla="*/ 3 h 4"/>
                  <a:gd name="T6" fmla="*/ 8 w 29"/>
                  <a:gd name="T7" fmla="*/ 3 h 4"/>
                  <a:gd name="T8" fmla="*/ 17 w 29"/>
                  <a:gd name="T9" fmla="*/ 3 h 4"/>
                  <a:gd name="T10" fmla="*/ 19 w 29"/>
                  <a:gd name="T11" fmla="*/ 3 h 4"/>
                  <a:gd name="T12" fmla="*/ 13 w 29"/>
                  <a:gd name="T13" fmla="*/ 3 h 4"/>
                  <a:gd name="T14" fmla="*/ 10 w 29"/>
                  <a:gd name="T15" fmla="*/ 2 h 4"/>
                  <a:gd name="T16" fmla="*/ 12 w 29"/>
                  <a:gd name="T17" fmla="*/ 2 h 4"/>
                  <a:gd name="T18" fmla="*/ 18 w 29"/>
                  <a:gd name="T19" fmla="*/ 2 h 4"/>
                  <a:gd name="T20" fmla="*/ 2 w 29"/>
                  <a:gd name="T21" fmla="*/ 0 h 4"/>
                  <a:gd name="T22" fmla="*/ 3 w 29"/>
                  <a:gd name="T23" fmla="*/ 1 h 4"/>
                  <a:gd name="T24" fmla="*/ 10 w 29"/>
                  <a:gd name="T25" fmla="*/ 1 h 4"/>
                  <a:gd name="T26" fmla="*/ 8 w 29"/>
                  <a:gd name="T27" fmla="*/ 1 h 4"/>
                  <a:gd name="T28" fmla="*/ 5 w 29"/>
                  <a:gd name="T29" fmla="*/ 1 h 4"/>
                  <a:gd name="T30" fmla="*/ 5 w 29"/>
                  <a:gd name="T31" fmla="*/ 4 h 4"/>
                  <a:gd name="T32" fmla="*/ 5 w 29"/>
                  <a:gd name="T33" fmla="*/ 4 h 4"/>
                  <a:gd name="T34" fmla="*/ 9 w 29"/>
                  <a:gd name="T35" fmla="*/ 4 h 4"/>
                  <a:gd name="T36" fmla="*/ 16 w 29"/>
                  <a:gd name="T37" fmla="*/ 4 h 4"/>
                  <a:gd name="T38" fmla="*/ 14 w 29"/>
                  <a:gd name="T39" fmla="*/ 4 h 4"/>
                  <a:gd name="T40" fmla="*/ 21 w 29"/>
                  <a:gd name="T41" fmla="*/ 4 h 4"/>
                  <a:gd name="T42" fmla="*/ 24 w 29"/>
                  <a:gd name="T43" fmla="*/ 4 h 4"/>
                  <a:gd name="T44" fmla="*/ 24 w 29"/>
                  <a:gd name="T45" fmla="*/ 4 h 4"/>
                  <a:gd name="T46" fmla="*/ 15 w 29"/>
                  <a:gd name="T4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 h="4">
                    <a:moveTo>
                      <a:pt x="15" y="4"/>
                    </a:moveTo>
                    <a:cubicBezTo>
                      <a:pt x="16" y="3"/>
                      <a:pt x="19" y="4"/>
                      <a:pt x="20" y="3"/>
                    </a:cubicBezTo>
                    <a:cubicBezTo>
                      <a:pt x="17" y="3"/>
                      <a:pt x="14" y="4"/>
                      <a:pt x="10" y="3"/>
                    </a:cubicBezTo>
                    <a:cubicBezTo>
                      <a:pt x="13" y="3"/>
                      <a:pt x="8" y="3"/>
                      <a:pt x="8" y="3"/>
                    </a:cubicBezTo>
                    <a:cubicBezTo>
                      <a:pt x="11" y="3"/>
                      <a:pt x="16" y="3"/>
                      <a:pt x="17" y="3"/>
                    </a:cubicBezTo>
                    <a:cubicBezTo>
                      <a:pt x="16" y="3"/>
                      <a:pt x="18" y="3"/>
                      <a:pt x="19" y="3"/>
                    </a:cubicBezTo>
                    <a:cubicBezTo>
                      <a:pt x="15" y="3"/>
                      <a:pt x="16" y="2"/>
                      <a:pt x="13" y="3"/>
                    </a:cubicBezTo>
                    <a:cubicBezTo>
                      <a:pt x="9" y="2"/>
                      <a:pt x="7" y="2"/>
                      <a:pt x="10" y="2"/>
                    </a:cubicBezTo>
                    <a:cubicBezTo>
                      <a:pt x="12" y="2"/>
                      <a:pt x="11" y="2"/>
                      <a:pt x="12" y="2"/>
                    </a:cubicBezTo>
                    <a:cubicBezTo>
                      <a:pt x="16" y="2"/>
                      <a:pt x="14" y="2"/>
                      <a:pt x="18" y="2"/>
                    </a:cubicBezTo>
                    <a:cubicBezTo>
                      <a:pt x="12" y="2"/>
                      <a:pt x="12" y="0"/>
                      <a:pt x="2" y="0"/>
                    </a:cubicBezTo>
                    <a:cubicBezTo>
                      <a:pt x="0" y="0"/>
                      <a:pt x="3" y="0"/>
                      <a:pt x="3" y="1"/>
                    </a:cubicBezTo>
                    <a:cubicBezTo>
                      <a:pt x="5" y="0"/>
                      <a:pt x="9" y="1"/>
                      <a:pt x="10" y="1"/>
                    </a:cubicBezTo>
                    <a:cubicBezTo>
                      <a:pt x="9" y="1"/>
                      <a:pt x="12" y="1"/>
                      <a:pt x="8" y="1"/>
                    </a:cubicBezTo>
                    <a:cubicBezTo>
                      <a:pt x="5" y="1"/>
                      <a:pt x="5" y="1"/>
                      <a:pt x="5" y="1"/>
                    </a:cubicBezTo>
                    <a:cubicBezTo>
                      <a:pt x="2" y="2"/>
                      <a:pt x="3" y="3"/>
                      <a:pt x="5" y="4"/>
                    </a:cubicBezTo>
                    <a:cubicBezTo>
                      <a:pt x="5" y="4"/>
                      <a:pt x="5" y="4"/>
                      <a:pt x="5" y="4"/>
                    </a:cubicBezTo>
                    <a:cubicBezTo>
                      <a:pt x="8" y="4"/>
                      <a:pt x="8" y="4"/>
                      <a:pt x="9" y="4"/>
                    </a:cubicBezTo>
                    <a:cubicBezTo>
                      <a:pt x="16" y="4"/>
                      <a:pt x="16" y="4"/>
                      <a:pt x="16" y="4"/>
                    </a:cubicBezTo>
                    <a:cubicBezTo>
                      <a:pt x="15" y="4"/>
                      <a:pt x="16" y="4"/>
                      <a:pt x="14" y="4"/>
                    </a:cubicBezTo>
                    <a:cubicBezTo>
                      <a:pt x="17" y="4"/>
                      <a:pt x="19" y="4"/>
                      <a:pt x="21" y="4"/>
                    </a:cubicBezTo>
                    <a:cubicBezTo>
                      <a:pt x="22" y="4"/>
                      <a:pt x="19" y="4"/>
                      <a:pt x="24" y="4"/>
                    </a:cubicBezTo>
                    <a:cubicBezTo>
                      <a:pt x="29" y="4"/>
                      <a:pt x="19" y="4"/>
                      <a:pt x="24" y="4"/>
                    </a:cubicBezTo>
                    <a:lnTo>
                      <a:pt x="15" y="4"/>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50" name="Freeform 397"/>
              <p:cNvSpPr>
                <a:spLocks/>
              </p:cNvSpPr>
              <p:nvPr/>
            </p:nvSpPr>
            <p:spPr bwMode="auto">
              <a:xfrm>
                <a:off x="4616" y="2801"/>
                <a:ext cx="3" cy="0"/>
              </a:xfrm>
              <a:custGeom>
                <a:avLst/>
                <a:gdLst>
                  <a:gd name="T0" fmla="*/ 3 w 3"/>
                  <a:gd name="T1" fmla="*/ 0 w 3"/>
                  <a:gd name="T2" fmla="*/ 1 w 3"/>
                  <a:gd name="T3" fmla="*/ 3 w 3"/>
                </a:gdLst>
                <a:ahLst/>
                <a:cxnLst>
                  <a:cxn ang="0">
                    <a:pos x="T0" y="0"/>
                  </a:cxn>
                  <a:cxn ang="0">
                    <a:pos x="T1" y="0"/>
                  </a:cxn>
                  <a:cxn ang="0">
                    <a:pos x="T2" y="0"/>
                  </a:cxn>
                  <a:cxn ang="0">
                    <a:pos x="T3" y="0"/>
                  </a:cxn>
                </a:cxnLst>
                <a:rect l="0" t="0" r="r" b="b"/>
                <a:pathLst>
                  <a:path w="3">
                    <a:moveTo>
                      <a:pt x="3" y="0"/>
                    </a:moveTo>
                    <a:lnTo>
                      <a:pt x="0" y="0"/>
                    </a:lnTo>
                    <a:lnTo>
                      <a:pt x="1" y="0"/>
                    </a:lnTo>
                    <a:lnTo>
                      <a:pt x="3"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51" name="Freeform 398"/>
              <p:cNvSpPr>
                <a:spLocks/>
              </p:cNvSpPr>
              <p:nvPr/>
            </p:nvSpPr>
            <p:spPr bwMode="auto">
              <a:xfrm>
                <a:off x="4607" y="2800"/>
                <a:ext cx="4" cy="1"/>
              </a:xfrm>
              <a:custGeom>
                <a:avLst/>
                <a:gdLst>
                  <a:gd name="T0" fmla="*/ 0 w 5"/>
                  <a:gd name="T1" fmla="*/ 1 h 1"/>
                  <a:gd name="T2" fmla="*/ 4 w 5"/>
                  <a:gd name="T3" fmla="*/ 1 h 1"/>
                  <a:gd name="T4" fmla="*/ 0 w 5"/>
                  <a:gd name="T5" fmla="*/ 1 h 1"/>
                </a:gdLst>
                <a:ahLst/>
                <a:cxnLst>
                  <a:cxn ang="0">
                    <a:pos x="T0" y="T1"/>
                  </a:cxn>
                  <a:cxn ang="0">
                    <a:pos x="T2" y="T3"/>
                  </a:cxn>
                  <a:cxn ang="0">
                    <a:pos x="T4" y="T5"/>
                  </a:cxn>
                </a:cxnLst>
                <a:rect l="0" t="0" r="r" b="b"/>
                <a:pathLst>
                  <a:path w="5" h="1">
                    <a:moveTo>
                      <a:pt x="0" y="1"/>
                    </a:moveTo>
                    <a:cubicBezTo>
                      <a:pt x="4" y="1"/>
                      <a:pt x="4" y="1"/>
                      <a:pt x="4" y="1"/>
                    </a:cubicBezTo>
                    <a:cubicBezTo>
                      <a:pt x="5" y="0"/>
                      <a:pt x="3" y="1"/>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52" name="Freeform 399"/>
              <p:cNvSpPr>
                <a:spLocks/>
              </p:cNvSpPr>
              <p:nvPr/>
            </p:nvSpPr>
            <p:spPr bwMode="auto">
              <a:xfrm>
                <a:off x="4617" y="2798"/>
                <a:ext cx="1" cy="0"/>
              </a:xfrm>
              <a:custGeom>
                <a:avLst/>
                <a:gdLst>
                  <a:gd name="T0" fmla="*/ 2 w 2"/>
                  <a:gd name="T1" fmla="*/ 1 h 1"/>
                  <a:gd name="T2" fmla="*/ 1 w 2"/>
                  <a:gd name="T3" fmla="*/ 0 h 1"/>
                  <a:gd name="T4" fmla="*/ 0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0"/>
                      <a:pt x="1" y="0"/>
                      <a:pt x="1" y="0"/>
                    </a:cubicBezTo>
                    <a:cubicBezTo>
                      <a:pt x="0" y="1"/>
                      <a:pt x="0" y="1"/>
                      <a:pt x="0" y="1"/>
                    </a:cubicBezTo>
                    <a:cubicBezTo>
                      <a:pt x="1" y="1"/>
                      <a:pt x="2" y="1"/>
                      <a:pt x="2"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53" name="Freeform 400"/>
              <p:cNvSpPr>
                <a:spLocks/>
              </p:cNvSpPr>
              <p:nvPr/>
            </p:nvSpPr>
            <p:spPr bwMode="auto">
              <a:xfrm>
                <a:off x="4604" y="2795"/>
                <a:ext cx="12" cy="2"/>
              </a:xfrm>
              <a:custGeom>
                <a:avLst/>
                <a:gdLst>
                  <a:gd name="T0" fmla="*/ 0 w 14"/>
                  <a:gd name="T1" fmla="*/ 0 h 2"/>
                  <a:gd name="T2" fmla="*/ 1 w 14"/>
                  <a:gd name="T3" fmla="*/ 2 h 2"/>
                  <a:gd name="T4" fmla="*/ 13 w 14"/>
                  <a:gd name="T5" fmla="*/ 2 h 2"/>
                  <a:gd name="T6" fmla="*/ 5 w 14"/>
                  <a:gd name="T7" fmla="*/ 1 h 2"/>
                  <a:gd name="T8" fmla="*/ 5 w 14"/>
                  <a:gd name="T9" fmla="*/ 1 h 2"/>
                  <a:gd name="T10" fmla="*/ 0 w 14"/>
                  <a:gd name="T11" fmla="*/ 0 h 2"/>
                </a:gdLst>
                <a:ahLst/>
                <a:cxnLst>
                  <a:cxn ang="0">
                    <a:pos x="T0" y="T1"/>
                  </a:cxn>
                  <a:cxn ang="0">
                    <a:pos x="T2" y="T3"/>
                  </a:cxn>
                  <a:cxn ang="0">
                    <a:pos x="T4" y="T5"/>
                  </a:cxn>
                  <a:cxn ang="0">
                    <a:pos x="T6" y="T7"/>
                  </a:cxn>
                  <a:cxn ang="0">
                    <a:pos x="T8" y="T9"/>
                  </a:cxn>
                  <a:cxn ang="0">
                    <a:pos x="T10" y="T11"/>
                  </a:cxn>
                </a:cxnLst>
                <a:rect l="0" t="0" r="r" b="b"/>
                <a:pathLst>
                  <a:path w="14" h="2">
                    <a:moveTo>
                      <a:pt x="0" y="0"/>
                    </a:moveTo>
                    <a:cubicBezTo>
                      <a:pt x="1" y="1"/>
                      <a:pt x="4" y="1"/>
                      <a:pt x="1" y="2"/>
                    </a:cubicBezTo>
                    <a:cubicBezTo>
                      <a:pt x="13" y="2"/>
                      <a:pt x="13" y="2"/>
                      <a:pt x="13" y="2"/>
                    </a:cubicBezTo>
                    <a:cubicBezTo>
                      <a:pt x="14" y="2"/>
                      <a:pt x="6" y="2"/>
                      <a:pt x="5" y="1"/>
                    </a:cubicBezTo>
                    <a:cubicBezTo>
                      <a:pt x="9" y="2"/>
                      <a:pt x="4" y="1"/>
                      <a:pt x="5" y="1"/>
                    </a:cubicBez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54" name="Freeform 401"/>
              <p:cNvSpPr>
                <a:spLocks/>
              </p:cNvSpPr>
              <p:nvPr/>
            </p:nvSpPr>
            <p:spPr bwMode="auto">
              <a:xfrm>
                <a:off x="4607" y="2785"/>
                <a:ext cx="18" cy="12"/>
              </a:xfrm>
              <a:custGeom>
                <a:avLst/>
                <a:gdLst>
                  <a:gd name="T0" fmla="*/ 12 w 22"/>
                  <a:gd name="T1" fmla="*/ 12 h 14"/>
                  <a:gd name="T2" fmla="*/ 11 w 22"/>
                  <a:gd name="T3" fmla="*/ 11 h 14"/>
                  <a:gd name="T4" fmla="*/ 13 w 22"/>
                  <a:gd name="T5" fmla="*/ 12 h 14"/>
                  <a:gd name="T6" fmla="*/ 16 w 22"/>
                  <a:gd name="T7" fmla="*/ 12 h 14"/>
                  <a:gd name="T8" fmla="*/ 14 w 22"/>
                  <a:gd name="T9" fmla="*/ 12 h 14"/>
                  <a:gd name="T10" fmla="*/ 12 w 22"/>
                  <a:gd name="T11" fmla="*/ 11 h 14"/>
                  <a:gd name="T12" fmla="*/ 8 w 22"/>
                  <a:gd name="T13" fmla="*/ 10 h 14"/>
                  <a:gd name="T14" fmla="*/ 16 w 22"/>
                  <a:gd name="T15" fmla="*/ 10 h 14"/>
                  <a:gd name="T16" fmla="*/ 5 w 22"/>
                  <a:gd name="T17" fmla="*/ 9 h 14"/>
                  <a:gd name="T18" fmla="*/ 9 w 22"/>
                  <a:gd name="T19" fmla="*/ 8 h 14"/>
                  <a:gd name="T20" fmla="*/ 9 w 22"/>
                  <a:gd name="T21" fmla="*/ 8 h 14"/>
                  <a:gd name="T22" fmla="*/ 10 w 22"/>
                  <a:gd name="T23" fmla="*/ 8 h 14"/>
                  <a:gd name="T24" fmla="*/ 15 w 22"/>
                  <a:gd name="T25" fmla="*/ 9 h 14"/>
                  <a:gd name="T26" fmla="*/ 14 w 22"/>
                  <a:gd name="T27" fmla="*/ 8 h 14"/>
                  <a:gd name="T28" fmla="*/ 17 w 22"/>
                  <a:gd name="T29" fmla="*/ 9 h 14"/>
                  <a:gd name="T30" fmla="*/ 13 w 22"/>
                  <a:gd name="T31" fmla="*/ 6 h 14"/>
                  <a:gd name="T32" fmla="*/ 16 w 22"/>
                  <a:gd name="T33" fmla="*/ 7 h 14"/>
                  <a:gd name="T34" fmla="*/ 7 w 22"/>
                  <a:gd name="T35" fmla="*/ 4 h 14"/>
                  <a:gd name="T36" fmla="*/ 8 w 22"/>
                  <a:gd name="T37" fmla="*/ 4 h 14"/>
                  <a:gd name="T38" fmla="*/ 14 w 22"/>
                  <a:gd name="T39" fmla="*/ 6 h 14"/>
                  <a:gd name="T40" fmla="*/ 12 w 22"/>
                  <a:gd name="T41" fmla="*/ 5 h 14"/>
                  <a:gd name="T42" fmla="*/ 17 w 22"/>
                  <a:gd name="T43" fmla="*/ 6 h 14"/>
                  <a:gd name="T44" fmla="*/ 9 w 22"/>
                  <a:gd name="T45" fmla="*/ 3 h 14"/>
                  <a:gd name="T46" fmla="*/ 11 w 22"/>
                  <a:gd name="T47" fmla="*/ 3 h 14"/>
                  <a:gd name="T48" fmla="*/ 2 w 22"/>
                  <a:gd name="T49" fmla="*/ 0 h 14"/>
                  <a:gd name="T50" fmla="*/ 2 w 22"/>
                  <a:gd name="T51" fmla="*/ 4 h 14"/>
                  <a:gd name="T52" fmla="*/ 7 w 22"/>
                  <a:gd name="T53" fmla="*/ 6 h 14"/>
                  <a:gd name="T54" fmla="*/ 1 w 22"/>
                  <a:gd name="T55" fmla="*/ 4 h 14"/>
                  <a:gd name="T56" fmla="*/ 7 w 22"/>
                  <a:gd name="T57" fmla="*/ 6 h 14"/>
                  <a:gd name="T58" fmla="*/ 2 w 22"/>
                  <a:gd name="T59" fmla="*/ 5 h 14"/>
                  <a:gd name="T60" fmla="*/ 7 w 22"/>
                  <a:gd name="T61" fmla="*/ 6 h 14"/>
                  <a:gd name="T62" fmla="*/ 0 w 22"/>
                  <a:gd name="T63" fmla="*/ 5 h 14"/>
                  <a:gd name="T64" fmla="*/ 2 w 22"/>
                  <a:gd name="T65" fmla="*/ 10 h 14"/>
                  <a:gd name="T66" fmla="*/ 7 w 22"/>
                  <a:gd name="T67" fmla="*/ 11 h 14"/>
                  <a:gd name="T68" fmla="*/ 7 w 22"/>
                  <a:gd name="T69" fmla="*/ 12 h 14"/>
                  <a:gd name="T70" fmla="*/ 10 w 22"/>
                  <a:gd name="T71" fmla="*/ 13 h 14"/>
                  <a:gd name="T72" fmla="*/ 1 w 22"/>
                  <a:gd name="T73" fmla="*/ 12 h 14"/>
                  <a:gd name="T74" fmla="*/ 2 w 22"/>
                  <a:gd name="T75" fmla="*/ 13 h 14"/>
                  <a:gd name="T76" fmla="*/ 4 w 22"/>
                  <a:gd name="T77" fmla="*/ 12 h 14"/>
                  <a:gd name="T78" fmla="*/ 2 w 22"/>
                  <a:gd name="T79" fmla="*/ 13 h 14"/>
                  <a:gd name="T80" fmla="*/ 14 w 22"/>
                  <a:gd name="T81" fmla="*/ 13 h 14"/>
                  <a:gd name="T82" fmla="*/ 18 w 22"/>
                  <a:gd name="T83" fmla="*/ 13 h 14"/>
                  <a:gd name="T84" fmla="*/ 12 w 22"/>
                  <a:gd name="T85"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 h="14">
                    <a:moveTo>
                      <a:pt x="12" y="12"/>
                    </a:moveTo>
                    <a:cubicBezTo>
                      <a:pt x="12" y="12"/>
                      <a:pt x="9" y="11"/>
                      <a:pt x="11" y="11"/>
                    </a:cubicBezTo>
                    <a:cubicBezTo>
                      <a:pt x="13" y="12"/>
                      <a:pt x="14" y="12"/>
                      <a:pt x="13" y="12"/>
                    </a:cubicBezTo>
                    <a:cubicBezTo>
                      <a:pt x="19" y="13"/>
                      <a:pt x="13" y="12"/>
                      <a:pt x="16" y="12"/>
                    </a:cubicBezTo>
                    <a:cubicBezTo>
                      <a:pt x="14" y="12"/>
                      <a:pt x="14" y="12"/>
                      <a:pt x="14" y="12"/>
                    </a:cubicBezTo>
                    <a:cubicBezTo>
                      <a:pt x="15" y="11"/>
                      <a:pt x="9" y="11"/>
                      <a:pt x="12" y="11"/>
                    </a:cubicBezTo>
                    <a:cubicBezTo>
                      <a:pt x="11" y="10"/>
                      <a:pt x="11" y="10"/>
                      <a:pt x="8" y="10"/>
                    </a:cubicBezTo>
                    <a:cubicBezTo>
                      <a:pt x="12" y="10"/>
                      <a:pt x="12" y="10"/>
                      <a:pt x="16" y="10"/>
                    </a:cubicBezTo>
                    <a:cubicBezTo>
                      <a:pt x="14" y="10"/>
                      <a:pt x="9" y="9"/>
                      <a:pt x="5" y="9"/>
                    </a:cubicBezTo>
                    <a:cubicBezTo>
                      <a:pt x="11" y="9"/>
                      <a:pt x="4" y="8"/>
                      <a:pt x="9" y="8"/>
                    </a:cubicBezTo>
                    <a:cubicBezTo>
                      <a:pt x="9" y="8"/>
                      <a:pt x="10" y="8"/>
                      <a:pt x="9" y="8"/>
                    </a:cubicBezTo>
                    <a:cubicBezTo>
                      <a:pt x="15" y="10"/>
                      <a:pt x="8" y="8"/>
                      <a:pt x="10" y="8"/>
                    </a:cubicBezTo>
                    <a:cubicBezTo>
                      <a:pt x="15" y="9"/>
                      <a:pt x="15" y="9"/>
                      <a:pt x="15" y="9"/>
                    </a:cubicBezTo>
                    <a:cubicBezTo>
                      <a:pt x="14" y="9"/>
                      <a:pt x="11" y="7"/>
                      <a:pt x="14" y="8"/>
                    </a:cubicBezTo>
                    <a:cubicBezTo>
                      <a:pt x="17" y="9"/>
                      <a:pt x="17" y="9"/>
                      <a:pt x="17" y="9"/>
                    </a:cubicBezTo>
                    <a:cubicBezTo>
                      <a:pt x="13" y="7"/>
                      <a:pt x="15" y="7"/>
                      <a:pt x="13" y="6"/>
                    </a:cubicBezTo>
                    <a:cubicBezTo>
                      <a:pt x="16" y="7"/>
                      <a:pt x="16" y="7"/>
                      <a:pt x="16" y="7"/>
                    </a:cubicBezTo>
                    <a:cubicBezTo>
                      <a:pt x="13" y="5"/>
                      <a:pt x="14" y="7"/>
                      <a:pt x="7" y="4"/>
                    </a:cubicBezTo>
                    <a:cubicBezTo>
                      <a:pt x="16" y="7"/>
                      <a:pt x="4" y="3"/>
                      <a:pt x="8" y="4"/>
                    </a:cubicBezTo>
                    <a:cubicBezTo>
                      <a:pt x="12" y="5"/>
                      <a:pt x="10" y="5"/>
                      <a:pt x="14" y="6"/>
                    </a:cubicBezTo>
                    <a:cubicBezTo>
                      <a:pt x="9" y="4"/>
                      <a:pt x="13" y="5"/>
                      <a:pt x="12" y="5"/>
                    </a:cubicBezTo>
                    <a:cubicBezTo>
                      <a:pt x="16" y="6"/>
                      <a:pt x="12" y="4"/>
                      <a:pt x="17" y="6"/>
                    </a:cubicBezTo>
                    <a:cubicBezTo>
                      <a:pt x="9" y="3"/>
                      <a:pt x="9" y="3"/>
                      <a:pt x="9" y="3"/>
                    </a:cubicBezTo>
                    <a:cubicBezTo>
                      <a:pt x="12" y="4"/>
                      <a:pt x="11" y="3"/>
                      <a:pt x="11" y="3"/>
                    </a:cubicBezTo>
                    <a:cubicBezTo>
                      <a:pt x="11" y="3"/>
                      <a:pt x="4" y="1"/>
                      <a:pt x="2" y="0"/>
                    </a:cubicBezTo>
                    <a:cubicBezTo>
                      <a:pt x="4" y="2"/>
                      <a:pt x="5" y="3"/>
                      <a:pt x="2" y="4"/>
                    </a:cubicBezTo>
                    <a:cubicBezTo>
                      <a:pt x="9" y="5"/>
                      <a:pt x="2" y="4"/>
                      <a:pt x="7" y="6"/>
                    </a:cubicBezTo>
                    <a:cubicBezTo>
                      <a:pt x="1" y="4"/>
                      <a:pt x="1" y="4"/>
                      <a:pt x="1" y="4"/>
                    </a:cubicBezTo>
                    <a:cubicBezTo>
                      <a:pt x="3" y="5"/>
                      <a:pt x="5" y="5"/>
                      <a:pt x="7" y="6"/>
                    </a:cubicBezTo>
                    <a:cubicBezTo>
                      <a:pt x="8" y="6"/>
                      <a:pt x="4" y="5"/>
                      <a:pt x="2" y="5"/>
                    </a:cubicBezTo>
                    <a:cubicBezTo>
                      <a:pt x="1" y="5"/>
                      <a:pt x="4" y="5"/>
                      <a:pt x="7" y="6"/>
                    </a:cubicBezTo>
                    <a:cubicBezTo>
                      <a:pt x="0" y="5"/>
                      <a:pt x="0" y="5"/>
                      <a:pt x="0" y="5"/>
                    </a:cubicBezTo>
                    <a:cubicBezTo>
                      <a:pt x="2" y="7"/>
                      <a:pt x="6" y="9"/>
                      <a:pt x="2" y="10"/>
                    </a:cubicBezTo>
                    <a:cubicBezTo>
                      <a:pt x="7" y="11"/>
                      <a:pt x="7" y="11"/>
                      <a:pt x="7" y="11"/>
                    </a:cubicBezTo>
                    <a:cubicBezTo>
                      <a:pt x="4" y="11"/>
                      <a:pt x="16" y="13"/>
                      <a:pt x="7" y="12"/>
                    </a:cubicBezTo>
                    <a:cubicBezTo>
                      <a:pt x="10" y="13"/>
                      <a:pt x="10" y="13"/>
                      <a:pt x="10" y="13"/>
                    </a:cubicBezTo>
                    <a:cubicBezTo>
                      <a:pt x="8" y="13"/>
                      <a:pt x="4" y="12"/>
                      <a:pt x="1" y="12"/>
                    </a:cubicBezTo>
                    <a:cubicBezTo>
                      <a:pt x="2" y="12"/>
                      <a:pt x="1" y="12"/>
                      <a:pt x="2" y="13"/>
                    </a:cubicBezTo>
                    <a:cubicBezTo>
                      <a:pt x="4" y="12"/>
                      <a:pt x="4" y="12"/>
                      <a:pt x="4" y="12"/>
                    </a:cubicBezTo>
                    <a:cubicBezTo>
                      <a:pt x="8" y="13"/>
                      <a:pt x="5" y="13"/>
                      <a:pt x="2" y="13"/>
                    </a:cubicBezTo>
                    <a:cubicBezTo>
                      <a:pt x="7" y="14"/>
                      <a:pt x="10" y="13"/>
                      <a:pt x="14" y="13"/>
                    </a:cubicBezTo>
                    <a:cubicBezTo>
                      <a:pt x="6" y="12"/>
                      <a:pt x="22" y="14"/>
                      <a:pt x="18" y="13"/>
                    </a:cubicBezTo>
                    <a:lnTo>
                      <a:pt x="12" y="12"/>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55" name="Freeform 402"/>
              <p:cNvSpPr>
                <a:spLocks/>
              </p:cNvSpPr>
              <p:nvPr/>
            </p:nvSpPr>
            <p:spPr bwMode="auto">
              <a:xfrm>
                <a:off x="4607" y="2795"/>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56" name="Freeform 403"/>
              <p:cNvSpPr>
                <a:spLocks/>
              </p:cNvSpPr>
              <p:nvPr/>
            </p:nvSpPr>
            <p:spPr bwMode="auto">
              <a:xfrm>
                <a:off x="4615" y="2787"/>
                <a:ext cx="1" cy="1"/>
              </a:xfrm>
              <a:custGeom>
                <a:avLst/>
                <a:gdLst>
                  <a:gd name="T0" fmla="*/ 1 w 1"/>
                  <a:gd name="T1" fmla="*/ 1 h 1"/>
                  <a:gd name="T2" fmla="*/ 1 w 1"/>
                  <a:gd name="T3" fmla="*/ 1 h 1"/>
                  <a:gd name="T4" fmla="*/ 1 w 1"/>
                  <a:gd name="T5" fmla="*/ 1 h 1"/>
                </a:gdLst>
                <a:ahLst/>
                <a:cxnLst>
                  <a:cxn ang="0">
                    <a:pos x="T0" y="T1"/>
                  </a:cxn>
                  <a:cxn ang="0">
                    <a:pos x="T2" y="T3"/>
                  </a:cxn>
                  <a:cxn ang="0">
                    <a:pos x="T4" y="T5"/>
                  </a:cxn>
                </a:cxnLst>
                <a:rect l="0" t="0" r="r" b="b"/>
                <a:pathLst>
                  <a:path w="1" h="1">
                    <a:moveTo>
                      <a:pt x="1" y="1"/>
                    </a:moveTo>
                    <a:cubicBezTo>
                      <a:pt x="1" y="1"/>
                      <a:pt x="1" y="1"/>
                      <a:pt x="1" y="1"/>
                    </a:cubicBezTo>
                    <a:cubicBezTo>
                      <a:pt x="0" y="0"/>
                      <a:pt x="0" y="1"/>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57" name="Rectangle 404"/>
              <p:cNvSpPr>
                <a:spLocks noChangeArrowheads="1"/>
              </p:cNvSpPr>
              <p:nvPr/>
            </p:nvSpPr>
            <p:spPr bwMode="auto">
              <a:xfrm>
                <a:off x="4608" y="2796"/>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458" name="Freeform 405"/>
              <p:cNvSpPr>
                <a:spLocks/>
              </p:cNvSpPr>
              <p:nvPr/>
            </p:nvSpPr>
            <p:spPr bwMode="auto">
              <a:xfrm>
                <a:off x="4616" y="2797"/>
                <a:ext cx="1"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grpSp>
        <p:sp>
          <p:nvSpPr>
            <p:cNvPr id="64" name="Freeform 407"/>
            <p:cNvSpPr>
              <a:spLocks/>
            </p:cNvSpPr>
            <p:nvPr/>
          </p:nvSpPr>
          <p:spPr bwMode="auto">
            <a:xfrm>
              <a:off x="4618" y="2787"/>
              <a:ext cx="3" cy="1"/>
            </a:xfrm>
            <a:custGeom>
              <a:avLst/>
              <a:gdLst>
                <a:gd name="T0" fmla="*/ 3 w 3"/>
                <a:gd name="T1" fmla="*/ 1 h 1"/>
                <a:gd name="T2" fmla="*/ 0 w 3"/>
                <a:gd name="T3" fmla="*/ 0 h 1"/>
                <a:gd name="T4" fmla="*/ 3 w 3"/>
                <a:gd name="T5" fmla="*/ 1 h 1"/>
              </a:gdLst>
              <a:ahLst/>
              <a:cxnLst>
                <a:cxn ang="0">
                  <a:pos x="T0" y="T1"/>
                </a:cxn>
                <a:cxn ang="0">
                  <a:pos x="T2" y="T3"/>
                </a:cxn>
                <a:cxn ang="0">
                  <a:pos x="T4" y="T5"/>
                </a:cxn>
              </a:cxnLst>
              <a:rect l="0" t="0" r="r" b="b"/>
              <a:pathLst>
                <a:path w="3" h="1">
                  <a:moveTo>
                    <a:pt x="3" y="1"/>
                  </a:moveTo>
                  <a:lnTo>
                    <a:pt x="0" y="0"/>
                  </a:lnTo>
                  <a:lnTo>
                    <a:pt x="3" y="1"/>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5" name="Freeform 408"/>
            <p:cNvSpPr>
              <a:spLocks/>
            </p:cNvSpPr>
            <p:nvPr/>
          </p:nvSpPr>
          <p:spPr bwMode="auto">
            <a:xfrm>
              <a:off x="4622" y="278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6" name="Freeform 409"/>
            <p:cNvSpPr>
              <a:spLocks/>
            </p:cNvSpPr>
            <p:nvPr/>
          </p:nvSpPr>
          <p:spPr bwMode="auto">
            <a:xfrm>
              <a:off x="4608" y="2764"/>
              <a:ext cx="20" cy="25"/>
            </a:xfrm>
            <a:custGeom>
              <a:avLst/>
              <a:gdLst>
                <a:gd name="T0" fmla="*/ 16 w 25"/>
                <a:gd name="T1" fmla="*/ 10 h 31"/>
                <a:gd name="T2" fmla="*/ 12 w 25"/>
                <a:gd name="T3" fmla="*/ 5 h 31"/>
                <a:gd name="T4" fmla="*/ 9 w 25"/>
                <a:gd name="T5" fmla="*/ 3 h 31"/>
                <a:gd name="T6" fmla="*/ 11 w 25"/>
                <a:gd name="T7" fmla="*/ 7 h 31"/>
                <a:gd name="T8" fmla="*/ 9 w 25"/>
                <a:gd name="T9" fmla="*/ 9 h 31"/>
                <a:gd name="T10" fmla="*/ 7 w 25"/>
                <a:gd name="T11" fmla="*/ 9 h 31"/>
                <a:gd name="T12" fmla="*/ 11 w 25"/>
                <a:gd name="T13" fmla="*/ 15 h 31"/>
                <a:gd name="T14" fmla="*/ 8 w 25"/>
                <a:gd name="T15" fmla="*/ 14 h 31"/>
                <a:gd name="T16" fmla="*/ 6 w 25"/>
                <a:gd name="T17" fmla="*/ 14 h 31"/>
                <a:gd name="T18" fmla="*/ 15 w 25"/>
                <a:gd name="T19" fmla="*/ 20 h 31"/>
                <a:gd name="T20" fmla="*/ 14 w 25"/>
                <a:gd name="T21" fmla="*/ 21 h 31"/>
                <a:gd name="T22" fmla="*/ 10 w 25"/>
                <a:gd name="T23" fmla="*/ 20 h 31"/>
                <a:gd name="T24" fmla="*/ 10 w 25"/>
                <a:gd name="T25" fmla="*/ 21 h 31"/>
                <a:gd name="T26" fmla="*/ 7 w 25"/>
                <a:gd name="T27" fmla="*/ 21 h 31"/>
                <a:gd name="T28" fmla="*/ 9 w 25"/>
                <a:gd name="T29" fmla="*/ 23 h 31"/>
                <a:gd name="T30" fmla="*/ 12 w 25"/>
                <a:gd name="T31" fmla="*/ 26 h 31"/>
                <a:gd name="T32" fmla="*/ 8 w 25"/>
                <a:gd name="T33" fmla="*/ 24 h 31"/>
                <a:gd name="T34" fmla="*/ 9 w 25"/>
                <a:gd name="T35" fmla="*/ 25 h 31"/>
                <a:gd name="T36" fmla="*/ 7 w 25"/>
                <a:gd name="T37" fmla="*/ 27 h 31"/>
                <a:gd name="T38" fmla="*/ 9 w 25"/>
                <a:gd name="T39" fmla="*/ 27 h 31"/>
                <a:gd name="T40" fmla="*/ 6 w 25"/>
                <a:gd name="T41" fmla="*/ 25 h 31"/>
                <a:gd name="T42" fmla="*/ 17 w 25"/>
                <a:gd name="T43" fmla="*/ 29 h 31"/>
                <a:gd name="T44" fmla="*/ 18 w 25"/>
                <a:gd name="T45" fmla="*/ 29 h 31"/>
                <a:gd name="T46" fmla="*/ 17 w 25"/>
                <a:gd name="T47" fmla="*/ 28 h 31"/>
                <a:gd name="T48" fmla="*/ 19 w 25"/>
                <a:gd name="T49" fmla="*/ 28 h 31"/>
                <a:gd name="T50" fmla="*/ 20 w 25"/>
                <a:gd name="T51" fmla="*/ 27 h 31"/>
                <a:gd name="T52" fmla="*/ 18 w 25"/>
                <a:gd name="T53" fmla="*/ 26 h 31"/>
                <a:gd name="T54" fmla="*/ 19 w 25"/>
                <a:gd name="T55" fmla="*/ 26 h 31"/>
                <a:gd name="T56" fmla="*/ 19 w 25"/>
                <a:gd name="T57" fmla="*/ 26 h 31"/>
                <a:gd name="T58" fmla="*/ 18 w 25"/>
                <a:gd name="T59" fmla="*/ 25 h 31"/>
                <a:gd name="T60" fmla="*/ 16 w 25"/>
                <a:gd name="T61" fmla="*/ 23 h 31"/>
                <a:gd name="T62" fmla="*/ 20 w 25"/>
                <a:gd name="T63" fmla="*/ 25 h 31"/>
                <a:gd name="T64" fmla="*/ 21 w 25"/>
                <a:gd name="T65" fmla="*/ 24 h 31"/>
                <a:gd name="T66" fmla="*/ 17 w 25"/>
                <a:gd name="T67" fmla="*/ 21 h 31"/>
                <a:gd name="T68" fmla="*/ 16 w 25"/>
                <a:gd name="T69" fmla="*/ 19 h 31"/>
                <a:gd name="T70" fmla="*/ 15 w 25"/>
                <a:gd name="T71" fmla="*/ 16 h 31"/>
                <a:gd name="T72" fmla="*/ 16 w 25"/>
                <a:gd name="T73" fmla="*/ 16 h 31"/>
                <a:gd name="T74" fmla="*/ 16 w 25"/>
                <a:gd name="T75" fmla="*/ 14 h 31"/>
                <a:gd name="T76" fmla="*/ 11 w 25"/>
                <a:gd name="T77" fmla="*/ 11 h 31"/>
                <a:gd name="T78" fmla="*/ 19 w 25"/>
                <a:gd name="T79" fmla="*/ 1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 h="31">
                  <a:moveTo>
                    <a:pt x="20" y="15"/>
                  </a:moveTo>
                  <a:cubicBezTo>
                    <a:pt x="20" y="14"/>
                    <a:pt x="19" y="13"/>
                    <a:pt x="16" y="10"/>
                  </a:cubicBezTo>
                  <a:cubicBezTo>
                    <a:pt x="18" y="12"/>
                    <a:pt x="18" y="12"/>
                    <a:pt x="18" y="12"/>
                  </a:cubicBezTo>
                  <a:cubicBezTo>
                    <a:pt x="17" y="11"/>
                    <a:pt x="15" y="8"/>
                    <a:pt x="12" y="5"/>
                  </a:cubicBezTo>
                  <a:cubicBezTo>
                    <a:pt x="13" y="7"/>
                    <a:pt x="13" y="7"/>
                    <a:pt x="13" y="7"/>
                  </a:cubicBezTo>
                  <a:cubicBezTo>
                    <a:pt x="15" y="9"/>
                    <a:pt x="10" y="4"/>
                    <a:pt x="9" y="3"/>
                  </a:cubicBezTo>
                  <a:cubicBezTo>
                    <a:pt x="9" y="4"/>
                    <a:pt x="16" y="11"/>
                    <a:pt x="14" y="9"/>
                  </a:cubicBezTo>
                  <a:cubicBezTo>
                    <a:pt x="14" y="10"/>
                    <a:pt x="12" y="8"/>
                    <a:pt x="11" y="7"/>
                  </a:cubicBezTo>
                  <a:cubicBezTo>
                    <a:pt x="10" y="7"/>
                    <a:pt x="15" y="11"/>
                    <a:pt x="15" y="12"/>
                  </a:cubicBezTo>
                  <a:cubicBezTo>
                    <a:pt x="2" y="0"/>
                    <a:pt x="18" y="16"/>
                    <a:pt x="9" y="9"/>
                  </a:cubicBezTo>
                  <a:cubicBezTo>
                    <a:pt x="10" y="10"/>
                    <a:pt x="9" y="10"/>
                    <a:pt x="11" y="12"/>
                  </a:cubicBezTo>
                  <a:cubicBezTo>
                    <a:pt x="8" y="9"/>
                    <a:pt x="11" y="13"/>
                    <a:pt x="7" y="9"/>
                  </a:cubicBezTo>
                  <a:cubicBezTo>
                    <a:pt x="15" y="16"/>
                    <a:pt x="2" y="8"/>
                    <a:pt x="13" y="16"/>
                  </a:cubicBezTo>
                  <a:cubicBezTo>
                    <a:pt x="9" y="14"/>
                    <a:pt x="13" y="16"/>
                    <a:pt x="11" y="15"/>
                  </a:cubicBezTo>
                  <a:cubicBezTo>
                    <a:pt x="9" y="14"/>
                    <a:pt x="9" y="14"/>
                    <a:pt x="9" y="14"/>
                  </a:cubicBezTo>
                  <a:cubicBezTo>
                    <a:pt x="7" y="12"/>
                    <a:pt x="13" y="17"/>
                    <a:pt x="8" y="14"/>
                  </a:cubicBezTo>
                  <a:cubicBezTo>
                    <a:pt x="7" y="14"/>
                    <a:pt x="11" y="16"/>
                    <a:pt x="14" y="18"/>
                  </a:cubicBezTo>
                  <a:cubicBezTo>
                    <a:pt x="12" y="18"/>
                    <a:pt x="11" y="17"/>
                    <a:pt x="6" y="14"/>
                  </a:cubicBezTo>
                  <a:cubicBezTo>
                    <a:pt x="12" y="18"/>
                    <a:pt x="9" y="16"/>
                    <a:pt x="11" y="18"/>
                  </a:cubicBezTo>
                  <a:cubicBezTo>
                    <a:pt x="12" y="18"/>
                    <a:pt x="13" y="19"/>
                    <a:pt x="15" y="20"/>
                  </a:cubicBezTo>
                  <a:cubicBezTo>
                    <a:pt x="14" y="20"/>
                    <a:pt x="18" y="23"/>
                    <a:pt x="19" y="24"/>
                  </a:cubicBezTo>
                  <a:cubicBezTo>
                    <a:pt x="13" y="21"/>
                    <a:pt x="19" y="23"/>
                    <a:pt x="14" y="21"/>
                  </a:cubicBezTo>
                  <a:cubicBezTo>
                    <a:pt x="12" y="19"/>
                    <a:pt x="12" y="19"/>
                    <a:pt x="8" y="16"/>
                  </a:cubicBezTo>
                  <a:cubicBezTo>
                    <a:pt x="8" y="16"/>
                    <a:pt x="8" y="18"/>
                    <a:pt x="10" y="20"/>
                  </a:cubicBezTo>
                  <a:cubicBezTo>
                    <a:pt x="9" y="19"/>
                    <a:pt x="8" y="18"/>
                    <a:pt x="7" y="18"/>
                  </a:cubicBezTo>
                  <a:cubicBezTo>
                    <a:pt x="4" y="17"/>
                    <a:pt x="13" y="22"/>
                    <a:pt x="10" y="21"/>
                  </a:cubicBezTo>
                  <a:cubicBezTo>
                    <a:pt x="7" y="19"/>
                    <a:pt x="7" y="19"/>
                    <a:pt x="7" y="19"/>
                  </a:cubicBezTo>
                  <a:cubicBezTo>
                    <a:pt x="11" y="21"/>
                    <a:pt x="5" y="19"/>
                    <a:pt x="7" y="21"/>
                  </a:cubicBezTo>
                  <a:cubicBezTo>
                    <a:pt x="11" y="23"/>
                    <a:pt x="11" y="23"/>
                    <a:pt x="11" y="23"/>
                  </a:cubicBezTo>
                  <a:cubicBezTo>
                    <a:pt x="3" y="19"/>
                    <a:pt x="15" y="25"/>
                    <a:pt x="9" y="23"/>
                  </a:cubicBezTo>
                  <a:cubicBezTo>
                    <a:pt x="14" y="26"/>
                    <a:pt x="17" y="27"/>
                    <a:pt x="17" y="28"/>
                  </a:cubicBezTo>
                  <a:cubicBezTo>
                    <a:pt x="12" y="26"/>
                    <a:pt x="12" y="26"/>
                    <a:pt x="12" y="26"/>
                  </a:cubicBezTo>
                  <a:cubicBezTo>
                    <a:pt x="16" y="27"/>
                    <a:pt x="7" y="23"/>
                    <a:pt x="5" y="21"/>
                  </a:cubicBezTo>
                  <a:cubicBezTo>
                    <a:pt x="7" y="23"/>
                    <a:pt x="4" y="22"/>
                    <a:pt x="8" y="24"/>
                  </a:cubicBezTo>
                  <a:cubicBezTo>
                    <a:pt x="4" y="22"/>
                    <a:pt x="4" y="22"/>
                    <a:pt x="4" y="22"/>
                  </a:cubicBezTo>
                  <a:cubicBezTo>
                    <a:pt x="3" y="22"/>
                    <a:pt x="13" y="26"/>
                    <a:pt x="9" y="25"/>
                  </a:cubicBezTo>
                  <a:cubicBezTo>
                    <a:pt x="6" y="24"/>
                    <a:pt x="6" y="24"/>
                    <a:pt x="6" y="24"/>
                  </a:cubicBezTo>
                  <a:cubicBezTo>
                    <a:pt x="6" y="25"/>
                    <a:pt x="0" y="24"/>
                    <a:pt x="7" y="27"/>
                  </a:cubicBezTo>
                  <a:cubicBezTo>
                    <a:pt x="9" y="28"/>
                    <a:pt x="15" y="30"/>
                    <a:pt x="17" y="31"/>
                  </a:cubicBezTo>
                  <a:cubicBezTo>
                    <a:pt x="15" y="30"/>
                    <a:pt x="11" y="28"/>
                    <a:pt x="9" y="27"/>
                  </a:cubicBezTo>
                  <a:cubicBezTo>
                    <a:pt x="13" y="28"/>
                    <a:pt x="13" y="28"/>
                    <a:pt x="13" y="28"/>
                  </a:cubicBezTo>
                  <a:cubicBezTo>
                    <a:pt x="10" y="27"/>
                    <a:pt x="9" y="26"/>
                    <a:pt x="6" y="25"/>
                  </a:cubicBezTo>
                  <a:cubicBezTo>
                    <a:pt x="4" y="24"/>
                    <a:pt x="10" y="27"/>
                    <a:pt x="8" y="25"/>
                  </a:cubicBezTo>
                  <a:cubicBezTo>
                    <a:pt x="12" y="27"/>
                    <a:pt x="13" y="28"/>
                    <a:pt x="17" y="29"/>
                  </a:cubicBezTo>
                  <a:cubicBezTo>
                    <a:pt x="15" y="28"/>
                    <a:pt x="15" y="28"/>
                    <a:pt x="15" y="28"/>
                  </a:cubicBezTo>
                  <a:cubicBezTo>
                    <a:pt x="17" y="29"/>
                    <a:pt x="16" y="29"/>
                    <a:pt x="18" y="29"/>
                  </a:cubicBezTo>
                  <a:cubicBezTo>
                    <a:pt x="12" y="27"/>
                    <a:pt x="21" y="30"/>
                    <a:pt x="18" y="28"/>
                  </a:cubicBezTo>
                  <a:cubicBezTo>
                    <a:pt x="17" y="28"/>
                    <a:pt x="17" y="28"/>
                    <a:pt x="17" y="28"/>
                  </a:cubicBezTo>
                  <a:cubicBezTo>
                    <a:pt x="15" y="27"/>
                    <a:pt x="15" y="27"/>
                    <a:pt x="14" y="27"/>
                  </a:cubicBezTo>
                  <a:cubicBezTo>
                    <a:pt x="18" y="28"/>
                    <a:pt x="17" y="28"/>
                    <a:pt x="19" y="28"/>
                  </a:cubicBezTo>
                  <a:cubicBezTo>
                    <a:pt x="17" y="27"/>
                    <a:pt x="12" y="25"/>
                    <a:pt x="13" y="25"/>
                  </a:cubicBezTo>
                  <a:cubicBezTo>
                    <a:pt x="18" y="27"/>
                    <a:pt x="15" y="25"/>
                    <a:pt x="20" y="27"/>
                  </a:cubicBezTo>
                  <a:cubicBezTo>
                    <a:pt x="15" y="25"/>
                    <a:pt x="18" y="26"/>
                    <a:pt x="15" y="25"/>
                  </a:cubicBezTo>
                  <a:cubicBezTo>
                    <a:pt x="14" y="24"/>
                    <a:pt x="15" y="24"/>
                    <a:pt x="18" y="26"/>
                  </a:cubicBezTo>
                  <a:cubicBezTo>
                    <a:pt x="18" y="26"/>
                    <a:pt x="18" y="26"/>
                    <a:pt x="18" y="26"/>
                  </a:cubicBezTo>
                  <a:cubicBezTo>
                    <a:pt x="19" y="26"/>
                    <a:pt x="19" y="26"/>
                    <a:pt x="19" y="26"/>
                  </a:cubicBezTo>
                  <a:cubicBezTo>
                    <a:pt x="20" y="27"/>
                    <a:pt x="20" y="27"/>
                    <a:pt x="20" y="27"/>
                  </a:cubicBezTo>
                  <a:cubicBezTo>
                    <a:pt x="20" y="27"/>
                    <a:pt x="16" y="25"/>
                    <a:pt x="19" y="26"/>
                  </a:cubicBezTo>
                  <a:cubicBezTo>
                    <a:pt x="20" y="27"/>
                    <a:pt x="20" y="27"/>
                    <a:pt x="21" y="27"/>
                  </a:cubicBezTo>
                  <a:cubicBezTo>
                    <a:pt x="22" y="27"/>
                    <a:pt x="13" y="22"/>
                    <a:pt x="18" y="25"/>
                  </a:cubicBezTo>
                  <a:cubicBezTo>
                    <a:pt x="16" y="23"/>
                    <a:pt x="16" y="23"/>
                    <a:pt x="11" y="20"/>
                  </a:cubicBezTo>
                  <a:cubicBezTo>
                    <a:pt x="13" y="21"/>
                    <a:pt x="17" y="23"/>
                    <a:pt x="16" y="23"/>
                  </a:cubicBezTo>
                  <a:cubicBezTo>
                    <a:pt x="12" y="20"/>
                    <a:pt x="18" y="23"/>
                    <a:pt x="15" y="21"/>
                  </a:cubicBezTo>
                  <a:cubicBezTo>
                    <a:pt x="19" y="24"/>
                    <a:pt x="16" y="22"/>
                    <a:pt x="20" y="25"/>
                  </a:cubicBezTo>
                  <a:cubicBezTo>
                    <a:pt x="22" y="26"/>
                    <a:pt x="17" y="22"/>
                    <a:pt x="18" y="22"/>
                  </a:cubicBezTo>
                  <a:cubicBezTo>
                    <a:pt x="21" y="24"/>
                    <a:pt x="21" y="24"/>
                    <a:pt x="21" y="24"/>
                  </a:cubicBezTo>
                  <a:cubicBezTo>
                    <a:pt x="20" y="23"/>
                    <a:pt x="16" y="21"/>
                    <a:pt x="20" y="23"/>
                  </a:cubicBezTo>
                  <a:cubicBezTo>
                    <a:pt x="17" y="21"/>
                    <a:pt x="17" y="21"/>
                    <a:pt x="17" y="21"/>
                  </a:cubicBezTo>
                  <a:cubicBezTo>
                    <a:pt x="19" y="22"/>
                    <a:pt x="18" y="21"/>
                    <a:pt x="21" y="23"/>
                  </a:cubicBezTo>
                  <a:cubicBezTo>
                    <a:pt x="16" y="19"/>
                    <a:pt x="16" y="19"/>
                    <a:pt x="16" y="19"/>
                  </a:cubicBezTo>
                  <a:cubicBezTo>
                    <a:pt x="22" y="23"/>
                    <a:pt x="17" y="19"/>
                    <a:pt x="12" y="15"/>
                  </a:cubicBezTo>
                  <a:cubicBezTo>
                    <a:pt x="13" y="15"/>
                    <a:pt x="14" y="15"/>
                    <a:pt x="15" y="16"/>
                  </a:cubicBezTo>
                  <a:cubicBezTo>
                    <a:pt x="17" y="18"/>
                    <a:pt x="17" y="18"/>
                    <a:pt x="17" y="18"/>
                  </a:cubicBezTo>
                  <a:cubicBezTo>
                    <a:pt x="17" y="18"/>
                    <a:pt x="20" y="20"/>
                    <a:pt x="16" y="16"/>
                  </a:cubicBezTo>
                  <a:cubicBezTo>
                    <a:pt x="15" y="15"/>
                    <a:pt x="19" y="19"/>
                    <a:pt x="20" y="19"/>
                  </a:cubicBezTo>
                  <a:cubicBezTo>
                    <a:pt x="14" y="14"/>
                    <a:pt x="25" y="22"/>
                    <a:pt x="16" y="14"/>
                  </a:cubicBezTo>
                  <a:cubicBezTo>
                    <a:pt x="16" y="14"/>
                    <a:pt x="14" y="13"/>
                    <a:pt x="14" y="13"/>
                  </a:cubicBezTo>
                  <a:cubicBezTo>
                    <a:pt x="13" y="12"/>
                    <a:pt x="11" y="11"/>
                    <a:pt x="11" y="11"/>
                  </a:cubicBezTo>
                  <a:cubicBezTo>
                    <a:pt x="11" y="10"/>
                    <a:pt x="14" y="13"/>
                    <a:pt x="13" y="11"/>
                  </a:cubicBezTo>
                  <a:cubicBezTo>
                    <a:pt x="19" y="16"/>
                    <a:pt x="19" y="16"/>
                    <a:pt x="19" y="16"/>
                  </a:cubicBezTo>
                  <a:cubicBezTo>
                    <a:pt x="25" y="21"/>
                    <a:pt x="12" y="8"/>
                    <a:pt x="20" y="15"/>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7" name="Freeform 410"/>
            <p:cNvSpPr>
              <a:spLocks/>
            </p:cNvSpPr>
            <p:nvPr/>
          </p:nvSpPr>
          <p:spPr bwMode="auto">
            <a:xfrm>
              <a:off x="4622" y="2780"/>
              <a:ext cx="2" cy="1"/>
            </a:xfrm>
            <a:custGeom>
              <a:avLst/>
              <a:gdLst>
                <a:gd name="T0" fmla="*/ 0 w 3"/>
                <a:gd name="T1" fmla="*/ 0 h 2"/>
                <a:gd name="T2" fmla="*/ 3 w 3"/>
                <a:gd name="T3" fmla="*/ 2 h 2"/>
                <a:gd name="T4" fmla="*/ 1 w 3"/>
                <a:gd name="T5" fmla="*/ 0 h 2"/>
                <a:gd name="T6" fmla="*/ 0 w 3"/>
                <a:gd name="T7" fmla="*/ 0 h 2"/>
              </a:gdLst>
              <a:ahLst/>
              <a:cxnLst>
                <a:cxn ang="0">
                  <a:pos x="T0" y="T1"/>
                </a:cxn>
                <a:cxn ang="0">
                  <a:pos x="T2" y="T3"/>
                </a:cxn>
                <a:cxn ang="0">
                  <a:pos x="T4" y="T5"/>
                </a:cxn>
                <a:cxn ang="0">
                  <a:pos x="T6" y="T7"/>
                </a:cxn>
              </a:cxnLst>
              <a:rect l="0" t="0" r="r" b="b"/>
              <a:pathLst>
                <a:path w="3" h="2">
                  <a:moveTo>
                    <a:pt x="0" y="0"/>
                  </a:moveTo>
                  <a:cubicBezTo>
                    <a:pt x="3" y="2"/>
                    <a:pt x="3" y="2"/>
                    <a:pt x="3" y="2"/>
                  </a:cubicBezTo>
                  <a:cubicBezTo>
                    <a:pt x="1" y="0"/>
                    <a:pt x="1" y="0"/>
                    <a:pt x="1" y="0"/>
                  </a:cubicBezTo>
                  <a:cubicBezTo>
                    <a:pt x="1" y="0"/>
                    <a:pt x="1"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8" name="Rectangle 411"/>
            <p:cNvSpPr>
              <a:spLocks noChangeArrowheads="1"/>
            </p:cNvSpPr>
            <p:nvPr/>
          </p:nvSpPr>
          <p:spPr bwMode="auto">
            <a:xfrm>
              <a:off x="4622" y="2779"/>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9" name="Freeform 412"/>
            <p:cNvSpPr>
              <a:spLocks/>
            </p:cNvSpPr>
            <p:nvPr/>
          </p:nvSpPr>
          <p:spPr bwMode="auto">
            <a:xfrm>
              <a:off x="4623" y="2775"/>
              <a:ext cx="2" cy="1"/>
            </a:xfrm>
            <a:custGeom>
              <a:avLst/>
              <a:gdLst>
                <a:gd name="T0" fmla="*/ 1 w 2"/>
                <a:gd name="T1" fmla="*/ 1 h 1"/>
                <a:gd name="T2" fmla="*/ 1 w 2"/>
                <a:gd name="T3" fmla="*/ 1 h 1"/>
                <a:gd name="T4" fmla="*/ 1 w 2"/>
                <a:gd name="T5" fmla="*/ 1 h 1"/>
              </a:gdLst>
              <a:ahLst/>
              <a:cxnLst>
                <a:cxn ang="0">
                  <a:pos x="T0" y="T1"/>
                </a:cxn>
                <a:cxn ang="0">
                  <a:pos x="T2" y="T3"/>
                </a:cxn>
                <a:cxn ang="0">
                  <a:pos x="T4" y="T5"/>
                </a:cxn>
              </a:cxnLst>
              <a:rect l="0" t="0" r="r" b="b"/>
              <a:pathLst>
                <a:path w="2" h="1">
                  <a:moveTo>
                    <a:pt x="1" y="1"/>
                  </a:moveTo>
                  <a:cubicBezTo>
                    <a:pt x="1" y="1"/>
                    <a:pt x="2" y="1"/>
                    <a:pt x="1" y="1"/>
                  </a:cubicBezTo>
                  <a:cubicBezTo>
                    <a:pt x="1" y="0"/>
                    <a:pt x="0" y="0"/>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0" name="Freeform 413"/>
            <p:cNvSpPr>
              <a:spLocks/>
            </p:cNvSpPr>
            <p:nvPr/>
          </p:nvSpPr>
          <p:spPr bwMode="auto">
            <a:xfrm>
              <a:off x="4622" y="2773"/>
              <a:ext cx="1" cy="1"/>
            </a:xfrm>
            <a:custGeom>
              <a:avLst/>
              <a:gdLst>
                <a:gd name="T0" fmla="*/ 1 w 1"/>
                <a:gd name="T1" fmla="*/ 1 h 1"/>
                <a:gd name="T2" fmla="*/ 0 w 1"/>
                <a:gd name="T3" fmla="*/ 0 h 1"/>
                <a:gd name="T4" fmla="*/ 1 w 1"/>
                <a:gd name="T5" fmla="*/ 1 h 1"/>
                <a:gd name="T6" fmla="*/ 1 w 1"/>
                <a:gd name="T7" fmla="*/ 1 h 1"/>
              </a:gdLst>
              <a:ahLst/>
              <a:cxnLst>
                <a:cxn ang="0">
                  <a:pos x="T0" y="T1"/>
                </a:cxn>
                <a:cxn ang="0">
                  <a:pos x="T2" y="T3"/>
                </a:cxn>
                <a:cxn ang="0">
                  <a:pos x="T4" y="T5"/>
                </a:cxn>
                <a:cxn ang="0">
                  <a:pos x="T6" y="T7"/>
                </a:cxn>
              </a:cxnLst>
              <a:rect l="0" t="0" r="r" b="b"/>
              <a:pathLst>
                <a:path w="1" h="1">
                  <a:moveTo>
                    <a:pt x="1" y="1"/>
                  </a:moveTo>
                  <a:lnTo>
                    <a:pt x="0" y="0"/>
                  </a:lnTo>
                  <a:lnTo>
                    <a:pt x="1" y="1"/>
                  </a:lnTo>
                  <a:lnTo>
                    <a:pt x="1" y="1"/>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1" name="Freeform 414"/>
            <p:cNvSpPr>
              <a:spLocks/>
            </p:cNvSpPr>
            <p:nvPr/>
          </p:nvSpPr>
          <p:spPr bwMode="auto">
            <a:xfrm>
              <a:off x="4614" y="2758"/>
              <a:ext cx="13" cy="18"/>
            </a:xfrm>
            <a:custGeom>
              <a:avLst/>
              <a:gdLst>
                <a:gd name="T0" fmla="*/ 14 w 16"/>
                <a:gd name="T1" fmla="*/ 9 h 23"/>
                <a:gd name="T2" fmla="*/ 13 w 16"/>
                <a:gd name="T3" fmla="*/ 5 h 23"/>
                <a:gd name="T4" fmla="*/ 15 w 16"/>
                <a:gd name="T5" fmla="*/ 8 h 23"/>
                <a:gd name="T6" fmla="*/ 12 w 16"/>
                <a:gd name="T7" fmla="*/ 0 h 23"/>
                <a:gd name="T8" fmla="*/ 9 w 16"/>
                <a:gd name="T9" fmla="*/ 8 h 23"/>
                <a:gd name="T10" fmla="*/ 7 w 16"/>
                <a:gd name="T11" fmla="*/ 5 h 23"/>
                <a:gd name="T12" fmla="*/ 9 w 16"/>
                <a:gd name="T13" fmla="*/ 11 h 23"/>
                <a:gd name="T14" fmla="*/ 5 w 16"/>
                <a:gd name="T15" fmla="*/ 6 h 23"/>
                <a:gd name="T16" fmla="*/ 5 w 16"/>
                <a:gd name="T17" fmla="*/ 9 h 23"/>
                <a:gd name="T18" fmla="*/ 7 w 16"/>
                <a:gd name="T19" fmla="*/ 11 h 23"/>
                <a:gd name="T20" fmla="*/ 6 w 16"/>
                <a:gd name="T21" fmla="*/ 10 h 23"/>
                <a:gd name="T22" fmla="*/ 7 w 16"/>
                <a:gd name="T23" fmla="*/ 11 h 23"/>
                <a:gd name="T24" fmla="*/ 6 w 16"/>
                <a:gd name="T25" fmla="*/ 12 h 23"/>
                <a:gd name="T26" fmla="*/ 6 w 16"/>
                <a:gd name="T27" fmla="*/ 11 h 23"/>
                <a:gd name="T28" fmla="*/ 6 w 16"/>
                <a:gd name="T29" fmla="*/ 13 h 23"/>
                <a:gd name="T30" fmla="*/ 4 w 16"/>
                <a:gd name="T31" fmla="*/ 10 h 23"/>
                <a:gd name="T32" fmla="*/ 7 w 16"/>
                <a:gd name="T33" fmla="*/ 15 h 23"/>
                <a:gd name="T34" fmla="*/ 9 w 16"/>
                <a:gd name="T35" fmla="*/ 18 h 23"/>
                <a:gd name="T36" fmla="*/ 8 w 16"/>
                <a:gd name="T37" fmla="*/ 15 h 23"/>
                <a:gd name="T38" fmla="*/ 8 w 16"/>
                <a:gd name="T39" fmla="*/ 15 h 23"/>
                <a:gd name="T40" fmla="*/ 7 w 16"/>
                <a:gd name="T41" fmla="*/ 13 h 23"/>
                <a:gd name="T42" fmla="*/ 11 w 16"/>
                <a:gd name="T43" fmla="*/ 18 h 23"/>
                <a:gd name="T44" fmla="*/ 14 w 16"/>
                <a:gd name="T45" fmla="*/ 20 h 23"/>
                <a:gd name="T46" fmla="*/ 14 w 16"/>
                <a:gd name="T47" fmla="*/ 20 h 23"/>
                <a:gd name="T48" fmla="*/ 13 w 16"/>
                <a:gd name="T49" fmla="*/ 18 h 23"/>
                <a:gd name="T50" fmla="*/ 11 w 16"/>
                <a:gd name="T51" fmla="*/ 16 h 23"/>
                <a:gd name="T52" fmla="*/ 7 w 16"/>
                <a:gd name="T53" fmla="*/ 11 h 23"/>
                <a:gd name="T54" fmla="*/ 8 w 16"/>
                <a:gd name="T55" fmla="*/ 11 h 23"/>
                <a:gd name="T56" fmla="*/ 11 w 16"/>
                <a:gd name="T57" fmla="*/ 15 h 23"/>
                <a:gd name="T58" fmla="*/ 10 w 16"/>
                <a:gd name="T59" fmla="*/ 13 h 23"/>
                <a:gd name="T60" fmla="*/ 14 w 16"/>
                <a:gd name="T61" fmla="*/ 18 h 23"/>
                <a:gd name="T62" fmla="*/ 10 w 16"/>
                <a:gd name="T63" fmla="*/ 13 h 23"/>
                <a:gd name="T64" fmla="*/ 12 w 16"/>
                <a:gd name="T65" fmla="*/ 11 h 23"/>
                <a:gd name="T66" fmla="*/ 13 w 16"/>
                <a:gd name="T67" fmla="*/ 14 h 23"/>
                <a:gd name="T68" fmla="*/ 11 w 16"/>
                <a:gd name="T69" fmla="*/ 10 h 23"/>
                <a:gd name="T70" fmla="*/ 14 w 16"/>
                <a:gd name="T71" fmla="*/ 11 h 23"/>
                <a:gd name="T72" fmla="*/ 12 w 16"/>
                <a:gd name="T73" fmla="*/ 9 h 23"/>
                <a:gd name="T74" fmla="*/ 14 w 16"/>
                <a:gd name="T75" fmla="*/ 9 h 23"/>
                <a:gd name="T76" fmla="*/ 14 w 16"/>
                <a:gd name="T77" fmla="*/ 9 h 23"/>
                <a:gd name="T78" fmla="*/ 11 w 16"/>
                <a:gd name="T79" fmla="*/ 3 h 23"/>
                <a:gd name="T80" fmla="*/ 14 w 16"/>
                <a:gd name="T81" fmla="*/ 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 h="23">
                  <a:moveTo>
                    <a:pt x="14" y="9"/>
                  </a:moveTo>
                  <a:cubicBezTo>
                    <a:pt x="13" y="5"/>
                    <a:pt x="13" y="5"/>
                    <a:pt x="13" y="5"/>
                  </a:cubicBezTo>
                  <a:cubicBezTo>
                    <a:pt x="14" y="7"/>
                    <a:pt x="13" y="4"/>
                    <a:pt x="15" y="8"/>
                  </a:cubicBezTo>
                  <a:cubicBezTo>
                    <a:pt x="12" y="3"/>
                    <a:pt x="16" y="7"/>
                    <a:pt x="12" y="0"/>
                  </a:cubicBezTo>
                  <a:cubicBezTo>
                    <a:pt x="11" y="3"/>
                    <a:pt x="6" y="1"/>
                    <a:pt x="9" y="8"/>
                  </a:cubicBezTo>
                  <a:cubicBezTo>
                    <a:pt x="7" y="5"/>
                    <a:pt x="7" y="5"/>
                    <a:pt x="7" y="5"/>
                  </a:cubicBezTo>
                  <a:cubicBezTo>
                    <a:pt x="10" y="11"/>
                    <a:pt x="2" y="0"/>
                    <a:pt x="9" y="11"/>
                  </a:cubicBezTo>
                  <a:cubicBezTo>
                    <a:pt x="5" y="6"/>
                    <a:pt x="5" y="6"/>
                    <a:pt x="5" y="6"/>
                  </a:cubicBezTo>
                  <a:cubicBezTo>
                    <a:pt x="3" y="5"/>
                    <a:pt x="10" y="14"/>
                    <a:pt x="5" y="9"/>
                  </a:cubicBezTo>
                  <a:cubicBezTo>
                    <a:pt x="7" y="11"/>
                    <a:pt x="7" y="11"/>
                    <a:pt x="7" y="11"/>
                  </a:cubicBezTo>
                  <a:cubicBezTo>
                    <a:pt x="6" y="10"/>
                    <a:pt x="6" y="10"/>
                    <a:pt x="6" y="10"/>
                  </a:cubicBezTo>
                  <a:cubicBezTo>
                    <a:pt x="7" y="11"/>
                    <a:pt x="7" y="11"/>
                    <a:pt x="7" y="11"/>
                  </a:cubicBezTo>
                  <a:cubicBezTo>
                    <a:pt x="8" y="13"/>
                    <a:pt x="8" y="13"/>
                    <a:pt x="6" y="12"/>
                  </a:cubicBezTo>
                  <a:cubicBezTo>
                    <a:pt x="5" y="10"/>
                    <a:pt x="6" y="11"/>
                    <a:pt x="6" y="11"/>
                  </a:cubicBezTo>
                  <a:cubicBezTo>
                    <a:pt x="4" y="9"/>
                    <a:pt x="7" y="13"/>
                    <a:pt x="6" y="13"/>
                  </a:cubicBezTo>
                  <a:cubicBezTo>
                    <a:pt x="5" y="11"/>
                    <a:pt x="5" y="10"/>
                    <a:pt x="4" y="10"/>
                  </a:cubicBezTo>
                  <a:cubicBezTo>
                    <a:pt x="5" y="12"/>
                    <a:pt x="0" y="8"/>
                    <a:pt x="7" y="15"/>
                  </a:cubicBezTo>
                  <a:cubicBezTo>
                    <a:pt x="8" y="16"/>
                    <a:pt x="9" y="17"/>
                    <a:pt x="9" y="18"/>
                  </a:cubicBezTo>
                  <a:cubicBezTo>
                    <a:pt x="12" y="20"/>
                    <a:pt x="9" y="17"/>
                    <a:pt x="8" y="15"/>
                  </a:cubicBezTo>
                  <a:cubicBezTo>
                    <a:pt x="8" y="15"/>
                    <a:pt x="8" y="15"/>
                    <a:pt x="8" y="15"/>
                  </a:cubicBezTo>
                  <a:cubicBezTo>
                    <a:pt x="2" y="8"/>
                    <a:pt x="9" y="16"/>
                    <a:pt x="7" y="13"/>
                  </a:cubicBezTo>
                  <a:cubicBezTo>
                    <a:pt x="10" y="16"/>
                    <a:pt x="9" y="16"/>
                    <a:pt x="11" y="18"/>
                  </a:cubicBezTo>
                  <a:cubicBezTo>
                    <a:pt x="16" y="23"/>
                    <a:pt x="8" y="13"/>
                    <a:pt x="14" y="20"/>
                  </a:cubicBezTo>
                  <a:cubicBezTo>
                    <a:pt x="14" y="20"/>
                    <a:pt x="14" y="20"/>
                    <a:pt x="14" y="20"/>
                  </a:cubicBezTo>
                  <a:cubicBezTo>
                    <a:pt x="15" y="20"/>
                    <a:pt x="14" y="19"/>
                    <a:pt x="13" y="18"/>
                  </a:cubicBezTo>
                  <a:cubicBezTo>
                    <a:pt x="11" y="16"/>
                    <a:pt x="11" y="16"/>
                    <a:pt x="11" y="16"/>
                  </a:cubicBezTo>
                  <a:cubicBezTo>
                    <a:pt x="11" y="16"/>
                    <a:pt x="8" y="12"/>
                    <a:pt x="7" y="11"/>
                  </a:cubicBezTo>
                  <a:cubicBezTo>
                    <a:pt x="10" y="14"/>
                    <a:pt x="6" y="9"/>
                    <a:pt x="8" y="11"/>
                  </a:cubicBezTo>
                  <a:cubicBezTo>
                    <a:pt x="10" y="14"/>
                    <a:pt x="10" y="14"/>
                    <a:pt x="11" y="15"/>
                  </a:cubicBezTo>
                  <a:cubicBezTo>
                    <a:pt x="10" y="13"/>
                    <a:pt x="10" y="13"/>
                    <a:pt x="10" y="13"/>
                  </a:cubicBezTo>
                  <a:cubicBezTo>
                    <a:pt x="10" y="13"/>
                    <a:pt x="12" y="16"/>
                    <a:pt x="14" y="18"/>
                  </a:cubicBezTo>
                  <a:cubicBezTo>
                    <a:pt x="12" y="15"/>
                    <a:pt x="12" y="16"/>
                    <a:pt x="10" y="13"/>
                  </a:cubicBezTo>
                  <a:cubicBezTo>
                    <a:pt x="13" y="16"/>
                    <a:pt x="13" y="14"/>
                    <a:pt x="12" y="11"/>
                  </a:cubicBezTo>
                  <a:cubicBezTo>
                    <a:pt x="12" y="12"/>
                    <a:pt x="14" y="14"/>
                    <a:pt x="13" y="14"/>
                  </a:cubicBezTo>
                  <a:cubicBezTo>
                    <a:pt x="14" y="15"/>
                    <a:pt x="13" y="13"/>
                    <a:pt x="11" y="10"/>
                  </a:cubicBezTo>
                  <a:cubicBezTo>
                    <a:pt x="10" y="8"/>
                    <a:pt x="12" y="9"/>
                    <a:pt x="14" y="11"/>
                  </a:cubicBezTo>
                  <a:cubicBezTo>
                    <a:pt x="12" y="9"/>
                    <a:pt x="12" y="9"/>
                    <a:pt x="12" y="9"/>
                  </a:cubicBezTo>
                  <a:cubicBezTo>
                    <a:pt x="10" y="5"/>
                    <a:pt x="15" y="12"/>
                    <a:pt x="14" y="9"/>
                  </a:cubicBezTo>
                  <a:cubicBezTo>
                    <a:pt x="14" y="9"/>
                    <a:pt x="14" y="9"/>
                    <a:pt x="14" y="9"/>
                  </a:cubicBezTo>
                  <a:cubicBezTo>
                    <a:pt x="14" y="8"/>
                    <a:pt x="10" y="2"/>
                    <a:pt x="11" y="3"/>
                  </a:cubicBezTo>
                  <a:cubicBezTo>
                    <a:pt x="13" y="6"/>
                    <a:pt x="13" y="6"/>
                    <a:pt x="14" y="9"/>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2" name="Freeform 415"/>
            <p:cNvSpPr>
              <a:spLocks/>
            </p:cNvSpPr>
            <p:nvPr/>
          </p:nvSpPr>
          <p:spPr bwMode="auto">
            <a:xfrm>
              <a:off x="4623" y="2757"/>
              <a:ext cx="3" cy="6"/>
            </a:xfrm>
            <a:custGeom>
              <a:avLst/>
              <a:gdLst>
                <a:gd name="T0" fmla="*/ 2 w 4"/>
                <a:gd name="T1" fmla="*/ 3 h 7"/>
                <a:gd name="T2" fmla="*/ 4 w 4"/>
                <a:gd name="T3" fmla="*/ 7 h 7"/>
                <a:gd name="T4" fmla="*/ 1 w 4"/>
                <a:gd name="T5" fmla="*/ 0 h 7"/>
                <a:gd name="T6" fmla="*/ 1 w 4"/>
                <a:gd name="T7" fmla="*/ 2 h 7"/>
                <a:gd name="T8" fmla="*/ 2 w 4"/>
                <a:gd name="T9" fmla="*/ 3 h 7"/>
              </a:gdLst>
              <a:ahLst/>
              <a:cxnLst>
                <a:cxn ang="0">
                  <a:pos x="T0" y="T1"/>
                </a:cxn>
                <a:cxn ang="0">
                  <a:pos x="T2" y="T3"/>
                </a:cxn>
                <a:cxn ang="0">
                  <a:pos x="T4" y="T5"/>
                </a:cxn>
                <a:cxn ang="0">
                  <a:pos x="T6" y="T7"/>
                </a:cxn>
                <a:cxn ang="0">
                  <a:pos x="T8" y="T9"/>
                </a:cxn>
              </a:cxnLst>
              <a:rect l="0" t="0" r="r" b="b"/>
              <a:pathLst>
                <a:path w="4" h="7">
                  <a:moveTo>
                    <a:pt x="2" y="3"/>
                  </a:moveTo>
                  <a:cubicBezTo>
                    <a:pt x="4" y="7"/>
                    <a:pt x="4" y="7"/>
                    <a:pt x="4" y="7"/>
                  </a:cubicBezTo>
                  <a:cubicBezTo>
                    <a:pt x="4" y="7"/>
                    <a:pt x="2" y="3"/>
                    <a:pt x="1" y="0"/>
                  </a:cubicBezTo>
                  <a:cubicBezTo>
                    <a:pt x="1" y="1"/>
                    <a:pt x="0" y="0"/>
                    <a:pt x="1" y="2"/>
                  </a:cubicBezTo>
                  <a:cubicBezTo>
                    <a:pt x="2" y="2"/>
                    <a:pt x="2" y="4"/>
                    <a:pt x="2" y="3"/>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3" name="Freeform 416"/>
            <p:cNvSpPr>
              <a:spLocks/>
            </p:cNvSpPr>
            <p:nvPr/>
          </p:nvSpPr>
          <p:spPr bwMode="auto">
            <a:xfrm>
              <a:off x="4623" y="2749"/>
              <a:ext cx="8" cy="16"/>
            </a:xfrm>
            <a:custGeom>
              <a:avLst/>
              <a:gdLst>
                <a:gd name="T0" fmla="*/ 6 w 10"/>
                <a:gd name="T1" fmla="*/ 10 h 20"/>
                <a:gd name="T2" fmla="*/ 5 w 10"/>
                <a:gd name="T3" fmla="*/ 7 h 20"/>
                <a:gd name="T4" fmla="*/ 2 w 10"/>
                <a:gd name="T5" fmla="*/ 7 h 20"/>
                <a:gd name="T6" fmla="*/ 4 w 10"/>
                <a:gd name="T7" fmla="*/ 13 h 20"/>
                <a:gd name="T8" fmla="*/ 2 w 10"/>
                <a:gd name="T9" fmla="*/ 10 h 20"/>
                <a:gd name="T10" fmla="*/ 4 w 10"/>
                <a:gd name="T11" fmla="*/ 14 h 20"/>
                <a:gd name="T12" fmla="*/ 3 w 10"/>
                <a:gd name="T13" fmla="*/ 12 h 20"/>
                <a:gd name="T14" fmla="*/ 4 w 10"/>
                <a:gd name="T15" fmla="*/ 15 h 20"/>
                <a:gd name="T16" fmla="*/ 4 w 10"/>
                <a:gd name="T17" fmla="*/ 14 h 20"/>
                <a:gd name="T18" fmla="*/ 5 w 10"/>
                <a:gd name="T19" fmla="*/ 16 h 20"/>
                <a:gd name="T20" fmla="*/ 4 w 10"/>
                <a:gd name="T21" fmla="*/ 10 h 20"/>
                <a:gd name="T22" fmla="*/ 6 w 10"/>
                <a:gd name="T23" fmla="*/ 16 h 20"/>
                <a:gd name="T24" fmla="*/ 8 w 10"/>
                <a:gd name="T25" fmla="*/ 17 h 20"/>
                <a:gd name="T26" fmla="*/ 7 w 10"/>
                <a:gd name="T27" fmla="*/ 15 h 20"/>
                <a:gd name="T28" fmla="*/ 5 w 10"/>
                <a:gd name="T29" fmla="*/ 11 h 20"/>
                <a:gd name="T30" fmla="*/ 8 w 10"/>
                <a:gd name="T31" fmla="*/ 17 h 20"/>
                <a:gd name="T32" fmla="*/ 9 w 10"/>
                <a:gd name="T33" fmla="*/ 13 h 20"/>
                <a:gd name="T34" fmla="*/ 7 w 10"/>
                <a:gd name="T35" fmla="*/ 6 h 20"/>
                <a:gd name="T36" fmla="*/ 9 w 10"/>
                <a:gd name="T37" fmla="*/ 11 h 20"/>
                <a:gd name="T38" fmla="*/ 9 w 10"/>
                <a:gd name="T39" fmla="*/ 12 h 20"/>
                <a:gd name="T40" fmla="*/ 7 w 10"/>
                <a:gd name="T41" fmla="*/ 3 h 20"/>
                <a:gd name="T42" fmla="*/ 6 w 10"/>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20">
                  <a:moveTo>
                    <a:pt x="6" y="10"/>
                  </a:moveTo>
                  <a:cubicBezTo>
                    <a:pt x="5" y="7"/>
                    <a:pt x="5" y="7"/>
                    <a:pt x="5" y="7"/>
                  </a:cubicBezTo>
                  <a:cubicBezTo>
                    <a:pt x="4" y="8"/>
                    <a:pt x="4" y="10"/>
                    <a:pt x="2" y="7"/>
                  </a:cubicBezTo>
                  <a:cubicBezTo>
                    <a:pt x="1" y="6"/>
                    <a:pt x="4" y="12"/>
                    <a:pt x="4" y="13"/>
                  </a:cubicBezTo>
                  <a:cubicBezTo>
                    <a:pt x="2" y="10"/>
                    <a:pt x="2" y="10"/>
                    <a:pt x="2" y="10"/>
                  </a:cubicBezTo>
                  <a:cubicBezTo>
                    <a:pt x="3" y="12"/>
                    <a:pt x="0" y="8"/>
                    <a:pt x="4" y="14"/>
                  </a:cubicBezTo>
                  <a:cubicBezTo>
                    <a:pt x="4" y="15"/>
                    <a:pt x="2" y="11"/>
                    <a:pt x="3" y="12"/>
                  </a:cubicBezTo>
                  <a:cubicBezTo>
                    <a:pt x="4" y="15"/>
                    <a:pt x="4" y="15"/>
                    <a:pt x="4" y="15"/>
                  </a:cubicBezTo>
                  <a:cubicBezTo>
                    <a:pt x="4" y="14"/>
                    <a:pt x="4" y="14"/>
                    <a:pt x="4" y="14"/>
                  </a:cubicBezTo>
                  <a:cubicBezTo>
                    <a:pt x="5" y="16"/>
                    <a:pt x="5" y="16"/>
                    <a:pt x="5" y="16"/>
                  </a:cubicBezTo>
                  <a:cubicBezTo>
                    <a:pt x="7" y="20"/>
                    <a:pt x="2" y="8"/>
                    <a:pt x="4" y="10"/>
                  </a:cubicBezTo>
                  <a:cubicBezTo>
                    <a:pt x="6" y="16"/>
                    <a:pt x="6" y="16"/>
                    <a:pt x="6" y="16"/>
                  </a:cubicBezTo>
                  <a:cubicBezTo>
                    <a:pt x="7" y="16"/>
                    <a:pt x="6" y="14"/>
                    <a:pt x="8" y="17"/>
                  </a:cubicBezTo>
                  <a:cubicBezTo>
                    <a:pt x="8" y="17"/>
                    <a:pt x="7" y="14"/>
                    <a:pt x="7" y="15"/>
                  </a:cubicBezTo>
                  <a:cubicBezTo>
                    <a:pt x="7" y="15"/>
                    <a:pt x="6" y="13"/>
                    <a:pt x="5" y="11"/>
                  </a:cubicBezTo>
                  <a:cubicBezTo>
                    <a:pt x="4" y="7"/>
                    <a:pt x="7" y="15"/>
                    <a:pt x="8" y="17"/>
                  </a:cubicBezTo>
                  <a:cubicBezTo>
                    <a:pt x="7" y="13"/>
                    <a:pt x="7" y="9"/>
                    <a:pt x="9" y="13"/>
                  </a:cubicBezTo>
                  <a:cubicBezTo>
                    <a:pt x="7" y="10"/>
                    <a:pt x="7" y="6"/>
                    <a:pt x="7" y="6"/>
                  </a:cubicBezTo>
                  <a:cubicBezTo>
                    <a:pt x="9" y="11"/>
                    <a:pt x="9" y="11"/>
                    <a:pt x="9" y="11"/>
                  </a:cubicBezTo>
                  <a:cubicBezTo>
                    <a:pt x="9" y="12"/>
                    <a:pt x="10" y="13"/>
                    <a:pt x="9" y="12"/>
                  </a:cubicBezTo>
                  <a:cubicBezTo>
                    <a:pt x="8" y="9"/>
                    <a:pt x="7" y="5"/>
                    <a:pt x="7" y="3"/>
                  </a:cubicBezTo>
                  <a:cubicBezTo>
                    <a:pt x="5" y="0"/>
                    <a:pt x="7" y="11"/>
                    <a:pt x="6" y="1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4" name="Freeform 417"/>
            <p:cNvSpPr>
              <a:spLocks/>
            </p:cNvSpPr>
            <p:nvPr/>
          </p:nvSpPr>
          <p:spPr bwMode="auto">
            <a:xfrm>
              <a:off x="4627" y="2754"/>
              <a:ext cx="1"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5" name="Freeform 418"/>
            <p:cNvSpPr>
              <a:spLocks/>
            </p:cNvSpPr>
            <p:nvPr/>
          </p:nvSpPr>
          <p:spPr bwMode="auto">
            <a:xfrm>
              <a:off x="5094" y="3131"/>
              <a:ext cx="2" cy="2"/>
            </a:xfrm>
            <a:custGeom>
              <a:avLst/>
              <a:gdLst>
                <a:gd name="T0" fmla="*/ 1 w 2"/>
                <a:gd name="T1" fmla="*/ 1 h 2"/>
                <a:gd name="T2" fmla="*/ 2 w 2"/>
                <a:gd name="T3" fmla="*/ 2 h 2"/>
                <a:gd name="T4" fmla="*/ 0 w 2"/>
                <a:gd name="T5" fmla="*/ 0 h 2"/>
                <a:gd name="T6" fmla="*/ 1 w 2"/>
                <a:gd name="T7" fmla="*/ 1 h 2"/>
              </a:gdLst>
              <a:ahLst/>
              <a:cxnLst>
                <a:cxn ang="0">
                  <a:pos x="T0" y="T1"/>
                </a:cxn>
                <a:cxn ang="0">
                  <a:pos x="T2" y="T3"/>
                </a:cxn>
                <a:cxn ang="0">
                  <a:pos x="T4" y="T5"/>
                </a:cxn>
                <a:cxn ang="0">
                  <a:pos x="T6" y="T7"/>
                </a:cxn>
              </a:cxnLst>
              <a:rect l="0" t="0" r="r" b="b"/>
              <a:pathLst>
                <a:path w="2" h="2">
                  <a:moveTo>
                    <a:pt x="1" y="1"/>
                  </a:moveTo>
                  <a:lnTo>
                    <a:pt x="2" y="2"/>
                  </a:lnTo>
                  <a:lnTo>
                    <a:pt x="0" y="0"/>
                  </a:lnTo>
                  <a:lnTo>
                    <a:pt x="1" y="1"/>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6" name="Freeform 419"/>
            <p:cNvSpPr>
              <a:spLocks/>
            </p:cNvSpPr>
            <p:nvPr/>
          </p:nvSpPr>
          <p:spPr bwMode="auto">
            <a:xfrm>
              <a:off x="5094" y="3130"/>
              <a:ext cx="8" cy="11"/>
            </a:xfrm>
            <a:custGeom>
              <a:avLst/>
              <a:gdLst>
                <a:gd name="T0" fmla="*/ 9 w 9"/>
                <a:gd name="T1" fmla="*/ 14 h 14"/>
                <a:gd name="T2" fmla="*/ 8 w 9"/>
                <a:gd name="T3" fmla="*/ 12 h 14"/>
                <a:gd name="T4" fmla="*/ 0 w 9"/>
                <a:gd name="T5" fmla="*/ 0 h 14"/>
                <a:gd name="T6" fmla="*/ 4 w 9"/>
                <a:gd name="T7" fmla="*/ 8 h 14"/>
                <a:gd name="T8" fmla="*/ 3 w 9"/>
                <a:gd name="T9" fmla="*/ 5 h 14"/>
                <a:gd name="T10" fmla="*/ 6 w 9"/>
                <a:gd name="T11" fmla="*/ 11 h 14"/>
                <a:gd name="T12" fmla="*/ 6 w 9"/>
                <a:gd name="T13" fmla="*/ 10 h 14"/>
                <a:gd name="T14" fmla="*/ 9 w 9"/>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4">
                  <a:moveTo>
                    <a:pt x="9" y="14"/>
                  </a:moveTo>
                  <a:cubicBezTo>
                    <a:pt x="8" y="12"/>
                    <a:pt x="8" y="12"/>
                    <a:pt x="8" y="12"/>
                  </a:cubicBezTo>
                  <a:cubicBezTo>
                    <a:pt x="3" y="3"/>
                    <a:pt x="4" y="6"/>
                    <a:pt x="0" y="0"/>
                  </a:cubicBezTo>
                  <a:cubicBezTo>
                    <a:pt x="1" y="1"/>
                    <a:pt x="2" y="5"/>
                    <a:pt x="4" y="8"/>
                  </a:cubicBezTo>
                  <a:cubicBezTo>
                    <a:pt x="4" y="8"/>
                    <a:pt x="2" y="4"/>
                    <a:pt x="3" y="5"/>
                  </a:cubicBezTo>
                  <a:cubicBezTo>
                    <a:pt x="5" y="8"/>
                    <a:pt x="4" y="7"/>
                    <a:pt x="6" y="11"/>
                  </a:cubicBezTo>
                  <a:cubicBezTo>
                    <a:pt x="8" y="13"/>
                    <a:pt x="5" y="9"/>
                    <a:pt x="6" y="10"/>
                  </a:cubicBezTo>
                  <a:lnTo>
                    <a:pt x="9" y="14"/>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7" name="Freeform 420"/>
            <p:cNvSpPr>
              <a:spLocks/>
            </p:cNvSpPr>
            <p:nvPr/>
          </p:nvSpPr>
          <p:spPr bwMode="auto">
            <a:xfrm>
              <a:off x="5098" y="3134"/>
              <a:ext cx="1" cy="3"/>
            </a:xfrm>
            <a:custGeom>
              <a:avLst/>
              <a:gdLst>
                <a:gd name="T0" fmla="*/ 0 w 2"/>
                <a:gd name="T1" fmla="*/ 0 h 4"/>
                <a:gd name="T2" fmla="*/ 2 w 2"/>
                <a:gd name="T3" fmla="*/ 4 h 4"/>
                <a:gd name="T4" fmla="*/ 0 w 2"/>
                <a:gd name="T5" fmla="*/ 0 h 4"/>
              </a:gdLst>
              <a:ahLst/>
              <a:cxnLst>
                <a:cxn ang="0">
                  <a:pos x="T0" y="T1"/>
                </a:cxn>
                <a:cxn ang="0">
                  <a:pos x="T2" y="T3"/>
                </a:cxn>
                <a:cxn ang="0">
                  <a:pos x="T4" y="T5"/>
                </a:cxn>
              </a:cxnLst>
              <a:rect l="0" t="0" r="r" b="b"/>
              <a:pathLst>
                <a:path w="2" h="4">
                  <a:moveTo>
                    <a:pt x="0" y="0"/>
                  </a:moveTo>
                  <a:cubicBezTo>
                    <a:pt x="2" y="4"/>
                    <a:pt x="2" y="4"/>
                    <a:pt x="2" y="4"/>
                  </a:cubicBezTo>
                  <a:cubicBezTo>
                    <a:pt x="1" y="2"/>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8" name="Freeform 421"/>
            <p:cNvSpPr>
              <a:spLocks/>
            </p:cNvSpPr>
            <p:nvPr/>
          </p:nvSpPr>
          <p:spPr bwMode="auto">
            <a:xfrm>
              <a:off x="5096" y="3131"/>
              <a:ext cx="3" cy="5"/>
            </a:xfrm>
            <a:custGeom>
              <a:avLst/>
              <a:gdLst>
                <a:gd name="T0" fmla="*/ 1 w 4"/>
                <a:gd name="T1" fmla="*/ 3 h 6"/>
                <a:gd name="T2" fmla="*/ 4 w 4"/>
                <a:gd name="T3" fmla="*/ 6 h 6"/>
                <a:gd name="T4" fmla="*/ 0 w 4"/>
                <a:gd name="T5" fmla="*/ 0 h 6"/>
                <a:gd name="T6" fmla="*/ 1 w 4"/>
                <a:gd name="T7" fmla="*/ 3 h 6"/>
              </a:gdLst>
              <a:ahLst/>
              <a:cxnLst>
                <a:cxn ang="0">
                  <a:pos x="T0" y="T1"/>
                </a:cxn>
                <a:cxn ang="0">
                  <a:pos x="T2" y="T3"/>
                </a:cxn>
                <a:cxn ang="0">
                  <a:pos x="T4" y="T5"/>
                </a:cxn>
                <a:cxn ang="0">
                  <a:pos x="T6" y="T7"/>
                </a:cxn>
              </a:cxnLst>
              <a:rect l="0" t="0" r="r" b="b"/>
              <a:pathLst>
                <a:path w="4" h="6">
                  <a:moveTo>
                    <a:pt x="1" y="3"/>
                  </a:moveTo>
                  <a:cubicBezTo>
                    <a:pt x="2" y="3"/>
                    <a:pt x="3" y="6"/>
                    <a:pt x="4" y="6"/>
                  </a:cubicBezTo>
                  <a:cubicBezTo>
                    <a:pt x="0" y="0"/>
                    <a:pt x="0" y="0"/>
                    <a:pt x="0" y="0"/>
                  </a:cubicBezTo>
                  <a:lnTo>
                    <a:pt x="1" y="3"/>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9" name="Freeform 422"/>
            <p:cNvSpPr>
              <a:spLocks/>
            </p:cNvSpPr>
            <p:nvPr/>
          </p:nvSpPr>
          <p:spPr bwMode="auto">
            <a:xfrm>
              <a:off x="5097" y="3131"/>
              <a:ext cx="1" cy="1"/>
            </a:xfrm>
            <a:custGeom>
              <a:avLst/>
              <a:gdLst>
                <a:gd name="T0" fmla="*/ 1 w 1"/>
                <a:gd name="T1" fmla="*/ 1 h 1"/>
                <a:gd name="T2" fmla="*/ 1 w 1"/>
                <a:gd name="T3" fmla="*/ 1 h 1"/>
                <a:gd name="T4" fmla="*/ 1 w 1"/>
                <a:gd name="T5" fmla="*/ 1 h 1"/>
              </a:gdLst>
              <a:ahLst/>
              <a:cxnLst>
                <a:cxn ang="0">
                  <a:pos x="T0" y="T1"/>
                </a:cxn>
                <a:cxn ang="0">
                  <a:pos x="T2" y="T3"/>
                </a:cxn>
                <a:cxn ang="0">
                  <a:pos x="T4" y="T5"/>
                </a:cxn>
              </a:cxnLst>
              <a:rect l="0" t="0" r="r" b="b"/>
              <a:pathLst>
                <a:path w="1" h="1">
                  <a:moveTo>
                    <a:pt x="1" y="1"/>
                  </a:moveTo>
                  <a:cubicBezTo>
                    <a:pt x="1" y="1"/>
                    <a:pt x="1" y="1"/>
                    <a:pt x="1" y="1"/>
                  </a:cubicBezTo>
                  <a:cubicBezTo>
                    <a:pt x="0" y="0"/>
                    <a:pt x="1" y="1"/>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0" name="Freeform 423"/>
            <p:cNvSpPr>
              <a:spLocks/>
            </p:cNvSpPr>
            <p:nvPr/>
          </p:nvSpPr>
          <p:spPr bwMode="auto">
            <a:xfrm>
              <a:off x="5097" y="3131"/>
              <a:ext cx="5" cy="8"/>
            </a:xfrm>
            <a:custGeom>
              <a:avLst/>
              <a:gdLst>
                <a:gd name="T0" fmla="*/ 1 w 6"/>
                <a:gd name="T1" fmla="*/ 1 h 10"/>
                <a:gd name="T2" fmla="*/ 1 w 6"/>
                <a:gd name="T3" fmla="*/ 2 h 10"/>
                <a:gd name="T4" fmla="*/ 1 w 6"/>
                <a:gd name="T5" fmla="*/ 2 h 10"/>
                <a:gd name="T6" fmla="*/ 4 w 6"/>
                <a:gd name="T7" fmla="*/ 7 h 10"/>
                <a:gd name="T8" fmla="*/ 3 w 6"/>
                <a:gd name="T9" fmla="*/ 7 h 10"/>
                <a:gd name="T10" fmla="*/ 6 w 6"/>
                <a:gd name="T11" fmla="*/ 10 h 10"/>
                <a:gd name="T12" fmla="*/ 1 w 6"/>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6" h="10">
                  <a:moveTo>
                    <a:pt x="1" y="1"/>
                  </a:moveTo>
                  <a:cubicBezTo>
                    <a:pt x="0" y="0"/>
                    <a:pt x="1" y="1"/>
                    <a:pt x="1" y="2"/>
                  </a:cubicBezTo>
                  <a:cubicBezTo>
                    <a:pt x="1" y="2"/>
                    <a:pt x="1" y="2"/>
                    <a:pt x="1" y="2"/>
                  </a:cubicBezTo>
                  <a:cubicBezTo>
                    <a:pt x="2" y="4"/>
                    <a:pt x="5" y="8"/>
                    <a:pt x="4" y="7"/>
                  </a:cubicBezTo>
                  <a:cubicBezTo>
                    <a:pt x="4" y="8"/>
                    <a:pt x="2" y="4"/>
                    <a:pt x="3" y="7"/>
                  </a:cubicBezTo>
                  <a:cubicBezTo>
                    <a:pt x="6" y="10"/>
                    <a:pt x="6" y="10"/>
                    <a:pt x="6" y="10"/>
                  </a:cubicBezTo>
                  <a:cubicBezTo>
                    <a:pt x="6" y="9"/>
                    <a:pt x="2" y="3"/>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1" name="Freeform 424"/>
            <p:cNvSpPr>
              <a:spLocks/>
            </p:cNvSpPr>
            <p:nvPr/>
          </p:nvSpPr>
          <p:spPr bwMode="auto">
            <a:xfrm>
              <a:off x="5098" y="3132"/>
              <a:ext cx="1"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1" y="1"/>
                    <a:pt x="1" y="1"/>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2" name="Freeform 425"/>
            <p:cNvSpPr>
              <a:spLocks/>
            </p:cNvSpPr>
            <p:nvPr/>
          </p:nvSpPr>
          <p:spPr bwMode="auto">
            <a:xfrm>
              <a:off x="5098" y="3132"/>
              <a:ext cx="1" cy="3"/>
            </a:xfrm>
            <a:custGeom>
              <a:avLst/>
              <a:gdLst>
                <a:gd name="T0" fmla="*/ 0 w 1"/>
                <a:gd name="T1" fmla="*/ 0 h 3"/>
                <a:gd name="T2" fmla="*/ 0 w 1"/>
                <a:gd name="T3" fmla="*/ 1 h 3"/>
                <a:gd name="T4" fmla="*/ 1 w 1"/>
                <a:gd name="T5" fmla="*/ 3 h 3"/>
                <a:gd name="T6" fmla="*/ 0 w 1"/>
                <a:gd name="T7" fmla="*/ 0 h 3"/>
              </a:gdLst>
              <a:ahLst/>
              <a:cxnLst>
                <a:cxn ang="0">
                  <a:pos x="T0" y="T1"/>
                </a:cxn>
                <a:cxn ang="0">
                  <a:pos x="T2" y="T3"/>
                </a:cxn>
                <a:cxn ang="0">
                  <a:pos x="T4" y="T5"/>
                </a:cxn>
                <a:cxn ang="0">
                  <a:pos x="T6" y="T7"/>
                </a:cxn>
              </a:cxnLst>
              <a:rect l="0" t="0" r="r" b="b"/>
              <a:pathLst>
                <a:path w="1" h="3">
                  <a:moveTo>
                    <a:pt x="0" y="0"/>
                  </a:moveTo>
                  <a:lnTo>
                    <a:pt x="0" y="1"/>
                  </a:lnTo>
                  <a:lnTo>
                    <a:pt x="1" y="3"/>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3" name="Freeform 426"/>
            <p:cNvSpPr>
              <a:spLocks/>
            </p:cNvSpPr>
            <p:nvPr/>
          </p:nvSpPr>
          <p:spPr bwMode="auto">
            <a:xfrm>
              <a:off x="5098" y="3131"/>
              <a:ext cx="5" cy="9"/>
            </a:xfrm>
            <a:custGeom>
              <a:avLst/>
              <a:gdLst>
                <a:gd name="T0" fmla="*/ 1 w 7"/>
                <a:gd name="T1" fmla="*/ 1 h 11"/>
                <a:gd name="T2" fmla="*/ 2 w 7"/>
                <a:gd name="T3" fmla="*/ 5 h 11"/>
                <a:gd name="T4" fmla="*/ 7 w 7"/>
                <a:gd name="T5" fmla="*/ 11 h 11"/>
                <a:gd name="T6" fmla="*/ 6 w 7"/>
                <a:gd name="T7" fmla="*/ 9 h 11"/>
                <a:gd name="T8" fmla="*/ 1 w 7"/>
                <a:gd name="T9" fmla="*/ 1 h 11"/>
              </a:gdLst>
              <a:ahLst/>
              <a:cxnLst>
                <a:cxn ang="0">
                  <a:pos x="T0" y="T1"/>
                </a:cxn>
                <a:cxn ang="0">
                  <a:pos x="T2" y="T3"/>
                </a:cxn>
                <a:cxn ang="0">
                  <a:pos x="T4" y="T5"/>
                </a:cxn>
                <a:cxn ang="0">
                  <a:pos x="T6" y="T7"/>
                </a:cxn>
                <a:cxn ang="0">
                  <a:pos x="T8" y="T9"/>
                </a:cxn>
              </a:cxnLst>
              <a:rect l="0" t="0" r="r" b="b"/>
              <a:pathLst>
                <a:path w="7" h="11">
                  <a:moveTo>
                    <a:pt x="1" y="1"/>
                  </a:moveTo>
                  <a:cubicBezTo>
                    <a:pt x="4" y="6"/>
                    <a:pt x="0" y="0"/>
                    <a:pt x="2" y="5"/>
                  </a:cubicBezTo>
                  <a:cubicBezTo>
                    <a:pt x="3" y="4"/>
                    <a:pt x="5" y="8"/>
                    <a:pt x="7" y="11"/>
                  </a:cubicBezTo>
                  <a:cubicBezTo>
                    <a:pt x="6" y="9"/>
                    <a:pt x="6" y="9"/>
                    <a:pt x="6" y="9"/>
                  </a:cubicBezTo>
                  <a:cubicBezTo>
                    <a:pt x="5" y="7"/>
                    <a:pt x="2" y="3"/>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4" name="Freeform 427"/>
            <p:cNvSpPr>
              <a:spLocks/>
            </p:cNvSpPr>
            <p:nvPr/>
          </p:nvSpPr>
          <p:spPr bwMode="auto">
            <a:xfrm>
              <a:off x="5105" y="3141"/>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5" name="Freeform 428"/>
            <p:cNvSpPr>
              <a:spLocks/>
            </p:cNvSpPr>
            <p:nvPr/>
          </p:nvSpPr>
          <p:spPr bwMode="auto">
            <a:xfrm>
              <a:off x="5100" y="3133"/>
              <a:ext cx="8" cy="12"/>
            </a:xfrm>
            <a:custGeom>
              <a:avLst/>
              <a:gdLst>
                <a:gd name="T0" fmla="*/ 2 w 10"/>
                <a:gd name="T1" fmla="*/ 1 h 14"/>
                <a:gd name="T2" fmla="*/ 5 w 10"/>
                <a:gd name="T3" fmla="*/ 7 h 14"/>
                <a:gd name="T4" fmla="*/ 3 w 10"/>
                <a:gd name="T5" fmla="*/ 3 h 14"/>
                <a:gd name="T6" fmla="*/ 4 w 10"/>
                <a:gd name="T7" fmla="*/ 5 h 14"/>
                <a:gd name="T8" fmla="*/ 1 w 10"/>
                <a:gd name="T9" fmla="*/ 0 h 14"/>
                <a:gd name="T10" fmla="*/ 3 w 10"/>
                <a:gd name="T11" fmla="*/ 5 h 14"/>
                <a:gd name="T12" fmla="*/ 1 w 10"/>
                <a:gd name="T13" fmla="*/ 2 h 14"/>
                <a:gd name="T14" fmla="*/ 4 w 10"/>
                <a:gd name="T15" fmla="*/ 7 h 14"/>
                <a:gd name="T16" fmla="*/ 4 w 10"/>
                <a:gd name="T17" fmla="*/ 7 h 14"/>
                <a:gd name="T18" fmla="*/ 6 w 10"/>
                <a:gd name="T19" fmla="*/ 10 h 14"/>
                <a:gd name="T20" fmla="*/ 10 w 10"/>
                <a:gd name="T21" fmla="*/ 13 h 14"/>
                <a:gd name="T22" fmla="*/ 2 w 10"/>
                <a:gd name="T23"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4">
                  <a:moveTo>
                    <a:pt x="2" y="1"/>
                  </a:moveTo>
                  <a:cubicBezTo>
                    <a:pt x="5" y="7"/>
                    <a:pt x="5" y="7"/>
                    <a:pt x="5" y="7"/>
                  </a:cubicBezTo>
                  <a:cubicBezTo>
                    <a:pt x="4" y="5"/>
                    <a:pt x="3" y="3"/>
                    <a:pt x="3" y="3"/>
                  </a:cubicBezTo>
                  <a:cubicBezTo>
                    <a:pt x="2" y="2"/>
                    <a:pt x="4" y="6"/>
                    <a:pt x="4" y="5"/>
                  </a:cubicBezTo>
                  <a:cubicBezTo>
                    <a:pt x="0" y="0"/>
                    <a:pt x="4" y="5"/>
                    <a:pt x="1" y="0"/>
                  </a:cubicBezTo>
                  <a:cubicBezTo>
                    <a:pt x="1" y="0"/>
                    <a:pt x="1" y="1"/>
                    <a:pt x="3" y="5"/>
                  </a:cubicBezTo>
                  <a:cubicBezTo>
                    <a:pt x="1" y="2"/>
                    <a:pt x="1" y="2"/>
                    <a:pt x="1" y="2"/>
                  </a:cubicBezTo>
                  <a:cubicBezTo>
                    <a:pt x="4" y="7"/>
                    <a:pt x="4" y="7"/>
                    <a:pt x="4" y="7"/>
                  </a:cubicBezTo>
                  <a:cubicBezTo>
                    <a:pt x="6" y="9"/>
                    <a:pt x="2" y="3"/>
                    <a:pt x="4" y="7"/>
                  </a:cubicBezTo>
                  <a:cubicBezTo>
                    <a:pt x="6" y="9"/>
                    <a:pt x="6" y="10"/>
                    <a:pt x="6" y="10"/>
                  </a:cubicBezTo>
                  <a:cubicBezTo>
                    <a:pt x="6" y="9"/>
                    <a:pt x="10" y="14"/>
                    <a:pt x="10" y="13"/>
                  </a:cubicBezTo>
                  <a:cubicBezTo>
                    <a:pt x="10" y="13"/>
                    <a:pt x="4" y="4"/>
                    <a:pt x="2"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6" name="Freeform 429"/>
            <p:cNvSpPr>
              <a:spLocks/>
            </p:cNvSpPr>
            <p:nvPr/>
          </p:nvSpPr>
          <p:spPr bwMode="auto">
            <a:xfrm>
              <a:off x="5105" y="3138"/>
              <a:ext cx="2" cy="2"/>
            </a:xfrm>
            <a:custGeom>
              <a:avLst/>
              <a:gdLst>
                <a:gd name="T0" fmla="*/ 0 w 2"/>
                <a:gd name="T1" fmla="*/ 1 h 2"/>
                <a:gd name="T2" fmla="*/ 2 w 2"/>
                <a:gd name="T3" fmla="*/ 2 h 2"/>
                <a:gd name="T4" fmla="*/ 0 w 2"/>
                <a:gd name="T5" fmla="*/ 0 h 2"/>
                <a:gd name="T6" fmla="*/ 0 w 2"/>
                <a:gd name="T7" fmla="*/ 1 h 2"/>
              </a:gdLst>
              <a:ahLst/>
              <a:cxnLst>
                <a:cxn ang="0">
                  <a:pos x="T0" y="T1"/>
                </a:cxn>
                <a:cxn ang="0">
                  <a:pos x="T2" y="T3"/>
                </a:cxn>
                <a:cxn ang="0">
                  <a:pos x="T4" y="T5"/>
                </a:cxn>
                <a:cxn ang="0">
                  <a:pos x="T6" y="T7"/>
                </a:cxn>
              </a:cxnLst>
              <a:rect l="0" t="0" r="r" b="b"/>
              <a:pathLst>
                <a:path w="2" h="2">
                  <a:moveTo>
                    <a:pt x="0" y="1"/>
                  </a:moveTo>
                  <a:lnTo>
                    <a:pt x="2" y="2"/>
                  </a:lnTo>
                  <a:lnTo>
                    <a:pt x="0" y="0"/>
                  </a:lnTo>
                  <a:lnTo>
                    <a:pt x="0" y="1"/>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7" name="Freeform 430"/>
            <p:cNvSpPr>
              <a:spLocks/>
            </p:cNvSpPr>
            <p:nvPr/>
          </p:nvSpPr>
          <p:spPr bwMode="auto">
            <a:xfrm>
              <a:off x="5102" y="3131"/>
              <a:ext cx="8" cy="14"/>
            </a:xfrm>
            <a:custGeom>
              <a:avLst/>
              <a:gdLst>
                <a:gd name="T0" fmla="*/ 0 w 10"/>
                <a:gd name="T1" fmla="*/ 1 h 16"/>
                <a:gd name="T2" fmla="*/ 2 w 10"/>
                <a:gd name="T3" fmla="*/ 5 h 16"/>
                <a:gd name="T4" fmla="*/ 1 w 10"/>
                <a:gd name="T5" fmla="*/ 2 h 16"/>
                <a:gd name="T6" fmla="*/ 3 w 10"/>
                <a:gd name="T7" fmla="*/ 7 h 16"/>
                <a:gd name="T8" fmla="*/ 2 w 10"/>
                <a:gd name="T9" fmla="*/ 4 h 16"/>
                <a:gd name="T10" fmla="*/ 7 w 10"/>
                <a:gd name="T11" fmla="*/ 12 h 16"/>
                <a:gd name="T12" fmla="*/ 6 w 10"/>
                <a:gd name="T13" fmla="*/ 10 h 16"/>
                <a:gd name="T14" fmla="*/ 6 w 10"/>
                <a:gd name="T15" fmla="*/ 9 h 16"/>
                <a:gd name="T16" fmla="*/ 5 w 10"/>
                <a:gd name="T17" fmla="*/ 7 h 16"/>
                <a:gd name="T18" fmla="*/ 4 w 10"/>
                <a:gd name="T19" fmla="*/ 5 h 16"/>
                <a:gd name="T20" fmla="*/ 0 w 10"/>
                <a:gd name="T21" fmla="*/ 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6">
                  <a:moveTo>
                    <a:pt x="0" y="1"/>
                  </a:moveTo>
                  <a:cubicBezTo>
                    <a:pt x="2" y="5"/>
                    <a:pt x="2" y="5"/>
                    <a:pt x="2" y="5"/>
                  </a:cubicBezTo>
                  <a:cubicBezTo>
                    <a:pt x="2" y="5"/>
                    <a:pt x="1" y="3"/>
                    <a:pt x="1" y="2"/>
                  </a:cubicBezTo>
                  <a:cubicBezTo>
                    <a:pt x="1" y="4"/>
                    <a:pt x="3" y="6"/>
                    <a:pt x="3" y="7"/>
                  </a:cubicBezTo>
                  <a:cubicBezTo>
                    <a:pt x="7" y="12"/>
                    <a:pt x="3" y="5"/>
                    <a:pt x="2" y="4"/>
                  </a:cubicBezTo>
                  <a:cubicBezTo>
                    <a:pt x="4" y="6"/>
                    <a:pt x="4" y="7"/>
                    <a:pt x="7" y="12"/>
                  </a:cubicBezTo>
                  <a:cubicBezTo>
                    <a:pt x="7" y="11"/>
                    <a:pt x="6" y="10"/>
                    <a:pt x="6" y="10"/>
                  </a:cubicBezTo>
                  <a:cubicBezTo>
                    <a:pt x="10" y="16"/>
                    <a:pt x="7" y="10"/>
                    <a:pt x="6" y="9"/>
                  </a:cubicBezTo>
                  <a:cubicBezTo>
                    <a:pt x="6" y="8"/>
                    <a:pt x="5" y="7"/>
                    <a:pt x="5" y="7"/>
                  </a:cubicBezTo>
                  <a:cubicBezTo>
                    <a:pt x="4" y="5"/>
                    <a:pt x="4" y="5"/>
                    <a:pt x="4" y="5"/>
                  </a:cubicBezTo>
                  <a:cubicBezTo>
                    <a:pt x="1" y="1"/>
                    <a:pt x="0" y="0"/>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8" name="Freeform 431"/>
            <p:cNvSpPr>
              <a:spLocks/>
            </p:cNvSpPr>
            <p:nvPr/>
          </p:nvSpPr>
          <p:spPr bwMode="auto">
            <a:xfrm>
              <a:off x="5101" y="3131"/>
              <a:ext cx="1" cy="2"/>
            </a:xfrm>
            <a:custGeom>
              <a:avLst/>
              <a:gdLst>
                <a:gd name="T0" fmla="*/ 1 w 1"/>
                <a:gd name="T1" fmla="*/ 2 h 2"/>
                <a:gd name="T2" fmla="*/ 1 w 1"/>
                <a:gd name="T3" fmla="*/ 2 h 2"/>
                <a:gd name="T4" fmla="*/ 1 w 1"/>
                <a:gd name="T5" fmla="*/ 2 h 2"/>
              </a:gdLst>
              <a:ahLst/>
              <a:cxnLst>
                <a:cxn ang="0">
                  <a:pos x="T0" y="T1"/>
                </a:cxn>
                <a:cxn ang="0">
                  <a:pos x="T2" y="T3"/>
                </a:cxn>
                <a:cxn ang="0">
                  <a:pos x="T4" y="T5"/>
                </a:cxn>
              </a:cxnLst>
              <a:rect l="0" t="0" r="r" b="b"/>
              <a:pathLst>
                <a:path w="1" h="2">
                  <a:moveTo>
                    <a:pt x="1" y="2"/>
                  </a:moveTo>
                  <a:cubicBezTo>
                    <a:pt x="1" y="1"/>
                    <a:pt x="1" y="2"/>
                    <a:pt x="1" y="2"/>
                  </a:cubicBezTo>
                  <a:cubicBezTo>
                    <a:pt x="1" y="1"/>
                    <a:pt x="0" y="0"/>
                    <a:pt x="1" y="2"/>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9" name="Freeform 432"/>
            <p:cNvSpPr>
              <a:spLocks/>
            </p:cNvSpPr>
            <p:nvPr/>
          </p:nvSpPr>
          <p:spPr bwMode="auto">
            <a:xfrm>
              <a:off x="5107" y="3138"/>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0" name="Freeform 433"/>
            <p:cNvSpPr>
              <a:spLocks/>
            </p:cNvSpPr>
            <p:nvPr/>
          </p:nvSpPr>
          <p:spPr bwMode="auto">
            <a:xfrm>
              <a:off x="5103" y="3132"/>
              <a:ext cx="1" cy="2"/>
            </a:xfrm>
            <a:custGeom>
              <a:avLst/>
              <a:gdLst>
                <a:gd name="T0" fmla="*/ 1 w 2"/>
                <a:gd name="T1" fmla="*/ 2 h 2"/>
                <a:gd name="T2" fmla="*/ 2 w 2"/>
                <a:gd name="T3" fmla="*/ 2 h 2"/>
                <a:gd name="T4" fmla="*/ 0 w 2"/>
                <a:gd name="T5" fmla="*/ 0 h 2"/>
                <a:gd name="T6" fmla="*/ 1 w 2"/>
                <a:gd name="T7" fmla="*/ 2 h 2"/>
              </a:gdLst>
              <a:ahLst/>
              <a:cxnLst>
                <a:cxn ang="0">
                  <a:pos x="T0" y="T1"/>
                </a:cxn>
                <a:cxn ang="0">
                  <a:pos x="T2" y="T3"/>
                </a:cxn>
                <a:cxn ang="0">
                  <a:pos x="T4" y="T5"/>
                </a:cxn>
                <a:cxn ang="0">
                  <a:pos x="T6" y="T7"/>
                </a:cxn>
              </a:cxnLst>
              <a:rect l="0" t="0" r="r" b="b"/>
              <a:pathLst>
                <a:path w="2" h="2">
                  <a:moveTo>
                    <a:pt x="1" y="2"/>
                  </a:moveTo>
                  <a:cubicBezTo>
                    <a:pt x="2" y="2"/>
                    <a:pt x="2" y="2"/>
                    <a:pt x="2" y="2"/>
                  </a:cubicBezTo>
                  <a:cubicBezTo>
                    <a:pt x="0" y="0"/>
                    <a:pt x="0" y="0"/>
                    <a:pt x="0" y="0"/>
                  </a:cubicBezTo>
                  <a:cubicBezTo>
                    <a:pt x="0" y="0"/>
                    <a:pt x="0" y="0"/>
                    <a:pt x="1" y="2"/>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1" name="Freeform 434"/>
            <p:cNvSpPr>
              <a:spLocks/>
            </p:cNvSpPr>
            <p:nvPr/>
          </p:nvSpPr>
          <p:spPr bwMode="auto">
            <a:xfrm>
              <a:off x="5102" y="3125"/>
              <a:ext cx="14" cy="16"/>
            </a:xfrm>
            <a:custGeom>
              <a:avLst/>
              <a:gdLst>
                <a:gd name="T0" fmla="*/ 17 w 18"/>
                <a:gd name="T1" fmla="*/ 11 h 20"/>
                <a:gd name="T2" fmla="*/ 15 w 18"/>
                <a:gd name="T3" fmla="*/ 9 h 20"/>
                <a:gd name="T4" fmla="*/ 12 w 18"/>
                <a:gd name="T5" fmla="*/ 5 h 20"/>
                <a:gd name="T6" fmla="*/ 8 w 18"/>
                <a:gd name="T7" fmla="*/ 0 h 20"/>
                <a:gd name="T8" fmla="*/ 9 w 18"/>
                <a:gd name="T9" fmla="*/ 3 h 20"/>
                <a:gd name="T10" fmla="*/ 7 w 18"/>
                <a:gd name="T11" fmla="*/ 0 h 20"/>
                <a:gd name="T12" fmla="*/ 7 w 18"/>
                <a:gd name="T13" fmla="*/ 3 h 20"/>
                <a:gd name="T14" fmla="*/ 7 w 18"/>
                <a:gd name="T15" fmla="*/ 5 h 20"/>
                <a:gd name="T16" fmla="*/ 3 w 18"/>
                <a:gd name="T17" fmla="*/ 6 h 20"/>
                <a:gd name="T18" fmla="*/ 6 w 18"/>
                <a:gd name="T19" fmla="*/ 12 h 20"/>
                <a:gd name="T20" fmla="*/ 4 w 18"/>
                <a:gd name="T21" fmla="*/ 8 h 20"/>
                <a:gd name="T22" fmla="*/ 4 w 18"/>
                <a:gd name="T23" fmla="*/ 8 h 20"/>
                <a:gd name="T24" fmla="*/ 2 w 18"/>
                <a:gd name="T25" fmla="*/ 8 h 20"/>
                <a:gd name="T26" fmla="*/ 6 w 18"/>
                <a:gd name="T27" fmla="*/ 14 h 20"/>
                <a:gd name="T28" fmla="*/ 1 w 18"/>
                <a:gd name="T29" fmla="*/ 8 h 20"/>
                <a:gd name="T30" fmla="*/ 4 w 18"/>
                <a:gd name="T31" fmla="*/ 12 h 20"/>
                <a:gd name="T32" fmla="*/ 7 w 18"/>
                <a:gd name="T33" fmla="*/ 16 h 20"/>
                <a:gd name="T34" fmla="*/ 8 w 18"/>
                <a:gd name="T35" fmla="*/ 19 h 20"/>
                <a:gd name="T36" fmla="*/ 6 w 18"/>
                <a:gd name="T37" fmla="*/ 10 h 20"/>
                <a:gd name="T38" fmla="*/ 8 w 18"/>
                <a:gd name="T39" fmla="*/ 13 h 20"/>
                <a:gd name="T40" fmla="*/ 12 w 18"/>
                <a:gd name="T41" fmla="*/ 15 h 20"/>
                <a:gd name="T42" fmla="*/ 8 w 18"/>
                <a:gd name="T43" fmla="*/ 9 h 20"/>
                <a:gd name="T44" fmla="*/ 10 w 18"/>
                <a:gd name="T45" fmla="*/ 11 h 20"/>
                <a:gd name="T46" fmla="*/ 8 w 18"/>
                <a:gd name="T47" fmla="*/ 9 h 20"/>
                <a:gd name="T48" fmla="*/ 11 w 18"/>
                <a:gd name="T49" fmla="*/ 11 h 20"/>
                <a:gd name="T50" fmla="*/ 7 w 18"/>
                <a:gd name="T51" fmla="*/ 5 h 20"/>
                <a:gd name="T52" fmla="*/ 14 w 18"/>
                <a:gd name="T53" fmla="*/ 13 h 20"/>
                <a:gd name="T54" fmla="*/ 12 w 18"/>
                <a:gd name="T55" fmla="*/ 10 h 20"/>
                <a:gd name="T56" fmla="*/ 10 w 18"/>
                <a:gd name="T57" fmla="*/ 7 h 20"/>
                <a:gd name="T58" fmla="*/ 14 w 18"/>
                <a:gd name="T59" fmla="*/ 13 h 20"/>
                <a:gd name="T60" fmla="*/ 12 w 18"/>
                <a:gd name="T61" fmla="*/ 8 h 20"/>
                <a:gd name="T62" fmla="*/ 10 w 18"/>
                <a:gd name="T63" fmla="*/ 5 h 20"/>
                <a:gd name="T64" fmla="*/ 12 w 18"/>
                <a:gd name="T65" fmla="*/ 6 h 20"/>
                <a:gd name="T66" fmla="*/ 15 w 18"/>
                <a:gd name="T67" fmla="*/ 12 h 20"/>
                <a:gd name="T68" fmla="*/ 18 w 18"/>
                <a:gd name="T69" fmla="*/ 14 h 20"/>
                <a:gd name="T70" fmla="*/ 13 w 18"/>
                <a:gd name="T71" fmla="*/ 7 h 20"/>
                <a:gd name="T72" fmla="*/ 17 w 18"/>
                <a:gd name="T73" fmla="*/ 1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 h="20">
                  <a:moveTo>
                    <a:pt x="17" y="11"/>
                  </a:moveTo>
                  <a:cubicBezTo>
                    <a:pt x="15" y="9"/>
                    <a:pt x="15" y="8"/>
                    <a:pt x="15" y="9"/>
                  </a:cubicBezTo>
                  <a:cubicBezTo>
                    <a:pt x="13" y="6"/>
                    <a:pt x="13" y="7"/>
                    <a:pt x="12" y="5"/>
                  </a:cubicBezTo>
                  <a:cubicBezTo>
                    <a:pt x="11" y="4"/>
                    <a:pt x="10" y="2"/>
                    <a:pt x="8" y="0"/>
                  </a:cubicBezTo>
                  <a:cubicBezTo>
                    <a:pt x="7" y="0"/>
                    <a:pt x="10" y="3"/>
                    <a:pt x="9" y="3"/>
                  </a:cubicBezTo>
                  <a:cubicBezTo>
                    <a:pt x="7" y="0"/>
                    <a:pt x="7" y="0"/>
                    <a:pt x="7" y="0"/>
                  </a:cubicBezTo>
                  <a:cubicBezTo>
                    <a:pt x="8" y="2"/>
                    <a:pt x="9" y="5"/>
                    <a:pt x="7" y="3"/>
                  </a:cubicBezTo>
                  <a:cubicBezTo>
                    <a:pt x="6" y="2"/>
                    <a:pt x="7" y="3"/>
                    <a:pt x="7" y="5"/>
                  </a:cubicBezTo>
                  <a:cubicBezTo>
                    <a:pt x="5" y="4"/>
                    <a:pt x="6" y="8"/>
                    <a:pt x="3" y="6"/>
                  </a:cubicBezTo>
                  <a:cubicBezTo>
                    <a:pt x="6" y="12"/>
                    <a:pt x="6" y="12"/>
                    <a:pt x="6" y="12"/>
                  </a:cubicBezTo>
                  <a:cubicBezTo>
                    <a:pt x="4" y="9"/>
                    <a:pt x="6" y="12"/>
                    <a:pt x="4" y="8"/>
                  </a:cubicBezTo>
                  <a:cubicBezTo>
                    <a:pt x="4" y="9"/>
                    <a:pt x="4" y="8"/>
                    <a:pt x="4" y="8"/>
                  </a:cubicBezTo>
                  <a:cubicBezTo>
                    <a:pt x="1" y="4"/>
                    <a:pt x="4" y="9"/>
                    <a:pt x="2" y="8"/>
                  </a:cubicBezTo>
                  <a:cubicBezTo>
                    <a:pt x="3" y="9"/>
                    <a:pt x="6" y="13"/>
                    <a:pt x="6" y="14"/>
                  </a:cubicBezTo>
                  <a:cubicBezTo>
                    <a:pt x="2" y="8"/>
                    <a:pt x="6" y="14"/>
                    <a:pt x="1" y="8"/>
                  </a:cubicBezTo>
                  <a:cubicBezTo>
                    <a:pt x="0" y="6"/>
                    <a:pt x="5" y="13"/>
                    <a:pt x="4" y="12"/>
                  </a:cubicBezTo>
                  <a:cubicBezTo>
                    <a:pt x="6" y="16"/>
                    <a:pt x="5" y="14"/>
                    <a:pt x="7" y="16"/>
                  </a:cubicBezTo>
                  <a:cubicBezTo>
                    <a:pt x="9" y="19"/>
                    <a:pt x="6" y="15"/>
                    <a:pt x="8" y="19"/>
                  </a:cubicBezTo>
                  <a:cubicBezTo>
                    <a:pt x="10" y="20"/>
                    <a:pt x="6" y="12"/>
                    <a:pt x="6" y="10"/>
                  </a:cubicBezTo>
                  <a:cubicBezTo>
                    <a:pt x="8" y="13"/>
                    <a:pt x="8" y="13"/>
                    <a:pt x="8" y="13"/>
                  </a:cubicBezTo>
                  <a:cubicBezTo>
                    <a:pt x="7" y="10"/>
                    <a:pt x="7" y="10"/>
                    <a:pt x="12" y="15"/>
                  </a:cubicBezTo>
                  <a:cubicBezTo>
                    <a:pt x="9" y="12"/>
                    <a:pt x="13" y="16"/>
                    <a:pt x="8" y="9"/>
                  </a:cubicBezTo>
                  <a:cubicBezTo>
                    <a:pt x="10" y="11"/>
                    <a:pt x="9" y="10"/>
                    <a:pt x="10" y="11"/>
                  </a:cubicBezTo>
                  <a:cubicBezTo>
                    <a:pt x="8" y="9"/>
                    <a:pt x="8" y="9"/>
                    <a:pt x="8" y="9"/>
                  </a:cubicBezTo>
                  <a:cubicBezTo>
                    <a:pt x="9" y="8"/>
                    <a:pt x="11" y="12"/>
                    <a:pt x="11" y="11"/>
                  </a:cubicBezTo>
                  <a:cubicBezTo>
                    <a:pt x="9" y="9"/>
                    <a:pt x="8" y="8"/>
                    <a:pt x="7" y="5"/>
                  </a:cubicBezTo>
                  <a:cubicBezTo>
                    <a:pt x="14" y="13"/>
                    <a:pt x="14" y="13"/>
                    <a:pt x="14" y="13"/>
                  </a:cubicBezTo>
                  <a:cubicBezTo>
                    <a:pt x="12" y="10"/>
                    <a:pt x="12" y="10"/>
                    <a:pt x="12" y="10"/>
                  </a:cubicBezTo>
                  <a:cubicBezTo>
                    <a:pt x="13" y="11"/>
                    <a:pt x="10" y="8"/>
                    <a:pt x="10" y="7"/>
                  </a:cubicBezTo>
                  <a:cubicBezTo>
                    <a:pt x="10" y="7"/>
                    <a:pt x="13" y="11"/>
                    <a:pt x="14" y="13"/>
                  </a:cubicBezTo>
                  <a:cubicBezTo>
                    <a:pt x="15" y="13"/>
                    <a:pt x="10" y="6"/>
                    <a:pt x="12" y="8"/>
                  </a:cubicBezTo>
                  <a:cubicBezTo>
                    <a:pt x="10" y="5"/>
                    <a:pt x="10" y="5"/>
                    <a:pt x="10" y="5"/>
                  </a:cubicBezTo>
                  <a:cubicBezTo>
                    <a:pt x="9" y="5"/>
                    <a:pt x="12" y="8"/>
                    <a:pt x="12" y="6"/>
                  </a:cubicBezTo>
                  <a:cubicBezTo>
                    <a:pt x="15" y="10"/>
                    <a:pt x="14" y="10"/>
                    <a:pt x="15" y="12"/>
                  </a:cubicBezTo>
                  <a:cubicBezTo>
                    <a:pt x="16" y="13"/>
                    <a:pt x="16" y="13"/>
                    <a:pt x="18" y="14"/>
                  </a:cubicBezTo>
                  <a:cubicBezTo>
                    <a:pt x="13" y="7"/>
                    <a:pt x="13" y="7"/>
                    <a:pt x="13" y="7"/>
                  </a:cubicBezTo>
                  <a:cubicBezTo>
                    <a:pt x="16" y="12"/>
                    <a:pt x="17" y="11"/>
                    <a:pt x="17" y="1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2" name="Freeform 435"/>
            <p:cNvSpPr>
              <a:spLocks/>
            </p:cNvSpPr>
            <p:nvPr/>
          </p:nvSpPr>
          <p:spPr bwMode="auto">
            <a:xfrm>
              <a:off x="5116" y="3136"/>
              <a:ext cx="1" cy="2"/>
            </a:xfrm>
            <a:custGeom>
              <a:avLst/>
              <a:gdLst>
                <a:gd name="T0" fmla="*/ 0 w 1"/>
                <a:gd name="T1" fmla="*/ 0 h 2"/>
                <a:gd name="T2" fmla="*/ 1 w 1"/>
                <a:gd name="T3" fmla="*/ 2 h 2"/>
                <a:gd name="T4" fmla="*/ 1 w 1"/>
                <a:gd name="T5" fmla="*/ 1 h 2"/>
                <a:gd name="T6" fmla="*/ 0 w 1"/>
                <a:gd name="T7" fmla="*/ 0 h 2"/>
              </a:gdLst>
              <a:ahLst/>
              <a:cxnLst>
                <a:cxn ang="0">
                  <a:pos x="T0" y="T1"/>
                </a:cxn>
                <a:cxn ang="0">
                  <a:pos x="T2" y="T3"/>
                </a:cxn>
                <a:cxn ang="0">
                  <a:pos x="T4" y="T5"/>
                </a:cxn>
                <a:cxn ang="0">
                  <a:pos x="T6" y="T7"/>
                </a:cxn>
              </a:cxnLst>
              <a:rect l="0" t="0" r="r" b="b"/>
              <a:pathLst>
                <a:path w="1" h="2">
                  <a:moveTo>
                    <a:pt x="0" y="0"/>
                  </a:moveTo>
                  <a:lnTo>
                    <a:pt x="1" y="2"/>
                  </a:lnTo>
                  <a:lnTo>
                    <a:pt x="1" y="1"/>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3" name="Freeform 436"/>
            <p:cNvSpPr>
              <a:spLocks/>
            </p:cNvSpPr>
            <p:nvPr/>
          </p:nvSpPr>
          <p:spPr bwMode="auto">
            <a:xfrm>
              <a:off x="5116" y="3134"/>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4" name="Rectangle 437"/>
            <p:cNvSpPr>
              <a:spLocks noChangeArrowheads="1"/>
            </p:cNvSpPr>
            <p:nvPr/>
          </p:nvSpPr>
          <p:spPr bwMode="auto">
            <a:xfrm>
              <a:off x="5108" y="3127"/>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5" name="Freeform 438"/>
            <p:cNvSpPr>
              <a:spLocks/>
            </p:cNvSpPr>
            <p:nvPr/>
          </p:nvSpPr>
          <p:spPr bwMode="auto">
            <a:xfrm>
              <a:off x="5113" y="3136"/>
              <a:ext cx="3" cy="2"/>
            </a:xfrm>
            <a:custGeom>
              <a:avLst/>
              <a:gdLst>
                <a:gd name="T0" fmla="*/ 3 w 3"/>
                <a:gd name="T1" fmla="*/ 2 h 2"/>
                <a:gd name="T2" fmla="*/ 0 w 3"/>
                <a:gd name="T3" fmla="*/ 0 h 2"/>
                <a:gd name="T4" fmla="*/ 3 w 3"/>
                <a:gd name="T5" fmla="*/ 2 h 2"/>
              </a:gdLst>
              <a:ahLst/>
              <a:cxnLst>
                <a:cxn ang="0">
                  <a:pos x="T0" y="T1"/>
                </a:cxn>
                <a:cxn ang="0">
                  <a:pos x="T2" y="T3"/>
                </a:cxn>
                <a:cxn ang="0">
                  <a:pos x="T4" y="T5"/>
                </a:cxn>
              </a:cxnLst>
              <a:rect l="0" t="0" r="r" b="b"/>
              <a:pathLst>
                <a:path w="3" h="2">
                  <a:moveTo>
                    <a:pt x="3" y="2"/>
                  </a:moveTo>
                  <a:lnTo>
                    <a:pt x="0" y="0"/>
                  </a:lnTo>
                  <a:lnTo>
                    <a:pt x="3" y="2"/>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6" name="Freeform 439"/>
            <p:cNvSpPr>
              <a:spLocks/>
            </p:cNvSpPr>
            <p:nvPr/>
          </p:nvSpPr>
          <p:spPr bwMode="auto">
            <a:xfrm>
              <a:off x="5112" y="3136"/>
              <a:ext cx="1" cy="3"/>
            </a:xfrm>
            <a:custGeom>
              <a:avLst/>
              <a:gdLst>
                <a:gd name="T0" fmla="*/ 0 w 2"/>
                <a:gd name="T1" fmla="*/ 0 h 3"/>
                <a:gd name="T2" fmla="*/ 2 w 2"/>
                <a:gd name="T3" fmla="*/ 3 h 3"/>
                <a:gd name="T4" fmla="*/ 0 w 2"/>
                <a:gd name="T5" fmla="*/ 0 h 3"/>
              </a:gdLst>
              <a:ahLst/>
              <a:cxnLst>
                <a:cxn ang="0">
                  <a:pos x="T0" y="T1"/>
                </a:cxn>
                <a:cxn ang="0">
                  <a:pos x="T2" y="T3"/>
                </a:cxn>
                <a:cxn ang="0">
                  <a:pos x="T4" y="T5"/>
                </a:cxn>
              </a:cxnLst>
              <a:rect l="0" t="0" r="r" b="b"/>
              <a:pathLst>
                <a:path w="2" h="3">
                  <a:moveTo>
                    <a:pt x="0" y="0"/>
                  </a:moveTo>
                  <a:cubicBezTo>
                    <a:pt x="2" y="3"/>
                    <a:pt x="2" y="3"/>
                    <a:pt x="2" y="3"/>
                  </a:cubicBezTo>
                  <a:cubicBezTo>
                    <a:pt x="2" y="3"/>
                    <a:pt x="1" y="2"/>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7" name="Freeform 440"/>
            <p:cNvSpPr>
              <a:spLocks/>
            </p:cNvSpPr>
            <p:nvPr/>
          </p:nvSpPr>
          <p:spPr bwMode="auto">
            <a:xfrm>
              <a:off x="5116" y="3136"/>
              <a:ext cx="1" cy="1"/>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lnTo>
                    <a:pt x="0" y="0"/>
                  </a:lnTo>
                  <a:lnTo>
                    <a:pt x="0" y="0"/>
                  </a:lnTo>
                  <a:lnTo>
                    <a:pt x="1" y="1"/>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8" name="Freeform 441"/>
            <p:cNvSpPr>
              <a:spLocks/>
            </p:cNvSpPr>
            <p:nvPr/>
          </p:nvSpPr>
          <p:spPr bwMode="auto">
            <a:xfrm>
              <a:off x="5108" y="3118"/>
              <a:ext cx="12" cy="17"/>
            </a:xfrm>
            <a:custGeom>
              <a:avLst/>
              <a:gdLst>
                <a:gd name="T0" fmla="*/ 4 w 15"/>
                <a:gd name="T1" fmla="*/ 3 h 20"/>
                <a:gd name="T2" fmla="*/ 2 w 15"/>
                <a:gd name="T3" fmla="*/ 2 h 20"/>
                <a:gd name="T4" fmla="*/ 8 w 15"/>
                <a:gd name="T5" fmla="*/ 10 h 20"/>
                <a:gd name="T6" fmla="*/ 2 w 15"/>
                <a:gd name="T7" fmla="*/ 3 h 20"/>
                <a:gd name="T8" fmla="*/ 5 w 15"/>
                <a:gd name="T9" fmla="*/ 10 h 20"/>
                <a:gd name="T10" fmla="*/ 3 w 15"/>
                <a:gd name="T11" fmla="*/ 7 h 20"/>
                <a:gd name="T12" fmla="*/ 8 w 15"/>
                <a:gd name="T13" fmla="*/ 15 h 20"/>
                <a:gd name="T14" fmla="*/ 1 w 15"/>
                <a:gd name="T15" fmla="*/ 6 h 20"/>
                <a:gd name="T16" fmla="*/ 1 w 15"/>
                <a:gd name="T17" fmla="*/ 6 h 20"/>
                <a:gd name="T18" fmla="*/ 2 w 15"/>
                <a:gd name="T19" fmla="*/ 9 h 20"/>
                <a:gd name="T20" fmla="*/ 6 w 15"/>
                <a:gd name="T21" fmla="*/ 14 h 20"/>
                <a:gd name="T22" fmla="*/ 10 w 15"/>
                <a:gd name="T23" fmla="*/ 18 h 20"/>
                <a:gd name="T24" fmla="*/ 8 w 15"/>
                <a:gd name="T25" fmla="*/ 14 h 20"/>
                <a:gd name="T26" fmla="*/ 10 w 15"/>
                <a:gd name="T27" fmla="*/ 18 h 20"/>
                <a:gd name="T28" fmla="*/ 9 w 15"/>
                <a:gd name="T29" fmla="*/ 15 h 20"/>
                <a:gd name="T30" fmla="*/ 11 w 15"/>
                <a:gd name="T31" fmla="*/ 18 h 20"/>
                <a:gd name="T32" fmla="*/ 9 w 15"/>
                <a:gd name="T33" fmla="*/ 15 h 20"/>
                <a:gd name="T34" fmla="*/ 10 w 15"/>
                <a:gd name="T35" fmla="*/ 16 h 20"/>
                <a:gd name="T36" fmla="*/ 7 w 15"/>
                <a:gd name="T37" fmla="*/ 12 h 20"/>
                <a:gd name="T38" fmla="*/ 11 w 15"/>
                <a:gd name="T39" fmla="*/ 16 h 20"/>
                <a:gd name="T40" fmla="*/ 8 w 15"/>
                <a:gd name="T41" fmla="*/ 13 h 20"/>
                <a:gd name="T42" fmla="*/ 13 w 15"/>
                <a:gd name="T43" fmla="*/ 16 h 20"/>
                <a:gd name="T44" fmla="*/ 11 w 15"/>
                <a:gd name="T45" fmla="*/ 13 h 20"/>
                <a:gd name="T46" fmla="*/ 12 w 15"/>
                <a:gd name="T47" fmla="*/ 16 h 20"/>
                <a:gd name="T48" fmla="*/ 6 w 15"/>
                <a:gd name="T49" fmla="*/ 9 h 20"/>
                <a:gd name="T50" fmla="*/ 12 w 15"/>
                <a:gd name="T51" fmla="*/ 14 h 20"/>
                <a:gd name="T52" fmla="*/ 11 w 15"/>
                <a:gd name="T53" fmla="*/ 12 h 20"/>
                <a:gd name="T54" fmla="*/ 12 w 15"/>
                <a:gd name="T55" fmla="*/ 13 h 20"/>
                <a:gd name="T56" fmla="*/ 11 w 15"/>
                <a:gd name="T57" fmla="*/ 10 h 20"/>
                <a:gd name="T58" fmla="*/ 10 w 15"/>
                <a:gd name="T59" fmla="*/ 10 h 20"/>
                <a:gd name="T60" fmla="*/ 8 w 15"/>
                <a:gd name="T61" fmla="*/ 7 h 20"/>
                <a:gd name="T62" fmla="*/ 9 w 15"/>
                <a:gd name="T63" fmla="*/ 9 h 20"/>
                <a:gd name="T64" fmla="*/ 5 w 15"/>
                <a:gd name="T65" fmla="*/ 4 h 20"/>
                <a:gd name="T66" fmla="*/ 8 w 15"/>
                <a:gd name="T67" fmla="*/ 7 h 20"/>
                <a:gd name="T68" fmla="*/ 4 w 15"/>
                <a:gd name="T69" fmla="*/ 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 h="20">
                  <a:moveTo>
                    <a:pt x="4" y="3"/>
                  </a:moveTo>
                  <a:cubicBezTo>
                    <a:pt x="1" y="0"/>
                    <a:pt x="3" y="2"/>
                    <a:pt x="2" y="2"/>
                  </a:cubicBezTo>
                  <a:cubicBezTo>
                    <a:pt x="3" y="4"/>
                    <a:pt x="8" y="9"/>
                    <a:pt x="8" y="10"/>
                  </a:cubicBezTo>
                  <a:cubicBezTo>
                    <a:pt x="2" y="3"/>
                    <a:pt x="2" y="3"/>
                    <a:pt x="2" y="3"/>
                  </a:cubicBezTo>
                  <a:cubicBezTo>
                    <a:pt x="2" y="4"/>
                    <a:pt x="0" y="3"/>
                    <a:pt x="5" y="10"/>
                  </a:cubicBezTo>
                  <a:cubicBezTo>
                    <a:pt x="3" y="7"/>
                    <a:pt x="3" y="7"/>
                    <a:pt x="3" y="7"/>
                  </a:cubicBezTo>
                  <a:cubicBezTo>
                    <a:pt x="3" y="7"/>
                    <a:pt x="11" y="17"/>
                    <a:pt x="8" y="15"/>
                  </a:cubicBezTo>
                  <a:cubicBezTo>
                    <a:pt x="5" y="10"/>
                    <a:pt x="5" y="11"/>
                    <a:pt x="1" y="6"/>
                  </a:cubicBezTo>
                  <a:cubicBezTo>
                    <a:pt x="1" y="6"/>
                    <a:pt x="1" y="6"/>
                    <a:pt x="1" y="6"/>
                  </a:cubicBezTo>
                  <a:cubicBezTo>
                    <a:pt x="1" y="6"/>
                    <a:pt x="3" y="9"/>
                    <a:pt x="2" y="9"/>
                  </a:cubicBezTo>
                  <a:cubicBezTo>
                    <a:pt x="4" y="11"/>
                    <a:pt x="6" y="13"/>
                    <a:pt x="6" y="14"/>
                  </a:cubicBezTo>
                  <a:cubicBezTo>
                    <a:pt x="6" y="14"/>
                    <a:pt x="8" y="16"/>
                    <a:pt x="10" y="18"/>
                  </a:cubicBezTo>
                  <a:cubicBezTo>
                    <a:pt x="8" y="16"/>
                    <a:pt x="9" y="17"/>
                    <a:pt x="8" y="14"/>
                  </a:cubicBezTo>
                  <a:cubicBezTo>
                    <a:pt x="10" y="17"/>
                    <a:pt x="8" y="15"/>
                    <a:pt x="10" y="18"/>
                  </a:cubicBezTo>
                  <a:cubicBezTo>
                    <a:pt x="9" y="15"/>
                    <a:pt x="9" y="15"/>
                    <a:pt x="9" y="15"/>
                  </a:cubicBezTo>
                  <a:cubicBezTo>
                    <a:pt x="9" y="16"/>
                    <a:pt x="10" y="18"/>
                    <a:pt x="11" y="18"/>
                  </a:cubicBezTo>
                  <a:cubicBezTo>
                    <a:pt x="10" y="17"/>
                    <a:pt x="9" y="15"/>
                    <a:pt x="9" y="15"/>
                  </a:cubicBezTo>
                  <a:cubicBezTo>
                    <a:pt x="10" y="16"/>
                    <a:pt x="10" y="16"/>
                    <a:pt x="10" y="16"/>
                  </a:cubicBezTo>
                  <a:cubicBezTo>
                    <a:pt x="9" y="15"/>
                    <a:pt x="11" y="16"/>
                    <a:pt x="7" y="12"/>
                  </a:cubicBezTo>
                  <a:cubicBezTo>
                    <a:pt x="11" y="16"/>
                    <a:pt x="11" y="16"/>
                    <a:pt x="11" y="16"/>
                  </a:cubicBezTo>
                  <a:cubicBezTo>
                    <a:pt x="8" y="13"/>
                    <a:pt x="8" y="13"/>
                    <a:pt x="8" y="13"/>
                  </a:cubicBezTo>
                  <a:cubicBezTo>
                    <a:pt x="10" y="14"/>
                    <a:pt x="15" y="20"/>
                    <a:pt x="13" y="16"/>
                  </a:cubicBezTo>
                  <a:cubicBezTo>
                    <a:pt x="12" y="15"/>
                    <a:pt x="11" y="14"/>
                    <a:pt x="11" y="13"/>
                  </a:cubicBezTo>
                  <a:cubicBezTo>
                    <a:pt x="9" y="12"/>
                    <a:pt x="12" y="16"/>
                    <a:pt x="12" y="16"/>
                  </a:cubicBezTo>
                  <a:cubicBezTo>
                    <a:pt x="10" y="14"/>
                    <a:pt x="7" y="10"/>
                    <a:pt x="6" y="9"/>
                  </a:cubicBezTo>
                  <a:cubicBezTo>
                    <a:pt x="9" y="12"/>
                    <a:pt x="6" y="8"/>
                    <a:pt x="12" y="14"/>
                  </a:cubicBezTo>
                  <a:cubicBezTo>
                    <a:pt x="13" y="14"/>
                    <a:pt x="10" y="11"/>
                    <a:pt x="11" y="12"/>
                  </a:cubicBezTo>
                  <a:cubicBezTo>
                    <a:pt x="12" y="13"/>
                    <a:pt x="12" y="13"/>
                    <a:pt x="12" y="13"/>
                  </a:cubicBezTo>
                  <a:cubicBezTo>
                    <a:pt x="9" y="9"/>
                    <a:pt x="14" y="15"/>
                    <a:pt x="11" y="10"/>
                  </a:cubicBezTo>
                  <a:cubicBezTo>
                    <a:pt x="10" y="10"/>
                    <a:pt x="10" y="10"/>
                    <a:pt x="10" y="10"/>
                  </a:cubicBezTo>
                  <a:cubicBezTo>
                    <a:pt x="8" y="8"/>
                    <a:pt x="8" y="8"/>
                    <a:pt x="8" y="7"/>
                  </a:cubicBezTo>
                  <a:cubicBezTo>
                    <a:pt x="9" y="9"/>
                    <a:pt x="9" y="9"/>
                    <a:pt x="9" y="9"/>
                  </a:cubicBezTo>
                  <a:cubicBezTo>
                    <a:pt x="6" y="6"/>
                    <a:pt x="6" y="5"/>
                    <a:pt x="5" y="4"/>
                  </a:cubicBezTo>
                  <a:cubicBezTo>
                    <a:pt x="5" y="4"/>
                    <a:pt x="7" y="6"/>
                    <a:pt x="8" y="7"/>
                  </a:cubicBezTo>
                  <a:cubicBezTo>
                    <a:pt x="6" y="5"/>
                    <a:pt x="4" y="3"/>
                    <a:pt x="4" y="3"/>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9" name="Freeform 442"/>
            <p:cNvSpPr>
              <a:spLocks/>
            </p:cNvSpPr>
            <p:nvPr/>
          </p:nvSpPr>
          <p:spPr bwMode="auto">
            <a:xfrm>
              <a:off x="5116" y="3131"/>
              <a:ext cx="0" cy="2"/>
            </a:xfrm>
            <a:custGeom>
              <a:avLst/>
              <a:gdLst>
                <a:gd name="T0" fmla="*/ 2 h 2"/>
                <a:gd name="T1" fmla="*/ 0 h 2"/>
                <a:gd name="T2" fmla="*/ 2 h 2"/>
              </a:gdLst>
              <a:ahLst/>
              <a:cxnLst>
                <a:cxn ang="0">
                  <a:pos x="0" y="T0"/>
                </a:cxn>
                <a:cxn ang="0">
                  <a:pos x="0" y="T1"/>
                </a:cxn>
                <a:cxn ang="0">
                  <a:pos x="0" y="T2"/>
                </a:cxn>
              </a:cxnLst>
              <a:rect l="0" t="0" r="r" b="b"/>
              <a:pathLst>
                <a:path h="2">
                  <a:moveTo>
                    <a:pt x="0" y="2"/>
                  </a:moveTo>
                  <a:lnTo>
                    <a:pt x="0" y="0"/>
                  </a:lnTo>
                  <a:lnTo>
                    <a:pt x="0" y="2"/>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0" name="Freeform 443"/>
            <p:cNvSpPr>
              <a:spLocks/>
            </p:cNvSpPr>
            <p:nvPr/>
          </p:nvSpPr>
          <p:spPr bwMode="auto">
            <a:xfrm>
              <a:off x="5109" y="3114"/>
              <a:ext cx="15" cy="19"/>
            </a:xfrm>
            <a:custGeom>
              <a:avLst/>
              <a:gdLst>
                <a:gd name="T0" fmla="*/ 9 w 18"/>
                <a:gd name="T1" fmla="*/ 12 h 23"/>
                <a:gd name="T2" fmla="*/ 13 w 18"/>
                <a:gd name="T3" fmla="*/ 16 h 23"/>
                <a:gd name="T4" fmla="*/ 5 w 18"/>
                <a:gd name="T5" fmla="*/ 9 h 23"/>
                <a:gd name="T6" fmla="*/ 4 w 18"/>
                <a:gd name="T7" fmla="*/ 7 h 23"/>
                <a:gd name="T8" fmla="*/ 11 w 18"/>
                <a:gd name="T9" fmla="*/ 13 h 23"/>
                <a:gd name="T10" fmla="*/ 12 w 18"/>
                <a:gd name="T11" fmla="*/ 14 h 23"/>
                <a:gd name="T12" fmla="*/ 8 w 18"/>
                <a:gd name="T13" fmla="*/ 10 h 23"/>
                <a:gd name="T14" fmla="*/ 6 w 18"/>
                <a:gd name="T15" fmla="*/ 7 h 23"/>
                <a:gd name="T16" fmla="*/ 7 w 18"/>
                <a:gd name="T17" fmla="*/ 9 h 23"/>
                <a:gd name="T18" fmla="*/ 12 w 18"/>
                <a:gd name="T19" fmla="*/ 13 h 23"/>
                <a:gd name="T20" fmla="*/ 2 w 18"/>
                <a:gd name="T21" fmla="*/ 2 h 23"/>
                <a:gd name="T22" fmla="*/ 2 w 18"/>
                <a:gd name="T23" fmla="*/ 2 h 23"/>
                <a:gd name="T24" fmla="*/ 7 w 18"/>
                <a:gd name="T25" fmla="*/ 7 h 23"/>
                <a:gd name="T26" fmla="*/ 5 w 18"/>
                <a:gd name="T27" fmla="*/ 6 h 23"/>
                <a:gd name="T28" fmla="*/ 3 w 18"/>
                <a:gd name="T29" fmla="*/ 3 h 23"/>
                <a:gd name="T30" fmla="*/ 1 w 18"/>
                <a:gd name="T31" fmla="*/ 5 h 23"/>
                <a:gd name="T32" fmla="*/ 2 w 18"/>
                <a:gd name="T33" fmla="*/ 5 h 23"/>
                <a:gd name="T34" fmla="*/ 4 w 18"/>
                <a:gd name="T35" fmla="*/ 9 h 23"/>
                <a:gd name="T36" fmla="*/ 9 w 18"/>
                <a:gd name="T37" fmla="*/ 13 h 23"/>
                <a:gd name="T38" fmla="*/ 7 w 18"/>
                <a:gd name="T39" fmla="*/ 12 h 23"/>
                <a:gd name="T40" fmla="*/ 12 w 18"/>
                <a:gd name="T41" fmla="*/ 17 h 23"/>
                <a:gd name="T42" fmla="*/ 14 w 18"/>
                <a:gd name="T43" fmla="*/ 19 h 23"/>
                <a:gd name="T44" fmla="*/ 15 w 18"/>
                <a:gd name="T45" fmla="*/ 19 h 23"/>
                <a:gd name="T46" fmla="*/ 9 w 18"/>
                <a:gd name="T47"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 h="23">
                  <a:moveTo>
                    <a:pt x="9" y="12"/>
                  </a:moveTo>
                  <a:cubicBezTo>
                    <a:pt x="9" y="13"/>
                    <a:pt x="11" y="15"/>
                    <a:pt x="13" y="16"/>
                  </a:cubicBezTo>
                  <a:cubicBezTo>
                    <a:pt x="11" y="14"/>
                    <a:pt x="8" y="12"/>
                    <a:pt x="5" y="9"/>
                  </a:cubicBezTo>
                  <a:cubicBezTo>
                    <a:pt x="7" y="10"/>
                    <a:pt x="4" y="7"/>
                    <a:pt x="4" y="7"/>
                  </a:cubicBezTo>
                  <a:cubicBezTo>
                    <a:pt x="6" y="9"/>
                    <a:pt x="10" y="13"/>
                    <a:pt x="11" y="13"/>
                  </a:cubicBezTo>
                  <a:cubicBezTo>
                    <a:pt x="10" y="12"/>
                    <a:pt x="12" y="14"/>
                    <a:pt x="12" y="14"/>
                  </a:cubicBezTo>
                  <a:cubicBezTo>
                    <a:pt x="9" y="12"/>
                    <a:pt x="11" y="12"/>
                    <a:pt x="8" y="10"/>
                  </a:cubicBezTo>
                  <a:cubicBezTo>
                    <a:pt x="6" y="8"/>
                    <a:pt x="4" y="6"/>
                    <a:pt x="6" y="7"/>
                  </a:cubicBezTo>
                  <a:cubicBezTo>
                    <a:pt x="8" y="9"/>
                    <a:pt x="7" y="9"/>
                    <a:pt x="7" y="9"/>
                  </a:cubicBezTo>
                  <a:cubicBezTo>
                    <a:pt x="10" y="12"/>
                    <a:pt x="9" y="10"/>
                    <a:pt x="12" y="13"/>
                  </a:cubicBezTo>
                  <a:cubicBezTo>
                    <a:pt x="8" y="9"/>
                    <a:pt x="9" y="8"/>
                    <a:pt x="2" y="2"/>
                  </a:cubicBezTo>
                  <a:cubicBezTo>
                    <a:pt x="0" y="0"/>
                    <a:pt x="2" y="2"/>
                    <a:pt x="2" y="2"/>
                  </a:cubicBezTo>
                  <a:cubicBezTo>
                    <a:pt x="4" y="4"/>
                    <a:pt x="6" y="6"/>
                    <a:pt x="7" y="7"/>
                  </a:cubicBezTo>
                  <a:cubicBezTo>
                    <a:pt x="6" y="6"/>
                    <a:pt x="8" y="9"/>
                    <a:pt x="5" y="6"/>
                  </a:cubicBezTo>
                  <a:cubicBezTo>
                    <a:pt x="3" y="3"/>
                    <a:pt x="3" y="3"/>
                    <a:pt x="3" y="3"/>
                  </a:cubicBezTo>
                  <a:cubicBezTo>
                    <a:pt x="1" y="3"/>
                    <a:pt x="1" y="4"/>
                    <a:pt x="1" y="5"/>
                  </a:cubicBezTo>
                  <a:cubicBezTo>
                    <a:pt x="2" y="5"/>
                    <a:pt x="2" y="5"/>
                    <a:pt x="2" y="5"/>
                  </a:cubicBezTo>
                  <a:cubicBezTo>
                    <a:pt x="3" y="7"/>
                    <a:pt x="3" y="8"/>
                    <a:pt x="4" y="9"/>
                  </a:cubicBezTo>
                  <a:cubicBezTo>
                    <a:pt x="9" y="13"/>
                    <a:pt x="9" y="13"/>
                    <a:pt x="9" y="13"/>
                  </a:cubicBezTo>
                  <a:cubicBezTo>
                    <a:pt x="8" y="13"/>
                    <a:pt x="9" y="14"/>
                    <a:pt x="7" y="12"/>
                  </a:cubicBezTo>
                  <a:cubicBezTo>
                    <a:pt x="9" y="14"/>
                    <a:pt x="10" y="15"/>
                    <a:pt x="12" y="17"/>
                  </a:cubicBezTo>
                  <a:cubicBezTo>
                    <a:pt x="13" y="18"/>
                    <a:pt x="11" y="16"/>
                    <a:pt x="14" y="19"/>
                  </a:cubicBezTo>
                  <a:cubicBezTo>
                    <a:pt x="18" y="23"/>
                    <a:pt x="11" y="16"/>
                    <a:pt x="15" y="19"/>
                  </a:cubicBezTo>
                  <a:lnTo>
                    <a:pt x="9" y="12"/>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1" name="Freeform 444"/>
            <p:cNvSpPr>
              <a:spLocks/>
            </p:cNvSpPr>
            <p:nvPr/>
          </p:nvSpPr>
          <p:spPr bwMode="auto">
            <a:xfrm>
              <a:off x="5116" y="3125"/>
              <a:ext cx="1" cy="2"/>
            </a:xfrm>
            <a:custGeom>
              <a:avLst/>
              <a:gdLst>
                <a:gd name="T0" fmla="*/ 1 w 1"/>
                <a:gd name="T1" fmla="*/ 2 h 2"/>
                <a:gd name="T2" fmla="*/ 0 w 1"/>
                <a:gd name="T3" fmla="*/ 0 h 2"/>
                <a:gd name="T4" fmla="*/ 0 w 1"/>
                <a:gd name="T5" fmla="*/ 2 h 2"/>
                <a:gd name="T6" fmla="*/ 1 w 1"/>
                <a:gd name="T7" fmla="*/ 2 h 2"/>
              </a:gdLst>
              <a:ahLst/>
              <a:cxnLst>
                <a:cxn ang="0">
                  <a:pos x="T0" y="T1"/>
                </a:cxn>
                <a:cxn ang="0">
                  <a:pos x="T2" y="T3"/>
                </a:cxn>
                <a:cxn ang="0">
                  <a:pos x="T4" y="T5"/>
                </a:cxn>
                <a:cxn ang="0">
                  <a:pos x="T6" y="T7"/>
                </a:cxn>
              </a:cxnLst>
              <a:rect l="0" t="0" r="r" b="b"/>
              <a:pathLst>
                <a:path w="1" h="2">
                  <a:moveTo>
                    <a:pt x="1" y="2"/>
                  </a:moveTo>
                  <a:lnTo>
                    <a:pt x="0" y="0"/>
                  </a:lnTo>
                  <a:lnTo>
                    <a:pt x="0" y="2"/>
                  </a:lnTo>
                  <a:lnTo>
                    <a:pt x="1" y="2"/>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2" name="Freeform 445"/>
            <p:cNvSpPr>
              <a:spLocks/>
            </p:cNvSpPr>
            <p:nvPr/>
          </p:nvSpPr>
          <p:spPr bwMode="auto">
            <a:xfrm>
              <a:off x="5109" y="3118"/>
              <a:ext cx="3" cy="3"/>
            </a:xfrm>
            <a:custGeom>
              <a:avLst/>
              <a:gdLst>
                <a:gd name="T0" fmla="*/ 0 w 4"/>
                <a:gd name="T1" fmla="*/ 0 h 3"/>
                <a:gd name="T2" fmla="*/ 3 w 4"/>
                <a:gd name="T3" fmla="*/ 3 h 3"/>
                <a:gd name="T4" fmla="*/ 0 w 4"/>
                <a:gd name="T5" fmla="*/ 0 h 3"/>
              </a:gdLst>
              <a:ahLst/>
              <a:cxnLst>
                <a:cxn ang="0">
                  <a:pos x="T0" y="T1"/>
                </a:cxn>
                <a:cxn ang="0">
                  <a:pos x="T2" y="T3"/>
                </a:cxn>
                <a:cxn ang="0">
                  <a:pos x="T4" y="T5"/>
                </a:cxn>
              </a:cxnLst>
              <a:rect l="0" t="0" r="r" b="b"/>
              <a:pathLst>
                <a:path w="4" h="3">
                  <a:moveTo>
                    <a:pt x="0" y="0"/>
                  </a:moveTo>
                  <a:cubicBezTo>
                    <a:pt x="3" y="3"/>
                    <a:pt x="3" y="3"/>
                    <a:pt x="3" y="3"/>
                  </a:cubicBezTo>
                  <a:cubicBezTo>
                    <a:pt x="4" y="3"/>
                    <a:pt x="2" y="2"/>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3" name="Freeform 446"/>
            <p:cNvSpPr>
              <a:spLocks/>
            </p:cNvSpPr>
            <p:nvPr/>
          </p:nvSpPr>
          <p:spPr bwMode="auto">
            <a:xfrm>
              <a:off x="5118" y="3123"/>
              <a:ext cx="2" cy="2"/>
            </a:xfrm>
            <a:custGeom>
              <a:avLst/>
              <a:gdLst>
                <a:gd name="T0" fmla="*/ 2 w 2"/>
                <a:gd name="T1" fmla="*/ 2 h 2"/>
                <a:gd name="T2" fmla="*/ 1 w 2"/>
                <a:gd name="T3" fmla="*/ 1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cubicBezTo>
                    <a:pt x="1" y="1"/>
                    <a:pt x="1" y="1"/>
                    <a:pt x="1" y="1"/>
                  </a:cubicBezTo>
                  <a:cubicBezTo>
                    <a:pt x="0" y="0"/>
                    <a:pt x="0" y="0"/>
                    <a:pt x="0" y="0"/>
                  </a:cubicBezTo>
                  <a:cubicBezTo>
                    <a:pt x="1" y="1"/>
                    <a:pt x="1" y="2"/>
                    <a:pt x="2" y="2"/>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4" name="Freeform 447"/>
            <p:cNvSpPr>
              <a:spLocks/>
            </p:cNvSpPr>
            <p:nvPr/>
          </p:nvSpPr>
          <p:spPr bwMode="auto">
            <a:xfrm>
              <a:off x="5110" y="3114"/>
              <a:ext cx="8" cy="8"/>
            </a:xfrm>
            <a:custGeom>
              <a:avLst/>
              <a:gdLst>
                <a:gd name="T0" fmla="*/ 1 w 10"/>
                <a:gd name="T1" fmla="*/ 0 h 10"/>
                <a:gd name="T2" fmla="*/ 0 w 10"/>
                <a:gd name="T3" fmla="*/ 1 h 10"/>
                <a:gd name="T4" fmla="*/ 9 w 10"/>
                <a:gd name="T5" fmla="*/ 9 h 10"/>
                <a:gd name="T6" fmla="*/ 4 w 10"/>
                <a:gd name="T7" fmla="*/ 4 h 10"/>
                <a:gd name="T8" fmla="*/ 4 w 10"/>
                <a:gd name="T9" fmla="*/ 3 h 10"/>
                <a:gd name="T10" fmla="*/ 1 w 10"/>
                <a:gd name="T11" fmla="*/ 0 h 10"/>
              </a:gdLst>
              <a:ahLst/>
              <a:cxnLst>
                <a:cxn ang="0">
                  <a:pos x="T0" y="T1"/>
                </a:cxn>
                <a:cxn ang="0">
                  <a:pos x="T2" y="T3"/>
                </a:cxn>
                <a:cxn ang="0">
                  <a:pos x="T4" y="T5"/>
                </a:cxn>
                <a:cxn ang="0">
                  <a:pos x="T6" y="T7"/>
                </a:cxn>
                <a:cxn ang="0">
                  <a:pos x="T8" y="T9"/>
                </a:cxn>
                <a:cxn ang="0">
                  <a:pos x="T10" y="T11"/>
                </a:cxn>
              </a:cxnLst>
              <a:rect l="0" t="0" r="r" b="b"/>
              <a:pathLst>
                <a:path w="10" h="10">
                  <a:moveTo>
                    <a:pt x="1" y="0"/>
                  </a:moveTo>
                  <a:cubicBezTo>
                    <a:pt x="1" y="1"/>
                    <a:pt x="3" y="3"/>
                    <a:pt x="0" y="1"/>
                  </a:cubicBezTo>
                  <a:cubicBezTo>
                    <a:pt x="9" y="9"/>
                    <a:pt x="9" y="9"/>
                    <a:pt x="9" y="9"/>
                  </a:cubicBezTo>
                  <a:cubicBezTo>
                    <a:pt x="10" y="10"/>
                    <a:pt x="5" y="5"/>
                    <a:pt x="4" y="4"/>
                  </a:cubicBezTo>
                  <a:cubicBezTo>
                    <a:pt x="6" y="6"/>
                    <a:pt x="3" y="3"/>
                    <a:pt x="4" y="3"/>
                  </a:cubicBezTo>
                  <a:lnTo>
                    <a:pt x="1"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5" name="Freeform 448"/>
            <p:cNvSpPr>
              <a:spLocks/>
            </p:cNvSpPr>
            <p:nvPr/>
          </p:nvSpPr>
          <p:spPr bwMode="auto">
            <a:xfrm>
              <a:off x="5112" y="3110"/>
              <a:ext cx="15" cy="17"/>
            </a:xfrm>
            <a:custGeom>
              <a:avLst/>
              <a:gdLst>
                <a:gd name="T0" fmla="*/ 9 w 18"/>
                <a:gd name="T1" fmla="*/ 13 h 20"/>
                <a:gd name="T2" fmla="*/ 9 w 18"/>
                <a:gd name="T3" fmla="*/ 12 h 20"/>
                <a:gd name="T4" fmla="*/ 11 w 18"/>
                <a:gd name="T5" fmla="*/ 14 h 20"/>
                <a:gd name="T6" fmla="*/ 13 w 18"/>
                <a:gd name="T7" fmla="*/ 15 h 20"/>
                <a:gd name="T8" fmla="*/ 11 w 18"/>
                <a:gd name="T9" fmla="*/ 13 h 20"/>
                <a:gd name="T10" fmla="*/ 11 w 18"/>
                <a:gd name="T11" fmla="*/ 12 h 20"/>
                <a:gd name="T12" fmla="*/ 7 w 18"/>
                <a:gd name="T13" fmla="*/ 9 h 20"/>
                <a:gd name="T14" fmla="*/ 14 w 18"/>
                <a:gd name="T15" fmla="*/ 13 h 20"/>
                <a:gd name="T16" fmla="*/ 5 w 18"/>
                <a:gd name="T17" fmla="*/ 6 h 20"/>
                <a:gd name="T18" fmla="*/ 9 w 18"/>
                <a:gd name="T19" fmla="*/ 8 h 20"/>
                <a:gd name="T20" fmla="*/ 9 w 18"/>
                <a:gd name="T21" fmla="*/ 8 h 20"/>
                <a:gd name="T22" fmla="*/ 9 w 18"/>
                <a:gd name="T23" fmla="*/ 8 h 20"/>
                <a:gd name="T24" fmla="*/ 14 w 18"/>
                <a:gd name="T25" fmla="*/ 11 h 20"/>
                <a:gd name="T26" fmla="*/ 14 w 18"/>
                <a:gd name="T27" fmla="*/ 10 h 20"/>
                <a:gd name="T28" fmla="*/ 16 w 18"/>
                <a:gd name="T29" fmla="*/ 11 h 20"/>
                <a:gd name="T30" fmla="*/ 14 w 18"/>
                <a:gd name="T31" fmla="*/ 7 h 20"/>
                <a:gd name="T32" fmla="*/ 17 w 18"/>
                <a:gd name="T33" fmla="*/ 9 h 20"/>
                <a:gd name="T34" fmla="*/ 8 w 18"/>
                <a:gd name="T35" fmla="*/ 4 h 20"/>
                <a:gd name="T36" fmla="*/ 9 w 18"/>
                <a:gd name="T37" fmla="*/ 4 h 20"/>
                <a:gd name="T38" fmla="*/ 15 w 18"/>
                <a:gd name="T39" fmla="*/ 7 h 20"/>
                <a:gd name="T40" fmla="*/ 12 w 18"/>
                <a:gd name="T41" fmla="*/ 5 h 20"/>
                <a:gd name="T42" fmla="*/ 18 w 18"/>
                <a:gd name="T43" fmla="*/ 7 h 20"/>
                <a:gd name="T44" fmla="*/ 10 w 18"/>
                <a:gd name="T45" fmla="*/ 3 h 20"/>
                <a:gd name="T46" fmla="*/ 12 w 18"/>
                <a:gd name="T47" fmla="*/ 3 h 20"/>
                <a:gd name="T48" fmla="*/ 4 w 18"/>
                <a:gd name="T49" fmla="*/ 0 h 20"/>
                <a:gd name="T50" fmla="*/ 4 w 18"/>
                <a:gd name="T51" fmla="*/ 2 h 20"/>
                <a:gd name="T52" fmla="*/ 8 w 18"/>
                <a:gd name="T53" fmla="*/ 5 h 20"/>
                <a:gd name="T54" fmla="*/ 3 w 18"/>
                <a:gd name="T55" fmla="*/ 2 h 20"/>
                <a:gd name="T56" fmla="*/ 8 w 18"/>
                <a:gd name="T57" fmla="*/ 5 h 20"/>
                <a:gd name="T58" fmla="*/ 3 w 18"/>
                <a:gd name="T59" fmla="*/ 3 h 20"/>
                <a:gd name="T60" fmla="*/ 8 w 18"/>
                <a:gd name="T61" fmla="*/ 6 h 20"/>
                <a:gd name="T62" fmla="*/ 2 w 18"/>
                <a:gd name="T63" fmla="*/ 2 h 20"/>
                <a:gd name="T64" fmla="*/ 2 w 18"/>
                <a:gd name="T65" fmla="*/ 6 h 20"/>
                <a:gd name="T66" fmla="*/ 5 w 18"/>
                <a:gd name="T67" fmla="*/ 9 h 20"/>
                <a:gd name="T68" fmla="*/ 5 w 18"/>
                <a:gd name="T69" fmla="*/ 10 h 20"/>
                <a:gd name="T70" fmla="*/ 8 w 18"/>
                <a:gd name="T71" fmla="*/ 13 h 20"/>
                <a:gd name="T72" fmla="*/ 0 w 18"/>
                <a:gd name="T73" fmla="*/ 7 h 20"/>
                <a:gd name="T74" fmla="*/ 1 w 18"/>
                <a:gd name="T75" fmla="*/ 8 h 20"/>
                <a:gd name="T76" fmla="*/ 3 w 18"/>
                <a:gd name="T77" fmla="*/ 9 h 20"/>
                <a:gd name="T78" fmla="*/ 1 w 18"/>
                <a:gd name="T79" fmla="*/ 8 h 20"/>
                <a:gd name="T80" fmla="*/ 10 w 18"/>
                <a:gd name="T81" fmla="*/ 15 h 20"/>
                <a:gd name="T82" fmla="*/ 14 w 18"/>
                <a:gd name="T83" fmla="*/ 17 h 20"/>
                <a:gd name="T84" fmla="*/ 9 w 18"/>
                <a:gd name="T85"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 h="20">
                  <a:moveTo>
                    <a:pt x="9" y="13"/>
                  </a:moveTo>
                  <a:cubicBezTo>
                    <a:pt x="9" y="13"/>
                    <a:pt x="7" y="11"/>
                    <a:pt x="9" y="12"/>
                  </a:cubicBezTo>
                  <a:cubicBezTo>
                    <a:pt x="11" y="13"/>
                    <a:pt x="11" y="14"/>
                    <a:pt x="11" y="14"/>
                  </a:cubicBezTo>
                  <a:cubicBezTo>
                    <a:pt x="15" y="17"/>
                    <a:pt x="10" y="13"/>
                    <a:pt x="13" y="15"/>
                  </a:cubicBezTo>
                  <a:cubicBezTo>
                    <a:pt x="11" y="13"/>
                    <a:pt x="11" y="13"/>
                    <a:pt x="11" y="13"/>
                  </a:cubicBezTo>
                  <a:cubicBezTo>
                    <a:pt x="12" y="14"/>
                    <a:pt x="8" y="10"/>
                    <a:pt x="11" y="12"/>
                  </a:cubicBezTo>
                  <a:cubicBezTo>
                    <a:pt x="10" y="11"/>
                    <a:pt x="10" y="11"/>
                    <a:pt x="7" y="9"/>
                  </a:cubicBezTo>
                  <a:cubicBezTo>
                    <a:pt x="11" y="11"/>
                    <a:pt x="10" y="11"/>
                    <a:pt x="14" y="13"/>
                  </a:cubicBezTo>
                  <a:cubicBezTo>
                    <a:pt x="12" y="12"/>
                    <a:pt x="8" y="9"/>
                    <a:pt x="5" y="6"/>
                  </a:cubicBezTo>
                  <a:cubicBezTo>
                    <a:pt x="10" y="9"/>
                    <a:pt x="4" y="5"/>
                    <a:pt x="9" y="8"/>
                  </a:cubicBezTo>
                  <a:cubicBezTo>
                    <a:pt x="9" y="8"/>
                    <a:pt x="10" y="9"/>
                    <a:pt x="9" y="8"/>
                  </a:cubicBezTo>
                  <a:cubicBezTo>
                    <a:pt x="14" y="12"/>
                    <a:pt x="8" y="7"/>
                    <a:pt x="9" y="8"/>
                  </a:cubicBezTo>
                  <a:cubicBezTo>
                    <a:pt x="14" y="11"/>
                    <a:pt x="14" y="11"/>
                    <a:pt x="14" y="11"/>
                  </a:cubicBezTo>
                  <a:cubicBezTo>
                    <a:pt x="13" y="10"/>
                    <a:pt x="11" y="8"/>
                    <a:pt x="14" y="10"/>
                  </a:cubicBezTo>
                  <a:cubicBezTo>
                    <a:pt x="16" y="11"/>
                    <a:pt x="16" y="11"/>
                    <a:pt x="16" y="11"/>
                  </a:cubicBezTo>
                  <a:cubicBezTo>
                    <a:pt x="13" y="8"/>
                    <a:pt x="15" y="9"/>
                    <a:pt x="14" y="7"/>
                  </a:cubicBezTo>
                  <a:cubicBezTo>
                    <a:pt x="17" y="9"/>
                    <a:pt x="17" y="9"/>
                    <a:pt x="17" y="9"/>
                  </a:cubicBezTo>
                  <a:cubicBezTo>
                    <a:pt x="14" y="6"/>
                    <a:pt x="15" y="8"/>
                    <a:pt x="8" y="4"/>
                  </a:cubicBezTo>
                  <a:cubicBezTo>
                    <a:pt x="17" y="9"/>
                    <a:pt x="6" y="2"/>
                    <a:pt x="9" y="4"/>
                  </a:cubicBezTo>
                  <a:cubicBezTo>
                    <a:pt x="13" y="5"/>
                    <a:pt x="11" y="5"/>
                    <a:pt x="15" y="7"/>
                  </a:cubicBezTo>
                  <a:cubicBezTo>
                    <a:pt x="10" y="4"/>
                    <a:pt x="14" y="6"/>
                    <a:pt x="12" y="5"/>
                  </a:cubicBezTo>
                  <a:cubicBezTo>
                    <a:pt x="17" y="7"/>
                    <a:pt x="13" y="5"/>
                    <a:pt x="18" y="7"/>
                  </a:cubicBezTo>
                  <a:cubicBezTo>
                    <a:pt x="10" y="3"/>
                    <a:pt x="10" y="3"/>
                    <a:pt x="10" y="3"/>
                  </a:cubicBezTo>
                  <a:cubicBezTo>
                    <a:pt x="13" y="4"/>
                    <a:pt x="12" y="3"/>
                    <a:pt x="12" y="3"/>
                  </a:cubicBezTo>
                  <a:cubicBezTo>
                    <a:pt x="12" y="3"/>
                    <a:pt x="6" y="0"/>
                    <a:pt x="4" y="0"/>
                  </a:cubicBezTo>
                  <a:cubicBezTo>
                    <a:pt x="5" y="1"/>
                    <a:pt x="7" y="3"/>
                    <a:pt x="4" y="2"/>
                  </a:cubicBezTo>
                  <a:cubicBezTo>
                    <a:pt x="10" y="5"/>
                    <a:pt x="4" y="2"/>
                    <a:pt x="8" y="5"/>
                  </a:cubicBezTo>
                  <a:cubicBezTo>
                    <a:pt x="3" y="2"/>
                    <a:pt x="3" y="2"/>
                    <a:pt x="3" y="2"/>
                  </a:cubicBezTo>
                  <a:cubicBezTo>
                    <a:pt x="4" y="3"/>
                    <a:pt x="6" y="4"/>
                    <a:pt x="8" y="5"/>
                  </a:cubicBezTo>
                  <a:cubicBezTo>
                    <a:pt x="9" y="6"/>
                    <a:pt x="5" y="4"/>
                    <a:pt x="3" y="3"/>
                  </a:cubicBezTo>
                  <a:cubicBezTo>
                    <a:pt x="3" y="3"/>
                    <a:pt x="5" y="4"/>
                    <a:pt x="8" y="6"/>
                  </a:cubicBezTo>
                  <a:cubicBezTo>
                    <a:pt x="2" y="2"/>
                    <a:pt x="2" y="2"/>
                    <a:pt x="2" y="2"/>
                  </a:cubicBezTo>
                  <a:cubicBezTo>
                    <a:pt x="3" y="4"/>
                    <a:pt x="6" y="8"/>
                    <a:pt x="2" y="6"/>
                  </a:cubicBezTo>
                  <a:cubicBezTo>
                    <a:pt x="5" y="9"/>
                    <a:pt x="5" y="9"/>
                    <a:pt x="5" y="9"/>
                  </a:cubicBezTo>
                  <a:cubicBezTo>
                    <a:pt x="3" y="8"/>
                    <a:pt x="12" y="16"/>
                    <a:pt x="5" y="10"/>
                  </a:cubicBezTo>
                  <a:cubicBezTo>
                    <a:pt x="8" y="13"/>
                    <a:pt x="8" y="13"/>
                    <a:pt x="8" y="13"/>
                  </a:cubicBezTo>
                  <a:cubicBezTo>
                    <a:pt x="6" y="12"/>
                    <a:pt x="3" y="9"/>
                    <a:pt x="0" y="7"/>
                  </a:cubicBezTo>
                  <a:cubicBezTo>
                    <a:pt x="1" y="8"/>
                    <a:pt x="0" y="7"/>
                    <a:pt x="1" y="8"/>
                  </a:cubicBezTo>
                  <a:cubicBezTo>
                    <a:pt x="3" y="9"/>
                    <a:pt x="3" y="9"/>
                    <a:pt x="3" y="9"/>
                  </a:cubicBezTo>
                  <a:cubicBezTo>
                    <a:pt x="5" y="12"/>
                    <a:pt x="4" y="10"/>
                    <a:pt x="1" y="8"/>
                  </a:cubicBezTo>
                  <a:cubicBezTo>
                    <a:pt x="4" y="11"/>
                    <a:pt x="7" y="13"/>
                    <a:pt x="10" y="15"/>
                  </a:cubicBezTo>
                  <a:cubicBezTo>
                    <a:pt x="4" y="9"/>
                    <a:pt x="16" y="20"/>
                    <a:pt x="14" y="17"/>
                  </a:cubicBezTo>
                  <a:cubicBezTo>
                    <a:pt x="13" y="15"/>
                    <a:pt x="11" y="15"/>
                    <a:pt x="9" y="13"/>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6" name="Freeform 449"/>
            <p:cNvSpPr>
              <a:spLocks/>
            </p:cNvSpPr>
            <p:nvPr/>
          </p:nvSpPr>
          <p:spPr bwMode="auto">
            <a:xfrm>
              <a:off x="5112" y="3115"/>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7" name="Freeform 450"/>
            <p:cNvSpPr>
              <a:spLocks/>
            </p:cNvSpPr>
            <p:nvPr/>
          </p:nvSpPr>
          <p:spPr bwMode="auto">
            <a:xfrm>
              <a:off x="5121" y="3112"/>
              <a:ext cx="1" cy="1"/>
            </a:xfrm>
            <a:custGeom>
              <a:avLst/>
              <a:gdLst>
                <a:gd name="T0" fmla="*/ 1 w 1"/>
                <a:gd name="T1" fmla="*/ 1 h 1"/>
                <a:gd name="T2" fmla="*/ 1 w 1"/>
                <a:gd name="T3" fmla="*/ 1 h 1"/>
                <a:gd name="T4" fmla="*/ 1 w 1"/>
                <a:gd name="T5" fmla="*/ 1 h 1"/>
              </a:gdLst>
              <a:ahLst/>
              <a:cxnLst>
                <a:cxn ang="0">
                  <a:pos x="T0" y="T1"/>
                </a:cxn>
                <a:cxn ang="0">
                  <a:pos x="T2" y="T3"/>
                </a:cxn>
                <a:cxn ang="0">
                  <a:pos x="T4" y="T5"/>
                </a:cxn>
              </a:cxnLst>
              <a:rect l="0" t="0" r="r" b="b"/>
              <a:pathLst>
                <a:path w="1" h="1">
                  <a:moveTo>
                    <a:pt x="1" y="1"/>
                  </a:moveTo>
                  <a:cubicBezTo>
                    <a:pt x="1" y="1"/>
                    <a:pt x="1" y="1"/>
                    <a:pt x="1" y="1"/>
                  </a:cubicBezTo>
                  <a:cubicBezTo>
                    <a:pt x="0" y="0"/>
                    <a:pt x="0" y="1"/>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8" name="Rectangle 451"/>
            <p:cNvSpPr>
              <a:spLocks noChangeArrowheads="1"/>
            </p:cNvSpPr>
            <p:nvPr/>
          </p:nvSpPr>
          <p:spPr bwMode="auto">
            <a:xfrm>
              <a:off x="5113" y="3117"/>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9" name="Freeform 452"/>
            <p:cNvSpPr>
              <a:spLocks/>
            </p:cNvSpPr>
            <p:nvPr/>
          </p:nvSpPr>
          <p:spPr bwMode="auto">
            <a:xfrm>
              <a:off x="5119" y="3122"/>
              <a:ext cx="1" cy="1"/>
            </a:xfrm>
            <a:custGeom>
              <a:avLst/>
              <a:gdLst>
                <a:gd name="T0" fmla="*/ 1 w 1"/>
                <a:gd name="T1" fmla="*/ 1 h 1"/>
                <a:gd name="T2" fmla="*/ 1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lnTo>
                    <a:pt x="1" y="0"/>
                  </a:lnTo>
                  <a:lnTo>
                    <a:pt x="0" y="0"/>
                  </a:lnTo>
                  <a:lnTo>
                    <a:pt x="1" y="1"/>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0" name="Freeform 453"/>
            <p:cNvSpPr>
              <a:spLocks/>
            </p:cNvSpPr>
            <p:nvPr/>
          </p:nvSpPr>
          <p:spPr bwMode="auto">
            <a:xfrm>
              <a:off x="5125" y="3112"/>
              <a:ext cx="2"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lnTo>
                    <a:pt x="0" y="0"/>
                  </a:lnTo>
                  <a:lnTo>
                    <a:pt x="2" y="1"/>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1" name="Freeform 454"/>
            <p:cNvSpPr>
              <a:spLocks/>
            </p:cNvSpPr>
            <p:nvPr/>
          </p:nvSpPr>
          <p:spPr bwMode="auto">
            <a:xfrm>
              <a:off x="5130" y="3109"/>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2" name="Freeform 455"/>
            <p:cNvSpPr>
              <a:spLocks/>
            </p:cNvSpPr>
            <p:nvPr/>
          </p:nvSpPr>
          <p:spPr bwMode="auto">
            <a:xfrm>
              <a:off x="5107" y="3097"/>
              <a:ext cx="25" cy="17"/>
            </a:xfrm>
            <a:custGeom>
              <a:avLst/>
              <a:gdLst>
                <a:gd name="T0" fmla="*/ 16 w 31"/>
                <a:gd name="T1" fmla="*/ 1 h 21"/>
                <a:gd name="T2" fmla="*/ 9 w 31"/>
                <a:gd name="T3" fmla="*/ 2 h 21"/>
                <a:gd name="T4" fmla="*/ 6 w 31"/>
                <a:gd name="T5" fmla="*/ 3 h 21"/>
                <a:gd name="T6" fmla="*/ 10 w 31"/>
                <a:gd name="T7" fmla="*/ 3 h 21"/>
                <a:gd name="T8" fmla="*/ 11 w 31"/>
                <a:gd name="T9" fmla="*/ 4 h 21"/>
                <a:gd name="T10" fmla="*/ 10 w 31"/>
                <a:gd name="T11" fmla="*/ 6 h 21"/>
                <a:gd name="T12" fmla="*/ 16 w 31"/>
                <a:gd name="T13" fmla="*/ 7 h 21"/>
                <a:gd name="T14" fmla="*/ 14 w 31"/>
                <a:gd name="T15" fmla="*/ 7 h 21"/>
                <a:gd name="T16" fmla="*/ 12 w 31"/>
                <a:gd name="T17" fmla="*/ 8 h 21"/>
                <a:gd name="T18" fmla="*/ 22 w 31"/>
                <a:gd name="T19" fmla="*/ 8 h 21"/>
                <a:gd name="T20" fmla="*/ 22 w 31"/>
                <a:gd name="T21" fmla="*/ 10 h 21"/>
                <a:gd name="T22" fmla="*/ 18 w 31"/>
                <a:gd name="T23" fmla="*/ 10 h 21"/>
                <a:gd name="T24" fmla="*/ 18 w 31"/>
                <a:gd name="T25" fmla="*/ 11 h 21"/>
                <a:gd name="T26" fmla="*/ 16 w 31"/>
                <a:gd name="T27" fmla="*/ 12 h 21"/>
                <a:gd name="T28" fmla="*/ 18 w 31"/>
                <a:gd name="T29" fmla="*/ 14 h 21"/>
                <a:gd name="T30" fmla="*/ 22 w 31"/>
                <a:gd name="T31" fmla="*/ 15 h 21"/>
                <a:gd name="T32" fmla="*/ 17 w 31"/>
                <a:gd name="T33" fmla="*/ 14 h 21"/>
                <a:gd name="T34" fmla="*/ 18 w 31"/>
                <a:gd name="T35" fmla="*/ 15 h 21"/>
                <a:gd name="T36" fmla="*/ 16 w 31"/>
                <a:gd name="T37" fmla="*/ 17 h 21"/>
                <a:gd name="T38" fmla="*/ 18 w 31"/>
                <a:gd name="T39" fmla="*/ 17 h 21"/>
                <a:gd name="T40" fmla="*/ 15 w 31"/>
                <a:gd name="T41" fmla="*/ 15 h 21"/>
                <a:gd name="T42" fmla="*/ 26 w 31"/>
                <a:gd name="T43" fmla="*/ 19 h 21"/>
                <a:gd name="T44" fmla="*/ 28 w 31"/>
                <a:gd name="T45" fmla="*/ 19 h 21"/>
                <a:gd name="T46" fmla="*/ 27 w 31"/>
                <a:gd name="T47" fmla="*/ 17 h 21"/>
                <a:gd name="T48" fmla="*/ 29 w 31"/>
                <a:gd name="T49" fmla="*/ 17 h 21"/>
                <a:gd name="T50" fmla="*/ 30 w 31"/>
                <a:gd name="T51" fmla="*/ 15 h 21"/>
                <a:gd name="T52" fmla="*/ 27 w 31"/>
                <a:gd name="T53" fmla="*/ 13 h 21"/>
                <a:gd name="T54" fmla="*/ 28 w 31"/>
                <a:gd name="T55" fmla="*/ 14 h 21"/>
                <a:gd name="T56" fmla="*/ 28 w 31"/>
                <a:gd name="T57" fmla="*/ 13 h 21"/>
                <a:gd name="T58" fmla="*/ 27 w 31"/>
                <a:gd name="T59" fmla="*/ 12 h 21"/>
                <a:gd name="T60" fmla="*/ 24 w 31"/>
                <a:gd name="T61" fmla="*/ 10 h 21"/>
                <a:gd name="T62" fmla="*/ 29 w 31"/>
                <a:gd name="T63" fmla="*/ 10 h 21"/>
                <a:gd name="T64" fmla="*/ 30 w 31"/>
                <a:gd name="T65" fmla="*/ 9 h 21"/>
                <a:gd name="T66" fmla="*/ 24 w 31"/>
                <a:gd name="T67" fmla="*/ 8 h 21"/>
                <a:gd name="T68" fmla="*/ 22 w 31"/>
                <a:gd name="T69" fmla="*/ 7 h 21"/>
                <a:gd name="T70" fmla="*/ 20 w 31"/>
                <a:gd name="T71" fmla="*/ 5 h 21"/>
                <a:gd name="T72" fmla="*/ 21 w 31"/>
                <a:gd name="T73" fmla="*/ 4 h 21"/>
                <a:gd name="T74" fmla="*/ 19 w 31"/>
                <a:gd name="T75" fmla="*/ 3 h 21"/>
                <a:gd name="T76" fmla="*/ 13 w 31"/>
                <a:gd name="T77" fmla="*/ 4 h 21"/>
                <a:gd name="T78" fmla="*/ 23 w 31"/>
                <a:gd name="T79"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 h="21">
                  <a:moveTo>
                    <a:pt x="23" y="0"/>
                  </a:moveTo>
                  <a:cubicBezTo>
                    <a:pt x="21" y="0"/>
                    <a:pt x="20" y="0"/>
                    <a:pt x="16" y="1"/>
                  </a:cubicBezTo>
                  <a:cubicBezTo>
                    <a:pt x="18" y="0"/>
                    <a:pt x="18" y="0"/>
                    <a:pt x="18" y="0"/>
                  </a:cubicBezTo>
                  <a:cubicBezTo>
                    <a:pt x="17" y="0"/>
                    <a:pt x="13" y="1"/>
                    <a:pt x="9" y="2"/>
                  </a:cubicBezTo>
                  <a:cubicBezTo>
                    <a:pt x="11" y="2"/>
                    <a:pt x="11" y="2"/>
                    <a:pt x="11" y="2"/>
                  </a:cubicBezTo>
                  <a:cubicBezTo>
                    <a:pt x="15" y="1"/>
                    <a:pt x="8" y="3"/>
                    <a:pt x="6" y="3"/>
                  </a:cubicBezTo>
                  <a:cubicBezTo>
                    <a:pt x="7" y="3"/>
                    <a:pt x="16" y="1"/>
                    <a:pt x="14" y="2"/>
                  </a:cubicBezTo>
                  <a:cubicBezTo>
                    <a:pt x="14" y="2"/>
                    <a:pt x="12" y="3"/>
                    <a:pt x="10" y="3"/>
                  </a:cubicBezTo>
                  <a:cubicBezTo>
                    <a:pt x="10" y="3"/>
                    <a:pt x="16" y="2"/>
                    <a:pt x="17" y="2"/>
                  </a:cubicBezTo>
                  <a:cubicBezTo>
                    <a:pt x="0" y="5"/>
                    <a:pt x="22" y="2"/>
                    <a:pt x="11" y="4"/>
                  </a:cubicBezTo>
                  <a:cubicBezTo>
                    <a:pt x="13" y="5"/>
                    <a:pt x="11" y="5"/>
                    <a:pt x="15" y="5"/>
                  </a:cubicBezTo>
                  <a:cubicBezTo>
                    <a:pt x="10" y="5"/>
                    <a:pt x="15" y="5"/>
                    <a:pt x="10" y="6"/>
                  </a:cubicBezTo>
                  <a:cubicBezTo>
                    <a:pt x="20" y="5"/>
                    <a:pt x="5" y="7"/>
                    <a:pt x="18" y="6"/>
                  </a:cubicBezTo>
                  <a:cubicBezTo>
                    <a:pt x="14" y="7"/>
                    <a:pt x="19" y="6"/>
                    <a:pt x="16" y="7"/>
                  </a:cubicBezTo>
                  <a:cubicBezTo>
                    <a:pt x="14" y="7"/>
                    <a:pt x="14" y="7"/>
                    <a:pt x="14" y="7"/>
                  </a:cubicBezTo>
                  <a:cubicBezTo>
                    <a:pt x="11" y="7"/>
                    <a:pt x="19" y="7"/>
                    <a:pt x="14" y="7"/>
                  </a:cubicBezTo>
                  <a:cubicBezTo>
                    <a:pt x="13" y="7"/>
                    <a:pt x="17" y="7"/>
                    <a:pt x="21" y="7"/>
                  </a:cubicBezTo>
                  <a:cubicBezTo>
                    <a:pt x="19" y="8"/>
                    <a:pt x="17" y="8"/>
                    <a:pt x="12" y="8"/>
                  </a:cubicBezTo>
                  <a:cubicBezTo>
                    <a:pt x="18" y="8"/>
                    <a:pt x="15" y="8"/>
                    <a:pt x="18" y="8"/>
                  </a:cubicBezTo>
                  <a:cubicBezTo>
                    <a:pt x="19" y="8"/>
                    <a:pt x="20" y="8"/>
                    <a:pt x="22" y="8"/>
                  </a:cubicBezTo>
                  <a:cubicBezTo>
                    <a:pt x="21" y="9"/>
                    <a:pt x="26" y="9"/>
                    <a:pt x="28" y="10"/>
                  </a:cubicBezTo>
                  <a:cubicBezTo>
                    <a:pt x="21" y="10"/>
                    <a:pt x="28" y="9"/>
                    <a:pt x="22" y="10"/>
                  </a:cubicBezTo>
                  <a:cubicBezTo>
                    <a:pt x="19" y="9"/>
                    <a:pt x="19" y="9"/>
                    <a:pt x="14" y="8"/>
                  </a:cubicBezTo>
                  <a:cubicBezTo>
                    <a:pt x="14" y="9"/>
                    <a:pt x="15" y="9"/>
                    <a:pt x="18" y="10"/>
                  </a:cubicBezTo>
                  <a:cubicBezTo>
                    <a:pt x="17" y="10"/>
                    <a:pt x="15" y="9"/>
                    <a:pt x="14" y="10"/>
                  </a:cubicBezTo>
                  <a:cubicBezTo>
                    <a:pt x="11" y="10"/>
                    <a:pt x="21" y="11"/>
                    <a:pt x="18" y="11"/>
                  </a:cubicBezTo>
                  <a:cubicBezTo>
                    <a:pt x="14" y="11"/>
                    <a:pt x="14" y="11"/>
                    <a:pt x="14" y="11"/>
                  </a:cubicBezTo>
                  <a:cubicBezTo>
                    <a:pt x="19" y="12"/>
                    <a:pt x="13" y="11"/>
                    <a:pt x="16" y="12"/>
                  </a:cubicBezTo>
                  <a:cubicBezTo>
                    <a:pt x="20" y="13"/>
                    <a:pt x="20" y="13"/>
                    <a:pt x="20" y="13"/>
                  </a:cubicBezTo>
                  <a:cubicBezTo>
                    <a:pt x="11" y="11"/>
                    <a:pt x="24" y="14"/>
                    <a:pt x="18" y="14"/>
                  </a:cubicBezTo>
                  <a:cubicBezTo>
                    <a:pt x="24" y="15"/>
                    <a:pt x="26" y="16"/>
                    <a:pt x="27" y="17"/>
                  </a:cubicBezTo>
                  <a:cubicBezTo>
                    <a:pt x="22" y="15"/>
                    <a:pt x="22" y="15"/>
                    <a:pt x="22" y="15"/>
                  </a:cubicBezTo>
                  <a:cubicBezTo>
                    <a:pt x="25" y="16"/>
                    <a:pt x="16" y="13"/>
                    <a:pt x="14" y="12"/>
                  </a:cubicBezTo>
                  <a:cubicBezTo>
                    <a:pt x="16" y="13"/>
                    <a:pt x="13" y="13"/>
                    <a:pt x="17" y="14"/>
                  </a:cubicBezTo>
                  <a:cubicBezTo>
                    <a:pt x="13" y="13"/>
                    <a:pt x="13" y="13"/>
                    <a:pt x="13" y="13"/>
                  </a:cubicBezTo>
                  <a:cubicBezTo>
                    <a:pt x="12" y="13"/>
                    <a:pt x="22" y="16"/>
                    <a:pt x="18" y="15"/>
                  </a:cubicBezTo>
                  <a:cubicBezTo>
                    <a:pt x="15" y="14"/>
                    <a:pt x="15" y="14"/>
                    <a:pt x="15" y="14"/>
                  </a:cubicBezTo>
                  <a:cubicBezTo>
                    <a:pt x="15" y="15"/>
                    <a:pt x="10" y="14"/>
                    <a:pt x="16" y="17"/>
                  </a:cubicBezTo>
                  <a:cubicBezTo>
                    <a:pt x="18" y="18"/>
                    <a:pt x="24" y="20"/>
                    <a:pt x="26" y="21"/>
                  </a:cubicBezTo>
                  <a:cubicBezTo>
                    <a:pt x="24" y="20"/>
                    <a:pt x="20" y="18"/>
                    <a:pt x="18" y="17"/>
                  </a:cubicBezTo>
                  <a:cubicBezTo>
                    <a:pt x="23" y="18"/>
                    <a:pt x="23" y="18"/>
                    <a:pt x="23" y="18"/>
                  </a:cubicBezTo>
                  <a:cubicBezTo>
                    <a:pt x="19" y="17"/>
                    <a:pt x="18" y="16"/>
                    <a:pt x="15" y="15"/>
                  </a:cubicBezTo>
                  <a:cubicBezTo>
                    <a:pt x="13" y="14"/>
                    <a:pt x="19" y="17"/>
                    <a:pt x="17" y="15"/>
                  </a:cubicBezTo>
                  <a:cubicBezTo>
                    <a:pt x="22" y="17"/>
                    <a:pt x="22" y="18"/>
                    <a:pt x="26" y="19"/>
                  </a:cubicBezTo>
                  <a:cubicBezTo>
                    <a:pt x="24" y="18"/>
                    <a:pt x="24" y="18"/>
                    <a:pt x="24" y="18"/>
                  </a:cubicBezTo>
                  <a:cubicBezTo>
                    <a:pt x="26" y="19"/>
                    <a:pt x="26" y="18"/>
                    <a:pt x="28" y="19"/>
                  </a:cubicBezTo>
                  <a:cubicBezTo>
                    <a:pt x="22" y="16"/>
                    <a:pt x="30" y="19"/>
                    <a:pt x="28" y="17"/>
                  </a:cubicBezTo>
                  <a:cubicBezTo>
                    <a:pt x="27" y="17"/>
                    <a:pt x="27" y="17"/>
                    <a:pt x="27" y="17"/>
                  </a:cubicBezTo>
                  <a:cubicBezTo>
                    <a:pt x="24" y="17"/>
                    <a:pt x="24" y="16"/>
                    <a:pt x="24" y="16"/>
                  </a:cubicBezTo>
                  <a:cubicBezTo>
                    <a:pt x="28" y="17"/>
                    <a:pt x="27" y="17"/>
                    <a:pt x="29" y="17"/>
                  </a:cubicBezTo>
                  <a:cubicBezTo>
                    <a:pt x="27" y="16"/>
                    <a:pt x="22" y="15"/>
                    <a:pt x="22" y="14"/>
                  </a:cubicBezTo>
                  <a:cubicBezTo>
                    <a:pt x="27" y="16"/>
                    <a:pt x="25" y="14"/>
                    <a:pt x="30" y="15"/>
                  </a:cubicBezTo>
                  <a:cubicBezTo>
                    <a:pt x="24" y="14"/>
                    <a:pt x="28" y="14"/>
                    <a:pt x="25" y="13"/>
                  </a:cubicBezTo>
                  <a:cubicBezTo>
                    <a:pt x="24" y="13"/>
                    <a:pt x="24" y="13"/>
                    <a:pt x="27" y="13"/>
                  </a:cubicBezTo>
                  <a:cubicBezTo>
                    <a:pt x="28" y="14"/>
                    <a:pt x="28" y="14"/>
                    <a:pt x="28" y="14"/>
                  </a:cubicBezTo>
                  <a:cubicBezTo>
                    <a:pt x="28" y="14"/>
                    <a:pt x="28" y="14"/>
                    <a:pt x="28" y="14"/>
                  </a:cubicBezTo>
                  <a:cubicBezTo>
                    <a:pt x="29" y="14"/>
                    <a:pt x="29" y="14"/>
                    <a:pt x="29" y="14"/>
                  </a:cubicBezTo>
                  <a:cubicBezTo>
                    <a:pt x="30" y="14"/>
                    <a:pt x="26" y="13"/>
                    <a:pt x="28" y="13"/>
                  </a:cubicBezTo>
                  <a:cubicBezTo>
                    <a:pt x="30" y="13"/>
                    <a:pt x="30" y="13"/>
                    <a:pt x="30" y="14"/>
                  </a:cubicBezTo>
                  <a:cubicBezTo>
                    <a:pt x="31" y="13"/>
                    <a:pt x="22" y="12"/>
                    <a:pt x="27" y="12"/>
                  </a:cubicBezTo>
                  <a:cubicBezTo>
                    <a:pt x="24" y="11"/>
                    <a:pt x="24" y="11"/>
                    <a:pt x="18" y="10"/>
                  </a:cubicBezTo>
                  <a:cubicBezTo>
                    <a:pt x="20" y="10"/>
                    <a:pt x="25" y="11"/>
                    <a:pt x="24" y="10"/>
                  </a:cubicBezTo>
                  <a:cubicBezTo>
                    <a:pt x="19" y="10"/>
                    <a:pt x="26" y="10"/>
                    <a:pt x="23" y="10"/>
                  </a:cubicBezTo>
                  <a:cubicBezTo>
                    <a:pt x="28" y="10"/>
                    <a:pt x="24" y="10"/>
                    <a:pt x="29" y="10"/>
                  </a:cubicBezTo>
                  <a:cubicBezTo>
                    <a:pt x="31" y="10"/>
                    <a:pt x="25" y="9"/>
                    <a:pt x="26" y="9"/>
                  </a:cubicBezTo>
                  <a:cubicBezTo>
                    <a:pt x="30" y="9"/>
                    <a:pt x="30" y="9"/>
                    <a:pt x="30" y="9"/>
                  </a:cubicBezTo>
                  <a:cubicBezTo>
                    <a:pt x="28" y="9"/>
                    <a:pt x="24" y="8"/>
                    <a:pt x="28" y="8"/>
                  </a:cubicBezTo>
                  <a:cubicBezTo>
                    <a:pt x="24" y="8"/>
                    <a:pt x="24" y="8"/>
                    <a:pt x="24" y="8"/>
                  </a:cubicBezTo>
                  <a:cubicBezTo>
                    <a:pt x="26" y="8"/>
                    <a:pt x="25" y="8"/>
                    <a:pt x="29" y="7"/>
                  </a:cubicBezTo>
                  <a:cubicBezTo>
                    <a:pt x="22" y="7"/>
                    <a:pt x="22" y="7"/>
                    <a:pt x="22" y="7"/>
                  </a:cubicBezTo>
                  <a:cubicBezTo>
                    <a:pt x="29" y="6"/>
                    <a:pt x="23" y="5"/>
                    <a:pt x="17" y="6"/>
                  </a:cubicBezTo>
                  <a:cubicBezTo>
                    <a:pt x="17" y="6"/>
                    <a:pt x="19" y="5"/>
                    <a:pt x="20" y="5"/>
                  </a:cubicBezTo>
                  <a:cubicBezTo>
                    <a:pt x="23" y="5"/>
                    <a:pt x="23" y="5"/>
                    <a:pt x="23" y="5"/>
                  </a:cubicBezTo>
                  <a:cubicBezTo>
                    <a:pt x="23" y="5"/>
                    <a:pt x="27" y="4"/>
                    <a:pt x="21" y="4"/>
                  </a:cubicBezTo>
                  <a:cubicBezTo>
                    <a:pt x="19" y="4"/>
                    <a:pt x="25" y="4"/>
                    <a:pt x="26" y="4"/>
                  </a:cubicBezTo>
                  <a:cubicBezTo>
                    <a:pt x="18" y="4"/>
                    <a:pt x="31" y="1"/>
                    <a:pt x="19" y="3"/>
                  </a:cubicBezTo>
                  <a:cubicBezTo>
                    <a:pt x="19" y="3"/>
                    <a:pt x="17" y="4"/>
                    <a:pt x="17" y="4"/>
                  </a:cubicBezTo>
                  <a:cubicBezTo>
                    <a:pt x="16" y="4"/>
                    <a:pt x="14" y="4"/>
                    <a:pt x="13" y="4"/>
                  </a:cubicBezTo>
                  <a:cubicBezTo>
                    <a:pt x="13" y="4"/>
                    <a:pt x="17" y="3"/>
                    <a:pt x="15" y="3"/>
                  </a:cubicBezTo>
                  <a:cubicBezTo>
                    <a:pt x="23" y="2"/>
                    <a:pt x="23" y="2"/>
                    <a:pt x="23" y="2"/>
                  </a:cubicBezTo>
                  <a:cubicBezTo>
                    <a:pt x="30" y="0"/>
                    <a:pt x="12" y="3"/>
                    <a:pt x="23"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3" name="Freeform 456"/>
            <p:cNvSpPr>
              <a:spLocks/>
            </p:cNvSpPr>
            <p:nvPr/>
          </p:nvSpPr>
          <p:spPr bwMode="auto">
            <a:xfrm>
              <a:off x="5125" y="3101"/>
              <a:ext cx="4" cy="0"/>
            </a:xfrm>
            <a:custGeom>
              <a:avLst/>
              <a:gdLst>
                <a:gd name="T0" fmla="*/ 0 w 4"/>
                <a:gd name="T1" fmla="*/ 4 w 4"/>
                <a:gd name="T2" fmla="*/ 1 w 4"/>
                <a:gd name="T3" fmla="*/ 0 w 4"/>
              </a:gdLst>
              <a:ahLst/>
              <a:cxnLst>
                <a:cxn ang="0">
                  <a:pos x="T0" y="0"/>
                </a:cxn>
                <a:cxn ang="0">
                  <a:pos x="T1" y="0"/>
                </a:cxn>
                <a:cxn ang="0">
                  <a:pos x="T2" y="0"/>
                </a:cxn>
                <a:cxn ang="0">
                  <a:pos x="T3" y="0"/>
                </a:cxn>
              </a:cxnLst>
              <a:rect l="0" t="0" r="r" b="b"/>
              <a:pathLst>
                <a:path w="4">
                  <a:moveTo>
                    <a:pt x="0" y="0"/>
                  </a:moveTo>
                  <a:cubicBezTo>
                    <a:pt x="4" y="0"/>
                    <a:pt x="4" y="0"/>
                    <a:pt x="4" y="0"/>
                  </a:cubicBezTo>
                  <a:cubicBezTo>
                    <a:pt x="1" y="0"/>
                    <a:pt x="1" y="0"/>
                    <a:pt x="1" y="0"/>
                  </a:cubicBezTo>
                  <a:cubicBezTo>
                    <a:pt x="2" y="0"/>
                    <a:pt x="2"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4" name="Freeform 457"/>
            <p:cNvSpPr>
              <a:spLocks/>
            </p:cNvSpPr>
            <p:nvPr/>
          </p:nvSpPr>
          <p:spPr bwMode="auto">
            <a:xfrm>
              <a:off x="5125" y="3101"/>
              <a:ext cx="1" cy="0"/>
            </a:xfrm>
            <a:custGeom>
              <a:avLst/>
              <a:gdLst>
                <a:gd name="T0" fmla="*/ 2 w 2"/>
                <a:gd name="T1" fmla="*/ 1 w 2"/>
                <a:gd name="T2" fmla="*/ 1 w 2"/>
                <a:gd name="T3" fmla="*/ 2 w 2"/>
              </a:gdLst>
              <a:ahLst/>
              <a:cxnLst>
                <a:cxn ang="0">
                  <a:pos x="T0" y="0"/>
                </a:cxn>
                <a:cxn ang="0">
                  <a:pos x="T1" y="0"/>
                </a:cxn>
                <a:cxn ang="0">
                  <a:pos x="T2" y="0"/>
                </a:cxn>
                <a:cxn ang="0">
                  <a:pos x="T3" y="0"/>
                </a:cxn>
              </a:cxnLst>
              <a:rect l="0" t="0" r="r" b="b"/>
              <a:pathLst>
                <a:path w="2">
                  <a:moveTo>
                    <a:pt x="2" y="0"/>
                  </a:moveTo>
                  <a:cubicBezTo>
                    <a:pt x="1" y="0"/>
                    <a:pt x="1" y="0"/>
                    <a:pt x="1" y="0"/>
                  </a:cubicBezTo>
                  <a:cubicBezTo>
                    <a:pt x="0" y="0"/>
                    <a:pt x="1" y="0"/>
                    <a:pt x="1" y="0"/>
                  </a:cubicBezTo>
                  <a:lnTo>
                    <a:pt x="2"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5" name="Freeform 458"/>
            <p:cNvSpPr>
              <a:spLocks/>
            </p:cNvSpPr>
            <p:nvPr/>
          </p:nvSpPr>
          <p:spPr bwMode="auto">
            <a:xfrm>
              <a:off x="5123" y="3096"/>
              <a:ext cx="2" cy="0"/>
            </a:xfrm>
            <a:custGeom>
              <a:avLst/>
              <a:gdLst>
                <a:gd name="T0" fmla="*/ 1 w 2"/>
                <a:gd name="T1" fmla="*/ 1 w 2"/>
                <a:gd name="T2" fmla="*/ 1 w 2"/>
              </a:gdLst>
              <a:ahLst/>
              <a:cxnLst>
                <a:cxn ang="0">
                  <a:pos x="T0" y="0"/>
                </a:cxn>
                <a:cxn ang="0">
                  <a:pos x="T1" y="0"/>
                </a:cxn>
                <a:cxn ang="0">
                  <a:pos x="T2" y="0"/>
                </a:cxn>
              </a:cxnLst>
              <a:rect l="0" t="0" r="r" b="b"/>
              <a:pathLst>
                <a:path w="2">
                  <a:moveTo>
                    <a:pt x="1" y="0"/>
                  </a:moveTo>
                  <a:cubicBezTo>
                    <a:pt x="1" y="0"/>
                    <a:pt x="2" y="0"/>
                    <a:pt x="1" y="0"/>
                  </a:cubicBezTo>
                  <a:cubicBezTo>
                    <a:pt x="0" y="0"/>
                    <a:pt x="0" y="0"/>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6" name="Freeform 459"/>
            <p:cNvSpPr>
              <a:spLocks/>
            </p:cNvSpPr>
            <p:nvPr/>
          </p:nvSpPr>
          <p:spPr bwMode="auto">
            <a:xfrm>
              <a:off x="5121" y="3096"/>
              <a:ext cx="1" cy="1"/>
            </a:xfrm>
            <a:custGeom>
              <a:avLst/>
              <a:gdLst>
                <a:gd name="T0" fmla="*/ 1 w 1"/>
                <a:gd name="T1" fmla="*/ 0 h 1"/>
                <a:gd name="T2" fmla="*/ 0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1"/>
                  </a:lnTo>
                  <a:lnTo>
                    <a:pt x="0" y="1"/>
                  </a:lnTo>
                  <a:lnTo>
                    <a:pt x="1"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7" name="Freeform 460"/>
            <p:cNvSpPr>
              <a:spLocks/>
            </p:cNvSpPr>
            <p:nvPr/>
          </p:nvSpPr>
          <p:spPr bwMode="auto">
            <a:xfrm>
              <a:off x="5105" y="3092"/>
              <a:ext cx="20" cy="8"/>
            </a:xfrm>
            <a:custGeom>
              <a:avLst/>
              <a:gdLst>
                <a:gd name="T0" fmla="*/ 12 w 25"/>
                <a:gd name="T1" fmla="*/ 1 h 9"/>
                <a:gd name="T2" fmla="*/ 7 w 25"/>
                <a:gd name="T3" fmla="*/ 2 h 9"/>
                <a:gd name="T4" fmla="*/ 10 w 25"/>
                <a:gd name="T5" fmla="*/ 0 h 9"/>
                <a:gd name="T6" fmla="*/ 3 w 25"/>
                <a:gd name="T7" fmla="*/ 4 h 9"/>
                <a:gd name="T8" fmla="*/ 9 w 25"/>
                <a:gd name="T9" fmla="*/ 5 h 9"/>
                <a:gd name="T10" fmla="*/ 6 w 25"/>
                <a:gd name="T11" fmla="*/ 6 h 9"/>
                <a:gd name="T12" fmla="*/ 12 w 25"/>
                <a:gd name="T13" fmla="*/ 5 h 9"/>
                <a:gd name="T14" fmla="*/ 6 w 25"/>
                <a:gd name="T15" fmla="*/ 7 h 9"/>
                <a:gd name="T16" fmla="*/ 9 w 25"/>
                <a:gd name="T17" fmla="*/ 7 h 9"/>
                <a:gd name="T18" fmla="*/ 11 w 25"/>
                <a:gd name="T19" fmla="*/ 6 h 9"/>
                <a:gd name="T20" fmla="*/ 10 w 25"/>
                <a:gd name="T21" fmla="*/ 7 h 9"/>
                <a:gd name="T22" fmla="*/ 11 w 25"/>
                <a:gd name="T23" fmla="*/ 6 h 9"/>
                <a:gd name="T24" fmla="*/ 12 w 25"/>
                <a:gd name="T25" fmla="*/ 6 h 9"/>
                <a:gd name="T26" fmla="*/ 10 w 25"/>
                <a:gd name="T27" fmla="*/ 7 h 9"/>
                <a:gd name="T28" fmla="*/ 12 w 25"/>
                <a:gd name="T29" fmla="*/ 6 h 9"/>
                <a:gd name="T30" fmla="*/ 9 w 25"/>
                <a:gd name="T31" fmla="*/ 8 h 9"/>
                <a:gd name="T32" fmla="*/ 15 w 25"/>
                <a:gd name="T33" fmla="*/ 7 h 9"/>
                <a:gd name="T34" fmla="*/ 18 w 25"/>
                <a:gd name="T35" fmla="*/ 6 h 9"/>
                <a:gd name="T36" fmla="*/ 15 w 25"/>
                <a:gd name="T37" fmla="*/ 6 h 9"/>
                <a:gd name="T38" fmla="*/ 15 w 25"/>
                <a:gd name="T39" fmla="*/ 6 h 9"/>
                <a:gd name="T40" fmla="*/ 13 w 25"/>
                <a:gd name="T41" fmla="*/ 6 h 9"/>
                <a:gd name="T42" fmla="*/ 19 w 25"/>
                <a:gd name="T43" fmla="*/ 5 h 9"/>
                <a:gd name="T44" fmla="*/ 22 w 25"/>
                <a:gd name="T45" fmla="*/ 2 h 9"/>
                <a:gd name="T46" fmla="*/ 22 w 25"/>
                <a:gd name="T47" fmla="*/ 2 h 9"/>
                <a:gd name="T48" fmla="*/ 20 w 25"/>
                <a:gd name="T49" fmla="*/ 2 h 9"/>
                <a:gd name="T50" fmla="*/ 18 w 25"/>
                <a:gd name="T51" fmla="*/ 4 h 9"/>
                <a:gd name="T52" fmla="*/ 12 w 25"/>
                <a:gd name="T53" fmla="*/ 6 h 9"/>
                <a:gd name="T54" fmla="*/ 12 w 25"/>
                <a:gd name="T55" fmla="*/ 5 h 9"/>
                <a:gd name="T56" fmla="*/ 17 w 25"/>
                <a:gd name="T57" fmla="*/ 4 h 9"/>
                <a:gd name="T58" fmla="*/ 14 w 25"/>
                <a:gd name="T59" fmla="*/ 4 h 9"/>
                <a:gd name="T60" fmla="*/ 20 w 25"/>
                <a:gd name="T61" fmla="*/ 2 h 9"/>
                <a:gd name="T62" fmla="*/ 14 w 25"/>
                <a:gd name="T63" fmla="*/ 4 h 9"/>
                <a:gd name="T64" fmla="*/ 13 w 25"/>
                <a:gd name="T65" fmla="*/ 3 h 9"/>
                <a:gd name="T66" fmla="*/ 17 w 25"/>
                <a:gd name="T67" fmla="*/ 1 h 9"/>
                <a:gd name="T68" fmla="*/ 13 w 25"/>
                <a:gd name="T69" fmla="*/ 3 h 9"/>
                <a:gd name="T70" fmla="*/ 14 w 25"/>
                <a:gd name="T71" fmla="*/ 1 h 9"/>
                <a:gd name="T72" fmla="*/ 11 w 25"/>
                <a:gd name="T73" fmla="*/ 2 h 9"/>
                <a:gd name="T74" fmla="*/ 12 w 25"/>
                <a:gd name="T75" fmla="*/ 1 h 9"/>
                <a:gd name="T76" fmla="*/ 11 w 25"/>
                <a:gd name="T77" fmla="*/ 1 h 9"/>
                <a:gd name="T78" fmla="*/ 6 w 25"/>
                <a:gd name="T79" fmla="*/ 4 h 9"/>
                <a:gd name="T80" fmla="*/ 12 w 25"/>
                <a:gd name="T81"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 h="9">
                  <a:moveTo>
                    <a:pt x="12" y="1"/>
                  </a:moveTo>
                  <a:cubicBezTo>
                    <a:pt x="7" y="2"/>
                    <a:pt x="7" y="2"/>
                    <a:pt x="7" y="2"/>
                  </a:cubicBezTo>
                  <a:cubicBezTo>
                    <a:pt x="9" y="1"/>
                    <a:pt x="7" y="2"/>
                    <a:pt x="10" y="0"/>
                  </a:cubicBezTo>
                  <a:cubicBezTo>
                    <a:pt x="5" y="3"/>
                    <a:pt x="10" y="0"/>
                    <a:pt x="3" y="4"/>
                  </a:cubicBezTo>
                  <a:cubicBezTo>
                    <a:pt x="6" y="3"/>
                    <a:pt x="2" y="7"/>
                    <a:pt x="9" y="5"/>
                  </a:cubicBezTo>
                  <a:cubicBezTo>
                    <a:pt x="6" y="6"/>
                    <a:pt x="6" y="6"/>
                    <a:pt x="6" y="6"/>
                  </a:cubicBezTo>
                  <a:cubicBezTo>
                    <a:pt x="12" y="4"/>
                    <a:pt x="0" y="9"/>
                    <a:pt x="12" y="5"/>
                  </a:cubicBezTo>
                  <a:cubicBezTo>
                    <a:pt x="6" y="7"/>
                    <a:pt x="6" y="7"/>
                    <a:pt x="6" y="7"/>
                  </a:cubicBezTo>
                  <a:cubicBezTo>
                    <a:pt x="4" y="8"/>
                    <a:pt x="15" y="4"/>
                    <a:pt x="9" y="7"/>
                  </a:cubicBezTo>
                  <a:cubicBezTo>
                    <a:pt x="11" y="6"/>
                    <a:pt x="11" y="6"/>
                    <a:pt x="11" y="6"/>
                  </a:cubicBezTo>
                  <a:cubicBezTo>
                    <a:pt x="10" y="7"/>
                    <a:pt x="10" y="7"/>
                    <a:pt x="10" y="7"/>
                  </a:cubicBezTo>
                  <a:cubicBezTo>
                    <a:pt x="11" y="6"/>
                    <a:pt x="11" y="6"/>
                    <a:pt x="11" y="6"/>
                  </a:cubicBezTo>
                  <a:cubicBezTo>
                    <a:pt x="14" y="5"/>
                    <a:pt x="13" y="6"/>
                    <a:pt x="12" y="6"/>
                  </a:cubicBezTo>
                  <a:cubicBezTo>
                    <a:pt x="10" y="7"/>
                    <a:pt x="11" y="7"/>
                    <a:pt x="10" y="7"/>
                  </a:cubicBezTo>
                  <a:cubicBezTo>
                    <a:pt x="8" y="8"/>
                    <a:pt x="12" y="6"/>
                    <a:pt x="12" y="6"/>
                  </a:cubicBezTo>
                  <a:cubicBezTo>
                    <a:pt x="11" y="7"/>
                    <a:pt x="10" y="7"/>
                    <a:pt x="9" y="8"/>
                  </a:cubicBezTo>
                  <a:cubicBezTo>
                    <a:pt x="12" y="7"/>
                    <a:pt x="5" y="9"/>
                    <a:pt x="15" y="7"/>
                  </a:cubicBezTo>
                  <a:cubicBezTo>
                    <a:pt x="16" y="6"/>
                    <a:pt x="18" y="6"/>
                    <a:pt x="18" y="6"/>
                  </a:cubicBezTo>
                  <a:cubicBezTo>
                    <a:pt x="21" y="5"/>
                    <a:pt x="18" y="5"/>
                    <a:pt x="15" y="6"/>
                  </a:cubicBezTo>
                  <a:cubicBezTo>
                    <a:pt x="15" y="6"/>
                    <a:pt x="15" y="6"/>
                    <a:pt x="15" y="6"/>
                  </a:cubicBezTo>
                  <a:cubicBezTo>
                    <a:pt x="6" y="9"/>
                    <a:pt x="17" y="5"/>
                    <a:pt x="13" y="6"/>
                  </a:cubicBezTo>
                  <a:cubicBezTo>
                    <a:pt x="17" y="5"/>
                    <a:pt x="17" y="5"/>
                    <a:pt x="19" y="5"/>
                  </a:cubicBezTo>
                  <a:cubicBezTo>
                    <a:pt x="25" y="2"/>
                    <a:pt x="13" y="6"/>
                    <a:pt x="22" y="2"/>
                  </a:cubicBezTo>
                  <a:cubicBezTo>
                    <a:pt x="22" y="2"/>
                    <a:pt x="22" y="2"/>
                    <a:pt x="22" y="2"/>
                  </a:cubicBezTo>
                  <a:cubicBezTo>
                    <a:pt x="23" y="2"/>
                    <a:pt x="21" y="2"/>
                    <a:pt x="20" y="2"/>
                  </a:cubicBezTo>
                  <a:cubicBezTo>
                    <a:pt x="18" y="4"/>
                    <a:pt x="18" y="4"/>
                    <a:pt x="18" y="4"/>
                  </a:cubicBezTo>
                  <a:cubicBezTo>
                    <a:pt x="17" y="4"/>
                    <a:pt x="13" y="5"/>
                    <a:pt x="12" y="6"/>
                  </a:cubicBezTo>
                  <a:cubicBezTo>
                    <a:pt x="15" y="4"/>
                    <a:pt x="10" y="6"/>
                    <a:pt x="12" y="5"/>
                  </a:cubicBezTo>
                  <a:cubicBezTo>
                    <a:pt x="15" y="4"/>
                    <a:pt x="15" y="4"/>
                    <a:pt x="17" y="4"/>
                  </a:cubicBezTo>
                  <a:cubicBezTo>
                    <a:pt x="14" y="4"/>
                    <a:pt x="14" y="4"/>
                    <a:pt x="14" y="4"/>
                  </a:cubicBezTo>
                  <a:cubicBezTo>
                    <a:pt x="14" y="4"/>
                    <a:pt x="18" y="3"/>
                    <a:pt x="20" y="2"/>
                  </a:cubicBezTo>
                  <a:cubicBezTo>
                    <a:pt x="17" y="3"/>
                    <a:pt x="18" y="3"/>
                    <a:pt x="14" y="4"/>
                  </a:cubicBezTo>
                  <a:cubicBezTo>
                    <a:pt x="19" y="2"/>
                    <a:pt x="17" y="1"/>
                    <a:pt x="13" y="3"/>
                  </a:cubicBezTo>
                  <a:cubicBezTo>
                    <a:pt x="14" y="2"/>
                    <a:pt x="17" y="1"/>
                    <a:pt x="17" y="1"/>
                  </a:cubicBezTo>
                  <a:cubicBezTo>
                    <a:pt x="17" y="1"/>
                    <a:pt x="15" y="2"/>
                    <a:pt x="13" y="3"/>
                  </a:cubicBezTo>
                  <a:cubicBezTo>
                    <a:pt x="10" y="4"/>
                    <a:pt x="12" y="2"/>
                    <a:pt x="14" y="1"/>
                  </a:cubicBezTo>
                  <a:cubicBezTo>
                    <a:pt x="11" y="2"/>
                    <a:pt x="11" y="2"/>
                    <a:pt x="11" y="2"/>
                  </a:cubicBezTo>
                  <a:cubicBezTo>
                    <a:pt x="7" y="4"/>
                    <a:pt x="14" y="0"/>
                    <a:pt x="12" y="1"/>
                  </a:cubicBezTo>
                  <a:cubicBezTo>
                    <a:pt x="11" y="1"/>
                    <a:pt x="11" y="1"/>
                    <a:pt x="11" y="1"/>
                  </a:cubicBezTo>
                  <a:cubicBezTo>
                    <a:pt x="11" y="1"/>
                    <a:pt x="4" y="4"/>
                    <a:pt x="6" y="4"/>
                  </a:cubicBezTo>
                  <a:cubicBezTo>
                    <a:pt x="9" y="2"/>
                    <a:pt x="9" y="2"/>
                    <a:pt x="12"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8" name="Freeform 461"/>
            <p:cNvSpPr>
              <a:spLocks/>
            </p:cNvSpPr>
            <p:nvPr/>
          </p:nvSpPr>
          <p:spPr bwMode="auto">
            <a:xfrm>
              <a:off x="5107" y="3092"/>
              <a:ext cx="5" cy="4"/>
            </a:xfrm>
            <a:custGeom>
              <a:avLst/>
              <a:gdLst>
                <a:gd name="T0" fmla="*/ 3 w 7"/>
                <a:gd name="T1" fmla="*/ 3 h 4"/>
                <a:gd name="T2" fmla="*/ 7 w 7"/>
                <a:gd name="T3" fmla="*/ 1 h 4"/>
                <a:gd name="T4" fmla="*/ 0 w 7"/>
                <a:gd name="T5" fmla="*/ 4 h 4"/>
                <a:gd name="T6" fmla="*/ 2 w 7"/>
                <a:gd name="T7" fmla="*/ 3 h 4"/>
                <a:gd name="T8" fmla="*/ 3 w 7"/>
                <a:gd name="T9" fmla="*/ 3 h 4"/>
              </a:gdLst>
              <a:ahLst/>
              <a:cxnLst>
                <a:cxn ang="0">
                  <a:pos x="T0" y="T1"/>
                </a:cxn>
                <a:cxn ang="0">
                  <a:pos x="T2" y="T3"/>
                </a:cxn>
                <a:cxn ang="0">
                  <a:pos x="T4" y="T5"/>
                </a:cxn>
                <a:cxn ang="0">
                  <a:pos x="T6" y="T7"/>
                </a:cxn>
                <a:cxn ang="0">
                  <a:pos x="T8" y="T9"/>
                </a:cxn>
              </a:cxnLst>
              <a:rect l="0" t="0" r="r" b="b"/>
              <a:pathLst>
                <a:path w="7" h="4">
                  <a:moveTo>
                    <a:pt x="3" y="3"/>
                  </a:moveTo>
                  <a:cubicBezTo>
                    <a:pt x="7" y="1"/>
                    <a:pt x="7" y="1"/>
                    <a:pt x="7" y="1"/>
                  </a:cubicBezTo>
                  <a:cubicBezTo>
                    <a:pt x="7" y="0"/>
                    <a:pt x="3" y="2"/>
                    <a:pt x="0" y="4"/>
                  </a:cubicBezTo>
                  <a:cubicBezTo>
                    <a:pt x="1" y="3"/>
                    <a:pt x="0" y="4"/>
                    <a:pt x="2" y="3"/>
                  </a:cubicBezTo>
                  <a:cubicBezTo>
                    <a:pt x="2" y="3"/>
                    <a:pt x="4" y="2"/>
                    <a:pt x="3" y="3"/>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9" name="Freeform 462"/>
            <p:cNvSpPr>
              <a:spLocks/>
            </p:cNvSpPr>
            <p:nvPr/>
          </p:nvSpPr>
          <p:spPr bwMode="auto">
            <a:xfrm>
              <a:off x="5100" y="3090"/>
              <a:ext cx="15" cy="6"/>
            </a:xfrm>
            <a:custGeom>
              <a:avLst/>
              <a:gdLst>
                <a:gd name="T0" fmla="*/ 9 w 18"/>
                <a:gd name="T1" fmla="*/ 4 h 8"/>
                <a:gd name="T2" fmla="*/ 6 w 18"/>
                <a:gd name="T3" fmla="*/ 5 h 8"/>
                <a:gd name="T4" fmla="*/ 6 w 18"/>
                <a:gd name="T5" fmla="*/ 7 h 8"/>
                <a:gd name="T6" fmla="*/ 12 w 18"/>
                <a:gd name="T7" fmla="*/ 4 h 8"/>
                <a:gd name="T8" fmla="*/ 8 w 18"/>
                <a:gd name="T9" fmla="*/ 6 h 8"/>
                <a:gd name="T10" fmla="*/ 12 w 18"/>
                <a:gd name="T11" fmla="*/ 4 h 8"/>
                <a:gd name="T12" fmla="*/ 11 w 18"/>
                <a:gd name="T13" fmla="*/ 5 h 8"/>
                <a:gd name="T14" fmla="*/ 13 w 18"/>
                <a:gd name="T15" fmla="*/ 4 h 8"/>
                <a:gd name="T16" fmla="*/ 12 w 18"/>
                <a:gd name="T17" fmla="*/ 4 h 8"/>
                <a:gd name="T18" fmla="*/ 14 w 18"/>
                <a:gd name="T19" fmla="*/ 3 h 8"/>
                <a:gd name="T20" fmla="*/ 9 w 18"/>
                <a:gd name="T21" fmla="*/ 5 h 8"/>
                <a:gd name="T22" fmla="*/ 14 w 18"/>
                <a:gd name="T23" fmla="*/ 2 h 8"/>
                <a:gd name="T24" fmla="*/ 15 w 18"/>
                <a:gd name="T25" fmla="*/ 1 h 8"/>
                <a:gd name="T26" fmla="*/ 14 w 18"/>
                <a:gd name="T27" fmla="*/ 2 h 8"/>
                <a:gd name="T28" fmla="*/ 10 w 18"/>
                <a:gd name="T29" fmla="*/ 4 h 8"/>
                <a:gd name="T30" fmla="*/ 15 w 18"/>
                <a:gd name="T31" fmla="*/ 1 h 8"/>
                <a:gd name="T32" fmla="*/ 12 w 18"/>
                <a:gd name="T33" fmla="*/ 1 h 8"/>
                <a:gd name="T34" fmla="*/ 6 w 18"/>
                <a:gd name="T35" fmla="*/ 5 h 8"/>
                <a:gd name="T36" fmla="*/ 10 w 18"/>
                <a:gd name="T37" fmla="*/ 2 h 8"/>
                <a:gd name="T38" fmla="*/ 11 w 18"/>
                <a:gd name="T39" fmla="*/ 1 h 8"/>
                <a:gd name="T40" fmla="*/ 3 w 18"/>
                <a:gd name="T41" fmla="*/ 6 h 8"/>
                <a:gd name="T42" fmla="*/ 9 w 18"/>
                <a:gd name="T43"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8">
                  <a:moveTo>
                    <a:pt x="9" y="4"/>
                  </a:moveTo>
                  <a:cubicBezTo>
                    <a:pt x="6" y="5"/>
                    <a:pt x="6" y="5"/>
                    <a:pt x="6" y="5"/>
                  </a:cubicBezTo>
                  <a:cubicBezTo>
                    <a:pt x="7" y="6"/>
                    <a:pt x="8" y="5"/>
                    <a:pt x="6" y="7"/>
                  </a:cubicBezTo>
                  <a:cubicBezTo>
                    <a:pt x="5" y="8"/>
                    <a:pt x="10" y="5"/>
                    <a:pt x="12" y="4"/>
                  </a:cubicBezTo>
                  <a:cubicBezTo>
                    <a:pt x="8" y="6"/>
                    <a:pt x="8" y="6"/>
                    <a:pt x="8" y="6"/>
                  </a:cubicBezTo>
                  <a:cubicBezTo>
                    <a:pt x="10" y="5"/>
                    <a:pt x="7" y="8"/>
                    <a:pt x="12" y="4"/>
                  </a:cubicBezTo>
                  <a:cubicBezTo>
                    <a:pt x="13" y="4"/>
                    <a:pt x="10" y="6"/>
                    <a:pt x="11" y="5"/>
                  </a:cubicBezTo>
                  <a:cubicBezTo>
                    <a:pt x="13" y="4"/>
                    <a:pt x="13" y="4"/>
                    <a:pt x="13" y="4"/>
                  </a:cubicBezTo>
                  <a:cubicBezTo>
                    <a:pt x="12" y="4"/>
                    <a:pt x="12" y="4"/>
                    <a:pt x="12" y="4"/>
                  </a:cubicBezTo>
                  <a:cubicBezTo>
                    <a:pt x="14" y="3"/>
                    <a:pt x="14" y="3"/>
                    <a:pt x="14" y="3"/>
                  </a:cubicBezTo>
                  <a:cubicBezTo>
                    <a:pt x="18" y="0"/>
                    <a:pt x="7" y="7"/>
                    <a:pt x="9" y="5"/>
                  </a:cubicBezTo>
                  <a:cubicBezTo>
                    <a:pt x="14" y="2"/>
                    <a:pt x="14" y="2"/>
                    <a:pt x="14" y="2"/>
                  </a:cubicBezTo>
                  <a:cubicBezTo>
                    <a:pt x="14" y="2"/>
                    <a:pt x="12" y="3"/>
                    <a:pt x="15" y="1"/>
                  </a:cubicBezTo>
                  <a:cubicBezTo>
                    <a:pt x="15" y="1"/>
                    <a:pt x="13" y="2"/>
                    <a:pt x="14" y="2"/>
                  </a:cubicBezTo>
                  <a:cubicBezTo>
                    <a:pt x="13" y="2"/>
                    <a:pt x="11" y="3"/>
                    <a:pt x="10" y="4"/>
                  </a:cubicBezTo>
                  <a:cubicBezTo>
                    <a:pt x="6" y="6"/>
                    <a:pt x="13" y="2"/>
                    <a:pt x="15" y="1"/>
                  </a:cubicBezTo>
                  <a:cubicBezTo>
                    <a:pt x="11" y="2"/>
                    <a:pt x="8" y="4"/>
                    <a:pt x="12" y="1"/>
                  </a:cubicBezTo>
                  <a:cubicBezTo>
                    <a:pt x="9" y="3"/>
                    <a:pt x="6" y="5"/>
                    <a:pt x="6" y="5"/>
                  </a:cubicBezTo>
                  <a:cubicBezTo>
                    <a:pt x="10" y="2"/>
                    <a:pt x="10" y="2"/>
                    <a:pt x="10" y="2"/>
                  </a:cubicBezTo>
                  <a:cubicBezTo>
                    <a:pt x="11" y="1"/>
                    <a:pt x="12" y="0"/>
                    <a:pt x="11" y="1"/>
                  </a:cubicBezTo>
                  <a:cubicBezTo>
                    <a:pt x="9" y="3"/>
                    <a:pt x="5" y="5"/>
                    <a:pt x="3" y="6"/>
                  </a:cubicBezTo>
                  <a:cubicBezTo>
                    <a:pt x="0" y="8"/>
                    <a:pt x="10" y="3"/>
                    <a:pt x="9" y="4"/>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0" name="Freeform 463"/>
            <p:cNvSpPr>
              <a:spLocks/>
            </p:cNvSpPr>
            <p:nvPr/>
          </p:nvSpPr>
          <p:spPr bwMode="auto">
            <a:xfrm>
              <a:off x="5104" y="3094"/>
              <a:ext cx="1" cy="1"/>
            </a:xfrm>
            <a:custGeom>
              <a:avLst/>
              <a:gdLst>
                <a:gd name="T0" fmla="*/ 0 w 1"/>
                <a:gd name="T1" fmla="*/ 1 h 1"/>
                <a:gd name="T2" fmla="*/ 1 w 1"/>
                <a:gd name="T3" fmla="*/ 0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1" y="0"/>
                  </a:lnTo>
                  <a:lnTo>
                    <a:pt x="1" y="0"/>
                  </a:lnTo>
                  <a:lnTo>
                    <a:pt x="0" y="1"/>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1" name="Freeform 464"/>
            <p:cNvSpPr>
              <a:spLocks/>
            </p:cNvSpPr>
            <p:nvPr/>
          </p:nvSpPr>
          <p:spPr bwMode="auto">
            <a:xfrm>
              <a:off x="4743" y="3209"/>
              <a:ext cx="2" cy="2"/>
            </a:xfrm>
            <a:custGeom>
              <a:avLst/>
              <a:gdLst>
                <a:gd name="T0" fmla="*/ 1 w 2"/>
                <a:gd name="T1" fmla="*/ 1 h 2"/>
                <a:gd name="T2" fmla="*/ 0 w 2"/>
                <a:gd name="T3" fmla="*/ 0 h 2"/>
                <a:gd name="T4" fmla="*/ 2 w 2"/>
                <a:gd name="T5" fmla="*/ 2 h 2"/>
                <a:gd name="T6" fmla="*/ 1 w 2"/>
                <a:gd name="T7" fmla="*/ 1 h 2"/>
              </a:gdLst>
              <a:ahLst/>
              <a:cxnLst>
                <a:cxn ang="0">
                  <a:pos x="T0" y="T1"/>
                </a:cxn>
                <a:cxn ang="0">
                  <a:pos x="T2" y="T3"/>
                </a:cxn>
                <a:cxn ang="0">
                  <a:pos x="T4" y="T5"/>
                </a:cxn>
                <a:cxn ang="0">
                  <a:pos x="T6" y="T7"/>
                </a:cxn>
              </a:cxnLst>
              <a:rect l="0" t="0" r="r" b="b"/>
              <a:pathLst>
                <a:path w="2" h="2">
                  <a:moveTo>
                    <a:pt x="1" y="1"/>
                  </a:moveTo>
                  <a:lnTo>
                    <a:pt x="0" y="0"/>
                  </a:lnTo>
                  <a:lnTo>
                    <a:pt x="2" y="2"/>
                  </a:lnTo>
                  <a:lnTo>
                    <a:pt x="1" y="1"/>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2" name="Freeform 465"/>
            <p:cNvSpPr>
              <a:spLocks/>
            </p:cNvSpPr>
            <p:nvPr/>
          </p:nvSpPr>
          <p:spPr bwMode="auto">
            <a:xfrm>
              <a:off x="4738" y="3201"/>
              <a:ext cx="6" cy="11"/>
            </a:xfrm>
            <a:custGeom>
              <a:avLst/>
              <a:gdLst>
                <a:gd name="T0" fmla="*/ 0 w 7"/>
                <a:gd name="T1" fmla="*/ 0 h 14"/>
                <a:gd name="T2" fmla="*/ 0 w 7"/>
                <a:gd name="T3" fmla="*/ 1 h 14"/>
                <a:gd name="T4" fmla="*/ 7 w 7"/>
                <a:gd name="T5" fmla="*/ 14 h 14"/>
                <a:gd name="T6" fmla="*/ 4 w 7"/>
                <a:gd name="T7" fmla="*/ 6 h 14"/>
                <a:gd name="T8" fmla="*/ 4 w 7"/>
                <a:gd name="T9" fmla="*/ 9 h 14"/>
                <a:gd name="T10" fmla="*/ 2 w 7"/>
                <a:gd name="T11" fmla="*/ 3 h 14"/>
                <a:gd name="T12" fmla="*/ 2 w 7"/>
                <a:gd name="T13" fmla="*/ 4 h 14"/>
                <a:gd name="T14" fmla="*/ 0 w 7"/>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4">
                  <a:moveTo>
                    <a:pt x="0" y="0"/>
                  </a:moveTo>
                  <a:cubicBezTo>
                    <a:pt x="0" y="1"/>
                    <a:pt x="0" y="1"/>
                    <a:pt x="0" y="1"/>
                  </a:cubicBezTo>
                  <a:cubicBezTo>
                    <a:pt x="5" y="11"/>
                    <a:pt x="3" y="8"/>
                    <a:pt x="7" y="14"/>
                  </a:cubicBezTo>
                  <a:cubicBezTo>
                    <a:pt x="7" y="13"/>
                    <a:pt x="6" y="9"/>
                    <a:pt x="4" y="6"/>
                  </a:cubicBezTo>
                  <a:cubicBezTo>
                    <a:pt x="4" y="6"/>
                    <a:pt x="5" y="10"/>
                    <a:pt x="4" y="9"/>
                  </a:cubicBezTo>
                  <a:cubicBezTo>
                    <a:pt x="3" y="6"/>
                    <a:pt x="4" y="6"/>
                    <a:pt x="2" y="3"/>
                  </a:cubicBezTo>
                  <a:cubicBezTo>
                    <a:pt x="0" y="0"/>
                    <a:pt x="3" y="5"/>
                    <a:pt x="2" y="4"/>
                  </a:cubicBez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3" name="Freeform 466"/>
            <p:cNvSpPr>
              <a:spLocks/>
            </p:cNvSpPr>
            <p:nvPr/>
          </p:nvSpPr>
          <p:spPr bwMode="auto">
            <a:xfrm>
              <a:off x="4740" y="3205"/>
              <a:ext cx="2" cy="3"/>
            </a:xfrm>
            <a:custGeom>
              <a:avLst/>
              <a:gdLst>
                <a:gd name="T0" fmla="*/ 2 w 2"/>
                <a:gd name="T1" fmla="*/ 4 h 4"/>
                <a:gd name="T2" fmla="*/ 0 w 2"/>
                <a:gd name="T3" fmla="*/ 0 h 4"/>
                <a:gd name="T4" fmla="*/ 2 w 2"/>
                <a:gd name="T5" fmla="*/ 4 h 4"/>
              </a:gdLst>
              <a:ahLst/>
              <a:cxnLst>
                <a:cxn ang="0">
                  <a:pos x="T0" y="T1"/>
                </a:cxn>
                <a:cxn ang="0">
                  <a:pos x="T2" y="T3"/>
                </a:cxn>
                <a:cxn ang="0">
                  <a:pos x="T4" y="T5"/>
                </a:cxn>
              </a:cxnLst>
              <a:rect l="0" t="0" r="r" b="b"/>
              <a:pathLst>
                <a:path w="2" h="4">
                  <a:moveTo>
                    <a:pt x="2" y="4"/>
                  </a:moveTo>
                  <a:cubicBezTo>
                    <a:pt x="0" y="0"/>
                    <a:pt x="0" y="0"/>
                    <a:pt x="0" y="0"/>
                  </a:cubicBezTo>
                  <a:cubicBezTo>
                    <a:pt x="0" y="1"/>
                    <a:pt x="1" y="3"/>
                    <a:pt x="2" y="4"/>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4" name="Freeform 467"/>
            <p:cNvSpPr>
              <a:spLocks/>
            </p:cNvSpPr>
            <p:nvPr/>
          </p:nvSpPr>
          <p:spPr bwMode="auto">
            <a:xfrm>
              <a:off x="4740" y="3206"/>
              <a:ext cx="2" cy="5"/>
            </a:xfrm>
            <a:custGeom>
              <a:avLst/>
              <a:gdLst>
                <a:gd name="T0" fmla="*/ 2 w 2"/>
                <a:gd name="T1" fmla="*/ 4 h 7"/>
                <a:gd name="T2" fmla="*/ 0 w 2"/>
                <a:gd name="T3" fmla="*/ 0 h 7"/>
                <a:gd name="T4" fmla="*/ 2 w 2"/>
                <a:gd name="T5" fmla="*/ 7 h 7"/>
                <a:gd name="T6" fmla="*/ 2 w 2"/>
                <a:gd name="T7" fmla="*/ 4 h 7"/>
              </a:gdLst>
              <a:ahLst/>
              <a:cxnLst>
                <a:cxn ang="0">
                  <a:pos x="T0" y="T1"/>
                </a:cxn>
                <a:cxn ang="0">
                  <a:pos x="T2" y="T3"/>
                </a:cxn>
                <a:cxn ang="0">
                  <a:pos x="T4" y="T5"/>
                </a:cxn>
                <a:cxn ang="0">
                  <a:pos x="T6" y="T7"/>
                </a:cxn>
              </a:cxnLst>
              <a:rect l="0" t="0" r="r" b="b"/>
              <a:pathLst>
                <a:path w="2" h="7">
                  <a:moveTo>
                    <a:pt x="2" y="4"/>
                  </a:moveTo>
                  <a:cubicBezTo>
                    <a:pt x="1" y="4"/>
                    <a:pt x="0" y="1"/>
                    <a:pt x="0" y="0"/>
                  </a:cubicBezTo>
                  <a:cubicBezTo>
                    <a:pt x="2" y="7"/>
                    <a:pt x="2" y="7"/>
                    <a:pt x="2" y="7"/>
                  </a:cubicBezTo>
                  <a:lnTo>
                    <a:pt x="2" y="4"/>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5" name="Freeform 468"/>
            <p:cNvSpPr>
              <a:spLocks/>
            </p:cNvSpPr>
            <p:nvPr/>
          </p:nvSpPr>
          <p:spPr bwMode="auto">
            <a:xfrm>
              <a:off x="4740" y="3210"/>
              <a:ext cx="0" cy="1"/>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1"/>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6" name="Freeform 469"/>
            <p:cNvSpPr>
              <a:spLocks/>
            </p:cNvSpPr>
            <p:nvPr/>
          </p:nvSpPr>
          <p:spPr bwMode="auto">
            <a:xfrm>
              <a:off x="4737" y="3202"/>
              <a:ext cx="3" cy="10"/>
            </a:xfrm>
            <a:custGeom>
              <a:avLst/>
              <a:gdLst>
                <a:gd name="T0" fmla="*/ 2 w 3"/>
                <a:gd name="T1" fmla="*/ 10 h 12"/>
                <a:gd name="T2" fmla="*/ 3 w 3"/>
                <a:gd name="T3" fmla="*/ 9 h 12"/>
                <a:gd name="T4" fmla="*/ 3 w 3"/>
                <a:gd name="T5" fmla="*/ 9 h 12"/>
                <a:gd name="T6" fmla="*/ 1 w 3"/>
                <a:gd name="T7" fmla="*/ 4 h 12"/>
                <a:gd name="T8" fmla="*/ 2 w 3"/>
                <a:gd name="T9" fmla="*/ 4 h 12"/>
                <a:gd name="T10" fmla="*/ 0 w 3"/>
                <a:gd name="T11" fmla="*/ 0 h 12"/>
                <a:gd name="T12" fmla="*/ 2 w 3"/>
                <a:gd name="T13" fmla="*/ 10 h 12"/>
              </a:gdLst>
              <a:ahLst/>
              <a:cxnLst>
                <a:cxn ang="0">
                  <a:pos x="T0" y="T1"/>
                </a:cxn>
                <a:cxn ang="0">
                  <a:pos x="T2" y="T3"/>
                </a:cxn>
                <a:cxn ang="0">
                  <a:pos x="T4" y="T5"/>
                </a:cxn>
                <a:cxn ang="0">
                  <a:pos x="T6" y="T7"/>
                </a:cxn>
                <a:cxn ang="0">
                  <a:pos x="T8" y="T9"/>
                </a:cxn>
                <a:cxn ang="0">
                  <a:pos x="T10" y="T11"/>
                </a:cxn>
                <a:cxn ang="0">
                  <a:pos x="T12" y="T13"/>
                </a:cxn>
              </a:cxnLst>
              <a:rect l="0" t="0" r="r" b="b"/>
              <a:pathLst>
                <a:path w="3" h="12">
                  <a:moveTo>
                    <a:pt x="2" y="10"/>
                  </a:moveTo>
                  <a:cubicBezTo>
                    <a:pt x="3" y="12"/>
                    <a:pt x="3" y="10"/>
                    <a:pt x="3" y="9"/>
                  </a:cubicBezTo>
                  <a:cubicBezTo>
                    <a:pt x="3" y="9"/>
                    <a:pt x="3" y="9"/>
                    <a:pt x="3" y="9"/>
                  </a:cubicBezTo>
                  <a:cubicBezTo>
                    <a:pt x="2" y="7"/>
                    <a:pt x="1" y="2"/>
                    <a:pt x="1" y="4"/>
                  </a:cubicBezTo>
                  <a:cubicBezTo>
                    <a:pt x="1" y="2"/>
                    <a:pt x="3" y="7"/>
                    <a:pt x="2" y="4"/>
                  </a:cubicBezTo>
                  <a:cubicBezTo>
                    <a:pt x="0" y="0"/>
                    <a:pt x="0" y="0"/>
                    <a:pt x="0" y="0"/>
                  </a:cubicBezTo>
                  <a:cubicBezTo>
                    <a:pt x="0" y="1"/>
                    <a:pt x="2" y="8"/>
                    <a:pt x="2" y="1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7" name="Freeform 470"/>
            <p:cNvSpPr>
              <a:spLocks/>
            </p:cNvSpPr>
            <p:nvPr/>
          </p:nvSpPr>
          <p:spPr bwMode="auto">
            <a:xfrm>
              <a:off x="4740" y="3209"/>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8" name="Freeform 471"/>
            <p:cNvSpPr>
              <a:spLocks/>
            </p:cNvSpPr>
            <p:nvPr/>
          </p:nvSpPr>
          <p:spPr bwMode="auto">
            <a:xfrm>
              <a:off x="4740" y="3207"/>
              <a:ext cx="1" cy="3"/>
            </a:xfrm>
            <a:custGeom>
              <a:avLst/>
              <a:gdLst>
                <a:gd name="T0" fmla="*/ 1 w 1"/>
                <a:gd name="T1" fmla="*/ 3 h 3"/>
                <a:gd name="T2" fmla="*/ 1 w 1"/>
                <a:gd name="T3" fmla="*/ 2 h 3"/>
                <a:gd name="T4" fmla="*/ 0 w 1"/>
                <a:gd name="T5" fmla="*/ 0 h 3"/>
                <a:gd name="T6" fmla="*/ 1 w 1"/>
                <a:gd name="T7" fmla="*/ 3 h 3"/>
              </a:gdLst>
              <a:ahLst/>
              <a:cxnLst>
                <a:cxn ang="0">
                  <a:pos x="T0" y="T1"/>
                </a:cxn>
                <a:cxn ang="0">
                  <a:pos x="T2" y="T3"/>
                </a:cxn>
                <a:cxn ang="0">
                  <a:pos x="T4" y="T5"/>
                </a:cxn>
                <a:cxn ang="0">
                  <a:pos x="T6" y="T7"/>
                </a:cxn>
              </a:cxnLst>
              <a:rect l="0" t="0" r="r" b="b"/>
              <a:pathLst>
                <a:path w="1" h="3">
                  <a:moveTo>
                    <a:pt x="1" y="3"/>
                  </a:moveTo>
                  <a:lnTo>
                    <a:pt x="1" y="2"/>
                  </a:lnTo>
                  <a:lnTo>
                    <a:pt x="0" y="0"/>
                  </a:lnTo>
                  <a:lnTo>
                    <a:pt x="1" y="3"/>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9" name="Freeform 472"/>
            <p:cNvSpPr>
              <a:spLocks/>
            </p:cNvSpPr>
            <p:nvPr/>
          </p:nvSpPr>
          <p:spPr bwMode="auto">
            <a:xfrm>
              <a:off x="4736" y="3201"/>
              <a:ext cx="3" cy="10"/>
            </a:xfrm>
            <a:custGeom>
              <a:avLst/>
              <a:gdLst>
                <a:gd name="T0" fmla="*/ 3 w 4"/>
                <a:gd name="T1" fmla="*/ 12 h 13"/>
                <a:gd name="T2" fmla="*/ 3 w 4"/>
                <a:gd name="T3" fmla="*/ 8 h 13"/>
                <a:gd name="T4" fmla="*/ 0 w 4"/>
                <a:gd name="T5" fmla="*/ 0 h 13"/>
                <a:gd name="T6" fmla="*/ 1 w 4"/>
                <a:gd name="T7" fmla="*/ 2 h 13"/>
                <a:gd name="T8" fmla="*/ 3 w 4"/>
                <a:gd name="T9" fmla="*/ 12 h 13"/>
              </a:gdLst>
              <a:ahLst/>
              <a:cxnLst>
                <a:cxn ang="0">
                  <a:pos x="T0" y="T1"/>
                </a:cxn>
                <a:cxn ang="0">
                  <a:pos x="T2" y="T3"/>
                </a:cxn>
                <a:cxn ang="0">
                  <a:pos x="T4" y="T5"/>
                </a:cxn>
                <a:cxn ang="0">
                  <a:pos x="T6" y="T7"/>
                </a:cxn>
                <a:cxn ang="0">
                  <a:pos x="T8" y="T9"/>
                </a:cxn>
              </a:cxnLst>
              <a:rect l="0" t="0" r="r" b="b"/>
              <a:pathLst>
                <a:path w="4" h="13">
                  <a:moveTo>
                    <a:pt x="3" y="12"/>
                  </a:moveTo>
                  <a:cubicBezTo>
                    <a:pt x="2" y="6"/>
                    <a:pt x="4" y="13"/>
                    <a:pt x="3" y="8"/>
                  </a:cubicBezTo>
                  <a:cubicBezTo>
                    <a:pt x="3" y="8"/>
                    <a:pt x="1" y="4"/>
                    <a:pt x="0" y="0"/>
                  </a:cubicBezTo>
                  <a:cubicBezTo>
                    <a:pt x="1" y="2"/>
                    <a:pt x="1" y="2"/>
                    <a:pt x="1" y="2"/>
                  </a:cubicBezTo>
                  <a:cubicBezTo>
                    <a:pt x="1" y="5"/>
                    <a:pt x="2" y="10"/>
                    <a:pt x="3" y="12"/>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0" name="Freeform 473"/>
            <p:cNvSpPr>
              <a:spLocks/>
            </p:cNvSpPr>
            <p:nvPr/>
          </p:nvSpPr>
          <p:spPr bwMode="auto">
            <a:xfrm>
              <a:off x="4735" y="3198"/>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1" name="Freeform 474"/>
            <p:cNvSpPr>
              <a:spLocks/>
            </p:cNvSpPr>
            <p:nvPr/>
          </p:nvSpPr>
          <p:spPr bwMode="auto">
            <a:xfrm>
              <a:off x="4734" y="3195"/>
              <a:ext cx="3" cy="14"/>
            </a:xfrm>
            <a:custGeom>
              <a:avLst/>
              <a:gdLst>
                <a:gd name="T0" fmla="*/ 1 w 3"/>
                <a:gd name="T1" fmla="*/ 15 h 17"/>
                <a:gd name="T2" fmla="*/ 1 w 3"/>
                <a:gd name="T3" fmla="*/ 8 h 17"/>
                <a:gd name="T4" fmla="*/ 1 w 3"/>
                <a:gd name="T5" fmla="*/ 13 h 17"/>
                <a:gd name="T6" fmla="*/ 2 w 3"/>
                <a:gd name="T7" fmla="*/ 11 h 17"/>
                <a:gd name="T8" fmla="*/ 2 w 3"/>
                <a:gd name="T9" fmla="*/ 16 h 17"/>
                <a:gd name="T10" fmla="*/ 2 w 3"/>
                <a:gd name="T11" fmla="*/ 11 h 17"/>
                <a:gd name="T12" fmla="*/ 3 w 3"/>
                <a:gd name="T13" fmla="*/ 15 h 17"/>
                <a:gd name="T14" fmla="*/ 2 w 3"/>
                <a:gd name="T15" fmla="*/ 8 h 17"/>
                <a:gd name="T16" fmla="*/ 2 w 3"/>
                <a:gd name="T17" fmla="*/ 9 h 17"/>
                <a:gd name="T18" fmla="*/ 1 w 3"/>
                <a:gd name="T19" fmla="*/ 5 h 17"/>
                <a:gd name="T20" fmla="*/ 0 w 3"/>
                <a:gd name="T21" fmla="*/ 1 h 17"/>
                <a:gd name="T22" fmla="*/ 1 w 3"/>
                <a:gd name="T23"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17">
                  <a:moveTo>
                    <a:pt x="1" y="15"/>
                  </a:moveTo>
                  <a:cubicBezTo>
                    <a:pt x="1" y="8"/>
                    <a:pt x="1" y="8"/>
                    <a:pt x="1" y="8"/>
                  </a:cubicBezTo>
                  <a:cubicBezTo>
                    <a:pt x="1" y="10"/>
                    <a:pt x="2" y="12"/>
                    <a:pt x="1" y="13"/>
                  </a:cubicBezTo>
                  <a:cubicBezTo>
                    <a:pt x="2" y="14"/>
                    <a:pt x="2" y="10"/>
                    <a:pt x="2" y="11"/>
                  </a:cubicBezTo>
                  <a:cubicBezTo>
                    <a:pt x="3" y="17"/>
                    <a:pt x="1" y="11"/>
                    <a:pt x="2" y="16"/>
                  </a:cubicBezTo>
                  <a:cubicBezTo>
                    <a:pt x="3" y="16"/>
                    <a:pt x="3" y="16"/>
                    <a:pt x="2" y="11"/>
                  </a:cubicBezTo>
                  <a:cubicBezTo>
                    <a:pt x="3" y="15"/>
                    <a:pt x="3" y="15"/>
                    <a:pt x="3" y="15"/>
                  </a:cubicBezTo>
                  <a:cubicBezTo>
                    <a:pt x="2" y="8"/>
                    <a:pt x="2" y="8"/>
                    <a:pt x="2" y="8"/>
                  </a:cubicBezTo>
                  <a:cubicBezTo>
                    <a:pt x="2" y="6"/>
                    <a:pt x="3" y="13"/>
                    <a:pt x="2" y="9"/>
                  </a:cubicBezTo>
                  <a:cubicBezTo>
                    <a:pt x="1" y="6"/>
                    <a:pt x="1" y="6"/>
                    <a:pt x="1" y="5"/>
                  </a:cubicBezTo>
                  <a:cubicBezTo>
                    <a:pt x="1" y="6"/>
                    <a:pt x="0" y="0"/>
                    <a:pt x="0" y="1"/>
                  </a:cubicBezTo>
                  <a:cubicBezTo>
                    <a:pt x="0" y="1"/>
                    <a:pt x="1" y="12"/>
                    <a:pt x="1" y="15"/>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2" name="Freeform 475"/>
            <p:cNvSpPr>
              <a:spLocks/>
            </p:cNvSpPr>
            <p:nvPr/>
          </p:nvSpPr>
          <p:spPr bwMode="auto">
            <a:xfrm>
              <a:off x="4734" y="3199"/>
              <a:ext cx="0" cy="3"/>
            </a:xfrm>
            <a:custGeom>
              <a:avLst/>
              <a:gdLst>
                <a:gd name="T0" fmla="*/ 2 h 3"/>
                <a:gd name="T1" fmla="*/ 0 h 3"/>
                <a:gd name="T2" fmla="*/ 3 h 3"/>
                <a:gd name="T3" fmla="*/ 2 h 3"/>
              </a:gdLst>
              <a:ahLst/>
              <a:cxnLst>
                <a:cxn ang="0">
                  <a:pos x="0" y="T0"/>
                </a:cxn>
                <a:cxn ang="0">
                  <a:pos x="0" y="T1"/>
                </a:cxn>
                <a:cxn ang="0">
                  <a:pos x="0" y="T2"/>
                </a:cxn>
                <a:cxn ang="0">
                  <a:pos x="0" y="T3"/>
                </a:cxn>
              </a:cxnLst>
              <a:rect l="0" t="0" r="r" b="b"/>
              <a:pathLst>
                <a:path h="3">
                  <a:moveTo>
                    <a:pt x="0" y="2"/>
                  </a:moveTo>
                  <a:lnTo>
                    <a:pt x="0" y="0"/>
                  </a:lnTo>
                  <a:lnTo>
                    <a:pt x="0" y="3"/>
                  </a:lnTo>
                  <a:lnTo>
                    <a:pt x="0" y="2"/>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3" name="Freeform 476"/>
            <p:cNvSpPr>
              <a:spLocks/>
            </p:cNvSpPr>
            <p:nvPr/>
          </p:nvSpPr>
          <p:spPr bwMode="auto">
            <a:xfrm>
              <a:off x="4733" y="3194"/>
              <a:ext cx="1" cy="15"/>
            </a:xfrm>
            <a:custGeom>
              <a:avLst/>
              <a:gdLst>
                <a:gd name="T0" fmla="*/ 2 w 2"/>
                <a:gd name="T1" fmla="*/ 17 h 18"/>
                <a:gd name="T2" fmla="*/ 2 w 2"/>
                <a:gd name="T3" fmla="*/ 13 h 18"/>
                <a:gd name="T4" fmla="*/ 2 w 2"/>
                <a:gd name="T5" fmla="*/ 16 h 18"/>
                <a:gd name="T6" fmla="*/ 2 w 2"/>
                <a:gd name="T7" fmla="*/ 11 h 18"/>
                <a:gd name="T8" fmla="*/ 1 w 2"/>
                <a:gd name="T9" fmla="*/ 14 h 18"/>
                <a:gd name="T10" fmla="*/ 1 w 2"/>
                <a:gd name="T11" fmla="*/ 5 h 18"/>
                <a:gd name="T12" fmla="*/ 1 w 2"/>
                <a:gd name="T13" fmla="*/ 7 h 18"/>
                <a:gd name="T14" fmla="*/ 1 w 2"/>
                <a:gd name="T15" fmla="*/ 8 h 18"/>
                <a:gd name="T16" fmla="*/ 1 w 2"/>
                <a:gd name="T17" fmla="*/ 10 h 18"/>
                <a:gd name="T18" fmla="*/ 0 w 2"/>
                <a:gd name="T19" fmla="*/ 12 h 18"/>
                <a:gd name="T20" fmla="*/ 2 w 2"/>
                <a:gd name="T21"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18">
                  <a:moveTo>
                    <a:pt x="2" y="17"/>
                  </a:moveTo>
                  <a:cubicBezTo>
                    <a:pt x="2" y="13"/>
                    <a:pt x="2" y="13"/>
                    <a:pt x="2" y="13"/>
                  </a:cubicBezTo>
                  <a:cubicBezTo>
                    <a:pt x="2" y="14"/>
                    <a:pt x="2" y="15"/>
                    <a:pt x="2" y="16"/>
                  </a:cubicBezTo>
                  <a:cubicBezTo>
                    <a:pt x="2" y="15"/>
                    <a:pt x="2" y="12"/>
                    <a:pt x="2" y="11"/>
                  </a:cubicBezTo>
                  <a:cubicBezTo>
                    <a:pt x="2" y="5"/>
                    <a:pt x="2" y="13"/>
                    <a:pt x="1" y="14"/>
                  </a:cubicBezTo>
                  <a:cubicBezTo>
                    <a:pt x="1" y="11"/>
                    <a:pt x="1" y="10"/>
                    <a:pt x="1" y="5"/>
                  </a:cubicBezTo>
                  <a:cubicBezTo>
                    <a:pt x="1" y="5"/>
                    <a:pt x="1" y="6"/>
                    <a:pt x="1" y="7"/>
                  </a:cubicBezTo>
                  <a:cubicBezTo>
                    <a:pt x="1" y="0"/>
                    <a:pt x="1" y="6"/>
                    <a:pt x="1" y="8"/>
                  </a:cubicBezTo>
                  <a:cubicBezTo>
                    <a:pt x="1" y="9"/>
                    <a:pt x="1" y="10"/>
                    <a:pt x="1" y="10"/>
                  </a:cubicBezTo>
                  <a:cubicBezTo>
                    <a:pt x="0" y="12"/>
                    <a:pt x="0" y="12"/>
                    <a:pt x="0" y="12"/>
                  </a:cubicBezTo>
                  <a:cubicBezTo>
                    <a:pt x="0" y="17"/>
                    <a:pt x="1" y="18"/>
                    <a:pt x="2" y="17"/>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4" name="Freeform 477"/>
            <p:cNvSpPr>
              <a:spLocks/>
            </p:cNvSpPr>
            <p:nvPr/>
          </p:nvSpPr>
          <p:spPr bwMode="auto">
            <a:xfrm>
              <a:off x="4734" y="3207"/>
              <a:ext cx="1" cy="3"/>
            </a:xfrm>
            <a:custGeom>
              <a:avLst/>
              <a:gdLst>
                <a:gd name="T0" fmla="*/ 1 w 1"/>
                <a:gd name="T1" fmla="*/ 1 h 3"/>
                <a:gd name="T2" fmla="*/ 0 w 1"/>
                <a:gd name="T3" fmla="*/ 0 h 3"/>
                <a:gd name="T4" fmla="*/ 1 w 1"/>
                <a:gd name="T5" fmla="*/ 1 h 3"/>
              </a:gdLst>
              <a:ahLst/>
              <a:cxnLst>
                <a:cxn ang="0">
                  <a:pos x="T0" y="T1"/>
                </a:cxn>
                <a:cxn ang="0">
                  <a:pos x="T2" y="T3"/>
                </a:cxn>
                <a:cxn ang="0">
                  <a:pos x="T4" y="T5"/>
                </a:cxn>
              </a:cxnLst>
              <a:rect l="0" t="0" r="r" b="b"/>
              <a:pathLst>
                <a:path w="1" h="3">
                  <a:moveTo>
                    <a:pt x="1" y="1"/>
                  </a:moveTo>
                  <a:cubicBezTo>
                    <a:pt x="1" y="2"/>
                    <a:pt x="0" y="1"/>
                    <a:pt x="0" y="0"/>
                  </a:cubicBezTo>
                  <a:cubicBezTo>
                    <a:pt x="1" y="2"/>
                    <a:pt x="1" y="3"/>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5" name="Freeform 478"/>
            <p:cNvSpPr>
              <a:spLocks/>
            </p:cNvSpPr>
            <p:nvPr/>
          </p:nvSpPr>
          <p:spPr bwMode="auto">
            <a:xfrm>
              <a:off x="4733" y="3201"/>
              <a:ext cx="0" cy="1"/>
            </a:xfrm>
            <a:custGeom>
              <a:avLst/>
              <a:gdLst>
                <a:gd name="T0" fmla="*/ 0 w 1"/>
                <a:gd name="T1" fmla="*/ 0 h 1"/>
                <a:gd name="T2" fmla="*/ 1 w 1"/>
                <a:gd name="T3" fmla="*/ 0 h 1"/>
                <a:gd name="T4" fmla="*/ 0 w 1"/>
                <a:gd name="T5" fmla="*/ 0 h 1"/>
              </a:gdLst>
              <a:ahLst/>
              <a:cxnLst>
                <a:cxn ang="0">
                  <a:pos x="T0" y="T1"/>
                </a:cxn>
                <a:cxn ang="0">
                  <a:pos x="T2" y="T3"/>
                </a:cxn>
                <a:cxn ang="0">
                  <a:pos x="T4" y="T5"/>
                </a:cxn>
              </a:cxnLst>
              <a:rect l="0" t="0" r="r" b="b"/>
              <a:pathLst>
                <a:path w="1" h="1">
                  <a:moveTo>
                    <a:pt x="0" y="0"/>
                  </a:moveTo>
                  <a:cubicBezTo>
                    <a:pt x="0" y="1"/>
                    <a:pt x="0" y="0"/>
                    <a:pt x="1" y="0"/>
                  </a:cubicBezTo>
                  <a:cubicBezTo>
                    <a:pt x="1"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6" name="Freeform 479"/>
            <p:cNvSpPr>
              <a:spLocks/>
            </p:cNvSpPr>
            <p:nvPr/>
          </p:nvSpPr>
          <p:spPr bwMode="auto">
            <a:xfrm>
              <a:off x="4733" y="3207"/>
              <a:ext cx="0" cy="1"/>
            </a:xfrm>
            <a:custGeom>
              <a:avLst/>
              <a:gdLst>
                <a:gd name="T0" fmla="*/ 0 h 2"/>
                <a:gd name="T1" fmla="*/ 0 h 2"/>
                <a:gd name="T2" fmla="*/ 2 h 2"/>
                <a:gd name="T3" fmla="*/ 0 h 2"/>
              </a:gdLst>
              <a:ahLst/>
              <a:cxnLst>
                <a:cxn ang="0">
                  <a:pos x="0" y="T0"/>
                </a:cxn>
                <a:cxn ang="0">
                  <a:pos x="0" y="T1"/>
                </a:cxn>
                <a:cxn ang="0">
                  <a:pos x="0" y="T2"/>
                </a:cxn>
                <a:cxn ang="0">
                  <a:pos x="0" y="T3"/>
                </a:cxn>
              </a:cxnLst>
              <a:rect l="0" t="0" r="r" b="b"/>
              <a:pathLst>
                <a:path h="2">
                  <a:moveTo>
                    <a:pt x="0" y="0"/>
                  </a:moveTo>
                  <a:cubicBezTo>
                    <a:pt x="0" y="0"/>
                    <a:pt x="0" y="0"/>
                    <a:pt x="0" y="0"/>
                  </a:cubicBezTo>
                  <a:cubicBezTo>
                    <a:pt x="0" y="2"/>
                    <a:pt x="0" y="2"/>
                    <a:pt x="0" y="2"/>
                  </a:cubicBezTo>
                  <a:cubicBezTo>
                    <a:pt x="0" y="2"/>
                    <a:pt x="0" y="2"/>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7" name="Freeform 480"/>
            <p:cNvSpPr>
              <a:spLocks/>
            </p:cNvSpPr>
            <p:nvPr/>
          </p:nvSpPr>
          <p:spPr bwMode="auto">
            <a:xfrm>
              <a:off x="4719" y="3195"/>
              <a:ext cx="14" cy="16"/>
            </a:xfrm>
            <a:custGeom>
              <a:avLst/>
              <a:gdLst>
                <a:gd name="T0" fmla="*/ 9 w 17"/>
                <a:gd name="T1" fmla="*/ 2 h 20"/>
                <a:gd name="T2" fmla="*/ 7 w 17"/>
                <a:gd name="T3" fmla="*/ 5 h 20"/>
                <a:gd name="T4" fmla="*/ 4 w 17"/>
                <a:gd name="T5" fmla="*/ 8 h 20"/>
                <a:gd name="T6" fmla="*/ 0 w 17"/>
                <a:gd name="T7" fmla="*/ 14 h 20"/>
                <a:gd name="T8" fmla="*/ 3 w 17"/>
                <a:gd name="T9" fmla="*/ 12 h 20"/>
                <a:gd name="T10" fmla="*/ 1 w 17"/>
                <a:gd name="T11" fmla="*/ 15 h 20"/>
                <a:gd name="T12" fmla="*/ 4 w 17"/>
                <a:gd name="T13" fmla="*/ 14 h 20"/>
                <a:gd name="T14" fmla="*/ 7 w 17"/>
                <a:gd name="T15" fmla="*/ 13 h 20"/>
                <a:gd name="T16" fmla="*/ 13 w 17"/>
                <a:gd name="T17" fmla="*/ 17 h 20"/>
                <a:gd name="T18" fmla="*/ 14 w 17"/>
                <a:gd name="T19" fmla="*/ 11 h 20"/>
                <a:gd name="T20" fmla="*/ 14 w 17"/>
                <a:gd name="T21" fmla="*/ 15 h 20"/>
                <a:gd name="T22" fmla="*/ 13 w 17"/>
                <a:gd name="T23" fmla="*/ 15 h 20"/>
                <a:gd name="T24" fmla="*/ 15 w 17"/>
                <a:gd name="T25" fmla="*/ 17 h 20"/>
                <a:gd name="T26" fmla="*/ 16 w 17"/>
                <a:gd name="T27" fmla="*/ 9 h 20"/>
                <a:gd name="T28" fmla="*/ 16 w 17"/>
                <a:gd name="T29" fmla="*/ 17 h 20"/>
                <a:gd name="T30" fmla="*/ 17 w 17"/>
                <a:gd name="T31" fmla="*/ 12 h 20"/>
                <a:gd name="T32" fmla="*/ 17 w 17"/>
                <a:gd name="T33" fmla="*/ 7 h 20"/>
                <a:gd name="T34" fmla="*/ 17 w 17"/>
                <a:gd name="T35" fmla="*/ 4 h 20"/>
                <a:gd name="T36" fmla="*/ 13 w 17"/>
                <a:gd name="T37" fmla="*/ 12 h 20"/>
                <a:gd name="T38" fmla="*/ 14 w 17"/>
                <a:gd name="T39" fmla="*/ 9 h 20"/>
                <a:gd name="T40" fmla="*/ 13 w 17"/>
                <a:gd name="T41" fmla="*/ 5 h 20"/>
                <a:gd name="T42" fmla="*/ 10 w 17"/>
                <a:gd name="T43" fmla="*/ 11 h 20"/>
                <a:gd name="T44" fmla="*/ 11 w 17"/>
                <a:gd name="T45" fmla="*/ 8 h 20"/>
                <a:gd name="T46" fmla="*/ 10 w 17"/>
                <a:gd name="T47" fmla="*/ 11 h 20"/>
                <a:gd name="T48" fmla="*/ 11 w 17"/>
                <a:gd name="T49" fmla="*/ 7 h 20"/>
                <a:gd name="T50" fmla="*/ 7 w 17"/>
                <a:gd name="T51" fmla="*/ 14 h 20"/>
                <a:gd name="T52" fmla="*/ 11 w 17"/>
                <a:gd name="T53" fmla="*/ 3 h 20"/>
                <a:gd name="T54" fmla="*/ 9 w 17"/>
                <a:gd name="T55" fmla="*/ 7 h 20"/>
                <a:gd name="T56" fmla="*/ 7 w 17"/>
                <a:gd name="T57" fmla="*/ 10 h 20"/>
                <a:gd name="T58" fmla="*/ 11 w 17"/>
                <a:gd name="T59" fmla="*/ 4 h 20"/>
                <a:gd name="T60" fmla="*/ 8 w 17"/>
                <a:gd name="T61" fmla="*/ 7 h 20"/>
                <a:gd name="T62" fmla="*/ 6 w 17"/>
                <a:gd name="T63" fmla="*/ 11 h 20"/>
                <a:gd name="T64" fmla="*/ 6 w 17"/>
                <a:gd name="T65" fmla="*/ 8 h 20"/>
                <a:gd name="T66" fmla="*/ 10 w 17"/>
                <a:gd name="T67" fmla="*/ 3 h 20"/>
                <a:gd name="T68" fmla="*/ 11 w 17"/>
                <a:gd name="T69" fmla="*/ 0 h 20"/>
                <a:gd name="T70" fmla="*/ 6 w 17"/>
                <a:gd name="T71" fmla="*/ 7 h 20"/>
                <a:gd name="T72" fmla="*/ 9 w 17"/>
                <a:gd name="T73"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 h="20">
                  <a:moveTo>
                    <a:pt x="9" y="2"/>
                  </a:moveTo>
                  <a:cubicBezTo>
                    <a:pt x="7" y="4"/>
                    <a:pt x="7" y="5"/>
                    <a:pt x="7" y="5"/>
                  </a:cubicBezTo>
                  <a:cubicBezTo>
                    <a:pt x="5" y="7"/>
                    <a:pt x="5" y="7"/>
                    <a:pt x="4" y="8"/>
                  </a:cubicBezTo>
                  <a:cubicBezTo>
                    <a:pt x="3" y="10"/>
                    <a:pt x="2" y="11"/>
                    <a:pt x="0" y="14"/>
                  </a:cubicBezTo>
                  <a:cubicBezTo>
                    <a:pt x="0" y="14"/>
                    <a:pt x="3" y="11"/>
                    <a:pt x="3" y="12"/>
                  </a:cubicBezTo>
                  <a:cubicBezTo>
                    <a:pt x="1" y="15"/>
                    <a:pt x="1" y="15"/>
                    <a:pt x="1" y="15"/>
                  </a:cubicBezTo>
                  <a:cubicBezTo>
                    <a:pt x="3" y="13"/>
                    <a:pt x="5" y="11"/>
                    <a:pt x="4" y="14"/>
                  </a:cubicBezTo>
                  <a:cubicBezTo>
                    <a:pt x="4" y="16"/>
                    <a:pt x="5" y="14"/>
                    <a:pt x="7" y="13"/>
                  </a:cubicBezTo>
                  <a:cubicBezTo>
                    <a:pt x="8" y="16"/>
                    <a:pt x="11" y="13"/>
                    <a:pt x="13" y="17"/>
                  </a:cubicBezTo>
                  <a:cubicBezTo>
                    <a:pt x="14" y="11"/>
                    <a:pt x="14" y="11"/>
                    <a:pt x="14" y="11"/>
                  </a:cubicBezTo>
                  <a:cubicBezTo>
                    <a:pt x="14" y="14"/>
                    <a:pt x="15" y="11"/>
                    <a:pt x="14" y="15"/>
                  </a:cubicBezTo>
                  <a:cubicBezTo>
                    <a:pt x="14" y="14"/>
                    <a:pt x="14" y="15"/>
                    <a:pt x="13" y="15"/>
                  </a:cubicBezTo>
                  <a:cubicBezTo>
                    <a:pt x="13" y="20"/>
                    <a:pt x="15" y="15"/>
                    <a:pt x="15" y="17"/>
                  </a:cubicBezTo>
                  <a:cubicBezTo>
                    <a:pt x="15" y="16"/>
                    <a:pt x="16" y="10"/>
                    <a:pt x="16" y="9"/>
                  </a:cubicBezTo>
                  <a:cubicBezTo>
                    <a:pt x="15" y="16"/>
                    <a:pt x="17" y="9"/>
                    <a:pt x="16" y="17"/>
                  </a:cubicBezTo>
                  <a:cubicBezTo>
                    <a:pt x="16" y="19"/>
                    <a:pt x="16" y="11"/>
                    <a:pt x="17" y="12"/>
                  </a:cubicBezTo>
                  <a:cubicBezTo>
                    <a:pt x="17" y="8"/>
                    <a:pt x="17" y="10"/>
                    <a:pt x="17" y="7"/>
                  </a:cubicBezTo>
                  <a:cubicBezTo>
                    <a:pt x="17" y="4"/>
                    <a:pt x="17" y="8"/>
                    <a:pt x="17" y="4"/>
                  </a:cubicBezTo>
                  <a:cubicBezTo>
                    <a:pt x="17" y="2"/>
                    <a:pt x="15" y="10"/>
                    <a:pt x="13" y="12"/>
                  </a:cubicBezTo>
                  <a:cubicBezTo>
                    <a:pt x="14" y="9"/>
                    <a:pt x="14" y="9"/>
                    <a:pt x="14" y="9"/>
                  </a:cubicBezTo>
                  <a:cubicBezTo>
                    <a:pt x="13" y="11"/>
                    <a:pt x="12" y="11"/>
                    <a:pt x="13" y="5"/>
                  </a:cubicBezTo>
                  <a:cubicBezTo>
                    <a:pt x="12" y="8"/>
                    <a:pt x="13" y="3"/>
                    <a:pt x="10" y="11"/>
                  </a:cubicBezTo>
                  <a:cubicBezTo>
                    <a:pt x="11" y="9"/>
                    <a:pt x="11" y="9"/>
                    <a:pt x="11" y="8"/>
                  </a:cubicBezTo>
                  <a:cubicBezTo>
                    <a:pt x="10" y="11"/>
                    <a:pt x="10" y="11"/>
                    <a:pt x="10" y="11"/>
                  </a:cubicBezTo>
                  <a:cubicBezTo>
                    <a:pt x="9" y="11"/>
                    <a:pt x="11" y="7"/>
                    <a:pt x="11" y="7"/>
                  </a:cubicBezTo>
                  <a:cubicBezTo>
                    <a:pt x="9" y="10"/>
                    <a:pt x="9" y="11"/>
                    <a:pt x="7" y="14"/>
                  </a:cubicBezTo>
                  <a:cubicBezTo>
                    <a:pt x="9" y="10"/>
                    <a:pt x="10" y="7"/>
                    <a:pt x="11" y="3"/>
                  </a:cubicBezTo>
                  <a:cubicBezTo>
                    <a:pt x="9" y="7"/>
                    <a:pt x="9" y="7"/>
                    <a:pt x="9" y="7"/>
                  </a:cubicBezTo>
                  <a:cubicBezTo>
                    <a:pt x="10" y="6"/>
                    <a:pt x="8" y="9"/>
                    <a:pt x="7" y="10"/>
                  </a:cubicBezTo>
                  <a:cubicBezTo>
                    <a:pt x="7" y="10"/>
                    <a:pt x="9" y="6"/>
                    <a:pt x="11" y="4"/>
                  </a:cubicBezTo>
                  <a:cubicBezTo>
                    <a:pt x="11" y="2"/>
                    <a:pt x="6" y="10"/>
                    <a:pt x="8" y="7"/>
                  </a:cubicBezTo>
                  <a:cubicBezTo>
                    <a:pt x="6" y="11"/>
                    <a:pt x="6" y="11"/>
                    <a:pt x="6" y="11"/>
                  </a:cubicBezTo>
                  <a:cubicBezTo>
                    <a:pt x="5" y="11"/>
                    <a:pt x="7" y="7"/>
                    <a:pt x="6" y="8"/>
                  </a:cubicBezTo>
                  <a:cubicBezTo>
                    <a:pt x="8" y="4"/>
                    <a:pt x="8" y="5"/>
                    <a:pt x="10" y="3"/>
                  </a:cubicBezTo>
                  <a:cubicBezTo>
                    <a:pt x="10" y="2"/>
                    <a:pt x="10" y="2"/>
                    <a:pt x="11" y="0"/>
                  </a:cubicBezTo>
                  <a:cubicBezTo>
                    <a:pt x="10" y="2"/>
                    <a:pt x="7" y="5"/>
                    <a:pt x="6" y="7"/>
                  </a:cubicBezTo>
                  <a:cubicBezTo>
                    <a:pt x="9" y="2"/>
                    <a:pt x="9" y="2"/>
                    <a:pt x="9" y="2"/>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8" name="Freeform 481"/>
            <p:cNvSpPr>
              <a:spLocks/>
            </p:cNvSpPr>
            <p:nvPr/>
          </p:nvSpPr>
          <p:spPr bwMode="auto">
            <a:xfrm>
              <a:off x="4728" y="3194"/>
              <a:ext cx="1" cy="1"/>
            </a:xfrm>
            <a:custGeom>
              <a:avLst/>
              <a:gdLst>
                <a:gd name="T0" fmla="*/ 0 w 1"/>
                <a:gd name="T1" fmla="*/ 1 h 1"/>
                <a:gd name="T2" fmla="*/ 1 w 1"/>
                <a:gd name="T3" fmla="*/ 0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1" y="0"/>
                  </a:lnTo>
                  <a:lnTo>
                    <a:pt x="1" y="0"/>
                  </a:lnTo>
                  <a:lnTo>
                    <a:pt x="0" y="1"/>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9" name="Freeform 482"/>
            <p:cNvSpPr>
              <a:spLocks/>
            </p:cNvSpPr>
            <p:nvPr/>
          </p:nvSpPr>
          <p:spPr bwMode="auto">
            <a:xfrm>
              <a:off x="4726" y="319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0" name="Rectangle 483"/>
            <p:cNvSpPr>
              <a:spLocks noChangeArrowheads="1"/>
            </p:cNvSpPr>
            <p:nvPr/>
          </p:nvSpPr>
          <p:spPr bwMode="auto">
            <a:xfrm>
              <a:off x="4722" y="3207"/>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1" name="Freeform 484"/>
            <p:cNvSpPr>
              <a:spLocks/>
            </p:cNvSpPr>
            <p:nvPr/>
          </p:nvSpPr>
          <p:spPr bwMode="auto">
            <a:xfrm>
              <a:off x="4728" y="3195"/>
              <a:ext cx="1" cy="3"/>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lnTo>
                    <a:pt x="0" y="3"/>
                  </a:lnTo>
                  <a:lnTo>
                    <a:pt x="1"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2" name="Freeform 485"/>
            <p:cNvSpPr>
              <a:spLocks/>
            </p:cNvSpPr>
            <p:nvPr/>
          </p:nvSpPr>
          <p:spPr bwMode="auto">
            <a:xfrm>
              <a:off x="4729" y="3197"/>
              <a:ext cx="1" cy="2"/>
            </a:xfrm>
            <a:custGeom>
              <a:avLst/>
              <a:gdLst>
                <a:gd name="T0" fmla="*/ 0 w 1"/>
                <a:gd name="T1" fmla="*/ 3 h 3"/>
                <a:gd name="T2" fmla="*/ 1 w 1"/>
                <a:gd name="T3" fmla="*/ 0 h 3"/>
                <a:gd name="T4" fmla="*/ 0 w 1"/>
                <a:gd name="T5" fmla="*/ 3 h 3"/>
              </a:gdLst>
              <a:ahLst/>
              <a:cxnLst>
                <a:cxn ang="0">
                  <a:pos x="T0" y="T1"/>
                </a:cxn>
                <a:cxn ang="0">
                  <a:pos x="T2" y="T3"/>
                </a:cxn>
                <a:cxn ang="0">
                  <a:pos x="T4" y="T5"/>
                </a:cxn>
              </a:cxnLst>
              <a:rect l="0" t="0" r="r" b="b"/>
              <a:pathLst>
                <a:path w="1" h="3">
                  <a:moveTo>
                    <a:pt x="0" y="3"/>
                  </a:moveTo>
                  <a:cubicBezTo>
                    <a:pt x="1" y="0"/>
                    <a:pt x="1" y="0"/>
                    <a:pt x="1" y="0"/>
                  </a:cubicBezTo>
                  <a:cubicBezTo>
                    <a:pt x="1" y="0"/>
                    <a:pt x="0" y="1"/>
                    <a:pt x="0" y="3"/>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3" name="Freeform 486"/>
            <p:cNvSpPr>
              <a:spLocks/>
            </p:cNvSpPr>
            <p:nvPr/>
          </p:nvSpPr>
          <p:spPr bwMode="auto">
            <a:xfrm>
              <a:off x="4727" y="3194"/>
              <a:ext cx="1" cy="2"/>
            </a:xfrm>
            <a:custGeom>
              <a:avLst/>
              <a:gdLst>
                <a:gd name="T0" fmla="*/ 1 w 1"/>
                <a:gd name="T1" fmla="*/ 0 h 2"/>
                <a:gd name="T2" fmla="*/ 1 w 1"/>
                <a:gd name="T3" fmla="*/ 1 h 2"/>
                <a:gd name="T4" fmla="*/ 0 w 1"/>
                <a:gd name="T5" fmla="*/ 2 h 2"/>
                <a:gd name="T6" fmla="*/ 1 w 1"/>
                <a:gd name="T7" fmla="*/ 0 h 2"/>
              </a:gdLst>
              <a:ahLst/>
              <a:cxnLst>
                <a:cxn ang="0">
                  <a:pos x="T0" y="T1"/>
                </a:cxn>
                <a:cxn ang="0">
                  <a:pos x="T2" y="T3"/>
                </a:cxn>
                <a:cxn ang="0">
                  <a:pos x="T4" y="T5"/>
                </a:cxn>
                <a:cxn ang="0">
                  <a:pos x="T6" y="T7"/>
                </a:cxn>
              </a:cxnLst>
              <a:rect l="0" t="0" r="r" b="b"/>
              <a:pathLst>
                <a:path w="1" h="2">
                  <a:moveTo>
                    <a:pt x="1" y="0"/>
                  </a:moveTo>
                  <a:lnTo>
                    <a:pt x="1" y="1"/>
                  </a:lnTo>
                  <a:lnTo>
                    <a:pt x="0" y="2"/>
                  </a:lnTo>
                  <a:lnTo>
                    <a:pt x="1"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4" name="Freeform 487"/>
            <p:cNvSpPr>
              <a:spLocks/>
            </p:cNvSpPr>
            <p:nvPr/>
          </p:nvSpPr>
          <p:spPr bwMode="auto">
            <a:xfrm>
              <a:off x="4710" y="3193"/>
              <a:ext cx="17" cy="13"/>
            </a:xfrm>
            <a:custGeom>
              <a:avLst/>
              <a:gdLst>
                <a:gd name="T0" fmla="*/ 3 w 21"/>
                <a:gd name="T1" fmla="*/ 9 h 15"/>
                <a:gd name="T2" fmla="*/ 2 w 21"/>
                <a:gd name="T3" fmla="*/ 12 h 15"/>
                <a:gd name="T4" fmla="*/ 11 w 21"/>
                <a:gd name="T5" fmla="*/ 7 h 15"/>
                <a:gd name="T6" fmla="*/ 4 w 21"/>
                <a:gd name="T7" fmla="*/ 12 h 15"/>
                <a:gd name="T8" fmla="*/ 11 w 21"/>
                <a:gd name="T9" fmla="*/ 10 h 15"/>
                <a:gd name="T10" fmla="*/ 8 w 21"/>
                <a:gd name="T11" fmla="*/ 13 h 15"/>
                <a:gd name="T12" fmla="*/ 16 w 21"/>
                <a:gd name="T13" fmla="*/ 7 h 15"/>
                <a:gd name="T14" fmla="*/ 8 w 21"/>
                <a:gd name="T15" fmla="*/ 15 h 15"/>
                <a:gd name="T16" fmla="*/ 8 w 21"/>
                <a:gd name="T17" fmla="*/ 15 h 15"/>
                <a:gd name="T18" fmla="*/ 11 w 21"/>
                <a:gd name="T19" fmla="*/ 14 h 15"/>
                <a:gd name="T20" fmla="*/ 15 w 21"/>
                <a:gd name="T21" fmla="*/ 9 h 15"/>
                <a:gd name="T22" fmla="*/ 19 w 21"/>
                <a:gd name="T23" fmla="*/ 5 h 15"/>
                <a:gd name="T24" fmla="*/ 16 w 21"/>
                <a:gd name="T25" fmla="*/ 7 h 15"/>
                <a:gd name="T26" fmla="*/ 18 w 21"/>
                <a:gd name="T27" fmla="*/ 4 h 15"/>
                <a:gd name="T28" fmla="*/ 16 w 21"/>
                <a:gd name="T29" fmla="*/ 6 h 15"/>
                <a:gd name="T30" fmla="*/ 19 w 21"/>
                <a:gd name="T31" fmla="*/ 4 h 15"/>
                <a:gd name="T32" fmla="*/ 16 w 21"/>
                <a:gd name="T33" fmla="*/ 6 h 15"/>
                <a:gd name="T34" fmla="*/ 17 w 21"/>
                <a:gd name="T35" fmla="*/ 5 h 15"/>
                <a:gd name="T36" fmla="*/ 13 w 21"/>
                <a:gd name="T37" fmla="*/ 8 h 15"/>
                <a:gd name="T38" fmla="*/ 17 w 21"/>
                <a:gd name="T39" fmla="*/ 4 h 15"/>
                <a:gd name="T40" fmla="*/ 14 w 21"/>
                <a:gd name="T41" fmla="*/ 7 h 15"/>
                <a:gd name="T42" fmla="*/ 18 w 21"/>
                <a:gd name="T43" fmla="*/ 2 h 15"/>
                <a:gd name="T44" fmla="*/ 15 w 21"/>
                <a:gd name="T45" fmla="*/ 5 h 15"/>
                <a:gd name="T46" fmla="*/ 18 w 21"/>
                <a:gd name="T47" fmla="*/ 3 h 15"/>
                <a:gd name="T48" fmla="*/ 10 w 21"/>
                <a:gd name="T49" fmla="*/ 9 h 15"/>
                <a:gd name="T50" fmla="*/ 16 w 21"/>
                <a:gd name="T51" fmla="*/ 4 h 15"/>
                <a:gd name="T52" fmla="*/ 14 w 21"/>
                <a:gd name="T53" fmla="*/ 4 h 15"/>
                <a:gd name="T54" fmla="*/ 15 w 21"/>
                <a:gd name="T55" fmla="*/ 3 h 15"/>
                <a:gd name="T56" fmla="*/ 12 w 21"/>
                <a:gd name="T57" fmla="*/ 4 h 15"/>
                <a:gd name="T58" fmla="*/ 11 w 21"/>
                <a:gd name="T59" fmla="*/ 5 h 15"/>
                <a:gd name="T60" fmla="*/ 8 w 21"/>
                <a:gd name="T61" fmla="*/ 6 h 15"/>
                <a:gd name="T62" fmla="*/ 10 w 21"/>
                <a:gd name="T63" fmla="*/ 5 h 15"/>
                <a:gd name="T64" fmla="*/ 4 w 21"/>
                <a:gd name="T65" fmla="*/ 7 h 15"/>
                <a:gd name="T66" fmla="*/ 8 w 21"/>
                <a:gd name="T67" fmla="*/ 7 h 15"/>
                <a:gd name="T68" fmla="*/ 3 w 21"/>
                <a:gd name="T69" fmla="*/ 9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 h="15">
                  <a:moveTo>
                    <a:pt x="3" y="9"/>
                  </a:moveTo>
                  <a:cubicBezTo>
                    <a:pt x="0" y="11"/>
                    <a:pt x="2" y="11"/>
                    <a:pt x="2" y="12"/>
                  </a:cubicBezTo>
                  <a:cubicBezTo>
                    <a:pt x="5" y="11"/>
                    <a:pt x="10" y="7"/>
                    <a:pt x="11" y="7"/>
                  </a:cubicBezTo>
                  <a:cubicBezTo>
                    <a:pt x="4" y="12"/>
                    <a:pt x="4" y="12"/>
                    <a:pt x="4" y="12"/>
                  </a:cubicBezTo>
                  <a:cubicBezTo>
                    <a:pt x="5" y="13"/>
                    <a:pt x="5" y="15"/>
                    <a:pt x="11" y="10"/>
                  </a:cubicBezTo>
                  <a:cubicBezTo>
                    <a:pt x="8" y="13"/>
                    <a:pt x="8" y="13"/>
                    <a:pt x="8" y="13"/>
                  </a:cubicBezTo>
                  <a:cubicBezTo>
                    <a:pt x="9" y="13"/>
                    <a:pt x="18" y="4"/>
                    <a:pt x="16" y="7"/>
                  </a:cubicBezTo>
                  <a:cubicBezTo>
                    <a:pt x="12" y="10"/>
                    <a:pt x="12" y="11"/>
                    <a:pt x="8" y="15"/>
                  </a:cubicBezTo>
                  <a:cubicBezTo>
                    <a:pt x="8" y="15"/>
                    <a:pt x="8" y="15"/>
                    <a:pt x="8" y="15"/>
                  </a:cubicBezTo>
                  <a:cubicBezTo>
                    <a:pt x="9" y="15"/>
                    <a:pt x="11" y="13"/>
                    <a:pt x="11" y="14"/>
                  </a:cubicBezTo>
                  <a:cubicBezTo>
                    <a:pt x="13" y="12"/>
                    <a:pt x="15" y="9"/>
                    <a:pt x="15" y="9"/>
                  </a:cubicBezTo>
                  <a:cubicBezTo>
                    <a:pt x="16" y="9"/>
                    <a:pt x="17" y="7"/>
                    <a:pt x="19" y="5"/>
                  </a:cubicBezTo>
                  <a:cubicBezTo>
                    <a:pt x="17" y="7"/>
                    <a:pt x="18" y="5"/>
                    <a:pt x="16" y="7"/>
                  </a:cubicBezTo>
                  <a:cubicBezTo>
                    <a:pt x="18" y="5"/>
                    <a:pt x="16" y="7"/>
                    <a:pt x="18" y="4"/>
                  </a:cubicBezTo>
                  <a:cubicBezTo>
                    <a:pt x="16" y="6"/>
                    <a:pt x="16" y="6"/>
                    <a:pt x="16" y="6"/>
                  </a:cubicBezTo>
                  <a:cubicBezTo>
                    <a:pt x="17" y="6"/>
                    <a:pt x="19" y="4"/>
                    <a:pt x="19" y="4"/>
                  </a:cubicBezTo>
                  <a:cubicBezTo>
                    <a:pt x="18" y="5"/>
                    <a:pt x="16" y="6"/>
                    <a:pt x="16" y="6"/>
                  </a:cubicBezTo>
                  <a:cubicBezTo>
                    <a:pt x="17" y="5"/>
                    <a:pt x="17" y="5"/>
                    <a:pt x="17" y="5"/>
                  </a:cubicBezTo>
                  <a:cubicBezTo>
                    <a:pt x="16" y="6"/>
                    <a:pt x="17" y="4"/>
                    <a:pt x="13" y="8"/>
                  </a:cubicBezTo>
                  <a:cubicBezTo>
                    <a:pt x="17" y="4"/>
                    <a:pt x="17" y="4"/>
                    <a:pt x="17" y="4"/>
                  </a:cubicBezTo>
                  <a:cubicBezTo>
                    <a:pt x="14" y="7"/>
                    <a:pt x="14" y="7"/>
                    <a:pt x="14" y="7"/>
                  </a:cubicBezTo>
                  <a:cubicBezTo>
                    <a:pt x="15" y="5"/>
                    <a:pt x="21" y="0"/>
                    <a:pt x="18" y="2"/>
                  </a:cubicBezTo>
                  <a:cubicBezTo>
                    <a:pt x="15" y="5"/>
                    <a:pt x="15" y="5"/>
                    <a:pt x="15" y="5"/>
                  </a:cubicBezTo>
                  <a:cubicBezTo>
                    <a:pt x="13" y="6"/>
                    <a:pt x="17" y="3"/>
                    <a:pt x="18" y="3"/>
                  </a:cubicBezTo>
                  <a:cubicBezTo>
                    <a:pt x="15" y="5"/>
                    <a:pt x="11" y="8"/>
                    <a:pt x="10" y="9"/>
                  </a:cubicBezTo>
                  <a:cubicBezTo>
                    <a:pt x="13" y="6"/>
                    <a:pt x="9" y="9"/>
                    <a:pt x="16" y="4"/>
                  </a:cubicBezTo>
                  <a:cubicBezTo>
                    <a:pt x="16" y="3"/>
                    <a:pt x="12" y="5"/>
                    <a:pt x="14" y="4"/>
                  </a:cubicBezTo>
                  <a:cubicBezTo>
                    <a:pt x="15" y="3"/>
                    <a:pt x="15" y="3"/>
                    <a:pt x="15" y="3"/>
                  </a:cubicBezTo>
                  <a:cubicBezTo>
                    <a:pt x="10" y="6"/>
                    <a:pt x="17" y="2"/>
                    <a:pt x="12" y="4"/>
                  </a:cubicBezTo>
                  <a:cubicBezTo>
                    <a:pt x="11" y="5"/>
                    <a:pt x="11" y="5"/>
                    <a:pt x="11" y="5"/>
                  </a:cubicBezTo>
                  <a:cubicBezTo>
                    <a:pt x="9" y="6"/>
                    <a:pt x="9" y="6"/>
                    <a:pt x="8" y="6"/>
                  </a:cubicBezTo>
                  <a:cubicBezTo>
                    <a:pt x="9" y="6"/>
                    <a:pt x="9" y="6"/>
                    <a:pt x="10" y="5"/>
                  </a:cubicBezTo>
                  <a:cubicBezTo>
                    <a:pt x="6" y="7"/>
                    <a:pt x="6" y="7"/>
                    <a:pt x="4" y="7"/>
                  </a:cubicBezTo>
                  <a:cubicBezTo>
                    <a:pt x="4" y="8"/>
                    <a:pt x="7" y="7"/>
                    <a:pt x="8" y="7"/>
                  </a:cubicBezTo>
                  <a:cubicBezTo>
                    <a:pt x="6" y="8"/>
                    <a:pt x="3" y="9"/>
                    <a:pt x="3" y="9"/>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5" name="Freeform 488"/>
            <p:cNvSpPr>
              <a:spLocks/>
            </p:cNvSpPr>
            <p:nvPr/>
          </p:nvSpPr>
          <p:spPr bwMode="auto">
            <a:xfrm>
              <a:off x="4724" y="3197"/>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6" name="Freeform 489"/>
            <p:cNvSpPr>
              <a:spLocks/>
            </p:cNvSpPr>
            <p:nvPr/>
          </p:nvSpPr>
          <p:spPr bwMode="auto">
            <a:xfrm>
              <a:off x="4705" y="3193"/>
              <a:ext cx="23" cy="7"/>
            </a:xfrm>
            <a:custGeom>
              <a:avLst/>
              <a:gdLst>
                <a:gd name="T0" fmla="*/ 15 w 28"/>
                <a:gd name="T1" fmla="*/ 4 h 9"/>
                <a:gd name="T2" fmla="*/ 20 w 28"/>
                <a:gd name="T3" fmla="*/ 2 h 9"/>
                <a:gd name="T4" fmla="*/ 10 w 28"/>
                <a:gd name="T5" fmla="*/ 6 h 9"/>
                <a:gd name="T6" fmla="*/ 8 w 28"/>
                <a:gd name="T7" fmla="*/ 5 h 9"/>
                <a:gd name="T8" fmla="*/ 17 w 28"/>
                <a:gd name="T9" fmla="*/ 3 h 9"/>
                <a:gd name="T10" fmla="*/ 18 w 28"/>
                <a:gd name="T11" fmla="*/ 2 h 9"/>
                <a:gd name="T12" fmla="*/ 12 w 28"/>
                <a:gd name="T13" fmla="*/ 4 h 9"/>
                <a:gd name="T14" fmla="*/ 9 w 28"/>
                <a:gd name="T15" fmla="*/ 4 h 9"/>
                <a:gd name="T16" fmla="*/ 11 w 28"/>
                <a:gd name="T17" fmla="*/ 3 h 9"/>
                <a:gd name="T18" fmla="*/ 17 w 28"/>
                <a:gd name="T19" fmla="*/ 2 h 9"/>
                <a:gd name="T20" fmla="*/ 2 w 28"/>
                <a:gd name="T21" fmla="*/ 2 h 9"/>
                <a:gd name="T22" fmla="*/ 3 w 28"/>
                <a:gd name="T23" fmla="*/ 3 h 9"/>
                <a:gd name="T24" fmla="*/ 10 w 28"/>
                <a:gd name="T25" fmla="*/ 2 h 9"/>
                <a:gd name="T26" fmla="*/ 8 w 28"/>
                <a:gd name="T27" fmla="*/ 3 h 9"/>
                <a:gd name="T28" fmla="*/ 4 w 28"/>
                <a:gd name="T29" fmla="*/ 3 h 9"/>
                <a:gd name="T30" fmla="*/ 6 w 28"/>
                <a:gd name="T31" fmla="*/ 9 h 9"/>
                <a:gd name="T32" fmla="*/ 6 w 28"/>
                <a:gd name="T33" fmla="*/ 8 h 9"/>
                <a:gd name="T34" fmla="*/ 10 w 28"/>
                <a:gd name="T35" fmla="*/ 7 h 9"/>
                <a:gd name="T36" fmla="*/ 16 w 28"/>
                <a:gd name="T37" fmla="*/ 4 h 9"/>
                <a:gd name="T38" fmla="*/ 14 w 28"/>
                <a:gd name="T39" fmla="*/ 5 h 9"/>
                <a:gd name="T40" fmla="*/ 21 w 28"/>
                <a:gd name="T41" fmla="*/ 3 h 9"/>
                <a:gd name="T42" fmla="*/ 23 w 28"/>
                <a:gd name="T43" fmla="*/ 2 h 9"/>
                <a:gd name="T44" fmla="*/ 24 w 28"/>
                <a:gd name="T45" fmla="*/ 1 h 9"/>
                <a:gd name="T46" fmla="*/ 15 w 28"/>
                <a:gd name="T4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9">
                  <a:moveTo>
                    <a:pt x="15" y="4"/>
                  </a:moveTo>
                  <a:cubicBezTo>
                    <a:pt x="16" y="4"/>
                    <a:pt x="18" y="3"/>
                    <a:pt x="20" y="2"/>
                  </a:cubicBezTo>
                  <a:cubicBezTo>
                    <a:pt x="17" y="3"/>
                    <a:pt x="15" y="5"/>
                    <a:pt x="10" y="6"/>
                  </a:cubicBezTo>
                  <a:cubicBezTo>
                    <a:pt x="13" y="5"/>
                    <a:pt x="8" y="6"/>
                    <a:pt x="8" y="5"/>
                  </a:cubicBezTo>
                  <a:cubicBezTo>
                    <a:pt x="11" y="5"/>
                    <a:pt x="16" y="3"/>
                    <a:pt x="17" y="3"/>
                  </a:cubicBezTo>
                  <a:cubicBezTo>
                    <a:pt x="16" y="3"/>
                    <a:pt x="18" y="2"/>
                    <a:pt x="18" y="2"/>
                  </a:cubicBezTo>
                  <a:cubicBezTo>
                    <a:pt x="15" y="3"/>
                    <a:pt x="16" y="2"/>
                    <a:pt x="12" y="4"/>
                  </a:cubicBezTo>
                  <a:cubicBezTo>
                    <a:pt x="9" y="4"/>
                    <a:pt x="7" y="4"/>
                    <a:pt x="9" y="4"/>
                  </a:cubicBezTo>
                  <a:cubicBezTo>
                    <a:pt x="11" y="3"/>
                    <a:pt x="11" y="3"/>
                    <a:pt x="11" y="3"/>
                  </a:cubicBezTo>
                  <a:cubicBezTo>
                    <a:pt x="16" y="3"/>
                    <a:pt x="13" y="3"/>
                    <a:pt x="17" y="2"/>
                  </a:cubicBezTo>
                  <a:cubicBezTo>
                    <a:pt x="11" y="3"/>
                    <a:pt x="12" y="1"/>
                    <a:pt x="2" y="2"/>
                  </a:cubicBezTo>
                  <a:cubicBezTo>
                    <a:pt x="0" y="2"/>
                    <a:pt x="2" y="2"/>
                    <a:pt x="3" y="3"/>
                  </a:cubicBezTo>
                  <a:cubicBezTo>
                    <a:pt x="5" y="2"/>
                    <a:pt x="8" y="2"/>
                    <a:pt x="10" y="2"/>
                  </a:cubicBezTo>
                  <a:cubicBezTo>
                    <a:pt x="8" y="2"/>
                    <a:pt x="11" y="2"/>
                    <a:pt x="8" y="3"/>
                  </a:cubicBezTo>
                  <a:cubicBezTo>
                    <a:pt x="4" y="3"/>
                    <a:pt x="4" y="3"/>
                    <a:pt x="4" y="3"/>
                  </a:cubicBezTo>
                  <a:cubicBezTo>
                    <a:pt x="2" y="5"/>
                    <a:pt x="4" y="7"/>
                    <a:pt x="6" y="9"/>
                  </a:cubicBezTo>
                  <a:cubicBezTo>
                    <a:pt x="6" y="8"/>
                    <a:pt x="6" y="8"/>
                    <a:pt x="6" y="8"/>
                  </a:cubicBezTo>
                  <a:cubicBezTo>
                    <a:pt x="8" y="7"/>
                    <a:pt x="9" y="7"/>
                    <a:pt x="10" y="7"/>
                  </a:cubicBezTo>
                  <a:cubicBezTo>
                    <a:pt x="16" y="4"/>
                    <a:pt x="16" y="4"/>
                    <a:pt x="16" y="4"/>
                  </a:cubicBezTo>
                  <a:cubicBezTo>
                    <a:pt x="16" y="5"/>
                    <a:pt x="17" y="4"/>
                    <a:pt x="14" y="5"/>
                  </a:cubicBezTo>
                  <a:cubicBezTo>
                    <a:pt x="17" y="4"/>
                    <a:pt x="19" y="4"/>
                    <a:pt x="21" y="3"/>
                  </a:cubicBezTo>
                  <a:cubicBezTo>
                    <a:pt x="22" y="2"/>
                    <a:pt x="19" y="4"/>
                    <a:pt x="23" y="2"/>
                  </a:cubicBezTo>
                  <a:cubicBezTo>
                    <a:pt x="28" y="0"/>
                    <a:pt x="19" y="3"/>
                    <a:pt x="24" y="1"/>
                  </a:cubicBezTo>
                  <a:lnTo>
                    <a:pt x="15" y="4"/>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7" name="Freeform 490"/>
            <p:cNvSpPr>
              <a:spLocks/>
            </p:cNvSpPr>
            <p:nvPr/>
          </p:nvSpPr>
          <p:spPr bwMode="auto">
            <a:xfrm>
              <a:off x="4718" y="3196"/>
              <a:ext cx="2" cy="1"/>
            </a:xfrm>
            <a:custGeom>
              <a:avLst/>
              <a:gdLst>
                <a:gd name="T0" fmla="*/ 2 w 2"/>
                <a:gd name="T1" fmla="*/ 0 h 1"/>
                <a:gd name="T2" fmla="*/ 0 w 2"/>
                <a:gd name="T3" fmla="*/ 1 h 1"/>
                <a:gd name="T4" fmla="*/ 1 w 2"/>
                <a:gd name="T5" fmla="*/ 1 h 1"/>
                <a:gd name="T6" fmla="*/ 2 w 2"/>
                <a:gd name="T7" fmla="*/ 0 h 1"/>
              </a:gdLst>
              <a:ahLst/>
              <a:cxnLst>
                <a:cxn ang="0">
                  <a:pos x="T0" y="T1"/>
                </a:cxn>
                <a:cxn ang="0">
                  <a:pos x="T2" y="T3"/>
                </a:cxn>
                <a:cxn ang="0">
                  <a:pos x="T4" y="T5"/>
                </a:cxn>
                <a:cxn ang="0">
                  <a:pos x="T6" y="T7"/>
                </a:cxn>
              </a:cxnLst>
              <a:rect l="0" t="0" r="r" b="b"/>
              <a:pathLst>
                <a:path w="2" h="1">
                  <a:moveTo>
                    <a:pt x="2" y="0"/>
                  </a:moveTo>
                  <a:lnTo>
                    <a:pt x="0" y="1"/>
                  </a:lnTo>
                  <a:lnTo>
                    <a:pt x="1" y="1"/>
                  </a:lnTo>
                  <a:lnTo>
                    <a:pt x="2"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8" name="Freeform 491"/>
            <p:cNvSpPr>
              <a:spLocks/>
            </p:cNvSpPr>
            <p:nvPr/>
          </p:nvSpPr>
          <p:spPr bwMode="auto">
            <a:xfrm>
              <a:off x="4710" y="3199"/>
              <a:ext cx="3" cy="2"/>
            </a:xfrm>
            <a:custGeom>
              <a:avLst/>
              <a:gdLst>
                <a:gd name="T0" fmla="*/ 0 w 4"/>
                <a:gd name="T1" fmla="*/ 2 h 2"/>
                <a:gd name="T2" fmla="*/ 3 w 4"/>
                <a:gd name="T3" fmla="*/ 0 h 2"/>
                <a:gd name="T4" fmla="*/ 0 w 4"/>
                <a:gd name="T5" fmla="*/ 2 h 2"/>
              </a:gdLst>
              <a:ahLst/>
              <a:cxnLst>
                <a:cxn ang="0">
                  <a:pos x="T0" y="T1"/>
                </a:cxn>
                <a:cxn ang="0">
                  <a:pos x="T2" y="T3"/>
                </a:cxn>
                <a:cxn ang="0">
                  <a:pos x="T4" y="T5"/>
                </a:cxn>
              </a:cxnLst>
              <a:rect l="0" t="0" r="r" b="b"/>
              <a:pathLst>
                <a:path w="4" h="2">
                  <a:moveTo>
                    <a:pt x="0" y="2"/>
                  </a:moveTo>
                  <a:cubicBezTo>
                    <a:pt x="3" y="0"/>
                    <a:pt x="3" y="0"/>
                    <a:pt x="3" y="0"/>
                  </a:cubicBezTo>
                  <a:cubicBezTo>
                    <a:pt x="4" y="0"/>
                    <a:pt x="2" y="0"/>
                    <a:pt x="0" y="2"/>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9" name="Freeform 492"/>
            <p:cNvSpPr>
              <a:spLocks/>
            </p:cNvSpPr>
            <p:nvPr/>
          </p:nvSpPr>
          <p:spPr bwMode="auto">
            <a:xfrm>
              <a:off x="4717" y="3193"/>
              <a:ext cx="3" cy="1"/>
            </a:xfrm>
            <a:custGeom>
              <a:avLst/>
              <a:gdLst>
                <a:gd name="T0" fmla="*/ 3 w 3"/>
                <a:gd name="T1" fmla="*/ 1 h 1"/>
                <a:gd name="T2" fmla="*/ 2 w 3"/>
                <a:gd name="T3" fmla="*/ 0 h 1"/>
                <a:gd name="T4" fmla="*/ 0 w 3"/>
                <a:gd name="T5" fmla="*/ 1 h 1"/>
                <a:gd name="T6" fmla="*/ 3 w 3"/>
                <a:gd name="T7" fmla="*/ 1 h 1"/>
              </a:gdLst>
              <a:ahLst/>
              <a:cxnLst>
                <a:cxn ang="0">
                  <a:pos x="T0" y="T1"/>
                </a:cxn>
                <a:cxn ang="0">
                  <a:pos x="T2" y="T3"/>
                </a:cxn>
                <a:cxn ang="0">
                  <a:pos x="T4" y="T5"/>
                </a:cxn>
                <a:cxn ang="0">
                  <a:pos x="T6" y="T7"/>
                </a:cxn>
              </a:cxnLst>
              <a:rect l="0" t="0" r="r" b="b"/>
              <a:pathLst>
                <a:path w="3" h="1">
                  <a:moveTo>
                    <a:pt x="3" y="1"/>
                  </a:moveTo>
                  <a:cubicBezTo>
                    <a:pt x="2" y="0"/>
                    <a:pt x="2" y="0"/>
                    <a:pt x="2" y="0"/>
                  </a:cubicBezTo>
                  <a:cubicBezTo>
                    <a:pt x="0" y="1"/>
                    <a:pt x="0" y="1"/>
                    <a:pt x="0" y="1"/>
                  </a:cubicBezTo>
                  <a:cubicBezTo>
                    <a:pt x="2" y="1"/>
                    <a:pt x="2" y="1"/>
                    <a:pt x="3"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0" name="Freeform 493"/>
            <p:cNvSpPr>
              <a:spLocks/>
            </p:cNvSpPr>
            <p:nvPr/>
          </p:nvSpPr>
          <p:spPr bwMode="auto">
            <a:xfrm>
              <a:off x="4706" y="3192"/>
              <a:ext cx="10" cy="2"/>
            </a:xfrm>
            <a:custGeom>
              <a:avLst/>
              <a:gdLst>
                <a:gd name="T0" fmla="*/ 0 w 13"/>
                <a:gd name="T1" fmla="*/ 0 h 3"/>
                <a:gd name="T2" fmla="*/ 0 w 13"/>
                <a:gd name="T3" fmla="*/ 2 h 3"/>
                <a:gd name="T4" fmla="*/ 12 w 13"/>
                <a:gd name="T5" fmla="*/ 2 h 3"/>
                <a:gd name="T6" fmla="*/ 4 w 13"/>
                <a:gd name="T7" fmla="*/ 1 h 3"/>
                <a:gd name="T8" fmla="*/ 4 w 13"/>
                <a:gd name="T9" fmla="*/ 0 h 3"/>
                <a:gd name="T10" fmla="*/ 0 w 13"/>
                <a:gd name="T11" fmla="*/ 0 h 3"/>
              </a:gdLst>
              <a:ahLst/>
              <a:cxnLst>
                <a:cxn ang="0">
                  <a:pos x="T0" y="T1"/>
                </a:cxn>
                <a:cxn ang="0">
                  <a:pos x="T2" y="T3"/>
                </a:cxn>
                <a:cxn ang="0">
                  <a:pos x="T4" y="T5"/>
                </a:cxn>
                <a:cxn ang="0">
                  <a:pos x="T6" y="T7"/>
                </a:cxn>
                <a:cxn ang="0">
                  <a:pos x="T8" y="T9"/>
                </a:cxn>
                <a:cxn ang="0">
                  <a:pos x="T10" y="T11"/>
                </a:cxn>
              </a:cxnLst>
              <a:rect l="0" t="0" r="r" b="b"/>
              <a:pathLst>
                <a:path w="13" h="3">
                  <a:moveTo>
                    <a:pt x="0" y="0"/>
                  </a:moveTo>
                  <a:cubicBezTo>
                    <a:pt x="0" y="1"/>
                    <a:pt x="3" y="1"/>
                    <a:pt x="0" y="2"/>
                  </a:cubicBezTo>
                  <a:cubicBezTo>
                    <a:pt x="4" y="3"/>
                    <a:pt x="8" y="2"/>
                    <a:pt x="12" y="2"/>
                  </a:cubicBezTo>
                  <a:cubicBezTo>
                    <a:pt x="13" y="1"/>
                    <a:pt x="6" y="2"/>
                    <a:pt x="4" y="1"/>
                  </a:cubicBezTo>
                  <a:cubicBezTo>
                    <a:pt x="8" y="1"/>
                    <a:pt x="4" y="0"/>
                    <a:pt x="4" y="0"/>
                  </a:cubicBez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1" name="Freeform 494"/>
            <p:cNvSpPr>
              <a:spLocks/>
            </p:cNvSpPr>
            <p:nvPr/>
          </p:nvSpPr>
          <p:spPr bwMode="auto">
            <a:xfrm>
              <a:off x="4708" y="3173"/>
              <a:ext cx="17" cy="22"/>
            </a:xfrm>
            <a:custGeom>
              <a:avLst/>
              <a:gdLst>
                <a:gd name="T0" fmla="*/ 11 w 21"/>
                <a:gd name="T1" fmla="*/ 22 h 27"/>
                <a:gd name="T2" fmla="*/ 10 w 21"/>
                <a:gd name="T3" fmla="*/ 21 h 27"/>
                <a:gd name="T4" fmla="*/ 12 w 21"/>
                <a:gd name="T5" fmla="*/ 22 h 27"/>
                <a:gd name="T6" fmla="*/ 15 w 21"/>
                <a:gd name="T7" fmla="*/ 22 h 27"/>
                <a:gd name="T8" fmla="*/ 13 w 21"/>
                <a:gd name="T9" fmla="*/ 21 h 27"/>
                <a:gd name="T10" fmla="*/ 12 w 21"/>
                <a:gd name="T11" fmla="*/ 20 h 27"/>
                <a:gd name="T12" fmla="*/ 7 w 21"/>
                <a:gd name="T13" fmla="*/ 18 h 27"/>
                <a:gd name="T14" fmla="*/ 16 w 21"/>
                <a:gd name="T15" fmla="*/ 20 h 27"/>
                <a:gd name="T16" fmla="*/ 5 w 21"/>
                <a:gd name="T17" fmla="*/ 16 h 27"/>
                <a:gd name="T18" fmla="*/ 9 w 21"/>
                <a:gd name="T19" fmla="*/ 16 h 27"/>
                <a:gd name="T20" fmla="*/ 10 w 21"/>
                <a:gd name="T21" fmla="*/ 17 h 27"/>
                <a:gd name="T22" fmla="*/ 10 w 21"/>
                <a:gd name="T23" fmla="*/ 16 h 27"/>
                <a:gd name="T24" fmla="*/ 15 w 21"/>
                <a:gd name="T25" fmla="*/ 18 h 27"/>
                <a:gd name="T26" fmla="*/ 15 w 21"/>
                <a:gd name="T27" fmla="*/ 17 h 27"/>
                <a:gd name="T28" fmla="*/ 17 w 21"/>
                <a:gd name="T29" fmla="*/ 19 h 27"/>
                <a:gd name="T30" fmla="*/ 9 w 21"/>
                <a:gd name="T31" fmla="*/ 4 h 27"/>
                <a:gd name="T32" fmla="*/ 9 w 21"/>
                <a:gd name="T33" fmla="*/ 1 h 27"/>
                <a:gd name="T34" fmla="*/ 9 w 21"/>
                <a:gd name="T35" fmla="*/ 11 h 27"/>
                <a:gd name="T36" fmla="*/ 8 w 21"/>
                <a:gd name="T37" fmla="*/ 10 h 27"/>
                <a:gd name="T38" fmla="*/ 9 w 21"/>
                <a:gd name="T39" fmla="*/ 4 h 27"/>
                <a:gd name="T40" fmla="*/ 8 w 21"/>
                <a:gd name="T41" fmla="*/ 6 h 27"/>
                <a:gd name="T42" fmla="*/ 8 w 21"/>
                <a:gd name="T43" fmla="*/ 0 h 27"/>
                <a:gd name="T44" fmla="*/ 6 w 21"/>
                <a:gd name="T45" fmla="*/ 9 h 27"/>
                <a:gd name="T46" fmla="*/ 5 w 21"/>
                <a:gd name="T47" fmla="*/ 7 h 27"/>
                <a:gd name="T48" fmla="*/ 4 w 21"/>
                <a:gd name="T49" fmla="*/ 16 h 27"/>
                <a:gd name="T50" fmla="*/ 6 w 21"/>
                <a:gd name="T51" fmla="*/ 8 h 27"/>
                <a:gd name="T52" fmla="*/ 9 w 21"/>
                <a:gd name="T53" fmla="*/ 12 h 27"/>
                <a:gd name="T54" fmla="*/ 4 w 21"/>
                <a:gd name="T55" fmla="*/ 9 h 27"/>
                <a:gd name="T56" fmla="*/ 9 w 21"/>
                <a:gd name="T57" fmla="*/ 12 h 27"/>
                <a:gd name="T58" fmla="*/ 4 w 21"/>
                <a:gd name="T59" fmla="*/ 10 h 27"/>
                <a:gd name="T60" fmla="*/ 9 w 21"/>
                <a:gd name="T61" fmla="*/ 13 h 27"/>
                <a:gd name="T62" fmla="*/ 2 w 21"/>
                <a:gd name="T63" fmla="*/ 10 h 27"/>
                <a:gd name="T64" fmla="*/ 1 w 21"/>
                <a:gd name="T65" fmla="*/ 18 h 27"/>
                <a:gd name="T66" fmla="*/ 6 w 21"/>
                <a:gd name="T67" fmla="*/ 19 h 27"/>
                <a:gd name="T68" fmla="*/ 6 w 21"/>
                <a:gd name="T69" fmla="*/ 22 h 27"/>
                <a:gd name="T70" fmla="*/ 10 w 21"/>
                <a:gd name="T71" fmla="*/ 23 h 27"/>
                <a:gd name="T72" fmla="*/ 0 w 21"/>
                <a:gd name="T73" fmla="*/ 21 h 27"/>
                <a:gd name="T74" fmla="*/ 1 w 21"/>
                <a:gd name="T75" fmla="*/ 23 h 27"/>
                <a:gd name="T76" fmla="*/ 3 w 21"/>
                <a:gd name="T77" fmla="*/ 22 h 27"/>
                <a:gd name="T78" fmla="*/ 1 w 21"/>
                <a:gd name="T79" fmla="*/ 23 h 27"/>
                <a:gd name="T80" fmla="*/ 13 w 21"/>
                <a:gd name="T81" fmla="*/ 23 h 27"/>
                <a:gd name="T82" fmla="*/ 17 w 21"/>
                <a:gd name="T83" fmla="*/ 23 h 27"/>
                <a:gd name="T84" fmla="*/ 11 w 21"/>
                <a:gd name="T85" fmla="*/ 2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 h="27">
                  <a:moveTo>
                    <a:pt x="11" y="22"/>
                  </a:moveTo>
                  <a:cubicBezTo>
                    <a:pt x="11" y="22"/>
                    <a:pt x="8" y="21"/>
                    <a:pt x="10" y="21"/>
                  </a:cubicBezTo>
                  <a:cubicBezTo>
                    <a:pt x="12" y="21"/>
                    <a:pt x="13" y="22"/>
                    <a:pt x="12" y="22"/>
                  </a:cubicBezTo>
                  <a:cubicBezTo>
                    <a:pt x="18" y="23"/>
                    <a:pt x="12" y="21"/>
                    <a:pt x="15" y="22"/>
                  </a:cubicBezTo>
                  <a:cubicBezTo>
                    <a:pt x="13" y="21"/>
                    <a:pt x="13" y="21"/>
                    <a:pt x="13" y="21"/>
                  </a:cubicBezTo>
                  <a:cubicBezTo>
                    <a:pt x="14" y="21"/>
                    <a:pt x="9" y="20"/>
                    <a:pt x="12" y="20"/>
                  </a:cubicBezTo>
                  <a:cubicBezTo>
                    <a:pt x="11" y="19"/>
                    <a:pt x="11" y="19"/>
                    <a:pt x="7" y="18"/>
                  </a:cubicBezTo>
                  <a:cubicBezTo>
                    <a:pt x="12" y="19"/>
                    <a:pt x="12" y="19"/>
                    <a:pt x="16" y="20"/>
                  </a:cubicBezTo>
                  <a:cubicBezTo>
                    <a:pt x="14" y="19"/>
                    <a:pt x="9" y="18"/>
                    <a:pt x="5" y="16"/>
                  </a:cubicBezTo>
                  <a:cubicBezTo>
                    <a:pt x="11" y="18"/>
                    <a:pt x="5" y="15"/>
                    <a:pt x="9" y="16"/>
                  </a:cubicBezTo>
                  <a:cubicBezTo>
                    <a:pt x="10" y="16"/>
                    <a:pt x="11" y="17"/>
                    <a:pt x="10" y="17"/>
                  </a:cubicBezTo>
                  <a:cubicBezTo>
                    <a:pt x="15" y="19"/>
                    <a:pt x="9" y="16"/>
                    <a:pt x="10" y="16"/>
                  </a:cubicBezTo>
                  <a:cubicBezTo>
                    <a:pt x="15" y="18"/>
                    <a:pt x="15" y="18"/>
                    <a:pt x="15" y="18"/>
                  </a:cubicBezTo>
                  <a:cubicBezTo>
                    <a:pt x="14" y="18"/>
                    <a:pt x="12" y="16"/>
                    <a:pt x="15" y="17"/>
                  </a:cubicBezTo>
                  <a:cubicBezTo>
                    <a:pt x="17" y="19"/>
                    <a:pt x="17" y="19"/>
                    <a:pt x="17" y="19"/>
                  </a:cubicBezTo>
                  <a:cubicBezTo>
                    <a:pt x="12" y="12"/>
                    <a:pt x="21" y="27"/>
                    <a:pt x="9" y="4"/>
                  </a:cubicBezTo>
                  <a:cubicBezTo>
                    <a:pt x="9" y="1"/>
                    <a:pt x="9" y="1"/>
                    <a:pt x="9" y="1"/>
                  </a:cubicBezTo>
                  <a:cubicBezTo>
                    <a:pt x="8" y="5"/>
                    <a:pt x="10" y="3"/>
                    <a:pt x="9" y="11"/>
                  </a:cubicBezTo>
                  <a:cubicBezTo>
                    <a:pt x="10" y="1"/>
                    <a:pt x="8" y="14"/>
                    <a:pt x="8" y="10"/>
                  </a:cubicBezTo>
                  <a:cubicBezTo>
                    <a:pt x="8" y="6"/>
                    <a:pt x="8" y="8"/>
                    <a:pt x="9" y="4"/>
                  </a:cubicBezTo>
                  <a:cubicBezTo>
                    <a:pt x="8" y="8"/>
                    <a:pt x="8" y="5"/>
                    <a:pt x="8" y="6"/>
                  </a:cubicBezTo>
                  <a:cubicBezTo>
                    <a:pt x="9" y="2"/>
                    <a:pt x="7" y="5"/>
                    <a:pt x="8" y="0"/>
                  </a:cubicBezTo>
                  <a:cubicBezTo>
                    <a:pt x="6" y="9"/>
                    <a:pt x="6" y="9"/>
                    <a:pt x="6" y="9"/>
                  </a:cubicBezTo>
                  <a:cubicBezTo>
                    <a:pt x="6" y="6"/>
                    <a:pt x="6" y="6"/>
                    <a:pt x="5" y="7"/>
                  </a:cubicBezTo>
                  <a:cubicBezTo>
                    <a:pt x="6" y="7"/>
                    <a:pt x="4" y="14"/>
                    <a:pt x="4" y="16"/>
                  </a:cubicBezTo>
                  <a:cubicBezTo>
                    <a:pt x="4" y="11"/>
                    <a:pt x="11" y="20"/>
                    <a:pt x="6" y="8"/>
                  </a:cubicBezTo>
                  <a:cubicBezTo>
                    <a:pt x="11" y="12"/>
                    <a:pt x="5" y="9"/>
                    <a:pt x="9" y="12"/>
                  </a:cubicBezTo>
                  <a:cubicBezTo>
                    <a:pt x="4" y="9"/>
                    <a:pt x="4" y="9"/>
                    <a:pt x="4" y="9"/>
                  </a:cubicBezTo>
                  <a:cubicBezTo>
                    <a:pt x="5" y="11"/>
                    <a:pt x="7" y="11"/>
                    <a:pt x="9" y="12"/>
                  </a:cubicBezTo>
                  <a:cubicBezTo>
                    <a:pt x="10" y="13"/>
                    <a:pt x="6" y="11"/>
                    <a:pt x="4" y="10"/>
                  </a:cubicBezTo>
                  <a:cubicBezTo>
                    <a:pt x="4" y="11"/>
                    <a:pt x="6" y="11"/>
                    <a:pt x="9" y="13"/>
                  </a:cubicBezTo>
                  <a:cubicBezTo>
                    <a:pt x="2" y="10"/>
                    <a:pt x="2" y="10"/>
                    <a:pt x="2" y="10"/>
                  </a:cubicBezTo>
                  <a:cubicBezTo>
                    <a:pt x="3" y="14"/>
                    <a:pt x="6" y="17"/>
                    <a:pt x="1" y="18"/>
                  </a:cubicBezTo>
                  <a:cubicBezTo>
                    <a:pt x="6" y="19"/>
                    <a:pt x="6" y="19"/>
                    <a:pt x="6" y="19"/>
                  </a:cubicBezTo>
                  <a:cubicBezTo>
                    <a:pt x="3" y="20"/>
                    <a:pt x="15" y="23"/>
                    <a:pt x="6" y="22"/>
                  </a:cubicBezTo>
                  <a:cubicBezTo>
                    <a:pt x="10" y="23"/>
                    <a:pt x="10" y="23"/>
                    <a:pt x="10" y="23"/>
                  </a:cubicBezTo>
                  <a:cubicBezTo>
                    <a:pt x="8" y="22"/>
                    <a:pt x="3" y="22"/>
                    <a:pt x="0" y="21"/>
                  </a:cubicBezTo>
                  <a:cubicBezTo>
                    <a:pt x="2" y="22"/>
                    <a:pt x="0" y="22"/>
                    <a:pt x="1" y="23"/>
                  </a:cubicBezTo>
                  <a:cubicBezTo>
                    <a:pt x="3" y="22"/>
                    <a:pt x="3" y="22"/>
                    <a:pt x="3" y="22"/>
                  </a:cubicBezTo>
                  <a:cubicBezTo>
                    <a:pt x="7" y="23"/>
                    <a:pt x="5" y="23"/>
                    <a:pt x="1" y="23"/>
                  </a:cubicBezTo>
                  <a:cubicBezTo>
                    <a:pt x="6" y="24"/>
                    <a:pt x="9" y="23"/>
                    <a:pt x="13" y="23"/>
                  </a:cubicBezTo>
                  <a:cubicBezTo>
                    <a:pt x="5" y="22"/>
                    <a:pt x="21" y="24"/>
                    <a:pt x="17" y="23"/>
                  </a:cubicBezTo>
                  <a:cubicBezTo>
                    <a:pt x="15" y="22"/>
                    <a:pt x="13" y="22"/>
                    <a:pt x="11" y="22"/>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2" name="Freeform 495"/>
            <p:cNvSpPr>
              <a:spLocks/>
            </p:cNvSpPr>
            <p:nvPr/>
          </p:nvSpPr>
          <p:spPr bwMode="auto">
            <a:xfrm>
              <a:off x="4707" y="3190"/>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3" name="Freeform 496"/>
            <p:cNvSpPr>
              <a:spLocks/>
            </p:cNvSpPr>
            <p:nvPr/>
          </p:nvSpPr>
          <p:spPr bwMode="auto">
            <a:xfrm>
              <a:off x="4712" y="3179"/>
              <a:ext cx="0" cy="1"/>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1"/>
                    <a:pt x="0" y="1"/>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4" name="Rectangle 497"/>
            <p:cNvSpPr>
              <a:spLocks noChangeArrowheads="1"/>
            </p:cNvSpPr>
            <p:nvPr/>
          </p:nvSpPr>
          <p:spPr bwMode="auto">
            <a:xfrm>
              <a:off x="4709" y="3192"/>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5" name="Freeform 498"/>
            <p:cNvSpPr>
              <a:spLocks/>
            </p:cNvSpPr>
            <p:nvPr/>
          </p:nvSpPr>
          <p:spPr bwMode="auto">
            <a:xfrm>
              <a:off x="4716" y="3193"/>
              <a:ext cx="2"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lnTo>
                    <a:pt x="2"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6" name="Freeform 499"/>
            <p:cNvSpPr>
              <a:spLocks/>
            </p:cNvSpPr>
            <p:nvPr/>
          </p:nvSpPr>
          <p:spPr bwMode="auto">
            <a:xfrm>
              <a:off x="4711" y="3174"/>
              <a:ext cx="1" cy="2"/>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lnTo>
                    <a:pt x="0" y="2"/>
                  </a:lnTo>
                  <a:lnTo>
                    <a:pt x="1"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7" name="Freeform 500"/>
            <p:cNvSpPr>
              <a:spLocks/>
            </p:cNvSpPr>
            <p:nvPr/>
          </p:nvSpPr>
          <p:spPr bwMode="auto">
            <a:xfrm>
              <a:off x="4708" y="317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8" name="Freeform 501"/>
            <p:cNvSpPr>
              <a:spLocks/>
            </p:cNvSpPr>
            <p:nvPr/>
          </p:nvSpPr>
          <p:spPr bwMode="auto">
            <a:xfrm>
              <a:off x="4681" y="3163"/>
              <a:ext cx="32" cy="24"/>
            </a:xfrm>
            <a:custGeom>
              <a:avLst/>
              <a:gdLst>
                <a:gd name="T0" fmla="*/ 13 w 39"/>
                <a:gd name="T1" fmla="*/ 3 h 29"/>
                <a:gd name="T2" fmla="*/ 7 w 39"/>
                <a:gd name="T3" fmla="*/ 5 h 29"/>
                <a:gd name="T4" fmla="*/ 4 w 39"/>
                <a:gd name="T5" fmla="*/ 8 h 29"/>
                <a:gd name="T6" fmla="*/ 9 w 39"/>
                <a:gd name="T7" fmla="*/ 8 h 29"/>
                <a:gd name="T8" fmla="*/ 12 w 39"/>
                <a:gd name="T9" fmla="*/ 12 h 29"/>
                <a:gd name="T10" fmla="*/ 12 w 39"/>
                <a:gd name="T11" fmla="*/ 15 h 29"/>
                <a:gd name="T12" fmla="*/ 19 w 39"/>
                <a:gd name="T13" fmla="*/ 14 h 29"/>
                <a:gd name="T14" fmla="*/ 18 w 39"/>
                <a:gd name="T15" fmla="*/ 16 h 29"/>
                <a:gd name="T16" fmla="*/ 18 w 39"/>
                <a:gd name="T17" fmla="*/ 18 h 29"/>
                <a:gd name="T18" fmla="*/ 25 w 39"/>
                <a:gd name="T19" fmla="*/ 11 h 29"/>
                <a:gd name="T20" fmla="*/ 27 w 39"/>
                <a:gd name="T21" fmla="*/ 12 h 29"/>
                <a:gd name="T22" fmla="*/ 25 w 39"/>
                <a:gd name="T23" fmla="*/ 16 h 29"/>
                <a:gd name="T24" fmla="*/ 27 w 39"/>
                <a:gd name="T25" fmla="*/ 18 h 29"/>
                <a:gd name="T26" fmla="*/ 28 w 39"/>
                <a:gd name="T27" fmla="*/ 20 h 29"/>
                <a:gd name="T28" fmla="*/ 30 w 39"/>
                <a:gd name="T29" fmla="*/ 19 h 29"/>
                <a:gd name="T30" fmla="*/ 33 w 39"/>
                <a:gd name="T31" fmla="*/ 16 h 29"/>
                <a:gd name="T32" fmla="*/ 32 w 39"/>
                <a:gd name="T33" fmla="*/ 20 h 29"/>
                <a:gd name="T34" fmla="*/ 33 w 39"/>
                <a:gd name="T35" fmla="*/ 20 h 29"/>
                <a:gd name="T36" fmla="*/ 37 w 39"/>
                <a:gd name="T37" fmla="*/ 22 h 29"/>
                <a:gd name="T38" fmla="*/ 35 w 39"/>
                <a:gd name="T39" fmla="*/ 20 h 29"/>
                <a:gd name="T40" fmla="*/ 34 w 39"/>
                <a:gd name="T41" fmla="*/ 23 h 29"/>
                <a:gd name="T42" fmla="*/ 38 w 39"/>
                <a:gd name="T43" fmla="*/ 12 h 29"/>
                <a:gd name="T44" fmla="*/ 38 w 39"/>
                <a:gd name="T45" fmla="*/ 10 h 29"/>
                <a:gd name="T46" fmla="*/ 36 w 39"/>
                <a:gd name="T47" fmla="*/ 11 h 29"/>
                <a:gd name="T48" fmla="*/ 36 w 39"/>
                <a:gd name="T49" fmla="*/ 9 h 29"/>
                <a:gd name="T50" fmla="*/ 35 w 39"/>
                <a:gd name="T51" fmla="*/ 8 h 29"/>
                <a:gd name="T52" fmla="*/ 32 w 39"/>
                <a:gd name="T53" fmla="*/ 10 h 29"/>
                <a:gd name="T54" fmla="*/ 33 w 39"/>
                <a:gd name="T55" fmla="*/ 9 h 29"/>
                <a:gd name="T56" fmla="*/ 33 w 39"/>
                <a:gd name="T57" fmla="*/ 9 h 29"/>
                <a:gd name="T58" fmla="*/ 31 w 39"/>
                <a:gd name="T59" fmla="*/ 9 h 29"/>
                <a:gd name="T60" fmla="*/ 29 w 39"/>
                <a:gd name="T61" fmla="*/ 11 h 29"/>
                <a:gd name="T62" fmla="*/ 31 w 39"/>
                <a:gd name="T63" fmla="*/ 7 h 29"/>
                <a:gd name="T64" fmla="*/ 31 w 39"/>
                <a:gd name="T65" fmla="*/ 6 h 29"/>
                <a:gd name="T66" fmla="*/ 27 w 39"/>
                <a:gd name="T67" fmla="*/ 9 h 29"/>
                <a:gd name="T68" fmla="*/ 24 w 39"/>
                <a:gd name="T69" fmla="*/ 10 h 29"/>
                <a:gd name="T70" fmla="*/ 20 w 39"/>
                <a:gd name="T71" fmla="*/ 9 h 29"/>
                <a:gd name="T72" fmla="*/ 21 w 39"/>
                <a:gd name="T73" fmla="*/ 8 h 29"/>
                <a:gd name="T74" fmla="*/ 18 w 39"/>
                <a:gd name="T75" fmla="*/ 6 h 29"/>
                <a:gd name="T76" fmla="*/ 13 w 39"/>
                <a:gd name="T77" fmla="*/ 11 h 29"/>
                <a:gd name="T78" fmla="*/ 20 w 39"/>
                <a:gd name="T79" fmla="*/ 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9" h="29">
                  <a:moveTo>
                    <a:pt x="20" y="2"/>
                  </a:moveTo>
                  <a:cubicBezTo>
                    <a:pt x="18" y="2"/>
                    <a:pt x="17" y="2"/>
                    <a:pt x="13" y="3"/>
                  </a:cubicBezTo>
                  <a:cubicBezTo>
                    <a:pt x="15" y="2"/>
                    <a:pt x="15" y="2"/>
                    <a:pt x="15" y="2"/>
                  </a:cubicBezTo>
                  <a:cubicBezTo>
                    <a:pt x="14" y="3"/>
                    <a:pt x="10" y="3"/>
                    <a:pt x="7" y="5"/>
                  </a:cubicBezTo>
                  <a:cubicBezTo>
                    <a:pt x="9" y="5"/>
                    <a:pt x="9" y="5"/>
                    <a:pt x="9" y="5"/>
                  </a:cubicBezTo>
                  <a:cubicBezTo>
                    <a:pt x="12" y="4"/>
                    <a:pt x="5" y="7"/>
                    <a:pt x="4" y="8"/>
                  </a:cubicBezTo>
                  <a:cubicBezTo>
                    <a:pt x="6" y="8"/>
                    <a:pt x="14" y="5"/>
                    <a:pt x="12" y="6"/>
                  </a:cubicBezTo>
                  <a:cubicBezTo>
                    <a:pt x="12" y="7"/>
                    <a:pt x="10" y="8"/>
                    <a:pt x="9" y="8"/>
                  </a:cubicBezTo>
                  <a:cubicBezTo>
                    <a:pt x="8" y="9"/>
                    <a:pt x="14" y="6"/>
                    <a:pt x="15" y="6"/>
                  </a:cubicBezTo>
                  <a:cubicBezTo>
                    <a:pt x="0" y="15"/>
                    <a:pt x="20" y="5"/>
                    <a:pt x="12" y="12"/>
                  </a:cubicBezTo>
                  <a:cubicBezTo>
                    <a:pt x="13" y="11"/>
                    <a:pt x="12" y="13"/>
                    <a:pt x="16" y="11"/>
                  </a:cubicBezTo>
                  <a:cubicBezTo>
                    <a:pt x="12" y="14"/>
                    <a:pt x="16" y="12"/>
                    <a:pt x="12" y="15"/>
                  </a:cubicBezTo>
                  <a:cubicBezTo>
                    <a:pt x="20" y="9"/>
                    <a:pt x="10" y="20"/>
                    <a:pt x="19" y="12"/>
                  </a:cubicBezTo>
                  <a:cubicBezTo>
                    <a:pt x="17" y="15"/>
                    <a:pt x="20" y="11"/>
                    <a:pt x="19" y="14"/>
                  </a:cubicBezTo>
                  <a:cubicBezTo>
                    <a:pt x="18" y="15"/>
                    <a:pt x="17" y="15"/>
                    <a:pt x="17" y="15"/>
                  </a:cubicBezTo>
                  <a:cubicBezTo>
                    <a:pt x="16" y="17"/>
                    <a:pt x="22" y="12"/>
                    <a:pt x="18" y="16"/>
                  </a:cubicBezTo>
                  <a:cubicBezTo>
                    <a:pt x="18" y="17"/>
                    <a:pt x="20" y="14"/>
                    <a:pt x="23" y="11"/>
                  </a:cubicBezTo>
                  <a:cubicBezTo>
                    <a:pt x="23" y="13"/>
                    <a:pt x="21" y="14"/>
                    <a:pt x="18" y="18"/>
                  </a:cubicBezTo>
                  <a:cubicBezTo>
                    <a:pt x="22" y="14"/>
                    <a:pt x="21" y="16"/>
                    <a:pt x="23" y="14"/>
                  </a:cubicBezTo>
                  <a:cubicBezTo>
                    <a:pt x="23" y="14"/>
                    <a:pt x="24" y="13"/>
                    <a:pt x="25" y="11"/>
                  </a:cubicBezTo>
                  <a:cubicBezTo>
                    <a:pt x="25" y="13"/>
                    <a:pt x="29" y="9"/>
                    <a:pt x="30" y="8"/>
                  </a:cubicBezTo>
                  <a:cubicBezTo>
                    <a:pt x="26" y="13"/>
                    <a:pt x="29" y="8"/>
                    <a:pt x="27" y="12"/>
                  </a:cubicBezTo>
                  <a:cubicBezTo>
                    <a:pt x="24" y="14"/>
                    <a:pt x="24" y="14"/>
                    <a:pt x="21" y="17"/>
                  </a:cubicBezTo>
                  <a:cubicBezTo>
                    <a:pt x="21" y="18"/>
                    <a:pt x="23" y="18"/>
                    <a:pt x="25" y="16"/>
                  </a:cubicBezTo>
                  <a:cubicBezTo>
                    <a:pt x="25" y="17"/>
                    <a:pt x="23" y="19"/>
                    <a:pt x="23" y="19"/>
                  </a:cubicBezTo>
                  <a:cubicBezTo>
                    <a:pt x="22" y="22"/>
                    <a:pt x="28" y="15"/>
                    <a:pt x="27" y="18"/>
                  </a:cubicBezTo>
                  <a:cubicBezTo>
                    <a:pt x="25" y="20"/>
                    <a:pt x="25" y="20"/>
                    <a:pt x="25" y="20"/>
                  </a:cubicBezTo>
                  <a:cubicBezTo>
                    <a:pt x="27" y="17"/>
                    <a:pt x="25" y="22"/>
                    <a:pt x="28" y="20"/>
                  </a:cubicBezTo>
                  <a:cubicBezTo>
                    <a:pt x="30" y="17"/>
                    <a:pt x="30" y="17"/>
                    <a:pt x="30" y="17"/>
                  </a:cubicBezTo>
                  <a:cubicBezTo>
                    <a:pt x="25" y="24"/>
                    <a:pt x="33" y="13"/>
                    <a:pt x="30" y="19"/>
                  </a:cubicBezTo>
                  <a:cubicBezTo>
                    <a:pt x="33" y="14"/>
                    <a:pt x="35" y="11"/>
                    <a:pt x="35" y="11"/>
                  </a:cubicBezTo>
                  <a:cubicBezTo>
                    <a:pt x="33" y="16"/>
                    <a:pt x="33" y="16"/>
                    <a:pt x="33" y="16"/>
                  </a:cubicBezTo>
                  <a:cubicBezTo>
                    <a:pt x="34" y="13"/>
                    <a:pt x="30" y="21"/>
                    <a:pt x="28" y="23"/>
                  </a:cubicBezTo>
                  <a:cubicBezTo>
                    <a:pt x="30" y="21"/>
                    <a:pt x="29" y="24"/>
                    <a:pt x="32" y="20"/>
                  </a:cubicBezTo>
                  <a:cubicBezTo>
                    <a:pt x="30" y="24"/>
                    <a:pt x="30" y="24"/>
                    <a:pt x="30" y="24"/>
                  </a:cubicBezTo>
                  <a:cubicBezTo>
                    <a:pt x="30" y="25"/>
                    <a:pt x="34" y="16"/>
                    <a:pt x="33" y="20"/>
                  </a:cubicBezTo>
                  <a:cubicBezTo>
                    <a:pt x="32" y="23"/>
                    <a:pt x="32" y="23"/>
                    <a:pt x="32" y="23"/>
                  </a:cubicBezTo>
                  <a:cubicBezTo>
                    <a:pt x="33" y="23"/>
                    <a:pt x="34" y="29"/>
                    <a:pt x="37" y="22"/>
                  </a:cubicBezTo>
                  <a:cubicBezTo>
                    <a:pt x="38" y="20"/>
                    <a:pt x="39" y="14"/>
                    <a:pt x="39" y="12"/>
                  </a:cubicBezTo>
                  <a:cubicBezTo>
                    <a:pt x="38" y="14"/>
                    <a:pt x="37" y="18"/>
                    <a:pt x="35" y="20"/>
                  </a:cubicBezTo>
                  <a:cubicBezTo>
                    <a:pt x="37" y="15"/>
                    <a:pt x="37" y="15"/>
                    <a:pt x="37" y="15"/>
                  </a:cubicBezTo>
                  <a:cubicBezTo>
                    <a:pt x="36" y="19"/>
                    <a:pt x="34" y="20"/>
                    <a:pt x="34" y="23"/>
                  </a:cubicBezTo>
                  <a:cubicBezTo>
                    <a:pt x="32" y="25"/>
                    <a:pt x="35" y="19"/>
                    <a:pt x="34" y="21"/>
                  </a:cubicBezTo>
                  <a:cubicBezTo>
                    <a:pt x="36" y="16"/>
                    <a:pt x="36" y="16"/>
                    <a:pt x="38" y="12"/>
                  </a:cubicBezTo>
                  <a:cubicBezTo>
                    <a:pt x="36" y="14"/>
                    <a:pt x="36" y="14"/>
                    <a:pt x="36" y="14"/>
                  </a:cubicBezTo>
                  <a:cubicBezTo>
                    <a:pt x="37" y="12"/>
                    <a:pt x="37" y="12"/>
                    <a:pt x="38" y="10"/>
                  </a:cubicBezTo>
                  <a:cubicBezTo>
                    <a:pt x="35" y="16"/>
                    <a:pt x="38" y="8"/>
                    <a:pt x="36" y="10"/>
                  </a:cubicBezTo>
                  <a:cubicBezTo>
                    <a:pt x="36" y="11"/>
                    <a:pt x="36" y="11"/>
                    <a:pt x="36" y="11"/>
                  </a:cubicBezTo>
                  <a:cubicBezTo>
                    <a:pt x="35" y="14"/>
                    <a:pt x="35" y="13"/>
                    <a:pt x="34" y="14"/>
                  </a:cubicBezTo>
                  <a:cubicBezTo>
                    <a:pt x="36" y="10"/>
                    <a:pt x="36" y="11"/>
                    <a:pt x="36" y="9"/>
                  </a:cubicBezTo>
                  <a:cubicBezTo>
                    <a:pt x="35" y="11"/>
                    <a:pt x="32" y="16"/>
                    <a:pt x="32" y="15"/>
                  </a:cubicBezTo>
                  <a:cubicBezTo>
                    <a:pt x="35" y="11"/>
                    <a:pt x="33" y="12"/>
                    <a:pt x="35" y="8"/>
                  </a:cubicBezTo>
                  <a:cubicBezTo>
                    <a:pt x="32" y="13"/>
                    <a:pt x="33" y="10"/>
                    <a:pt x="32" y="12"/>
                  </a:cubicBezTo>
                  <a:cubicBezTo>
                    <a:pt x="31" y="13"/>
                    <a:pt x="31" y="13"/>
                    <a:pt x="32" y="10"/>
                  </a:cubicBezTo>
                  <a:cubicBezTo>
                    <a:pt x="33" y="9"/>
                    <a:pt x="33" y="9"/>
                    <a:pt x="33" y="9"/>
                  </a:cubicBezTo>
                  <a:cubicBezTo>
                    <a:pt x="33" y="9"/>
                    <a:pt x="33" y="9"/>
                    <a:pt x="33" y="9"/>
                  </a:cubicBezTo>
                  <a:cubicBezTo>
                    <a:pt x="34" y="8"/>
                    <a:pt x="34" y="8"/>
                    <a:pt x="34" y="8"/>
                  </a:cubicBezTo>
                  <a:cubicBezTo>
                    <a:pt x="34" y="8"/>
                    <a:pt x="31" y="11"/>
                    <a:pt x="33" y="9"/>
                  </a:cubicBezTo>
                  <a:cubicBezTo>
                    <a:pt x="34" y="8"/>
                    <a:pt x="34" y="8"/>
                    <a:pt x="34" y="7"/>
                  </a:cubicBezTo>
                  <a:cubicBezTo>
                    <a:pt x="34" y="6"/>
                    <a:pt x="29" y="14"/>
                    <a:pt x="31" y="9"/>
                  </a:cubicBezTo>
                  <a:cubicBezTo>
                    <a:pt x="30" y="12"/>
                    <a:pt x="29" y="11"/>
                    <a:pt x="26" y="16"/>
                  </a:cubicBezTo>
                  <a:cubicBezTo>
                    <a:pt x="27" y="14"/>
                    <a:pt x="30" y="11"/>
                    <a:pt x="29" y="11"/>
                  </a:cubicBezTo>
                  <a:cubicBezTo>
                    <a:pt x="25" y="15"/>
                    <a:pt x="29" y="9"/>
                    <a:pt x="27" y="11"/>
                  </a:cubicBezTo>
                  <a:cubicBezTo>
                    <a:pt x="31" y="8"/>
                    <a:pt x="28" y="10"/>
                    <a:pt x="31" y="7"/>
                  </a:cubicBezTo>
                  <a:cubicBezTo>
                    <a:pt x="33" y="5"/>
                    <a:pt x="28" y="10"/>
                    <a:pt x="28" y="9"/>
                  </a:cubicBezTo>
                  <a:cubicBezTo>
                    <a:pt x="31" y="6"/>
                    <a:pt x="31" y="6"/>
                    <a:pt x="31" y="6"/>
                  </a:cubicBezTo>
                  <a:cubicBezTo>
                    <a:pt x="29" y="7"/>
                    <a:pt x="26" y="10"/>
                    <a:pt x="29" y="7"/>
                  </a:cubicBezTo>
                  <a:cubicBezTo>
                    <a:pt x="27" y="9"/>
                    <a:pt x="27" y="9"/>
                    <a:pt x="27" y="9"/>
                  </a:cubicBezTo>
                  <a:cubicBezTo>
                    <a:pt x="28" y="8"/>
                    <a:pt x="27" y="8"/>
                    <a:pt x="29" y="5"/>
                  </a:cubicBezTo>
                  <a:cubicBezTo>
                    <a:pt x="24" y="10"/>
                    <a:pt x="24" y="10"/>
                    <a:pt x="24" y="10"/>
                  </a:cubicBezTo>
                  <a:cubicBezTo>
                    <a:pt x="28" y="4"/>
                    <a:pt x="24" y="8"/>
                    <a:pt x="18" y="12"/>
                  </a:cubicBezTo>
                  <a:cubicBezTo>
                    <a:pt x="19" y="11"/>
                    <a:pt x="19" y="10"/>
                    <a:pt x="20" y="9"/>
                  </a:cubicBezTo>
                  <a:cubicBezTo>
                    <a:pt x="22" y="8"/>
                    <a:pt x="22" y="8"/>
                    <a:pt x="22" y="8"/>
                  </a:cubicBezTo>
                  <a:cubicBezTo>
                    <a:pt x="22" y="7"/>
                    <a:pt x="25" y="5"/>
                    <a:pt x="21" y="8"/>
                  </a:cubicBezTo>
                  <a:cubicBezTo>
                    <a:pt x="19" y="9"/>
                    <a:pt x="23" y="5"/>
                    <a:pt x="24" y="5"/>
                  </a:cubicBezTo>
                  <a:cubicBezTo>
                    <a:pt x="17" y="9"/>
                    <a:pt x="28" y="0"/>
                    <a:pt x="18" y="6"/>
                  </a:cubicBezTo>
                  <a:cubicBezTo>
                    <a:pt x="18" y="7"/>
                    <a:pt x="16" y="9"/>
                    <a:pt x="17" y="9"/>
                  </a:cubicBezTo>
                  <a:cubicBezTo>
                    <a:pt x="16" y="9"/>
                    <a:pt x="14" y="11"/>
                    <a:pt x="13" y="11"/>
                  </a:cubicBezTo>
                  <a:cubicBezTo>
                    <a:pt x="13" y="11"/>
                    <a:pt x="16" y="8"/>
                    <a:pt x="14" y="8"/>
                  </a:cubicBezTo>
                  <a:cubicBezTo>
                    <a:pt x="20" y="4"/>
                    <a:pt x="20" y="4"/>
                    <a:pt x="20" y="4"/>
                  </a:cubicBezTo>
                  <a:cubicBezTo>
                    <a:pt x="26" y="0"/>
                    <a:pt x="10" y="8"/>
                    <a:pt x="20" y="2"/>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9" name="Freeform 502"/>
            <p:cNvSpPr>
              <a:spLocks/>
            </p:cNvSpPr>
            <p:nvPr/>
          </p:nvSpPr>
          <p:spPr bwMode="auto">
            <a:xfrm>
              <a:off x="4700" y="3167"/>
              <a:ext cx="2" cy="3"/>
            </a:xfrm>
            <a:custGeom>
              <a:avLst/>
              <a:gdLst>
                <a:gd name="T0" fmla="*/ 0 w 3"/>
                <a:gd name="T1" fmla="*/ 3 h 3"/>
                <a:gd name="T2" fmla="*/ 3 w 3"/>
                <a:gd name="T3" fmla="*/ 0 h 3"/>
                <a:gd name="T4" fmla="*/ 1 w 3"/>
                <a:gd name="T5" fmla="*/ 2 h 3"/>
                <a:gd name="T6" fmla="*/ 0 w 3"/>
                <a:gd name="T7" fmla="*/ 3 h 3"/>
              </a:gdLst>
              <a:ahLst/>
              <a:cxnLst>
                <a:cxn ang="0">
                  <a:pos x="T0" y="T1"/>
                </a:cxn>
                <a:cxn ang="0">
                  <a:pos x="T2" y="T3"/>
                </a:cxn>
                <a:cxn ang="0">
                  <a:pos x="T4" y="T5"/>
                </a:cxn>
                <a:cxn ang="0">
                  <a:pos x="T6" y="T7"/>
                </a:cxn>
              </a:cxnLst>
              <a:rect l="0" t="0" r="r" b="b"/>
              <a:pathLst>
                <a:path w="3" h="3">
                  <a:moveTo>
                    <a:pt x="0" y="3"/>
                  </a:moveTo>
                  <a:cubicBezTo>
                    <a:pt x="3" y="0"/>
                    <a:pt x="3" y="0"/>
                    <a:pt x="3" y="0"/>
                  </a:cubicBezTo>
                  <a:cubicBezTo>
                    <a:pt x="1" y="2"/>
                    <a:pt x="1" y="2"/>
                    <a:pt x="1" y="2"/>
                  </a:cubicBezTo>
                  <a:cubicBezTo>
                    <a:pt x="1" y="2"/>
                    <a:pt x="1" y="2"/>
                    <a:pt x="0" y="3"/>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0" name="Freeform 503"/>
            <p:cNvSpPr>
              <a:spLocks/>
            </p:cNvSpPr>
            <p:nvPr/>
          </p:nvSpPr>
          <p:spPr bwMode="auto">
            <a:xfrm>
              <a:off x="4699" y="3169"/>
              <a:ext cx="2" cy="1"/>
            </a:xfrm>
            <a:custGeom>
              <a:avLst/>
              <a:gdLst>
                <a:gd name="T0" fmla="*/ 2 w 2"/>
                <a:gd name="T1" fmla="*/ 0 h 1"/>
                <a:gd name="T2" fmla="*/ 0 w 2"/>
                <a:gd name="T3" fmla="*/ 1 h 1"/>
                <a:gd name="T4" fmla="*/ 1 w 2"/>
                <a:gd name="T5" fmla="*/ 1 h 1"/>
                <a:gd name="T6" fmla="*/ 2 w 2"/>
                <a:gd name="T7" fmla="*/ 0 h 1"/>
              </a:gdLst>
              <a:ahLst/>
              <a:cxnLst>
                <a:cxn ang="0">
                  <a:pos x="T0" y="T1"/>
                </a:cxn>
                <a:cxn ang="0">
                  <a:pos x="T2" y="T3"/>
                </a:cxn>
                <a:cxn ang="0">
                  <a:pos x="T4" y="T5"/>
                </a:cxn>
                <a:cxn ang="0">
                  <a:pos x="T6" y="T7"/>
                </a:cxn>
              </a:cxnLst>
              <a:rect l="0" t="0" r="r" b="b"/>
              <a:pathLst>
                <a:path w="2" h="1">
                  <a:moveTo>
                    <a:pt x="2" y="0"/>
                  </a:moveTo>
                  <a:lnTo>
                    <a:pt x="0" y="1"/>
                  </a:lnTo>
                  <a:lnTo>
                    <a:pt x="1" y="1"/>
                  </a:lnTo>
                  <a:lnTo>
                    <a:pt x="2"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1" name="Freeform 504"/>
            <p:cNvSpPr>
              <a:spLocks/>
            </p:cNvSpPr>
            <p:nvPr/>
          </p:nvSpPr>
          <p:spPr bwMode="auto">
            <a:xfrm>
              <a:off x="4695" y="3163"/>
              <a:ext cx="2" cy="1"/>
            </a:xfrm>
            <a:custGeom>
              <a:avLst/>
              <a:gdLst>
                <a:gd name="T0" fmla="*/ 1 w 2"/>
                <a:gd name="T1" fmla="*/ 1 h 1"/>
                <a:gd name="T2" fmla="*/ 1 w 2"/>
                <a:gd name="T3" fmla="*/ 1 h 1"/>
                <a:gd name="T4" fmla="*/ 1 w 2"/>
                <a:gd name="T5" fmla="*/ 1 h 1"/>
              </a:gdLst>
              <a:ahLst/>
              <a:cxnLst>
                <a:cxn ang="0">
                  <a:pos x="T0" y="T1"/>
                </a:cxn>
                <a:cxn ang="0">
                  <a:pos x="T2" y="T3"/>
                </a:cxn>
                <a:cxn ang="0">
                  <a:pos x="T4" y="T5"/>
                </a:cxn>
              </a:cxnLst>
              <a:rect l="0" t="0" r="r" b="b"/>
              <a:pathLst>
                <a:path w="2" h="1">
                  <a:moveTo>
                    <a:pt x="1" y="1"/>
                  </a:moveTo>
                  <a:cubicBezTo>
                    <a:pt x="1" y="1"/>
                    <a:pt x="2" y="0"/>
                    <a:pt x="1" y="1"/>
                  </a:cubicBezTo>
                  <a:cubicBezTo>
                    <a:pt x="0" y="1"/>
                    <a:pt x="0" y="1"/>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2" name="Freeform 505"/>
            <p:cNvSpPr>
              <a:spLocks/>
            </p:cNvSpPr>
            <p:nvPr/>
          </p:nvSpPr>
          <p:spPr bwMode="auto">
            <a:xfrm>
              <a:off x="4693" y="3164"/>
              <a:ext cx="1" cy="1"/>
            </a:xfrm>
            <a:custGeom>
              <a:avLst/>
              <a:gdLst>
                <a:gd name="T0" fmla="*/ 1 w 1"/>
                <a:gd name="T1" fmla="*/ 0 h 1"/>
                <a:gd name="T2" fmla="*/ 0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1"/>
                  </a:lnTo>
                  <a:lnTo>
                    <a:pt x="0" y="1"/>
                  </a:lnTo>
                  <a:lnTo>
                    <a:pt x="1"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3" name="Freeform 506"/>
            <p:cNvSpPr>
              <a:spLocks/>
            </p:cNvSpPr>
            <p:nvPr/>
          </p:nvSpPr>
          <p:spPr bwMode="auto">
            <a:xfrm>
              <a:off x="4676" y="3145"/>
              <a:ext cx="21" cy="23"/>
            </a:xfrm>
            <a:custGeom>
              <a:avLst/>
              <a:gdLst>
                <a:gd name="T0" fmla="*/ 16 w 26"/>
                <a:gd name="T1" fmla="*/ 9 h 28"/>
                <a:gd name="T2" fmla="*/ 12 w 26"/>
                <a:gd name="T3" fmla="*/ 5 h 28"/>
                <a:gd name="T4" fmla="*/ 16 w 26"/>
                <a:gd name="T5" fmla="*/ 6 h 28"/>
                <a:gd name="T6" fmla="*/ 10 w 26"/>
                <a:gd name="T7" fmla="*/ 0 h 28"/>
                <a:gd name="T8" fmla="*/ 10 w 26"/>
                <a:gd name="T9" fmla="*/ 15 h 28"/>
                <a:gd name="T10" fmla="*/ 7 w 26"/>
                <a:gd name="T11" fmla="*/ 14 h 28"/>
                <a:gd name="T12" fmla="*/ 12 w 26"/>
                <a:gd name="T13" fmla="*/ 19 h 28"/>
                <a:gd name="T14" fmla="*/ 6 w 26"/>
                <a:gd name="T15" fmla="*/ 19 h 28"/>
                <a:gd name="T16" fmla="*/ 8 w 26"/>
                <a:gd name="T17" fmla="*/ 22 h 28"/>
                <a:gd name="T18" fmla="*/ 11 w 26"/>
                <a:gd name="T19" fmla="*/ 21 h 28"/>
                <a:gd name="T20" fmla="*/ 10 w 26"/>
                <a:gd name="T21" fmla="*/ 22 h 28"/>
                <a:gd name="T22" fmla="*/ 11 w 26"/>
                <a:gd name="T23" fmla="*/ 22 h 28"/>
                <a:gd name="T24" fmla="*/ 12 w 26"/>
                <a:gd name="T25" fmla="*/ 23 h 28"/>
                <a:gd name="T26" fmla="*/ 10 w 26"/>
                <a:gd name="T27" fmla="*/ 23 h 28"/>
                <a:gd name="T28" fmla="*/ 13 w 26"/>
                <a:gd name="T29" fmla="*/ 24 h 28"/>
                <a:gd name="T30" fmla="*/ 9 w 26"/>
                <a:gd name="T31" fmla="*/ 24 h 28"/>
                <a:gd name="T32" fmla="*/ 16 w 26"/>
                <a:gd name="T33" fmla="*/ 26 h 28"/>
                <a:gd name="T34" fmla="*/ 19 w 26"/>
                <a:gd name="T35" fmla="*/ 24 h 28"/>
                <a:gd name="T36" fmla="*/ 16 w 26"/>
                <a:gd name="T37" fmla="*/ 23 h 28"/>
                <a:gd name="T38" fmla="*/ 16 w 26"/>
                <a:gd name="T39" fmla="*/ 24 h 28"/>
                <a:gd name="T40" fmla="*/ 13 w 26"/>
                <a:gd name="T41" fmla="*/ 23 h 28"/>
                <a:gd name="T42" fmla="*/ 19 w 26"/>
                <a:gd name="T43" fmla="*/ 22 h 28"/>
                <a:gd name="T44" fmla="*/ 22 w 26"/>
                <a:gd name="T45" fmla="*/ 20 h 28"/>
                <a:gd name="T46" fmla="*/ 23 w 26"/>
                <a:gd name="T47" fmla="*/ 20 h 28"/>
                <a:gd name="T48" fmla="*/ 21 w 26"/>
                <a:gd name="T49" fmla="*/ 19 h 28"/>
                <a:gd name="T50" fmla="*/ 18 w 26"/>
                <a:gd name="T51" fmla="*/ 20 h 28"/>
                <a:gd name="T52" fmla="*/ 12 w 26"/>
                <a:gd name="T53" fmla="*/ 21 h 28"/>
                <a:gd name="T54" fmla="*/ 12 w 26"/>
                <a:gd name="T55" fmla="*/ 20 h 28"/>
                <a:gd name="T56" fmla="*/ 17 w 26"/>
                <a:gd name="T57" fmla="*/ 20 h 28"/>
                <a:gd name="T58" fmla="*/ 15 w 26"/>
                <a:gd name="T59" fmla="*/ 19 h 28"/>
                <a:gd name="T60" fmla="*/ 21 w 26"/>
                <a:gd name="T61" fmla="*/ 18 h 28"/>
                <a:gd name="T62" fmla="*/ 15 w 26"/>
                <a:gd name="T63" fmla="*/ 19 h 28"/>
                <a:gd name="T64" fmla="*/ 14 w 26"/>
                <a:gd name="T65" fmla="*/ 14 h 28"/>
                <a:gd name="T66" fmla="*/ 18 w 26"/>
                <a:gd name="T67" fmla="*/ 15 h 28"/>
                <a:gd name="T68" fmla="*/ 14 w 26"/>
                <a:gd name="T69" fmla="*/ 14 h 28"/>
                <a:gd name="T70" fmla="*/ 16 w 26"/>
                <a:gd name="T71" fmla="*/ 12 h 28"/>
                <a:gd name="T72" fmla="*/ 13 w 26"/>
                <a:gd name="T73" fmla="*/ 12 h 28"/>
                <a:gd name="T74" fmla="*/ 15 w 26"/>
                <a:gd name="T75" fmla="*/ 9 h 28"/>
                <a:gd name="T76" fmla="*/ 15 w 26"/>
                <a:gd name="T77" fmla="*/ 9 h 28"/>
                <a:gd name="T78" fmla="*/ 10 w 26"/>
                <a:gd name="T79" fmla="*/ 5 h 28"/>
                <a:gd name="T80" fmla="*/ 16 w 26"/>
                <a:gd name="T81" fmla="*/ 9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28">
                  <a:moveTo>
                    <a:pt x="16" y="9"/>
                  </a:moveTo>
                  <a:cubicBezTo>
                    <a:pt x="12" y="5"/>
                    <a:pt x="12" y="5"/>
                    <a:pt x="12" y="5"/>
                  </a:cubicBezTo>
                  <a:cubicBezTo>
                    <a:pt x="14" y="6"/>
                    <a:pt x="12" y="4"/>
                    <a:pt x="16" y="6"/>
                  </a:cubicBezTo>
                  <a:cubicBezTo>
                    <a:pt x="11" y="3"/>
                    <a:pt x="17" y="4"/>
                    <a:pt x="10" y="0"/>
                  </a:cubicBezTo>
                  <a:cubicBezTo>
                    <a:pt x="10" y="5"/>
                    <a:pt x="2" y="10"/>
                    <a:pt x="10" y="15"/>
                  </a:cubicBezTo>
                  <a:cubicBezTo>
                    <a:pt x="7" y="14"/>
                    <a:pt x="7" y="14"/>
                    <a:pt x="7" y="14"/>
                  </a:cubicBezTo>
                  <a:cubicBezTo>
                    <a:pt x="13" y="16"/>
                    <a:pt x="0" y="17"/>
                    <a:pt x="12" y="19"/>
                  </a:cubicBezTo>
                  <a:cubicBezTo>
                    <a:pt x="6" y="19"/>
                    <a:pt x="6" y="19"/>
                    <a:pt x="6" y="19"/>
                  </a:cubicBezTo>
                  <a:cubicBezTo>
                    <a:pt x="4" y="20"/>
                    <a:pt x="15" y="20"/>
                    <a:pt x="8" y="22"/>
                  </a:cubicBezTo>
                  <a:cubicBezTo>
                    <a:pt x="11" y="21"/>
                    <a:pt x="11" y="21"/>
                    <a:pt x="11" y="21"/>
                  </a:cubicBezTo>
                  <a:cubicBezTo>
                    <a:pt x="11" y="21"/>
                    <a:pt x="10" y="22"/>
                    <a:pt x="10" y="22"/>
                  </a:cubicBezTo>
                  <a:cubicBezTo>
                    <a:pt x="11" y="22"/>
                    <a:pt x="11" y="22"/>
                    <a:pt x="11" y="22"/>
                  </a:cubicBezTo>
                  <a:cubicBezTo>
                    <a:pt x="14" y="22"/>
                    <a:pt x="13" y="22"/>
                    <a:pt x="12" y="23"/>
                  </a:cubicBezTo>
                  <a:cubicBezTo>
                    <a:pt x="10" y="24"/>
                    <a:pt x="11" y="23"/>
                    <a:pt x="10" y="23"/>
                  </a:cubicBezTo>
                  <a:cubicBezTo>
                    <a:pt x="8" y="24"/>
                    <a:pt x="13" y="23"/>
                    <a:pt x="13" y="24"/>
                  </a:cubicBezTo>
                  <a:cubicBezTo>
                    <a:pt x="11" y="24"/>
                    <a:pt x="10" y="24"/>
                    <a:pt x="9" y="24"/>
                  </a:cubicBezTo>
                  <a:cubicBezTo>
                    <a:pt x="12" y="25"/>
                    <a:pt x="6" y="28"/>
                    <a:pt x="16" y="26"/>
                  </a:cubicBezTo>
                  <a:cubicBezTo>
                    <a:pt x="17" y="25"/>
                    <a:pt x="19" y="24"/>
                    <a:pt x="19" y="24"/>
                  </a:cubicBezTo>
                  <a:cubicBezTo>
                    <a:pt x="22" y="23"/>
                    <a:pt x="18" y="23"/>
                    <a:pt x="16" y="23"/>
                  </a:cubicBezTo>
                  <a:cubicBezTo>
                    <a:pt x="16" y="24"/>
                    <a:pt x="16" y="24"/>
                    <a:pt x="16" y="24"/>
                  </a:cubicBezTo>
                  <a:cubicBezTo>
                    <a:pt x="6" y="26"/>
                    <a:pt x="17" y="23"/>
                    <a:pt x="13" y="23"/>
                  </a:cubicBezTo>
                  <a:cubicBezTo>
                    <a:pt x="17" y="22"/>
                    <a:pt x="17" y="22"/>
                    <a:pt x="19" y="22"/>
                  </a:cubicBezTo>
                  <a:cubicBezTo>
                    <a:pt x="26" y="20"/>
                    <a:pt x="13" y="22"/>
                    <a:pt x="22" y="20"/>
                  </a:cubicBezTo>
                  <a:cubicBezTo>
                    <a:pt x="23" y="20"/>
                    <a:pt x="23" y="20"/>
                    <a:pt x="23" y="20"/>
                  </a:cubicBezTo>
                  <a:cubicBezTo>
                    <a:pt x="23" y="19"/>
                    <a:pt x="22" y="19"/>
                    <a:pt x="21" y="19"/>
                  </a:cubicBezTo>
                  <a:cubicBezTo>
                    <a:pt x="18" y="20"/>
                    <a:pt x="18" y="20"/>
                    <a:pt x="18" y="20"/>
                  </a:cubicBezTo>
                  <a:cubicBezTo>
                    <a:pt x="17" y="20"/>
                    <a:pt x="13" y="21"/>
                    <a:pt x="12" y="21"/>
                  </a:cubicBezTo>
                  <a:cubicBezTo>
                    <a:pt x="16" y="20"/>
                    <a:pt x="10" y="21"/>
                    <a:pt x="12" y="20"/>
                  </a:cubicBezTo>
                  <a:cubicBezTo>
                    <a:pt x="15" y="19"/>
                    <a:pt x="15" y="20"/>
                    <a:pt x="17" y="20"/>
                  </a:cubicBezTo>
                  <a:cubicBezTo>
                    <a:pt x="15" y="19"/>
                    <a:pt x="15" y="19"/>
                    <a:pt x="15" y="19"/>
                  </a:cubicBezTo>
                  <a:cubicBezTo>
                    <a:pt x="14" y="19"/>
                    <a:pt x="19" y="19"/>
                    <a:pt x="21" y="18"/>
                  </a:cubicBezTo>
                  <a:cubicBezTo>
                    <a:pt x="18" y="18"/>
                    <a:pt x="19" y="19"/>
                    <a:pt x="15" y="19"/>
                  </a:cubicBezTo>
                  <a:cubicBezTo>
                    <a:pt x="19" y="18"/>
                    <a:pt x="18" y="16"/>
                    <a:pt x="14" y="14"/>
                  </a:cubicBezTo>
                  <a:cubicBezTo>
                    <a:pt x="15" y="15"/>
                    <a:pt x="18" y="15"/>
                    <a:pt x="18" y="15"/>
                  </a:cubicBezTo>
                  <a:cubicBezTo>
                    <a:pt x="19" y="15"/>
                    <a:pt x="17" y="15"/>
                    <a:pt x="14" y="14"/>
                  </a:cubicBezTo>
                  <a:cubicBezTo>
                    <a:pt x="11" y="13"/>
                    <a:pt x="13" y="12"/>
                    <a:pt x="16" y="12"/>
                  </a:cubicBezTo>
                  <a:cubicBezTo>
                    <a:pt x="13" y="12"/>
                    <a:pt x="13" y="12"/>
                    <a:pt x="13" y="12"/>
                  </a:cubicBezTo>
                  <a:cubicBezTo>
                    <a:pt x="9" y="10"/>
                    <a:pt x="17" y="11"/>
                    <a:pt x="15" y="9"/>
                  </a:cubicBezTo>
                  <a:cubicBezTo>
                    <a:pt x="15" y="9"/>
                    <a:pt x="15" y="9"/>
                    <a:pt x="15" y="9"/>
                  </a:cubicBezTo>
                  <a:cubicBezTo>
                    <a:pt x="15" y="9"/>
                    <a:pt x="8" y="5"/>
                    <a:pt x="10" y="5"/>
                  </a:cubicBezTo>
                  <a:cubicBezTo>
                    <a:pt x="13" y="7"/>
                    <a:pt x="13" y="7"/>
                    <a:pt x="16" y="9"/>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4" name="Freeform 507"/>
            <p:cNvSpPr>
              <a:spLocks/>
            </p:cNvSpPr>
            <p:nvPr/>
          </p:nvSpPr>
          <p:spPr bwMode="auto">
            <a:xfrm>
              <a:off x="4684" y="3144"/>
              <a:ext cx="5" cy="5"/>
            </a:xfrm>
            <a:custGeom>
              <a:avLst/>
              <a:gdLst>
                <a:gd name="T0" fmla="*/ 3 w 7"/>
                <a:gd name="T1" fmla="*/ 3 h 6"/>
                <a:gd name="T2" fmla="*/ 6 w 7"/>
                <a:gd name="T3" fmla="*/ 6 h 6"/>
                <a:gd name="T4" fmla="*/ 1 w 7"/>
                <a:gd name="T5" fmla="*/ 0 h 6"/>
                <a:gd name="T6" fmla="*/ 2 w 7"/>
                <a:gd name="T7" fmla="*/ 2 h 6"/>
                <a:gd name="T8" fmla="*/ 3 w 7"/>
                <a:gd name="T9" fmla="*/ 3 h 6"/>
              </a:gdLst>
              <a:ahLst/>
              <a:cxnLst>
                <a:cxn ang="0">
                  <a:pos x="T0" y="T1"/>
                </a:cxn>
                <a:cxn ang="0">
                  <a:pos x="T2" y="T3"/>
                </a:cxn>
                <a:cxn ang="0">
                  <a:pos x="T4" y="T5"/>
                </a:cxn>
                <a:cxn ang="0">
                  <a:pos x="T6" y="T7"/>
                </a:cxn>
                <a:cxn ang="0">
                  <a:pos x="T8" y="T9"/>
                </a:cxn>
              </a:cxnLst>
              <a:rect l="0" t="0" r="r" b="b"/>
              <a:pathLst>
                <a:path w="7" h="6">
                  <a:moveTo>
                    <a:pt x="3" y="3"/>
                  </a:moveTo>
                  <a:cubicBezTo>
                    <a:pt x="6" y="6"/>
                    <a:pt x="6" y="6"/>
                    <a:pt x="6" y="6"/>
                  </a:cubicBezTo>
                  <a:cubicBezTo>
                    <a:pt x="7" y="6"/>
                    <a:pt x="3" y="2"/>
                    <a:pt x="1" y="0"/>
                  </a:cubicBezTo>
                  <a:cubicBezTo>
                    <a:pt x="2" y="1"/>
                    <a:pt x="0" y="1"/>
                    <a:pt x="2" y="2"/>
                  </a:cubicBezTo>
                  <a:cubicBezTo>
                    <a:pt x="2" y="3"/>
                    <a:pt x="4" y="3"/>
                    <a:pt x="3" y="3"/>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5" name="Freeform 508"/>
            <p:cNvSpPr>
              <a:spLocks/>
            </p:cNvSpPr>
            <p:nvPr/>
          </p:nvSpPr>
          <p:spPr bwMode="auto">
            <a:xfrm>
              <a:off x="4684" y="3132"/>
              <a:ext cx="12" cy="17"/>
            </a:xfrm>
            <a:custGeom>
              <a:avLst/>
              <a:gdLst>
                <a:gd name="T0" fmla="*/ 10 w 15"/>
                <a:gd name="T1" fmla="*/ 10 h 20"/>
                <a:gd name="T2" fmla="*/ 8 w 15"/>
                <a:gd name="T3" fmla="*/ 7 h 20"/>
                <a:gd name="T4" fmla="*/ 3 w 15"/>
                <a:gd name="T5" fmla="*/ 10 h 20"/>
                <a:gd name="T6" fmla="*/ 6 w 15"/>
                <a:gd name="T7" fmla="*/ 16 h 20"/>
                <a:gd name="T8" fmla="*/ 3 w 15"/>
                <a:gd name="T9" fmla="*/ 13 h 20"/>
                <a:gd name="T10" fmla="*/ 5 w 15"/>
                <a:gd name="T11" fmla="*/ 17 h 20"/>
                <a:gd name="T12" fmla="*/ 4 w 15"/>
                <a:gd name="T13" fmla="*/ 15 h 20"/>
                <a:gd name="T14" fmla="*/ 6 w 15"/>
                <a:gd name="T15" fmla="*/ 17 h 20"/>
                <a:gd name="T16" fmla="*/ 6 w 15"/>
                <a:gd name="T17" fmla="*/ 16 h 20"/>
                <a:gd name="T18" fmla="*/ 8 w 15"/>
                <a:gd name="T19" fmla="*/ 18 h 20"/>
                <a:gd name="T20" fmla="*/ 5 w 15"/>
                <a:gd name="T21" fmla="*/ 12 h 20"/>
                <a:gd name="T22" fmla="*/ 9 w 15"/>
                <a:gd name="T23" fmla="*/ 17 h 20"/>
                <a:gd name="T24" fmla="*/ 12 w 15"/>
                <a:gd name="T25" fmla="*/ 17 h 20"/>
                <a:gd name="T26" fmla="*/ 11 w 15"/>
                <a:gd name="T27" fmla="*/ 16 h 20"/>
                <a:gd name="T28" fmla="*/ 8 w 15"/>
                <a:gd name="T29" fmla="*/ 12 h 20"/>
                <a:gd name="T30" fmla="*/ 12 w 15"/>
                <a:gd name="T31" fmla="*/ 16 h 20"/>
                <a:gd name="T32" fmla="*/ 14 w 15"/>
                <a:gd name="T33" fmla="*/ 12 h 20"/>
                <a:gd name="T34" fmla="*/ 11 w 15"/>
                <a:gd name="T35" fmla="*/ 5 h 20"/>
                <a:gd name="T36" fmla="*/ 13 w 15"/>
                <a:gd name="T37" fmla="*/ 10 h 20"/>
                <a:gd name="T38" fmla="*/ 15 w 15"/>
                <a:gd name="T39" fmla="*/ 11 h 20"/>
                <a:gd name="T40" fmla="*/ 11 w 15"/>
                <a:gd name="T41" fmla="*/ 2 h 20"/>
                <a:gd name="T42" fmla="*/ 10 w 15"/>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 h="20">
                  <a:moveTo>
                    <a:pt x="10" y="10"/>
                  </a:moveTo>
                  <a:cubicBezTo>
                    <a:pt x="8" y="7"/>
                    <a:pt x="8" y="7"/>
                    <a:pt x="8" y="7"/>
                  </a:cubicBezTo>
                  <a:cubicBezTo>
                    <a:pt x="6" y="9"/>
                    <a:pt x="6" y="12"/>
                    <a:pt x="3" y="10"/>
                  </a:cubicBezTo>
                  <a:cubicBezTo>
                    <a:pt x="1" y="10"/>
                    <a:pt x="5" y="14"/>
                    <a:pt x="6" y="16"/>
                  </a:cubicBezTo>
                  <a:cubicBezTo>
                    <a:pt x="3" y="13"/>
                    <a:pt x="3" y="13"/>
                    <a:pt x="3" y="13"/>
                  </a:cubicBezTo>
                  <a:cubicBezTo>
                    <a:pt x="4" y="15"/>
                    <a:pt x="0" y="13"/>
                    <a:pt x="5" y="17"/>
                  </a:cubicBezTo>
                  <a:cubicBezTo>
                    <a:pt x="6" y="18"/>
                    <a:pt x="3" y="15"/>
                    <a:pt x="4" y="15"/>
                  </a:cubicBezTo>
                  <a:cubicBezTo>
                    <a:pt x="6" y="17"/>
                    <a:pt x="6" y="17"/>
                    <a:pt x="6" y="17"/>
                  </a:cubicBezTo>
                  <a:cubicBezTo>
                    <a:pt x="6" y="16"/>
                    <a:pt x="6" y="16"/>
                    <a:pt x="6" y="16"/>
                  </a:cubicBezTo>
                  <a:cubicBezTo>
                    <a:pt x="8" y="18"/>
                    <a:pt x="8" y="18"/>
                    <a:pt x="8" y="18"/>
                  </a:cubicBezTo>
                  <a:cubicBezTo>
                    <a:pt x="12" y="20"/>
                    <a:pt x="2" y="12"/>
                    <a:pt x="5" y="12"/>
                  </a:cubicBezTo>
                  <a:cubicBezTo>
                    <a:pt x="9" y="17"/>
                    <a:pt x="9" y="17"/>
                    <a:pt x="9" y="17"/>
                  </a:cubicBezTo>
                  <a:cubicBezTo>
                    <a:pt x="10" y="16"/>
                    <a:pt x="9" y="15"/>
                    <a:pt x="12" y="17"/>
                  </a:cubicBezTo>
                  <a:cubicBezTo>
                    <a:pt x="12" y="17"/>
                    <a:pt x="10" y="15"/>
                    <a:pt x="11" y="16"/>
                  </a:cubicBezTo>
                  <a:cubicBezTo>
                    <a:pt x="11" y="15"/>
                    <a:pt x="9" y="14"/>
                    <a:pt x="8" y="12"/>
                  </a:cubicBezTo>
                  <a:cubicBezTo>
                    <a:pt x="6" y="8"/>
                    <a:pt x="10" y="15"/>
                    <a:pt x="12" y="16"/>
                  </a:cubicBezTo>
                  <a:cubicBezTo>
                    <a:pt x="10" y="13"/>
                    <a:pt x="11" y="8"/>
                    <a:pt x="14" y="12"/>
                  </a:cubicBezTo>
                  <a:cubicBezTo>
                    <a:pt x="11" y="9"/>
                    <a:pt x="10" y="6"/>
                    <a:pt x="11" y="5"/>
                  </a:cubicBezTo>
                  <a:cubicBezTo>
                    <a:pt x="12" y="7"/>
                    <a:pt x="13" y="9"/>
                    <a:pt x="13" y="10"/>
                  </a:cubicBezTo>
                  <a:cubicBezTo>
                    <a:pt x="14" y="10"/>
                    <a:pt x="15" y="12"/>
                    <a:pt x="15" y="11"/>
                  </a:cubicBezTo>
                  <a:cubicBezTo>
                    <a:pt x="13" y="8"/>
                    <a:pt x="11" y="4"/>
                    <a:pt x="11" y="2"/>
                  </a:cubicBezTo>
                  <a:cubicBezTo>
                    <a:pt x="7" y="0"/>
                    <a:pt x="11" y="10"/>
                    <a:pt x="10" y="1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6" name="Freeform 509"/>
            <p:cNvSpPr>
              <a:spLocks/>
            </p:cNvSpPr>
            <p:nvPr/>
          </p:nvSpPr>
          <p:spPr bwMode="auto">
            <a:xfrm>
              <a:off x="4689" y="3137"/>
              <a:ext cx="1" cy="1"/>
            </a:xfrm>
            <a:custGeom>
              <a:avLst/>
              <a:gdLst>
                <a:gd name="T0" fmla="*/ 0 w 1"/>
                <a:gd name="T1" fmla="*/ 0 h 1"/>
                <a:gd name="T2" fmla="*/ 1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lnTo>
                    <a:pt x="1" y="1"/>
                  </a:lnTo>
                  <a:lnTo>
                    <a:pt x="1" y="1"/>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7" name="Freeform 510"/>
            <p:cNvSpPr>
              <a:spLocks/>
            </p:cNvSpPr>
            <p:nvPr/>
          </p:nvSpPr>
          <p:spPr bwMode="auto">
            <a:xfrm>
              <a:off x="4914" y="3091"/>
              <a:ext cx="2" cy="3"/>
            </a:xfrm>
            <a:custGeom>
              <a:avLst/>
              <a:gdLst>
                <a:gd name="T0" fmla="*/ 2 w 2"/>
                <a:gd name="T1" fmla="*/ 1 h 3"/>
                <a:gd name="T2" fmla="*/ 0 w 2"/>
                <a:gd name="T3" fmla="*/ 0 h 3"/>
                <a:gd name="T4" fmla="*/ 2 w 2"/>
                <a:gd name="T5" fmla="*/ 3 h 3"/>
                <a:gd name="T6" fmla="*/ 2 w 2"/>
                <a:gd name="T7" fmla="*/ 1 h 3"/>
              </a:gdLst>
              <a:ahLst/>
              <a:cxnLst>
                <a:cxn ang="0">
                  <a:pos x="T0" y="T1"/>
                </a:cxn>
                <a:cxn ang="0">
                  <a:pos x="T2" y="T3"/>
                </a:cxn>
                <a:cxn ang="0">
                  <a:pos x="T4" y="T5"/>
                </a:cxn>
                <a:cxn ang="0">
                  <a:pos x="T6" y="T7"/>
                </a:cxn>
              </a:cxnLst>
              <a:rect l="0" t="0" r="r" b="b"/>
              <a:pathLst>
                <a:path w="2" h="3">
                  <a:moveTo>
                    <a:pt x="2" y="1"/>
                  </a:moveTo>
                  <a:lnTo>
                    <a:pt x="0" y="0"/>
                  </a:lnTo>
                  <a:lnTo>
                    <a:pt x="2" y="3"/>
                  </a:lnTo>
                  <a:lnTo>
                    <a:pt x="2" y="1"/>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8" name="Freeform 511"/>
            <p:cNvSpPr>
              <a:spLocks/>
            </p:cNvSpPr>
            <p:nvPr/>
          </p:nvSpPr>
          <p:spPr bwMode="auto">
            <a:xfrm>
              <a:off x="4908" y="3084"/>
              <a:ext cx="7" cy="12"/>
            </a:xfrm>
            <a:custGeom>
              <a:avLst/>
              <a:gdLst>
                <a:gd name="T0" fmla="*/ 0 w 8"/>
                <a:gd name="T1" fmla="*/ 0 h 14"/>
                <a:gd name="T2" fmla="*/ 0 w 8"/>
                <a:gd name="T3" fmla="*/ 1 h 14"/>
                <a:gd name="T4" fmla="*/ 8 w 8"/>
                <a:gd name="T5" fmla="*/ 14 h 14"/>
                <a:gd name="T6" fmla="*/ 5 w 8"/>
                <a:gd name="T7" fmla="*/ 5 h 14"/>
                <a:gd name="T8" fmla="*/ 5 w 8"/>
                <a:gd name="T9" fmla="*/ 9 h 14"/>
                <a:gd name="T10" fmla="*/ 3 w 8"/>
                <a:gd name="T11" fmla="*/ 3 h 14"/>
                <a:gd name="T12" fmla="*/ 2 w 8"/>
                <a:gd name="T13" fmla="*/ 4 h 14"/>
                <a:gd name="T14" fmla="*/ 0 w 8"/>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4">
                  <a:moveTo>
                    <a:pt x="0" y="0"/>
                  </a:moveTo>
                  <a:cubicBezTo>
                    <a:pt x="0" y="1"/>
                    <a:pt x="0" y="1"/>
                    <a:pt x="0" y="1"/>
                  </a:cubicBezTo>
                  <a:cubicBezTo>
                    <a:pt x="6" y="10"/>
                    <a:pt x="3" y="8"/>
                    <a:pt x="8" y="14"/>
                  </a:cubicBezTo>
                  <a:cubicBezTo>
                    <a:pt x="8" y="12"/>
                    <a:pt x="7" y="9"/>
                    <a:pt x="5" y="5"/>
                  </a:cubicBezTo>
                  <a:cubicBezTo>
                    <a:pt x="5" y="6"/>
                    <a:pt x="6" y="9"/>
                    <a:pt x="5" y="9"/>
                  </a:cubicBezTo>
                  <a:cubicBezTo>
                    <a:pt x="4" y="6"/>
                    <a:pt x="5" y="6"/>
                    <a:pt x="3" y="3"/>
                  </a:cubicBezTo>
                  <a:cubicBezTo>
                    <a:pt x="0" y="0"/>
                    <a:pt x="4" y="5"/>
                    <a:pt x="2" y="4"/>
                  </a:cubicBez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9" name="Freeform 512"/>
            <p:cNvSpPr>
              <a:spLocks/>
            </p:cNvSpPr>
            <p:nvPr/>
          </p:nvSpPr>
          <p:spPr bwMode="auto">
            <a:xfrm>
              <a:off x="4910" y="3088"/>
              <a:ext cx="1" cy="3"/>
            </a:xfrm>
            <a:custGeom>
              <a:avLst/>
              <a:gdLst>
                <a:gd name="T0" fmla="*/ 2 w 2"/>
                <a:gd name="T1" fmla="*/ 4 h 4"/>
                <a:gd name="T2" fmla="*/ 0 w 2"/>
                <a:gd name="T3" fmla="*/ 0 h 4"/>
                <a:gd name="T4" fmla="*/ 2 w 2"/>
                <a:gd name="T5" fmla="*/ 4 h 4"/>
              </a:gdLst>
              <a:ahLst/>
              <a:cxnLst>
                <a:cxn ang="0">
                  <a:pos x="T0" y="T1"/>
                </a:cxn>
                <a:cxn ang="0">
                  <a:pos x="T2" y="T3"/>
                </a:cxn>
                <a:cxn ang="0">
                  <a:pos x="T4" y="T5"/>
                </a:cxn>
              </a:cxnLst>
              <a:rect l="0" t="0" r="r" b="b"/>
              <a:pathLst>
                <a:path w="2" h="4">
                  <a:moveTo>
                    <a:pt x="2" y="4"/>
                  </a:moveTo>
                  <a:cubicBezTo>
                    <a:pt x="0" y="0"/>
                    <a:pt x="0" y="0"/>
                    <a:pt x="0" y="0"/>
                  </a:cubicBezTo>
                  <a:cubicBezTo>
                    <a:pt x="1" y="1"/>
                    <a:pt x="1" y="3"/>
                    <a:pt x="2" y="4"/>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0" name="Freeform 513"/>
            <p:cNvSpPr>
              <a:spLocks/>
            </p:cNvSpPr>
            <p:nvPr/>
          </p:nvSpPr>
          <p:spPr bwMode="auto">
            <a:xfrm>
              <a:off x="4910" y="3090"/>
              <a:ext cx="2" cy="5"/>
            </a:xfrm>
            <a:custGeom>
              <a:avLst/>
              <a:gdLst>
                <a:gd name="T0" fmla="*/ 2 w 3"/>
                <a:gd name="T1" fmla="*/ 3 h 6"/>
                <a:gd name="T2" fmla="*/ 0 w 3"/>
                <a:gd name="T3" fmla="*/ 0 h 6"/>
                <a:gd name="T4" fmla="*/ 3 w 3"/>
                <a:gd name="T5" fmla="*/ 6 h 6"/>
                <a:gd name="T6" fmla="*/ 2 w 3"/>
                <a:gd name="T7" fmla="*/ 3 h 6"/>
              </a:gdLst>
              <a:ahLst/>
              <a:cxnLst>
                <a:cxn ang="0">
                  <a:pos x="T0" y="T1"/>
                </a:cxn>
                <a:cxn ang="0">
                  <a:pos x="T2" y="T3"/>
                </a:cxn>
                <a:cxn ang="0">
                  <a:pos x="T4" y="T5"/>
                </a:cxn>
                <a:cxn ang="0">
                  <a:pos x="T6" y="T7"/>
                </a:cxn>
              </a:cxnLst>
              <a:rect l="0" t="0" r="r" b="b"/>
              <a:pathLst>
                <a:path w="3" h="6">
                  <a:moveTo>
                    <a:pt x="2" y="3"/>
                  </a:moveTo>
                  <a:cubicBezTo>
                    <a:pt x="2" y="3"/>
                    <a:pt x="0" y="0"/>
                    <a:pt x="0" y="0"/>
                  </a:cubicBezTo>
                  <a:cubicBezTo>
                    <a:pt x="3" y="6"/>
                    <a:pt x="3" y="6"/>
                    <a:pt x="3" y="6"/>
                  </a:cubicBezTo>
                  <a:lnTo>
                    <a:pt x="2" y="3"/>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1" name="Freeform 514"/>
            <p:cNvSpPr>
              <a:spLocks/>
            </p:cNvSpPr>
            <p:nvPr/>
          </p:nvSpPr>
          <p:spPr bwMode="auto">
            <a:xfrm>
              <a:off x="4910" y="3093"/>
              <a:ext cx="1"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1" y="1"/>
                    <a:pt x="0" y="1"/>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2" name="Freeform 515"/>
            <p:cNvSpPr>
              <a:spLocks/>
            </p:cNvSpPr>
            <p:nvPr/>
          </p:nvSpPr>
          <p:spPr bwMode="auto">
            <a:xfrm>
              <a:off x="4907" y="3087"/>
              <a:ext cx="3" cy="9"/>
            </a:xfrm>
            <a:custGeom>
              <a:avLst/>
              <a:gdLst>
                <a:gd name="T0" fmla="*/ 2 w 3"/>
                <a:gd name="T1" fmla="*/ 9 h 11"/>
                <a:gd name="T2" fmla="*/ 3 w 3"/>
                <a:gd name="T3" fmla="*/ 9 h 11"/>
                <a:gd name="T4" fmla="*/ 3 w 3"/>
                <a:gd name="T5" fmla="*/ 8 h 11"/>
                <a:gd name="T6" fmla="*/ 1 w 3"/>
                <a:gd name="T7" fmla="*/ 3 h 11"/>
                <a:gd name="T8" fmla="*/ 2 w 3"/>
                <a:gd name="T9" fmla="*/ 3 h 11"/>
                <a:gd name="T10" fmla="*/ 0 w 3"/>
                <a:gd name="T11" fmla="*/ 0 h 11"/>
                <a:gd name="T12" fmla="*/ 2 w 3"/>
                <a:gd name="T13" fmla="*/ 9 h 11"/>
              </a:gdLst>
              <a:ahLst/>
              <a:cxnLst>
                <a:cxn ang="0">
                  <a:pos x="T0" y="T1"/>
                </a:cxn>
                <a:cxn ang="0">
                  <a:pos x="T2" y="T3"/>
                </a:cxn>
                <a:cxn ang="0">
                  <a:pos x="T4" y="T5"/>
                </a:cxn>
                <a:cxn ang="0">
                  <a:pos x="T6" y="T7"/>
                </a:cxn>
                <a:cxn ang="0">
                  <a:pos x="T8" y="T9"/>
                </a:cxn>
                <a:cxn ang="0">
                  <a:pos x="T10" y="T11"/>
                </a:cxn>
                <a:cxn ang="0">
                  <a:pos x="T12" y="T13"/>
                </a:cxn>
              </a:cxnLst>
              <a:rect l="0" t="0" r="r" b="b"/>
              <a:pathLst>
                <a:path w="3" h="11">
                  <a:moveTo>
                    <a:pt x="2" y="9"/>
                  </a:moveTo>
                  <a:cubicBezTo>
                    <a:pt x="3" y="11"/>
                    <a:pt x="3" y="10"/>
                    <a:pt x="3" y="9"/>
                  </a:cubicBezTo>
                  <a:cubicBezTo>
                    <a:pt x="3" y="8"/>
                    <a:pt x="3" y="8"/>
                    <a:pt x="3" y="8"/>
                  </a:cubicBezTo>
                  <a:cubicBezTo>
                    <a:pt x="2" y="6"/>
                    <a:pt x="0" y="2"/>
                    <a:pt x="1" y="3"/>
                  </a:cubicBezTo>
                  <a:cubicBezTo>
                    <a:pt x="1" y="2"/>
                    <a:pt x="3" y="6"/>
                    <a:pt x="2" y="3"/>
                  </a:cubicBezTo>
                  <a:cubicBezTo>
                    <a:pt x="0" y="0"/>
                    <a:pt x="0" y="0"/>
                    <a:pt x="0" y="0"/>
                  </a:cubicBezTo>
                  <a:cubicBezTo>
                    <a:pt x="0" y="1"/>
                    <a:pt x="2" y="7"/>
                    <a:pt x="2" y="9"/>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3" name="Freeform 516"/>
            <p:cNvSpPr>
              <a:spLocks/>
            </p:cNvSpPr>
            <p:nvPr/>
          </p:nvSpPr>
          <p:spPr bwMode="auto">
            <a:xfrm>
              <a:off x="4910" y="3092"/>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4" name="Freeform 517"/>
            <p:cNvSpPr>
              <a:spLocks/>
            </p:cNvSpPr>
            <p:nvPr/>
          </p:nvSpPr>
          <p:spPr bwMode="auto">
            <a:xfrm>
              <a:off x="4910" y="3091"/>
              <a:ext cx="1" cy="2"/>
            </a:xfrm>
            <a:custGeom>
              <a:avLst/>
              <a:gdLst>
                <a:gd name="T0" fmla="*/ 1 w 1"/>
                <a:gd name="T1" fmla="*/ 2 h 2"/>
                <a:gd name="T2" fmla="*/ 1 w 1"/>
                <a:gd name="T3" fmla="*/ 1 h 2"/>
                <a:gd name="T4" fmla="*/ 0 w 1"/>
                <a:gd name="T5" fmla="*/ 0 h 2"/>
                <a:gd name="T6" fmla="*/ 1 w 1"/>
                <a:gd name="T7" fmla="*/ 2 h 2"/>
              </a:gdLst>
              <a:ahLst/>
              <a:cxnLst>
                <a:cxn ang="0">
                  <a:pos x="T0" y="T1"/>
                </a:cxn>
                <a:cxn ang="0">
                  <a:pos x="T2" y="T3"/>
                </a:cxn>
                <a:cxn ang="0">
                  <a:pos x="T4" y="T5"/>
                </a:cxn>
                <a:cxn ang="0">
                  <a:pos x="T6" y="T7"/>
                </a:cxn>
              </a:cxnLst>
              <a:rect l="0" t="0" r="r" b="b"/>
              <a:pathLst>
                <a:path w="1" h="2">
                  <a:moveTo>
                    <a:pt x="1" y="2"/>
                  </a:moveTo>
                  <a:lnTo>
                    <a:pt x="1" y="1"/>
                  </a:lnTo>
                  <a:lnTo>
                    <a:pt x="0" y="0"/>
                  </a:lnTo>
                  <a:lnTo>
                    <a:pt x="1" y="2"/>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5" name="Freeform 518"/>
            <p:cNvSpPr>
              <a:spLocks/>
            </p:cNvSpPr>
            <p:nvPr/>
          </p:nvSpPr>
          <p:spPr bwMode="auto">
            <a:xfrm>
              <a:off x="4905" y="3085"/>
              <a:ext cx="4" cy="10"/>
            </a:xfrm>
            <a:custGeom>
              <a:avLst/>
              <a:gdLst>
                <a:gd name="T0" fmla="*/ 4 w 5"/>
                <a:gd name="T1" fmla="*/ 12 h 12"/>
                <a:gd name="T2" fmla="*/ 3 w 5"/>
                <a:gd name="T3" fmla="*/ 7 h 12"/>
                <a:gd name="T4" fmla="*/ 0 w 5"/>
                <a:gd name="T5" fmla="*/ 0 h 12"/>
                <a:gd name="T6" fmla="*/ 0 w 5"/>
                <a:gd name="T7" fmla="*/ 2 h 12"/>
                <a:gd name="T8" fmla="*/ 4 w 5"/>
                <a:gd name="T9" fmla="*/ 12 h 12"/>
              </a:gdLst>
              <a:ahLst/>
              <a:cxnLst>
                <a:cxn ang="0">
                  <a:pos x="T0" y="T1"/>
                </a:cxn>
                <a:cxn ang="0">
                  <a:pos x="T2" y="T3"/>
                </a:cxn>
                <a:cxn ang="0">
                  <a:pos x="T4" y="T5"/>
                </a:cxn>
                <a:cxn ang="0">
                  <a:pos x="T6" y="T7"/>
                </a:cxn>
                <a:cxn ang="0">
                  <a:pos x="T8" y="T9"/>
                </a:cxn>
              </a:cxnLst>
              <a:rect l="0" t="0" r="r" b="b"/>
              <a:pathLst>
                <a:path w="5" h="12">
                  <a:moveTo>
                    <a:pt x="4" y="12"/>
                  </a:moveTo>
                  <a:cubicBezTo>
                    <a:pt x="2" y="6"/>
                    <a:pt x="5" y="12"/>
                    <a:pt x="3" y="7"/>
                  </a:cubicBezTo>
                  <a:cubicBezTo>
                    <a:pt x="3" y="8"/>
                    <a:pt x="1" y="4"/>
                    <a:pt x="0" y="0"/>
                  </a:cubicBezTo>
                  <a:cubicBezTo>
                    <a:pt x="0" y="2"/>
                    <a:pt x="0" y="2"/>
                    <a:pt x="0" y="2"/>
                  </a:cubicBezTo>
                  <a:cubicBezTo>
                    <a:pt x="0" y="5"/>
                    <a:pt x="2" y="9"/>
                    <a:pt x="4" y="12"/>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6" name="Freeform 519"/>
            <p:cNvSpPr>
              <a:spLocks/>
            </p:cNvSpPr>
            <p:nvPr/>
          </p:nvSpPr>
          <p:spPr bwMode="auto">
            <a:xfrm>
              <a:off x="4902" y="3082"/>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7" name="Freeform 520"/>
            <p:cNvSpPr>
              <a:spLocks/>
            </p:cNvSpPr>
            <p:nvPr/>
          </p:nvSpPr>
          <p:spPr bwMode="auto">
            <a:xfrm>
              <a:off x="4901" y="3080"/>
              <a:ext cx="5" cy="13"/>
            </a:xfrm>
            <a:custGeom>
              <a:avLst/>
              <a:gdLst>
                <a:gd name="T0" fmla="*/ 2 w 6"/>
                <a:gd name="T1" fmla="*/ 15 h 16"/>
                <a:gd name="T2" fmla="*/ 2 w 6"/>
                <a:gd name="T3" fmla="*/ 8 h 16"/>
                <a:gd name="T4" fmla="*/ 3 w 6"/>
                <a:gd name="T5" fmla="*/ 13 h 16"/>
                <a:gd name="T6" fmla="*/ 4 w 6"/>
                <a:gd name="T7" fmla="*/ 10 h 16"/>
                <a:gd name="T8" fmla="*/ 5 w 6"/>
                <a:gd name="T9" fmla="*/ 16 h 16"/>
                <a:gd name="T10" fmla="*/ 4 w 6"/>
                <a:gd name="T11" fmla="*/ 10 h 16"/>
                <a:gd name="T12" fmla="*/ 6 w 6"/>
                <a:gd name="T13" fmla="*/ 14 h 16"/>
                <a:gd name="T14" fmla="*/ 4 w 6"/>
                <a:gd name="T15" fmla="*/ 7 h 16"/>
                <a:gd name="T16" fmla="*/ 3 w 6"/>
                <a:gd name="T17" fmla="*/ 8 h 16"/>
                <a:gd name="T18" fmla="*/ 2 w 6"/>
                <a:gd name="T19" fmla="*/ 4 h 16"/>
                <a:gd name="T20" fmla="*/ 0 w 6"/>
                <a:gd name="T21" fmla="*/ 1 h 16"/>
                <a:gd name="T22" fmla="*/ 2 w 6"/>
                <a:gd name="T23"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16">
                  <a:moveTo>
                    <a:pt x="2" y="15"/>
                  </a:moveTo>
                  <a:cubicBezTo>
                    <a:pt x="2" y="8"/>
                    <a:pt x="2" y="8"/>
                    <a:pt x="2" y="8"/>
                  </a:cubicBezTo>
                  <a:cubicBezTo>
                    <a:pt x="3" y="10"/>
                    <a:pt x="3" y="12"/>
                    <a:pt x="3" y="13"/>
                  </a:cubicBezTo>
                  <a:cubicBezTo>
                    <a:pt x="4" y="14"/>
                    <a:pt x="3" y="10"/>
                    <a:pt x="4" y="10"/>
                  </a:cubicBezTo>
                  <a:cubicBezTo>
                    <a:pt x="5" y="16"/>
                    <a:pt x="3" y="11"/>
                    <a:pt x="5" y="16"/>
                  </a:cubicBezTo>
                  <a:cubicBezTo>
                    <a:pt x="5" y="16"/>
                    <a:pt x="5" y="15"/>
                    <a:pt x="4" y="10"/>
                  </a:cubicBezTo>
                  <a:cubicBezTo>
                    <a:pt x="6" y="14"/>
                    <a:pt x="6" y="14"/>
                    <a:pt x="6" y="14"/>
                  </a:cubicBezTo>
                  <a:cubicBezTo>
                    <a:pt x="4" y="7"/>
                    <a:pt x="4" y="7"/>
                    <a:pt x="4" y="7"/>
                  </a:cubicBezTo>
                  <a:cubicBezTo>
                    <a:pt x="3" y="6"/>
                    <a:pt x="5" y="13"/>
                    <a:pt x="3" y="8"/>
                  </a:cubicBezTo>
                  <a:cubicBezTo>
                    <a:pt x="3" y="6"/>
                    <a:pt x="3" y="5"/>
                    <a:pt x="2" y="4"/>
                  </a:cubicBezTo>
                  <a:cubicBezTo>
                    <a:pt x="3" y="6"/>
                    <a:pt x="0" y="0"/>
                    <a:pt x="0" y="1"/>
                  </a:cubicBezTo>
                  <a:cubicBezTo>
                    <a:pt x="0" y="2"/>
                    <a:pt x="2" y="12"/>
                    <a:pt x="2" y="15"/>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8" name="Freeform 521"/>
            <p:cNvSpPr>
              <a:spLocks/>
            </p:cNvSpPr>
            <p:nvPr/>
          </p:nvSpPr>
          <p:spPr bwMode="auto">
            <a:xfrm>
              <a:off x="4901" y="3085"/>
              <a:ext cx="1" cy="2"/>
            </a:xfrm>
            <a:custGeom>
              <a:avLst/>
              <a:gdLst>
                <a:gd name="T0" fmla="*/ 1 w 1"/>
                <a:gd name="T1" fmla="*/ 2 h 2"/>
                <a:gd name="T2" fmla="*/ 0 w 1"/>
                <a:gd name="T3" fmla="*/ 0 h 2"/>
                <a:gd name="T4" fmla="*/ 1 w 1"/>
                <a:gd name="T5" fmla="*/ 2 h 2"/>
                <a:gd name="T6" fmla="*/ 1 w 1"/>
                <a:gd name="T7" fmla="*/ 2 h 2"/>
              </a:gdLst>
              <a:ahLst/>
              <a:cxnLst>
                <a:cxn ang="0">
                  <a:pos x="T0" y="T1"/>
                </a:cxn>
                <a:cxn ang="0">
                  <a:pos x="T2" y="T3"/>
                </a:cxn>
                <a:cxn ang="0">
                  <a:pos x="T4" y="T5"/>
                </a:cxn>
                <a:cxn ang="0">
                  <a:pos x="T6" y="T7"/>
                </a:cxn>
              </a:cxnLst>
              <a:rect l="0" t="0" r="r" b="b"/>
              <a:pathLst>
                <a:path w="1" h="2">
                  <a:moveTo>
                    <a:pt x="1" y="2"/>
                  </a:moveTo>
                  <a:lnTo>
                    <a:pt x="0" y="0"/>
                  </a:lnTo>
                  <a:lnTo>
                    <a:pt x="1" y="2"/>
                  </a:lnTo>
                  <a:lnTo>
                    <a:pt x="1" y="2"/>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9" name="Freeform 522"/>
            <p:cNvSpPr>
              <a:spLocks/>
            </p:cNvSpPr>
            <p:nvPr/>
          </p:nvSpPr>
          <p:spPr bwMode="auto">
            <a:xfrm>
              <a:off x="4899" y="3080"/>
              <a:ext cx="3" cy="14"/>
            </a:xfrm>
            <a:custGeom>
              <a:avLst/>
              <a:gdLst>
                <a:gd name="T0" fmla="*/ 3 w 4"/>
                <a:gd name="T1" fmla="*/ 17 h 17"/>
                <a:gd name="T2" fmla="*/ 3 w 4"/>
                <a:gd name="T3" fmla="*/ 13 h 17"/>
                <a:gd name="T4" fmla="*/ 4 w 4"/>
                <a:gd name="T5" fmla="*/ 16 h 17"/>
                <a:gd name="T6" fmla="*/ 3 w 4"/>
                <a:gd name="T7" fmla="*/ 10 h 17"/>
                <a:gd name="T8" fmla="*/ 2 w 4"/>
                <a:gd name="T9" fmla="*/ 13 h 17"/>
                <a:gd name="T10" fmla="*/ 1 w 4"/>
                <a:gd name="T11" fmla="*/ 4 h 17"/>
                <a:gd name="T12" fmla="*/ 2 w 4"/>
                <a:gd name="T13" fmla="*/ 7 h 17"/>
                <a:gd name="T14" fmla="*/ 1 w 4"/>
                <a:gd name="T15" fmla="*/ 7 h 17"/>
                <a:gd name="T16" fmla="*/ 1 w 4"/>
                <a:gd name="T17" fmla="*/ 9 h 17"/>
                <a:gd name="T18" fmla="*/ 1 w 4"/>
                <a:gd name="T19" fmla="*/ 11 h 17"/>
                <a:gd name="T20" fmla="*/ 3 w 4"/>
                <a:gd name="T21"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17">
                  <a:moveTo>
                    <a:pt x="3" y="17"/>
                  </a:moveTo>
                  <a:cubicBezTo>
                    <a:pt x="3" y="13"/>
                    <a:pt x="3" y="13"/>
                    <a:pt x="3" y="13"/>
                  </a:cubicBezTo>
                  <a:cubicBezTo>
                    <a:pt x="3" y="13"/>
                    <a:pt x="3" y="15"/>
                    <a:pt x="4" y="16"/>
                  </a:cubicBezTo>
                  <a:cubicBezTo>
                    <a:pt x="3" y="14"/>
                    <a:pt x="3" y="12"/>
                    <a:pt x="3" y="10"/>
                  </a:cubicBezTo>
                  <a:cubicBezTo>
                    <a:pt x="2" y="5"/>
                    <a:pt x="3" y="12"/>
                    <a:pt x="2" y="13"/>
                  </a:cubicBezTo>
                  <a:cubicBezTo>
                    <a:pt x="1" y="10"/>
                    <a:pt x="2" y="10"/>
                    <a:pt x="1" y="4"/>
                  </a:cubicBezTo>
                  <a:cubicBezTo>
                    <a:pt x="1" y="5"/>
                    <a:pt x="1" y="6"/>
                    <a:pt x="2" y="7"/>
                  </a:cubicBezTo>
                  <a:cubicBezTo>
                    <a:pt x="0" y="0"/>
                    <a:pt x="1" y="6"/>
                    <a:pt x="1" y="7"/>
                  </a:cubicBezTo>
                  <a:cubicBezTo>
                    <a:pt x="1" y="8"/>
                    <a:pt x="1" y="10"/>
                    <a:pt x="1" y="9"/>
                  </a:cubicBezTo>
                  <a:cubicBezTo>
                    <a:pt x="1" y="11"/>
                    <a:pt x="1" y="11"/>
                    <a:pt x="1" y="11"/>
                  </a:cubicBezTo>
                  <a:cubicBezTo>
                    <a:pt x="1" y="16"/>
                    <a:pt x="2" y="17"/>
                    <a:pt x="3" y="17"/>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0" name="Freeform 523"/>
            <p:cNvSpPr>
              <a:spLocks/>
            </p:cNvSpPr>
            <p:nvPr/>
          </p:nvSpPr>
          <p:spPr bwMode="auto">
            <a:xfrm>
              <a:off x="4902" y="3093"/>
              <a:ext cx="1" cy="3"/>
            </a:xfrm>
            <a:custGeom>
              <a:avLst/>
              <a:gdLst>
                <a:gd name="T0" fmla="*/ 0 w 1"/>
                <a:gd name="T1" fmla="*/ 1 h 3"/>
                <a:gd name="T2" fmla="*/ 0 w 1"/>
                <a:gd name="T3" fmla="*/ 0 h 3"/>
                <a:gd name="T4" fmla="*/ 0 w 1"/>
                <a:gd name="T5" fmla="*/ 1 h 3"/>
              </a:gdLst>
              <a:ahLst/>
              <a:cxnLst>
                <a:cxn ang="0">
                  <a:pos x="T0" y="T1"/>
                </a:cxn>
                <a:cxn ang="0">
                  <a:pos x="T2" y="T3"/>
                </a:cxn>
                <a:cxn ang="0">
                  <a:pos x="T4" y="T5"/>
                </a:cxn>
              </a:cxnLst>
              <a:rect l="0" t="0" r="r" b="b"/>
              <a:pathLst>
                <a:path w="1" h="3">
                  <a:moveTo>
                    <a:pt x="0" y="1"/>
                  </a:moveTo>
                  <a:cubicBezTo>
                    <a:pt x="0" y="1"/>
                    <a:pt x="0" y="1"/>
                    <a:pt x="0" y="0"/>
                  </a:cubicBezTo>
                  <a:cubicBezTo>
                    <a:pt x="0" y="1"/>
                    <a:pt x="1" y="3"/>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1" name="Freeform 524"/>
            <p:cNvSpPr>
              <a:spLocks/>
            </p:cNvSpPr>
            <p:nvPr/>
          </p:nvSpPr>
          <p:spPr bwMode="auto">
            <a:xfrm>
              <a:off x="4899" y="3086"/>
              <a:ext cx="1" cy="1"/>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1"/>
                    <a:pt x="0" y="1"/>
                    <a:pt x="1" y="0"/>
                  </a:cubicBezTo>
                  <a:cubicBezTo>
                    <a:pt x="0" y="0"/>
                    <a:pt x="0" y="0"/>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2" name="Freeform 525"/>
            <p:cNvSpPr>
              <a:spLocks/>
            </p:cNvSpPr>
            <p:nvPr/>
          </p:nvSpPr>
          <p:spPr bwMode="auto">
            <a:xfrm>
              <a:off x="4899" y="3091"/>
              <a:ext cx="1" cy="3"/>
            </a:xfrm>
            <a:custGeom>
              <a:avLst/>
              <a:gdLst>
                <a:gd name="T0" fmla="*/ 1 w 1"/>
                <a:gd name="T1" fmla="*/ 1 h 3"/>
                <a:gd name="T2" fmla="*/ 0 w 1"/>
                <a:gd name="T3" fmla="*/ 0 h 3"/>
                <a:gd name="T4" fmla="*/ 1 w 1"/>
                <a:gd name="T5" fmla="*/ 3 h 3"/>
                <a:gd name="T6" fmla="*/ 1 w 1"/>
                <a:gd name="T7" fmla="*/ 1 h 3"/>
              </a:gdLst>
              <a:ahLst/>
              <a:cxnLst>
                <a:cxn ang="0">
                  <a:pos x="T0" y="T1"/>
                </a:cxn>
                <a:cxn ang="0">
                  <a:pos x="T2" y="T3"/>
                </a:cxn>
                <a:cxn ang="0">
                  <a:pos x="T4" y="T5"/>
                </a:cxn>
                <a:cxn ang="0">
                  <a:pos x="T6" y="T7"/>
                </a:cxn>
              </a:cxnLst>
              <a:rect l="0" t="0" r="r" b="b"/>
              <a:pathLst>
                <a:path w="1" h="3">
                  <a:moveTo>
                    <a:pt x="1" y="1"/>
                  </a:moveTo>
                  <a:cubicBezTo>
                    <a:pt x="0" y="0"/>
                    <a:pt x="0" y="0"/>
                    <a:pt x="0" y="0"/>
                  </a:cubicBezTo>
                  <a:cubicBezTo>
                    <a:pt x="1" y="3"/>
                    <a:pt x="1" y="3"/>
                    <a:pt x="1" y="3"/>
                  </a:cubicBezTo>
                  <a:cubicBezTo>
                    <a:pt x="1" y="3"/>
                    <a:pt x="1" y="2"/>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3" name="Freeform 526"/>
            <p:cNvSpPr>
              <a:spLocks/>
            </p:cNvSpPr>
            <p:nvPr/>
          </p:nvSpPr>
          <p:spPr bwMode="auto">
            <a:xfrm>
              <a:off x="4882" y="3080"/>
              <a:ext cx="17" cy="17"/>
            </a:xfrm>
            <a:custGeom>
              <a:avLst/>
              <a:gdLst>
                <a:gd name="T0" fmla="*/ 13 w 21"/>
                <a:gd name="T1" fmla="*/ 1 h 21"/>
                <a:gd name="T2" fmla="*/ 10 w 21"/>
                <a:gd name="T3" fmla="*/ 3 h 21"/>
                <a:gd name="T4" fmla="*/ 6 w 21"/>
                <a:gd name="T5" fmla="*/ 5 h 21"/>
                <a:gd name="T6" fmla="*/ 0 w 21"/>
                <a:gd name="T7" fmla="*/ 9 h 21"/>
                <a:gd name="T8" fmla="*/ 4 w 21"/>
                <a:gd name="T9" fmla="*/ 8 h 21"/>
                <a:gd name="T10" fmla="*/ 1 w 21"/>
                <a:gd name="T11" fmla="*/ 11 h 21"/>
                <a:gd name="T12" fmla="*/ 5 w 21"/>
                <a:gd name="T13" fmla="*/ 12 h 21"/>
                <a:gd name="T14" fmla="*/ 8 w 21"/>
                <a:gd name="T15" fmla="*/ 12 h 21"/>
                <a:gd name="T16" fmla="*/ 16 w 21"/>
                <a:gd name="T17" fmla="*/ 18 h 21"/>
                <a:gd name="T18" fmla="*/ 18 w 21"/>
                <a:gd name="T19" fmla="*/ 11 h 21"/>
                <a:gd name="T20" fmla="*/ 17 w 21"/>
                <a:gd name="T21" fmla="*/ 15 h 21"/>
                <a:gd name="T22" fmla="*/ 17 w 21"/>
                <a:gd name="T23" fmla="*/ 15 h 21"/>
                <a:gd name="T24" fmla="*/ 19 w 21"/>
                <a:gd name="T25" fmla="*/ 17 h 21"/>
                <a:gd name="T26" fmla="*/ 20 w 21"/>
                <a:gd name="T27" fmla="*/ 9 h 21"/>
                <a:gd name="T28" fmla="*/ 20 w 21"/>
                <a:gd name="T29" fmla="*/ 17 h 21"/>
                <a:gd name="T30" fmla="*/ 21 w 21"/>
                <a:gd name="T31" fmla="*/ 12 h 21"/>
                <a:gd name="T32" fmla="*/ 21 w 21"/>
                <a:gd name="T33" fmla="*/ 7 h 21"/>
                <a:gd name="T34" fmla="*/ 21 w 21"/>
                <a:gd name="T35" fmla="*/ 4 h 21"/>
                <a:gd name="T36" fmla="*/ 16 w 21"/>
                <a:gd name="T37" fmla="*/ 13 h 21"/>
                <a:gd name="T38" fmla="*/ 17 w 21"/>
                <a:gd name="T39" fmla="*/ 9 h 21"/>
                <a:gd name="T40" fmla="*/ 17 w 21"/>
                <a:gd name="T41" fmla="*/ 5 h 21"/>
                <a:gd name="T42" fmla="*/ 13 w 21"/>
                <a:gd name="T43" fmla="*/ 10 h 21"/>
                <a:gd name="T44" fmla="*/ 14 w 21"/>
                <a:gd name="T45" fmla="*/ 8 h 21"/>
                <a:gd name="T46" fmla="*/ 12 w 21"/>
                <a:gd name="T47" fmla="*/ 10 h 21"/>
                <a:gd name="T48" fmla="*/ 14 w 21"/>
                <a:gd name="T49" fmla="*/ 7 h 21"/>
                <a:gd name="T50" fmla="*/ 9 w 21"/>
                <a:gd name="T51" fmla="*/ 13 h 21"/>
                <a:gd name="T52" fmla="*/ 15 w 21"/>
                <a:gd name="T53" fmla="*/ 4 h 21"/>
                <a:gd name="T54" fmla="*/ 12 w 21"/>
                <a:gd name="T55" fmla="*/ 7 h 21"/>
                <a:gd name="T56" fmla="*/ 10 w 21"/>
                <a:gd name="T57" fmla="*/ 9 h 21"/>
                <a:gd name="T58" fmla="*/ 14 w 21"/>
                <a:gd name="T59" fmla="*/ 4 h 21"/>
                <a:gd name="T60" fmla="*/ 10 w 21"/>
                <a:gd name="T61" fmla="*/ 6 h 21"/>
                <a:gd name="T62" fmla="*/ 7 w 21"/>
                <a:gd name="T63" fmla="*/ 9 h 21"/>
                <a:gd name="T64" fmla="*/ 8 w 21"/>
                <a:gd name="T65" fmla="*/ 6 h 21"/>
                <a:gd name="T66" fmla="*/ 13 w 21"/>
                <a:gd name="T67" fmla="*/ 2 h 21"/>
                <a:gd name="T68" fmla="*/ 16 w 21"/>
                <a:gd name="T69" fmla="*/ 0 h 21"/>
                <a:gd name="T70" fmla="*/ 8 w 21"/>
                <a:gd name="T71" fmla="*/ 5 h 21"/>
                <a:gd name="T72" fmla="*/ 13 w 21"/>
                <a:gd name="T73" fmla="*/ 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 h="21">
                  <a:moveTo>
                    <a:pt x="13" y="1"/>
                  </a:moveTo>
                  <a:cubicBezTo>
                    <a:pt x="11" y="2"/>
                    <a:pt x="10" y="3"/>
                    <a:pt x="10" y="3"/>
                  </a:cubicBezTo>
                  <a:cubicBezTo>
                    <a:pt x="8" y="5"/>
                    <a:pt x="8" y="4"/>
                    <a:pt x="6" y="5"/>
                  </a:cubicBezTo>
                  <a:cubicBezTo>
                    <a:pt x="5" y="6"/>
                    <a:pt x="3" y="7"/>
                    <a:pt x="0" y="9"/>
                  </a:cubicBezTo>
                  <a:cubicBezTo>
                    <a:pt x="1" y="9"/>
                    <a:pt x="4" y="7"/>
                    <a:pt x="4" y="8"/>
                  </a:cubicBezTo>
                  <a:cubicBezTo>
                    <a:pt x="1" y="11"/>
                    <a:pt x="1" y="11"/>
                    <a:pt x="1" y="11"/>
                  </a:cubicBezTo>
                  <a:cubicBezTo>
                    <a:pt x="4" y="10"/>
                    <a:pt x="7" y="9"/>
                    <a:pt x="5" y="12"/>
                  </a:cubicBezTo>
                  <a:cubicBezTo>
                    <a:pt x="5" y="14"/>
                    <a:pt x="6" y="13"/>
                    <a:pt x="8" y="12"/>
                  </a:cubicBezTo>
                  <a:cubicBezTo>
                    <a:pt x="10" y="15"/>
                    <a:pt x="13" y="14"/>
                    <a:pt x="16" y="18"/>
                  </a:cubicBezTo>
                  <a:cubicBezTo>
                    <a:pt x="18" y="11"/>
                    <a:pt x="18" y="11"/>
                    <a:pt x="18" y="11"/>
                  </a:cubicBezTo>
                  <a:cubicBezTo>
                    <a:pt x="17" y="15"/>
                    <a:pt x="18" y="11"/>
                    <a:pt x="17" y="15"/>
                  </a:cubicBezTo>
                  <a:cubicBezTo>
                    <a:pt x="17" y="15"/>
                    <a:pt x="17" y="15"/>
                    <a:pt x="17" y="15"/>
                  </a:cubicBezTo>
                  <a:cubicBezTo>
                    <a:pt x="16" y="21"/>
                    <a:pt x="19" y="15"/>
                    <a:pt x="19" y="17"/>
                  </a:cubicBezTo>
                  <a:cubicBezTo>
                    <a:pt x="19" y="16"/>
                    <a:pt x="20" y="10"/>
                    <a:pt x="20" y="9"/>
                  </a:cubicBezTo>
                  <a:cubicBezTo>
                    <a:pt x="19" y="16"/>
                    <a:pt x="20" y="9"/>
                    <a:pt x="20" y="17"/>
                  </a:cubicBezTo>
                  <a:cubicBezTo>
                    <a:pt x="21" y="19"/>
                    <a:pt x="20" y="11"/>
                    <a:pt x="21" y="12"/>
                  </a:cubicBezTo>
                  <a:cubicBezTo>
                    <a:pt x="21" y="8"/>
                    <a:pt x="21" y="10"/>
                    <a:pt x="21" y="7"/>
                  </a:cubicBezTo>
                  <a:cubicBezTo>
                    <a:pt x="21" y="4"/>
                    <a:pt x="21" y="9"/>
                    <a:pt x="21" y="4"/>
                  </a:cubicBezTo>
                  <a:cubicBezTo>
                    <a:pt x="21" y="2"/>
                    <a:pt x="19" y="11"/>
                    <a:pt x="16" y="13"/>
                  </a:cubicBezTo>
                  <a:cubicBezTo>
                    <a:pt x="17" y="9"/>
                    <a:pt x="17" y="9"/>
                    <a:pt x="17" y="9"/>
                  </a:cubicBezTo>
                  <a:cubicBezTo>
                    <a:pt x="16" y="12"/>
                    <a:pt x="14" y="11"/>
                    <a:pt x="17" y="5"/>
                  </a:cubicBezTo>
                  <a:cubicBezTo>
                    <a:pt x="15" y="9"/>
                    <a:pt x="17" y="3"/>
                    <a:pt x="13" y="10"/>
                  </a:cubicBezTo>
                  <a:cubicBezTo>
                    <a:pt x="14" y="9"/>
                    <a:pt x="14" y="9"/>
                    <a:pt x="14" y="8"/>
                  </a:cubicBezTo>
                  <a:cubicBezTo>
                    <a:pt x="12" y="10"/>
                    <a:pt x="12" y="10"/>
                    <a:pt x="12" y="10"/>
                  </a:cubicBezTo>
                  <a:cubicBezTo>
                    <a:pt x="12" y="10"/>
                    <a:pt x="14" y="7"/>
                    <a:pt x="14" y="7"/>
                  </a:cubicBezTo>
                  <a:cubicBezTo>
                    <a:pt x="12" y="10"/>
                    <a:pt x="11" y="10"/>
                    <a:pt x="9" y="13"/>
                  </a:cubicBezTo>
                  <a:cubicBezTo>
                    <a:pt x="11" y="9"/>
                    <a:pt x="13" y="6"/>
                    <a:pt x="15" y="4"/>
                  </a:cubicBezTo>
                  <a:cubicBezTo>
                    <a:pt x="12" y="7"/>
                    <a:pt x="12" y="7"/>
                    <a:pt x="12" y="7"/>
                  </a:cubicBezTo>
                  <a:cubicBezTo>
                    <a:pt x="13" y="6"/>
                    <a:pt x="10" y="8"/>
                    <a:pt x="10" y="9"/>
                  </a:cubicBezTo>
                  <a:cubicBezTo>
                    <a:pt x="9" y="9"/>
                    <a:pt x="12" y="6"/>
                    <a:pt x="14" y="4"/>
                  </a:cubicBezTo>
                  <a:cubicBezTo>
                    <a:pt x="15" y="3"/>
                    <a:pt x="8" y="9"/>
                    <a:pt x="10" y="6"/>
                  </a:cubicBezTo>
                  <a:cubicBezTo>
                    <a:pt x="7" y="9"/>
                    <a:pt x="7" y="9"/>
                    <a:pt x="7" y="9"/>
                  </a:cubicBezTo>
                  <a:cubicBezTo>
                    <a:pt x="6" y="9"/>
                    <a:pt x="9" y="6"/>
                    <a:pt x="8" y="6"/>
                  </a:cubicBezTo>
                  <a:cubicBezTo>
                    <a:pt x="12" y="2"/>
                    <a:pt x="12" y="4"/>
                    <a:pt x="13" y="2"/>
                  </a:cubicBezTo>
                  <a:cubicBezTo>
                    <a:pt x="14" y="2"/>
                    <a:pt x="14" y="1"/>
                    <a:pt x="16" y="0"/>
                  </a:cubicBezTo>
                  <a:cubicBezTo>
                    <a:pt x="8" y="5"/>
                    <a:pt x="8" y="5"/>
                    <a:pt x="8" y="5"/>
                  </a:cubicBezTo>
                  <a:cubicBezTo>
                    <a:pt x="13" y="1"/>
                    <a:pt x="12" y="1"/>
                    <a:pt x="13"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4" name="Freeform 527"/>
            <p:cNvSpPr>
              <a:spLocks/>
            </p:cNvSpPr>
            <p:nvPr/>
          </p:nvSpPr>
          <p:spPr bwMode="auto">
            <a:xfrm>
              <a:off x="4895" y="3079"/>
              <a:ext cx="1" cy="1"/>
            </a:xfrm>
            <a:custGeom>
              <a:avLst/>
              <a:gdLst>
                <a:gd name="T0" fmla="*/ 0 w 1"/>
                <a:gd name="T1" fmla="*/ 1 h 1"/>
                <a:gd name="T2" fmla="*/ 1 w 1"/>
                <a:gd name="T3" fmla="*/ 0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1" y="0"/>
                  </a:lnTo>
                  <a:lnTo>
                    <a:pt x="1" y="0"/>
                  </a:lnTo>
                  <a:lnTo>
                    <a:pt x="0" y="1"/>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5" name="Freeform 528"/>
            <p:cNvSpPr>
              <a:spLocks/>
            </p:cNvSpPr>
            <p:nvPr/>
          </p:nvSpPr>
          <p:spPr bwMode="auto">
            <a:xfrm>
              <a:off x="4893" y="3080"/>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6" name="Rectangle 529"/>
            <p:cNvSpPr>
              <a:spLocks noChangeArrowheads="1"/>
            </p:cNvSpPr>
            <p:nvPr/>
          </p:nvSpPr>
          <p:spPr bwMode="auto">
            <a:xfrm>
              <a:off x="4886" y="3090"/>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7" name="Freeform 530"/>
            <p:cNvSpPr>
              <a:spLocks/>
            </p:cNvSpPr>
            <p:nvPr/>
          </p:nvSpPr>
          <p:spPr bwMode="auto">
            <a:xfrm>
              <a:off x="4894" y="3081"/>
              <a:ext cx="2" cy="2"/>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lnTo>
                    <a:pt x="0" y="2"/>
                  </a:lnTo>
                  <a:lnTo>
                    <a:pt x="2"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8" name="Freeform 531"/>
            <p:cNvSpPr>
              <a:spLocks/>
            </p:cNvSpPr>
            <p:nvPr/>
          </p:nvSpPr>
          <p:spPr bwMode="auto">
            <a:xfrm>
              <a:off x="4895" y="3082"/>
              <a:ext cx="2" cy="2"/>
            </a:xfrm>
            <a:custGeom>
              <a:avLst/>
              <a:gdLst>
                <a:gd name="T0" fmla="*/ 0 w 2"/>
                <a:gd name="T1" fmla="*/ 3 h 3"/>
                <a:gd name="T2" fmla="*/ 2 w 2"/>
                <a:gd name="T3" fmla="*/ 0 h 3"/>
                <a:gd name="T4" fmla="*/ 0 w 2"/>
                <a:gd name="T5" fmla="*/ 3 h 3"/>
              </a:gdLst>
              <a:ahLst/>
              <a:cxnLst>
                <a:cxn ang="0">
                  <a:pos x="T0" y="T1"/>
                </a:cxn>
                <a:cxn ang="0">
                  <a:pos x="T2" y="T3"/>
                </a:cxn>
                <a:cxn ang="0">
                  <a:pos x="T4" y="T5"/>
                </a:cxn>
              </a:cxnLst>
              <a:rect l="0" t="0" r="r" b="b"/>
              <a:pathLst>
                <a:path w="2" h="3">
                  <a:moveTo>
                    <a:pt x="0" y="3"/>
                  </a:moveTo>
                  <a:cubicBezTo>
                    <a:pt x="2" y="0"/>
                    <a:pt x="2" y="0"/>
                    <a:pt x="2" y="0"/>
                  </a:cubicBezTo>
                  <a:cubicBezTo>
                    <a:pt x="2" y="0"/>
                    <a:pt x="1" y="1"/>
                    <a:pt x="0" y="3"/>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9" name="Freeform 532"/>
            <p:cNvSpPr>
              <a:spLocks/>
            </p:cNvSpPr>
            <p:nvPr/>
          </p:nvSpPr>
          <p:spPr bwMode="auto">
            <a:xfrm>
              <a:off x="4893" y="3079"/>
              <a:ext cx="2" cy="1"/>
            </a:xfrm>
            <a:custGeom>
              <a:avLst/>
              <a:gdLst>
                <a:gd name="T0" fmla="*/ 2 w 2"/>
                <a:gd name="T1" fmla="*/ 0 h 1"/>
                <a:gd name="T2" fmla="*/ 1 w 2"/>
                <a:gd name="T3" fmla="*/ 1 h 1"/>
                <a:gd name="T4" fmla="*/ 0 w 2"/>
                <a:gd name="T5" fmla="*/ 1 h 1"/>
                <a:gd name="T6" fmla="*/ 2 w 2"/>
                <a:gd name="T7" fmla="*/ 0 h 1"/>
              </a:gdLst>
              <a:ahLst/>
              <a:cxnLst>
                <a:cxn ang="0">
                  <a:pos x="T0" y="T1"/>
                </a:cxn>
                <a:cxn ang="0">
                  <a:pos x="T2" y="T3"/>
                </a:cxn>
                <a:cxn ang="0">
                  <a:pos x="T4" y="T5"/>
                </a:cxn>
                <a:cxn ang="0">
                  <a:pos x="T6" y="T7"/>
                </a:cxn>
              </a:cxnLst>
              <a:rect l="0" t="0" r="r" b="b"/>
              <a:pathLst>
                <a:path w="2" h="1">
                  <a:moveTo>
                    <a:pt x="2" y="0"/>
                  </a:moveTo>
                  <a:lnTo>
                    <a:pt x="1" y="1"/>
                  </a:lnTo>
                  <a:lnTo>
                    <a:pt x="0" y="1"/>
                  </a:lnTo>
                  <a:lnTo>
                    <a:pt x="2"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0" name="Freeform 533"/>
            <p:cNvSpPr>
              <a:spLocks/>
            </p:cNvSpPr>
            <p:nvPr/>
          </p:nvSpPr>
          <p:spPr bwMode="auto">
            <a:xfrm>
              <a:off x="4874" y="3075"/>
              <a:ext cx="19" cy="11"/>
            </a:xfrm>
            <a:custGeom>
              <a:avLst/>
              <a:gdLst>
                <a:gd name="T0" fmla="*/ 4 w 24"/>
                <a:gd name="T1" fmla="*/ 2 h 13"/>
                <a:gd name="T2" fmla="*/ 2 w 24"/>
                <a:gd name="T3" fmla="*/ 5 h 13"/>
                <a:gd name="T4" fmla="*/ 13 w 24"/>
                <a:gd name="T5" fmla="*/ 4 h 13"/>
                <a:gd name="T6" fmla="*/ 4 w 24"/>
                <a:gd name="T7" fmla="*/ 7 h 13"/>
                <a:gd name="T8" fmla="*/ 11 w 24"/>
                <a:gd name="T9" fmla="*/ 9 h 13"/>
                <a:gd name="T10" fmla="*/ 8 w 24"/>
                <a:gd name="T11" fmla="*/ 10 h 13"/>
                <a:gd name="T12" fmla="*/ 18 w 24"/>
                <a:gd name="T13" fmla="*/ 7 h 13"/>
                <a:gd name="T14" fmla="*/ 8 w 24"/>
                <a:gd name="T15" fmla="*/ 12 h 13"/>
                <a:gd name="T16" fmla="*/ 7 w 24"/>
                <a:gd name="T17" fmla="*/ 12 h 13"/>
                <a:gd name="T18" fmla="*/ 11 w 24"/>
                <a:gd name="T19" fmla="*/ 13 h 13"/>
                <a:gd name="T20" fmla="*/ 17 w 24"/>
                <a:gd name="T21" fmla="*/ 10 h 13"/>
                <a:gd name="T22" fmla="*/ 21 w 24"/>
                <a:gd name="T23" fmla="*/ 7 h 13"/>
                <a:gd name="T24" fmla="*/ 17 w 24"/>
                <a:gd name="T25" fmla="*/ 8 h 13"/>
                <a:gd name="T26" fmla="*/ 21 w 24"/>
                <a:gd name="T27" fmla="*/ 6 h 13"/>
                <a:gd name="T28" fmla="*/ 18 w 24"/>
                <a:gd name="T29" fmla="*/ 7 h 13"/>
                <a:gd name="T30" fmla="*/ 21 w 24"/>
                <a:gd name="T31" fmla="*/ 5 h 13"/>
                <a:gd name="T32" fmla="*/ 18 w 24"/>
                <a:gd name="T33" fmla="*/ 6 h 13"/>
                <a:gd name="T34" fmla="*/ 19 w 24"/>
                <a:gd name="T35" fmla="*/ 6 h 13"/>
                <a:gd name="T36" fmla="*/ 14 w 24"/>
                <a:gd name="T37" fmla="*/ 7 h 13"/>
                <a:gd name="T38" fmla="*/ 19 w 24"/>
                <a:gd name="T39" fmla="*/ 5 h 13"/>
                <a:gd name="T40" fmla="*/ 15 w 24"/>
                <a:gd name="T41" fmla="*/ 6 h 13"/>
                <a:gd name="T42" fmla="*/ 20 w 24"/>
                <a:gd name="T43" fmla="*/ 2 h 13"/>
                <a:gd name="T44" fmla="*/ 17 w 24"/>
                <a:gd name="T45" fmla="*/ 3 h 13"/>
                <a:gd name="T46" fmla="*/ 20 w 24"/>
                <a:gd name="T47" fmla="*/ 3 h 13"/>
                <a:gd name="T48" fmla="*/ 11 w 24"/>
                <a:gd name="T49" fmla="*/ 6 h 13"/>
                <a:gd name="T50" fmla="*/ 18 w 24"/>
                <a:gd name="T51" fmla="*/ 2 h 13"/>
                <a:gd name="T52" fmla="*/ 16 w 24"/>
                <a:gd name="T53" fmla="*/ 1 h 13"/>
                <a:gd name="T54" fmla="*/ 17 w 24"/>
                <a:gd name="T55" fmla="*/ 1 h 13"/>
                <a:gd name="T56" fmla="*/ 14 w 24"/>
                <a:gd name="T57" fmla="*/ 1 h 13"/>
                <a:gd name="T58" fmla="*/ 13 w 24"/>
                <a:gd name="T59" fmla="*/ 1 h 13"/>
                <a:gd name="T60" fmla="*/ 10 w 24"/>
                <a:gd name="T61" fmla="*/ 2 h 13"/>
                <a:gd name="T62" fmla="*/ 12 w 24"/>
                <a:gd name="T63" fmla="*/ 1 h 13"/>
                <a:gd name="T64" fmla="*/ 5 w 24"/>
                <a:gd name="T65" fmla="*/ 1 h 13"/>
                <a:gd name="T66" fmla="*/ 9 w 24"/>
                <a:gd name="T67" fmla="*/ 2 h 13"/>
                <a:gd name="T68" fmla="*/ 4 w 24"/>
                <a:gd name="T69"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13">
                  <a:moveTo>
                    <a:pt x="4" y="2"/>
                  </a:moveTo>
                  <a:cubicBezTo>
                    <a:pt x="0" y="4"/>
                    <a:pt x="3" y="4"/>
                    <a:pt x="2" y="5"/>
                  </a:cubicBezTo>
                  <a:cubicBezTo>
                    <a:pt x="5" y="6"/>
                    <a:pt x="12" y="3"/>
                    <a:pt x="13" y="4"/>
                  </a:cubicBezTo>
                  <a:cubicBezTo>
                    <a:pt x="4" y="7"/>
                    <a:pt x="4" y="7"/>
                    <a:pt x="4" y="7"/>
                  </a:cubicBezTo>
                  <a:cubicBezTo>
                    <a:pt x="5" y="8"/>
                    <a:pt x="3" y="11"/>
                    <a:pt x="11" y="9"/>
                  </a:cubicBezTo>
                  <a:cubicBezTo>
                    <a:pt x="8" y="10"/>
                    <a:pt x="8" y="10"/>
                    <a:pt x="8" y="10"/>
                  </a:cubicBezTo>
                  <a:cubicBezTo>
                    <a:pt x="9" y="11"/>
                    <a:pt x="20" y="5"/>
                    <a:pt x="18" y="7"/>
                  </a:cubicBezTo>
                  <a:cubicBezTo>
                    <a:pt x="12" y="9"/>
                    <a:pt x="13" y="10"/>
                    <a:pt x="8" y="12"/>
                  </a:cubicBezTo>
                  <a:cubicBezTo>
                    <a:pt x="7" y="12"/>
                    <a:pt x="7" y="12"/>
                    <a:pt x="7" y="12"/>
                  </a:cubicBezTo>
                  <a:cubicBezTo>
                    <a:pt x="8" y="13"/>
                    <a:pt x="11" y="12"/>
                    <a:pt x="11" y="13"/>
                  </a:cubicBezTo>
                  <a:cubicBezTo>
                    <a:pt x="13" y="12"/>
                    <a:pt x="16" y="9"/>
                    <a:pt x="17" y="10"/>
                  </a:cubicBezTo>
                  <a:cubicBezTo>
                    <a:pt x="17" y="9"/>
                    <a:pt x="19" y="8"/>
                    <a:pt x="21" y="7"/>
                  </a:cubicBezTo>
                  <a:cubicBezTo>
                    <a:pt x="19" y="8"/>
                    <a:pt x="20" y="7"/>
                    <a:pt x="17" y="8"/>
                  </a:cubicBezTo>
                  <a:cubicBezTo>
                    <a:pt x="20" y="6"/>
                    <a:pt x="18" y="8"/>
                    <a:pt x="21" y="6"/>
                  </a:cubicBezTo>
                  <a:cubicBezTo>
                    <a:pt x="18" y="7"/>
                    <a:pt x="18" y="7"/>
                    <a:pt x="18" y="7"/>
                  </a:cubicBezTo>
                  <a:cubicBezTo>
                    <a:pt x="18" y="6"/>
                    <a:pt x="21" y="6"/>
                    <a:pt x="21" y="5"/>
                  </a:cubicBezTo>
                  <a:cubicBezTo>
                    <a:pt x="20" y="6"/>
                    <a:pt x="18" y="7"/>
                    <a:pt x="18" y="6"/>
                  </a:cubicBezTo>
                  <a:cubicBezTo>
                    <a:pt x="19" y="6"/>
                    <a:pt x="19" y="6"/>
                    <a:pt x="19" y="6"/>
                  </a:cubicBezTo>
                  <a:cubicBezTo>
                    <a:pt x="18" y="6"/>
                    <a:pt x="19" y="5"/>
                    <a:pt x="14" y="7"/>
                  </a:cubicBezTo>
                  <a:cubicBezTo>
                    <a:pt x="19" y="5"/>
                    <a:pt x="19" y="5"/>
                    <a:pt x="19" y="5"/>
                  </a:cubicBezTo>
                  <a:cubicBezTo>
                    <a:pt x="15" y="6"/>
                    <a:pt x="15" y="6"/>
                    <a:pt x="15" y="6"/>
                  </a:cubicBezTo>
                  <a:cubicBezTo>
                    <a:pt x="16" y="5"/>
                    <a:pt x="24" y="2"/>
                    <a:pt x="20" y="2"/>
                  </a:cubicBezTo>
                  <a:cubicBezTo>
                    <a:pt x="19" y="3"/>
                    <a:pt x="17" y="3"/>
                    <a:pt x="17" y="3"/>
                  </a:cubicBezTo>
                  <a:cubicBezTo>
                    <a:pt x="14" y="5"/>
                    <a:pt x="19" y="3"/>
                    <a:pt x="20" y="3"/>
                  </a:cubicBezTo>
                  <a:cubicBezTo>
                    <a:pt x="16" y="5"/>
                    <a:pt x="12" y="5"/>
                    <a:pt x="11" y="6"/>
                  </a:cubicBezTo>
                  <a:cubicBezTo>
                    <a:pt x="14" y="4"/>
                    <a:pt x="10" y="5"/>
                    <a:pt x="18" y="2"/>
                  </a:cubicBezTo>
                  <a:cubicBezTo>
                    <a:pt x="18" y="2"/>
                    <a:pt x="14" y="3"/>
                    <a:pt x="16" y="1"/>
                  </a:cubicBezTo>
                  <a:cubicBezTo>
                    <a:pt x="17" y="1"/>
                    <a:pt x="17" y="1"/>
                    <a:pt x="17" y="1"/>
                  </a:cubicBezTo>
                  <a:cubicBezTo>
                    <a:pt x="12" y="2"/>
                    <a:pt x="20" y="0"/>
                    <a:pt x="14" y="1"/>
                  </a:cubicBezTo>
                  <a:cubicBezTo>
                    <a:pt x="13" y="1"/>
                    <a:pt x="13" y="1"/>
                    <a:pt x="13" y="1"/>
                  </a:cubicBezTo>
                  <a:cubicBezTo>
                    <a:pt x="10" y="2"/>
                    <a:pt x="10" y="2"/>
                    <a:pt x="10" y="2"/>
                  </a:cubicBezTo>
                  <a:cubicBezTo>
                    <a:pt x="10" y="1"/>
                    <a:pt x="10" y="1"/>
                    <a:pt x="12" y="1"/>
                  </a:cubicBezTo>
                  <a:cubicBezTo>
                    <a:pt x="8" y="2"/>
                    <a:pt x="7" y="1"/>
                    <a:pt x="5" y="1"/>
                  </a:cubicBezTo>
                  <a:cubicBezTo>
                    <a:pt x="5" y="2"/>
                    <a:pt x="8" y="2"/>
                    <a:pt x="9" y="2"/>
                  </a:cubicBezTo>
                  <a:cubicBezTo>
                    <a:pt x="7" y="2"/>
                    <a:pt x="4" y="3"/>
                    <a:pt x="4" y="2"/>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1" name="Freeform 534"/>
            <p:cNvSpPr>
              <a:spLocks/>
            </p:cNvSpPr>
            <p:nvPr/>
          </p:nvSpPr>
          <p:spPr bwMode="auto">
            <a:xfrm>
              <a:off x="4889" y="3079"/>
              <a:ext cx="2" cy="1"/>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lnTo>
                    <a:pt x="0" y="1"/>
                  </a:lnTo>
                  <a:lnTo>
                    <a:pt x="2"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2" name="Freeform 535"/>
            <p:cNvSpPr>
              <a:spLocks/>
            </p:cNvSpPr>
            <p:nvPr/>
          </p:nvSpPr>
          <p:spPr bwMode="auto">
            <a:xfrm>
              <a:off x="4871" y="3067"/>
              <a:ext cx="23" cy="8"/>
            </a:xfrm>
            <a:custGeom>
              <a:avLst/>
              <a:gdLst>
                <a:gd name="T0" fmla="*/ 14 w 29"/>
                <a:gd name="T1" fmla="*/ 7 h 10"/>
                <a:gd name="T2" fmla="*/ 20 w 29"/>
                <a:gd name="T3" fmla="*/ 6 h 10"/>
                <a:gd name="T4" fmla="*/ 10 w 29"/>
                <a:gd name="T5" fmla="*/ 8 h 10"/>
                <a:gd name="T6" fmla="*/ 8 w 29"/>
                <a:gd name="T7" fmla="*/ 7 h 10"/>
                <a:gd name="T8" fmla="*/ 17 w 29"/>
                <a:gd name="T9" fmla="*/ 6 h 10"/>
                <a:gd name="T10" fmla="*/ 18 w 29"/>
                <a:gd name="T11" fmla="*/ 5 h 10"/>
                <a:gd name="T12" fmla="*/ 12 w 29"/>
                <a:gd name="T13" fmla="*/ 5 h 10"/>
                <a:gd name="T14" fmla="*/ 9 w 29"/>
                <a:gd name="T15" fmla="*/ 4 h 10"/>
                <a:gd name="T16" fmla="*/ 11 w 29"/>
                <a:gd name="T17" fmla="*/ 5 h 10"/>
                <a:gd name="T18" fmla="*/ 18 w 29"/>
                <a:gd name="T19" fmla="*/ 4 h 10"/>
                <a:gd name="T20" fmla="*/ 2 w 29"/>
                <a:gd name="T21" fmla="*/ 1 h 10"/>
                <a:gd name="T22" fmla="*/ 3 w 29"/>
                <a:gd name="T23" fmla="*/ 2 h 10"/>
                <a:gd name="T24" fmla="*/ 10 w 29"/>
                <a:gd name="T25" fmla="*/ 2 h 10"/>
                <a:gd name="T26" fmla="*/ 8 w 29"/>
                <a:gd name="T27" fmla="*/ 3 h 10"/>
                <a:gd name="T28" fmla="*/ 4 w 29"/>
                <a:gd name="T29" fmla="*/ 2 h 10"/>
                <a:gd name="T30" fmla="*/ 5 w 29"/>
                <a:gd name="T31" fmla="*/ 10 h 10"/>
                <a:gd name="T32" fmla="*/ 5 w 29"/>
                <a:gd name="T33" fmla="*/ 9 h 10"/>
                <a:gd name="T34" fmla="*/ 9 w 29"/>
                <a:gd name="T35" fmla="*/ 9 h 10"/>
                <a:gd name="T36" fmla="*/ 15 w 29"/>
                <a:gd name="T37" fmla="*/ 8 h 10"/>
                <a:gd name="T38" fmla="*/ 14 w 29"/>
                <a:gd name="T39" fmla="*/ 9 h 10"/>
                <a:gd name="T40" fmla="*/ 20 w 29"/>
                <a:gd name="T41" fmla="*/ 8 h 10"/>
                <a:gd name="T42" fmla="*/ 24 w 29"/>
                <a:gd name="T43" fmla="*/ 8 h 10"/>
                <a:gd name="T44" fmla="*/ 23 w 29"/>
                <a:gd name="T45" fmla="*/ 7 h 10"/>
                <a:gd name="T46" fmla="*/ 14 w 29"/>
                <a:gd name="T47"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 h="10">
                  <a:moveTo>
                    <a:pt x="14" y="7"/>
                  </a:moveTo>
                  <a:cubicBezTo>
                    <a:pt x="15" y="7"/>
                    <a:pt x="18" y="7"/>
                    <a:pt x="20" y="6"/>
                  </a:cubicBezTo>
                  <a:cubicBezTo>
                    <a:pt x="17" y="6"/>
                    <a:pt x="14" y="8"/>
                    <a:pt x="10" y="8"/>
                  </a:cubicBezTo>
                  <a:cubicBezTo>
                    <a:pt x="12" y="7"/>
                    <a:pt x="8" y="7"/>
                    <a:pt x="8" y="7"/>
                  </a:cubicBezTo>
                  <a:cubicBezTo>
                    <a:pt x="10" y="7"/>
                    <a:pt x="16" y="6"/>
                    <a:pt x="17" y="6"/>
                  </a:cubicBezTo>
                  <a:cubicBezTo>
                    <a:pt x="15" y="6"/>
                    <a:pt x="18" y="5"/>
                    <a:pt x="18" y="5"/>
                  </a:cubicBezTo>
                  <a:cubicBezTo>
                    <a:pt x="15" y="6"/>
                    <a:pt x="16" y="4"/>
                    <a:pt x="12" y="5"/>
                  </a:cubicBezTo>
                  <a:cubicBezTo>
                    <a:pt x="9" y="5"/>
                    <a:pt x="7" y="4"/>
                    <a:pt x="9" y="4"/>
                  </a:cubicBezTo>
                  <a:cubicBezTo>
                    <a:pt x="12" y="4"/>
                    <a:pt x="11" y="4"/>
                    <a:pt x="11" y="5"/>
                  </a:cubicBezTo>
                  <a:cubicBezTo>
                    <a:pt x="16" y="5"/>
                    <a:pt x="14" y="4"/>
                    <a:pt x="18" y="4"/>
                  </a:cubicBezTo>
                  <a:cubicBezTo>
                    <a:pt x="12" y="3"/>
                    <a:pt x="12" y="0"/>
                    <a:pt x="2" y="1"/>
                  </a:cubicBezTo>
                  <a:cubicBezTo>
                    <a:pt x="0" y="1"/>
                    <a:pt x="3" y="1"/>
                    <a:pt x="3" y="2"/>
                  </a:cubicBezTo>
                  <a:cubicBezTo>
                    <a:pt x="5" y="1"/>
                    <a:pt x="8" y="2"/>
                    <a:pt x="10" y="2"/>
                  </a:cubicBezTo>
                  <a:cubicBezTo>
                    <a:pt x="8" y="2"/>
                    <a:pt x="12" y="3"/>
                    <a:pt x="8" y="3"/>
                  </a:cubicBezTo>
                  <a:cubicBezTo>
                    <a:pt x="4" y="2"/>
                    <a:pt x="4" y="2"/>
                    <a:pt x="4" y="2"/>
                  </a:cubicBezTo>
                  <a:cubicBezTo>
                    <a:pt x="2" y="4"/>
                    <a:pt x="2" y="8"/>
                    <a:pt x="5" y="10"/>
                  </a:cubicBezTo>
                  <a:cubicBezTo>
                    <a:pt x="5" y="9"/>
                    <a:pt x="5" y="9"/>
                    <a:pt x="5" y="9"/>
                  </a:cubicBezTo>
                  <a:cubicBezTo>
                    <a:pt x="7" y="9"/>
                    <a:pt x="8" y="9"/>
                    <a:pt x="9" y="9"/>
                  </a:cubicBezTo>
                  <a:cubicBezTo>
                    <a:pt x="15" y="8"/>
                    <a:pt x="15" y="8"/>
                    <a:pt x="15" y="8"/>
                  </a:cubicBezTo>
                  <a:cubicBezTo>
                    <a:pt x="15" y="8"/>
                    <a:pt x="16" y="8"/>
                    <a:pt x="14" y="9"/>
                  </a:cubicBezTo>
                  <a:cubicBezTo>
                    <a:pt x="17" y="9"/>
                    <a:pt x="18" y="8"/>
                    <a:pt x="20" y="8"/>
                  </a:cubicBezTo>
                  <a:cubicBezTo>
                    <a:pt x="22" y="8"/>
                    <a:pt x="19" y="9"/>
                    <a:pt x="24" y="8"/>
                  </a:cubicBezTo>
                  <a:cubicBezTo>
                    <a:pt x="29" y="7"/>
                    <a:pt x="19" y="8"/>
                    <a:pt x="23" y="7"/>
                  </a:cubicBezTo>
                  <a:lnTo>
                    <a:pt x="14" y="7"/>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3" name="Freeform 536"/>
            <p:cNvSpPr>
              <a:spLocks/>
            </p:cNvSpPr>
            <p:nvPr/>
          </p:nvSpPr>
          <p:spPr bwMode="auto">
            <a:xfrm>
              <a:off x="4883" y="3074"/>
              <a:ext cx="3" cy="0"/>
            </a:xfrm>
            <a:custGeom>
              <a:avLst/>
              <a:gdLst>
                <a:gd name="T0" fmla="*/ 3 w 3"/>
                <a:gd name="T1" fmla="*/ 0 w 3"/>
                <a:gd name="T2" fmla="*/ 2 w 3"/>
                <a:gd name="T3" fmla="*/ 3 w 3"/>
              </a:gdLst>
              <a:ahLst/>
              <a:cxnLst>
                <a:cxn ang="0">
                  <a:pos x="T0" y="0"/>
                </a:cxn>
                <a:cxn ang="0">
                  <a:pos x="T1" y="0"/>
                </a:cxn>
                <a:cxn ang="0">
                  <a:pos x="T2" y="0"/>
                </a:cxn>
                <a:cxn ang="0">
                  <a:pos x="T3" y="0"/>
                </a:cxn>
              </a:cxnLst>
              <a:rect l="0" t="0" r="r" b="b"/>
              <a:pathLst>
                <a:path w="3">
                  <a:moveTo>
                    <a:pt x="3" y="0"/>
                  </a:moveTo>
                  <a:lnTo>
                    <a:pt x="0" y="0"/>
                  </a:lnTo>
                  <a:lnTo>
                    <a:pt x="2" y="0"/>
                  </a:lnTo>
                  <a:lnTo>
                    <a:pt x="3"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4" name="Freeform 537"/>
            <p:cNvSpPr>
              <a:spLocks/>
            </p:cNvSpPr>
            <p:nvPr/>
          </p:nvSpPr>
          <p:spPr bwMode="auto">
            <a:xfrm>
              <a:off x="4874" y="3075"/>
              <a:ext cx="3" cy="1"/>
            </a:xfrm>
            <a:custGeom>
              <a:avLst/>
              <a:gdLst>
                <a:gd name="T0" fmla="*/ 0 w 4"/>
                <a:gd name="T1" fmla="*/ 1 h 1"/>
                <a:gd name="T2" fmla="*/ 4 w 4"/>
                <a:gd name="T3" fmla="*/ 1 h 1"/>
                <a:gd name="T4" fmla="*/ 0 w 4"/>
                <a:gd name="T5" fmla="*/ 1 h 1"/>
              </a:gdLst>
              <a:ahLst/>
              <a:cxnLst>
                <a:cxn ang="0">
                  <a:pos x="T0" y="T1"/>
                </a:cxn>
                <a:cxn ang="0">
                  <a:pos x="T2" y="T3"/>
                </a:cxn>
                <a:cxn ang="0">
                  <a:pos x="T4" y="T5"/>
                </a:cxn>
              </a:cxnLst>
              <a:rect l="0" t="0" r="r" b="b"/>
              <a:pathLst>
                <a:path w="4" h="1">
                  <a:moveTo>
                    <a:pt x="0" y="1"/>
                  </a:moveTo>
                  <a:cubicBezTo>
                    <a:pt x="4" y="1"/>
                    <a:pt x="4" y="1"/>
                    <a:pt x="4" y="1"/>
                  </a:cubicBezTo>
                  <a:cubicBezTo>
                    <a:pt x="4" y="0"/>
                    <a:pt x="2" y="0"/>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5" name="Freeform 538"/>
            <p:cNvSpPr>
              <a:spLocks/>
            </p:cNvSpPr>
            <p:nvPr/>
          </p:nvSpPr>
          <p:spPr bwMode="auto">
            <a:xfrm>
              <a:off x="4884" y="3069"/>
              <a:ext cx="1" cy="0"/>
            </a:xfrm>
            <a:custGeom>
              <a:avLst/>
              <a:gdLst>
                <a:gd name="T0" fmla="*/ 2 w 2"/>
                <a:gd name="T1" fmla="*/ 1 h 1"/>
                <a:gd name="T2" fmla="*/ 1 w 2"/>
                <a:gd name="T3" fmla="*/ 0 h 1"/>
                <a:gd name="T4" fmla="*/ 0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0"/>
                    <a:pt x="1" y="0"/>
                    <a:pt x="1" y="0"/>
                  </a:cubicBezTo>
                  <a:cubicBezTo>
                    <a:pt x="0" y="1"/>
                    <a:pt x="0" y="1"/>
                    <a:pt x="0" y="1"/>
                  </a:cubicBezTo>
                  <a:cubicBezTo>
                    <a:pt x="1" y="1"/>
                    <a:pt x="2" y="1"/>
                    <a:pt x="2"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6" name="Freeform 539"/>
            <p:cNvSpPr>
              <a:spLocks/>
            </p:cNvSpPr>
            <p:nvPr/>
          </p:nvSpPr>
          <p:spPr bwMode="auto">
            <a:xfrm>
              <a:off x="4871" y="3065"/>
              <a:ext cx="11" cy="3"/>
            </a:xfrm>
            <a:custGeom>
              <a:avLst/>
              <a:gdLst>
                <a:gd name="T0" fmla="*/ 0 w 13"/>
                <a:gd name="T1" fmla="*/ 0 h 4"/>
                <a:gd name="T2" fmla="*/ 0 w 13"/>
                <a:gd name="T3" fmla="*/ 3 h 4"/>
                <a:gd name="T4" fmla="*/ 12 w 13"/>
                <a:gd name="T5" fmla="*/ 4 h 4"/>
                <a:gd name="T6" fmla="*/ 5 w 13"/>
                <a:gd name="T7" fmla="*/ 2 h 4"/>
                <a:gd name="T8" fmla="*/ 5 w 13"/>
                <a:gd name="T9" fmla="*/ 1 h 4"/>
                <a:gd name="T10" fmla="*/ 0 w 13"/>
                <a:gd name="T11" fmla="*/ 0 h 4"/>
              </a:gdLst>
              <a:ahLst/>
              <a:cxnLst>
                <a:cxn ang="0">
                  <a:pos x="T0" y="T1"/>
                </a:cxn>
                <a:cxn ang="0">
                  <a:pos x="T2" y="T3"/>
                </a:cxn>
                <a:cxn ang="0">
                  <a:pos x="T4" y="T5"/>
                </a:cxn>
                <a:cxn ang="0">
                  <a:pos x="T6" y="T7"/>
                </a:cxn>
                <a:cxn ang="0">
                  <a:pos x="T8" y="T9"/>
                </a:cxn>
                <a:cxn ang="0">
                  <a:pos x="T10" y="T11"/>
                </a:cxn>
              </a:cxnLst>
              <a:rect l="0" t="0" r="r" b="b"/>
              <a:pathLst>
                <a:path w="13" h="4">
                  <a:moveTo>
                    <a:pt x="0" y="0"/>
                  </a:moveTo>
                  <a:cubicBezTo>
                    <a:pt x="1" y="1"/>
                    <a:pt x="4" y="2"/>
                    <a:pt x="0" y="3"/>
                  </a:cubicBezTo>
                  <a:cubicBezTo>
                    <a:pt x="5" y="4"/>
                    <a:pt x="8" y="3"/>
                    <a:pt x="12" y="4"/>
                  </a:cubicBezTo>
                  <a:cubicBezTo>
                    <a:pt x="13" y="3"/>
                    <a:pt x="6" y="3"/>
                    <a:pt x="5" y="2"/>
                  </a:cubicBezTo>
                  <a:cubicBezTo>
                    <a:pt x="8" y="2"/>
                    <a:pt x="4" y="1"/>
                    <a:pt x="5" y="1"/>
                  </a:cubicBez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7" name="Freeform 540"/>
            <p:cNvSpPr>
              <a:spLocks/>
            </p:cNvSpPr>
            <p:nvPr/>
          </p:nvSpPr>
          <p:spPr bwMode="auto">
            <a:xfrm>
              <a:off x="4874" y="3044"/>
              <a:ext cx="17" cy="22"/>
            </a:xfrm>
            <a:custGeom>
              <a:avLst/>
              <a:gdLst>
                <a:gd name="T0" fmla="*/ 11 w 21"/>
                <a:gd name="T1" fmla="*/ 23 h 27"/>
                <a:gd name="T2" fmla="*/ 11 w 21"/>
                <a:gd name="T3" fmla="*/ 22 h 27"/>
                <a:gd name="T4" fmla="*/ 13 w 21"/>
                <a:gd name="T5" fmla="*/ 23 h 27"/>
                <a:gd name="T6" fmla="*/ 16 w 21"/>
                <a:gd name="T7" fmla="*/ 23 h 27"/>
                <a:gd name="T8" fmla="*/ 13 w 21"/>
                <a:gd name="T9" fmla="*/ 22 h 27"/>
                <a:gd name="T10" fmla="*/ 13 w 21"/>
                <a:gd name="T11" fmla="*/ 20 h 27"/>
                <a:gd name="T12" fmla="*/ 8 w 21"/>
                <a:gd name="T13" fmla="*/ 18 h 27"/>
                <a:gd name="T14" fmla="*/ 17 w 21"/>
                <a:gd name="T15" fmla="*/ 20 h 27"/>
                <a:gd name="T16" fmla="*/ 6 w 21"/>
                <a:gd name="T17" fmla="*/ 16 h 27"/>
                <a:gd name="T18" fmla="*/ 10 w 21"/>
                <a:gd name="T19" fmla="*/ 15 h 27"/>
                <a:gd name="T20" fmla="*/ 11 w 21"/>
                <a:gd name="T21" fmla="*/ 16 h 27"/>
                <a:gd name="T22" fmla="*/ 11 w 21"/>
                <a:gd name="T23" fmla="*/ 15 h 27"/>
                <a:gd name="T24" fmla="*/ 16 w 21"/>
                <a:gd name="T25" fmla="*/ 17 h 27"/>
                <a:gd name="T26" fmla="*/ 16 w 21"/>
                <a:gd name="T27" fmla="*/ 15 h 27"/>
                <a:gd name="T28" fmla="*/ 19 w 21"/>
                <a:gd name="T29" fmla="*/ 16 h 27"/>
                <a:gd name="T30" fmla="*/ 17 w 21"/>
                <a:gd name="T31" fmla="*/ 12 h 27"/>
                <a:gd name="T32" fmla="*/ 20 w 21"/>
                <a:gd name="T33" fmla="*/ 13 h 27"/>
                <a:gd name="T34" fmla="*/ 11 w 21"/>
                <a:gd name="T35" fmla="*/ 8 h 27"/>
                <a:gd name="T36" fmla="*/ 13 w 21"/>
                <a:gd name="T37" fmla="*/ 7 h 27"/>
                <a:gd name="T38" fmla="*/ 18 w 21"/>
                <a:gd name="T39" fmla="*/ 11 h 27"/>
                <a:gd name="T40" fmla="*/ 16 w 21"/>
                <a:gd name="T41" fmla="*/ 9 h 27"/>
                <a:gd name="T42" fmla="*/ 21 w 21"/>
                <a:gd name="T43" fmla="*/ 12 h 27"/>
                <a:gd name="T44" fmla="*/ 15 w 21"/>
                <a:gd name="T45" fmla="*/ 5 h 27"/>
                <a:gd name="T46" fmla="*/ 17 w 21"/>
                <a:gd name="T47" fmla="*/ 6 h 27"/>
                <a:gd name="T48" fmla="*/ 10 w 21"/>
                <a:gd name="T49" fmla="*/ 0 h 27"/>
                <a:gd name="T50" fmla="*/ 7 w 21"/>
                <a:gd name="T51" fmla="*/ 6 h 27"/>
                <a:gd name="T52" fmla="*/ 10 w 21"/>
                <a:gd name="T53" fmla="*/ 10 h 27"/>
                <a:gd name="T54" fmla="*/ 5 w 21"/>
                <a:gd name="T55" fmla="*/ 8 h 27"/>
                <a:gd name="T56" fmla="*/ 10 w 21"/>
                <a:gd name="T57" fmla="*/ 10 h 27"/>
                <a:gd name="T58" fmla="*/ 5 w 21"/>
                <a:gd name="T59" fmla="*/ 9 h 27"/>
                <a:gd name="T60" fmla="*/ 10 w 21"/>
                <a:gd name="T61" fmla="*/ 12 h 27"/>
                <a:gd name="T62" fmla="*/ 3 w 21"/>
                <a:gd name="T63" fmla="*/ 9 h 27"/>
                <a:gd name="T64" fmla="*/ 2 w 21"/>
                <a:gd name="T65" fmla="*/ 20 h 27"/>
                <a:gd name="T66" fmla="*/ 7 w 21"/>
                <a:gd name="T67" fmla="*/ 21 h 27"/>
                <a:gd name="T68" fmla="*/ 6 w 21"/>
                <a:gd name="T69" fmla="*/ 24 h 27"/>
                <a:gd name="T70" fmla="*/ 10 w 21"/>
                <a:gd name="T71" fmla="*/ 25 h 27"/>
                <a:gd name="T72" fmla="*/ 0 w 21"/>
                <a:gd name="T73" fmla="*/ 24 h 27"/>
                <a:gd name="T74" fmla="*/ 2 w 21"/>
                <a:gd name="T75" fmla="*/ 25 h 27"/>
                <a:gd name="T76" fmla="*/ 4 w 21"/>
                <a:gd name="T77" fmla="*/ 25 h 27"/>
                <a:gd name="T78" fmla="*/ 2 w 21"/>
                <a:gd name="T79" fmla="*/ 26 h 27"/>
                <a:gd name="T80" fmla="*/ 13 w 21"/>
                <a:gd name="T81" fmla="*/ 26 h 27"/>
                <a:gd name="T82" fmla="*/ 18 w 21"/>
                <a:gd name="T83" fmla="*/ 25 h 27"/>
                <a:gd name="T84" fmla="*/ 11 w 21"/>
                <a:gd name="T85" fmla="*/ 2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 h="27">
                  <a:moveTo>
                    <a:pt x="11" y="23"/>
                  </a:moveTo>
                  <a:cubicBezTo>
                    <a:pt x="12" y="23"/>
                    <a:pt x="9" y="22"/>
                    <a:pt x="11" y="22"/>
                  </a:cubicBezTo>
                  <a:cubicBezTo>
                    <a:pt x="13" y="23"/>
                    <a:pt x="14" y="23"/>
                    <a:pt x="13" y="23"/>
                  </a:cubicBezTo>
                  <a:cubicBezTo>
                    <a:pt x="18" y="24"/>
                    <a:pt x="12" y="23"/>
                    <a:pt x="16" y="23"/>
                  </a:cubicBezTo>
                  <a:cubicBezTo>
                    <a:pt x="13" y="22"/>
                    <a:pt x="13" y="22"/>
                    <a:pt x="13" y="22"/>
                  </a:cubicBezTo>
                  <a:cubicBezTo>
                    <a:pt x="15" y="22"/>
                    <a:pt x="9" y="21"/>
                    <a:pt x="13" y="20"/>
                  </a:cubicBezTo>
                  <a:cubicBezTo>
                    <a:pt x="12" y="20"/>
                    <a:pt x="12" y="19"/>
                    <a:pt x="8" y="18"/>
                  </a:cubicBezTo>
                  <a:cubicBezTo>
                    <a:pt x="13" y="19"/>
                    <a:pt x="13" y="19"/>
                    <a:pt x="17" y="20"/>
                  </a:cubicBezTo>
                  <a:cubicBezTo>
                    <a:pt x="15" y="19"/>
                    <a:pt x="10" y="18"/>
                    <a:pt x="6" y="16"/>
                  </a:cubicBezTo>
                  <a:cubicBezTo>
                    <a:pt x="12" y="17"/>
                    <a:pt x="6" y="15"/>
                    <a:pt x="10" y="15"/>
                  </a:cubicBezTo>
                  <a:cubicBezTo>
                    <a:pt x="11" y="15"/>
                    <a:pt x="12" y="16"/>
                    <a:pt x="11" y="16"/>
                  </a:cubicBezTo>
                  <a:cubicBezTo>
                    <a:pt x="17" y="18"/>
                    <a:pt x="10" y="15"/>
                    <a:pt x="11" y="15"/>
                  </a:cubicBezTo>
                  <a:cubicBezTo>
                    <a:pt x="16" y="17"/>
                    <a:pt x="16" y="17"/>
                    <a:pt x="16" y="17"/>
                  </a:cubicBezTo>
                  <a:cubicBezTo>
                    <a:pt x="16" y="16"/>
                    <a:pt x="13" y="14"/>
                    <a:pt x="16" y="15"/>
                  </a:cubicBezTo>
                  <a:cubicBezTo>
                    <a:pt x="19" y="16"/>
                    <a:pt x="19" y="16"/>
                    <a:pt x="19" y="16"/>
                  </a:cubicBezTo>
                  <a:cubicBezTo>
                    <a:pt x="15" y="14"/>
                    <a:pt x="18" y="13"/>
                    <a:pt x="17" y="12"/>
                  </a:cubicBezTo>
                  <a:cubicBezTo>
                    <a:pt x="20" y="13"/>
                    <a:pt x="20" y="13"/>
                    <a:pt x="20" y="13"/>
                  </a:cubicBezTo>
                  <a:cubicBezTo>
                    <a:pt x="17" y="10"/>
                    <a:pt x="17" y="13"/>
                    <a:pt x="11" y="8"/>
                  </a:cubicBezTo>
                  <a:cubicBezTo>
                    <a:pt x="20" y="13"/>
                    <a:pt x="9" y="6"/>
                    <a:pt x="13" y="7"/>
                  </a:cubicBezTo>
                  <a:cubicBezTo>
                    <a:pt x="16" y="9"/>
                    <a:pt x="14" y="9"/>
                    <a:pt x="18" y="11"/>
                  </a:cubicBezTo>
                  <a:cubicBezTo>
                    <a:pt x="14" y="8"/>
                    <a:pt x="17" y="10"/>
                    <a:pt x="16" y="9"/>
                  </a:cubicBezTo>
                  <a:cubicBezTo>
                    <a:pt x="20" y="11"/>
                    <a:pt x="17" y="8"/>
                    <a:pt x="21" y="12"/>
                  </a:cubicBezTo>
                  <a:cubicBezTo>
                    <a:pt x="15" y="5"/>
                    <a:pt x="15" y="5"/>
                    <a:pt x="15" y="5"/>
                  </a:cubicBezTo>
                  <a:cubicBezTo>
                    <a:pt x="18" y="7"/>
                    <a:pt x="17" y="6"/>
                    <a:pt x="17" y="6"/>
                  </a:cubicBezTo>
                  <a:cubicBezTo>
                    <a:pt x="17" y="6"/>
                    <a:pt x="12" y="1"/>
                    <a:pt x="10" y="0"/>
                  </a:cubicBezTo>
                  <a:cubicBezTo>
                    <a:pt x="10" y="3"/>
                    <a:pt x="10" y="6"/>
                    <a:pt x="7" y="6"/>
                  </a:cubicBezTo>
                  <a:cubicBezTo>
                    <a:pt x="12" y="10"/>
                    <a:pt x="6" y="7"/>
                    <a:pt x="10" y="10"/>
                  </a:cubicBezTo>
                  <a:cubicBezTo>
                    <a:pt x="5" y="8"/>
                    <a:pt x="5" y="8"/>
                    <a:pt x="5" y="8"/>
                  </a:cubicBezTo>
                  <a:cubicBezTo>
                    <a:pt x="6" y="10"/>
                    <a:pt x="8" y="9"/>
                    <a:pt x="10" y="10"/>
                  </a:cubicBezTo>
                  <a:cubicBezTo>
                    <a:pt x="11" y="11"/>
                    <a:pt x="7" y="10"/>
                    <a:pt x="5" y="9"/>
                  </a:cubicBezTo>
                  <a:cubicBezTo>
                    <a:pt x="4" y="10"/>
                    <a:pt x="7" y="10"/>
                    <a:pt x="10" y="12"/>
                  </a:cubicBezTo>
                  <a:cubicBezTo>
                    <a:pt x="3" y="9"/>
                    <a:pt x="3" y="9"/>
                    <a:pt x="3" y="9"/>
                  </a:cubicBezTo>
                  <a:cubicBezTo>
                    <a:pt x="4" y="13"/>
                    <a:pt x="7" y="18"/>
                    <a:pt x="2" y="20"/>
                  </a:cubicBezTo>
                  <a:cubicBezTo>
                    <a:pt x="7" y="21"/>
                    <a:pt x="7" y="21"/>
                    <a:pt x="7" y="21"/>
                  </a:cubicBezTo>
                  <a:cubicBezTo>
                    <a:pt x="4" y="22"/>
                    <a:pt x="16" y="25"/>
                    <a:pt x="6" y="24"/>
                  </a:cubicBezTo>
                  <a:cubicBezTo>
                    <a:pt x="10" y="25"/>
                    <a:pt x="10" y="25"/>
                    <a:pt x="10" y="25"/>
                  </a:cubicBezTo>
                  <a:cubicBezTo>
                    <a:pt x="8" y="25"/>
                    <a:pt x="3" y="24"/>
                    <a:pt x="0" y="24"/>
                  </a:cubicBezTo>
                  <a:cubicBezTo>
                    <a:pt x="2" y="24"/>
                    <a:pt x="0" y="24"/>
                    <a:pt x="2" y="25"/>
                  </a:cubicBezTo>
                  <a:cubicBezTo>
                    <a:pt x="4" y="25"/>
                    <a:pt x="4" y="25"/>
                    <a:pt x="4" y="25"/>
                  </a:cubicBezTo>
                  <a:cubicBezTo>
                    <a:pt x="7" y="26"/>
                    <a:pt x="5" y="26"/>
                    <a:pt x="2" y="26"/>
                  </a:cubicBezTo>
                  <a:cubicBezTo>
                    <a:pt x="6" y="27"/>
                    <a:pt x="9" y="26"/>
                    <a:pt x="13" y="26"/>
                  </a:cubicBezTo>
                  <a:cubicBezTo>
                    <a:pt x="5" y="24"/>
                    <a:pt x="21" y="26"/>
                    <a:pt x="18" y="25"/>
                  </a:cubicBezTo>
                  <a:cubicBezTo>
                    <a:pt x="15" y="24"/>
                    <a:pt x="14" y="24"/>
                    <a:pt x="11" y="23"/>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8" name="Freeform 541"/>
            <p:cNvSpPr>
              <a:spLocks/>
            </p:cNvSpPr>
            <p:nvPr/>
          </p:nvSpPr>
          <p:spPr bwMode="auto">
            <a:xfrm>
              <a:off x="4873" y="3063"/>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lnTo>
                    <a:pt x="1" y="1"/>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9" name="Freeform 542"/>
            <p:cNvSpPr>
              <a:spLocks/>
            </p:cNvSpPr>
            <p:nvPr/>
          </p:nvSpPr>
          <p:spPr bwMode="auto">
            <a:xfrm>
              <a:off x="4887" y="3047"/>
              <a:ext cx="1" cy="2"/>
            </a:xfrm>
            <a:custGeom>
              <a:avLst/>
              <a:gdLst>
                <a:gd name="T0" fmla="*/ 1 w 1"/>
                <a:gd name="T1" fmla="*/ 2 h 2"/>
                <a:gd name="T2" fmla="*/ 1 w 1"/>
                <a:gd name="T3" fmla="*/ 1 h 2"/>
                <a:gd name="T4" fmla="*/ 1 w 1"/>
                <a:gd name="T5" fmla="*/ 2 h 2"/>
              </a:gdLst>
              <a:ahLst/>
              <a:cxnLst>
                <a:cxn ang="0">
                  <a:pos x="T0" y="T1"/>
                </a:cxn>
                <a:cxn ang="0">
                  <a:pos x="T2" y="T3"/>
                </a:cxn>
                <a:cxn ang="0">
                  <a:pos x="T4" y="T5"/>
                </a:cxn>
              </a:cxnLst>
              <a:rect l="0" t="0" r="r" b="b"/>
              <a:pathLst>
                <a:path w="1" h="2">
                  <a:moveTo>
                    <a:pt x="1" y="2"/>
                  </a:moveTo>
                  <a:cubicBezTo>
                    <a:pt x="1" y="1"/>
                    <a:pt x="1" y="1"/>
                    <a:pt x="1" y="1"/>
                  </a:cubicBezTo>
                  <a:cubicBezTo>
                    <a:pt x="0" y="0"/>
                    <a:pt x="1" y="1"/>
                    <a:pt x="1" y="2"/>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0" name="Rectangle 543"/>
            <p:cNvSpPr>
              <a:spLocks noChangeArrowheads="1"/>
            </p:cNvSpPr>
            <p:nvPr/>
          </p:nvSpPr>
          <p:spPr bwMode="auto">
            <a:xfrm>
              <a:off x="4876" y="3065"/>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1" name="Freeform 544"/>
            <p:cNvSpPr>
              <a:spLocks/>
            </p:cNvSpPr>
            <p:nvPr/>
          </p:nvSpPr>
          <p:spPr bwMode="auto">
            <a:xfrm>
              <a:off x="4883" y="3066"/>
              <a:ext cx="2"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lnTo>
                    <a:pt x="2"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2" name="Freeform 545"/>
            <p:cNvSpPr>
              <a:spLocks/>
            </p:cNvSpPr>
            <p:nvPr/>
          </p:nvSpPr>
          <p:spPr bwMode="auto">
            <a:xfrm>
              <a:off x="4892" y="3048"/>
              <a:ext cx="1" cy="2"/>
            </a:xfrm>
            <a:custGeom>
              <a:avLst/>
              <a:gdLst>
                <a:gd name="T0" fmla="*/ 1 w 1"/>
                <a:gd name="T1" fmla="*/ 2 h 2"/>
                <a:gd name="T2" fmla="*/ 0 w 1"/>
                <a:gd name="T3" fmla="*/ 0 h 2"/>
                <a:gd name="T4" fmla="*/ 1 w 1"/>
                <a:gd name="T5" fmla="*/ 2 h 2"/>
              </a:gdLst>
              <a:ahLst/>
              <a:cxnLst>
                <a:cxn ang="0">
                  <a:pos x="T0" y="T1"/>
                </a:cxn>
                <a:cxn ang="0">
                  <a:pos x="T2" y="T3"/>
                </a:cxn>
                <a:cxn ang="0">
                  <a:pos x="T4" y="T5"/>
                </a:cxn>
              </a:cxnLst>
              <a:rect l="0" t="0" r="r" b="b"/>
              <a:pathLst>
                <a:path w="1" h="2">
                  <a:moveTo>
                    <a:pt x="1" y="2"/>
                  </a:moveTo>
                  <a:lnTo>
                    <a:pt x="0" y="0"/>
                  </a:lnTo>
                  <a:lnTo>
                    <a:pt x="1" y="2"/>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3" name="Freeform 546"/>
            <p:cNvSpPr>
              <a:spLocks/>
            </p:cNvSpPr>
            <p:nvPr/>
          </p:nvSpPr>
          <p:spPr bwMode="auto">
            <a:xfrm>
              <a:off x="4883" y="303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4" name="Freeform 547"/>
            <p:cNvSpPr>
              <a:spLocks/>
            </p:cNvSpPr>
            <p:nvPr/>
          </p:nvSpPr>
          <p:spPr bwMode="auto">
            <a:xfrm>
              <a:off x="4853" y="3023"/>
              <a:ext cx="42" cy="28"/>
            </a:xfrm>
            <a:custGeom>
              <a:avLst/>
              <a:gdLst>
                <a:gd name="T0" fmla="*/ 12 w 51"/>
                <a:gd name="T1" fmla="*/ 11 h 35"/>
                <a:gd name="T2" fmla="*/ 5 w 51"/>
                <a:gd name="T3" fmla="*/ 12 h 35"/>
                <a:gd name="T4" fmla="*/ 3 w 51"/>
                <a:gd name="T5" fmla="*/ 15 h 35"/>
                <a:gd name="T6" fmla="*/ 8 w 51"/>
                <a:gd name="T7" fmla="*/ 17 h 35"/>
                <a:gd name="T8" fmla="*/ 12 w 51"/>
                <a:gd name="T9" fmla="*/ 21 h 35"/>
                <a:gd name="T10" fmla="*/ 14 w 51"/>
                <a:gd name="T11" fmla="*/ 26 h 35"/>
                <a:gd name="T12" fmla="*/ 22 w 51"/>
                <a:gd name="T13" fmla="*/ 24 h 35"/>
                <a:gd name="T14" fmla="*/ 22 w 51"/>
                <a:gd name="T15" fmla="*/ 26 h 35"/>
                <a:gd name="T16" fmla="*/ 24 w 51"/>
                <a:gd name="T17" fmla="*/ 29 h 35"/>
                <a:gd name="T18" fmla="*/ 28 w 51"/>
                <a:gd name="T19" fmla="*/ 20 h 35"/>
                <a:gd name="T20" fmla="*/ 30 w 51"/>
                <a:gd name="T21" fmla="*/ 20 h 35"/>
                <a:gd name="T22" fmla="*/ 31 w 51"/>
                <a:gd name="T23" fmla="*/ 25 h 35"/>
                <a:gd name="T24" fmla="*/ 34 w 51"/>
                <a:gd name="T25" fmla="*/ 25 h 35"/>
                <a:gd name="T26" fmla="*/ 37 w 51"/>
                <a:gd name="T27" fmla="*/ 27 h 35"/>
                <a:gd name="T28" fmla="*/ 39 w 51"/>
                <a:gd name="T29" fmla="*/ 24 h 35"/>
                <a:gd name="T30" fmla="*/ 41 w 51"/>
                <a:gd name="T31" fmla="*/ 20 h 35"/>
                <a:gd name="T32" fmla="*/ 42 w 51"/>
                <a:gd name="T33" fmla="*/ 25 h 35"/>
                <a:gd name="T34" fmla="*/ 43 w 51"/>
                <a:gd name="T35" fmla="*/ 23 h 35"/>
                <a:gd name="T36" fmla="*/ 40 w 51"/>
                <a:gd name="T37" fmla="*/ 29 h 35"/>
                <a:gd name="T38" fmla="*/ 43 w 51"/>
                <a:gd name="T39" fmla="*/ 27 h 35"/>
                <a:gd name="T40" fmla="*/ 41 w 51"/>
                <a:gd name="T41" fmla="*/ 25 h 35"/>
                <a:gd name="T42" fmla="*/ 50 w 51"/>
                <a:gd name="T43" fmla="*/ 33 h 35"/>
                <a:gd name="T44" fmla="*/ 51 w 51"/>
                <a:gd name="T45" fmla="*/ 33 h 35"/>
                <a:gd name="T46" fmla="*/ 50 w 51"/>
                <a:gd name="T47" fmla="*/ 31 h 35"/>
                <a:gd name="T48" fmla="*/ 50 w 51"/>
                <a:gd name="T49" fmla="*/ 31 h 35"/>
                <a:gd name="T50" fmla="*/ 50 w 51"/>
                <a:gd name="T51" fmla="*/ 31 h 35"/>
                <a:gd name="T52" fmla="*/ 42 w 51"/>
                <a:gd name="T53" fmla="*/ 15 h 35"/>
                <a:gd name="T54" fmla="*/ 42 w 51"/>
                <a:gd name="T55" fmla="*/ 16 h 35"/>
                <a:gd name="T56" fmla="*/ 41 w 51"/>
                <a:gd name="T57" fmla="*/ 15 h 35"/>
                <a:gd name="T58" fmla="*/ 41 w 51"/>
                <a:gd name="T59" fmla="*/ 15 h 35"/>
                <a:gd name="T60" fmla="*/ 39 w 51"/>
                <a:gd name="T61" fmla="*/ 13 h 35"/>
                <a:gd name="T62" fmla="*/ 37 w 51"/>
                <a:gd name="T63" fmla="*/ 13 h 35"/>
                <a:gd name="T64" fmla="*/ 36 w 51"/>
                <a:gd name="T65" fmla="*/ 16 h 35"/>
                <a:gd name="T66" fmla="*/ 36 w 51"/>
                <a:gd name="T67" fmla="*/ 15 h 35"/>
                <a:gd name="T68" fmla="*/ 35 w 51"/>
                <a:gd name="T69" fmla="*/ 15 h 35"/>
                <a:gd name="T70" fmla="*/ 34 w 51"/>
                <a:gd name="T71" fmla="*/ 16 h 35"/>
                <a:gd name="T72" fmla="*/ 32 w 51"/>
                <a:gd name="T73" fmla="*/ 18 h 35"/>
                <a:gd name="T74" fmla="*/ 32 w 51"/>
                <a:gd name="T75" fmla="*/ 13 h 35"/>
                <a:gd name="T76" fmla="*/ 31 w 51"/>
                <a:gd name="T77" fmla="*/ 13 h 35"/>
                <a:gd name="T78" fmla="*/ 29 w 51"/>
                <a:gd name="T79" fmla="*/ 18 h 35"/>
                <a:gd name="T80" fmla="*/ 26 w 51"/>
                <a:gd name="T81" fmla="*/ 18 h 35"/>
                <a:gd name="T82" fmla="*/ 21 w 51"/>
                <a:gd name="T83" fmla="*/ 19 h 35"/>
                <a:gd name="T84" fmla="*/ 21 w 51"/>
                <a:gd name="T85" fmla="*/ 17 h 35"/>
                <a:gd name="T86" fmla="*/ 17 w 51"/>
                <a:gd name="T87" fmla="*/ 15 h 35"/>
                <a:gd name="T88" fmla="*/ 14 w 51"/>
                <a:gd name="T89" fmla="*/ 21 h 35"/>
                <a:gd name="T90" fmla="*/ 20 w 51"/>
                <a:gd name="T91" fmla="*/ 1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1" h="35">
                  <a:moveTo>
                    <a:pt x="19" y="10"/>
                  </a:moveTo>
                  <a:cubicBezTo>
                    <a:pt x="17" y="10"/>
                    <a:pt x="16" y="10"/>
                    <a:pt x="12" y="11"/>
                  </a:cubicBezTo>
                  <a:cubicBezTo>
                    <a:pt x="14" y="10"/>
                    <a:pt x="14" y="10"/>
                    <a:pt x="14" y="10"/>
                  </a:cubicBezTo>
                  <a:cubicBezTo>
                    <a:pt x="13" y="10"/>
                    <a:pt x="9" y="10"/>
                    <a:pt x="5" y="12"/>
                  </a:cubicBezTo>
                  <a:cubicBezTo>
                    <a:pt x="7" y="12"/>
                    <a:pt x="7" y="12"/>
                    <a:pt x="7" y="12"/>
                  </a:cubicBezTo>
                  <a:cubicBezTo>
                    <a:pt x="11" y="11"/>
                    <a:pt x="4" y="14"/>
                    <a:pt x="3" y="15"/>
                  </a:cubicBezTo>
                  <a:cubicBezTo>
                    <a:pt x="5" y="16"/>
                    <a:pt x="13" y="13"/>
                    <a:pt x="11" y="14"/>
                  </a:cubicBezTo>
                  <a:cubicBezTo>
                    <a:pt x="12" y="15"/>
                    <a:pt x="10" y="16"/>
                    <a:pt x="8" y="17"/>
                  </a:cubicBezTo>
                  <a:cubicBezTo>
                    <a:pt x="8" y="18"/>
                    <a:pt x="14" y="15"/>
                    <a:pt x="15" y="15"/>
                  </a:cubicBezTo>
                  <a:cubicBezTo>
                    <a:pt x="0" y="25"/>
                    <a:pt x="20" y="14"/>
                    <a:pt x="12" y="21"/>
                  </a:cubicBezTo>
                  <a:cubicBezTo>
                    <a:pt x="14" y="21"/>
                    <a:pt x="14" y="23"/>
                    <a:pt x="17" y="21"/>
                  </a:cubicBezTo>
                  <a:cubicBezTo>
                    <a:pt x="13" y="24"/>
                    <a:pt x="17" y="23"/>
                    <a:pt x="14" y="26"/>
                  </a:cubicBezTo>
                  <a:cubicBezTo>
                    <a:pt x="20" y="18"/>
                    <a:pt x="14" y="32"/>
                    <a:pt x="22" y="21"/>
                  </a:cubicBezTo>
                  <a:cubicBezTo>
                    <a:pt x="21" y="25"/>
                    <a:pt x="22" y="21"/>
                    <a:pt x="22" y="24"/>
                  </a:cubicBezTo>
                  <a:cubicBezTo>
                    <a:pt x="21" y="25"/>
                    <a:pt x="21" y="25"/>
                    <a:pt x="21" y="25"/>
                  </a:cubicBezTo>
                  <a:cubicBezTo>
                    <a:pt x="20" y="28"/>
                    <a:pt x="24" y="21"/>
                    <a:pt x="22" y="26"/>
                  </a:cubicBezTo>
                  <a:cubicBezTo>
                    <a:pt x="23" y="28"/>
                    <a:pt x="24" y="23"/>
                    <a:pt x="26" y="20"/>
                  </a:cubicBezTo>
                  <a:cubicBezTo>
                    <a:pt x="26" y="22"/>
                    <a:pt x="25" y="24"/>
                    <a:pt x="24" y="29"/>
                  </a:cubicBezTo>
                  <a:cubicBezTo>
                    <a:pt x="26" y="24"/>
                    <a:pt x="26" y="27"/>
                    <a:pt x="27" y="24"/>
                  </a:cubicBezTo>
                  <a:cubicBezTo>
                    <a:pt x="27" y="23"/>
                    <a:pt x="27" y="22"/>
                    <a:pt x="28" y="20"/>
                  </a:cubicBezTo>
                  <a:cubicBezTo>
                    <a:pt x="29" y="21"/>
                    <a:pt x="30" y="16"/>
                    <a:pt x="32" y="15"/>
                  </a:cubicBezTo>
                  <a:cubicBezTo>
                    <a:pt x="31" y="21"/>
                    <a:pt x="31" y="15"/>
                    <a:pt x="30" y="20"/>
                  </a:cubicBezTo>
                  <a:cubicBezTo>
                    <a:pt x="29" y="23"/>
                    <a:pt x="28" y="23"/>
                    <a:pt x="26" y="27"/>
                  </a:cubicBezTo>
                  <a:cubicBezTo>
                    <a:pt x="27" y="28"/>
                    <a:pt x="29" y="27"/>
                    <a:pt x="31" y="25"/>
                  </a:cubicBezTo>
                  <a:cubicBezTo>
                    <a:pt x="31" y="26"/>
                    <a:pt x="30" y="28"/>
                    <a:pt x="30" y="28"/>
                  </a:cubicBezTo>
                  <a:cubicBezTo>
                    <a:pt x="31" y="32"/>
                    <a:pt x="33" y="22"/>
                    <a:pt x="34" y="25"/>
                  </a:cubicBezTo>
                  <a:cubicBezTo>
                    <a:pt x="33" y="29"/>
                    <a:pt x="33" y="29"/>
                    <a:pt x="33" y="29"/>
                  </a:cubicBezTo>
                  <a:cubicBezTo>
                    <a:pt x="34" y="24"/>
                    <a:pt x="36" y="30"/>
                    <a:pt x="37" y="27"/>
                  </a:cubicBezTo>
                  <a:cubicBezTo>
                    <a:pt x="37" y="23"/>
                    <a:pt x="37" y="23"/>
                    <a:pt x="37" y="23"/>
                  </a:cubicBezTo>
                  <a:cubicBezTo>
                    <a:pt x="37" y="32"/>
                    <a:pt x="38" y="18"/>
                    <a:pt x="39" y="24"/>
                  </a:cubicBezTo>
                  <a:cubicBezTo>
                    <a:pt x="39" y="19"/>
                    <a:pt x="40" y="16"/>
                    <a:pt x="40" y="15"/>
                  </a:cubicBezTo>
                  <a:cubicBezTo>
                    <a:pt x="41" y="20"/>
                    <a:pt x="41" y="20"/>
                    <a:pt x="41" y="20"/>
                  </a:cubicBezTo>
                  <a:cubicBezTo>
                    <a:pt x="39" y="17"/>
                    <a:pt x="40" y="26"/>
                    <a:pt x="40" y="29"/>
                  </a:cubicBezTo>
                  <a:cubicBezTo>
                    <a:pt x="40" y="26"/>
                    <a:pt x="42" y="29"/>
                    <a:pt x="42" y="25"/>
                  </a:cubicBezTo>
                  <a:cubicBezTo>
                    <a:pt x="42" y="29"/>
                    <a:pt x="42" y="29"/>
                    <a:pt x="42" y="29"/>
                  </a:cubicBezTo>
                  <a:cubicBezTo>
                    <a:pt x="43" y="30"/>
                    <a:pt x="42" y="19"/>
                    <a:pt x="43" y="23"/>
                  </a:cubicBezTo>
                  <a:cubicBezTo>
                    <a:pt x="44" y="27"/>
                    <a:pt x="44" y="27"/>
                    <a:pt x="44" y="27"/>
                  </a:cubicBezTo>
                  <a:cubicBezTo>
                    <a:pt x="41" y="20"/>
                    <a:pt x="36" y="24"/>
                    <a:pt x="40" y="29"/>
                  </a:cubicBezTo>
                  <a:cubicBezTo>
                    <a:pt x="42" y="30"/>
                    <a:pt x="47" y="34"/>
                    <a:pt x="49" y="35"/>
                  </a:cubicBezTo>
                  <a:cubicBezTo>
                    <a:pt x="47" y="33"/>
                    <a:pt x="44" y="30"/>
                    <a:pt x="43" y="27"/>
                  </a:cubicBezTo>
                  <a:cubicBezTo>
                    <a:pt x="47" y="31"/>
                    <a:pt x="47" y="31"/>
                    <a:pt x="47" y="31"/>
                  </a:cubicBezTo>
                  <a:cubicBezTo>
                    <a:pt x="44" y="28"/>
                    <a:pt x="44" y="26"/>
                    <a:pt x="41" y="25"/>
                  </a:cubicBezTo>
                  <a:cubicBezTo>
                    <a:pt x="40" y="22"/>
                    <a:pt x="45" y="27"/>
                    <a:pt x="43" y="25"/>
                  </a:cubicBezTo>
                  <a:cubicBezTo>
                    <a:pt x="47" y="29"/>
                    <a:pt x="47" y="29"/>
                    <a:pt x="50" y="33"/>
                  </a:cubicBezTo>
                  <a:cubicBezTo>
                    <a:pt x="48" y="30"/>
                    <a:pt x="48" y="30"/>
                    <a:pt x="48" y="30"/>
                  </a:cubicBezTo>
                  <a:cubicBezTo>
                    <a:pt x="50" y="32"/>
                    <a:pt x="50" y="31"/>
                    <a:pt x="51" y="33"/>
                  </a:cubicBezTo>
                  <a:cubicBezTo>
                    <a:pt x="50" y="31"/>
                    <a:pt x="50" y="31"/>
                    <a:pt x="50" y="31"/>
                  </a:cubicBezTo>
                  <a:cubicBezTo>
                    <a:pt x="50" y="31"/>
                    <a:pt x="50" y="31"/>
                    <a:pt x="50" y="31"/>
                  </a:cubicBezTo>
                  <a:cubicBezTo>
                    <a:pt x="50" y="31"/>
                    <a:pt x="50" y="31"/>
                    <a:pt x="50" y="31"/>
                  </a:cubicBezTo>
                  <a:cubicBezTo>
                    <a:pt x="50" y="31"/>
                    <a:pt x="50" y="31"/>
                    <a:pt x="50" y="31"/>
                  </a:cubicBezTo>
                  <a:cubicBezTo>
                    <a:pt x="50" y="31"/>
                    <a:pt x="50" y="31"/>
                    <a:pt x="50" y="31"/>
                  </a:cubicBezTo>
                  <a:cubicBezTo>
                    <a:pt x="50" y="31"/>
                    <a:pt x="50" y="31"/>
                    <a:pt x="50" y="31"/>
                  </a:cubicBezTo>
                  <a:cubicBezTo>
                    <a:pt x="34" y="0"/>
                    <a:pt x="46" y="22"/>
                    <a:pt x="42" y="15"/>
                  </a:cubicBezTo>
                  <a:cubicBezTo>
                    <a:pt x="42" y="15"/>
                    <a:pt x="42" y="15"/>
                    <a:pt x="42" y="15"/>
                  </a:cubicBezTo>
                  <a:cubicBezTo>
                    <a:pt x="42" y="15"/>
                    <a:pt x="42" y="15"/>
                    <a:pt x="42" y="15"/>
                  </a:cubicBezTo>
                  <a:cubicBezTo>
                    <a:pt x="42" y="16"/>
                    <a:pt x="42" y="16"/>
                    <a:pt x="42" y="16"/>
                  </a:cubicBezTo>
                  <a:cubicBezTo>
                    <a:pt x="42" y="16"/>
                    <a:pt x="42" y="16"/>
                    <a:pt x="42" y="16"/>
                  </a:cubicBezTo>
                  <a:cubicBezTo>
                    <a:pt x="41" y="15"/>
                    <a:pt x="41" y="15"/>
                    <a:pt x="41" y="15"/>
                  </a:cubicBezTo>
                  <a:cubicBezTo>
                    <a:pt x="41" y="14"/>
                    <a:pt x="40" y="12"/>
                    <a:pt x="40" y="14"/>
                  </a:cubicBezTo>
                  <a:cubicBezTo>
                    <a:pt x="41" y="15"/>
                    <a:pt x="41" y="15"/>
                    <a:pt x="41" y="15"/>
                  </a:cubicBezTo>
                  <a:cubicBezTo>
                    <a:pt x="41" y="18"/>
                    <a:pt x="41" y="17"/>
                    <a:pt x="41" y="18"/>
                  </a:cubicBezTo>
                  <a:cubicBezTo>
                    <a:pt x="40" y="14"/>
                    <a:pt x="40" y="15"/>
                    <a:pt x="39" y="13"/>
                  </a:cubicBezTo>
                  <a:cubicBezTo>
                    <a:pt x="39" y="15"/>
                    <a:pt x="39" y="21"/>
                    <a:pt x="39" y="21"/>
                  </a:cubicBezTo>
                  <a:cubicBezTo>
                    <a:pt x="39" y="15"/>
                    <a:pt x="38" y="18"/>
                    <a:pt x="37" y="13"/>
                  </a:cubicBezTo>
                  <a:cubicBezTo>
                    <a:pt x="37" y="18"/>
                    <a:pt x="36" y="15"/>
                    <a:pt x="36" y="18"/>
                  </a:cubicBezTo>
                  <a:cubicBezTo>
                    <a:pt x="36" y="19"/>
                    <a:pt x="35" y="19"/>
                    <a:pt x="36" y="16"/>
                  </a:cubicBezTo>
                  <a:cubicBezTo>
                    <a:pt x="36" y="15"/>
                    <a:pt x="36" y="15"/>
                    <a:pt x="36" y="15"/>
                  </a:cubicBezTo>
                  <a:cubicBezTo>
                    <a:pt x="36" y="15"/>
                    <a:pt x="36" y="15"/>
                    <a:pt x="36" y="15"/>
                  </a:cubicBezTo>
                  <a:cubicBezTo>
                    <a:pt x="36" y="13"/>
                    <a:pt x="36" y="13"/>
                    <a:pt x="36" y="13"/>
                  </a:cubicBezTo>
                  <a:cubicBezTo>
                    <a:pt x="35" y="13"/>
                    <a:pt x="35" y="17"/>
                    <a:pt x="35" y="15"/>
                  </a:cubicBezTo>
                  <a:cubicBezTo>
                    <a:pt x="35" y="13"/>
                    <a:pt x="35" y="13"/>
                    <a:pt x="35" y="13"/>
                  </a:cubicBezTo>
                  <a:cubicBezTo>
                    <a:pt x="35" y="12"/>
                    <a:pt x="34" y="21"/>
                    <a:pt x="34" y="16"/>
                  </a:cubicBezTo>
                  <a:cubicBezTo>
                    <a:pt x="33" y="18"/>
                    <a:pt x="32" y="18"/>
                    <a:pt x="32" y="24"/>
                  </a:cubicBezTo>
                  <a:cubicBezTo>
                    <a:pt x="32" y="22"/>
                    <a:pt x="33" y="17"/>
                    <a:pt x="32" y="18"/>
                  </a:cubicBezTo>
                  <a:cubicBezTo>
                    <a:pt x="31" y="23"/>
                    <a:pt x="32" y="16"/>
                    <a:pt x="30" y="19"/>
                  </a:cubicBezTo>
                  <a:cubicBezTo>
                    <a:pt x="32" y="14"/>
                    <a:pt x="31" y="18"/>
                    <a:pt x="32" y="13"/>
                  </a:cubicBezTo>
                  <a:cubicBezTo>
                    <a:pt x="33" y="11"/>
                    <a:pt x="31" y="17"/>
                    <a:pt x="30" y="16"/>
                  </a:cubicBezTo>
                  <a:cubicBezTo>
                    <a:pt x="31" y="13"/>
                    <a:pt x="31" y="13"/>
                    <a:pt x="31" y="13"/>
                  </a:cubicBezTo>
                  <a:cubicBezTo>
                    <a:pt x="30" y="14"/>
                    <a:pt x="29" y="18"/>
                    <a:pt x="30" y="14"/>
                  </a:cubicBezTo>
                  <a:cubicBezTo>
                    <a:pt x="29" y="18"/>
                    <a:pt x="29" y="18"/>
                    <a:pt x="29" y="18"/>
                  </a:cubicBezTo>
                  <a:cubicBezTo>
                    <a:pt x="29" y="16"/>
                    <a:pt x="28" y="16"/>
                    <a:pt x="29" y="13"/>
                  </a:cubicBezTo>
                  <a:cubicBezTo>
                    <a:pt x="26" y="18"/>
                    <a:pt x="26" y="18"/>
                    <a:pt x="26" y="18"/>
                  </a:cubicBezTo>
                  <a:cubicBezTo>
                    <a:pt x="28" y="12"/>
                    <a:pt x="25" y="17"/>
                    <a:pt x="20" y="22"/>
                  </a:cubicBezTo>
                  <a:cubicBezTo>
                    <a:pt x="20" y="21"/>
                    <a:pt x="20" y="20"/>
                    <a:pt x="21" y="19"/>
                  </a:cubicBezTo>
                  <a:cubicBezTo>
                    <a:pt x="23" y="17"/>
                    <a:pt x="23" y="17"/>
                    <a:pt x="23" y="17"/>
                  </a:cubicBezTo>
                  <a:cubicBezTo>
                    <a:pt x="23" y="16"/>
                    <a:pt x="25" y="13"/>
                    <a:pt x="21" y="17"/>
                  </a:cubicBezTo>
                  <a:cubicBezTo>
                    <a:pt x="20" y="18"/>
                    <a:pt x="23" y="14"/>
                    <a:pt x="24" y="13"/>
                  </a:cubicBezTo>
                  <a:cubicBezTo>
                    <a:pt x="18" y="18"/>
                    <a:pt x="27" y="8"/>
                    <a:pt x="17" y="15"/>
                  </a:cubicBezTo>
                  <a:cubicBezTo>
                    <a:pt x="18" y="15"/>
                    <a:pt x="16" y="18"/>
                    <a:pt x="17" y="18"/>
                  </a:cubicBezTo>
                  <a:cubicBezTo>
                    <a:pt x="16" y="19"/>
                    <a:pt x="15" y="21"/>
                    <a:pt x="14" y="21"/>
                  </a:cubicBezTo>
                  <a:cubicBezTo>
                    <a:pt x="13" y="20"/>
                    <a:pt x="16" y="17"/>
                    <a:pt x="14" y="17"/>
                  </a:cubicBezTo>
                  <a:cubicBezTo>
                    <a:pt x="20" y="13"/>
                    <a:pt x="20" y="13"/>
                    <a:pt x="20" y="13"/>
                  </a:cubicBezTo>
                  <a:cubicBezTo>
                    <a:pt x="26" y="8"/>
                    <a:pt x="10" y="16"/>
                    <a:pt x="19" y="1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 name="Freeform 548"/>
            <p:cNvSpPr>
              <a:spLocks/>
            </p:cNvSpPr>
            <p:nvPr/>
          </p:nvSpPr>
          <p:spPr bwMode="auto">
            <a:xfrm>
              <a:off x="4873" y="3034"/>
              <a:ext cx="2" cy="2"/>
            </a:xfrm>
            <a:custGeom>
              <a:avLst/>
              <a:gdLst>
                <a:gd name="T0" fmla="*/ 0 w 2"/>
                <a:gd name="T1" fmla="*/ 3 h 3"/>
                <a:gd name="T2" fmla="*/ 2 w 2"/>
                <a:gd name="T3" fmla="*/ 0 h 3"/>
                <a:gd name="T4" fmla="*/ 0 w 2"/>
                <a:gd name="T5" fmla="*/ 3 h 3"/>
                <a:gd name="T6" fmla="*/ 0 w 2"/>
                <a:gd name="T7" fmla="*/ 3 h 3"/>
              </a:gdLst>
              <a:ahLst/>
              <a:cxnLst>
                <a:cxn ang="0">
                  <a:pos x="T0" y="T1"/>
                </a:cxn>
                <a:cxn ang="0">
                  <a:pos x="T2" y="T3"/>
                </a:cxn>
                <a:cxn ang="0">
                  <a:pos x="T4" y="T5"/>
                </a:cxn>
                <a:cxn ang="0">
                  <a:pos x="T6" y="T7"/>
                </a:cxn>
              </a:cxnLst>
              <a:rect l="0" t="0" r="r" b="b"/>
              <a:pathLst>
                <a:path w="2" h="3">
                  <a:moveTo>
                    <a:pt x="0" y="3"/>
                  </a:moveTo>
                  <a:cubicBezTo>
                    <a:pt x="2" y="0"/>
                    <a:pt x="2" y="0"/>
                    <a:pt x="2" y="0"/>
                  </a:cubicBezTo>
                  <a:cubicBezTo>
                    <a:pt x="0" y="3"/>
                    <a:pt x="0" y="3"/>
                    <a:pt x="0" y="3"/>
                  </a:cubicBezTo>
                  <a:cubicBezTo>
                    <a:pt x="1" y="2"/>
                    <a:pt x="1" y="2"/>
                    <a:pt x="0" y="3"/>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 name="Freeform 549"/>
            <p:cNvSpPr>
              <a:spLocks/>
            </p:cNvSpPr>
            <p:nvPr/>
          </p:nvSpPr>
          <p:spPr bwMode="auto">
            <a:xfrm>
              <a:off x="4872" y="3036"/>
              <a:ext cx="1" cy="1"/>
            </a:xfrm>
            <a:custGeom>
              <a:avLst/>
              <a:gdLst>
                <a:gd name="T0" fmla="*/ 1 w 1"/>
                <a:gd name="T1" fmla="*/ 0 h 1"/>
                <a:gd name="T2" fmla="*/ 0 w 1"/>
                <a:gd name="T3" fmla="*/ 1 h 1"/>
                <a:gd name="T4" fmla="*/ 1 w 1"/>
                <a:gd name="T5" fmla="*/ 0 h 1"/>
                <a:gd name="T6" fmla="*/ 1 w 1"/>
                <a:gd name="T7" fmla="*/ 0 h 1"/>
              </a:gdLst>
              <a:ahLst/>
              <a:cxnLst>
                <a:cxn ang="0">
                  <a:pos x="T0" y="T1"/>
                </a:cxn>
                <a:cxn ang="0">
                  <a:pos x="T2" y="T3"/>
                </a:cxn>
                <a:cxn ang="0">
                  <a:pos x="T4" y="T5"/>
                </a:cxn>
                <a:cxn ang="0">
                  <a:pos x="T6" y="T7"/>
                </a:cxn>
              </a:cxnLst>
              <a:rect l="0" t="0" r="r" b="b"/>
              <a:pathLst>
                <a:path w="1" h="1">
                  <a:moveTo>
                    <a:pt x="1" y="0"/>
                  </a:moveTo>
                  <a:lnTo>
                    <a:pt x="0" y="1"/>
                  </a:lnTo>
                  <a:lnTo>
                    <a:pt x="1" y="0"/>
                  </a:lnTo>
                  <a:lnTo>
                    <a:pt x="1"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 name="Freeform 550"/>
            <p:cNvSpPr>
              <a:spLocks/>
            </p:cNvSpPr>
            <p:nvPr/>
          </p:nvSpPr>
          <p:spPr bwMode="auto">
            <a:xfrm>
              <a:off x="4866" y="3029"/>
              <a:ext cx="1" cy="1"/>
            </a:xfrm>
            <a:custGeom>
              <a:avLst/>
              <a:gdLst>
                <a:gd name="T0" fmla="*/ 2 w 2"/>
                <a:gd name="T1" fmla="*/ 0 h 1"/>
                <a:gd name="T2" fmla="*/ 1 w 2"/>
                <a:gd name="T3" fmla="*/ 0 h 1"/>
                <a:gd name="T4" fmla="*/ 2 w 2"/>
                <a:gd name="T5" fmla="*/ 0 h 1"/>
              </a:gdLst>
              <a:ahLst/>
              <a:cxnLst>
                <a:cxn ang="0">
                  <a:pos x="T0" y="T1"/>
                </a:cxn>
                <a:cxn ang="0">
                  <a:pos x="T2" y="T3"/>
                </a:cxn>
                <a:cxn ang="0">
                  <a:pos x="T4" y="T5"/>
                </a:cxn>
              </a:cxnLst>
              <a:rect l="0" t="0" r="r" b="b"/>
              <a:pathLst>
                <a:path w="2" h="1">
                  <a:moveTo>
                    <a:pt x="2" y="0"/>
                  </a:moveTo>
                  <a:cubicBezTo>
                    <a:pt x="2" y="0"/>
                    <a:pt x="2" y="0"/>
                    <a:pt x="1" y="0"/>
                  </a:cubicBezTo>
                  <a:cubicBezTo>
                    <a:pt x="1" y="0"/>
                    <a:pt x="0" y="1"/>
                    <a:pt x="2"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 name="Freeform 551"/>
            <p:cNvSpPr>
              <a:spLocks/>
            </p:cNvSpPr>
            <p:nvPr/>
          </p:nvSpPr>
          <p:spPr bwMode="auto">
            <a:xfrm>
              <a:off x="4864" y="3029"/>
              <a:ext cx="1" cy="1"/>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1"/>
                  </a:lnTo>
                  <a:lnTo>
                    <a:pt x="1" y="1"/>
                  </a:lnTo>
                  <a:lnTo>
                    <a:pt x="1"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9" name="Freeform 552"/>
            <p:cNvSpPr>
              <a:spLocks/>
            </p:cNvSpPr>
            <p:nvPr/>
          </p:nvSpPr>
          <p:spPr bwMode="auto">
            <a:xfrm>
              <a:off x="4847" y="3008"/>
              <a:ext cx="21" cy="25"/>
            </a:xfrm>
            <a:custGeom>
              <a:avLst/>
              <a:gdLst>
                <a:gd name="T0" fmla="*/ 15 w 26"/>
                <a:gd name="T1" fmla="*/ 7 h 30"/>
                <a:gd name="T2" fmla="*/ 11 w 26"/>
                <a:gd name="T3" fmla="*/ 5 h 30"/>
                <a:gd name="T4" fmla="*/ 15 w 26"/>
                <a:gd name="T5" fmla="*/ 4 h 30"/>
                <a:gd name="T6" fmla="*/ 8 w 26"/>
                <a:gd name="T7" fmla="*/ 0 h 30"/>
                <a:gd name="T8" fmla="*/ 10 w 26"/>
                <a:gd name="T9" fmla="*/ 15 h 30"/>
                <a:gd name="T10" fmla="*/ 7 w 26"/>
                <a:gd name="T11" fmla="*/ 14 h 30"/>
                <a:gd name="T12" fmla="*/ 12 w 26"/>
                <a:gd name="T13" fmla="*/ 19 h 30"/>
                <a:gd name="T14" fmla="*/ 6 w 26"/>
                <a:gd name="T15" fmla="*/ 19 h 30"/>
                <a:gd name="T16" fmla="*/ 9 w 26"/>
                <a:gd name="T17" fmla="*/ 23 h 30"/>
                <a:gd name="T18" fmla="*/ 11 w 26"/>
                <a:gd name="T19" fmla="*/ 22 h 30"/>
                <a:gd name="T20" fmla="*/ 10 w 26"/>
                <a:gd name="T21" fmla="*/ 23 h 30"/>
                <a:gd name="T22" fmla="*/ 12 w 26"/>
                <a:gd name="T23" fmla="*/ 23 h 30"/>
                <a:gd name="T24" fmla="*/ 12 w 26"/>
                <a:gd name="T25" fmla="*/ 25 h 30"/>
                <a:gd name="T26" fmla="*/ 11 w 26"/>
                <a:gd name="T27" fmla="*/ 24 h 30"/>
                <a:gd name="T28" fmla="*/ 13 w 26"/>
                <a:gd name="T29" fmla="*/ 25 h 30"/>
                <a:gd name="T30" fmla="*/ 10 w 26"/>
                <a:gd name="T31" fmla="*/ 26 h 30"/>
                <a:gd name="T32" fmla="*/ 16 w 26"/>
                <a:gd name="T33" fmla="*/ 28 h 30"/>
                <a:gd name="T34" fmla="*/ 20 w 26"/>
                <a:gd name="T35" fmla="*/ 27 h 30"/>
                <a:gd name="T36" fmla="*/ 16 w 26"/>
                <a:gd name="T37" fmla="*/ 26 h 30"/>
                <a:gd name="T38" fmla="*/ 16 w 26"/>
                <a:gd name="T39" fmla="*/ 26 h 30"/>
                <a:gd name="T40" fmla="*/ 14 w 26"/>
                <a:gd name="T41" fmla="*/ 24 h 30"/>
                <a:gd name="T42" fmla="*/ 20 w 26"/>
                <a:gd name="T43" fmla="*/ 24 h 30"/>
                <a:gd name="T44" fmla="*/ 23 w 26"/>
                <a:gd name="T45" fmla="*/ 21 h 30"/>
                <a:gd name="T46" fmla="*/ 23 w 26"/>
                <a:gd name="T47" fmla="*/ 21 h 30"/>
                <a:gd name="T48" fmla="*/ 21 w 26"/>
                <a:gd name="T49" fmla="*/ 21 h 30"/>
                <a:gd name="T50" fmla="*/ 19 w 26"/>
                <a:gd name="T51" fmla="*/ 21 h 30"/>
                <a:gd name="T52" fmla="*/ 12 w 26"/>
                <a:gd name="T53" fmla="*/ 22 h 30"/>
                <a:gd name="T54" fmla="*/ 12 w 26"/>
                <a:gd name="T55" fmla="*/ 21 h 30"/>
                <a:gd name="T56" fmla="*/ 18 w 26"/>
                <a:gd name="T57" fmla="*/ 21 h 30"/>
                <a:gd name="T58" fmla="*/ 15 w 26"/>
                <a:gd name="T59" fmla="*/ 20 h 30"/>
                <a:gd name="T60" fmla="*/ 21 w 26"/>
                <a:gd name="T61" fmla="*/ 19 h 30"/>
                <a:gd name="T62" fmla="*/ 15 w 26"/>
                <a:gd name="T63" fmla="*/ 19 h 30"/>
                <a:gd name="T64" fmla="*/ 15 w 26"/>
                <a:gd name="T65" fmla="*/ 14 h 30"/>
                <a:gd name="T66" fmla="*/ 18 w 26"/>
                <a:gd name="T67" fmla="*/ 15 h 30"/>
                <a:gd name="T68" fmla="*/ 14 w 26"/>
                <a:gd name="T69" fmla="*/ 14 h 30"/>
                <a:gd name="T70" fmla="*/ 16 w 26"/>
                <a:gd name="T71" fmla="*/ 11 h 30"/>
                <a:gd name="T72" fmla="*/ 13 w 26"/>
                <a:gd name="T73" fmla="*/ 11 h 30"/>
                <a:gd name="T74" fmla="*/ 15 w 26"/>
                <a:gd name="T75" fmla="*/ 8 h 30"/>
                <a:gd name="T76" fmla="*/ 15 w 26"/>
                <a:gd name="T77" fmla="*/ 8 h 30"/>
                <a:gd name="T78" fmla="*/ 9 w 26"/>
                <a:gd name="T79" fmla="*/ 5 h 30"/>
                <a:gd name="T80" fmla="*/ 15 w 26"/>
                <a:gd name="T81" fmla="*/ 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30">
                  <a:moveTo>
                    <a:pt x="15" y="7"/>
                  </a:moveTo>
                  <a:cubicBezTo>
                    <a:pt x="11" y="5"/>
                    <a:pt x="11" y="5"/>
                    <a:pt x="11" y="5"/>
                  </a:cubicBezTo>
                  <a:cubicBezTo>
                    <a:pt x="13" y="5"/>
                    <a:pt x="11" y="3"/>
                    <a:pt x="15" y="4"/>
                  </a:cubicBezTo>
                  <a:cubicBezTo>
                    <a:pt x="10" y="2"/>
                    <a:pt x="16" y="2"/>
                    <a:pt x="8" y="0"/>
                  </a:cubicBezTo>
                  <a:cubicBezTo>
                    <a:pt x="9" y="4"/>
                    <a:pt x="3" y="10"/>
                    <a:pt x="10" y="15"/>
                  </a:cubicBezTo>
                  <a:cubicBezTo>
                    <a:pt x="7" y="14"/>
                    <a:pt x="7" y="14"/>
                    <a:pt x="7" y="14"/>
                  </a:cubicBezTo>
                  <a:cubicBezTo>
                    <a:pt x="13" y="17"/>
                    <a:pt x="0" y="18"/>
                    <a:pt x="12" y="19"/>
                  </a:cubicBezTo>
                  <a:cubicBezTo>
                    <a:pt x="6" y="19"/>
                    <a:pt x="6" y="19"/>
                    <a:pt x="6" y="19"/>
                  </a:cubicBezTo>
                  <a:cubicBezTo>
                    <a:pt x="4" y="21"/>
                    <a:pt x="15" y="21"/>
                    <a:pt x="9" y="23"/>
                  </a:cubicBezTo>
                  <a:cubicBezTo>
                    <a:pt x="11" y="22"/>
                    <a:pt x="11" y="22"/>
                    <a:pt x="11" y="22"/>
                  </a:cubicBezTo>
                  <a:cubicBezTo>
                    <a:pt x="12" y="22"/>
                    <a:pt x="10" y="23"/>
                    <a:pt x="10" y="23"/>
                  </a:cubicBezTo>
                  <a:cubicBezTo>
                    <a:pt x="12" y="23"/>
                    <a:pt x="12" y="23"/>
                    <a:pt x="12" y="23"/>
                  </a:cubicBezTo>
                  <a:cubicBezTo>
                    <a:pt x="14" y="23"/>
                    <a:pt x="14" y="24"/>
                    <a:pt x="12" y="25"/>
                  </a:cubicBezTo>
                  <a:cubicBezTo>
                    <a:pt x="10" y="25"/>
                    <a:pt x="11" y="24"/>
                    <a:pt x="11" y="24"/>
                  </a:cubicBezTo>
                  <a:cubicBezTo>
                    <a:pt x="9" y="25"/>
                    <a:pt x="13" y="25"/>
                    <a:pt x="13" y="25"/>
                  </a:cubicBezTo>
                  <a:cubicBezTo>
                    <a:pt x="12" y="26"/>
                    <a:pt x="10" y="26"/>
                    <a:pt x="10" y="26"/>
                  </a:cubicBezTo>
                  <a:cubicBezTo>
                    <a:pt x="13" y="27"/>
                    <a:pt x="6" y="30"/>
                    <a:pt x="16" y="28"/>
                  </a:cubicBezTo>
                  <a:cubicBezTo>
                    <a:pt x="18" y="28"/>
                    <a:pt x="19" y="27"/>
                    <a:pt x="20" y="27"/>
                  </a:cubicBezTo>
                  <a:cubicBezTo>
                    <a:pt x="22" y="25"/>
                    <a:pt x="19" y="26"/>
                    <a:pt x="16" y="26"/>
                  </a:cubicBezTo>
                  <a:cubicBezTo>
                    <a:pt x="16" y="26"/>
                    <a:pt x="16" y="26"/>
                    <a:pt x="16" y="26"/>
                  </a:cubicBezTo>
                  <a:cubicBezTo>
                    <a:pt x="7" y="27"/>
                    <a:pt x="18" y="25"/>
                    <a:pt x="14" y="24"/>
                  </a:cubicBezTo>
                  <a:cubicBezTo>
                    <a:pt x="18" y="24"/>
                    <a:pt x="18" y="24"/>
                    <a:pt x="20" y="24"/>
                  </a:cubicBezTo>
                  <a:cubicBezTo>
                    <a:pt x="26" y="22"/>
                    <a:pt x="14" y="23"/>
                    <a:pt x="23" y="21"/>
                  </a:cubicBezTo>
                  <a:cubicBezTo>
                    <a:pt x="23" y="21"/>
                    <a:pt x="23" y="21"/>
                    <a:pt x="23" y="21"/>
                  </a:cubicBezTo>
                  <a:cubicBezTo>
                    <a:pt x="24" y="21"/>
                    <a:pt x="22" y="21"/>
                    <a:pt x="21" y="21"/>
                  </a:cubicBezTo>
                  <a:cubicBezTo>
                    <a:pt x="19" y="21"/>
                    <a:pt x="19" y="21"/>
                    <a:pt x="19" y="21"/>
                  </a:cubicBezTo>
                  <a:cubicBezTo>
                    <a:pt x="18" y="21"/>
                    <a:pt x="14" y="22"/>
                    <a:pt x="12" y="22"/>
                  </a:cubicBezTo>
                  <a:cubicBezTo>
                    <a:pt x="16" y="21"/>
                    <a:pt x="10" y="21"/>
                    <a:pt x="12" y="21"/>
                  </a:cubicBezTo>
                  <a:cubicBezTo>
                    <a:pt x="16" y="20"/>
                    <a:pt x="15" y="21"/>
                    <a:pt x="18" y="21"/>
                  </a:cubicBezTo>
                  <a:cubicBezTo>
                    <a:pt x="15" y="20"/>
                    <a:pt x="15" y="20"/>
                    <a:pt x="15" y="20"/>
                  </a:cubicBezTo>
                  <a:cubicBezTo>
                    <a:pt x="15" y="20"/>
                    <a:pt x="19" y="19"/>
                    <a:pt x="21" y="19"/>
                  </a:cubicBezTo>
                  <a:cubicBezTo>
                    <a:pt x="18" y="19"/>
                    <a:pt x="19" y="19"/>
                    <a:pt x="15" y="19"/>
                  </a:cubicBezTo>
                  <a:cubicBezTo>
                    <a:pt x="19" y="18"/>
                    <a:pt x="18" y="16"/>
                    <a:pt x="15" y="14"/>
                  </a:cubicBezTo>
                  <a:cubicBezTo>
                    <a:pt x="15" y="15"/>
                    <a:pt x="19" y="15"/>
                    <a:pt x="18" y="15"/>
                  </a:cubicBezTo>
                  <a:cubicBezTo>
                    <a:pt x="19" y="15"/>
                    <a:pt x="17" y="14"/>
                    <a:pt x="14" y="14"/>
                  </a:cubicBezTo>
                  <a:cubicBezTo>
                    <a:pt x="12" y="13"/>
                    <a:pt x="14" y="11"/>
                    <a:pt x="16" y="11"/>
                  </a:cubicBezTo>
                  <a:cubicBezTo>
                    <a:pt x="13" y="11"/>
                    <a:pt x="13" y="11"/>
                    <a:pt x="13" y="11"/>
                  </a:cubicBezTo>
                  <a:cubicBezTo>
                    <a:pt x="9" y="9"/>
                    <a:pt x="17" y="9"/>
                    <a:pt x="15" y="8"/>
                  </a:cubicBezTo>
                  <a:cubicBezTo>
                    <a:pt x="15" y="8"/>
                    <a:pt x="15" y="8"/>
                    <a:pt x="15" y="8"/>
                  </a:cubicBezTo>
                  <a:cubicBezTo>
                    <a:pt x="14" y="7"/>
                    <a:pt x="7" y="5"/>
                    <a:pt x="9" y="5"/>
                  </a:cubicBezTo>
                  <a:cubicBezTo>
                    <a:pt x="12" y="6"/>
                    <a:pt x="12" y="6"/>
                    <a:pt x="15" y="7"/>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0" name="Freeform 553"/>
            <p:cNvSpPr>
              <a:spLocks/>
            </p:cNvSpPr>
            <p:nvPr/>
          </p:nvSpPr>
          <p:spPr bwMode="auto">
            <a:xfrm>
              <a:off x="4853" y="3007"/>
              <a:ext cx="6" cy="3"/>
            </a:xfrm>
            <a:custGeom>
              <a:avLst/>
              <a:gdLst>
                <a:gd name="T0" fmla="*/ 3 w 8"/>
                <a:gd name="T1" fmla="*/ 1 h 3"/>
                <a:gd name="T2" fmla="*/ 7 w 8"/>
                <a:gd name="T3" fmla="*/ 3 h 3"/>
                <a:gd name="T4" fmla="*/ 1 w 8"/>
                <a:gd name="T5" fmla="*/ 0 h 3"/>
                <a:gd name="T6" fmla="*/ 2 w 8"/>
                <a:gd name="T7" fmla="*/ 1 h 3"/>
                <a:gd name="T8" fmla="*/ 3 w 8"/>
                <a:gd name="T9" fmla="*/ 1 h 3"/>
              </a:gdLst>
              <a:ahLst/>
              <a:cxnLst>
                <a:cxn ang="0">
                  <a:pos x="T0" y="T1"/>
                </a:cxn>
                <a:cxn ang="0">
                  <a:pos x="T2" y="T3"/>
                </a:cxn>
                <a:cxn ang="0">
                  <a:pos x="T4" y="T5"/>
                </a:cxn>
                <a:cxn ang="0">
                  <a:pos x="T6" y="T7"/>
                </a:cxn>
                <a:cxn ang="0">
                  <a:pos x="T8" y="T9"/>
                </a:cxn>
              </a:cxnLst>
              <a:rect l="0" t="0" r="r" b="b"/>
              <a:pathLst>
                <a:path w="8" h="3">
                  <a:moveTo>
                    <a:pt x="3" y="1"/>
                  </a:moveTo>
                  <a:cubicBezTo>
                    <a:pt x="7" y="3"/>
                    <a:pt x="7" y="3"/>
                    <a:pt x="7" y="3"/>
                  </a:cubicBezTo>
                  <a:cubicBezTo>
                    <a:pt x="8" y="3"/>
                    <a:pt x="3" y="0"/>
                    <a:pt x="1" y="0"/>
                  </a:cubicBezTo>
                  <a:cubicBezTo>
                    <a:pt x="1" y="0"/>
                    <a:pt x="0" y="0"/>
                    <a:pt x="2" y="1"/>
                  </a:cubicBezTo>
                  <a:cubicBezTo>
                    <a:pt x="2" y="1"/>
                    <a:pt x="4" y="2"/>
                    <a:pt x="3"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 name="Freeform 554"/>
            <p:cNvSpPr>
              <a:spLocks/>
            </p:cNvSpPr>
            <p:nvPr/>
          </p:nvSpPr>
          <p:spPr bwMode="auto">
            <a:xfrm>
              <a:off x="4852" y="2992"/>
              <a:ext cx="37" cy="18"/>
            </a:xfrm>
            <a:custGeom>
              <a:avLst/>
              <a:gdLst>
                <a:gd name="T0" fmla="*/ 27 w 45"/>
                <a:gd name="T1" fmla="*/ 9 h 22"/>
                <a:gd name="T2" fmla="*/ 31 w 45"/>
                <a:gd name="T3" fmla="*/ 8 h 22"/>
                <a:gd name="T4" fmla="*/ 1 w 45"/>
                <a:gd name="T5" fmla="*/ 14 h 22"/>
                <a:gd name="T6" fmla="*/ 6 w 45"/>
                <a:gd name="T7" fmla="*/ 18 h 22"/>
                <a:gd name="T8" fmla="*/ 2 w 45"/>
                <a:gd name="T9" fmla="*/ 17 h 22"/>
                <a:gd name="T10" fmla="*/ 6 w 45"/>
                <a:gd name="T11" fmla="*/ 20 h 22"/>
                <a:gd name="T12" fmla="*/ 5 w 45"/>
                <a:gd name="T13" fmla="*/ 18 h 22"/>
                <a:gd name="T14" fmla="*/ 7 w 45"/>
                <a:gd name="T15" fmla="*/ 19 h 22"/>
                <a:gd name="T16" fmla="*/ 6 w 45"/>
                <a:gd name="T17" fmla="*/ 18 h 22"/>
                <a:gd name="T18" fmla="*/ 9 w 45"/>
                <a:gd name="T19" fmla="*/ 19 h 22"/>
                <a:gd name="T20" fmla="*/ 4 w 45"/>
                <a:gd name="T21" fmla="*/ 15 h 22"/>
                <a:gd name="T22" fmla="*/ 10 w 45"/>
                <a:gd name="T23" fmla="*/ 17 h 22"/>
                <a:gd name="T24" fmla="*/ 18 w 45"/>
                <a:gd name="T25" fmla="*/ 14 h 22"/>
                <a:gd name="T26" fmla="*/ 18 w 45"/>
                <a:gd name="T27" fmla="*/ 12 h 22"/>
                <a:gd name="T28" fmla="*/ 16 w 45"/>
                <a:gd name="T29" fmla="*/ 8 h 22"/>
                <a:gd name="T30" fmla="*/ 19 w 45"/>
                <a:gd name="T31" fmla="*/ 14 h 22"/>
                <a:gd name="T32" fmla="*/ 29 w 45"/>
                <a:gd name="T33" fmla="*/ 14 h 22"/>
                <a:gd name="T34" fmla="*/ 29 w 45"/>
                <a:gd name="T35" fmla="*/ 18 h 22"/>
                <a:gd name="T36" fmla="*/ 34 w 45"/>
                <a:gd name="T37" fmla="*/ 12 h 22"/>
                <a:gd name="T38" fmla="*/ 31 w 45"/>
                <a:gd name="T39" fmla="*/ 16 h 22"/>
                <a:gd name="T40" fmla="*/ 27 w 45"/>
                <a:gd name="T41" fmla="*/ 15 h 22"/>
                <a:gd name="T42" fmla="*/ 28 w 45"/>
                <a:gd name="T43" fmla="*/ 5 h 22"/>
                <a:gd name="T44" fmla="*/ 27 w 45"/>
                <a:gd name="T45" fmla="*/ 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 h="22">
                  <a:moveTo>
                    <a:pt x="27" y="9"/>
                  </a:moveTo>
                  <a:cubicBezTo>
                    <a:pt x="29" y="10"/>
                    <a:pt x="30" y="8"/>
                    <a:pt x="31" y="8"/>
                  </a:cubicBezTo>
                  <a:cubicBezTo>
                    <a:pt x="8" y="3"/>
                    <a:pt x="22" y="0"/>
                    <a:pt x="1" y="14"/>
                  </a:cubicBezTo>
                  <a:cubicBezTo>
                    <a:pt x="0" y="14"/>
                    <a:pt x="5" y="16"/>
                    <a:pt x="6" y="18"/>
                  </a:cubicBezTo>
                  <a:cubicBezTo>
                    <a:pt x="2" y="17"/>
                    <a:pt x="2" y="17"/>
                    <a:pt x="2" y="17"/>
                  </a:cubicBezTo>
                  <a:cubicBezTo>
                    <a:pt x="5" y="18"/>
                    <a:pt x="0" y="18"/>
                    <a:pt x="6" y="20"/>
                  </a:cubicBezTo>
                  <a:cubicBezTo>
                    <a:pt x="7" y="20"/>
                    <a:pt x="3" y="18"/>
                    <a:pt x="5" y="18"/>
                  </a:cubicBezTo>
                  <a:cubicBezTo>
                    <a:pt x="7" y="19"/>
                    <a:pt x="7" y="19"/>
                    <a:pt x="7" y="19"/>
                  </a:cubicBezTo>
                  <a:cubicBezTo>
                    <a:pt x="6" y="18"/>
                    <a:pt x="6" y="18"/>
                    <a:pt x="6" y="18"/>
                  </a:cubicBezTo>
                  <a:cubicBezTo>
                    <a:pt x="9" y="19"/>
                    <a:pt x="9" y="19"/>
                    <a:pt x="9" y="19"/>
                  </a:cubicBezTo>
                  <a:cubicBezTo>
                    <a:pt x="13" y="20"/>
                    <a:pt x="1" y="15"/>
                    <a:pt x="4" y="15"/>
                  </a:cubicBezTo>
                  <a:cubicBezTo>
                    <a:pt x="10" y="17"/>
                    <a:pt x="10" y="17"/>
                    <a:pt x="10" y="17"/>
                  </a:cubicBezTo>
                  <a:cubicBezTo>
                    <a:pt x="19" y="9"/>
                    <a:pt x="14" y="12"/>
                    <a:pt x="18" y="14"/>
                  </a:cubicBezTo>
                  <a:cubicBezTo>
                    <a:pt x="18" y="14"/>
                    <a:pt x="18" y="11"/>
                    <a:pt x="18" y="12"/>
                  </a:cubicBezTo>
                  <a:cubicBezTo>
                    <a:pt x="17" y="12"/>
                    <a:pt x="16" y="10"/>
                    <a:pt x="16" y="8"/>
                  </a:cubicBezTo>
                  <a:cubicBezTo>
                    <a:pt x="20" y="3"/>
                    <a:pt x="16" y="12"/>
                    <a:pt x="19" y="14"/>
                  </a:cubicBezTo>
                  <a:cubicBezTo>
                    <a:pt x="18" y="11"/>
                    <a:pt x="23" y="8"/>
                    <a:pt x="29" y="14"/>
                  </a:cubicBezTo>
                  <a:cubicBezTo>
                    <a:pt x="33" y="17"/>
                    <a:pt x="31" y="16"/>
                    <a:pt x="29" y="18"/>
                  </a:cubicBezTo>
                  <a:cubicBezTo>
                    <a:pt x="32" y="15"/>
                    <a:pt x="38" y="18"/>
                    <a:pt x="34" y="12"/>
                  </a:cubicBezTo>
                  <a:cubicBezTo>
                    <a:pt x="31" y="12"/>
                    <a:pt x="32" y="15"/>
                    <a:pt x="31" y="16"/>
                  </a:cubicBezTo>
                  <a:cubicBezTo>
                    <a:pt x="29" y="16"/>
                    <a:pt x="28" y="16"/>
                    <a:pt x="27" y="15"/>
                  </a:cubicBezTo>
                  <a:cubicBezTo>
                    <a:pt x="30" y="13"/>
                    <a:pt x="33" y="9"/>
                    <a:pt x="28" y="5"/>
                  </a:cubicBezTo>
                  <a:cubicBezTo>
                    <a:pt x="45" y="11"/>
                    <a:pt x="35" y="22"/>
                    <a:pt x="27" y="9"/>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2" name="Freeform 555"/>
            <p:cNvSpPr>
              <a:spLocks/>
            </p:cNvSpPr>
            <p:nvPr/>
          </p:nvSpPr>
          <p:spPr bwMode="auto">
            <a:xfrm>
              <a:off x="4877" y="2998"/>
              <a:ext cx="3" cy="4"/>
            </a:xfrm>
            <a:custGeom>
              <a:avLst/>
              <a:gdLst>
                <a:gd name="T0" fmla="*/ 3 w 4"/>
                <a:gd name="T1" fmla="*/ 1 h 5"/>
                <a:gd name="T2" fmla="*/ 0 w 4"/>
                <a:gd name="T3" fmla="*/ 0 h 5"/>
                <a:gd name="T4" fmla="*/ 4 w 4"/>
                <a:gd name="T5" fmla="*/ 5 h 5"/>
                <a:gd name="T6" fmla="*/ 3 w 4"/>
                <a:gd name="T7" fmla="*/ 1 h 5"/>
              </a:gdLst>
              <a:ahLst/>
              <a:cxnLst>
                <a:cxn ang="0">
                  <a:pos x="T0" y="T1"/>
                </a:cxn>
                <a:cxn ang="0">
                  <a:pos x="T2" y="T3"/>
                </a:cxn>
                <a:cxn ang="0">
                  <a:pos x="T4" y="T5"/>
                </a:cxn>
                <a:cxn ang="0">
                  <a:pos x="T6" y="T7"/>
                </a:cxn>
              </a:cxnLst>
              <a:rect l="0" t="0" r="r" b="b"/>
              <a:pathLst>
                <a:path w="4" h="5">
                  <a:moveTo>
                    <a:pt x="3" y="1"/>
                  </a:moveTo>
                  <a:cubicBezTo>
                    <a:pt x="2" y="0"/>
                    <a:pt x="1" y="0"/>
                    <a:pt x="0" y="0"/>
                  </a:cubicBezTo>
                  <a:cubicBezTo>
                    <a:pt x="2" y="1"/>
                    <a:pt x="4" y="3"/>
                    <a:pt x="4" y="5"/>
                  </a:cubicBezTo>
                  <a:lnTo>
                    <a:pt x="3" y="1"/>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3" name="Freeform 556"/>
            <p:cNvSpPr>
              <a:spLocks/>
            </p:cNvSpPr>
            <p:nvPr/>
          </p:nvSpPr>
          <p:spPr bwMode="auto">
            <a:xfrm>
              <a:off x="4644" y="2953"/>
              <a:ext cx="0" cy="2"/>
            </a:xfrm>
            <a:custGeom>
              <a:avLst/>
              <a:gdLst>
                <a:gd name="T0" fmla="*/ 1 h 2"/>
                <a:gd name="T1" fmla="*/ 0 h 2"/>
                <a:gd name="T2" fmla="*/ 2 h 2"/>
                <a:gd name="T3" fmla="*/ 1 h 2"/>
              </a:gdLst>
              <a:ahLst/>
              <a:cxnLst>
                <a:cxn ang="0">
                  <a:pos x="0" y="T0"/>
                </a:cxn>
                <a:cxn ang="0">
                  <a:pos x="0" y="T1"/>
                </a:cxn>
                <a:cxn ang="0">
                  <a:pos x="0" y="T2"/>
                </a:cxn>
                <a:cxn ang="0">
                  <a:pos x="0" y="T3"/>
                </a:cxn>
              </a:cxnLst>
              <a:rect l="0" t="0" r="r" b="b"/>
              <a:pathLst>
                <a:path h="2">
                  <a:moveTo>
                    <a:pt x="0" y="1"/>
                  </a:moveTo>
                  <a:lnTo>
                    <a:pt x="0" y="0"/>
                  </a:lnTo>
                  <a:lnTo>
                    <a:pt x="0" y="2"/>
                  </a:lnTo>
                  <a:lnTo>
                    <a:pt x="0" y="1"/>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4" name="Freeform 557"/>
            <p:cNvSpPr>
              <a:spLocks/>
            </p:cNvSpPr>
            <p:nvPr/>
          </p:nvSpPr>
          <p:spPr bwMode="auto">
            <a:xfrm>
              <a:off x="4642" y="2943"/>
              <a:ext cx="4" cy="13"/>
            </a:xfrm>
            <a:custGeom>
              <a:avLst/>
              <a:gdLst>
                <a:gd name="T0" fmla="*/ 5 w 5"/>
                <a:gd name="T1" fmla="*/ 0 h 16"/>
                <a:gd name="T2" fmla="*/ 4 w 5"/>
                <a:gd name="T3" fmla="*/ 2 h 16"/>
                <a:gd name="T4" fmla="*/ 0 w 5"/>
                <a:gd name="T5" fmla="*/ 16 h 16"/>
                <a:gd name="T6" fmla="*/ 4 w 5"/>
                <a:gd name="T7" fmla="*/ 7 h 16"/>
                <a:gd name="T8" fmla="*/ 2 w 5"/>
                <a:gd name="T9" fmla="*/ 10 h 16"/>
                <a:gd name="T10" fmla="*/ 5 w 5"/>
                <a:gd name="T11" fmla="*/ 4 h 16"/>
                <a:gd name="T12" fmla="*/ 4 w 5"/>
                <a:gd name="T13" fmla="*/ 5 h 16"/>
                <a:gd name="T14" fmla="*/ 5 w 5"/>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16">
                  <a:moveTo>
                    <a:pt x="5" y="0"/>
                  </a:moveTo>
                  <a:cubicBezTo>
                    <a:pt x="4" y="2"/>
                    <a:pt x="4" y="2"/>
                    <a:pt x="4" y="2"/>
                  </a:cubicBezTo>
                  <a:cubicBezTo>
                    <a:pt x="1" y="12"/>
                    <a:pt x="2" y="8"/>
                    <a:pt x="0" y="16"/>
                  </a:cubicBezTo>
                  <a:cubicBezTo>
                    <a:pt x="1" y="14"/>
                    <a:pt x="3" y="11"/>
                    <a:pt x="4" y="7"/>
                  </a:cubicBezTo>
                  <a:cubicBezTo>
                    <a:pt x="4" y="8"/>
                    <a:pt x="2" y="11"/>
                    <a:pt x="2" y="10"/>
                  </a:cubicBezTo>
                  <a:cubicBezTo>
                    <a:pt x="3" y="7"/>
                    <a:pt x="4" y="8"/>
                    <a:pt x="5" y="4"/>
                  </a:cubicBezTo>
                  <a:cubicBezTo>
                    <a:pt x="5" y="1"/>
                    <a:pt x="4" y="6"/>
                    <a:pt x="4" y="5"/>
                  </a:cubicBezTo>
                  <a:lnTo>
                    <a:pt x="5"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5" name="Freeform 558"/>
            <p:cNvSpPr>
              <a:spLocks/>
            </p:cNvSpPr>
            <p:nvPr/>
          </p:nvSpPr>
          <p:spPr bwMode="auto">
            <a:xfrm>
              <a:off x="4643" y="2947"/>
              <a:ext cx="1" cy="4"/>
            </a:xfrm>
            <a:custGeom>
              <a:avLst/>
              <a:gdLst>
                <a:gd name="T0" fmla="*/ 0 w 2"/>
                <a:gd name="T1" fmla="*/ 5 h 5"/>
                <a:gd name="T2" fmla="*/ 2 w 2"/>
                <a:gd name="T3" fmla="*/ 0 h 5"/>
                <a:gd name="T4" fmla="*/ 0 w 2"/>
                <a:gd name="T5" fmla="*/ 5 h 5"/>
              </a:gdLst>
              <a:ahLst/>
              <a:cxnLst>
                <a:cxn ang="0">
                  <a:pos x="T0" y="T1"/>
                </a:cxn>
                <a:cxn ang="0">
                  <a:pos x="T2" y="T3"/>
                </a:cxn>
                <a:cxn ang="0">
                  <a:pos x="T4" y="T5"/>
                </a:cxn>
              </a:cxnLst>
              <a:rect l="0" t="0" r="r" b="b"/>
              <a:pathLst>
                <a:path w="2" h="5">
                  <a:moveTo>
                    <a:pt x="0" y="5"/>
                  </a:moveTo>
                  <a:cubicBezTo>
                    <a:pt x="2" y="0"/>
                    <a:pt x="2" y="0"/>
                    <a:pt x="2" y="0"/>
                  </a:cubicBezTo>
                  <a:cubicBezTo>
                    <a:pt x="1" y="2"/>
                    <a:pt x="0" y="4"/>
                    <a:pt x="0" y="5"/>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6" name="Freeform 559"/>
            <p:cNvSpPr>
              <a:spLocks/>
            </p:cNvSpPr>
            <p:nvPr/>
          </p:nvSpPr>
          <p:spPr bwMode="auto">
            <a:xfrm>
              <a:off x="4641" y="2949"/>
              <a:ext cx="3" cy="5"/>
            </a:xfrm>
            <a:custGeom>
              <a:avLst/>
              <a:gdLst>
                <a:gd name="T0" fmla="*/ 2 w 3"/>
                <a:gd name="T1" fmla="*/ 4 h 6"/>
                <a:gd name="T2" fmla="*/ 3 w 3"/>
                <a:gd name="T3" fmla="*/ 0 h 6"/>
                <a:gd name="T4" fmla="*/ 0 w 3"/>
                <a:gd name="T5" fmla="*/ 6 h 6"/>
                <a:gd name="T6" fmla="*/ 2 w 3"/>
                <a:gd name="T7" fmla="*/ 4 h 6"/>
              </a:gdLst>
              <a:ahLst/>
              <a:cxnLst>
                <a:cxn ang="0">
                  <a:pos x="T0" y="T1"/>
                </a:cxn>
                <a:cxn ang="0">
                  <a:pos x="T2" y="T3"/>
                </a:cxn>
                <a:cxn ang="0">
                  <a:pos x="T4" y="T5"/>
                </a:cxn>
                <a:cxn ang="0">
                  <a:pos x="T6" y="T7"/>
                </a:cxn>
              </a:cxnLst>
              <a:rect l="0" t="0" r="r" b="b"/>
              <a:pathLst>
                <a:path w="3" h="6">
                  <a:moveTo>
                    <a:pt x="2" y="4"/>
                  </a:moveTo>
                  <a:cubicBezTo>
                    <a:pt x="1" y="3"/>
                    <a:pt x="3" y="0"/>
                    <a:pt x="3" y="0"/>
                  </a:cubicBezTo>
                  <a:cubicBezTo>
                    <a:pt x="0" y="6"/>
                    <a:pt x="0" y="6"/>
                    <a:pt x="0" y="6"/>
                  </a:cubicBezTo>
                  <a:lnTo>
                    <a:pt x="2" y="4"/>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7" name="Freeform 560"/>
            <p:cNvSpPr>
              <a:spLocks/>
            </p:cNvSpPr>
            <p:nvPr/>
          </p:nvSpPr>
          <p:spPr bwMode="auto">
            <a:xfrm>
              <a:off x="4641" y="2951"/>
              <a:ext cx="0" cy="1"/>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1"/>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8" name="Freeform 561"/>
            <p:cNvSpPr>
              <a:spLocks/>
            </p:cNvSpPr>
            <p:nvPr/>
          </p:nvSpPr>
          <p:spPr bwMode="auto">
            <a:xfrm>
              <a:off x="4640" y="2945"/>
              <a:ext cx="4" cy="8"/>
            </a:xfrm>
            <a:custGeom>
              <a:avLst/>
              <a:gdLst>
                <a:gd name="T0" fmla="*/ 0 w 5"/>
                <a:gd name="T1" fmla="*/ 8 h 10"/>
                <a:gd name="T2" fmla="*/ 1 w 5"/>
                <a:gd name="T3" fmla="*/ 8 h 10"/>
                <a:gd name="T4" fmla="*/ 1 w 5"/>
                <a:gd name="T5" fmla="*/ 8 h 10"/>
                <a:gd name="T6" fmla="*/ 3 w 5"/>
                <a:gd name="T7" fmla="*/ 3 h 10"/>
                <a:gd name="T8" fmla="*/ 4 w 5"/>
                <a:gd name="T9" fmla="*/ 4 h 10"/>
                <a:gd name="T10" fmla="*/ 5 w 5"/>
                <a:gd name="T11" fmla="*/ 0 h 10"/>
                <a:gd name="T12" fmla="*/ 0 w 5"/>
                <a:gd name="T13" fmla="*/ 8 h 10"/>
              </a:gdLst>
              <a:ahLst/>
              <a:cxnLst>
                <a:cxn ang="0">
                  <a:pos x="T0" y="T1"/>
                </a:cxn>
                <a:cxn ang="0">
                  <a:pos x="T2" y="T3"/>
                </a:cxn>
                <a:cxn ang="0">
                  <a:pos x="T4" y="T5"/>
                </a:cxn>
                <a:cxn ang="0">
                  <a:pos x="T6" y="T7"/>
                </a:cxn>
                <a:cxn ang="0">
                  <a:pos x="T8" y="T9"/>
                </a:cxn>
                <a:cxn ang="0">
                  <a:pos x="T10" y="T11"/>
                </a:cxn>
                <a:cxn ang="0">
                  <a:pos x="T12" y="T13"/>
                </a:cxn>
              </a:cxnLst>
              <a:rect l="0" t="0" r="r" b="b"/>
              <a:pathLst>
                <a:path w="5" h="10">
                  <a:moveTo>
                    <a:pt x="0" y="8"/>
                  </a:moveTo>
                  <a:cubicBezTo>
                    <a:pt x="0" y="10"/>
                    <a:pt x="0" y="9"/>
                    <a:pt x="1" y="8"/>
                  </a:cubicBezTo>
                  <a:cubicBezTo>
                    <a:pt x="1" y="8"/>
                    <a:pt x="1" y="8"/>
                    <a:pt x="1" y="8"/>
                  </a:cubicBezTo>
                  <a:cubicBezTo>
                    <a:pt x="2" y="6"/>
                    <a:pt x="3" y="1"/>
                    <a:pt x="3" y="3"/>
                  </a:cubicBezTo>
                  <a:cubicBezTo>
                    <a:pt x="4" y="2"/>
                    <a:pt x="2" y="6"/>
                    <a:pt x="4" y="4"/>
                  </a:cubicBezTo>
                  <a:cubicBezTo>
                    <a:pt x="5" y="0"/>
                    <a:pt x="5" y="0"/>
                    <a:pt x="5" y="0"/>
                  </a:cubicBezTo>
                  <a:cubicBezTo>
                    <a:pt x="4" y="0"/>
                    <a:pt x="1" y="6"/>
                    <a:pt x="0" y="8"/>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9" name="Freeform 562"/>
            <p:cNvSpPr>
              <a:spLocks/>
            </p:cNvSpPr>
            <p:nvPr/>
          </p:nvSpPr>
          <p:spPr bwMode="auto">
            <a:xfrm>
              <a:off x="4641" y="2950"/>
              <a:ext cx="1"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1" y="1"/>
                    <a:pt x="1" y="1"/>
                    <a:pt x="1" y="1"/>
                  </a:cubicBezTo>
                  <a:cubicBezTo>
                    <a:pt x="1" y="0"/>
                    <a:pt x="1" y="0"/>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0" name="Freeform 563"/>
            <p:cNvSpPr>
              <a:spLocks/>
            </p:cNvSpPr>
            <p:nvPr/>
          </p:nvSpPr>
          <p:spPr bwMode="auto">
            <a:xfrm>
              <a:off x="4642" y="2949"/>
              <a:ext cx="1" cy="3"/>
            </a:xfrm>
            <a:custGeom>
              <a:avLst/>
              <a:gdLst>
                <a:gd name="T0" fmla="*/ 0 w 1"/>
                <a:gd name="T1" fmla="*/ 3 h 3"/>
                <a:gd name="T2" fmla="*/ 0 w 1"/>
                <a:gd name="T3" fmla="*/ 2 h 3"/>
                <a:gd name="T4" fmla="*/ 1 w 1"/>
                <a:gd name="T5" fmla="*/ 0 h 3"/>
                <a:gd name="T6" fmla="*/ 0 w 1"/>
                <a:gd name="T7" fmla="*/ 3 h 3"/>
              </a:gdLst>
              <a:ahLst/>
              <a:cxnLst>
                <a:cxn ang="0">
                  <a:pos x="T0" y="T1"/>
                </a:cxn>
                <a:cxn ang="0">
                  <a:pos x="T2" y="T3"/>
                </a:cxn>
                <a:cxn ang="0">
                  <a:pos x="T4" y="T5"/>
                </a:cxn>
                <a:cxn ang="0">
                  <a:pos x="T6" y="T7"/>
                </a:cxn>
              </a:cxnLst>
              <a:rect l="0" t="0" r="r" b="b"/>
              <a:pathLst>
                <a:path w="1" h="3">
                  <a:moveTo>
                    <a:pt x="0" y="3"/>
                  </a:moveTo>
                  <a:lnTo>
                    <a:pt x="0" y="2"/>
                  </a:lnTo>
                  <a:lnTo>
                    <a:pt x="1" y="0"/>
                  </a:lnTo>
                  <a:lnTo>
                    <a:pt x="0" y="3"/>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1" name="Freeform 564"/>
            <p:cNvSpPr>
              <a:spLocks/>
            </p:cNvSpPr>
            <p:nvPr/>
          </p:nvSpPr>
          <p:spPr bwMode="auto">
            <a:xfrm>
              <a:off x="4639" y="2942"/>
              <a:ext cx="5" cy="10"/>
            </a:xfrm>
            <a:custGeom>
              <a:avLst/>
              <a:gdLst>
                <a:gd name="T0" fmla="*/ 0 w 5"/>
                <a:gd name="T1" fmla="*/ 11 h 12"/>
                <a:gd name="T2" fmla="*/ 3 w 5"/>
                <a:gd name="T3" fmla="*/ 7 h 12"/>
                <a:gd name="T4" fmla="*/ 5 w 5"/>
                <a:gd name="T5" fmla="*/ 0 h 12"/>
                <a:gd name="T6" fmla="*/ 4 w 5"/>
                <a:gd name="T7" fmla="*/ 1 h 12"/>
                <a:gd name="T8" fmla="*/ 0 w 5"/>
                <a:gd name="T9" fmla="*/ 11 h 12"/>
              </a:gdLst>
              <a:ahLst/>
              <a:cxnLst>
                <a:cxn ang="0">
                  <a:pos x="T0" y="T1"/>
                </a:cxn>
                <a:cxn ang="0">
                  <a:pos x="T2" y="T3"/>
                </a:cxn>
                <a:cxn ang="0">
                  <a:pos x="T4" y="T5"/>
                </a:cxn>
                <a:cxn ang="0">
                  <a:pos x="T6" y="T7"/>
                </a:cxn>
                <a:cxn ang="0">
                  <a:pos x="T8" y="T9"/>
                </a:cxn>
              </a:cxnLst>
              <a:rect l="0" t="0" r="r" b="b"/>
              <a:pathLst>
                <a:path w="5" h="12">
                  <a:moveTo>
                    <a:pt x="0" y="11"/>
                  </a:moveTo>
                  <a:cubicBezTo>
                    <a:pt x="3" y="5"/>
                    <a:pt x="1" y="12"/>
                    <a:pt x="3" y="7"/>
                  </a:cubicBezTo>
                  <a:cubicBezTo>
                    <a:pt x="2" y="7"/>
                    <a:pt x="3" y="3"/>
                    <a:pt x="5" y="0"/>
                  </a:cubicBezTo>
                  <a:cubicBezTo>
                    <a:pt x="4" y="1"/>
                    <a:pt x="4" y="1"/>
                    <a:pt x="4" y="1"/>
                  </a:cubicBezTo>
                  <a:cubicBezTo>
                    <a:pt x="3" y="3"/>
                    <a:pt x="1" y="8"/>
                    <a:pt x="0" y="1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2" name="Freeform 565"/>
            <p:cNvSpPr>
              <a:spLocks/>
            </p:cNvSpPr>
            <p:nvPr/>
          </p:nvSpPr>
          <p:spPr bwMode="auto">
            <a:xfrm>
              <a:off x="4644" y="2938"/>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3" name="Freeform 566"/>
            <p:cNvSpPr>
              <a:spLocks/>
            </p:cNvSpPr>
            <p:nvPr/>
          </p:nvSpPr>
          <p:spPr bwMode="auto">
            <a:xfrm>
              <a:off x="4639" y="2935"/>
              <a:ext cx="5" cy="13"/>
            </a:xfrm>
            <a:custGeom>
              <a:avLst/>
              <a:gdLst>
                <a:gd name="T0" fmla="*/ 0 w 7"/>
                <a:gd name="T1" fmla="*/ 14 h 16"/>
                <a:gd name="T2" fmla="*/ 3 w 7"/>
                <a:gd name="T3" fmla="*/ 8 h 16"/>
                <a:gd name="T4" fmla="*/ 1 w 7"/>
                <a:gd name="T5" fmla="*/ 12 h 16"/>
                <a:gd name="T6" fmla="*/ 3 w 7"/>
                <a:gd name="T7" fmla="*/ 10 h 16"/>
                <a:gd name="T8" fmla="*/ 0 w 7"/>
                <a:gd name="T9" fmla="*/ 16 h 16"/>
                <a:gd name="T10" fmla="*/ 3 w 7"/>
                <a:gd name="T11" fmla="*/ 11 h 16"/>
                <a:gd name="T12" fmla="*/ 2 w 7"/>
                <a:gd name="T13" fmla="*/ 15 h 16"/>
                <a:gd name="T14" fmla="*/ 5 w 7"/>
                <a:gd name="T15" fmla="*/ 9 h 16"/>
                <a:gd name="T16" fmla="*/ 4 w 7"/>
                <a:gd name="T17" fmla="*/ 9 h 16"/>
                <a:gd name="T18" fmla="*/ 6 w 7"/>
                <a:gd name="T19" fmla="*/ 5 h 16"/>
                <a:gd name="T20" fmla="*/ 6 w 7"/>
                <a:gd name="T21" fmla="*/ 1 h 16"/>
                <a:gd name="T22" fmla="*/ 0 w 7"/>
                <a:gd name="T23"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16">
                  <a:moveTo>
                    <a:pt x="0" y="14"/>
                  </a:moveTo>
                  <a:cubicBezTo>
                    <a:pt x="3" y="8"/>
                    <a:pt x="3" y="8"/>
                    <a:pt x="3" y="8"/>
                  </a:cubicBezTo>
                  <a:cubicBezTo>
                    <a:pt x="2" y="10"/>
                    <a:pt x="2" y="12"/>
                    <a:pt x="1" y="12"/>
                  </a:cubicBezTo>
                  <a:cubicBezTo>
                    <a:pt x="1" y="13"/>
                    <a:pt x="3" y="10"/>
                    <a:pt x="3" y="10"/>
                  </a:cubicBezTo>
                  <a:cubicBezTo>
                    <a:pt x="1" y="16"/>
                    <a:pt x="2" y="11"/>
                    <a:pt x="0" y="16"/>
                  </a:cubicBezTo>
                  <a:cubicBezTo>
                    <a:pt x="1" y="16"/>
                    <a:pt x="1" y="16"/>
                    <a:pt x="3" y="11"/>
                  </a:cubicBezTo>
                  <a:cubicBezTo>
                    <a:pt x="2" y="15"/>
                    <a:pt x="2" y="15"/>
                    <a:pt x="2" y="15"/>
                  </a:cubicBezTo>
                  <a:cubicBezTo>
                    <a:pt x="5" y="9"/>
                    <a:pt x="5" y="9"/>
                    <a:pt x="5" y="9"/>
                  </a:cubicBezTo>
                  <a:cubicBezTo>
                    <a:pt x="5" y="7"/>
                    <a:pt x="2" y="13"/>
                    <a:pt x="4" y="9"/>
                  </a:cubicBezTo>
                  <a:cubicBezTo>
                    <a:pt x="5" y="6"/>
                    <a:pt x="5" y="6"/>
                    <a:pt x="6" y="5"/>
                  </a:cubicBezTo>
                  <a:cubicBezTo>
                    <a:pt x="5" y="6"/>
                    <a:pt x="7" y="0"/>
                    <a:pt x="6" y="1"/>
                  </a:cubicBezTo>
                  <a:cubicBezTo>
                    <a:pt x="6" y="1"/>
                    <a:pt x="1" y="11"/>
                    <a:pt x="0" y="14"/>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4" name="Freeform 567"/>
            <p:cNvSpPr>
              <a:spLocks/>
            </p:cNvSpPr>
            <p:nvPr/>
          </p:nvSpPr>
          <p:spPr bwMode="auto">
            <a:xfrm>
              <a:off x="4640" y="2939"/>
              <a:ext cx="2" cy="2"/>
            </a:xfrm>
            <a:custGeom>
              <a:avLst/>
              <a:gdLst>
                <a:gd name="T0" fmla="*/ 1 w 2"/>
                <a:gd name="T1" fmla="*/ 1 h 2"/>
                <a:gd name="T2" fmla="*/ 2 w 2"/>
                <a:gd name="T3" fmla="*/ 0 h 2"/>
                <a:gd name="T4" fmla="*/ 0 w 2"/>
                <a:gd name="T5" fmla="*/ 2 h 2"/>
                <a:gd name="T6" fmla="*/ 1 w 2"/>
                <a:gd name="T7" fmla="*/ 1 h 2"/>
              </a:gdLst>
              <a:ahLst/>
              <a:cxnLst>
                <a:cxn ang="0">
                  <a:pos x="T0" y="T1"/>
                </a:cxn>
                <a:cxn ang="0">
                  <a:pos x="T2" y="T3"/>
                </a:cxn>
                <a:cxn ang="0">
                  <a:pos x="T4" y="T5"/>
                </a:cxn>
                <a:cxn ang="0">
                  <a:pos x="T6" y="T7"/>
                </a:cxn>
              </a:cxnLst>
              <a:rect l="0" t="0" r="r" b="b"/>
              <a:pathLst>
                <a:path w="2" h="2">
                  <a:moveTo>
                    <a:pt x="1" y="1"/>
                  </a:moveTo>
                  <a:lnTo>
                    <a:pt x="2" y="0"/>
                  </a:lnTo>
                  <a:lnTo>
                    <a:pt x="0" y="2"/>
                  </a:lnTo>
                  <a:lnTo>
                    <a:pt x="1" y="1"/>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5" name="Freeform 568"/>
            <p:cNvSpPr>
              <a:spLocks/>
            </p:cNvSpPr>
            <p:nvPr/>
          </p:nvSpPr>
          <p:spPr bwMode="auto">
            <a:xfrm>
              <a:off x="4636" y="2934"/>
              <a:ext cx="7" cy="13"/>
            </a:xfrm>
            <a:custGeom>
              <a:avLst/>
              <a:gdLst>
                <a:gd name="T0" fmla="*/ 1 w 8"/>
                <a:gd name="T1" fmla="*/ 15 h 16"/>
                <a:gd name="T2" fmla="*/ 3 w 8"/>
                <a:gd name="T3" fmla="*/ 12 h 16"/>
                <a:gd name="T4" fmla="*/ 2 w 8"/>
                <a:gd name="T5" fmla="*/ 15 h 16"/>
                <a:gd name="T6" fmla="*/ 4 w 8"/>
                <a:gd name="T7" fmla="*/ 10 h 16"/>
                <a:gd name="T8" fmla="*/ 2 w 8"/>
                <a:gd name="T9" fmla="*/ 12 h 16"/>
                <a:gd name="T10" fmla="*/ 6 w 8"/>
                <a:gd name="T11" fmla="*/ 4 h 16"/>
                <a:gd name="T12" fmla="*/ 5 w 8"/>
                <a:gd name="T13" fmla="*/ 6 h 16"/>
                <a:gd name="T14" fmla="*/ 4 w 8"/>
                <a:gd name="T15" fmla="*/ 7 h 16"/>
                <a:gd name="T16" fmla="*/ 3 w 8"/>
                <a:gd name="T17" fmla="*/ 8 h 16"/>
                <a:gd name="T18" fmla="*/ 2 w 8"/>
                <a:gd name="T19" fmla="*/ 10 h 16"/>
                <a:gd name="T20" fmla="*/ 1 w 8"/>
                <a:gd name="T21"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16">
                  <a:moveTo>
                    <a:pt x="1" y="15"/>
                  </a:moveTo>
                  <a:cubicBezTo>
                    <a:pt x="3" y="12"/>
                    <a:pt x="3" y="12"/>
                    <a:pt x="3" y="12"/>
                  </a:cubicBezTo>
                  <a:cubicBezTo>
                    <a:pt x="3" y="12"/>
                    <a:pt x="2" y="14"/>
                    <a:pt x="2" y="15"/>
                  </a:cubicBezTo>
                  <a:cubicBezTo>
                    <a:pt x="3" y="13"/>
                    <a:pt x="4" y="11"/>
                    <a:pt x="4" y="10"/>
                  </a:cubicBezTo>
                  <a:cubicBezTo>
                    <a:pt x="7" y="4"/>
                    <a:pt x="3" y="11"/>
                    <a:pt x="2" y="12"/>
                  </a:cubicBezTo>
                  <a:cubicBezTo>
                    <a:pt x="3" y="9"/>
                    <a:pt x="4" y="9"/>
                    <a:pt x="6" y="4"/>
                  </a:cubicBezTo>
                  <a:cubicBezTo>
                    <a:pt x="6" y="4"/>
                    <a:pt x="5" y="6"/>
                    <a:pt x="5" y="6"/>
                  </a:cubicBezTo>
                  <a:cubicBezTo>
                    <a:pt x="8" y="0"/>
                    <a:pt x="5" y="5"/>
                    <a:pt x="4" y="7"/>
                  </a:cubicBezTo>
                  <a:cubicBezTo>
                    <a:pt x="3" y="7"/>
                    <a:pt x="3" y="9"/>
                    <a:pt x="3" y="8"/>
                  </a:cubicBezTo>
                  <a:cubicBezTo>
                    <a:pt x="2" y="10"/>
                    <a:pt x="2" y="10"/>
                    <a:pt x="2" y="10"/>
                  </a:cubicBezTo>
                  <a:cubicBezTo>
                    <a:pt x="0" y="14"/>
                    <a:pt x="0" y="16"/>
                    <a:pt x="1" y="15"/>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6" name="Freeform 569"/>
            <p:cNvSpPr>
              <a:spLocks/>
            </p:cNvSpPr>
            <p:nvPr/>
          </p:nvSpPr>
          <p:spPr bwMode="auto">
            <a:xfrm>
              <a:off x="4637" y="2946"/>
              <a:ext cx="1" cy="2"/>
            </a:xfrm>
            <a:custGeom>
              <a:avLst/>
              <a:gdLst>
                <a:gd name="T0" fmla="*/ 1 w 1"/>
                <a:gd name="T1" fmla="*/ 1 h 2"/>
                <a:gd name="T2" fmla="*/ 1 w 1"/>
                <a:gd name="T3" fmla="*/ 0 h 2"/>
                <a:gd name="T4" fmla="*/ 1 w 1"/>
                <a:gd name="T5" fmla="*/ 1 h 2"/>
              </a:gdLst>
              <a:ahLst/>
              <a:cxnLst>
                <a:cxn ang="0">
                  <a:pos x="T0" y="T1"/>
                </a:cxn>
                <a:cxn ang="0">
                  <a:pos x="T2" y="T3"/>
                </a:cxn>
                <a:cxn ang="0">
                  <a:pos x="T4" y="T5"/>
                </a:cxn>
              </a:cxnLst>
              <a:rect l="0" t="0" r="r" b="b"/>
              <a:pathLst>
                <a:path w="1" h="2">
                  <a:moveTo>
                    <a:pt x="1" y="1"/>
                  </a:moveTo>
                  <a:cubicBezTo>
                    <a:pt x="1" y="1"/>
                    <a:pt x="1" y="1"/>
                    <a:pt x="1" y="0"/>
                  </a:cubicBezTo>
                  <a:cubicBezTo>
                    <a:pt x="0" y="1"/>
                    <a:pt x="0" y="2"/>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7" name="Freeform 570"/>
            <p:cNvSpPr>
              <a:spLocks/>
            </p:cNvSpPr>
            <p:nvPr/>
          </p:nvSpPr>
          <p:spPr bwMode="auto">
            <a:xfrm>
              <a:off x="4639" y="294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8" name="Freeform 571"/>
            <p:cNvSpPr>
              <a:spLocks/>
            </p:cNvSpPr>
            <p:nvPr/>
          </p:nvSpPr>
          <p:spPr bwMode="auto">
            <a:xfrm>
              <a:off x="4635" y="2944"/>
              <a:ext cx="1" cy="2"/>
            </a:xfrm>
            <a:custGeom>
              <a:avLst/>
              <a:gdLst>
                <a:gd name="T0" fmla="*/ 1 w 1"/>
                <a:gd name="T1" fmla="*/ 1 h 3"/>
                <a:gd name="T2" fmla="*/ 1 w 1"/>
                <a:gd name="T3" fmla="*/ 0 h 3"/>
                <a:gd name="T4" fmla="*/ 0 w 1"/>
                <a:gd name="T5" fmla="*/ 3 h 3"/>
                <a:gd name="T6" fmla="*/ 1 w 1"/>
                <a:gd name="T7" fmla="*/ 1 h 3"/>
              </a:gdLst>
              <a:ahLst/>
              <a:cxnLst>
                <a:cxn ang="0">
                  <a:pos x="T0" y="T1"/>
                </a:cxn>
                <a:cxn ang="0">
                  <a:pos x="T2" y="T3"/>
                </a:cxn>
                <a:cxn ang="0">
                  <a:pos x="T4" y="T5"/>
                </a:cxn>
                <a:cxn ang="0">
                  <a:pos x="T6" y="T7"/>
                </a:cxn>
              </a:cxnLst>
              <a:rect l="0" t="0" r="r" b="b"/>
              <a:pathLst>
                <a:path w="1" h="3">
                  <a:moveTo>
                    <a:pt x="1" y="1"/>
                  </a:moveTo>
                  <a:cubicBezTo>
                    <a:pt x="1" y="0"/>
                    <a:pt x="1" y="0"/>
                    <a:pt x="1" y="0"/>
                  </a:cubicBezTo>
                  <a:cubicBezTo>
                    <a:pt x="0" y="3"/>
                    <a:pt x="0" y="3"/>
                    <a:pt x="0" y="3"/>
                  </a:cubicBezTo>
                  <a:cubicBezTo>
                    <a:pt x="0" y="3"/>
                    <a:pt x="1" y="2"/>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9" name="Freeform 572"/>
            <p:cNvSpPr>
              <a:spLocks/>
            </p:cNvSpPr>
            <p:nvPr/>
          </p:nvSpPr>
          <p:spPr bwMode="auto">
            <a:xfrm>
              <a:off x="4622" y="2931"/>
              <a:ext cx="18" cy="17"/>
            </a:xfrm>
            <a:custGeom>
              <a:avLst/>
              <a:gdLst>
                <a:gd name="T0" fmla="*/ 10 w 22"/>
                <a:gd name="T1" fmla="*/ 1 h 21"/>
                <a:gd name="T2" fmla="*/ 8 w 22"/>
                <a:gd name="T3" fmla="*/ 4 h 21"/>
                <a:gd name="T4" fmla="*/ 5 w 22"/>
                <a:gd name="T5" fmla="*/ 7 h 21"/>
                <a:gd name="T6" fmla="*/ 0 w 22"/>
                <a:gd name="T7" fmla="*/ 12 h 21"/>
                <a:gd name="T8" fmla="*/ 3 w 22"/>
                <a:gd name="T9" fmla="*/ 11 h 21"/>
                <a:gd name="T10" fmla="*/ 1 w 22"/>
                <a:gd name="T11" fmla="*/ 13 h 21"/>
                <a:gd name="T12" fmla="*/ 4 w 22"/>
                <a:gd name="T13" fmla="*/ 13 h 21"/>
                <a:gd name="T14" fmla="*/ 7 w 22"/>
                <a:gd name="T15" fmla="*/ 13 h 21"/>
                <a:gd name="T16" fmla="*/ 12 w 22"/>
                <a:gd name="T17" fmla="*/ 18 h 21"/>
                <a:gd name="T18" fmla="*/ 15 w 22"/>
                <a:gd name="T19" fmla="*/ 13 h 21"/>
                <a:gd name="T20" fmla="*/ 13 w 22"/>
                <a:gd name="T21" fmla="*/ 17 h 21"/>
                <a:gd name="T22" fmla="*/ 13 w 22"/>
                <a:gd name="T23" fmla="*/ 16 h 21"/>
                <a:gd name="T24" fmla="*/ 14 w 22"/>
                <a:gd name="T25" fmla="*/ 18 h 21"/>
                <a:gd name="T26" fmla="*/ 18 w 22"/>
                <a:gd name="T27" fmla="*/ 12 h 21"/>
                <a:gd name="T28" fmla="*/ 15 w 22"/>
                <a:gd name="T29" fmla="*/ 19 h 21"/>
                <a:gd name="T30" fmla="*/ 18 w 22"/>
                <a:gd name="T31" fmla="*/ 15 h 21"/>
                <a:gd name="T32" fmla="*/ 20 w 22"/>
                <a:gd name="T33" fmla="*/ 10 h 21"/>
                <a:gd name="T34" fmla="*/ 21 w 22"/>
                <a:gd name="T35" fmla="*/ 8 h 21"/>
                <a:gd name="T36" fmla="*/ 13 w 22"/>
                <a:gd name="T37" fmla="*/ 14 h 21"/>
                <a:gd name="T38" fmla="*/ 15 w 22"/>
                <a:gd name="T39" fmla="*/ 11 h 21"/>
                <a:gd name="T40" fmla="*/ 15 w 22"/>
                <a:gd name="T41" fmla="*/ 6 h 21"/>
                <a:gd name="T42" fmla="*/ 11 w 22"/>
                <a:gd name="T43" fmla="*/ 11 h 21"/>
                <a:gd name="T44" fmla="*/ 12 w 22"/>
                <a:gd name="T45" fmla="*/ 9 h 21"/>
                <a:gd name="T46" fmla="*/ 10 w 22"/>
                <a:gd name="T47" fmla="*/ 11 h 21"/>
                <a:gd name="T48" fmla="*/ 12 w 22"/>
                <a:gd name="T49" fmla="*/ 7 h 21"/>
                <a:gd name="T50" fmla="*/ 8 w 22"/>
                <a:gd name="T51" fmla="*/ 13 h 21"/>
                <a:gd name="T52" fmla="*/ 13 w 22"/>
                <a:gd name="T53" fmla="*/ 4 h 21"/>
                <a:gd name="T54" fmla="*/ 11 w 22"/>
                <a:gd name="T55" fmla="*/ 7 h 21"/>
                <a:gd name="T56" fmla="*/ 8 w 22"/>
                <a:gd name="T57" fmla="*/ 10 h 21"/>
                <a:gd name="T58" fmla="*/ 12 w 22"/>
                <a:gd name="T59" fmla="*/ 4 h 21"/>
                <a:gd name="T60" fmla="*/ 9 w 22"/>
                <a:gd name="T61" fmla="*/ 7 h 21"/>
                <a:gd name="T62" fmla="*/ 6 w 22"/>
                <a:gd name="T63" fmla="*/ 10 h 21"/>
                <a:gd name="T64" fmla="*/ 6 w 22"/>
                <a:gd name="T65" fmla="*/ 7 h 21"/>
                <a:gd name="T66" fmla="*/ 11 w 22"/>
                <a:gd name="T67" fmla="*/ 3 h 21"/>
                <a:gd name="T68" fmla="*/ 13 w 22"/>
                <a:gd name="T69" fmla="*/ 0 h 21"/>
                <a:gd name="T70" fmla="*/ 6 w 22"/>
                <a:gd name="T71" fmla="*/ 6 h 21"/>
                <a:gd name="T72" fmla="*/ 10 w 22"/>
                <a:gd name="T73" fmla="*/ 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 h="21">
                  <a:moveTo>
                    <a:pt x="10" y="1"/>
                  </a:moveTo>
                  <a:cubicBezTo>
                    <a:pt x="8" y="3"/>
                    <a:pt x="8" y="4"/>
                    <a:pt x="8" y="4"/>
                  </a:cubicBezTo>
                  <a:cubicBezTo>
                    <a:pt x="6" y="6"/>
                    <a:pt x="6" y="6"/>
                    <a:pt x="5" y="7"/>
                  </a:cubicBezTo>
                  <a:cubicBezTo>
                    <a:pt x="4" y="9"/>
                    <a:pt x="2" y="10"/>
                    <a:pt x="0" y="12"/>
                  </a:cubicBezTo>
                  <a:cubicBezTo>
                    <a:pt x="0" y="13"/>
                    <a:pt x="3" y="10"/>
                    <a:pt x="3" y="11"/>
                  </a:cubicBezTo>
                  <a:cubicBezTo>
                    <a:pt x="1" y="13"/>
                    <a:pt x="1" y="13"/>
                    <a:pt x="1" y="13"/>
                  </a:cubicBezTo>
                  <a:cubicBezTo>
                    <a:pt x="3" y="12"/>
                    <a:pt x="6" y="11"/>
                    <a:pt x="4" y="13"/>
                  </a:cubicBezTo>
                  <a:cubicBezTo>
                    <a:pt x="4" y="14"/>
                    <a:pt x="5" y="14"/>
                    <a:pt x="7" y="13"/>
                  </a:cubicBezTo>
                  <a:cubicBezTo>
                    <a:pt x="8" y="16"/>
                    <a:pt x="11" y="14"/>
                    <a:pt x="12" y="18"/>
                  </a:cubicBezTo>
                  <a:cubicBezTo>
                    <a:pt x="15" y="13"/>
                    <a:pt x="15" y="13"/>
                    <a:pt x="15" y="13"/>
                  </a:cubicBezTo>
                  <a:cubicBezTo>
                    <a:pt x="14" y="16"/>
                    <a:pt x="16" y="13"/>
                    <a:pt x="13" y="17"/>
                  </a:cubicBezTo>
                  <a:cubicBezTo>
                    <a:pt x="14" y="16"/>
                    <a:pt x="13" y="16"/>
                    <a:pt x="13" y="16"/>
                  </a:cubicBezTo>
                  <a:cubicBezTo>
                    <a:pt x="11" y="21"/>
                    <a:pt x="15" y="16"/>
                    <a:pt x="14" y="18"/>
                  </a:cubicBezTo>
                  <a:cubicBezTo>
                    <a:pt x="15" y="17"/>
                    <a:pt x="17" y="12"/>
                    <a:pt x="18" y="12"/>
                  </a:cubicBezTo>
                  <a:cubicBezTo>
                    <a:pt x="14" y="18"/>
                    <a:pt x="18" y="12"/>
                    <a:pt x="15" y="19"/>
                  </a:cubicBezTo>
                  <a:cubicBezTo>
                    <a:pt x="15" y="21"/>
                    <a:pt x="18" y="14"/>
                    <a:pt x="18" y="15"/>
                  </a:cubicBezTo>
                  <a:cubicBezTo>
                    <a:pt x="20" y="11"/>
                    <a:pt x="18" y="13"/>
                    <a:pt x="20" y="10"/>
                  </a:cubicBezTo>
                  <a:cubicBezTo>
                    <a:pt x="21" y="7"/>
                    <a:pt x="19" y="11"/>
                    <a:pt x="21" y="8"/>
                  </a:cubicBezTo>
                  <a:cubicBezTo>
                    <a:pt x="22" y="5"/>
                    <a:pt x="16" y="12"/>
                    <a:pt x="13" y="14"/>
                  </a:cubicBezTo>
                  <a:cubicBezTo>
                    <a:pt x="15" y="11"/>
                    <a:pt x="15" y="11"/>
                    <a:pt x="15" y="11"/>
                  </a:cubicBezTo>
                  <a:cubicBezTo>
                    <a:pt x="13" y="13"/>
                    <a:pt x="12" y="12"/>
                    <a:pt x="15" y="6"/>
                  </a:cubicBezTo>
                  <a:cubicBezTo>
                    <a:pt x="13" y="9"/>
                    <a:pt x="16" y="4"/>
                    <a:pt x="11" y="11"/>
                  </a:cubicBezTo>
                  <a:cubicBezTo>
                    <a:pt x="12" y="9"/>
                    <a:pt x="12" y="10"/>
                    <a:pt x="12" y="9"/>
                  </a:cubicBezTo>
                  <a:cubicBezTo>
                    <a:pt x="10" y="11"/>
                    <a:pt x="10" y="11"/>
                    <a:pt x="10" y="11"/>
                  </a:cubicBezTo>
                  <a:cubicBezTo>
                    <a:pt x="10" y="11"/>
                    <a:pt x="13" y="7"/>
                    <a:pt x="12" y="7"/>
                  </a:cubicBezTo>
                  <a:cubicBezTo>
                    <a:pt x="10" y="10"/>
                    <a:pt x="9" y="11"/>
                    <a:pt x="8" y="13"/>
                  </a:cubicBezTo>
                  <a:cubicBezTo>
                    <a:pt x="9" y="10"/>
                    <a:pt x="11" y="7"/>
                    <a:pt x="13" y="4"/>
                  </a:cubicBezTo>
                  <a:cubicBezTo>
                    <a:pt x="11" y="7"/>
                    <a:pt x="11" y="7"/>
                    <a:pt x="11" y="7"/>
                  </a:cubicBezTo>
                  <a:cubicBezTo>
                    <a:pt x="11" y="6"/>
                    <a:pt x="9" y="9"/>
                    <a:pt x="8" y="10"/>
                  </a:cubicBezTo>
                  <a:cubicBezTo>
                    <a:pt x="8" y="10"/>
                    <a:pt x="11" y="6"/>
                    <a:pt x="12" y="4"/>
                  </a:cubicBezTo>
                  <a:cubicBezTo>
                    <a:pt x="13" y="3"/>
                    <a:pt x="7" y="10"/>
                    <a:pt x="9" y="7"/>
                  </a:cubicBezTo>
                  <a:cubicBezTo>
                    <a:pt x="6" y="10"/>
                    <a:pt x="6" y="10"/>
                    <a:pt x="6" y="10"/>
                  </a:cubicBezTo>
                  <a:cubicBezTo>
                    <a:pt x="5" y="10"/>
                    <a:pt x="8" y="7"/>
                    <a:pt x="6" y="7"/>
                  </a:cubicBezTo>
                  <a:cubicBezTo>
                    <a:pt x="10" y="3"/>
                    <a:pt x="10" y="4"/>
                    <a:pt x="11" y="3"/>
                  </a:cubicBezTo>
                  <a:cubicBezTo>
                    <a:pt x="12" y="2"/>
                    <a:pt x="12" y="2"/>
                    <a:pt x="13" y="0"/>
                  </a:cubicBezTo>
                  <a:cubicBezTo>
                    <a:pt x="6" y="6"/>
                    <a:pt x="6" y="6"/>
                    <a:pt x="6" y="6"/>
                  </a:cubicBezTo>
                  <a:cubicBezTo>
                    <a:pt x="11" y="2"/>
                    <a:pt x="10" y="2"/>
                    <a:pt x="10"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30" name="Freeform 573"/>
            <p:cNvSpPr>
              <a:spLocks/>
            </p:cNvSpPr>
            <p:nvPr/>
          </p:nvSpPr>
          <p:spPr bwMode="auto">
            <a:xfrm>
              <a:off x="4633" y="2930"/>
              <a:ext cx="1" cy="1"/>
            </a:xfrm>
            <a:custGeom>
              <a:avLst/>
              <a:gdLst>
                <a:gd name="T0" fmla="*/ 0 w 1"/>
                <a:gd name="T1" fmla="*/ 1 h 1"/>
                <a:gd name="T2" fmla="*/ 1 w 1"/>
                <a:gd name="T3" fmla="*/ 0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1" y="0"/>
                  </a:lnTo>
                  <a:lnTo>
                    <a:pt x="1" y="0"/>
                  </a:lnTo>
                  <a:lnTo>
                    <a:pt x="0" y="1"/>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31" name="Freeform 574"/>
            <p:cNvSpPr>
              <a:spLocks/>
            </p:cNvSpPr>
            <p:nvPr/>
          </p:nvSpPr>
          <p:spPr bwMode="auto">
            <a:xfrm>
              <a:off x="4630" y="293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32" name="Rectangle 575"/>
            <p:cNvSpPr>
              <a:spLocks noChangeArrowheads="1"/>
            </p:cNvSpPr>
            <p:nvPr/>
          </p:nvSpPr>
          <p:spPr bwMode="auto">
            <a:xfrm>
              <a:off x="4626" y="2941"/>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33" name="Freeform 576"/>
            <p:cNvSpPr>
              <a:spLocks/>
            </p:cNvSpPr>
            <p:nvPr/>
          </p:nvSpPr>
          <p:spPr bwMode="auto">
            <a:xfrm>
              <a:off x="4633" y="2931"/>
              <a:ext cx="2" cy="3"/>
            </a:xfrm>
            <a:custGeom>
              <a:avLst/>
              <a:gdLst>
                <a:gd name="T0" fmla="*/ 2 w 2"/>
                <a:gd name="T1" fmla="*/ 0 h 3"/>
                <a:gd name="T2" fmla="*/ 0 w 2"/>
                <a:gd name="T3" fmla="*/ 3 h 3"/>
                <a:gd name="T4" fmla="*/ 2 w 2"/>
                <a:gd name="T5" fmla="*/ 0 h 3"/>
              </a:gdLst>
              <a:ahLst/>
              <a:cxnLst>
                <a:cxn ang="0">
                  <a:pos x="T0" y="T1"/>
                </a:cxn>
                <a:cxn ang="0">
                  <a:pos x="T2" y="T3"/>
                </a:cxn>
                <a:cxn ang="0">
                  <a:pos x="T4" y="T5"/>
                </a:cxn>
              </a:cxnLst>
              <a:rect l="0" t="0" r="r" b="b"/>
              <a:pathLst>
                <a:path w="2" h="3">
                  <a:moveTo>
                    <a:pt x="2" y="0"/>
                  </a:moveTo>
                  <a:lnTo>
                    <a:pt x="0" y="3"/>
                  </a:lnTo>
                  <a:lnTo>
                    <a:pt x="2"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34" name="Freeform 577"/>
            <p:cNvSpPr>
              <a:spLocks/>
            </p:cNvSpPr>
            <p:nvPr/>
          </p:nvSpPr>
          <p:spPr bwMode="auto">
            <a:xfrm>
              <a:off x="4635" y="2933"/>
              <a:ext cx="1" cy="3"/>
            </a:xfrm>
            <a:custGeom>
              <a:avLst/>
              <a:gdLst>
                <a:gd name="T0" fmla="*/ 0 w 2"/>
                <a:gd name="T1" fmla="*/ 3 h 3"/>
                <a:gd name="T2" fmla="*/ 2 w 2"/>
                <a:gd name="T3" fmla="*/ 0 h 3"/>
                <a:gd name="T4" fmla="*/ 0 w 2"/>
                <a:gd name="T5" fmla="*/ 3 h 3"/>
              </a:gdLst>
              <a:ahLst/>
              <a:cxnLst>
                <a:cxn ang="0">
                  <a:pos x="T0" y="T1"/>
                </a:cxn>
                <a:cxn ang="0">
                  <a:pos x="T2" y="T3"/>
                </a:cxn>
                <a:cxn ang="0">
                  <a:pos x="T4" y="T5"/>
                </a:cxn>
              </a:cxnLst>
              <a:rect l="0" t="0" r="r" b="b"/>
              <a:pathLst>
                <a:path w="2" h="3">
                  <a:moveTo>
                    <a:pt x="0" y="3"/>
                  </a:moveTo>
                  <a:cubicBezTo>
                    <a:pt x="2" y="0"/>
                    <a:pt x="2" y="0"/>
                    <a:pt x="2" y="0"/>
                  </a:cubicBezTo>
                  <a:cubicBezTo>
                    <a:pt x="2" y="0"/>
                    <a:pt x="1" y="1"/>
                    <a:pt x="0" y="3"/>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35" name="Freeform 578"/>
            <p:cNvSpPr>
              <a:spLocks/>
            </p:cNvSpPr>
            <p:nvPr/>
          </p:nvSpPr>
          <p:spPr bwMode="auto">
            <a:xfrm>
              <a:off x="4631" y="2930"/>
              <a:ext cx="2" cy="1"/>
            </a:xfrm>
            <a:custGeom>
              <a:avLst/>
              <a:gdLst>
                <a:gd name="T0" fmla="*/ 2 w 2"/>
                <a:gd name="T1" fmla="*/ 0 h 1"/>
                <a:gd name="T2" fmla="*/ 1 w 2"/>
                <a:gd name="T3" fmla="*/ 1 h 1"/>
                <a:gd name="T4" fmla="*/ 0 w 2"/>
                <a:gd name="T5" fmla="*/ 1 h 1"/>
                <a:gd name="T6" fmla="*/ 2 w 2"/>
                <a:gd name="T7" fmla="*/ 0 h 1"/>
              </a:gdLst>
              <a:ahLst/>
              <a:cxnLst>
                <a:cxn ang="0">
                  <a:pos x="T0" y="T1"/>
                </a:cxn>
                <a:cxn ang="0">
                  <a:pos x="T2" y="T3"/>
                </a:cxn>
                <a:cxn ang="0">
                  <a:pos x="T4" y="T5"/>
                </a:cxn>
                <a:cxn ang="0">
                  <a:pos x="T6" y="T7"/>
                </a:cxn>
              </a:cxnLst>
              <a:rect l="0" t="0" r="r" b="b"/>
              <a:pathLst>
                <a:path w="2" h="1">
                  <a:moveTo>
                    <a:pt x="2" y="0"/>
                  </a:moveTo>
                  <a:lnTo>
                    <a:pt x="1" y="1"/>
                  </a:lnTo>
                  <a:lnTo>
                    <a:pt x="0" y="1"/>
                  </a:lnTo>
                  <a:lnTo>
                    <a:pt x="2"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36" name="Freeform 579"/>
            <p:cNvSpPr>
              <a:spLocks/>
            </p:cNvSpPr>
            <p:nvPr/>
          </p:nvSpPr>
          <p:spPr bwMode="auto">
            <a:xfrm>
              <a:off x="4614" y="2928"/>
              <a:ext cx="16" cy="12"/>
            </a:xfrm>
            <a:custGeom>
              <a:avLst/>
              <a:gdLst>
                <a:gd name="T0" fmla="*/ 3 w 20"/>
                <a:gd name="T1" fmla="*/ 9 h 15"/>
                <a:gd name="T2" fmla="*/ 2 w 20"/>
                <a:gd name="T3" fmla="*/ 12 h 15"/>
                <a:gd name="T4" fmla="*/ 10 w 20"/>
                <a:gd name="T5" fmla="*/ 6 h 15"/>
                <a:gd name="T6" fmla="*/ 3 w 20"/>
                <a:gd name="T7" fmla="*/ 12 h 15"/>
                <a:gd name="T8" fmla="*/ 10 w 20"/>
                <a:gd name="T9" fmla="*/ 10 h 15"/>
                <a:gd name="T10" fmla="*/ 7 w 20"/>
                <a:gd name="T11" fmla="*/ 13 h 15"/>
                <a:gd name="T12" fmla="*/ 15 w 20"/>
                <a:gd name="T13" fmla="*/ 7 h 15"/>
                <a:gd name="T14" fmla="*/ 8 w 20"/>
                <a:gd name="T15" fmla="*/ 14 h 15"/>
                <a:gd name="T16" fmla="*/ 7 w 20"/>
                <a:gd name="T17" fmla="*/ 15 h 15"/>
                <a:gd name="T18" fmla="*/ 11 w 20"/>
                <a:gd name="T19" fmla="*/ 14 h 15"/>
                <a:gd name="T20" fmla="*/ 15 w 20"/>
                <a:gd name="T21" fmla="*/ 9 h 15"/>
                <a:gd name="T22" fmla="*/ 19 w 20"/>
                <a:gd name="T23" fmla="*/ 5 h 15"/>
                <a:gd name="T24" fmla="*/ 15 w 20"/>
                <a:gd name="T25" fmla="*/ 7 h 15"/>
                <a:gd name="T26" fmla="*/ 18 w 20"/>
                <a:gd name="T27" fmla="*/ 5 h 15"/>
                <a:gd name="T28" fmla="*/ 16 w 20"/>
                <a:gd name="T29" fmla="*/ 6 h 15"/>
                <a:gd name="T30" fmla="*/ 18 w 20"/>
                <a:gd name="T31" fmla="*/ 4 h 15"/>
                <a:gd name="T32" fmla="*/ 15 w 20"/>
                <a:gd name="T33" fmla="*/ 6 h 15"/>
                <a:gd name="T34" fmla="*/ 16 w 20"/>
                <a:gd name="T35" fmla="*/ 5 h 15"/>
                <a:gd name="T36" fmla="*/ 12 w 20"/>
                <a:gd name="T37" fmla="*/ 8 h 15"/>
                <a:gd name="T38" fmla="*/ 16 w 20"/>
                <a:gd name="T39" fmla="*/ 4 h 15"/>
                <a:gd name="T40" fmla="*/ 13 w 20"/>
                <a:gd name="T41" fmla="*/ 7 h 15"/>
                <a:gd name="T42" fmla="*/ 17 w 20"/>
                <a:gd name="T43" fmla="*/ 2 h 15"/>
                <a:gd name="T44" fmla="*/ 14 w 20"/>
                <a:gd name="T45" fmla="*/ 4 h 15"/>
                <a:gd name="T46" fmla="*/ 17 w 20"/>
                <a:gd name="T47" fmla="*/ 3 h 15"/>
                <a:gd name="T48" fmla="*/ 9 w 20"/>
                <a:gd name="T49" fmla="*/ 9 h 15"/>
                <a:gd name="T50" fmla="*/ 15 w 20"/>
                <a:gd name="T51" fmla="*/ 3 h 15"/>
                <a:gd name="T52" fmla="*/ 13 w 20"/>
                <a:gd name="T53" fmla="*/ 3 h 15"/>
                <a:gd name="T54" fmla="*/ 14 w 20"/>
                <a:gd name="T55" fmla="*/ 2 h 15"/>
                <a:gd name="T56" fmla="*/ 11 w 20"/>
                <a:gd name="T57" fmla="*/ 3 h 15"/>
                <a:gd name="T58" fmla="*/ 10 w 20"/>
                <a:gd name="T59" fmla="*/ 4 h 15"/>
                <a:gd name="T60" fmla="*/ 7 w 20"/>
                <a:gd name="T61" fmla="*/ 6 h 15"/>
                <a:gd name="T62" fmla="*/ 9 w 20"/>
                <a:gd name="T63" fmla="*/ 5 h 15"/>
                <a:gd name="T64" fmla="*/ 4 w 20"/>
                <a:gd name="T65" fmla="*/ 7 h 15"/>
                <a:gd name="T66" fmla="*/ 7 w 20"/>
                <a:gd name="T67" fmla="*/ 6 h 15"/>
                <a:gd name="T68" fmla="*/ 3 w 20"/>
                <a:gd name="T69" fmla="*/ 9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 h="15">
                  <a:moveTo>
                    <a:pt x="3" y="9"/>
                  </a:moveTo>
                  <a:cubicBezTo>
                    <a:pt x="0" y="12"/>
                    <a:pt x="2" y="11"/>
                    <a:pt x="2" y="12"/>
                  </a:cubicBezTo>
                  <a:cubicBezTo>
                    <a:pt x="4" y="11"/>
                    <a:pt x="10" y="6"/>
                    <a:pt x="10" y="6"/>
                  </a:cubicBezTo>
                  <a:cubicBezTo>
                    <a:pt x="3" y="12"/>
                    <a:pt x="3" y="12"/>
                    <a:pt x="3" y="12"/>
                  </a:cubicBezTo>
                  <a:cubicBezTo>
                    <a:pt x="4" y="13"/>
                    <a:pt x="4" y="15"/>
                    <a:pt x="10" y="10"/>
                  </a:cubicBezTo>
                  <a:cubicBezTo>
                    <a:pt x="7" y="13"/>
                    <a:pt x="7" y="13"/>
                    <a:pt x="7" y="13"/>
                  </a:cubicBezTo>
                  <a:cubicBezTo>
                    <a:pt x="8" y="13"/>
                    <a:pt x="17" y="4"/>
                    <a:pt x="15" y="7"/>
                  </a:cubicBezTo>
                  <a:cubicBezTo>
                    <a:pt x="11" y="10"/>
                    <a:pt x="12" y="11"/>
                    <a:pt x="8" y="14"/>
                  </a:cubicBezTo>
                  <a:cubicBezTo>
                    <a:pt x="7" y="15"/>
                    <a:pt x="7" y="15"/>
                    <a:pt x="7" y="15"/>
                  </a:cubicBezTo>
                  <a:cubicBezTo>
                    <a:pt x="8" y="15"/>
                    <a:pt x="11" y="13"/>
                    <a:pt x="11" y="14"/>
                  </a:cubicBezTo>
                  <a:cubicBezTo>
                    <a:pt x="12" y="12"/>
                    <a:pt x="15" y="9"/>
                    <a:pt x="15" y="9"/>
                  </a:cubicBezTo>
                  <a:cubicBezTo>
                    <a:pt x="15" y="9"/>
                    <a:pt x="17" y="7"/>
                    <a:pt x="19" y="5"/>
                  </a:cubicBezTo>
                  <a:cubicBezTo>
                    <a:pt x="17" y="7"/>
                    <a:pt x="18" y="5"/>
                    <a:pt x="15" y="7"/>
                  </a:cubicBezTo>
                  <a:cubicBezTo>
                    <a:pt x="17" y="5"/>
                    <a:pt x="16" y="7"/>
                    <a:pt x="18" y="5"/>
                  </a:cubicBezTo>
                  <a:cubicBezTo>
                    <a:pt x="16" y="6"/>
                    <a:pt x="16" y="6"/>
                    <a:pt x="16" y="6"/>
                  </a:cubicBezTo>
                  <a:cubicBezTo>
                    <a:pt x="16" y="6"/>
                    <a:pt x="18" y="4"/>
                    <a:pt x="18" y="4"/>
                  </a:cubicBezTo>
                  <a:cubicBezTo>
                    <a:pt x="17" y="5"/>
                    <a:pt x="15" y="6"/>
                    <a:pt x="15" y="6"/>
                  </a:cubicBezTo>
                  <a:cubicBezTo>
                    <a:pt x="16" y="5"/>
                    <a:pt x="16" y="5"/>
                    <a:pt x="16" y="5"/>
                  </a:cubicBezTo>
                  <a:cubicBezTo>
                    <a:pt x="15" y="6"/>
                    <a:pt x="16" y="4"/>
                    <a:pt x="12" y="8"/>
                  </a:cubicBezTo>
                  <a:cubicBezTo>
                    <a:pt x="16" y="4"/>
                    <a:pt x="16" y="4"/>
                    <a:pt x="16" y="4"/>
                  </a:cubicBezTo>
                  <a:cubicBezTo>
                    <a:pt x="13" y="7"/>
                    <a:pt x="13" y="7"/>
                    <a:pt x="13" y="7"/>
                  </a:cubicBezTo>
                  <a:cubicBezTo>
                    <a:pt x="14" y="5"/>
                    <a:pt x="20" y="0"/>
                    <a:pt x="17" y="2"/>
                  </a:cubicBezTo>
                  <a:cubicBezTo>
                    <a:pt x="16" y="3"/>
                    <a:pt x="14" y="4"/>
                    <a:pt x="14" y="4"/>
                  </a:cubicBezTo>
                  <a:cubicBezTo>
                    <a:pt x="12" y="6"/>
                    <a:pt x="16" y="3"/>
                    <a:pt x="17" y="3"/>
                  </a:cubicBezTo>
                  <a:cubicBezTo>
                    <a:pt x="14" y="5"/>
                    <a:pt x="11" y="7"/>
                    <a:pt x="9" y="9"/>
                  </a:cubicBezTo>
                  <a:cubicBezTo>
                    <a:pt x="12" y="6"/>
                    <a:pt x="8" y="8"/>
                    <a:pt x="15" y="3"/>
                  </a:cubicBezTo>
                  <a:cubicBezTo>
                    <a:pt x="15" y="2"/>
                    <a:pt x="12" y="5"/>
                    <a:pt x="13" y="3"/>
                  </a:cubicBezTo>
                  <a:cubicBezTo>
                    <a:pt x="14" y="2"/>
                    <a:pt x="14" y="2"/>
                    <a:pt x="14" y="2"/>
                  </a:cubicBezTo>
                  <a:cubicBezTo>
                    <a:pt x="9" y="6"/>
                    <a:pt x="16" y="0"/>
                    <a:pt x="11" y="3"/>
                  </a:cubicBezTo>
                  <a:cubicBezTo>
                    <a:pt x="10" y="4"/>
                    <a:pt x="10" y="4"/>
                    <a:pt x="10" y="4"/>
                  </a:cubicBezTo>
                  <a:cubicBezTo>
                    <a:pt x="8" y="6"/>
                    <a:pt x="8" y="6"/>
                    <a:pt x="7" y="6"/>
                  </a:cubicBezTo>
                  <a:cubicBezTo>
                    <a:pt x="9" y="5"/>
                    <a:pt x="9" y="5"/>
                    <a:pt x="9" y="5"/>
                  </a:cubicBezTo>
                  <a:cubicBezTo>
                    <a:pt x="6" y="7"/>
                    <a:pt x="5" y="7"/>
                    <a:pt x="4" y="7"/>
                  </a:cubicBezTo>
                  <a:cubicBezTo>
                    <a:pt x="3" y="8"/>
                    <a:pt x="6" y="6"/>
                    <a:pt x="7" y="6"/>
                  </a:cubicBezTo>
                  <a:cubicBezTo>
                    <a:pt x="5" y="7"/>
                    <a:pt x="2" y="9"/>
                    <a:pt x="3" y="9"/>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37" name="Freeform 580"/>
            <p:cNvSpPr>
              <a:spLocks/>
            </p:cNvSpPr>
            <p:nvPr/>
          </p:nvSpPr>
          <p:spPr bwMode="auto">
            <a:xfrm>
              <a:off x="4627" y="2931"/>
              <a:ext cx="2" cy="1"/>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lnTo>
                    <a:pt x="0" y="1"/>
                  </a:lnTo>
                  <a:lnTo>
                    <a:pt x="2"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38" name="Freeform 581"/>
            <p:cNvSpPr>
              <a:spLocks/>
            </p:cNvSpPr>
            <p:nvPr/>
          </p:nvSpPr>
          <p:spPr bwMode="auto">
            <a:xfrm>
              <a:off x="4608" y="2925"/>
              <a:ext cx="22" cy="11"/>
            </a:xfrm>
            <a:custGeom>
              <a:avLst/>
              <a:gdLst>
                <a:gd name="T0" fmla="*/ 15 w 28"/>
                <a:gd name="T1" fmla="*/ 6 h 13"/>
                <a:gd name="T2" fmla="*/ 20 w 28"/>
                <a:gd name="T3" fmla="*/ 3 h 13"/>
                <a:gd name="T4" fmla="*/ 11 w 28"/>
                <a:gd name="T5" fmla="*/ 9 h 13"/>
                <a:gd name="T6" fmla="*/ 9 w 28"/>
                <a:gd name="T7" fmla="*/ 9 h 13"/>
                <a:gd name="T8" fmla="*/ 17 w 28"/>
                <a:gd name="T9" fmla="*/ 5 h 13"/>
                <a:gd name="T10" fmla="*/ 18 w 28"/>
                <a:gd name="T11" fmla="*/ 3 h 13"/>
                <a:gd name="T12" fmla="*/ 13 w 28"/>
                <a:gd name="T13" fmla="*/ 6 h 13"/>
                <a:gd name="T14" fmla="*/ 9 w 28"/>
                <a:gd name="T15" fmla="*/ 7 h 13"/>
                <a:gd name="T16" fmla="*/ 11 w 28"/>
                <a:gd name="T17" fmla="*/ 6 h 13"/>
                <a:gd name="T18" fmla="*/ 17 w 28"/>
                <a:gd name="T19" fmla="*/ 3 h 13"/>
                <a:gd name="T20" fmla="*/ 2 w 28"/>
                <a:gd name="T21" fmla="*/ 8 h 13"/>
                <a:gd name="T22" fmla="*/ 3 w 28"/>
                <a:gd name="T23" fmla="*/ 9 h 13"/>
                <a:gd name="T24" fmla="*/ 9 w 28"/>
                <a:gd name="T25" fmla="*/ 6 h 13"/>
                <a:gd name="T26" fmla="*/ 8 w 28"/>
                <a:gd name="T27" fmla="*/ 7 h 13"/>
                <a:gd name="T28" fmla="*/ 4 w 28"/>
                <a:gd name="T29" fmla="*/ 8 h 13"/>
                <a:gd name="T30" fmla="*/ 7 w 28"/>
                <a:gd name="T31" fmla="*/ 13 h 13"/>
                <a:gd name="T32" fmla="*/ 7 w 28"/>
                <a:gd name="T33" fmla="*/ 12 h 13"/>
                <a:gd name="T34" fmla="*/ 11 w 28"/>
                <a:gd name="T35" fmla="*/ 10 h 13"/>
                <a:gd name="T36" fmla="*/ 16 w 28"/>
                <a:gd name="T37" fmla="*/ 6 h 13"/>
                <a:gd name="T38" fmla="*/ 15 w 28"/>
                <a:gd name="T39" fmla="*/ 8 h 13"/>
                <a:gd name="T40" fmla="*/ 21 w 28"/>
                <a:gd name="T41" fmla="*/ 4 h 13"/>
                <a:gd name="T42" fmla="*/ 24 w 28"/>
                <a:gd name="T43" fmla="*/ 3 h 13"/>
                <a:gd name="T44" fmla="*/ 23 w 28"/>
                <a:gd name="T45" fmla="*/ 2 h 13"/>
                <a:gd name="T46" fmla="*/ 15 w 28"/>
                <a:gd name="T47" fmla="*/ 6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13">
                  <a:moveTo>
                    <a:pt x="15" y="6"/>
                  </a:moveTo>
                  <a:cubicBezTo>
                    <a:pt x="16" y="6"/>
                    <a:pt x="19" y="5"/>
                    <a:pt x="20" y="3"/>
                  </a:cubicBezTo>
                  <a:cubicBezTo>
                    <a:pt x="17" y="5"/>
                    <a:pt x="15" y="7"/>
                    <a:pt x="11" y="9"/>
                  </a:cubicBezTo>
                  <a:cubicBezTo>
                    <a:pt x="13" y="7"/>
                    <a:pt x="9" y="9"/>
                    <a:pt x="9" y="9"/>
                  </a:cubicBezTo>
                  <a:cubicBezTo>
                    <a:pt x="11" y="8"/>
                    <a:pt x="16" y="5"/>
                    <a:pt x="17" y="5"/>
                  </a:cubicBezTo>
                  <a:cubicBezTo>
                    <a:pt x="16" y="5"/>
                    <a:pt x="18" y="4"/>
                    <a:pt x="18" y="3"/>
                  </a:cubicBezTo>
                  <a:cubicBezTo>
                    <a:pt x="15" y="6"/>
                    <a:pt x="16" y="4"/>
                    <a:pt x="13" y="6"/>
                  </a:cubicBezTo>
                  <a:cubicBezTo>
                    <a:pt x="10" y="8"/>
                    <a:pt x="7" y="8"/>
                    <a:pt x="9" y="7"/>
                  </a:cubicBezTo>
                  <a:cubicBezTo>
                    <a:pt x="12" y="6"/>
                    <a:pt x="11" y="6"/>
                    <a:pt x="11" y="6"/>
                  </a:cubicBezTo>
                  <a:cubicBezTo>
                    <a:pt x="15" y="4"/>
                    <a:pt x="13" y="5"/>
                    <a:pt x="17" y="3"/>
                  </a:cubicBezTo>
                  <a:cubicBezTo>
                    <a:pt x="11" y="6"/>
                    <a:pt x="10" y="4"/>
                    <a:pt x="2" y="8"/>
                  </a:cubicBezTo>
                  <a:cubicBezTo>
                    <a:pt x="0" y="9"/>
                    <a:pt x="2" y="8"/>
                    <a:pt x="3" y="9"/>
                  </a:cubicBezTo>
                  <a:cubicBezTo>
                    <a:pt x="4" y="7"/>
                    <a:pt x="8" y="6"/>
                    <a:pt x="9" y="6"/>
                  </a:cubicBezTo>
                  <a:cubicBezTo>
                    <a:pt x="8" y="6"/>
                    <a:pt x="11" y="5"/>
                    <a:pt x="8" y="7"/>
                  </a:cubicBezTo>
                  <a:cubicBezTo>
                    <a:pt x="4" y="8"/>
                    <a:pt x="4" y="8"/>
                    <a:pt x="4" y="8"/>
                  </a:cubicBezTo>
                  <a:cubicBezTo>
                    <a:pt x="3" y="10"/>
                    <a:pt x="5" y="12"/>
                    <a:pt x="7" y="13"/>
                  </a:cubicBezTo>
                  <a:cubicBezTo>
                    <a:pt x="7" y="12"/>
                    <a:pt x="7" y="12"/>
                    <a:pt x="7" y="12"/>
                  </a:cubicBezTo>
                  <a:cubicBezTo>
                    <a:pt x="10" y="11"/>
                    <a:pt x="10" y="11"/>
                    <a:pt x="11" y="10"/>
                  </a:cubicBezTo>
                  <a:cubicBezTo>
                    <a:pt x="16" y="6"/>
                    <a:pt x="16" y="6"/>
                    <a:pt x="16" y="6"/>
                  </a:cubicBezTo>
                  <a:cubicBezTo>
                    <a:pt x="16" y="7"/>
                    <a:pt x="17" y="6"/>
                    <a:pt x="15" y="8"/>
                  </a:cubicBezTo>
                  <a:cubicBezTo>
                    <a:pt x="18" y="6"/>
                    <a:pt x="19" y="5"/>
                    <a:pt x="21" y="4"/>
                  </a:cubicBezTo>
                  <a:cubicBezTo>
                    <a:pt x="22" y="4"/>
                    <a:pt x="20" y="5"/>
                    <a:pt x="24" y="3"/>
                  </a:cubicBezTo>
                  <a:cubicBezTo>
                    <a:pt x="28" y="0"/>
                    <a:pt x="20" y="5"/>
                    <a:pt x="23" y="2"/>
                  </a:cubicBezTo>
                  <a:lnTo>
                    <a:pt x="15" y="6"/>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39" name="Freeform 582"/>
            <p:cNvSpPr>
              <a:spLocks/>
            </p:cNvSpPr>
            <p:nvPr/>
          </p:nvSpPr>
          <p:spPr bwMode="auto">
            <a:xfrm>
              <a:off x="4621" y="2930"/>
              <a:ext cx="2" cy="1"/>
            </a:xfrm>
            <a:custGeom>
              <a:avLst/>
              <a:gdLst>
                <a:gd name="T0" fmla="*/ 2 w 2"/>
                <a:gd name="T1" fmla="*/ 0 h 1"/>
                <a:gd name="T2" fmla="*/ 0 w 2"/>
                <a:gd name="T3" fmla="*/ 1 h 1"/>
                <a:gd name="T4" fmla="*/ 1 w 2"/>
                <a:gd name="T5" fmla="*/ 1 h 1"/>
                <a:gd name="T6" fmla="*/ 2 w 2"/>
                <a:gd name="T7" fmla="*/ 0 h 1"/>
              </a:gdLst>
              <a:ahLst/>
              <a:cxnLst>
                <a:cxn ang="0">
                  <a:pos x="T0" y="T1"/>
                </a:cxn>
                <a:cxn ang="0">
                  <a:pos x="T2" y="T3"/>
                </a:cxn>
                <a:cxn ang="0">
                  <a:pos x="T4" y="T5"/>
                </a:cxn>
                <a:cxn ang="0">
                  <a:pos x="T6" y="T7"/>
                </a:cxn>
              </a:cxnLst>
              <a:rect l="0" t="0" r="r" b="b"/>
              <a:pathLst>
                <a:path w="2" h="1">
                  <a:moveTo>
                    <a:pt x="2" y="0"/>
                  </a:moveTo>
                  <a:lnTo>
                    <a:pt x="0" y="1"/>
                  </a:lnTo>
                  <a:lnTo>
                    <a:pt x="1" y="1"/>
                  </a:lnTo>
                  <a:lnTo>
                    <a:pt x="2"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40" name="Freeform 583"/>
            <p:cNvSpPr>
              <a:spLocks/>
            </p:cNvSpPr>
            <p:nvPr/>
          </p:nvSpPr>
          <p:spPr bwMode="auto">
            <a:xfrm>
              <a:off x="4613" y="2934"/>
              <a:ext cx="4" cy="2"/>
            </a:xfrm>
            <a:custGeom>
              <a:avLst/>
              <a:gdLst>
                <a:gd name="T0" fmla="*/ 0 w 4"/>
                <a:gd name="T1" fmla="*/ 3 h 3"/>
                <a:gd name="T2" fmla="*/ 3 w 4"/>
                <a:gd name="T3" fmla="*/ 1 h 3"/>
                <a:gd name="T4" fmla="*/ 0 w 4"/>
                <a:gd name="T5" fmla="*/ 3 h 3"/>
              </a:gdLst>
              <a:ahLst/>
              <a:cxnLst>
                <a:cxn ang="0">
                  <a:pos x="T0" y="T1"/>
                </a:cxn>
                <a:cxn ang="0">
                  <a:pos x="T2" y="T3"/>
                </a:cxn>
                <a:cxn ang="0">
                  <a:pos x="T4" y="T5"/>
                </a:cxn>
              </a:cxnLst>
              <a:rect l="0" t="0" r="r" b="b"/>
              <a:pathLst>
                <a:path w="4" h="3">
                  <a:moveTo>
                    <a:pt x="0" y="3"/>
                  </a:moveTo>
                  <a:cubicBezTo>
                    <a:pt x="3" y="1"/>
                    <a:pt x="3" y="1"/>
                    <a:pt x="3" y="1"/>
                  </a:cubicBezTo>
                  <a:cubicBezTo>
                    <a:pt x="4" y="0"/>
                    <a:pt x="2" y="1"/>
                    <a:pt x="0" y="3"/>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41" name="Freeform 584"/>
            <p:cNvSpPr>
              <a:spLocks/>
            </p:cNvSpPr>
            <p:nvPr/>
          </p:nvSpPr>
          <p:spPr bwMode="auto">
            <a:xfrm>
              <a:off x="4620" y="2927"/>
              <a:ext cx="2" cy="1"/>
            </a:xfrm>
            <a:custGeom>
              <a:avLst/>
              <a:gdLst>
                <a:gd name="T0" fmla="*/ 2 w 2"/>
                <a:gd name="T1" fmla="*/ 0 h 1"/>
                <a:gd name="T2" fmla="*/ 1 w 2"/>
                <a:gd name="T3" fmla="*/ 0 h 1"/>
                <a:gd name="T4" fmla="*/ 0 w 2"/>
                <a:gd name="T5" fmla="*/ 1 h 1"/>
                <a:gd name="T6" fmla="*/ 2 w 2"/>
                <a:gd name="T7" fmla="*/ 0 h 1"/>
              </a:gdLst>
              <a:ahLst/>
              <a:cxnLst>
                <a:cxn ang="0">
                  <a:pos x="T0" y="T1"/>
                </a:cxn>
                <a:cxn ang="0">
                  <a:pos x="T2" y="T3"/>
                </a:cxn>
                <a:cxn ang="0">
                  <a:pos x="T4" y="T5"/>
                </a:cxn>
                <a:cxn ang="0">
                  <a:pos x="T6" y="T7"/>
                </a:cxn>
              </a:cxnLst>
              <a:rect l="0" t="0" r="r" b="b"/>
              <a:pathLst>
                <a:path w="2" h="1">
                  <a:moveTo>
                    <a:pt x="2" y="0"/>
                  </a:moveTo>
                  <a:cubicBezTo>
                    <a:pt x="1" y="0"/>
                    <a:pt x="1" y="0"/>
                    <a:pt x="1" y="0"/>
                  </a:cubicBezTo>
                  <a:cubicBezTo>
                    <a:pt x="0" y="1"/>
                    <a:pt x="0" y="1"/>
                    <a:pt x="0" y="1"/>
                  </a:cubicBezTo>
                  <a:cubicBezTo>
                    <a:pt x="1" y="0"/>
                    <a:pt x="2" y="0"/>
                    <a:pt x="2"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42" name="Freeform 585"/>
            <p:cNvSpPr>
              <a:spLocks/>
            </p:cNvSpPr>
            <p:nvPr/>
          </p:nvSpPr>
          <p:spPr bwMode="auto">
            <a:xfrm>
              <a:off x="4608" y="2927"/>
              <a:ext cx="9" cy="4"/>
            </a:xfrm>
            <a:custGeom>
              <a:avLst/>
              <a:gdLst>
                <a:gd name="T0" fmla="*/ 0 w 12"/>
                <a:gd name="T1" fmla="*/ 3 h 5"/>
                <a:gd name="T2" fmla="*/ 1 w 12"/>
                <a:gd name="T3" fmla="*/ 5 h 5"/>
                <a:gd name="T4" fmla="*/ 12 w 12"/>
                <a:gd name="T5" fmla="*/ 0 h 5"/>
                <a:gd name="T6" fmla="*/ 4 w 12"/>
                <a:gd name="T7" fmla="*/ 3 h 5"/>
                <a:gd name="T8" fmla="*/ 4 w 12"/>
                <a:gd name="T9" fmla="*/ 2 h 5"/>
                <a:gd name="T10" fmla="*/ 0 w 12"/>
                <a:gd name="T11" fmla="*/ 3 h 5"/>
              </a:gdLst>
              <a:ahLst/>
              <a:cxnLst>
                <a:cxn ang="0">
                  <a:pos x="T0" y="T1"/>
                </a:cxn>
                <a:cxn ang="0">
                  <a:pos x="T2" y="T3"/>
                </a:cxn>
                <a:cxn ang="0">
                  <a:pos x="T4" y="T5"/>
                </a:cxn>
                <a:cxn ang="0">
                  <a:pos x="T6" y="T7"/>
                </a:cxn>
                <a:cxn ang="0">
                  <a:pos x="T8" y="T9"/>
                </a:cxn>
                <a:cxn ang="0">
                  <a:pos x="T10" y="T11"/>
                </a:cxn>
              </a:cxnLst>
              <a:rect l="0" t="0" r="r" b="b"/>
              <a:pathLst>
                <a:path w="12" h="5">
                  <a:moveTo>
                    <a:pt x="0" y="3"/>
                  </a:moveTo>
                  <a:cubicBezTo>
                    <a:pt x="1" y="4"/>
                    <a:pt x="4" y="3"/>
                    <a:pt x="1" y="5"/>
                  </a:cubicBezTo>
                  <a:cubicBezTo>
                    <a:pt x="5" y="4"/>
                    <a:pt x="8" y="2"/>
                    <a:pt x="12" y="0"/>
                  </a:cubicBezTo>
                  <a:cubicBezTo>
                    <a:pt x="12" y="0"/>
                    <a:pt x="6" y="3"/>
                    <a:pt x="4" y="3"/>
                  </a:cubicBezTo>
                  <a:cubicBezTo>
                    <a:pt x="8" y="1"/>
                    <a:pt x="3" y="2"/>
                    <a:pt x="4" y="2"/>
                  </a:cubicBezTo>
                  <a:lnTo>
                    <a:pt x="0" y="3"/>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43" name="Freeform 586"/>
            <p:cNvSpPr>
              <a:spLocks/>
            </p:cNvSpPr>
            <p:nvPr/>
          </p:nvSpPr>
          <p:spPr bwMode="auto">
            <a:xfrm>
              <a:off x="4606" y="2914"/>
              <a:ext cx="20" cy="15"/>
            </a:xfrm>
            <a:custGeom>
              <a:avLst/>
              <a:gdLst>
                <a:gd name="T0" fmla="*/ 15 w 24"/>
                <a:gd name="T1" fmla="*/ 13 h 19"/>
                <a:gd name="T2" fmla="*/ 13 w 24"/>
                <a:gd name="T3" fmla="*/ 13 h 19"/>
                <a:gd name="T4" fmla="*/ 16 w 24"/>
                <a:gd name="T5" fmla="*/ 12 h 19"/>
                <a:gd name="T6" fmla="*/ 18 w 24"/>
                <a:gd name="T7" fmla="*/ 11 h 19"/>
                <a:gd name="T8" fmla="*/ 16 w 24"/>
                <a:gd name="T9" fmla="*/ 12 h 19"/>
                <a:gd name="T10" fmla="*/ 14 w 24"/>
                <a:gd name="T11" fmla="*/ 11 h 19"/>
                <a:gd name="T12" fmla="*/ 9 w 24"/>
                <a:gd name="T13" fmla="*/ 12 h 19"/>
                <a:gd name="T14" fmla="*/ 17 w 24"/>
                <a:gd name="T15" fmla="*/ 9 h 19"/>
                <a:gd name="T16" fmla="*/ 6 w 24"/>
                <a:gd name="T17" fmla="*/ 11 h 19"/>
                <a:gd name="T18" fmla="*/ 10 w 24"/>
                <a:gd name="T19" fmla="*/ 9 h 19"/>
                <a:gd name="T20" fmla="*/ 10 w 24"/>
                <a:gd name="T21" fmla="*/ 9 h 19"/>
                <a:gd name="T22" fmla="*/ 10 w 24"/>
                <a:gd name="T23" fmla="*/ 8 h 19"/>
                <a:gd name="T24" fmla="*/ 16 w 24"/>
                <a:gd name="T25" fmla="*/ 8 h 19"/>
                <a:gd name="T26" fmla="*/ 15 w 24"/>
                <a:gd name="T27" fmla="*/ 7 h 19"/>
                <a:gd name="T28" fmla="*/ 17 w 24"/>
                <a:gd name="T29" fmla="*/ 6 h 19"/>
                <a:gd name="T30" fmla="*/ 13 w 24"/>
                <a:gd name="T31" fmla="*/ 4 h 19"/>
                <a:gd name="T32" fmla="*/ 17 w 24"/>
                <a:gd name="T33" fmla="*/ 4 h 19"/>
                <a:gd name="T34" fmla="*/ 7 w 24"/>
                <a:gd name="T35" fmla="*/ 4 h 19"/>
                <a:gd name="T36" fmla="*/ 8 w 24"/>
                <a:gd name="T37" fmla="*/ 3 h 19"/>
                <a:gd name="T38" fmla="*/ 14 w 24"/>
                <a:gd name="T39" fmla="*/ 4 h 19"/>
                <a:gd name="T40" fmla="*/ 11 w 24"/>
                <a:gd name="T41" fmla="*/ 3 h 19"/>
                <a:gd name="T42" fmla="*/ 17 w 24"/>
                <a:gd name="T43" fmla="*/ 3 h 19"/>
                <a:gd name="T44" fmla="*/ 9 w 24"/>
                <a:gd name="T45" fmla="*/ 1 h 19"/>
                <a:gd name="T46" fmla="*/ 10 w 24"/>
                <a:gd name="T47" fmla="*/ 1 h 19"/>
                <a:gd name="T48" fmla="*/ 1 w 24"/>
                <a:gd name="T49" fmla="*/ 1 h 19"/>
                <a:gd name="T50" fmla="*/ 2 w 24"/>
                <a:gd name="T51" fmla="*/ 5 h 19"/>
                <a:gd name="T52" fmla="*/ 7 w 24"/>
                <a:gd name="T53" fmla="*/ 6 h 19"/>
                <a:gd name="T54" fmla="*/ 1 w 24"/>
                <a:gd name="T55" fmla="*/ 7 h 19"/>
                <a:gd name="T56" fmla="*/ 7 w 24"/>
                <a:gd name="T57" fmla="*/ 6 h 19"/>
                <a:gd name="T58" fmla="*/ 2 w 24"/>
                <a:gd name="T59" fmla="*/ 7 h 19"/>
                <a:gd name="T60" fmla="*/ 7 w 24"/>
                <a:gd name="T61" fmla="*/ 7 h 19"/>
                <a:gd name="T62" fmla="*/ 0 w 24"/>
                <a:gd name="T63" fmla="*/ 8 h 19"/>
                <a:gd name="T64" fmla="*/ 5 w 24"/>
                <a:gd name="T65" fmla="*/ 15 h 19"/>
                <a:gd name="T66" fmla="*/ 9 w 24"/>
                <a:gd name="T67" fmla="*/ 14 h 19"/>
                <a:gd name="T68" fmla="*/ 10 w 24"/>
                <a:gd name="T69" fmla="*/ 16 h 19"/>
                <a:gd name="T70" fmla="*/ 14 w 24"/>
                <a:gd name="T71" fmla="*/ 15 h 19"/>
                <a:gd name="T72" fmla="*/ 5 w 24"/>
                <a:gd name="T73" fmla="*/ 18 h 19"/>
                <a:gd name="T74" fmla="*/ 6 w 24"/>
                <a:gd name="T75" fmla="*/ 18 h 19"/>
                <a:gd name="T76" fmla="*/ 8 w 24"/>
                <a:gd name="T77" fmla="*/ 17 h 19"/>
                <a:gd name="T78" fmla="*/ 6 w 24"/>
                <a:gd name="T79" fmla="*/ 19 h 19"/>
                <a:gd name="T80" fmla="*/ 17 w 24"/>
                <a:gd name="T81" fmla="*/ 14 h 19"/>
                <a:gd name="T82" fmla="*/ 21 w 24"/>
                <a:gd name="T83" fmla="*/ 11 h 19"/>
                <a:gd name="T84" fmla="*/ 15 w 24"/>
                <a:gd name="T85" fmla="*/ 1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 h="19">
                  <a:moveTo>
                    <a:pt x="15" y="13"/>
                  </a:moveTo>
                  <a:cubicBezTo>
                    <a:pt x="15" y="13"/>
                    <a:pt x="12" y="13"/>
                    <a:pt x="13" y="13"/>
                  </a:cubicBezTo>
                  <a:cubicBezTo>
                    <a:pt x="16" y="12"/>
                    <a:pt x="16" y="12"/>
                    <a:pt x="16" y="12"/>
                  </a:cubicBezTo>
                  <a:cubicBezTo>
                    <a:pt x="21" y="11"/>
                    <a:pt x="15" y="12"/>
                    <a:pt x="18" y="11"/>
                  </a:cubicBezTo>
                  <a:cubicBezTo>
                    <a:pt x="16" y="12"/>
                    <a:pt x="16" y="12"/>
                    <a:pt x="16" y="12"/>
                  </a:cubicBezTo>
                  <a:cubicBezTo>
                    <a:pt x="17" y="11"/>
                    <a:pt x="12" y="12"/>
                    <a:pt x="14" y="11"/>
                  </a:cubicBezTo>
                  <a:cubicBezTo>
                    <a:pt x="13" y="11"/>
                    <a:pt x="13" y="11"/>
                    <a:pt x="9" y="12"/>
                  </a:cubicBezTo>
                  <a:cubicBezTo>
                    <a:pt x="14" y="10"/>
                    <a:pt x="14" y="10"/>
                    <a:pt x="17" y="9"/>
                  </a:cubicBezTo>
                  <a:cubicBezTo>
                    <a:pt x="15" y="9"/>
                    <a:pt x="11" y="10"/>
                    <a:pt x="6" y="11"/>
                  </a:cubicBezTo>
                  <a:cubicBezTo>
                    <a:pt x="12" y="9"/>
                    <a:pt x="5" y="10"/>
                    <a:pt x="10" y="9"/>
                  </a:cubicBezTo>
                  <a:cubicBezTo>
                    <a:pt x="10" y="9"/>
                    <a:pt x="11" y="9"/>
                    <a:pt x="10" y="9"/>
                  </a:cubicBezTo>
                  <a:cubicBezTo>
                    <a:pt x="16" y="8"/>
                    <a:pt x="9" y="9"/>
                    <a:pt x="10" y="8"/>
                  </a:cubicBezTo>
                  <a:cubicBezTo>
                    <a:pt x="16" y="8"/>
                    <a:pt x="16" y="8"/>
                    <a:pt x="16" y="8"/>
                  </a:cubicBezTo>
                  <a:cubicBezTo>
                    <a:pt x="15" y="7"/>
                    <a:pt x="11" y="7"/>
                    <a:pt x="15" y="7"/>
                  </a:cubicBezTo>
                  <a:cubicBezTo>
                    <a:pt x="17" y="6"/>
                    <a:pt x="17" y="6"/>
                    <a:pt x="17" y="6"/>
                  </a:cubicBezTo>
                  <a:cubicBezTo>
                    <a:pt x="13" y="6"/>
                    <a:pt x="15" y="5"/>
                    <a:pt x="13" y="4"/>
                  </a:cubicBezTo>
                  <a:cubicBezTo>
                    <a:pt x="17" y="4"/>
                    <a:pt x="17" y="4"/>
                    <a:pt x="17" y="4"/>
                  </a:cubicBezTo>
                  <a:cubicBezTo>
                    <a:pt x="13" y="3"/>
                    <a:pt x="15" y="5"/>
                    <a:pt x="7" y="4"/>
                  </a:cubicBezTo>
                  <a:cubicBezTo>
                    <a:pt x="16" y="4"/>
                    <a:pt x="4" y="4"/>
                    <a:pt x="8" y="3"/>
                  </a:cubicBezTo>
                  <a:cubicBezTo>
                    <a:pt x="11" y="3"/>
                    <a:pt x="10" y="4"/>
                    <a:pt x="14" y="4"/>
                  </a:cubicBezTo>
                  <a:cubicBezTo>
                    <a:pt x="9" y="3"/>
                    <a:pt x="13" y="3"/>
                    <a:pt x="11" y="3"/>
                  </a:cubicBezTo>
                  <a:cubicBezTo>
                    <a:pt x="16" y="3"/>
                    <a:pt x="12" y="2"/>
                    <a:pt x="17" y="3"/>
                  </a:cubicBezTo>
                  <a:cubicBezTo>
                    <a:pt x="9" y="1"/>
                    <a:pt x="9" y="1"/>
                    <a:pt x="9" y="1"/>
                  </a:cubicBezTo>
                  <a:cubicBezTo>
                    <a:pt x="11" y="1"/>
                    <a:pt x="11" y="1"/>
                    <a:pt x="10" y="1"/>
                  </a:cubicBezTo>
                  <a:cubicBezTo>
                    <a:pt x="10" y="1"/>
                    <a:pt x="3" y="0"/>
                    <a:pt x="1" y="1"/>
                  </a:cubicBezTo>
                  <a:cubicBezTo>
                    <a:pt x="3" y="2"/>
                    <a:pt x="5" y="4"/>
                    <a:pt x="2" y="5"/>
                  </a:cubicBezTo>
                  <a:cubicBezTo>
                    <a:pt x="8" y="5"/>
                    <a:pt x="2" y="6"/>
                    <a:pt x="7" y="6"/>
                  </a:cubicBezTo>
                  <a:cubicBezTo>
                    <a:pt x="1" y="7"/>
                    <a:pt x="1" y="7"/>
                    <a:pt x="1" y="7"/>
                  </a:cubicBezTo>
                  <a:cubicBezTo>
                    <a:pt x="3" y="7"/>
                    <a:pt x="5" y="6"/>
                    <a:pt x="7" y="6"/>
                  </a:cubicBezTo>
                  <a:cubicBezTo>
                    <a:pt x="8" y="7"/>
                    <a:pt x="4" y="7"/>
                    <a:pt x="2" y="7"/>
                  </a:cubicBezTo>
                  <a:cubicBezTo>
                    <a:pt x="2" y="8"/>
                    <a:pt x="4" y="7"/>
                    <a:pt x="7" y="7"/>
                  </a:cubicBezTo>
                  <a:cubicBezTo>
                    <a:pt x="0" y="8"/>
                    <a:pt x="0" y="8"/>
                    <a:pt x="0" y="8"/>
                  </a:cubicBezTo>
                  <a:cubicBezTo>
                    <a:pt x="3" y="10"/>
                    <a:pt x="8" y="12"/>
                    <a:pt x="5" y="15"/>
                  </a:cubicBezTo>
                  <a:cubicBezTo>
                    <a:pt x="9" y="14"/>
                    <a:pt x="9" y="14"/>
                    <a:pt x="9" y="14"/>
                  </a:cubicBezTo>
                  <a:cubicBezTo>
                    <a:pt x="7" y="15"/>
                    <a:pt x="19" y="12"/>
                    <a:pt x="10" y="16"/>
                  </a:cubicBezTo>
                  <a:cubicBezTo>
                    <a:pt x="14" y="15"/>
                    <a:pt x="14" y="15"/>
                    <a:pt x="14" y="15"/>
                  </a:cubicBezTo>
                  <a:cubicBezTo>
                    <a:pt x="12" y="15"/>
                    <a:pt x="7" y="17"/>
                    <a:pt x="5" y="18"/>
                  </a:cubicBezTo>
                  <a:cubicBezTo>
                    <a:pt x="6" y="18"/>
                    <a:pt x="5" y="19"/>
                    <a:pt x="6" y="18"/>
                  </a:cubicBezTo>
                  <a:cubicBezTo>
                    <a:pt x="8" y="17"/>
                    <a:pt x="8" y="17"/>
                    <a:pt x="8" y="17"/>
                  </a:cubicBezTo>
                  <a:cubicBezTo>
                    <a:pt x="11" y="16"/>
                    <a:pt x="9" y="17"/>
                    <a:pt x="6" y="19"/>
                  </a:cubicBezTo>
                  <a:cubicBezTo>
                    <a:pt x="11" y="18"/>
                    <a:pt x="13" y="15"/>
                    <a:pt x="17" y="14"/>
                  </a:cubicBezTo>
                  <a:cubicBezTo>
                    <a:pt x="9" y="16"/>
                    <a:pt x="24" y="11"/>
                    <a:pt x="21" y="11"/>
                  </a:cubicBezTo>
                  <a:cubicBezTo>
                    <a:pt x="18" y="11"/>
                    <a:pt x="17" y="12"/>
                    <a:pt x="15" y="13"/>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44" name="Freeform 587"/>
            <p:cNvSpPr>
              <a:spLocks/>
            </p:cNvSpPr>
            <p:nvPr/>
          </p:nvSpPr>
          <p:spPr bwMode="auto">
            <a:xfrm>
              <a:off x="4608" y="2928"/>
              <a:ext cx="2"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45" name="Freeform 588"/>
            <p:cNvSpPr>
              <a:spLocks/>
            </p:cNvSpPr>
            <p:nvPr/>
          </p:nvSpPr>
          <p:spPr bwMode="auto">
            <a:xfrm>
              <a:off x="4613" y="2914"/>
              <a:ext cx="1" cy="0"/>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1" y="0"/>
                  </a:cubicBezTo>
                  <a:cubicBezTo>
                    <a:pt x="0" y="0"/>
                    <a:pt x="1" y="0"/>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46" name="Rectangle 589"/>
            <p:cNvSpPr>
              <a:spLocks noChangeArrowheads="1"/>
            </p:cNvSpPr>
            <p:nvPr/>
          </p:nvSpPr>
          <p:spPr bwMode="auto">
            <a:xfrm>
              <a:off x="4611" y="2929"/>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47" name="Freeform 590"/>
            <p:cNvSpPr>
              <a:spLocks/>
            </p:cNvSpPr>
            <p:nvPr/>
          </p:nvSpPr>
          <p:spPr bwMode="auto">
            <a:xfrm>
              <a:off x="4618" y="2926"/>
              <a:ext cx="1" cy="1"/>
            </a:xfrm>
            <a:custGeom>
              <a:avLst/>
              <a:gdLst>
                <a:gd name="T0" fmla="*/ 1 w 1"/>
                <a:gd name="T1" fmla="*/ 0 h 1"/>
                <a:gd name="T2" fmla="*/ 1 w 1"/>
                <a:gd name="T3" fmla="*/ 0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1" y="0"/>
                  </a:lnTo>
                  <a:lnTo>
                    <a:pt x="0" y="1"/>
                  </a:lnTo>
                  <a:lnTo>
                    <a:pt x="1"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48" name="Freeform 591"/>
            <p:cNvSpPr>
              <a:spLocks/>
            </p:cNvSpPr>
            <p:nvPr/>
          </p:nvSpPr>
          <p:spPr bwMode="auto">
            <a:xfrm>
              <a:off x="4617" y="2913"/>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49" name="Freeform 592"/>
            <p:cNvSpPr>
              <a:spLocks/>
            </p:cNvSpPr>
            <p:nvPr/>
          </p:nvSpPr>
          <p:spPr bwMode="auto">
            <a:xfrm>
              <a:off x="4621" y="290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50" name="Freeform 593"/>
            <p:cNvSpPr>
              <a:spLocks/>
            </p:cNvSpPr>
            <p:nvPr/>
          </p:nvSpPr>
          <p:spPr bwMode="auto">
            <a:xfrm>
              <a:off x="4606" y="2885"/>
              <a:ext cx="22" cy="29"/>
            </a:xfrm>
            <a:custGeom>
              <a:avLst/>
              <a:gdLst>
                <a:gd name="T0" fmla="*/ 17 w 27"/>
                <a:gd name="T1" fmla="*/ 7 h 35"/>
                <a:gd name="T2" fmla="*/ 12 w 27"/>
                <a:gd name="T3" fmla="*/ 3 h 35"/>
                <a:gd name="T4" fmla="*/ 9 w 27"/>
                <a:gd name="T5" fmla="*/ 2 h 35"/>
                <a:gd name="T6" fmla="*/ 11 w 27"/>
                <a:gd name="T7" fmla="*/ 5 h 35"/>
                <a:gd name="T8" fmla="*/ 9 w 27"/>
                <a:gd name="T9" fmla="*/ 9 h 35"/>
                <a:gd name="T10" fmla="*/ 6 w 27"/>
                <a:gd name="T11" fmla="*/ 10 h 35"/>
                <a:gd name="T12" fmla="*/ 10 w 27"/>
                <a:gd name="T13" fmla="*/ 16 h 35"/>
                <a:gd name="T14" fmla="*/ 8 w 27"/>
                <a:gd name="T15" fmla="*/ 15 h 35"/>
                <a:gd name="T16" fmla="*/ 6 w 27"/>
                <a:gd name="T17" fmla="*/ 16 h 35"/>
                <a:gd name="T18" fmla="*/ 15 w 27"/>
                <a:gd name="T19" fmla="*/ 21 h 35"/>
                <a:gd name="T20" fmla="*/ 14 w 27"/>
                <a:gd name="T21" fmla="*/ 23 h 35"/>
                <a:gd name="T22" fmla="*/ 10 w 27"/>
                <a:gd name="T23" fmla="*/ 22 h 35"/>
                <a:gd name="T24" fmla="*/ 9 w 27"/>
                <a:gd name="T25" fmla="*/ 24 h 35"/>
                <a:gd name="T26" fmla="*/ 7 w 27"/>
                <a:gd name="T27" fmla="*/ 26 h 35"/>
                <a:gd name="T28" fmla="*/ 8 w 27"/>
                <a:gd name="T29" fmla="*/ 28 h 35"/>
                <a:gd name="T30" fmla="*/ 12 w 27"/>
                <a:gd name="T31" fmla="*/ 30 h 35"/>
                <a:gd name="T32" fmla="*/ 7 w 27"/>
                <a:gd name="T33" fmla="*/ 29 h 35"/>
                <a:gd name="T34" fmla="*/ 8 w 27"/>
                <a:gd name="T35" fmla="*/ 31 h 35"/>
                <a:gd name="T36" fmla="*/ 7 w 27"/>
                <a:gd name="T37" fmla="*/ 35 h 35"/>
                <a:gd name="T38" fmla="*/ 9 w 27"/>
                <a:gd name="T39" fmla="*/ 33 h 35"/>
                <a:gd name="T40" fmla="*/ 6 w 27"/>
                <a:gd name="T41" fmla="*/ 32 h 35"/>
                <a:gd name="T42" fmla="*/ 17 w 27"/>
                <a:gd name="T43" fmla="*/ 33 h 35"/>
                <a:gd name="T44" fmla="*/ 18 w 27"/>
                <a:gd name="T45" fmla="*/ 33 h 35"/>
                <a:gd name="T46" fmla="*/ 17 w 27"/>
                <a:gd name="T47" fmla="*/ 32 h 35"/>
                <a:gd name="T48" fmla="*/ 19 w 27"/>
                <a:gd name="T49" fmla="*/ 31 h 35"/>
                <a:gd name="T50" fmla="*/ 20 w 27"/>
                <a:gd name="T51" fmla="*/ 30 h 35"/>
                <a:gd name="T52" fmla="*/ 18 w 27"/>
                <a:gd name="T53" fmla="*/ 28 h 35"/>
                <a:gd name="T54" fmla="*/ 19 w 27"/>
                <a:gd name="T55" fmla="*/ 28 h 35"/>
                <a:gd name="T56" fmla="*/ 19 w 27"/>
                <a:gd name="T57" fmla="*/ 28 h 35"/>
                <a:gd name="T58" fmla="*/ 18 w 27"/>
                <a:gd name="T59" fmla="*/ 26 h 35"/>
                <a:gd name="T60" fmla="*/ 16 w 27"/>
                <a:gd name="T61" fmla="*/ 24 h 35"/>
                <a:gd name="T62" fmla="*/ 21 w 27"/>
                <a:gd name="T63" fmla="*/ 26 h 35"/>
                <a:gd name="T64" fmla="*/ 21 w 27"/>
                <a:gd name="T65" fmla="*/ 25 h 35"/>
                <a:gd name="T66" fmla="*/ 17 w 27"/>
                <a:gd name="T67" fmla="*/ 22 h 35"/>
                <a:gd name="T68" fmla="*/ 16 w 27"/>
                <a:gd name="T69" fmla="*/ 19 h 35"/>
                <a:gd name="T70" fmla="*/ 15 w 27"/>
                <a:gd name="T71" fmla="*/ 16 h 35"/>
                <a:gd name="T72" fmla="*/ 16 w 27"/>
                <a:gd name="T73" fmla="*/ 16 h 35"/>
                <a:gd name="T74" fmla="*/ 17 w 27"/>
                <a:gd name="T75" fmla="*/ 12 h 35"/>
                <a:gd name="T76" fmla="*/ 11 w 27"/>
                <a:gd name="T77" fmla="*/ 10 h 35"/>
                <a:gd name="T78" fmla="*/ 20 w 27"/>
                <a:gd name="T79" fmla="*/ 1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 h="35">
                  <a:moveTo>
                    <a:pt x="22" y="12"/>
                  </a:moveTo>
                  <a:cubicBezTo>
                    <a:pt x="21" y="11"/>
                    <a:pt x="20" y="10"/>
                    <a:pt x="17" y="7"/>
                  </a:cubicBezTo>
                  <a:cubicBezTo>
                    <a:pt x="19" y="9"/>
                    <a:pt x="19" y="9"/>
                    <a:pt x="19" y="9"/>
                  </a:cubicBezTo>
                  <a:cubicBezTo>
                    <a:pt x="18" y="8"/>
                    <a:pt x="16" y="5"/>
                    <a:pt x="12" y="3"/>
                  </a:cubicBezTo>
                  <a:cubicBezTo>
                    <a:pt x="14" y="4"/>
                    <a:pt x="14" y="4"/>
                    <a:pt x="14" y="4"/>
                  </a:cubicBezTo>
                  <a:cubicBezTo>
                    <a:pt x="16" y="7"/>
                    <a:pt x="11" y="2"/>
                    <a:pt x="9" y="2"/>
                  </a:cubicBezTo>
                  <a:cubicBezTo>
                    <a:pt x="10" y="3"/>
                    <a:pt x="16" y="8"/>
                    <a:pt x="14" y="8"/>
                  </a:cubicBezTo>
                  <a:cubicBezTo>
                    <a:pt x="14" y="8"/>
                    <a:pt x="13" y="6"/>
                    <a:pt x="11" y="5"/>
                  </a:cubicBezTo>
                  <a:cubicBezTo>
                    <a:pt x="10" y="6"/>
                    <a:pt x="16" y="10"/>
                    <a:pt x="16" y="10"/>
                  </a:cubicBezTo>
                  <a:cubicBezTo>
                    <a:pt x="1" y="0"/>
                    <a:pt x="19" y="14"/>
                    <a:pt x="9" y="9"/>
                  </a:cubicBezTo>
                  <a:cubicBezTo>
                    <a:pt x="10" y="10"/>
                    <a:pt x="8" y="10"/>
                    <a:pt x="11" y="12"/>
                  </a:cubicBezTo>
                  <a:cubicBezTo>
                    <a:pt x="7" y="10"/>
                    <a:pt x="10" y="12"/>
                    <a:pt x="6" y="10"/>
                  </a:cubicBezTo>
                  <a:cubicBezTo>
                    <a:pt x="15" y="15"/>
                    <a:pt x="1" y="9"/>
                    <a:pt x="12" y="16"/>
                  </a:cubicBezTo>
                  <a:cubicBezTo>
                    <a:pt x="9" y="15"/>
                    <a:pt x="13" y="16"/>
                    <a:pt x="10" y="16"/>
                  </a:cubicBezTo>
                  <a:cubicBezTo>
                    <a:pt x="9" y="15"/>
                    <a:pt x="9" y="15"/>
                    <a:pt x="9" y="15"/>
                  </a:cubicBezTo>
                  <a:cubicBezTo>
                    <a:pt x="6" y="14"/>
                    <a:pt x="13" y="18"/>
                    <a:pt x="8" y="15"/>
                  </a:cubicBezTo>
                  <a:cubicBezTo>
                    <a:pt x="7" y="16"/>
                    <a:pt x="11" y="17"/>
                    <a:pt x="14" y="19"/>
                  </a:cubicBezTo>
                  <a:cubicBezTo>
                    <a:pt x="12" y="19"/>
                    <a:pt x="11" y="18"/>
                    <a:pt x="6" y="16"/>
                  </a:cubicBezTo>
                  <a:cubicBezTo>
                    <a:pt x="11" y="19"/>
                    <a:pt x="8" y="18"/>
                    <a:pt x="11" y="20"/>
                  </a:cubicBezTo>
                  <a:cubicBezTo>
                    <a:pt x="11" y="20"/>
                    <a:pt x="13" y="20"/>
                    <a:pt x="15" y="21"/>
                  </a:cubicBezTo>
                  <a:cubicBezTo>
                    <a:pt x="13" y="22"/>
                    <a:pt x="18" y="24"/>
                    <a:pt x="19" y="25"/>
                  </a:cubicBezTo>
                  <a:cubicBezTo>
                    <a:pt x="13" y="23"/>
                    <a:pt x="19" y="24"/>
                    <a:pt x="14" y="23"/>
                  </a:cubicBezTo>
                  <a:cubicBezTo>
                    <a:pt x="12" y="21"/>
                    <a:pt x="12" y="21"/>
                    <a:pt x="8" y="18"/>
                  </a:cubicBezTo>
                  <a:cubicBezTo>
                    <a:pt x="7" y="19"/>
                    <a:pt x="8" y="20"/>
                    <a:pt x="10" y="22"/>
                  </a:cubicBezTo>
                  <a:cubicBezTo>
                    <a:pt x="9" y="22"/>
                    <a:pt x="7" y="21"/>
                    <a:pt x="6" y="21"/>
                  </a:cubicBezTo>
                  <a:cubicBezTo>
                    <a:pt x="3" y="21"/>
                    <a:pt x="12" y="25"/>
                    <a:pt x="9" y="24"/>
                  </a:cubicBezTo>
                  <a:cubicBezTo>
                    <a:pt x="6" y="23"/>
                    <a:pt x="6" y="23"/>
                    <a:pt x="6" y="23"/>
                  </a:cubicBezTo>
                  <a:cubicBezTo>
                    <a:pt x="10" y="25"/>
                    <a:pt x="4" y="24"/>
                    <a:pt x="7" y="26"/>
                  </a:cubicBezTo>
                  <a:cubicBezTo>
                    <a:pt x="8" y="26"/>
                    <a:pt x="9" y="26"/>
                    <a:pt x="10" y="27"/>
                  </a:cubicBezTo>
                  <a:cubicBezTo>
                    <a:pt x="2" y="24"/>
                    <a:pt x="14" y="29"/>
                    <a:pt x="8" y="28"/>
                  </a:cubicBezTo>
                  <a:cubicBezTo>
                    <a:pt x="14" y="29"/>
                    <a:pt x="16" y="31"/>
                    <a:pt x="17" y="31"/>
                  </a:cubicBezTo>
                  <a:cubicBezTo>
                    <a:pt x="12" y="30"/>
                    <a:pt x="12" y="30"/>
                    <a:pt x="12" y="30"/>
                  </a:cubicBezTo>
                  <a:cubicBezTo>
                    <a:pt x="15" y="30"/>
                    <a:pt x="6" y="28"/>
                    <a:pt x="4" y="27"/>
                  </a:cubicBezTo>
                  <a:cubicBezTo>
                    <a:pt x="6" y="28"/>
                    <a:pt x="3" y="28"/>
                    <a:pt x="7" y="29"/>
                  </a:cubicBezTo>
                  <a:cubicBezTo>
                    <a:pt x="3" y="28"/>
                    <a:pt x="3" y="28"/>
                    <a:pt x="3" y="28"/>
                  </a:cubicBezTo>
                  <a:cubicBezTo>
                    <a:pt x="2" y="29"/>
                    <a:pt x="13" y="31"/>
                    <a:pt x="8" y="31"/>
                  </a:cubicBezTo>
                  <a:cubicBezTo>
                    <a:pt x="5" y="30"/>
                    <a:pt x="5" y="30"/>
                    <a:pt x="5" y="30"/>
                  </a:cubicBezTo>
                  <a:cubicBezTo>
                    <a:pt x="6" y="32"/>
                    <a:pt x="0" y="33"/>
                    <a:pt x="7" y="35"/>
                  </a:cubicBezTo>
                  <a:cubicBezTo>
                    <a:pt x="9" y="35"/>
                    <a:pt x="16" y="35"/>
                    <a:pt x="18" y="35"/>
                  </a:cubicBezTo>
                  <a:cubicBezTo>
                    <a:pt x="15" y="35"/>
                    <a:pt x="11" y="34"/>
                    <a:pt x="9" y="33"/>
                  </a:cubicBezTo>
                  <a:cubicBezTo>
                    <a:pt x="14" y="34"/>
                    <a:pt x="14" y="34"/>
                    <a:pt x="14" y="34"/>
                  </a:cubicBezTo>
                  <a:cubicBezTo>
                    <a:pt x="10" y="33"/>
                    <a:pt x="8" y="32"/>
                    <a:pt x="6" y="32"/>
                  </a:cubicBezTo>
                  <a:cubicBezTo>
                    <a:pt x="3" y="31"/>
                    <a:pt x="10" y="32"/>
                    <a:pt x="7" y="31"/>
                  </a:cubicBezTo>
                  <a:cubicBezTo>
                    <a:pt x="12" y="32"/>
                    <a:pt x="13" y="33"/>
                    <a:pt x="17" y="33"/>
                  </a:cubicBezTo>
                  <a:cubicBezTo>
                    <a:pt x="15" y="33"/>
                    <a:pt x="15" y="33"/>
                    <a:pt x="15" y="33"/>
                  </a:cubicBezTo>
                  <a:cubicBezTo>
                    <a:pt x="17" y="33"/>
                    <a:pt x="16" y="33"/>
                    <a:pt x="18" y="33"/>
                  </a:cubicBezTo>
                  <a:cubicBezTo>
                    <a:pt x="12" y="31"/>
                    <a:pt x="21" y="33"/>
                    <a:pt x="18" y="32"/>
                  </a:cubicBezTo>
                  <a:cubicBezTo>
                    <a:pt x="17" y="32"/>
                    <a:pt x="17" y="32"/>
                    <a:pt x="17" y="32"/>
                  </a:cubicBezTo>
                  <a:cubicBezTo>
                    <a:pt x="14" y="31"/>
                    <a:pt x="15" y="31"/>
                    <a:pt x="14" y="31"/>
                  </a:cubicBezTo>
                  <a:cubicBezTo>
                    <a:pt x="18" y="31"/>
                    <a:pt x="17" y="31"/>
                    <a:pt x="19" y="31"/>
                  </a:cubicBezTo>
                  <a:cubicBezTo>
                    <a:pt x="17" y="30"/>
                    <a:pt x="12" y="29"/>
                    <a:pt x="12" y="29"/>
                  </a:cubicBezTo>
                  <a:cubicBezTo>
                    <a:pt x="17" y="30"/>
                    <a:pt x="15" y="29"/>
                    <a:pt x="20" y="30"/>
                  </a:cubicBezTo>
                  <a:cubicBezTo>
                    <a:pt x="14" y="28"/>
                    <a:pt x="18" y="29"/>
                    <a:pt x="15" y="28"/>
                  </a:cubicBezTo>
                  <a:cubicBezTo>
                    <a:pt x="14" y="27"/>
                    <a:pt x="15" y="27"/>
                    <a:pt x="18" y="28"/>
                  </a:cubicBezTo>
                  <a:cubicBezTo>
                    <a:pt x="18" y="28"/>
                    <a:pt x="18" y="28"/>
                    <a:pt x="18" y="28"/>
                  </a:cubicBezTo>
                  <a:cubicBezTo>
                    <a:pt x="19" y="28"/>
                    <a:pt x="19" y="28"/>
                    <a:pt x="19" y="28"/>
                  </a:cubicBezTo>
                  <a:cubicBezTo>
                    <a:pt x="20" y="29"/>
                    <a:pt x="20" y="29"/>
                    <a:pt x="20" y="29"/>
                  </a:cubicBezTo>
                  <a:cubicBezTo>
                    <a:pt x="20" y="28"/>
                    <a:pt x="16" y="27"/>
                    <a:pt x="19" y="28"/>
                  </a:cubicBezTo>
                  <a:cubicBezTo>
                    <a:pt x="20" y="28"/>
                    <a:pt x="20" y="28"/>
                    <a:pt x="21" y="29"/>
                  </a:cubicBezTo>
                  <a:cubicBezTo>
                    <a:pt x="22" y="29"/>
                    <a:pt x="13" y="25"/>
                    <a:pt x="18" y="26"/>
                  </a:cubicBezTo>
                  <a:cubicBezTo>
                    <a:pt x="16" y="25"/>
                    <a:pt x="16" y="25"/>
                    <a:pt x="10" y="23"/>
                  </a:cubicBezTo>
                  <a:cubicBezTo>
                    <a:pt x="12" y="23"/>
                    <a:pt x="17" y="25"/>
                    <a:pt x="16" y="24"/>
                  </a:cubicBezTo>
                  <a:cubicBezTo>
                    <a:pt x="11" y="22"/>
                    <a:pt x="18" y="25"/>
                    <a:pt x="15" y="23"/>
                  </a:cubicBezTo>
                  <a:cubicBezTo>
                    <a:pt x="20" y="25"/>
                    <a:pt x="16" y="24"/>
                    <a:pt x="21" y="26"/>
                  </a:cubicBezTo>
                  <a:cubicBezTo>
                    <a:pt x="23" y="26"/>
                    <a:pt x="17" y="23"/>
                    <a:pt x="18" y="23"/>
                  </a:cubicBezTo>
                  <a:cubicBezTo>
                    <a:pt x="21" y="25"/>
                    <a:pt x="21" y="25"/>
                    <a:pt x="21" y="25"/>
                  </a:cubicBezTo>
                  <a:cubicBezTo>
                    <a:pt x="20" y="24"/>
                    <a:pt x="16" y="22"/>
                    <a:pt x="20" y="23"/>
                  </a:cubicBezTo>
                  <a:cubicBezTo>
                    <a:pt x="17" y="22"/>
                    <a:pt x="17" y="22"/>
                    <a:pt x="17" y="22"/>
                  </a:cubicBezTo>
                  <a:cubicBezTo>
                    <a:pt x="19" y="22"/>
                    <a:pt x="18" y="21"/>
                    <a:pt x="21" y="23"/>
                  </a:cubicBezTo>
                  <a:cubicBezTo>
                    <a:pt x="16" y="19"/>
                    <a:pt x="16" y="19"/>
                    <a:pt x="16" y="19"/>
                  </a:cubicBezTo>
                  <a:cubicBezTo>
                    <a:pt x="22" y="22"/>
                    <a:pt x="17" y="18"/>
                    <a:pt x="12" y="15"/>
                  </a:cubicBezTo>
                  <a:cubicBezTo>
                    <a:pt x="12" y="15"/>
                    <a:pt x="13" y="15"/>
                    <a:pt x="15" y="16"/>
                  </a:cubicBezTo>
                  <a:cubicBezTo>
                    <a:pt x="17" y="17"/>
                    <a:pt x="17" y="17"/>
                    <a:pt x="17" y="17"/>
                  </a:cubicBezTo>
                  <a:cubicBezTo>
                    <a:pt x="17" y="17"/>
                    <a:pt x="21" y="19"/>
                    <a:pt x="16" y="16"/>
                  </a:cubicBezTo>
                  <a:cubicBezTo>
                    <a:pt x="15" y="14"/>
                    <a:pt x="19" y="17"/>
                    <a:pt x="20" y="18"/>
                  </a:cubicBezTo>
                  <a:cubicBezTo>
                    <a:pt x="14" y="13"/>
                    <a:pt x="26" y="19"/>
                    <a:pt x="17" y="12"/>
                  </a:cubicBezTo>
                  <a:cubicBezTo>
                    <a:pt x="16" y="13"/>
                    <a:pt x="14" y="12"/>
                    <a:pt x="14" y="13"/>
                  </a:cubicBezTo>
                  <a:cubicBezTo>
                    <a:pt x="13" y="12"/>
                    <a:pt x="11" y="10"/>
                    <a:pt x="11" y="10"/>
                  </a:cubicBezTo>
                  <a:cubicBezTo>
                    <a:pt x="11" y="9"/>
                    <a:pt x="15" y="11"/>
                    <a:pt x="13" y="10"/>
                  </a:cubicBezTo>
                  <a:cubicBezTo>
                    <a:pt x="20" y="14"/>
                    <a:pt x="20" y="14"/>
                    <a:pt x="20" y="14"/>
                  </a:cubicBezTo>
                  <a:cubicBezTo>
                    <a:pt x="27" y="18"/>
                    <a:pt x="12" y="7"/>
                    <a:pt x="22" y="12"/>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51" name="Freeform 594"/>
            <p:cNvSpPr>
              <a:spLocks/>
            </p:cNvSpPr>
            <p:nvPr/>
          </p:nvSpPr>
          <p:spPr bwMode="auto">
            <a:xfrm>
              <a:off x="4620" y="2900"/>
              <a:ext cx="3" cy="1"/>
            </a:xfrm>
            <a:custGeom>
              <a:avLst/>
              <a:gdLst>
                <a:gd name="T0" fmla="*/ 0 w 4"/>
                <a:gd name="T1" fmla="*/ 0 h 2"/>
                <a:gd name="T2" fmla="*/ 4 w 4"/>
                <a:gd name="T3" fmla="*/ 2 h 2"/>
                <a:gd name="T4" fmla="*/ 1 w 4"/>
                <a:gd name="T5" fmla="*/ 0 h 2"/>
                <a:gd name="T6" fmla="*/ 0 w 4"/>
                <a:gd name="T7" fmla="*/ 0 h 2"/>
              </a:gdLst>
              <a:ahLst/>
              <a:cxnLst>
                <a:cxn ang="0">
                  <a:pos x="T0" y="T1"/>
                </a:cxn>
                <a:cxn ang="0">
                  <a:pos x="T2" y="T3"/>
                </a:cxn>
                <a:cxn ang="0">
                  <a:pos x="T4" y="T5"/>
                </a:cxn>
                <a:cxn ang="0">
                  <a:pos x="T6" y="T7"/>
                </a:cxn>
              </a:cxnLst>
              <a:rect l="0" t="0" r="r" b="b"/>
              <a:pathLst>
                <a:path w="4" h="2">
                  <a:moveTo>
                    <a:pt x="0" y="0"/>
                  </a:moveTo>
                  <a:cubicBezTo>
                    <a:pt x="4" y="2"/>
                    <a:pt x="4" y="2"/>
                    <a:pt x="4" y="2"/>
                  </a:cubicBezTo>
                  <a:cubicBezTo>
                    <a:pt x="1" y="0"/>
                    <a:pt x="1" y="0"/>
                    <a:pt x="1" y="0"/>
                  </a:cubicBezTo>
                  <a:cubicBezTo>
                    <a:pt x="1" y="1"/>
                    <a:pt x="1" y="1"/>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52" name="Freeform 595"/>
            <p:cNvSpPr>
              <a:spLocks/>
            </p:cNvSpPr>
            <p:nvPr/>
          </p:nvSpPr>
          <p:spPr bwMode="auto">
            <a:xfrm>
              <a:off x="4620" y="2899"/>
              <a:ext cx="1" cy="1"/>
            </a:xfrm>
            <a:custGeom>
              <a:avLst/>
              <a:gdLst>
                <a:gd name="T0" fmla="*/ 1 w 1"/>
                <a:gd name="T1" fmla="*/ 1 h 1"/>
                <a:gd name="T2" fmla="*/ 0 w 1"/>
                <a:gd name="T3" fmla="*/ 0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lnTo>
                    <a:pt x="0" y="0"/>
                  </a:lnTo>
                  <a:lnTo>
                    <a:pt x="0" y="1"/>
                  </a:lnTo>
                  <a:lnTo>
                    <a:pt x="1" y="1"/>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53" name="Freeform 596"/>
            <p:cNvSpPr>
              <a:spLocks/>
            </p:cNvSpPr>
            <p:nvPr/>
          </p:nvSpPr>
          <p:spPr bwMode="auto">
            <a:xfrm>
              <a:off x="4623" y="2892"/>
              <a:ext cx="2" cy="2"/>
            </a:xfrm>
            <a:custGeom>
              <a:avLst/>
              <a:gdLst>
                <a:gd name="T0" fmla="*/ 1 w 2"/>
                <a:gd name="T1" fmla="*/ 1 h 2"/>
                <a:gd name="T2" fmla="*/ 1 w 2"/>
                <a:gd name="T3" fmla="*/ 1 h 2"/>
                <a:gd name="T4" fmla="*/ 1 w 2"/>
                <a:gd name="T5" fmla="*/ 1 h 2"/>
              </a:gdLst>
              <a:ahLst/>
              <a:cxnLst>
                <a:cxn ang="0">
                  <a:pos x="T0" y="T1"/>
                </a:cxn>
                <a:cxn ang="0">
                  <a:pos x="T2" y="T3"/>
                </a:cxn>
                <a:cxn ang="0">
                  <a:pos x="T4" y="T5"/>
                </a:cxn>
              </a:cxnLst>
              <a:rect l="0" t="0" r="r" b="b"/>
              <a:pathLst>
                <a:path w="2" h="2">
                  <a:moveTo>
                    <a:pt x="1" y="1"/>
                  </a:moveTo>
                  <a:cubicBezTo>
                    <a:pt x="1" y="1"/>
                    <a:pt x="2" y="2"/>
                    <a:pt x="1" y="1"/>
                  </a:cubicBezTo>
                  <a:cubicBezTo>
                    <a:pt x="0" y="0"/>
                    <a:pt x="0" y="0"/>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54" name="Rectangle 597"/>
            <p:cNvSpPr>
              <a:spLocks noChangeArrowheads="1"/>
            </p:cNvSpPr>
            <p:nvPr/>
          </p:nvSpPr>
          <p:spPr bwMode="auto">
            <a:xfrm>
              <a:off x="4622" y="2892"/>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55" name="Freeform 598"/>
            <p:cNvSpPr>
              <a:spLocks/>
            </p:cNvSpPr>
            <p:nvPr/>
          </p:nvSpPr>
          <p:spPr bwMode="auto">
            <a:xfrm>
              <a:off x="4613" y="2873"/>
              <a:ext cx="14" cy="20"/>
            </a:xfrm>
            <a:custGeom>
              <a:avLst/>
              <a:gdLst>
                <a:gd name="T0" fmla="*/ 17 w 18"/>
                <a:gd name="T1" fmla="*/ 9 h 25"/>
                <a:gd name="T2" fmla="*/ 14 w 18"/>
                <a:gd name="T3" fmla="*/ 5 h 25"/>
                <a:gd name="T4" fmla="*/ 17 w 18"/>
                <a:gd name="T5" fmla="*/ 7 h 25"/>
                <a:gd name="T6" fmla="*/ 13 w 18"/>
                <a:gd name="T7" fmla="*/ 0 h 25"/>
                <a:gd name="T8" fmla="*/ 10 w 18"/>
                <a:gd name="T9" fmla="*/ 10 h 25"/>
                <a:gd name="T10" fmla="*/ 8 w 18"/>
                <a:gd name="T11" fmla="*/ 7 h 25"/>
                <a:gd name="T12" fmla="*/ 10 w 18"/>
                <a:gd name="T13" fmla="*/ 13 h 25"/>
                <a:gd name="T14" fmla="*/ 5 w 18"/>
                <a:gd name="T15" fmla="*/ 9 h 25"/>
                <a:gd name="T16" fmla="*/ 6 w 18"/>
                <a:gd name="T17" fmla="*/ 12 h 25"/>
                <a:gd name="T18" fmla="*/ 8 w 18"/>
                <a:gd name="T19" fmla="*/ 14 h 25"/>
                <a:gd name="T20" fmla="*/ 7 w 18"/>
                <a:gd name="T21" fmla="*/ 13 h 25"/>
                <a:gd name="T22" fmla="*/ 7 w 18"/>
                <a:gd name="T23" fmla="*/ 14 h 25"/>
                <a:gd name="T24" fmla="*/ 7 w 18"/>
                <a:gd name="T25" fmla="*/ 15 h 25"/>
                <a:gd name="T26" fmla="*/ 6 w 18"/>
                <a:gd name="T27" fmla="*/ 14 h 25"/>
                <a:gd name="T28" fmla="*/ 7 w 18"/>
                <a:gd name="T29" fmla="*/ 16 h 25"/>
                <a:gd name="T30" fmla="*/ 4 w 18"/>
                <a:gd name="T31" fmla="*/ 14 h 25"/>
                <a:gd name="T32" fmla="*/ 7 w 18"/>
                <a:gd name="T33" fmla="*/ 19 h 25"/>
                <a:gd name="T34" fmla="*/ 10 w 18"/>
                <a:gd name="T35" fmla="*/ 22 h 25"/>
                <a:gd name="T36" fmla="*/ 9 w 18"/>
                <a:gd name="T37" fmla="*/ 18 h 25"/>
                <a:gd name="T38" fmla="*/ 9 w 18"/>
                <a:gd name="T39" fmla="*/ 18 h 25"/>
                <a:gd name="T40" fmla="*/ 8 w 18"/>
                <a:gd name="T41" fmla="*/ 16 h 25"/>
                <a:gd name="T42" fmla="*/ 12 w 18"/>
                <a:gd name="T43" fmla="*/ 21 h 25"/>
                <a:gd name="T44" fmla="*/ 16 w 18"/>
                <a:gd name="T45" fmla="*/ 22 h 25"/>
                <a:gd name="T46" fmla="*/ 16 w 18"/>
                <a:gd name="T47" fmla="*/ 22 h 25"/>
                <a:gd name="T48" fmla="*/ 15 w 18"/>
                <a:gd name="T49" fmla="*/ 20 h 25"/>
                <a:gd name="T50" fmla="*/ 13 w 18"/>
                <a:gd name="T51" fmla="*/ 19 h 25"/>
                <a:gd name="T52" fmla="*/ 8 w 18"/>
                <a:gd name="T53" fmla="*/ 14 h 25"/>
                <a:gd name="T54" fmla="*/ 9 w 18"/>
                <a:gd name="T55" fmla="*/ 13 h 25"/>
                <a:gd name="T56" fmla="*/ 13 w 18"/>
                <a:gd name="T57" fmla="*/ 18 h 25"/>
                <a:gd name="T58" fmla="*/ 11 w 18"/>
                <a:gd name="T59" fmla="*/ 15 h 25"/>
                <a:gd name="T60" fmla="*/ 16 w 18"/>
                <a:gd name="T61" fmla="*/ 19 h 25"/>
                <a:gd name="T62" fmla="*/ 11 w 18"/>
                <a:gd name="T63" fmla="*/ 15 h 25"/>
                <a:gd name="T64" fmla="*/ 14 w 18"/>
                <a:gd name="T65" fmla="*/ 12 h 25"/>
                <a:gd name="T66" fmla="*/ 16 w 18"/>
                <a:gd name="T67" fmla="*/ 15 h 25"/>
                <a:gd name="T68" fmla="*/ 13 w 18"/>
                <a:gd name="T69" fmla="*/ 12 h 25"/>
                <a:gd name="T70" fmla="*/ 16 w 18"/>
                <a:gd name="T71" fmla="*/ 12 h 25"/>
                <a:gd name="T72" fmla="*/ 14 w 18"/>
                <a:gd name="T73" fmla="*/ 10 h 25"/>
                <a:gd name="T74" fmla="*/ 16 w 18"/>
                <a:gd name="T75" fmla="*/ 9 h 25"/>
                <a:gd name="T76" fmla="*/ 16 w 18"/>
                <a:gd name="T77" fmla="*/ 9 h 25"/>
                <a:gd name="T78" fmla="*/ 13 w 18"/>
                <a:gd name="T79" fmla="*/ 4 h 25"/>
                <a:gd name="T80" fmla="*/ 17 w 18"/>
                <a:gd name="T81" fmla="*/ 9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 h="25">
                  <a:moveTo>
                    <a:pt x="17" y="9"/>
                  </a:moveTo>
                  <a:cubicBezTo>
                    <a:pt x="14" y="5"/>
                    <a:pt x="14" y="5"/>
                    <a:pt x="14" y="5"/>
                  </a:cubicBezTo>
                  <a:cubicBezTo>
                    <a:pt x="16" y="7"/>
                    <a:pt x="15" y="4"/>
                    <a:pt x="17" y="7"/>
                  </a:cubicBezTo>
                  <a:cubicBezTo>
                    <a:pt x="14" y="3"/>
                    <a:pt x="18" y="6"/>
                    <a:pt x="13" y="0"/>
                  </a:cubicBezTo>
                  <a:cubicBezTo>
                    <a:pt x="13" y="4"/>
                    <a:pt x="7" y="3"/>
                    <a:pt x="10" y="10"/>
                  </a:cubicBezTo>
                  <a:cubicBezTo>
                    <a:pt x="8" y="7"/>
                    <a:pt x="8" y="7"/>
                    <a:pt x="8" y="7"/>
                  </a:cubicBezTo>
                  <a:cubicBezTo>
                    <a:pt x="11" y="13"/>
                    <a:pt x="1" y="4"/>
                    <a:pt x="10" y="13"/>
                  </a:cubicBezTo>
                  <a:cubicBezTo>
                    <a:pt x="5" y="9"/>
                    <a:pt x="5" y="9"/>
                    <a:pt x="5" y="9"/>
                  </a:cubicBezTo>
                  <a:cubicBezTo>
                    <a:pt x="3" y="8"/>
                    <a:pt x="11" y="16"/>
                    <a:pt x="6" y="12"/>
                  </a:cubicBezTo>
                  <a:cubicBezTo>
                    <a:pt x="8" y="14"/>
                    <a:pt x="8" y="14"/>
                    <a:pt x="8" y="14"/>
                  </a:cubicBezTo>
                  <a:cubicBezTo>
                    <a:pt x="7" y="13"/>
                    <a:pt x="7" y="13"/>
                    <a:pt x="7" y="13"/>
                  </a:cubicBezTo>
                  <a:cubicBezTo>
                    <a:pt x="7" y="14"/>
                    <a:pt x="7" y="14"/>
                    <a:pt x="7" y="14"/>
                  </a:cubicBezTo>
                  <a:cubicBezTo>
                    <a:pt x="9" y="16"/>
                    <a:pt x="9" y="16"/>
                    <a:pt x="7" y="15"/>
                  </a:cubicBezTo>
                  <a:cubicBezTo>
                    <a:pt x="5" y="14"/>
                    <a:pt x="7" y="15"/>
                    <a:pt x="6" y="14"/>
                  </a:cubicBezTo>
                  <a:cubicBezTo>
                    <a:pt x="4" y="13"/>
                    <a:pt x="8" y="16"/>
                    <a:pt x="7" y="16"/>
                  </a:cubicBezTo>
                  <a:cubicBezTo>
                    <a:pt x="6" y="15"/>
                    <a:pt x="5" y="14"/>
                    <a:pt x="4" y="14"/>
                  </a:cubicBezTo>
                  <a:cubicBezTo>
                    <a:pt x="6" y="16"/>
                    <a:pt x="0" y="13"/>
                    <a:pt x="7" y="19"/>
                  </a:cubicBezTo>
                  <a:cubicBezTo>
                    <a:pt x="9" y="20"/>
                    <a:pt x="10" y="21"/>
                    <a:pt x="10" y="22"/>
                  </a:cubicBezTo>
                  <a:cubicBezTo>
                    <a:pt x="13" y="23"/>
                    <a:pt x="11" y="21"/>
                    <a:pt x="9" y="18"/>
                  </a:cubicBezTo>
                  <a:cubicBezTo>
                    <a:pt x="9" y="18"/>
                    <a:pt x="9" y="18"/>
                    <a:pt x="9" y="18"/>
                  </a:cubicBezTo>
                  <a:cubicBezTo>
                    <a:pt x="2" y="12"/>
                    <a:pt x="11" y="20"/>
                    <a:pt x="8" y="16"/>
                  </a:cubicBezTo>
                  <a:cubicBezTo>
                    <a:pt x="11" y="19"/>
                    <a:pt x="11" y="19"/>
                    <a:pt x="12" y="21"/>
                  </a:cubicBezTo>
                  <a:cubicBezTo>
                    <a:pt x="18" y="25"/>
                    <a:pt x="9" y="16"/>
                    <a:pt x="16" y="22"/>
                  </a:cubicBezTo>
                  <a:cubicBezTo>
                    <a:pt x="16" y="22"/>
                    <a:pt x="16" y="22"/>
                    <a:pt x="16" y="22"/>
                  </a:cubicBezTo>
                  <a:cubicBezTo>
                    <a:pt x="17" y="22"/>
                    <a:pt x="16" y="21"/>
                    <a:pt x="15" y="20"/>
                  </a:cubicBezTo>
                  <a:cubicBezTo>
                    <a:pt x="13" y="19"/>
                    <a:pt x="13" y="19"/>
                    <a:pt x="13" y="19"/>
                  </a:cubicBezTo>
                  <a:cubicBezTo>
                    <a:pt x="12" y="18"/>
                    <a:pt x="10" y="15"/>
                    <a:pt x="8" y="14"/>
                  </a:cubicBezTo>
                  <a:cubicBezTo>
                    <a:pt x="11" y="17"/>
                    <a:pt x="7" y="12"/>
                    <a:pt x="9" y="13"/>
                  </a:cubicBezTo>
                  <a:cubicBezTo>
                    <a:pt x="12" y="16"/>
                    <a:pt x="11" y="16"/>
                    <a:pt x="13" y="18"/>
                  </a:cubicBezTo>
                  <a:cubicBezTo>
                    <a:pt x="11" y="15"/>
                    <a:pt x="11" y="15"/>
                    <a:pt x="11" y="15"/>
                  </a:cubicBezTo>
                  <a:cubicBezTo>
                    <a:pt x="11" y="15"/>
                    <a:pt x="14" y="18"/>
                    <a:pt x="16" y="19"/>
                  </a:cubicBezTo>
                  <a:cubicBezTo>
                    <a:pt x="14" y="17"/>
                    <a:pt x="14" y="18"/>
                    <a:pt x="11" y="15"/>
                  </a:cubicBezTo>
                  <a:cubicBezTo>
                    <a:pt x="15" y="18"/>
                    <a:pt x="15" y="16"/>
                    <a:pt x="14" y="12"/>
                  </a:cubicBezTo>
                  <a:cubicBezTo>
                    <a:pt x="14" y="13"/>
                    <a:pt x="16" y="15"/>
                    <a:pt x="16" y="15"/>
                  </a:cubicBezTo>
                  <a:cubicBezTo>
                    <a:pt x="16" y="16"/>
                    <a:pt x="15" y="14"/>
                    <a:pt x="13" y="12"/>
                  </a:cubicBezTo>
                  <a:cubicBezTo>
                    <a:pt x="12" y="10"/>
                    <a:pt x="14" y="10"/>
                    <a:pt x="16" y="12"/>
                  </a:cubicBezTo>
                  <a:cubicBezTo>
                    <a:pt x="14" y="10"/>
                    <a:pt x="14" y="10"/>
                    <a:pt x="14" y="10"/>
                  </a:cubicBezTo>
                  <a:cubicBezTo>
                    <a:pt x="11" y="6"/>
                    <a:pt x="17" y="12"/>
                    <a:pt x="16" y="9"/>
                  </a:cubicBezTo>
                  <a:cubicBezTo>
                    <a:pt x="16" y="9"/>
                    <a:pt x="16" y="9"/>
                    <a:pt x="16" y="9"/>
                  </a:cubicBezTo>
                  <a:cubicBezTo>
                    <a:pt x="16" y="9"/>
                    <a:pt x="11" y="3"/>
                    <a:pt x="13" y="4"/>
                  </a:cubicBezTo>
                  <a:cubicBezTo>
                    <a:pt x="15" y="7"/>
                    <a:pt x="15" y="6"/>
                    <a:pt x="17" y="9"/>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56" name="Freeform 599"/>
            <p:cNvSpPr>
              <a:spLocks/>
            </p:cNvSpPr>
            <p:nvPr/>
          </p:nvSpPr>
          <p:spPr bwMode="auto">
            <a:xfrm>
              <a:off x="4622" y="2872"/>
              <a:ext cx="5" cy="6"/>
            </a:xfrm>
            <a:custGeom>
              <a:avLst/>
              <a:gdLst>
                <a:gd name="T0" fmla="*/ 3 w 6"/>
                <a:gd name="T1" fmla="*/ 3 h 7"/>
                <a:gd name="T2" fmla="*/ 5 w 6"/>
                <a:gd name="T3" fmla="*/ 6 h 7"/>
                <a:gd name="T4" fmla="*/ 1 w 6"/>
                <a:gd name="T5" fmla="*/ 0 h 7"/>
                <a:gd name="T6" fmla="*/ 2 w 6"/>
                <a:gd name="T7" fmla="*/ 2 h 7"/>
                <a:gd name="T8" fmla="*/ 3 w 6"/>
                <a:gd name="T9" fmla="*/ 3 h 7"/>
              </a:gdLst>
              <a:ahLst/>
              <a:cxnLst>
                <a:cxn ang="0">
                  <a:pos x="T0" y="T1"/>
                </a:cxn>
                <a:cxn ang="0">
                  <a:pos x="T2" y="T3"/>
                </a:cxn>
                <a:cxn ang="0">
                  <a:pos x="T4" y="T5"/>
                </a:cxn>
                <a:cxn ang="0">
                  <a:pos x="T6" y="T7"/>
                </a:cxn>
                <a:cxn ang="0">
                  <a:pos x="T8" y="T9"/>
                </a:cxn>
              </a:cxnLst>
              <a:rect l="0" t="0" r="r" b="b"/>
              <a:pathLst>
                <a:path w="6" h="7">
                  <a:moveTo>
                    <a:pt x="3" y="3"/>
                  </a:moveTo>
                  <a:cubicBezTo>
                    <a:pt x="5" y="6"/>
                    <a:pt x="5" y="6"/>
                    <a:pt x="5" y="6"/>
                  </a:cubicBezTo>
                  <a:cubicBezTo>
                    <a:pt x="6" y="7"/>
                    <a:pt x="3" y="2"/>
                    <a:pt x="1" y="0"/>
                  </a:cubicBezTo>
                  <a:cubicBezTo>
                    <a:pt x="2" y="1"/>
                    <a:pt x="0" y="0"/>
                    <a:pt x="2" y="2"/>
                  </a:cubicBezTo>
                  <a:cubicBezTo>
                    <a:pt x="2" y="2"/>
                    <a:pt x="3" y="3"/>
                    <a:pt x="3" y="3"/>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57" name="Freeform 600"/>
            <p:cNvSpPr>
              <a:spLocks/>
            </p:cNvSpPr>
            <p:nvPr/>
          </p:nvSpPr>
          <p:spPr bwMode="auto">
            <a:xfrm>
              <a:off x="4622" y="2863"/>
              <a:ext cx="10" cy="15"/>
            </a:xfrm>
            <a:custGeom>
              <a:avLst/>
              <a:gdLst>
                <a:gd name="T0" fmla="*/ 7 w 12"/>
                <a:gd name="T1" fmla="*/ 9 h 19"/>
                <a:gd name="T2" fmla="*/ 5 w 12"/>
                <a:gd name="T3" fmla="*/ 6 h 19"/>
                <a:gd name="T4" fmla="*/ 2 w 12"/>
                <a:gd name="T5" fmla="*/ 8 h 19"/>
                <a:gd name="T6" fmla="*/ 5 w 12"/>
                <a:gd name="T7" fmla="*/ 13 h 19"/>
                <a:gd name="T8" fmla="*/ 2 w 12"/>
                <a:gd name="T9" fmla="*/ 10 h 19"/>
                <a:gd name="T10" fmla="*/ 5 w 12"/>
                <a:gd name="T11" fmla="*/ 15 h 19"/>
                <a:gd name="T12" fmla="*/ 4 w 12"/>
                <a:gd name="T13" fmla="*/ 13 h 19"/>
                <a:gd name="T14" fmla="*/ 5 w 12"/>
                <a:gd name="T15" fmla="*/ 15 h 19"/>
                <a:gd name="T16" fmla="*/ 5 w 12"/>
                <a:gd name="T17" fmla="*/ 14 h 19"/>
                <a:gd name="T18" fmla="*/ 7 w 12"/>
                <a:gd name="T19" fmla="*/ 16 h 19"/>
                <a:gd name="T20" fmla="*/ 4 w 12"/>
                <a:gd name="T21" fmla="*/ 10 h 19"/>
                <a:gd name="T22" fmla="*/ 8 w 12"/>
                <a:gd name="T23" fmla="*/ 15 h 19"/>
                <a:gd name="T24" fmla="*/ 10 w 12"/>
                <a:gd name="T25" fmla="*/ 16 h 19"/>
                <a:gd name="T26" fmla="*/ 9 w 12"/>
                <a:gd name="T27" fmla="*/ 14 h 19"/>
                <a:gd name="T28" fmla="*/ 6 w 12"/>
                <a:gd name="T29" fmla="*/ 11 h 19"/>
                <a:gd name="T30" fmla="*/ 10 w 12"/>
                <a:gd name="T31" fmla="*/ 15 h 19"/>
                <a:gd name="T32" fmla="*/ 11 w 12"/>
                <a:gd name="T33" fmla="*/ 11 h 19"/>
                <a:gd name="T34" fmla="*/ 7 w 12"/>
                <a:gd name="T35" fmla="*/ 5 h 19"/>
                <a:gd name="T36" fmla="*/ 10 w 12"/>
                <a:gd name="T37" fmla="*/ 10 h 19"/>
                <a:gd name="T38" fmla="*/ 11 w 12"/>
                <a:gd name="T39" fmla="*/ 10 h 19"/>
                <a:gd name="T40" fmla="*/ 6 w 12"/>
                <a:gd name="T41" fmla="*/ 2 h 19"/>
                <a:gd name="T42" fmla="*/ 7 w 12"/>
                <a:gd name="T43"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 h="19">
                  <a:moveTo>
                    <a:pt x="7" y="9"/>
                  </a:moveTo>
                  <a:cubicBezTo>
                    <a:pt x="5" y="6"/>
                    <a:pt x="5" y="6"/>
                    <a:pt x="5" y="6"/>
                  </a:cubicBezTo>
                  <a:cubicBezTo>
                    <a:pt x="5" y="8"/>
                    <a:pt x="4" y="10"/>
                    <a:pt x="2" y="8"/>
                  </a:cubicBezTo>
                  <a:cubicBezTo>
                    <a:pt x="1" y="7"/>
                    <a:pt x="5" y="12"/>
                    <a:pt x="5" y="13"/>
                  </a:cubicBezTo>
                  <a:cubicBezTo>
                    <a:pt x="2" y="10"/>
                    <a:pt x="2" y="10"/>
                    <a:pt x="2" y="10"/>
                  </a:cubicBezTo>
                  <a:cubicBezTo>
                    <a:pt x="4" y="13"/>
                    <a:pt x="0" y="10"/>
                    <a:pt x="5" y="15"/>
                  </a:cubicBezTo>
                  <a:cubicBezTo>
                    <a:pt x="5" y="15"/>
                    <a:pt x="3" y="12"/>
                    <a:pt x="4" y="13"/>
                  </a:cubicBezTo>
                  <a:cubicBezTo>
                    <a:pt x="5" y="15"/>
                    <a:pt x="5" y="15"/>
                    <a:pt x="5" y="15"/>
                  </a:cubicBezTo>
                  <a:cubicBezTo>
                    <a:pt x="5" y="14"/>
                    <a:pt x="5" y="14"/>
                    <a:pt x="5" y="14"/>
                  </a:cubicBezTo>
                  <a:cubicBezTo>
                    <a:pt x="7" y="16"/>
                    <a:pt x="7" y="16"/>
                    <a:pt x="7" y="16"/>
                  </a:cubicBezTo>
                  <a:cubicBezTo>
                    <a:pt x="10" y="19"/>
                    <a:pt x="2" y="9"/>
                    <a:pt x="4" y="10"/>
                  </a:cubicBezTo>
                  <a:cubicBezTo>
                    <a:pt x="8" y="15"/>
                    <a:pt x="8" y="15"/>
                    <a:pt x="8" y="15"/>
                  </a:cubicBezTo>
                  <a:cubicBezTo>
                    <a:pt x="9" y="15"/>
                    <a:pt x="8" y="13"/>
                    <a:pt x="10" y="16"/>
                  </a:cubicBezTo>
                  <a:cubicBezTo>
                    <a:pt x="10" y="16"/>
                    <a:pt x="8" y="13"/>
                    <a:pt x="9" y="14"/>
                  </a:cubicBezTo>
                  <a:cubicBezTo>
                    <a:pt x="9" y="14"/>
                    <a:pt x="7" y="12"/>
                    <a:pt x="6" y="11"/>
                  </a:cubicBezTo>
                  <a:cubicBezTo>
                    <a:pt x="4" y="7"/>
                    <a:pt x="8" y="14"/>
                    <a:pt x="10" y="15"/>
                  </a:cubicBezTo>
                  <a:cubicBezTo>
                    <a:pt x="8" y="12"/>
                    <a:pt x="8" y="8"/>
                    <a:pt x="11" y="11"/>
                  </a:cubicBezTo>
                  <a:cubicBezTo>
                    <a:pt x="9" y="9"/>
                    <a:pt x="7" y="5"/>
                    <a:pt x="7" y="5"/>
                  </a:cubicBezTo>
                  <a:cubicBezTo>
                    <a:pt x="9" y="7"/>
                    <a:pt x="9" y="8"/>
                    <a:pt x="10" y="10"/>
                  </a:cubicBezTo>
                  <a:cubicBezTo>
                    <a:pt x="11" y="10"/>
                    <a:pt x="12" y="11"/>
                    <a:pt x="11" y="10"/>
                  </a:cubicBezTo>
                  <a:cubicBezTo>
                    <a:pt x="9" y="8"/>
                    <a:pt x="7" y="4"/>
                    <a:pt x="6" y="2"/>
                  </a:cubicBezTo>
                  <a:cubicBezTo>
                    <a:pt x="3" y="0"/>
                    <a:pt x="9" y="9"/>
                    <a:pt x="7" y="9"/>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58" name="Freeform 601"/>
            <p:cNvSpPr>
              <a:spLocks/>
            </p:cNvSpPr>
            <p:nvPr/>
          </p:nvSpPr>
          <p:spPr bwMode="auto">
            <a:xfrm>
              <a:off x="4626" y="2867"/>
              <a:ext cx="1" cy="1"/>
            </a:xfrm>
            <a:custGeom>
              <a:avLst/>
              <a:gdLst>
                <a:gd name="T0" fmla="*/ 0 w 1"/>
                <a:gd name="T1" fmla="*/ 0 h 1"/>
                <a:gd name="T2" fmla="*/ 0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lnTo>
                    <a:pt x="0" y="1"/>
                  </a:lnTo>
                  <a:lnTo>
                    <a:pt x="1" y="1"/>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grpSp>
      <p:grpSp>
        <p:nvGrpSpPr>
          <p:cNvPr id="659" name="Group 604"/>
          <p:cNvGrpSpPr>
            <a:grpSpLocks noChangeAspect="1"/>
          </p:cNvGrpSpPr>
          <p:nvPr/>
        </p:nvGrpSpPr>
        <p:grpSpPr bwMode="auto">
          <a:xfrm>
            <a:off x="6255809" y="4070352"/>
            <a:ext cx="1970617" cy="2823633"/>
            <a:chOff x="3323" y="1923"/>
            <a:chExt cx="931" cy="1334"/>
          </a:xfrm>
        </p:grpSpPr>
        <p:grpSp>
          <p:nvGrpSpPr>
            <p:cNvPr id="661" name="Group 805"/>
            <p:cNvGrpSpPr>
              <a:grpSpLocks/>
            </p:cNvGrpSpPr>
            <p:nvPr/>
          </p:nvGrpSpPr>
          <p:grpSpPr bwMode="auto">
            <a:xfrm>
              <a:off x="3327" y="2519"/>
              <a:ext cx="888" cy="734"/>
              <a:chOff x="3327" y="2519"/>
              <a:chExt cx="888" cy="734"/>
            </a:xfrm>
          </p:grpSpPr>
          <p:sp>
            <p:nvSpPr>
              <p:cNvPr id="1518" name="Freeform 605"/>
              <p:cNvSpPr>
                <a:spLocks/>
              </p:cNvSpPr>
              <p:nvPr/>
            </p:nvSpPr>
            <p:spPr bwMode="auto">
              <a:xfrm>
                <a:off x="3327" y="2519"/>
                <a:ext cx="888" cy="733"/>
              </a:xfrm>
              <a:custGeom>
                <a:avLst/>
                <a:gdLst>
                  <a:gd name="T0" fmla="*/ 66 w 1030"/>
                  <a:gd name="T1" fmla="*/ 180 h 850"/>
                  <a:gd name="T2" fmla="*/ 32 w 1030"/>
                  <a:gd name="T3" fmla="*/ 316 h 850"/>
                  <a:gd name="T4" fmla="*/ 27 w 1030"/>
                  <a:gd name="T5" fmla="*/ 562 h 850"/>
                  <a:gd name="T6" fmla="*/ 87 w 1030"/>
                  <a:gd name="T7" fmla="*/ 609 h 850"/>
                  <a:gd name="T8" fmla="*/ 74 w 1030"/>
                  <a:gd name="T9" fmla="*/ 848 h 850"/>
                  <a:gd name="T10" fmla="*/ 215 w 1030"/>
                  <a:gd name="T11" fmla="*/ 849 h 850"/>
                  <a:gd name="T12" fmla="*/ 425 w 1030"/>
                  <a:gd name="T13" fmla="*/ 843 h 850"/>
                  <a:gd name="T14" fmla="*/ 829 w 1030"/>
                  <a:gd name="T15" fmla="*/ 846 h 850"/>
                  <a:gd name="T16" fmla="*/ 911 w 1030"/>
                  <a:gd name="T17" fmla="*/ 849 h 850"/>
                  <a:gd name="T18" fmla="*/ 992 w 1030"/>
                  <a:gd name="T19" fmla="*/ 846 h 850"/>
                  <a:gd name="T20" fmla="*/ 984 w 1030"/>
                  <a:gd name="T21" fmla="*/ 725 h 850"/>
                  <a:gd name="T22" fmla="*/ 979 w 1030"/>
                  <a:gd name="T23" fmla="*/ 597 h 850"/>
                  <a:gd name="T24" fmla="*/ 1013 w 1030"/>
                  <a:gd name="T25" fmla="*/ 549 h 850"/>
                  <a:gd name="T26" fmla="*/ 1025 w 1030"/>
                  <a:gd name="T27" fmla="*/ 426 h 850"/>
                  <a:gd name="T28" fmla="*/ 1023 w 1030"/>
                  <a:gd name="T29" fmla="*/ 298 h 850"/>
                  <a:gd name="T30" fmla="*/ 1006 w 1030"/>
                  <a:gd name="T31" fmla="*/ 180 h 850"/>
                  <a:gd name="T32" fmla="*/ 1003 w 1030"/>
                  <a:gd name="T33" fmla="*/ 128 h 850"/>
                  <a:gd name="T34" fmla="*/ 1018 w 1030"/>
                  <a:gd name="T35" fmla="*/ 221 h 850"/>
                  <a:gd name="T36" fmla="*/ 1008 w 1030"/>
                  <a:gd name="T37" fmla="*/ 94 h 850"/>
                  <a:gd name="T38" fmla="*/ 993 w 1030"/>
                  <a:gd name="T39" fmla="*/ 32 h 850"/>
                  <a:gd name="T40" fmla="*/ 931 w 1030"/>
                  <a:gd name="T41" fmla="*/ 14 h 850"/>
                  <a:gd name="T42" fmla="*/ 535 w 1030"/>
                  <a:gd name="T43" fmla="*/ 32 h 850"/>
                  <a:gd name="T44" fmla="*/ 299 w 1030"/>
                  <a:gd name="T45" fmla="*/ 27 h 850"/>
                  <a:gd name="T46" fmla="*/ 193 w 1030"/>
                  <a:gd name="T47" fmla="*/ 20 h 850"/>
                  <a:gd name="T48" fmla="*/ 122 w 1030"/>
                  <a:gd name="T49" fmla="*/ 17 h 850"/>
                  <a:gd name="T50" fmla="*/ 93 w 1030"/>
                  <a:gd name="T51" fmla="*/ 81 h 850"/>
                  <a:gd name="T52" fmla="*/ 66 w 1030"/>
                  <a:gd name="T53" fmla="*/ 180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30" h="850">
                    <a:moveTo>
                      <a:pt x="66" y="180"/>
                    </a:moveTo>
                    <a:cubicBezTo>
                      <a:pt x="52" y="225"/>
                      <a:pt x="41" y="271"/>
                      <a:pt x="32" y="316"/>
                    </a:cubicBezTo>
                    <a:cubicBezTo>
                      <a:pt x="17" y="395"/>
                      <a:pt x="0" y="484"/>
                      <a:pt x="27" y="562"/>
                    </a:cubicBezTo>
                    <a:cubicBezTo>
                      <a:pt x="35" y="584"/>
                      <a:pt x="59" y="618"/>
                      <a:pt x="87" y="609"/>
                    </a:cubicBezTo>
                    <a:cubicBezTo>
                      <a:pt x="85" y="690"/>
                      <a:pt x="95" y="769"/>
                      <a:pt x="74" y="848"/>
                    </a:cubicBezTo>
                    <a:cubicBezTo>
                      <a:pt x="117" y="840"/>
                      <a:pt x="170" y="849"/>
                      <a:pt x="215" y="849"/>
                    </a:cubicBezTo>
                    <a:cubicBezTo>
                      <a:pt x="285" y="849"/>
                      <a:pt x="354" y="841"/>
                      <a:pt x="425" y="843"/>
                    </a:cubicBezTo>
                    <a:cubicBezTo>
                      <a:pt x="558" y="848"/>
                      <a:pt x="695" y="846"/>
                      <a:pt x="829" y="846"/>
                    </a:cubicBezTo>
                    <a:cubicBezTo>
                      <a:pt x="857" y="846"/>
                      <a:pt x="883" y="847"/>
                      <a:pt x="911" y="849"/>
                    </a:cubicBezTo>
                    <a:cubicBezTo>
                      <a:pt x="937" y="850"/>
                      <a:pt x="968" y="838"/>
                      <a:pt x="992" y="846"/>
                    </a:cubicBezTo>
                    <a:cubicBezTo>
                      <a:pt x="975" y="813"/>
                      <a:pt x="983" y="761"/>
                      <a:pt x="984" y="725"/>
                    </a:cubicBezTo>
                    <a:cubicBezTo>
                      <a:pt x="986" y="688"/>
                      <a:pt x="964" y="632"/>
                      <a:pt x="979" y="597"/>
                    </a:cubicBezTo>
                    <a:cubicBezTo>
                      <a:pt x="987" y="578"/>
                      <a:pt x="1006" y="570"/>
                      <a:pt x="1013" y="549"/>
                    </a:cubicBezTo>
                    <a:cubicBezTo>
                      <a:pt x="1025" y="512"/>
                      <a:pt x="1027" y="467"/>
                      <a:pt x="1025" y="426"/>
                    </a:cubicBezTo>
                    <a:cubicBezTo>
                      <a:pt x="1023" y="384"/>
                      <a:pt x="1028" y="340"/>
                      <a:pt x="1023" y="298"/>
                    </a:cubicBezTo>
                    <a:cubicBezTo>
                      <a:pt x="1019" y="257"/>
                      <a:pt x="1011" y="218"/>
                      <a:pt x="1006" y="180"/>
                    </a:cubicBezTo>
                    <a:cubicBezTo>
                      <a:pt x="1003" y="163"/>
                      <a:pt x="1008" y="144"/>
                      <a:pt x="1003" y="128"/>
                    </a:cubicBezTo>
                    <a:cubicBezTo>
                      <a:pt x="1002" y="156"/>
                      <a:pt x="1005" y="198"/>
                      <a:pt x="1018" y="221"/>
                    </a:cubicBezTo>
                    <a:cubicBezTo>
                      <a:pt x="1030" y="185"/>
                      <a:pt x="1012" y="130"/>
                      <a:pt x="1008" y="94"/>
                    </a:cubicBezTo>
                    <a:cubicBezTo>
                      <a:pt x="1006" y="72"/>
                      <a:pt x="1000" y="52"/>
                      <a:pt x="993" y="32"/>
                    </a:cubicBezTo>
                    <a:cubicBezTo>
                      <a:pt x="980" y="0"/>
                      <a:pt x="966" y="11"/>
                      <a:pt x="931" y="14"/>
                    </a:cubicBezTo>
                    <a:cubicBezTo>
                      <a:pt x="800" y="27"/>
                      <a:pt x="666" y="32"/>
                      <a:pt x="535" y="32"/>
                    </a:cubicBezTo>
                    <a:cubicBezTo>
                      <a:pt x="456" y="32"/>
                      <a:pt x="376" y="27"/>
                      <a:pt x="299" y="27"/>
                    </a:cubicBezTo>
                    <a:cubicBezTo>
                      <a:pt x="264" y="27"/>
                      <a:pt x="227" y="26"/>
                      <a:pt x="193" y="20"/>
                    </a:cubicBezTo>
                    <a:cubicBezTo>
                      <a:pt x="170" y="17"/>
                      <a:pt x="143" y="4"/>
                      <a:pt x="122" y="17"/>
                    </a:cubicBezTo>
                    <a:cubicBezTo>
                      <a:pt x="100" y="30"/>
                      <a:pt x="98" y="59"/>
                      <a:pt x="93" y="81"/>
                    </a:cubicBezTo>
                    <a:cubicBezTo>
                      <a:pt x="86" y="115"/>
                      <a:pt x="75" y="147"/>
                      <a:pt x="66" y="180"/>
                    </a:cubicBezTo>
                    <a:close/>
                  </a:path>
                </a:pathLst>
              </a:custGeom>
              <a:solidFill>
                <a:srgbClr val="60BF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19" name="Freeform 606"/>
              <p:cNvSpPr>
                <a:spLocks/>
              </p:cNvSpPr>
              <p:nvPr/>
            </p:nvSpPr>
            <p:spPr bwMode="auto">
              <a:xfrm>
                <a:off x="3507" y="2672"/>
                <a:ext cx="3" cy="123"/>
              </a:xfrm>
              <a:custGeom>
                <a:avLst/>
                <a:gdLst>
                  <a:gd name="T0" fmla="*/ 0 w 3"/>
                  <a:gd name="T1" fmla="*/ 0 h 142"/>
                  <a:gd name="T2" fmla="*/ 3 w 3"/>
                  <a:gd name="T3" fmla="*/ 142 h 142"/>
                </a:gdLst>
                <a:ahLst/>
                <a:cxnLst>
                  <a:cxn ang="0">
                    <a:pos x="T0" y="T1"/>
                  </a:cxn>
                  <a:cxn ang="0">
                    <a:pos x="T2" y="T3"/>
                  </a:cxn>
                </a:cxnLst>
                <a:rect l="0" t="0" r="r" b="b"/>
                <a:pathLst>
                  <a:path w="3" h="142">
                    <a:moveTo>
                      <a:pt x="0" y="0"/>
                    </a:moveTo>
                    <a:cubicBezTo>
                      <a:pt x="0" y="47"/>
                      <a:pt x="3" y="95"/>
                      <a:pt x="3" y="1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20" name="Freeform 607"/>
              <p:cNvSpPr>
                <a:spLocks/>
              </p:cNvSpPr>
              <p:nvPr/>
            </p:nvSpPr>
            <p:spPr bwMode="auto">
              <a:xfrm>
                <a:off x="3503" y="2668"/>
                <a:ext cx="11" cy="131"/>
              </a:xfrm>
              <a:custGeom>
                <a:avLst/>
                <a:gdLst>
                  <a:gd name="T0" fmla="*/ 5 w 13"/>
                  <a:gd name="T1" fmla="*/ 0 h 152"/>
                  <a:gd name="T2" fmla="*/ 0 w 13"/>
                  <a:gd name="T3" fmla="*/ 5 h 152"/>
                  <a:gd name="T4" fmla="*/ 2 w 13"/>
                  <a:gd name="T5" fmla="*/ 147 h 152"/>
                  <a:gd name="T6" fmla="*/ 8 w 13"/>
                  <a:gd name="T7" fmla="*/ 152 h 152"/>
                  <a:gd name="T8" fmla="*/ 13 w 13"/>
                  <a:gd name="T9" fmla="*/ 147 h 152"/>
                  <a:gd name="T10" fmla="*/ 11 w 13"/>
                  <a:gd name="T11" fmla="*/ 5 h 152"/>
                  <a:gd name="T12" fmla="*/ 5 w 13"/>
                  <a:gd name="T13" fmla="*/ 0 h 152"/>
                </a:gdLst>
                <a:ahLst/>
                <a:cxnLst>
                  <a:cxn ang="0">
                    <a:pos x="T0" y="T1"/>
                  </a:cxn>
                  <a:cxn ang="0">
                    <a:pos x="T2" y="T3"/>
                  </a:cxn>
                  <a:cxn ang="0">
                    <a:pos x="T4" y="T5"/>
                  </a:cxn>
                  <a:cxn ang="0">
                    <a:pos x="T6" y="T7"/>
                  </a:cxn>
                  <a:cxn ang="0">
                    <a:pos x="T8" y="T9"/>
                  </a:cxn>
                  <a:cxn ang="0">
                    <a:pos x="T10" y="T11"/>
                  </a:cxn>
                  <a:cxn ang="0">
                    <a:pos x="T12" y="T13"/>
                  </a:cxn>
                </a:cxnLst>
                <a:rect l="0" t="0" r="r" b="b"/>
                <a:pathLst>
                  <a:path w="13" h="152">
                    <a:moveTo>
                      <a:pt x="5" y="0"/>
                    </a:moveTo>
                    <a:cubicBezTo>
                      <a:pt x="3" y="0"/>
                      <a:pt x="0" y="2"/>
                      <a:pt x="0" y="5"/>
                    </a:cubicBezTo>
                    <a:cubicBezTo>
                      <a:pt x="2" y="147"/>
                      <a:pt x="2" y="147"/>
                      <a:pt x="2" y="147"/>
                    </a:cubicBezTo>
                    <a:cubicBezTo>
                      <a:pt x="3" y="150"/>
                      <a:pt x="5" y="152"/>
                      <a:pt x="8" y="152"/>
                    </a:cubicBezTo>
                    <a:cubicBezTo>
                      <a:pt x="10" y="152"/>
                      <a:pt x="13" y="150"/>
                      <a:pt x="13" y="147"/>
                    </a:cubicBezTo>
                    <a:cubicBezTo>
                      <a:pt x="11" y="5"/>
                      <a:pt x="11" y="5"/>
                      <a:pt x="11" y="5"/>
                    </a:cubicBezTo>
                    <a:cubicBezTo>
                      <a:pt x="11" y="2"/>
                      <a:pt x="8" y="0"/>
                      <a:pt x="5"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21" name="Freeform 608"/>
              <p:cNvSpPr>
                <a:spLocks/>
              </p:cNvSpPr>
              <p:nvPr/>
            </p:nvSpPr>
            <p:spPr bwMode="auto">
              <a:xfrm>
                <a:off x="3450" y="2866"/>
                <a:ext cx="2" cy="1"/>
              </a:xfrm>
              <a:custGeom>
                <a:avLst/>
                <a:gdLst>
                  <a:gd name="T0" fmla="*/ 0 w 2"/>
                  <a:gd name="T1" fmla="*/ 0 h 1"/>
                  <a:gd name="T2" fmla="*/ 0 w 2"/>
                  <a:gd name="T3" fmla="*/ 0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lnTo>
                      <a:pt x="0" y="0"/>
                    </a:lnTo>
                    <a:lnTo>
                      <a:pt x="2"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22" name="Freeform 609"/>
              <p:cNvSpPr>
                <a:spLocks/>
              </p:cNvSpPr>
              <p:nvPr/>
            </p:nvSpPr>
            <p:spPr bwMode="auto">
              <a:xfrm>
                <a:off x="3439" y="2866"/>
                <a:ext cx="15" cy="6"/>
              </a:xfrm>
              <a:custGeom>
                <a:avLst/>
                <a:gdLst>
                  <a:gd name="T0" fmla="*/ 0 w 17"/>
                  <a:gd name="T1" fmla="*/ 4 h 6"/>
                  <a:gd name="T2" fmla="*/ 2 w 17"/>
                  <a:gd name="T3" fmla="*/ 6 h 6"/>
                  <a:gd name="T4" fmla="*/ 17 w 17"/>
                  <a:gd name="T5" fmla="*/ 4 h 6"/>
                  <a:gd name="T6" fmla="*/ 7 w 17"/>
                  <a:gd name="T7" fmla="*/ 0 h 6"/>
                  <a:gd name="T8" fmla="*/ 10 w 17"/>
                  <a:gd name="T9" fmla="*/ 3 h 6"/>
                  <a:gd name="T10" fmla="*/ 4 w 17"/>
                  <a:gd name="T11" fmla="*/ 1 h 6"/>
                  <a:gd name="T12" fmla="*/ 5 w 17"/>
                  <a:gd name="T13" fmla="*/ 4 h 6"/>
                  <a:gd name="T14" fmla="*/ 0 w 17"/>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6">
                    <a:moveTo>
                      <a:pt x="0" y="4"/>
                    </a:moveTo>
                    <a:cubicBezTo>
                      <a:pt x="2" y="6"/>
                      <a:pt x="2" y="6"/>
                      <a:pt x="2" y="6"/>
                    </a:cubicBezTo>
                    <a:cubicBezTo>
                      <a:pt x="12" y="5"/>
                      <a:pt x="9" y="6"/>
                      <a:pt x="17" y="4"/>
                    </a:cubicBezTo>
                    <a:cubicBezTo>
                      <a:pt x="15" y="3"/>
                      <a:pt x="11" y="0"/>
                      <a:pt x="7" y="0"/>
                    </a:cubicBezTo>
                    <a:cubicBezTo>
                      <a:pt x="8" y="1"/>
                      <a:pt x="12" y="2"/>
                      <a:pt x="10" y="3"/>
                    </a:cubicBezTo>
                    <a:cubicBezTo>
                      <a:pt x="7" y="3"/>
                      <a:pt x="8" y="2"/>
                      <a:pt x="4" y="1"/>
                    </a:cubicBezTo>
                    <a:cubicBezTo>
                      <a:pt x="1" y="2"/>
                      <a:pt x="6" y="2"/>
                      <a:pt x="5" y="4"/>
                    </a:cubicBezTo>
                    <a:lnTo>
                      <a:pt x="0" y="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23" name="Freeform 610"/>
              <p:cNvSpPr>
                <a:spLocks/>
              </p:cNvSpPr>
              <p:nvPr/>
            </p:nvSpPr>
            <p:spPr bwMode="auto">
              <a:xfrm>
                <a:off x="3444" y="2872"/>
                <a:ext cx="5" cy="0"/>
              </a:xfrm>
              <a:custGeom>
                <a:avLst/>
                <a:gdLst>
                  <a:gd name="T0" fmla="*/ 5 w 5"/>
                  <a:gd name="T1" fmla="*/ 0 h 1"/>
                  <a:gd name="T2" fmla="*/ 0 w 5"/>
                  <a:gd name="T3" fmla="*/ 0 h 1"/>
                  <a:gd name="T4" fmla="*/ 5 w 5"/>
                  <a:gd name="T5" fmla="*/ 0 h 1"/>
                </a:gdLst>
                <a:ahLst/>
                <a:cxnLst>
                  <a:cxn ang="0">
                    <a:pos x="T0" y="T1"/>
                  </a:cxn>
                  <a:cxn ang="0">
                    <a:pos x="T2" y="T3"/>
                  </a:cxn>
                  <a:cxn ang="0">
                    <a:pos x="T4" y="T5"/>
                  </a:cxn>
                </a:cxnLst>
                <a:rect l="0" t="0" r="r" b="b"/>
                <a:pathLst>
                  <a:path w="5" h="1">
                    <a:moveTo>
                      <a:pt x="5" y="0"/>
                    </a:moveTo>
                    <a:cubicBezTo>
                      <a:pt x="0" y="0"/>
                      <a:pt x="0" y="0"/>
                      <a:pt x="0" y="0"/>
                    </a:cubicBezTo>
                    <a:cubicBezTo>
                      <a:pt x="1" y="0"/>
                      <a:pt x="4" y="1"/>
                      <a:pt x="5"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24" name="Freeform 611"/>
              <p:cNvSpPr>
                <a:spLocks/>
              </p:cNvSpPr>
              <p:nvPr/>
            </p:nvSpPr>
            <p:spPr bwMode="auto">
              <a:xfrm>
                <a:off x="3447" y="2870"/>
                <a:ext cx="6" cy="2"/>
              </a:xfrm>
              <a:custGeom>
                <a:avLst/>
                <a:gdLst>
                  <a:gd name="T0" fmla="*/ 3 w 7"/>
                  <a:gd name="T1" fmla="*/ 2 h 3"/>
                  <a:gd name="T2" fmla="*/ 7 w 7"/>
                  <a:gd name="T3" fmla="*/ 3 h 3"/>
                  <a:gd name="T4" fmla="*/ 0 w 7"/>
                  <a:gd name="T5" fmla="*/ 0 h 3"/>
                  <a:gd name="T6" fmla="*/ 3 w 7"/>
                  <a:gd name="T7" fmla="*/ 2 h 3"/>
                </a:gdLst>
                <a:ahLst/>
                <a:cxnLst>
                  <a:cxn ang="0">
                    <a:pos x="T0" y="T1"/>
                  </a:cxn>
                  <a:cxn ang="0">
                    <a:pos x="T2" y="T3"/>
                  </a:cxn>
                  <a:cxn ang="0">
                    <a:pos x="T4" y="T5"/>
                  </a:cxn>
                  <a:cxn ang="0">
                    <a:pos x="T6" y="T7"/>
                  </a:cxn>
                </a:cxnLst>
                <a:rect l="0" t="0" r="r" b="b"/>
                <a:pathLst>
                  <a:path w="7" h="3">
                    <a:moveTo>
                      <a:pt x="3" y="2"/>
                    </a:moveTo>
                    <a:cubicBezTo>
                      <a:pt x="3" y="1"/>
                      <a:pt x="6" y="3"/>
                      <a:pt x="7" y="3"/>
                    </a:cubicBezTo>
                    <a:cubicBezTo>
                      <a:pt x="0" y="0"/>
                      <a:pt x="0" y="0"/>
                      <a:pt x="0" y="0"/>
                    </a:cubicBezTo>
                    <a:lnTo>
                      <a:pt x="3"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25" name="Freeform 612"/>
              <p:cNvSpPr>
                <a:spLocks/>
              </p:cNvSpPr>
              <p:nvPr/>
            </p:nvSpPr>
            <p:spPr bwMode="auto">
              <a:xfrm>
                <a:off x="3449" y="2867"/>
                <a:ext cx="1" cy="0"/>
              </a:xfrm>
              <a:custGeom>
                <a:avLst/>
                <a:gdLst>
                  <a:gd name="T0" fmla="*/ 2 w 2"/>
                  <a:gd name="T1" fmla="*/ 1 w 2"/>
                  <a:gd name="T2" fmla="*/ 2 w 2"/>
                </a:gdLst>
                <a:ahLst/>
                <a:cxnLst>
                  <a:cxn ang="0">
                    <a:pos x="T0" y="0"/>
                  </a:cxn>
                  <a:cxn ang="0">
                    <a:pos x="T1" y="0"/>
                  </a:cxn>
                  <a:cxn ang="0">
                    <a:pos x="T2" y="0"/>
                  </a:cxn>
                </a:cxnLst>
                <a:rect l="0" t="0" r="r" b="b"/>
                <a:pathLst>
                  <a:path w="2">
                    <a:moveTo>
                      <a:pt x="2" y="0"/>
                    </a:moveTo>
                    <a:cubicBezTo>
                      <a:pt x="1" y="0"/>
                      <a:pt x="1" y="0"/>
                      <a:pt x="1" y="0"/>
                    </a:cubicBezTo>
                    <a:cubicBezTo>
                      <a:pt x="0" y="0"/>
                      <a:pt x="1" y="0"/>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26" name="Freeform 613"/>
              <p:cNvSpPr>
                <a:spLocks/>
              </p:cNvSpPr>
              <p:nvPr/>
            </p:nvSpPr>
            <p:spPr bwMode="auto">
              <a:xfrm>
                <a:off x="3448" y="2866"/>
                <a:ext cx="9" cy="5"/>
              </a:xfrm>
              <a:custGeom>
                <a:avLst/>
                <a:gdLst>
                  <a:gd name="T0" fmla="*/ 2 w 11"/>
                  <a:gd name="T1" fmla="*/ 0 h 6"/>
                  <a:gd name="T2" fmla="*/ 2 w 11"/>
                  <a:gd name="T3" fmla="*/ 2 h 6"/>
                  <a:gd name="T4" fmla="*/ 3 w 11"/>
                  <a:gd name="T5" fmla="*/ 2 h 6"/>
                  <a:gd name="T6" fmla="*/ 8 w 11"/>
                  <a:gd name="T7" fmla="*/ 4 h 6"/>
                  <a:gd name="T8" fmla="*/ 7 w 11"/>
                  <a:gd name="T9" fmla="*/ 6 h 6"/>
                  <a:gd name="T10" fmla="*/ 11 w 11"/>
                  <a:gd name="T11" fmla="*/ 5 h 6"/>
                  <a:gd name="T12" fmla="*/ 2 w 11"/>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11" h="6">
                    <a:moveTo>
                      <a:pt x="2" y="0"/>
                    </a:moveTo>
                    <a:cubicBezTo>
                      <a:pt x="0" y="0"/>
                      <a:pt x="1" y="1"/>
                      <a:pt x="2" y="2"/>
                    </a:cubicBezTo>
                    <a:cubicBezTo>
                      <a:pt x="3" y="2"/>
                      <a:pt x="3" y="2"/>
                      <a:pt x="3" y="2"/>
                    </a:cubicBezTo>
                    <a:cubicBezTo>
                      <a:pt x="5" y="2"/>
                      <a:pt x="9" y="3"/>
                      <a:pt x="8" y="4"/>
                    </a:cubicBezTo>
                    <a:cubicBezTo>
                      <a:pt x="9" y="5"/>
                      <a:pt x="4" y="4"/>
                      <a:pt x="7" y="6"/>
                    </a:cubicBezTo>
                    <a:cubicBezTo>
                      <a:pt x="11" y="5"/>
                      <a:pt x="11" y="5"/>
                      <a:pt x="11" y="5"/>
                    </a:cubicBezTo>
                    <a:cubicBezTo>
                      <a:pt x="11" y="3"/>
                      <a:pt x="4" y="1"/>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27" name="Freeform 614"/>
              <p:cNvSpPr>
                <a:spLocks/>
              </p:cNvSpPr>
              <p:nvPr/>
            </p:nvSpPr>
            <p:spPr bwMode="auto">
              <a:xfrm>
                <a:off x="3450" y="2867"/>
                <a:ext cx="1"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1" y="1"/>
                      <a:pt x="0"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28" name="Freeform 615"/>
              <p:cNvSpPr>
                <a:spLocks/>
              </p:cNvSpPr>
              <p:nvPr/>
            </p:nvSpPr>
            <p:spPr bwMode="auto">
              <a:xfrm>
                <a:off x="3450" y="2870"/>
                <a:ext cx="2" cy="1"/>
              </a:xfrm>
              <a:custGeom>
                <a:avLst/>
                <a:gdLst>
                  <a:gd name="T0" fmla="*/ 0 w 2"/>
                  <a:gd name="T1" fmla="*/ 0 h 1"/>
                  <a:gd name="T2" fmla="*/ 0 w 2"/>
                  <a:gd name="T3" fmla="*/ 0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lnTo>
                      <a:pt x="0" y="0"/>
                    </a:lnTo>
                    <a:lnTo>
                      <a:pt x="2"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29" name="Freeform 616"/>
              <p:cNvSpPr>
                <a:spLocks/>
              </p:cNvSpPr>
              <p:nvPr/>
            </p:nvSpPr>
            <p:spPr bwMode="auto">
              <a:xfrm>
                <a:off x="3449" y="2862"/>
                <a:ext cx="12" cy="4"/>
              </a:xfrm>
              <a:custGeom>
                <a:avLst/>
                <a:gdLst>
                  <a:gd name="T0" fmla="*/ 1 w 14"/>
                  <a:gd name="T1" fmla="*/ 0 h 4"/>
                  <a:gd name="T2" fmla="*/ 5 w 14"/>
                  <a:gd name="T3" fmla="*/ 4 h 4"/>
                  <a:gd name="T4" fmla="*/ 14 w 14"/>
                  <a:gd name="T5" fmla="*/ 3 h 4"/>
                  <a:gd name="T6" fmla="*/ 12 w 14"/>
                  <a:gd name="T7" fmla="*/ 1 h 4"/>
                  <a:gd name="T8" fmla="*/ 1 w 14"/>
                  <a:gd name="T9" fmla="*/ 0 h 4"/>
                </a:gdLst>
                <a:ahLst/>
                <a:cxnLst>
                  <a:cxn ang="0">
                    <a:pos x="T0" y="T1"/>
                  </a:cxn>
                  <a:cxn ang="0">
                    <a:pos x="T2" y="T3"/>
                  </a:cxn>
                  <a:cxn ang="0">
                    <a:pos x="T4" y="T5"/>
                  </a:cxn>
                  <a:cxn ang="0">
                    <a:pos x="T6" y="T7"/>
                  </a:cxn>
                  <a:cxn ang="0">
                    <a:pos x="T8" y="T9"/>
                  </a:cxn>
                </a:cxnLst>
                <a:rect l="0" t="0" r="r" b="b"/>
                <a:pathLst>
                  <a:path w="14" h="4">
                    <a:moveTo>
                      <a:pt x="1" y="0"/>
                    </a:moveTo>
                    <a:cubicBezTo>
                      <a:pt x="8" y="2"/>
                      <a:pt x="0" y="3"/>
                      <a:pt x="5" y="4"/>
                    </a:cubicBezTo>
                    <a:cubicBezTo>
                      <a:pt x="5" y="2"/>
                      <a:pt x="10" y="2"/>
                      <a:pt x="14" y="3"/>
                    </a:cubicBezTo>
                    <a:cubicBezTo>
                      <a:pt x="12" y="1"/>
                      <a:pt x="12" y="1"/>
                      <a:pt x="12" y="1"/>
                    </a:cubicBezTo>
                    <a:cubicBezTo>
                      <a:pt x="10" y="0"/>
                      <a:pt x="5" y="0"/>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30" name="Freeform 617"/>
              <p:cNvSpPr>
                <a:spLocks/>
              </p:cNvSpPr>
              <p:nvPr/>
            </p:nvSpPr>
            <p:spPr bwMode="auto">
              <a:xfrm>
                <a:off x="3463" y="2861"/>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31" name="Freeform 618"/>
              <p:cNvSpPr>
                <a:spLocks/>
              </p:cNvSpPr>
              <p:nvPr/>
            </p:nvSpPr>
            <p:spPr bwMode="auto">
              <a:xfrm>
                <a:off x="3454" y="2853"/>
                <a:ext cx="15" cy="8"/>
              </a:xfrm>
              <a:custGeom>
                <a:avLst/>
                <a:gdLst>
                  <a:gd name="T0" fmla="*/ 2 w 17"/>
                  <a:gd name="T1" fmla="*/ 0 h 10"/>
                  <a:gd name="T2" fmla="*/ 8 w 17"/>
                  <a:gd name="T3" fmla="*/ 5 h 10"/>
                  <a:gd name="T4" fmla="*/ 4 w 17"/>
                  <a:gd name="T5" fmla="*/ 3 h 10"/>
                  <a:gd name="T6" fmla="*/ 6 w 17"/>
                  <a:gd name="T7" fmla="*/ 7 h 10"/>
                  <a:gd name="T8" fmla="*/ 0 w 17"/>
                  <a:gd name="T9" fmla="*/ 5 h 10"/>
                  <a:gd name="T10" fmla="*/ 5 w 17"/>
                  <a:gd name="T11" fmla="*/ 9 h 10"/>
                  <a:gd name="T12" fmla="*/ 1 w 17"/>
                  <a:gd name="T13" fmla="*/ 10 h 10"/>
                  <a:gd name="T14" fmla="*/ 8 w 17"/>
                  <a:gd name="T15" fmla="*/ 10 h 10"/>
                  <a:gd name="T16" fmla="*/ 7 w 17"/>
                  <a:gd name="T17" fmla="*/ 8 h 10"/>
                  <a:gd name="T18" fmla="*/ 11 w 17"/>
                  <a:gd name="T19" fmla="*/ 10 h 10"/>
                  <a:gd name="T20" fmla="*/ 16 w 17"/>
                  <a:gd name="T21" fmla="*/ 6 h 10"/>
                  <a:gd name="T22" fmla="*/ 2 w 17"/>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10">
                    <a:moveTo>
                      <a:pt x="2" y="0"/>
                    </a:moveTo>
                    <a:cubicBezTo>
                      <a:pt x="8" y="5"/>
                      <a:pt x="8" y="5"/>
                      <a:pt x="8" y="5"/>
                    </a:cubicBezTo>
                    <a:cubicBezTo>
                      <a:pt x="6" y="5"/>
                      <a:pt x="4" y="4"/>
                      <a:pt x="4" y="3"/>
                    </a:cubicBezTo>
                    <a:cubicBezTo>
                      <a:pt x="3" y="5"/>
                      <a:pt x="7" y="6"/>
                      <a:pt x="6" y="7"/>
                    </a:cubicBezTo>
                    <a:cubicBezTo>
                      <a:pt x="0" y="7"/>
                      <a:pt x="6" y="5"/>
                      <a:pt x="0" y="5"/>
                    </a:cubicBezTo>
                    <a:cubicBezTo>
                      <a:pt x="0" y="6"/>
                      <a:pt x="0" y="7"/>
                      <a:pt x="5" y="9"/>
                    </a:cubicBezTo>
                    <a:cubicBezTo>
                      <a:pt x="1" y="10"/>
                      <a:pt x="1" y="10"/>
                      <a:pt x="1" y="10"/>
                    </a:cubicBezTo>
                    <a:cubicBezTo>
                      <a:pt x="8" y="10"/>
                      <a:pt x="8" y="10"/>
                      <a:pt x="8" y="10"/>
                    </a:cubicBezTo>
                    <a:cubicBezTo>
                      <a:pt x="10" y="10"/>
                      <a:pt x="3" y="8"/>
                      <a:pt x="7" y="8"/>
                    </a:cubicBezTo>
                    <a:cubicBezTo>
                      <a:pt x="10" y="9"/>
                      <a:pt x="11" y="10"/>
                      <a:pt x="11" y="10"/>
                    </a:cubicBezTo>
                    <a:cubicBezTo>
                      <a:pt x="10" y="9"/>
                      <a:pt x="17" y="8"/>
                      <a:pt x="16" y="6"/>
                    </a:cubicBezTo>
                    <a:cubicBezTo>
                      <a:pt x="16" y="3"/>
                      <a:pt x="5" y="2"/>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32" name="Freeform 619"/>
              <p:cNvSpPr>
                <a:spLocks/>
              </p:cNvSpPr>
              <p:nvPr/>
            </p:nvSpPr>
            <p:spPr bwMode="auto">
              <a:xfrm>
                <a:off x="3462" y="2853"/>
                <a:ext cx="2" cy="0"/>
              </a:xfrm>
              <a:custGeom>
                <a:avLst/>
                <a:gdLst>
                  <a:gd name="T0" fmla="*/ 0 w 2"/>
                  <a:gd name="T1" fmla="*/ 2 w 2"/>
                  <a:gd name="T2" fmla="*/ 0 w 2"/>
                  <a:gd name="T3" fmla="*/ 0 w 2"/>
                </a:gdLst>
                <a:ahLst/>
                <a:cxnLst>
                  <a:cxn ang="0">
                    <a:pos x="T0" y="0"/>
                  </a:cxn>
                  <a:cxn ang="0">
                    <a:pos x="T1" y="0"/>
                  </a:cxn>
                  <a:cxn ang="0">
                    <a:pos x="T2" y="0"/>
                  </a:cxn>
                  <a:cxn ang="0">
                    <a:pos x="T3" y="0"/>
                  </a:cxn>
                </a:cxnLst>
                <a:rect l="0" t="0" r="r" b="b"/>
                <a:pathLst>
                  <a:path w="2">
                    <a:moveTo>
                      <a:pt x="0" y="0"/>
                    </a:moveTo>
                    <a:lnTo>
                      <a:pt x="2" y="0"/>
                    </a:ln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33" name="Freeform 620"/>
              <p:cNvSpPr>
                <a:spLocks/>
              </p:cNvSpPr>
              <p:nvPr/>
            </p:nvSpPr>
            <p:spPr bwMode="auto">
              <a:xfrm>
                <a:off x="3455" y="2845"/>
                <a:ext cx="15" cy="8"/>
              </a:xfrm>
              <a:custGeom>
                <a:avLst/>
                <a:gdLst>
                  <a:gd name="T0" fmla="*/ 1 w 18"/>
                  <a:gd name="T1" fmla="*/ 5 h 9"/>
                  <a:gd name="T2" fmla="*/ 5 w 18"/>
                  <a:gd name="T3" fmla="*/ 7 h 9"/>
                  <a:gd name="T4" fmla="*/ 1 w 18"/>
                  <a:gd name="T5" fmla="*/ 7 h 9"/>
                  <a:gd name="T6" fmla="*/ 7 w 18"/>
                  <a:gd name="T7" fmla="*/ 9 h 9"/>
                  <a:gd name="T8" fmla="*/ 4 w 18"/>
                  <a:gd name="T9" fmla="*/ 5 h 9"/>
                  <a:gd name="T10" fmla="*/ 13 w 18"/>
                  <a:gd name="T11" fmla="*/ 5 h 9"/>
                  <a:gd name="T12" fmla="*/ 11 w 18"/>
                  <a:gd name="T13" fmla="*/ 7 h 9"/>
                  <a:gd name="T14" fmla="*/ 11 w 18"/>
                  <a:gd name="T15" fmla="*/ 1 h 9"/>
                  <a:gd name="T16" fmla="*/ 9 w 18"/>
                  <a:gd name="T17" fmla="*/ 2 h 9"/>
                  <a:gd name="T18" fmla="*/ 7 w 18"/>
                  <a:gd name="T19" fmla="*/ 0 h 9"/>
                  <a:gd name="T20" fmla="*/ 1 w 18"/>
                  <a:gd name="T21"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9">
                    <a:moveTo>
                      <a:pt x="1" y="5"/>
                    </a:moveTo>
                    <a:cubicBezTo>
                      <a:pt x="5" y="7"/>
                      <a:pt x="5" y="7"/>
                      <a:pt x="5" y="7"/>
                    </a:cubicBezTo>
                    <a:cubicBezTo>
                      <a:pt x="4" y="8"/>
                      <a:pt x="3" y="7"/>
                      <a:pt x="1" y="7"/>
                    </a:cubicBezTo>
                    <a:cubicBezTo>
                      <a:pt x="3" y="8"/>
                      <a:pt x="5" y="8"/>
                      <a:pt x="7" y="9"/>
                    </a:cubicBezTo>
                    <a:cubicBezTo>
                      <a:pt x="13" y="9"/>
                      <a:pt x="5" y="6"/>
                      <a:pt x="4" y="5"/>
                    </a:cubicBezTo>
                    <a:cubicBezTo>
                      <a:pt x="7" y="2"/>
                      <a:pt x="7" y="5"/>
                      <a:pt x="13" y="5"/>
                    </a:cubicBezTo>
                    <a:cubicBezTo>
                      <a:pt x="13" y="6"/>
                      <a:pt x="12" y="5"/>
                      <a:pt x="11" y="7"/>
                    </a:cubicBezTo>
                    <a:cubicBezTo>
                      <a:pt x="18" y="6"/>
                      <a:pt x="12" y="3"/>
                      <a:pt x="11" y="1"/>
                    </a:cubicBezTo>
                    <a:cubicBezTo>
                      <a:pt x="10" y="1"/>
                      <a:pt x="8" y="1"/>
                      <a:pt x="9" y="2"/>
                    </a:cubicBezTo>
                    <a:cubicBezTo>
                      <a:pt x="7" y="0"/>
                      <a:pt x="7" y="0"/>
                      <a:pt x="7" y="0"/>
                    </a:cubicBezTo>
                    <a:cubicBezTo>
                      <a:pt x="2" y="1"/>
                      <a:pt x="0" y="2"/>
                      <a:pt x="1"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34" name="Freeform 621"/>
              <p:cNvSpPr>
                <a:spLocks/>
              </p:cNvSpPr>
              <p:nvPr/>
            </p:nvSpPr>
            <p:spPr bwMode="auto">
              <a:xfrm>
                <a:off x="3453" y="2851"/>
                <a:ext cx="3" cy="1"/>
              </a:xfrm>
              <a:custGeom>
                <a:avLst/>
                <a:gdLst>
                  <a:gd name="T0" fmla="*/ 2 w 3"/>
                  <a:gd name="T1" fmla="*/ 1 h 1"/>
                  <a:gd name="T2" fmla="*/ 3 w 3"/>
                  <a:gd name="T3" fmla="*/ 0 h 1"/>
                  <a:gd name="T4" fmla="*/ 2 w 3"/>
                  <a:gd name="T5" fmla="*/ 1 h 1"/>
                </a:gdLst>
                <a:ahLst/>
                <a:cxnLst>
                  <a:cxn ang="0">
                    <a:pos x="T0" y="T1"/>
                  </a:cxn>
                  <a:cxn ang="0">
                    <a:pos x="T2" y="T3"/>
                  </a:cxn>
                  <a:cxn ang="0">
                    <a:pos x="T4" y="T5"/>
                  </a:cxn>
                </a:cxnLst>
                <a:rect l="0" t="0" r="r" b="b"/>
                <a:pathLst>
                  <a:path w="3" h="1">
                    <a:moveTo>
                      <a:pt x="2" y="1"/>
                    </a:moveTo>
                    <a:cubicBezTo>
                      <a:pt x="2" y="1"/>
                      <a:pt x="2" y="0"/>
                      <a:pt x="3" y="0"/>
                    </a:cubicBezTo>
                    <a:cubicBezTo>
                      <a:pt x="2" y="0"/>
                      <a:pt x="0"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35" name="Freeform 622"/>
              <p:cNvSpPr>
                <a:spLocks/>
              </p:cNvSpPr>
              <p:nvPr/>
            </p:nvSpPr>
            <p:spPr bwMode="auto">
              <a:xfrm>
                <a:off x="3463" y="2846"/>
                <a:ext cx="1"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0" y="0"/>
                      <a:pt x="0" y="0"/>
                      <a:pt x="1" y="0"/>
                    </a:cubicBezTo>
                    <a:cubicBezTo>
                      <a:pt x="1" y="0"/>
                      <a:pt x="1" y="0"/>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36" name="Freeform 623"/>
              <p:cNvSpPr>
                <a:spLocks/>
              </p:cNvSpPr>
              <p:nvPr/>
            </p:nvSpPr>
            <p:spPr bwMode="auto">
              <a:xfrm>
                <a:off x="3456" y="2844"/>
                <a:ext cx="2" cy="2"/>
              </a:xfrm>
              <a:custGeom>
                <a:avLst/>
                <a:gdLst>
                  <a:gd name="T0" fmla="*/ 2 w 3"/>
                  <a:gd name="T1" fmla="*/ 2 h 2"/>
                  <a:gd name="T2" fmla="*/ 3 w 3"/>
                  <a:gd name="T3" fmla="*/ 0 h 2"/>
                  <a:gd name="T4" fmla="*/ 0 w 3"/>
                  <a:gd name="T5" fmla="*/ 1 h 2"/>
                  <a:gd name="T6" fmla="*/ 2 w 3"/>
                  <a:gd name="T7" fmla="*/ 2 h 2"/>
                </a:gdLst>
                <a:ahLst/>
                <a:cxnLst>
                  <a:cxn ang="0">
                    <a:pos x="T0" y="T1"/>
                  </a:cxn>
                  <a:cxn ang="0">
                    <a:pos x="T2" y="T3"/>
                  </a:cxn>
                  <a:cxn ang="0">
                    <a:pos x="T4" y="T5"/>
                  </a:cxn>
                  <a:cxn ang="0">
                    <a:pos x="T6" y="T7"/>
                  </a:cxn>
                </a:cxnLst>
                <a:rect l="0" t="0" r="r" b="b"/>
                <a:pathLst>
                  <a:path w="3" h="2">
                    <a:moveTo>
                      <a:pt x="2" y="2"/>
                    </a:moveTo>
                    <a:cubicBezTo>
                      <a:pt x="3" y="0"/>
                      <a:pt x="3" y="0"/>
                      <a:pt x="3" y="0"/>
                    </a:cubicBezTo>
                    <a:cubicBezTo>
                      <a:pt x="0" y="1"/>
                      <a:pt x="0" y="1"/>
                      <a:pt x="0" y="1"/>
                    </a:cubicBezTo>
                    <a:cubicBezTo>
                      <a:pt x="1" y="1"/>
                      <a:pt x="1" y="2"/>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37" name="Freeform 624"/>
              <p:cNvSpPr>
                <a:spLocks/>
              </p:cNvSpPr>
              <p:nvPr/>
            </p:nvSpPr>
            <p:spPr bwMode="auto">
              <a:xfrm>
                <a:off x="3454" y="2797"/>
                <a:ext cx="18" cy="48"/>
              </a:xfrm>
              <a:custGeom>
                <a:avLst/>
                <a:gdLst>
                  <a:gd name="T0" fmla="*/ 19 w 21"/>
                  <a:gd name="T1" fmla="*/ 1 h 55"/>
                  <a:gd name="T2" fmla="*/ 16 w 21"/>
                  <a:gd name="T3" fmla="*/ 3 h 55"/>
                  <a:gd name="T4" fmla="*/ 11 w 21"/>
                  <a:gd name="T5" fmla="*/ 0 h 55"/>
                  <a:gd name="T6" fmla="*/ 4 w 21"/>
                  <a:gd name="T7" fmla="*/ 0 h 55"/>
                  <a:gd name="T8" fmla="*/ 7 w 21"/>
                  <a:gd name="T9" fmla="*/ 5 h 55"/>
                  <a:gd name="T10" fmla="*/ 4 w 21"/>
                  <a:gd name="T11" fmla="*/ 5 h 55"/>
                  <a:gd name="T12" fmla="*/ 5 w 21"/>
                  <a:gd name="T13" fmla="*/ 12 h 55"/>
                  <a:gd name="T14" fmla="*/ 7 w 21"/>
                  <a:gd name="T15" fmla="*/ 18 h 55"/>
                  <a:gd name="T16" fmla="*/ 3 w 21"/>
                  <a:gd name="T17" fmla="*/ 40 h 55"/>
                  <a:gd name="T18" fmla="*/ 10 w 21"/>
                  <a:gd name="T19" fmla="*/ 42 h 55"/>
                  <a:gd name="T20" fmla="*/ 5 w 21"/>
                  <a:gd name="T21" fmla="*/ 43 h 55"/>
                  <a:gd name="T22" fmla="*/ 6 w 21"/>
                  <a:gd name="T23" fmla="*/ 42 h 55"/>
                  <a:gd name="T24" fmla="*/ 3 w 21"/>
                  <a:gd name="T25" fmla="*/ 48 h 55"/>
                  <a:gd name="T26" fmla="*/ 11 w 21"/>
                  <a:gd name="T27" fmla="*/ 49 h 55"/>
                  <a:gd name="T28" fmla="*/ 2 w 21"/>
                  <a:gd name="T29" fmla="*/ 51 h 55"/>
                  <a:gd name="T30" fmla="*/ 7 w 21"/>
                  <a:gd name="T31" fmla="*/ 54 h 55"/>
                  <a:gd name="T32" fmla="*/ 12 w 21"/>
                  <a:gd name="T33" fmla="*/ 52 h 55"/>
                  <a:gd name="T34" fmla="*/ 15 w 21"/>
                  <a:gd name="T35" fmla="*/ 54 h 55"/>
                  <a:gd name="T36" fmla="*/ 8 w 21"/>
                  <a:gd name="T37" fmla="*/ 39 h 55"/>
                  <a:gd name="T38" fmla="*/ 12 w 21"/>
                  <a:gd name="T39" fmla="*/ 40 h 55"/>
                  <a:gd name="T40" fmla="*/ 16 w 21"/>
                  <a:gd name="T41" fmla="*/ 31 h 55"/>
                  <a:gd name="T42" fmla="*/ 10 w 21"/>
                  <a:gd name="T43" fmla="*/ 27 h 55"/>
                  <a:gd name="T44" fmla="*/ 12 w 21"/>
                  <a:gd name="T45" fmla="*/ 25 h 55"/>
                  <a:gd name="T46" fmla="*/ 10 w 21"/>
                  <a:gd name="T47" fmla="*/ 25 h 55"/>
                  <a:gd name="T48" fmla="*/ 14 w 21"/>
                  <a:gd name="T49" fmla="*/ 23 h 55"/>
                  <a:gd name="T50" fmla="*/ 6 w 21"/>
                  <a:gd name="T51" fmla="*/ 21 h 55"/>
                  <a:gd name="T52" fmla="*/ 18 w 21"/>
                  <a:gd name="T53" fmla="*/ 17 h 55"/>
                  <a:gd name="T54" fmla="*/ 14 w 21"/>
                  <a:gd name="T55" fmla="*/ 17 h 55"/>
                  <a:gd name="T56" fmla="*/ 10 w 21"/>
                  <a:gd name="T57" fmla="*/ 16 h 55"/>
                  <a:gd name="T58" fmla="*/ 17 w 21"/>
                  <a:gd name="T59" fmla="*/ 16 h 55"/>
                  <a:gd name="T60" fmla="*/ 13 w 21"/>
                  <a:gd name="T61" fmla="*/ 11 h 55"/>
                  <a:gd name="T62" fmla="*/ 9 w 21"/>
                  <a:gd name="T63" fmla="*/ 11 h 55"/>
                  <a:gd name="T64" fmla="*/ 12 w 21"/>
                  <a:gd name="T65" fmla="*/ 6 h 55"/>
                  <a:gd name="T66" fmla="*/ 18 w 21"/>
                  <a:gd name="T67" fmla="*/ 9 h 55"/>
                  <a:gd name="T68" fmla="*/ 21 w 21"/>
                  <a:gd name="T69" fmla="*/ 8 h 55"/>
                  <a:gd name="T70" fmla="*/ 13 w 21"/>
                  <a:gd name="T71" fmla="*/ 3 h 55"/>
                  <a:gd name="T72" fmla="*/ 19 w 21"/>
                  <a:gd name="T73"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 h="55">
                    <a:moveTo>
                      <a:pt x="19" y="1"/>
                    </a:moveTo>
                    <a:cubicBezTo>
                      <a:pt x="17" y="1"/>
                      <a:pt x="15" y="2"/>
                      <a:pt x="16" y="3"/>
                    </a:cubicBezTo>
                    <a:cubicBezTo>
                      <a:pt x="13" y="3"/>
                      <a:pt x="13" y="1"/>
                      <a:pt x="11" y="0"/>
                    </a:cubicBezTo>
                    <a:cubicBezTo>
                      <a:pt x="9" y="2"/>
                      <a:pt x="8" y="0"/>
                      <a:pt x="4" y="0"/>
                    </a:cubicBezTo>
                    <a:cubicBezTo>
                      <a:pt x="4" y="2"/>
                      <a:pt x="8" y="3"/>
                      <a:pt x="7" y="5"/>
                    </a:cubicBezTo>
                    <a:cubicBezTo>
                      <a:pt x="4" y="5"/>
                      <a:pt x="4" y="5"/>
                      <a:pt x="4" y="5"/>
                    </a:cubicBezTo>
                    <a:cubicBezTo>
                      <a:pt x="6" y="7"/>
                      <a:pt x="8" y="11"/>
                      <a:pt x="5" y="12"/>
                    </a:cubicBezTo>
                    <a:cubicBezTo>
                      <a:pt x="4" y="14"/>
                      <a:pt x="5" y="16"/>
                      <a:pt x="7" y="18"/>
                    </a:cubicBezTo>
                    <a:cubicBezTo>
                      <a:pt x="4" y="25"/>
                      <a:pt x="7" y="33"/>
                      <a:pt x="3" y="40"/>
                    </a:cubicBezTo>
                    <a:cubicBezTo>
                      <a:pt x="10" y="42"/>
                      <a:pt x="10" y="42"/>
                      <a:pt x="10" y="42"/>
                    </a:cubicBezTo>
                    <a:cubicBezTo>
                      <a:pt x="6" y="42"/>
                      <a:pt x="9" y="44"/>
                      <a:pt x="5" y="43"/>
                    </a:cubicBezTo>
                    <a:cubicBezTo>
                      <a:pt x="6" y="43"/>
                      <a:pt x="6" y="42"/>
                      <a:pt x="6" y="42"/>
                    </a:cubicBezTo>
                    <a:cubicBezTo>
                      <a:pt x="0" y="43"/>
                      <a:pt x="5" y="46"/>
                      <a:pt x="3" y="48"/>
                    </a:cubicBezTo>
                    <a:cubicBezTo>
                      <a:pt x="4" y="48"/>
                      <a:pt x="10" y="48"/>
                      <a:pt x="11" y="49"/>
                    </a:cubicBezTo>
                    <a:cubicBezTo>
                      <a:pt x="4" y="48"/>
                      <a:pt x="10" y="51"/>
                      <a:pt x="2" y="51"/>
                    </a:cubicBezTo>
                    <a:cubicBezTo>
                      <a:pt x="0" y="53"/>
                      <a:pt x="8" y="52"/>
                      <a:pt x="7" y="54"/>
                    </a:cubicBezTo>
                    <a:cubicBezTo>
                      <a:pt x="11" y="55"/>
                      <a:pt x="9" y="52"/>
                      <a:pt x="12" y="52"/>
                    </a:cubicBezTo>
                    <a:cubicBezTo>
                      <a:pt x="16" y="53"/>
                      <a:pt x="11" y="54"/>
                      <a:pt x="15" y="54"/>
                    </a:cubicBezTo>
                    <a:cubicBezTo>
                      <a:pt x="18" y="51"/>
                      <a:pt x="10" y="44"/>
                      <a:pt x="8" y="39"/>
                    </a:cubicBezTo>
                    <a:cubicBezTo>
                      <a:pt x="12" y="40"/>
                      <a:pt x="12" y="40"/>
                      <a:pt x="12" y="40"/>
                    </a:cubicBezTo>
                    <a:cubicBezTo>
                      <a:pt x="9" y="37"/>
                      <a:pt x="10" y="32"/>
                      <a:pt x="16" y="31"/>
                    </a:cubicBezTo>
                    <a:cubicBezTo>
                      <a:pt x="12" y="31"/>
                      <a:pt x="18" y="27"/>
                      <a:pt x="10" y="27"/>
                    </a:cubicBezTo>
                    <a:cubicBezTo>
                      <a:pt x="12" y="26"/>
                      <a:pt x="12" y="26"/>
                      <a:pt x="12" y="25"/>
                    </a:cubicBezTo>
                    <a:cubicBezTo>
                      <a:pt x="10" y="25"/>
                      <a:pt x="10" y="25"/>
                      <a:pt x="10" y="25"/>
                    </a:cubicBezTo>
                    <a:cubicBezTo>
                      <a:pt x="10" y="24"/>
                      <a:pt x="14" y="24"/>
                      <a:pt x="14" y="23"/>
                    </a:cubicBezTo>
                    <a:cubicBezTo>
                      <a:pt x="10" y="23"/>
                      <a:pt x="9" y="22"/>
                      <a:pt x="6" y="21"/>
                    </a:cubicBezTo>
                    <a:cubicBezTo>
                      <a:pt x="10" y="20"/>
                      <a:pt x="14" y="18"/>
                      <a:pt x="18" y="17"/>
                    </a:cubicBezTo>
                    <a:cubicBezTo>
                      <a:pt x="14" y="17"/>
                      <a:pt x="14" y="17"/>
                      <a:pt x="14" y="17"/>
                    </a:cubicBezTo>
                    <a:cubicBezTo>
                      <a:pt x="15" y="16"/>
                      <a:pt x="11" y="16"/>
                      <a:pt x="10" y="16"/>
                    </a:cubicBezTo>
                    <a:cubicBezTo>
                      <a:pt x="10" y="15"/>
                      <a:pt x="15" y="15"/>
                      <a:pt x="17" y="16"/>
                    </a:cubicBezTo>
                    <a:cubicBezTo>
                      <a:pt x="19" y="14"/>
                      <a:pt x="10" y="12"/>
                      <a:pt x="13" y="11"/>
                    </a:cubicBezTo>
                    <a:cubicBezTo>
                      <a:pt x="9" y="11"/>
                      <a:pt x="9" y="11"/>
                      <a:pt x="9" y="11"/>
                    </a:cubicBezTo>
                    <a:cubicBezTo>
                      <a:pt x="8" y="9"/>
                      <a:pt x="13" y="8"/>
                      <a:pt x="12" y="6"/>
                    </a:cubicBezTo>
                    <a:cubicBezTo>
                      <a:pt x="17" y="5"/>
                      <a:pt x="16" y="8"/>
                      <a:pt x="18" y="9"/>
                    </a:cubicBezTo>
                    <a:cubicBezTo>
                      <a:pt x="19" y="9"/>
                      <a:pt x="19" y="8"/>
                      <a:pt x="21" y="8"/>
                    </a:cubicBezTo>
                    <a:cubicBezTo>
                      <a:pt x="19" y="6"/>
                      <a:pt x="15" y="5"/>
                      <a:pt x="13" y="3"/>
                    </a:cubicBezTo>
                    <a:cubicBezTo>
                      <a:pt x="19" y="5"/>
                      <a:pt x="19" y="2"/>
                      <a:pt x="19"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38" name="Freeform 625"/>
              <p:cNvSpPr>
                <a:spLocks/>
              </p:cNvSpPr>
              <p:nvPr/>
            </p:nvSpPr>
            <p:spPr bwMode="auto">
              <a:xfrm>
                <a:off x="3472" y="2804"/>
                <a:ext cx="2" cy="0"/>
              </a:xfrm>
              <a:custGeom>
                <a:avLst/>
                <a:gdLst>
                  <a:gd name="T0" fmla="*/ 0 w 2"/>
                  <a:gd name="T1" fmla="*/ 2 w 2"/>
                  <a:gd name="T2" fmla="*/ 2 w 2"/>
                  <a:gd name="T3" fmla="*/ 0 w 2"/>
                </a:gdLst>
                <a:ahLst/>
                <a:cxnLst>
                  <a:cxn ang="0">
                    <a:pos x="T0" y="0"/>
                  </a:cxn>
                  <a:cxn ang="0">
                    <a:pos x="T1" y="0"/>
                  </a:cxn>
                  <a:cxn ang="0">
                    <a:pos x="T2" y="0"/>
                  </a:cxn>
                  <a:cxn ang="0">
                    <a:pos x="T3" y="0"/>
                  </a:cxn>
                </a:cxnLst>
                <a:rect l="0" t="0" r="r" b="b"/>
                <a:pathLst>
                  <a:path w="2">
                    <a:moveTo>
                      <a:pt x="0" y="0"/>
                    </a:moveTo>
                    <a:cubicBezTo>
                      <a:pt x="2" y="0"/>
                      <a:pt x="2" y="0"/>
                      <a:pt x="2" y="0"/>
                    </a:cubicBezTo>
                    <a:cubicBezTo>
                      <a:pt x="2" y="0"/>
                      <a:pt x="2" y="0"/>
                      <a:pt x="2" y="0"/>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39" name="Freeform 626"/>
              <p:cNvSpPr>
                <a:spLocks/>
              </p:cNvSpPr>
              <p:nvPr/>
            </p:nvSpPr>
            <p:spPr bwMode="auto">
              <a:xfrm>
                <a:off x="3470" y="2798"/>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40" name="Rectangle 627"/>
              <p:cNvSpPr>
                <a:spLocks noChangeArrowheads="1"/>
              </p:cNvSpPr>
              <p:nvPr/>
            </p:nvSpPr>
            <p:spPr bwMode="auto">
              <a:xfrm>
                <a:off x="3458" y="2808"/>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41" name="Freeform 628"/>
              <p:cNvSpPr>
                <a:spLocks/>
              </p:cNvSpPr>
              <p:nvPr/>
            </p:nvSpPr>
            <p:spPr bwMode="auto">
              <a:xfrm>
                <a:off x="3469" y="2811"/>
                <a:ext cx="4" cy="1"/>
              </a:xfrm>
              <a:custGeom>
                <a:avLst/>
                <a:gdLst>
                  <a:gd name="T0" fmla="*/ 4 w 4"/>
                  <a:gd name="T1" fmla="*/ 0 h 1"/>
                  <a:gd name="T2" fmla="*/ 0 w 4"/>
                  <a:gd name="T3" fmla="*/ 1 h 1"/>
                  <a:gd name="T4" fmla="*/ 4 w 4"/>
                  <a:gd name="T5" fmla="*/ 0 h 1"/>
                </a:gdLst>
                <a:ahLst/>
                <a:cxnLst>
                  <a:cxn ang="0">
                    <a:pos x="T0" y="T1"/>
                  </a:cxn>
                  <a:cxn ang="0">
                    <a:pos x="T2" y="T3"/>
                  </a:cxn>
                  <a:cxn ang="0">
                    <a:pos x="T4" y="T5"/>
                  </a:cxn>
                </a:cxnLst>
                <a:rect l="0" t="0" r="r" b="b"/>
                <a:pathLst>
                  <a:path w="4" h="1">
                    <a:moveTo>
                      <a:pt x="4" y="0"/>
                    </a:moveTo>
                    <a:cubicBezTo>
                      <a:pt x="0" y="1"/>
                      <a:pt x="0" y="1"/>
                      <a:pt x="0" y="1"/>
                    </a:cubicBezTo>
                    <a:cubicBezTo>
                      <a:pt x="1" y="1"/>
                      <a:pt x="3" y="1"/>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42" name="Freeform 629"/>
              <p:cNvSpPr>
                <a:spLocks/>
              </p:cNvSpPr>
              <p:nvPr/>
            </p:nvSpPr>
            <p:spPr bwMode="auto">
              <a:xfrm>
                <a:off x="3468" y="2822"/>
                <a:ext cx="3" cy="0"/>
              </a:xfrm>
              <a:custGeom>
                <a:avLst/>
                <a:gdLst>
                  <a:gd name="T0" fmla="*/ 0 w 4"/>
                  <a:gd name="T1" fmla="*/ 0 h 1"/>
                  <a:gd name="T2" fmla="*/ 3 w 4"/>
                  <a:gd name="T3" fmla="*/ 1 h 1"/>
                  <a:gd name="T4" fmla="*/ 0 w 4"/>
                  <a:gd name="T5" fmla="*/ 0 h 1"/>
                </a:gdLst>
                <a:ahLst/>
                <a:cxnLst>
                  <a:cxn ang="0">
                    <a:pos x="T0" y="T1"/>
                  </a:cxn>
                  <a:cxn ang="0">
                    <a:pos x="T2" y="T3"/>
                  </a:cxn>
                  <a:cxn ang="0">
                    <a:pos x="T4" y="T5"/>
                  </a:cxn>
                </a:cxnLst>
                <a:rect l="0" t="0" r="r" b="b"/>
                <a:pathLst>
                  <a:path w="4" h="1">
                    <a:moveTo>
                      <a:pt x="0" y="0"/>
                    </a:moveTo>
                    <a:cubicBezTo>
                      <a:pt x="3" y="1"/>
                      <a:pt x="3" y="1"/>
                      <a:pt x="3" y="1"/>
                    </a:cubicBezTo>
                    <a:cubicBezTo>
                      <a:pt x="4" y="0"/>
                      <a:pt x="2"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43" name="Freeform 630"/>
              <p:cNvSpPr>
                <a:spLocks/>
              </p:cNvSpPr>
              <p:nvPr/>
            </p:nvSpPr>
            <p:spPr bwMode="auto">
              <a:xfrm>
                <a:off x="3471" y="2800"/>
                <a:ext cx="2" cy="2"/>
              </a:xfrm>
              <a:custGeom>
                <a:avLst/>
                <a:gdLst>
                  <a:gd name="T0" fmla="*/ 2 w 2"/>
                  <a:gd name="T1" fmla="*/ 2 h 2"/>
                  <a:gd name="T2" fmla="*/ 1 w 2"/>
                  <a:gd name="T3" fmla="*/ 1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lnTo>
                      <a:pt x="1" y="1"/>
                    </a:lnTo>
                    <a:lnTo>
                      <a:pt x="0" y="0"/>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44" name="Freeform 631"/>
              <p:cNvSpPr>
                <a:spLocks/>
              </p:cNvSpPr>
              <p:nvPr/>
            </p:nvSpPr>
            <p:spPr bwMode="auto">
              <a:xfrm>
                <a:off x="3454" y="2772"/>
                <a:ext cx="21" cy="25"/>
              </a:xfrm>
              <a:custGeom>
                <a:avLst/>
                <a:gdLst>
                  <a:gd name="T0" fmla="*/ 5 w 24"/>
                  <a:gd name="T1" fmla="*/ 2 h 29"/>
                  <a:gd name="T2" fmla="*/ 2 w 24"/>
                  <a:gd name="T3" fmla="*/ 7 h 29"/>
                  <a:gd name="T4" fmla="*/ 12 w 24"/>
                  <a:gd name="T5" fmla="*/ 11 h 29"/>
                  <a:gd name="T6" fmla="*/ 3 w 24"/>
                  <a:gd name="T7" fmla="*/ 10 h 29"/>
                  <a:gd name="T8" fmla="*/ 9 w 24"/>
                  <a:gd name="T9" fmla="*/ 20 h 29"/>
                  <a:gd name="T10" fmla="*/ 5 w 24"/>
                  <a:gd name="T11" fmla="*/ 20 h 29"/>
                  <a:gd name="T12" fmla="*/ 15 w 24"/>
                  <a:gd name="T13" fmla="*/ 24 h 29"/>
                  <a:gd name="T14" fmla="*/ 4 w 24"/>
                  <a:gd name="T15" fmla="*/ 23 h 29"/>
                  <a:gd name="T16" fmla="*/ 3 w 24"/>
                  <a:gd name="T17" fmla="*/ 23 h 29"/>
                  <a:gd name="T18" fmla="*/ 6 w 24"/>
                  <a:gd name="T19" fmla="*/ 28 h 29"/>
                  <a:gd name="T20" fmla="*/ 13 w 24"/>
                  <a:gd name="T21" fmla="*/ 29 h 29"/>
                  <a:gd name="T22" fmla="*/ 18 w 24"/>
                  <a:gd name="T23" fmla="*/ 29 h 29"/>
                  <a:gd name="T24" fmla="*/ 14 w 24"/>
                  <a:gd name="T25" fmla="*/ 26 h 29"/>
                  <a:gd name="T26" fmla="*/ 18 w 24"/>
                  <a:gd name="T27" fmla="*/ 26 h 29"/>
                  <a:gd name="T28" fmla="*/ 15 w 24"/>
                  <a:gd name="T29" fmla="*/ 24 h 29"/>
                  <a:gd name="T30" fmla="*/ 19 w 24"/>
                  <a:gd name="T31" fmla="*/ 24 h 29"/>
                  <a:gd name="T32" fmla="*/ 16 w 24"/>
                  <a:gd name="T33" fmla="*/ 21 h 29"/>
                  <a:gd name="T34" fmla="*/ 17 w 24"/>
                  <a:gd name="T35" fmla="*/ 22 h 29"/>
                  <a:gd name="T36" fmla="*/ 12 w 24"/>
                  <a:gd name="T37" fmla="*/ 20 h 29"/>
                  <a:gd name="T38" fmla="*/ 17 w 24"/>
                  <a:gd name="T39" fmla="*/ 19 h 29"/>
                  <a:gd name="T40" fmla="*/ 14 w 24"/>
                  <a:gd name="T41" fmla="*/ 19 h 29"/>
                  <a:gd name="T42" fmla="*/ 19 w 24"/>
                  <a:gd name="T43" fmla="*/ 13 h 29"/>
                  <a:gd name="T44" fmla="*/ 16 w 24"/>
                  <a:gd name="T45" fmla="*/ 12 h 29"/>
                  <a:gd name="T46" fmla="*/ 19 w 24"/>
                  <a:gd name="T47" fmla="*/ 15 h 29"/>
                  <a:gd name="T48" fmla="*/ 9 w 24"/>
                  <a:gd name="T49" fmla="*/ 14 h 29"/>
                  <a:gd name="T50" fmla="*/ 17 w 24"/>
                  <a:gd name="T51" fmla="*/ 11 h 29"/>
                  <a:gd name="T52" fmla="*/ 16 w 24"/>
                  <a:gd name="T53" fmla="*/ 6 h 29"/>
                  <a:gd name="T54" fmla="*/ 17 w 24"/>
                  <a:gd name="T55" fmla="*/ 6 h 29"/>
                  <a:gd name="T56" fmla="*/ 14 w 24"/>
                  <a:gd name="T57" fmla="*/ 3 h 29"/>
                  <a:gd name="T58" fmla="*/ 13 w 24"/>
                  <a:gd name="T59" fmla="*/ 4 h 29"/>
                  <a:gd name="T60" fmla="*/ 10 w 24"/>
                  <a:gd name="T61" fmla="*/ 3 h 29"/>
                  <a:gd name="T62" fmla="*/ 12 w 24"/>
                  <a:gd name="T63" fmla="*/ 3 h 29"/>
                  <a:gd name="T64" fmla="*/ 6 w 24"/>
                  <a:gd name="T65" fmla="*/ 0 h 29"/>
                  <a:gd name="T66" fmla="*/ 10 w 24"/>
                  <a:gd name="T67" fmla="*/ 3 h 29"/>
                  <a:gd name="T68" fmla="*/ 5 w 24"/>
                  <a:gd name="T69" fmla="*/ 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29">
                    <a:moveTo>
                      <a:pt x="5" y="2"/>
                    </a:moveTo>
                    <a:cubicBezTo>
                      <a:pt x="0" y="3"/>
                      <a:pt x="3" y="5"/>
                      <a:pt x="2" y="7"/>
                    </a:cubicBezTo>
                    <a:cubicBezTo>
                      <a:pt x="4" y="10"/>
                      <a:pt x="12" y="8"/>
                      <a:pt x="12" y="11"/>
                    </a:cubicBezTo>
                    <a:cubicBezTo>
                      <a:pt x="3" y="10"/>
                      <a:pt x="3" y="10"/>
                      <a:pt x="3" y="10"/>
                    </a:cubicBezTo>
                    <a:cubicBezTo>
                      <a:pt x="3" y="13"/>
                      <a:pt x="1" y="17"/>
                      <a:pt x="9" y="20"/>
                    </a:cubicBezTo>
                    <a:cubicBezTo>
                      <a:pt x="8" y="20"/>
                      <a:pt x="7" y="21"/>
                      <a:pt x="5" y="20"/>
                    </a:cubicBezTo>
                    <a:cubicBezTo>
                      <a:pt x="6" y="22"/>
                      <a:pt x="18" y="21"/>
                      <a:pt x="15" y="24"/>
                    </a:cubicBezTo>
                    <a:cubicBezTo>
                      <a:pt x="10" y="21"/>
                      <a:pt x="10" y="24"/>
                      <a:pt x="4" y="23"/>
                    </a:cubicBezTo>
                    <a:cubicBezTo>
                      <a:pt x="3" y="23"/>
                      <a:pt x="3" y="23"/>
                      <a:pt x="3" y="23"/>
                    </a:cubicBezTo>
                    <a:cubicBezTo>
                      <a:pt x="4" y="25"/>
                      <a:pt x="7" y="27"/>
                      <a:pt x="6" y="28"/>
                    </a:cubicBezTo>
                    <a:cubicBezTo>
                      <a:pt x="9" y="29"/>
                      <a:pt x="12" y="28"/>
                      <a:pt x="13" y="29"/>
                    </a:cubicBezTo>
                    <a:cubicBezTo>
                      <a:pt x="13" y="29"/>
                      <a:pt x="16" y="29"/>
                      <a:pt x="18" y="29"/>
                    </a:cubicBezTo>
                    <a:cubicBezTo>
                      <a:pt x="16" y="28"/>
                      <a:pt x="17" y="27"/>
                      <a:pt x="14" y="26"/>
                    </a:cubicBezTo>
                    <a:cubicBezTo>
                      <a:pt x="17" y="25"/>
                      <a:pt x="15" y="26"/>
                      <a:pt x="18" y="26"/>
                    </a:cubicBezTo>
                    <a:cubicBezTo>
                      <a:pt x="15" y="24"/>
                      <a:pt x="15" y="24"/>
                      <a:pt x="15" y="24"/>
                    </a:cubicBezTo>
                    <a:cubicBezTo>
                      <a:pt x="16" y="23"/>
                      <a:pt x="18" y="25"/>
                      <a:pt x="19" y="24"/>
                    </a:cubicBezTo>
                    <a:cubicBezTo>
                      <a:pt x="17" y="24"/>
                      <a:pt x="15" y="22"/>
                      <a:pt x="16" y="21"/>
                    </a:cubicBezTo>
                    <a:cubicBezTo>
                      <a:pt x="17" y="22"/>
                      <a:pt x="17" y="22"/>
                      <a:pt x="17" y="22"/>
                    </a:cubicBezTo>
                    <a:cubicBezTo>
                      <a:pt x="16" y="21"/>
                      <a:pt x="17" y="20"/>
                      <a:pt x="12" y="20"/>
                    </a:cubicBezTo>
                    <a:cubicBezTo>
                      <a:pt x="17" y="19"/>
                      <a:pt x="17" y="19"/>
                      <a:pt x="17" y="19"/>
                    </a:cubicBezTo>
                    <a:cubicBezTo>
                      <a:pt x="14" y="19"/>
                      <a:pt x="14" y="19"/>
                      <a:pt x="14" y="19"/>
                    </a:cubicBezTo>
                    <a:cubicBezTo>
                      <a:pt x="15" y="17"/>
                      <a:pt x="24" y="16"/>
                      <a:pt x="19" y="13"/>
                    </a:cubicBezTo>
                    <a:cubicBezTo>
                      <a:pt x="18" y="14"/>
                      <a:pt x="17" y="13"/>
                      <a:pt x="16" y="12"/>
                    </a:cubicBezTo>
                    <a:cubicBezTo>
                      <a:pt x="13" y="14"/>
                      <a:pt x="18" y="14"/>
                      <a:pt x="19" y="15"/>
                    </a:cubicBezTo>
                    <a:cubicBezTo>
                      <a:pt x="15" y="15"/>
                      <a:pt x="11" y="13"/>
                      <a:pt x="9" y="14"/>
                    </a:cubicBezTo>
                    <a:cubicBezTo>
                      <a:pt x="13" y="13"/>
                      <a:pt x="9" y="11"/>
                      <a:pt x="17" y="11"/>
                    </a:cubicBezTo>
                    <a:cubicBezTo>
                      <a:pt x="18" y="9"/>
                      <a:pt x="14" y="8"/>
                      <a:pt x="16" y="6"/>
                    </a:cubicBezTo>
                    <a:cubicBezTo>
                      <a:pt x="17" y="6"/>
                      <a:pt x="17" y="6"/>
                      <a:pt x="17" y="6"/>
                    </a:cubicBezTo>
                    <a:cubicBezTo>
                      <a:pt x="12" y="6"/>
                      <a:pt x="20" y="5"/>
                      <a:pt x="14" y="3"/>
                    </a:cubicBezTo>
                    <a:cubicBezTo>
                      <a:pt x="13" y="4"/>
                      <a:pt x="13" y="4"/>
                      <a:pt x="13" y="4"/>
                    </a:cubicBezTo>
                    <a:cubicBezTo>
                      <a:pt x="10" y="4"/>
                      <a:pt x="10" y="4"/>
                      <a:pt x="10" y="3"/>
                    </a:cubicBezTo>
                    <a:cubicBezTo>
                      <a:pt x="11" y="3"/>
                      <a:pt x="11" y="3"/>
                      <a:pt x="12" y="3"/>
                    </a:cubicBezTo>
                    <a:cubicBezTo>
                      <a:pt x="8" y="2"/>
                      <a:pt x="7" y="0"/>
                      <a:pt x="6" y="0"/>
                    </a:cubicBezTo>
                    <a:cubicBezTo>
                      <a:pt x="5" y="1"/>
                      <a:pt x="9" y="2"/>
                      <a:pt x="10" y="3"/>
                    </a:cubicBezTo>
                    <a:cubicBezTo>
                      <a:pt x="7" y="2"/>
                      <a:pt x="4" y="2"/>
                      <a:pt x="5"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45" name="Freeform 632"/>
              <p:cNvSpPr>
                <a:spLocks/>
              </p:cNvSpPr>
              <p:nvPr/>
            </p:nvSpPr>
            <p:spPr bwMode="auto">
              <a:xfrm>
                <a:off x="3469" y="2791"/>
                <a:ext cx="1"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0" y="0"/>
                      <a:pt x="0" y="0"/>
                      <a:pt x="0" y="0"/>
                    </a:cubicBezTo>
                    <a:cubicBezTo>
                      <a:pt x="0" y="0"/>
                      <a:pt x="1" y="0"/>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46" name="Freeform 633"/>
              <p:cNvSpPr>
                <a:spLocks/>
              </p:cNvSpPr>
              <p:nvPr/>
            </p:nvSpPr>
            <p:spPr bwMode="auto">
              <a:xfrm>
                <a:off x="3452" y="2751"/>
                <a:ext cx="24" cy="21"/>
              </a:xfrm>
              <a:custGeom>
                <a:avLst/>
                <a:gdLst>
                  <a:gd name="T0" fmla="*/ 14 w 28"/>
                  <a:gd name="T1" fmla="*/ 17 h 24"/>
                  <a:gd name="T2" fmla="*/ 20 w 28"/>
                  <a:gd name="T3" fmla="*/ 16 h 24"/>
                  <a:gd name="T4" fmla="*/ 9 w 28"/>
                  <a:gd name="T5" fmla="*/ 16 h 24"/>
                  <a:gd name="T6" fmla="*/ 8 w 28"/>
                  <a:gd name="T7" fmla="*/ 14 h 24"/>
                  <a:gd name="T8" fmla="*/ 17 w 28"/>
                  <a:gd name="T9" fmla="*/ 14 h 24"/>
                  <a:gd name="T10" fmla="*/ 18 w 28"/>
                  <a:gd name="T11" fmla="*/ 12 h 24"/>
                  <a:gd name="T12" fmla="*/ 12 w 28"/>
                  <a:gd name="T13" fmla="*/ 12 h 24"/>
                  <a:gd name="T14" fmla="*/ 9 w 28"/>
                  <a:gd name="T15" fmla="*/ 9 h 24"/>
                  <a:gd name="T16" fmla="*/ 11 w 28"/>
                  <a:gd name="T17" fmla="*/ 10 h 24"/>
                  <a:gd name="T18" fmla="*/ 18 w 28"/>
                  <a:gd name="T19" fmla="*/ 9 h 24"/>
                  <a:gd name="T20" fmla="*/ 2 w 28"/>
                  <a:gd name="T21" fmla="*/ 2 h 24"/>
                  <a:gd name="T22" fmla="*/ 3 w 28"/>
                  <a:gd name="T23" fmla="*/ 4 h 24"/>
                  <a:gd name="T24" fmla="*/ 10 w 28"/>
                  <a:gd name="T25" fmla="*/ 4 h 24"/>
                  <a:gd name="T26" fmla="*/ 8 w 28"/>
                  <a:gd name="T27" fmla="*/ 6 h 24"/>
                  <a:gd name="T28" fmla="*/ 4 w 28"/>
                  <a:gd name="T29" fmla="*/ 5 h 24"/>
                  <a:gd name="T30" fmla="*/ 4 w 28"/>
                  <a:gd name="T31" fmla="*/ 20 h 24"/>
                  <a:gd name="T32" fmla="*/ 4 w 28"/>
                  <a:gd name="T33" fmla="*/ 18 h 24"/>
                  <a:gd name="T34" fmla="*/ 8 w 28"/>
                  <a:gd name="T35" fmla="*/ 20 h 24"/>
                  <a:gd name="T36" fmla="*/ 15 w 28"/>
                  <a:gd name="T37" fmla="*/ 19 h 24"/>
                  <a:gd name="T38" fmla="*/ 13 w 28"/>
                  <a:gd name="T39" fmla="*/ 20 h 24"/>
                  <a:gd name="T40" fmla="*/ 20 w 28"/>
                  <a:gd name="T41" fmla="*/ 20 h 24"/>
                  <a:gd name="T42" fmla="*/ 23 w 28"/>
                  <a:gd name="T43" fmla="*/ 24 h 24"/>
                  <a:gd name="T44" fmla="*/ 23 w 28"/>
                  <a:gd name="T45" fmla="*/ 18 h 24"/>
                  <a:gd name="T46" fmla="*/ 14 w 28"/>
                  <a:gd name="T47" fmla="*/ 17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24">
                    <a:moveTo>
                      <a:pt x="14" y="17"/>
                    </a:moveTo>
                    <a:cubicBezTo>
                      <a:pt x="15" y="16"/>
                      <a:pt x="18" y="18"/>
                      <a:pt x="20" y="16"/>
                    </a:cubicBezTo>
                    <a:cubicBezTo>
                      <a:pt x="17" y="15"/>
                      <a:pt x="14" y="18"/>
                      <a:pt x="9" y="16"/>
                    </a:cubicBezTo>
                    <a:cubicBezTo>
                      <a:pt x="12" y="16"/>
                      <a:pt x="8" y="14"/>
                      <a:pt x="8" y="14"/>
                    </a:cubicBezTo>
                    <a:cubicBezTo>
                      <a:pt x="10" y="14"/>
                      <a:pt x="16" y="14"/>
                      <a:pt x="17" y="14"/>
                    </a:cubicBezTo>
                    <a:cubicBezTo>
                      <a:pt x="15" y="14"/>
                      <a:pt x="18" y="13"/>
                      <a:pt x="18" y="12"/>
                    </a:cubicBezTo>
                    <a:cubicBezTo>
                      <a:pt x="15" y="14"/>
                      <a:pt x="16" y="10"/>
                      <a:pt x="12" y="12"/>
                    </a:cubicBezTo>
                    <a:cubicBezTo>
                      <a:pt x="9" y="11"/>
                      <a:pt x="7" y="9"/>
                      <a:pt x="9" y="9"/>
                    </a:cubicBezTo>
                    <a:cubicBezTo>
                      <a:pt x="12" y="9"/>
                      <a:pt x="11" y="10"/>
                      <a:pt x="11" y="10"/>
                    </a:cubicBezTo>
                    <a:cubicBezTo>
                      <a:pt x="16" y="11"/>
                      <a:pt x="14" y="9"/>
                      <a:pt x="18" y="9"/>
                    </a:cubicBezTo>
                    <a:cubicBezTo>
                      <a:pt x="12" y="7"/>
                      <a:pt x="12" y="0"/>
                      <a:pt x="2" y="2"/>
                    </a:cubicBezTo>
                    <a:cubicBezTo>
                      <a:pt x="0" y="3"/>
                      <a:pt x="3" y="3"/>
                      <a:pt x="3" y="4"/>
                    </a:cubicBezTo>
                    <a:cubicBezTo>
                      <a:pt x="5" y="2"/>
                      <a:pt x="8" y="4"/>
                      <a:pt x="10" y="4"/>
                    </a:cubicBezTo>
                    <a:cubicBezTo>
                      <a:pt x="9" y="5"/>
                      <a:pt x="12" y="7"/>
                      <a:pt x="8" y="6"/>
                    </a:cubicBezTo>
                    <a:cubicBezTo>
                      <a:pt x="4" y="5"/>
                      <a:pt x="4" y="5"/>
                      <a:pt x="4" y="5"/>
                    </a:cubicBezTo>
                    <a:cubicBezTo>
                      <a:pt x="2" y="9"/>
                      <a:pt x="3" y="15"/>
                      <a:pt x="4" y="20"/>
                    </a:cubicBezTo>
                    <a:cubicBezTo>
                      <a:pt x="4" y="18"/>
                      <a:pt x="4" y="18"/>
                      <a:pt x="4" y="18"/>
                    </a:cubicBezTo>
                    <a:cubicBezTo>
                      <a:pt x="7" y="18"/>
                      <a:pt x="7" y="19"/>
                      <a:pt x="8" y="20"/>
                    </a:cubicBezTo>
                    <a:cubicBezTo>
                      <a:pt x="15" y="19"/>
                      <a:pt x="15" y="19"/>
                      <a:pt x="15" y="19"/>
                    </a:cubicBezTo>
                    <a:cubicBezTo>
                      <a:pt x="15" y="20"/>
                      <a:pt x="16" y="20"/>
                      <a:pt x="13" y="20"/>
                    </a:cubicBezTo>
                    <a:cubicBezTo>
                      <a:pt x="16" y="21"/>
                      <a:pt x="18" y="21"/>
                      <a:pt x="20" y="20"/>
                    </a:cubicBezTo>
                    <a:cubicBezTo>
                      <a:pt x="21" y="22"/>
                      <a:pt x="18" y="22"/>
                      <a:pt x="23" y="24"/>
                    </a:cubicBezTo>
                    <a:cubicBezTo>
                      <a:pt x="28" y="21"/>
                      <a:pt x="18" y="21"/>
                      <a:pt x="23" y="18"/>
                    </a:cubicBezTo>
                    <a:lnTo>
                      <a:pt x="14" y="17"/>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47" name="Freeform 634"/>
              <p:cNvSpPr>
                <a:spLocks/>
              </p:cNvSpPr>
              <p:nvPr/>
            </p:nvSpPr>
            <p:spPr bwMode="auto">
              <a:xfrm>
                <a:off x="3464" y="2770"/>
                <a:ext cx="4" cy="1"/>
              </a:xfrm>
              <a:custGeom>
                <a:avLst/>
                <a:gdLst>
                  <a:gd name="T0" fmla="*/ 4 w 4"/>
                  <a:gd name="T1" fmla="*/ 1 h 1"/>
                  <a:gd name="T2" fmla="*/ 0 w 4"/>
                  <a:gd name="T3" fmla="*/ 0 h 1"/>
                  <a:gd name="T4" fmla="*/ 2 w 4"/>
                  <a:gd name="T5" fmla="*/ 1 h 1"/>
                  <a:gd name="T6" fmla="*/ 4 w 4"/>
                  <a:gd name="T7" fmla="*/ 1 h 1"/>
                </a:gdLst>
                <a:ahLst/>
                <a:cxnLst>
                  <a:cxn ang="0">
                    <a:pos x="T0" y="T1"/>
                  </a:cxn>
                  <a:cxn ang="0">
                    <a:pos x="T2" y="T3"/>
                  </a:cxn>
                  <a:cxn ang="0">
                    <a:pos x="T4" y="T5"/>
                  </a:cxn>
                  <a:cxn ang="0">
                    <a:pos x="T6" y="T7"/>
                  </a:cxn>
                </a:cxnLst>
                <a:rect l="0" t="0" r="r" b="b"/>
                <a:pathLst>
                  <a:path w="4" h="1">
                    <a:moveTo>
                      <a:pt x="4" y="1"/>
                    </a:moveTo>
                    <a:lnTo>
                      <a:pt x="0" y="0"/>
                    </a:lnTo>
                    <a:lnTo>
                      <a:pt x="2" y="1"/>
                    </a:lnTo>
                    <a:lnTo>
                      <a:pt x="4"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48" name="Freeform 635"/>
              <p:cNvSpPr>
                <a:spLocks/>
              </p:cNvSpPr>
              <p:nvPr/>
            </p:nvSpPr>
            <p:spPr bwMode="auto">
              <a:xfrm>
                <a:off x="3455" y="2769"/>
                <a:ext cx="4" cy="1"/>
              </a:xfrm>
              <a:custGeom>
                <a:avLst/>
                <a:gdLst>
                  <a:gd name="T0" fmla="*/ 0 w 5"/>
                  <a:gd name="T1" fmla="*/ 0 h 1"/>
                  <a:gd name="T2" fmla="*/ 4 w 5"/>
                  <a:gd name="T3" fmla="*/ 1 h 1"/>
                  <a:gd name="T4" fmla="*/ 0 w 5"/>
                  <a:gd name="T5" fmla="*/ 0 h 1"/>
                </a:gdLst>
                <a:ahLst/>
                <a:cxnLst>
                  <a:cxn ang="0">
                    <a:pos x="T0" y="T1"/>
                  </a:cxn>
                  <a:cxn ang="0">
                    <a:pos x="T2" y="T3"/>
                  </a:cxn>
                  <a:cxn ang="0">
                    <a:pos x="T4" y="T5"/>
                  </a:cxn>
                </a:cxnLst>
                <a:rect l="0" t="0" r="r" b="b"/>
                <a:pathLst>
                  <a:path w="5" h="1">
                    <a:moveTo>
                      <a:pt x="0" y="0"/>
                    </a:moveTo>
                    <a:cubicBezTo>
                      <a:pt x="4" y="1"/>
                      <a:pt x="4" y="1"/>
                      <a:pt x="4" y="1"/>
                    </a:cubicBezTo>
                    <a:cubicBezTo>
                      <a:pt x="5" y="0"/>
                      <a:pt x="3"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49" name="Freeform 636"/>
              <p:cNvSpPr>
                <a:spLocks/>
              </p:cNvSpPr>
              <p:nvPr/>
            </p:nvSpPr>
            <p:spPr bwMode="auto">
              <a:xfrm>
                <a:off x="3466" y="2755"/>
                <a:ext cx="2" cy="2"/>
              </a:xfrm>
              <a:custGeom>
                <a:avLst/>
                <a:gdLst>
                  <a:gd name="T0" fmla="*/ 2 w 2"/>
                  <a:gd name="T1" fmla="*/ 2 h 2"/>
                  <a:gd name="T2" fmla="*/ 1 w 2"/>
                  <a:gd name="T3" fmla="*/ 0 h 2"/>
                  <a:gd name="T4" fmla="*/ 0 w 2"/>
                  <a:gd name="T5" fmla="*/ 1 h 2"/>
                  <a:gd name="T6" fmla="*/ 2 w 2"/>
                  <a:gd name="T7" fmla="*/ 2 h 2"/>
                </a:gdLst>
                <a:ahLst/>
                <a:cxnLst>
                  <a:cxn ang="0">
                    <a:pos x="T0" y="T1"/>
                  </a:cxn>
                  <a:cxn ang="0">
                    <a:pos x="T2" y="T3"/>
                  </a:cxn>
                  <a:cxn ang="0">
                    <a:pos x="T4" y="T5"/>
                  </a:cxn>
                  <a:cxn ang="0">
                    <a:pos x="T6" y="T7"/>
                  </a:cxn>
                </a:cxnLst>
                <a:rect l="0" t="0" r="r" b="b"/>
                <a:pathLst>
                  <a:path w="2" h="2">
                    <a:moveTo>
                      <a:pt x="2" y="2"/>
                    </a:moveTo>
                    <a:cubicBezTo>
                      <a:pt x="1" y="0"/>
                      <a:pt x="1" y="0"/>
                      <a:pt x="1" y="0"/>
                    </a:cubicBezTo>
                    <a:cubicBezTo>
                      <a:pt x="0" y="1"/>
                      <a:pt x="0" y="1"/>
                      <a:pt x="0" y="1"/>
                    </a:cubicBezTo>
                    <a:cubicBezTo>
                      <a:pt x="1" y="1"/>
                      <a:pt x="2" y="2"/>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50" name="Freeform 637"/>
              <p:cNvSpPr>
                <a:spLocks/>
              </p:cNvSpPr>
              <p:nvPr/>
            </p:nvSpPr>
            <p:spPr bwMode="auto">
              <a:xfrm>
                <a:off x="3453" y="2747"/>
                <a:ext cx="11" cy="6"/>
              </a:xfrm>
              <a:custGeom>
                <a:avLst/>
                <a:gdLst>
                  <a:gd name="T0" fmla="*/ 0 w 13"/>
                  <a:gd name="T1" fmla="*/ 0 h 7"/>
                  <a:gd name="T2" fmla="*/ 1 w 13"/>
                  <a:gd name="T3" fmla="*/ 6 h 7"/>
                  <a:gd name="T4" fmla="*/ 13 w 13"/>
                  <a:gd name="T5" fmla="*/ 6 h 7"/>
                  <a:gd name="T6" fmla="*/ 5 w 13"/>
                  <a:gd name="T7" fmla="*/ 4 h 7"/>
                  <a:gd name="T8" fmla="*/ 5 w 13"/>
                  <a:gd name="T9" fmla="*/ 1 h 7"/>
                  <a:gd name="T10" fmla="*/ 0 w 13"/>
                  <a:gd name="T11" fmla="*/ 0 h 7"/>
                </a:gdLst>
                <a:ahLst/>
                <a:cxnLst>
                  <a:cxn ang="0">
                    <a:pos x="T0" y="T1"/>
                  </a:cxn>
                  <a:cxn ang="0">
                    <a:pos x="T2" y="T3"/>
                  </a:cxn>
                  <a:cxn ang="0">
                    <a:pos x="T4" y="T5"/>
                  </a:cxn>
                  <a:cxn ang="0">
                    <a:pos x="T6" y="T7"/>
                  </a:cxn>
                  <a:cxn ang="0">
                    <a:pos x="T8" y="T9"/>
                  </a:cxn>
                  <a:cxn ang="0">
                    <a:pos x="T10" y="T11"/>
                  </a:cxn>
                </a:cxnLst>
                <a:rect l="0" t="0" r="r" b="b"/>
                <a:pathLst>
                  <a:path w="13" h="7">
                    <a:moveTo>
                      <a:pt x="0" y="0"/>
                    </a:moveTo>
                    <a:cubicBezTo>
                      <a:pt x="1" y="3"/>
                      <a:pt x="4" y="4"/>
                      <a:pt x="1" y="6"/>
                    </a:cubicBezTo>
                    <a:cubicBezTo>
                      <a:pt x="5" y="7"/>
                      <a:pt x="9" y="6"/>
                      <a:pt x="13" y="6"/>
                    </a:cubicBezTo>
                    <a:cubicBezTo>
                      <a:pt x="13" y="5"/>
                      <a:pt x="6" y="5"/>
                      <a:pt x="5" y="4"/>
                    </a:cubicBezTo>
                    <a:cubicBezTo>
                      <a:pt x="9" y="3"/>
                      <a:pt x="4" y="2"/>
                      <a:pt x="5" y="1"/>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51" name="Freeform 638"/>
              <p:cNvSpPr>
                <a:spLocks/>
              </p:cNvSpPr>
              <p:nvPr/>
            </p:nvSpPr>
            <p:spPr bwMode="auto">
              <a:xfrm>
                <a:off x="3455" y="2701"/>
                <a:ext cx="19" cy="48"/>
              </a:xfrm>
              <a:custGeom>
                <a:avLst/>
                <a:gdLst>
                  <a:gd name="T0" fmla="*/ 13 w 22"/>
                  <a:gd name="T1" fmla="*/ 46 h 56"/>
                  <a:gd name="T2" fmla="*/ 12 w 22"/>
                  <a:gd name="T3" fmla="*/ 43 h 56"/>
                  <a:gd name="T4" fmla="*/ 14 w 22"/>
                  <a:gd name="T5" fmla="*/ 45 h 56"/>
                  <a:gd name="T6" fmla="*/ 17 w 22"/>
                  <a:gd name="T7" fmla="*/ 42 h 56"/>
                  <a:gd name="T8" fmla="*/ 14 w 22"/>
                  <a:gd name="T9" fmla="*/ 43 h 56"/>
                  <a:gd name="T10" fmla="*/ 13 w 22"/>
                  <a:gd name="T11" fmla="*/ 37 h 56"/>
                  <a:gd name="T12" fmla="*/ 8 w 22"/>
                  <a:gd name="T13" fmla="*/ 36 h 56"/>
                  <a:gd name="T14" fmla="*/ 17 w 22"/>
                  <a:gd name="T15" fmla="*/ 33 h 56"/>
                  <a:gd name="T16" fmla="*/ 5 w 22"/>
                  <a:gd name="T17" fmla="*/ 34 h 56"/>
                  <a:gd name="T18" fmla="*/ 9 w 22"/>
                  <a:gd name="T19" fmla="*/ 28 h 56"/>
                  <a:gd name="T20" fmla="*/ 10 w 22"/>
                  <a:gd name="T21" fmla="*/ 29 h 56"/>
                  <a:gd name="T22" fmla="*/ 10 w 22"/>
                  <a:gd name="T23" fmla="*/ 26 h 56"/>
                  <a:gd name="T24" fmla="*/ 15 w 22"/>
                  <a:gd name="T25" fmla="*/ 27 h 56"/>
                  <a:gd name="T26" fmla="*/ 15 w 22"/>
                  <a:gd name="T27" fmla="*/ 22 h 56"/>
                  <a:gd name="T28" fmla="*/ 18 w 22"/>
                  <a:gd name="T29" fmla="*/ 22 h 56"/>
                  <a:gd name="T30" fmla="*/ 14 w 22"/>
                  <a:gd name="T31" fmla="*/ 14 h 56"/>
                  <a:gd name="T32" fmla="*/ 17 w 22"/>
                  <a:gd name="T33" fmla="*/ 13 h 56"/>
                  <a:gd name="T34" fmla="*/ 7 w 22"/>
                  <a:gd name="T35" fmla="*/ 13 h 56"/>
                  <a:gd name="T36" fmla="*/ 8 w 22"/>
                  <a:gd name="T37" fmla="*/ 10 h 56"/>
                  <a:gd name="T38" fmla="*/ 15 w 22"/>
                  <a:gd name="T39" fmla="*/ 11 h 56"/>
                  <a:gd name="T40" fmla="*/ 12 w 22"/>
                  <a:gd name="T41" fmla="*/ 9 h 56"/>
                  <a:gd name="T42" fmla="*/ 18 w 22"/>
                  <a:gd name="T43" fmla="*/ 7 h 56"/>
                  <a:gd name="T44" fmla="*/ 9 w 22"/>
                  <a:gd name="T45" fmla="*/ 3 h 56"/>
                  <a:gd name="T46" fmla="*/ 11 w 22"/>
                  <a:gd name="T47" fmla="*/ 1 h 56"/>
                  <a:gd name="T48" fmla="*/ 1 w 22"/>
                  <a:gd name="T49" fmla="*/ 2 h 56"/>
                  <a:gd name="T50" fmla="*/ 3 w 22"/>
                  <a:gd name="T51" fmla="*/ 15 h 56"/>
                  <a:gd name="T52" fmla="*/ 8 w 22"/>
                  <a:gd name="T53" fmla="*/ 18 h 56"/>
                  <a:gd name="T54" fmla="*/ 2 w 22"/>
                  <a:gd name="T55" fmla="*/ 19 h 56"/>
                  <a:gd name="T56" fmla="*/ 8 w 22"/>
                  <a:gd name="T57" fmla="*/ 19 h 56"/>
                  <a:gd name="T58" fmla="*/ 2 w 22"/>
                  <a:gd name="T59" fmla="*/ 20 h 56"/>
                  <a:gd name="T60" fmla="*/ 7 w 22"/>
                  <a:gd name="T61" fmla="*/ 22 h 56"/>
                  <a:gd name="T62" fmla="*/ 0 w 22"/>
                  <a:gd name="T63" fmla="*/ 23 h 56"/>
                  <a:gd name="T64" fmla="*/ 3 w 22"/>
                  <a:gd name="T65" fmla="*/ 42 h 56"/>
                  <a:gd name="T66" fmla="*/ 7 w 22"/>
                  <a:gd name="T67" fmla="*/ 42 h 56"/>
                  <a:gd name="T68" fmla="*/ 7 w 22"/>
                  <a:gd name="T69" fmla="*/ 50 h 56"/>
                  <a:gd name="T70" fmla="*/ 11 w 22"/>
                  <a:gd name="T71" fmla="*/ 51 h 56"/>
                  <a:gd name="T72" fmla="*/ 2 w 22"/>
                  <a:gd name="T73" fmla="*/ 50 h 56"/>
                  <a:gd name="T74" fmla="*/ 3 w 22"/>
                  <a:gd name="T75" fmla="*/ 53 h 56"/>
                  <a:gd name="T76" fmla="*/ 5 w 22"/>
                  <a:gd name="T77" fmla="*/ 51 h 56"/>
                  <a:gd name="T78" fmla="*/ 3 w 22"/>
                  <a:gd name="T79" fmla="*/ 54 h 56"/>
                  <a:gd name="T80" fmla="*/ 14 w 22"/>
                  <a:gd name="T81" fmla="*/ 52 h 56"/>
                  <a:gd name="T82" fmla="*/ 19 w 22"/>
                  <a:gd name="T83" fmla="*/ 46 h 56"/>
                  <a:gd name="T84" fmla="*/ 13 w 22"/>
                  <a:gd name="T85" fmla="*/ 4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 h="56">
                    <a:moveTo>
                      <a:pt x="13" y="46"/>
                    </a:moveTo>
                    <a:cubicBezTo>
                      <a:pt x="13" y="45"/>
                      <a:pt x="10" y="44"/>
                      <a:pt x="12" y="43"/>
                    </a:cubicBezTo>
                    <a:cubicBezTo>
                      <a:pt x="14" y="43"/>
                      <a:pt x="15" y="44"/>
                      <a:pt x="14" y="45"/>
                    </a:cubicBezTo>
                    <a:cubicBezTo>
                      <a:pt x="19" y="44"/>
                      <a:pt x="13" y="43"/>
                      <a:pt x="17" y="42"/>
                    </a:cubicBezTo>
                    <a:cubicBezTo>
                      <a:pt x="14" y="43"/>
                      <a:pt x="14" y="43"/>
                      <a:pt x="14" y="43"/>
                    </a:cubicBezTo>
                    <a:cubicBezTo>
                      <a:pt x="16" y="40"/>
                      <a:pt x="10" y="41"/>
                      <a:pt x="13" y="37"/>
                    </a:cubicBezTo>
                    <a:cubicBezTo>
                      <a:pt x="12" y="37"/>
                      <a:pt x="12" y="36"/>
                      <a:pt x="8" y="36"/>
                    </a:cubicBezTo>
                    <a:cubicBezTo>
                      <a:pt x="13" y="35"/>
                      <a:pt x="13" y="36"/>
                      <a:pt x="17" y="33"/>
                    </a:cubicBezTo>
                    <a:cubicBezTo>
                      <a:pt x="14" y="33"/>
                      <a:pt x="10" y="34"/>
                      <a:pt x="5" y="34"/>
                    </a:cubicBezTo>
                    <a:cubicBezTo>
                      <a:pt x="12" y="31"/>
                      <a:pt x="5" y="30"/>
                      <a:pt x="9" y="28"/>
                    </a:cubicBezTo>
                    <a:cubicBezTo>
                      <a:pt x="9" y="28"/>
                      <a:pt x="11" y="29"/>
                      <a:pt x="10" y="29"/>
                    </a:cubicBezTo>
                    <a:cubicBezTo>
                      <a:pt x="16" y="29"/>
                      <a:pt x="9" y="28"/>
                      <a:pt x="10" y="26"/>
                    </a:cubicBezTo>
                    <a:cubicBezTo>
                      <a:pt x="15" y="27"/>
                      <a:pt x="15" y="27"/>
                      <a:pt x="15" y="27"/>
                    </a:cubicBezTo>
                    <a:cubicBezTo>
                      <a:pt x="15" y="25"/>
                      <a:pt x="11" y="23"/>
                      <a:pt x="15" y="22"/>
                    </a:cubicBezTo>
                    <a:cubicBezTo>
                      <a:pt x="18" y="22"/>
                      <a:pt x="18" y="22"/>
                      <a:pt x="18" y="22"/>
                    </a:cubicBezTo>
                    <a:cubicBezTo>
                      <a:pt x="14" y="20"/>
                      <a:pt x="16" y="16"/>
                      <a:pt x="14" y="14"/>
                    </a:cubicBezTo>
                    <a:cubicBezTo>
                      <a:pt x="17" y="13"/>
                      <a:pt x="17" y="13"/>
                      <a:pt x="17" y="13"/>
                    </a:cubicBezTo>
                    <a:cubicBezTo>
                      <a:pt x="13" y="9"/>
                      <a:pt x="15" y="16"/>
                      <a:pt x="7" y="13"/>
                    </a:cubicBezTo>
                    <a:cubicBezTo>
                      <a:pt x="17" y="13"/>
                      <a:pt x="4" y="11"/>
                      <a:pt x="8" y="10"/>
                    </a:cubicBezTo>
                    <a:cubicBezTo>
                      <a:pt x="12" y="9"/>
                      <a:pt x="10" y="12"/>
                      <a:pt x="15" y="11"/>
                    </a:cubicBezTo>
                    <a:cubicBezTo>
                      <a:pt x="10" y="10"/>
                      <a:pt x="13" y="10"/>
                      <a:pt x="12" y="9"/>
                    </a:cubicBezTo>
                    <a:cubicBezTo>
                      <a:pt x="16" y="9"/>
                      <a:pt x="12" y="6"/>
                      <a:pt x="18" y="7"/>
                    </a:cubicBezTo>
                    <a:cubicBezTo>
                      <a:pt x="9" y="3"/>
                      <a:pt x="9" y="3"/>
                      <a:pt x="9" y="3"/>
                    </a:cubicBezTo>
                    <a:cubicBezTo>
                      <a:pt x="12" y="3"/>
                      <a:pt x="11" y="2"/>
                      <a:pt x="11" y="1"/>
                    </a:cubicBezTo>
                    <a:cubicBezTo>
                      <a:pt x="11" y="3"/>
                      <a:pt x="4" y="0"/>
                      <a:pt x="1" y="2"/>
                    </a:cubicBezTo>
                    <a:cubicBezTo>
                      <a:pt x="4" y="6"/>
                      <a:pt x="5" y="11"/>
                      <a:pt x="3" y="15"/>
                    </a:cubicBezTo>
                    <a:cubicBezTo>
                      <a:pt x="9" y="15"/>
                      <a:pt x="2" y="17"/>
                      <a:pt x="8" y="18"/>
                    </a:cubicBezTo>
                    <a:cubicBezTo>
                      <a:pt x="2" y="19"/>
                      <a:pt x="2" y="19"/>
                      <a:pt x="2" y="19"/>
                    </a:cubicBezTo>
                    <a:cubicBezTo>
                      <a:pt x="3" y="21"/>
                      <a:pt x="5" y="18"/>
                      <a:pt x="8" y="19"/>
                    </a:cubicBezTo>
                    <a:cubicBezTo>
                      <a:pt x="8" y="20"/>
                      <a:pt x="5" y="21"/>
                      <a:pt x="2" y="20"/>
                    </a:cubicBezTo>
                    <a:cubicBezTo>
                      <a:pt x="2" y="22"/>
                      <a:pt x="4" y="21"/>
                      <a:pt x="7" y="22"/>
                    </a:cubicBezTo>
                    <a:cubicBezTo>
                      <a:pt x="0" y="23"/>
                      <a:pt x="0" y="23"/>
                      <a:pt x="0" y="23"/>
                    </a:cubicBezTo>
                    <a:cubicBezTo>
                      <a:pt x="2" y="28"/>
                      <a:pt x="7" y="36"/>
                      <a:pt x="3" y="42"/>
                    </a:cubicBezTo>
                    <a:cubicBezTo>
                      <a:pt x="7" y="42"/>
                      <a:pt x="7" y="42"/>
                      <a:pt x="7" y="42"/>
                    </a:cubicBezTo>
                    <a:cubicBezTo>
                      <a:pt x="5" y="45"/>
                      <a:pt x="17" y="47"/>
                      <a:pt x="7" y="50"/>
                    </a:cubicBezTo>
                    <a:cubicBezTo>
                      <a:pt x="11" y="51"/>
                      <a:pt x="11" y="51"/>
                      <a:pt x="11" y="51"/>
                    </a:cubicBezTo>
                    <a:cubicBezTo>
                      <a:pt x="9" y="50"/>
                      <a:pt x="5" y="51"/>
                      <a:pt x="2" y="50"/>
                    </a:cubicBezTo>
                    <a:cubicBezTo>
                      <a:pt x="3" y="51"/>
                      <a:pt x="1" y="52"/>
                      <a:pt x="3" y="53"/>
                    </a:cubicBezTo>
                    <a:cubicBezTo>
                      <a:pt x="5" y="51"/>
                      <a:pt x="5" y="51"/>
                      <a:pt x="5" y="51"/>
                    </a:cubicBezTo>
                    <a:cubicBezTo>
                      <a:pt x="9" y="52"/>
                      <a:pt x="6" y="53"/>
                      <a:pt x="3" y="54"/>
                    </a:cubicBezTo>
                    <a:cubicBezTo>
                      <a:pt x="7" y="56"/>
                      <a:pt x="11" y="53"/>
                      <a:pt x="14" y="52"/>
                    </a:cubicBezTo>
                    <a:cubicBezTo>
                      <a:pt x="6" y="49"/>
                      <a:pt x="22" y="49"/>
                      <a:pt x="19" y="46"/>
                    </a:cubicBezTo>
                    <a:cubicBezTo>
                      <a:pt x="17" y="44"/>
                      <a:pt x="15" y="46"/>
                      <a:pt x="13" y="4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52" name="Freeform 639"/>
              <p:cNvSpPr>
                <a:spLocks/>
              </p:cNvSpPr>
              <p:nvPr/>
            </p:nvSpPr>
            <p:spPr bwMode="auto">
              <a:xfrm>
                <a:off x="3455" y="2744"/>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53" name="Freeform 640"/>
              <p:cNvSpPr>
                <a:spLocks/>
              </p:cNvSpPr>
              <p:nvPr/>
            </p:nvSpPr>
            <p:spPr bwMode="auto">
              <a:xfrm>
                <a:off x="3462" y="2701"/>
                <a:ext cx="2" cy="1"/>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1" y="0"/>
                    </a:cubicBezTo>
                    <a:cubicBezTo>
                      <a:pt x="0" y="0"/>
                      <a:pt x="1"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54" name="Rectangle 641"/>
              <p:cNvSpPr>
                <a:spLocks noChangeArrowheads="1"/>
              </p:cNvSpPr>
              <p:nvPr/>
            </p:nvSpPr>
            <p:spPr bwMode="auto">
              <a:xfrm>
                <a:off x="3457" y="2747"/>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55" name="Freeform 642"/>
              <p:cNvSpPr>
                <a:spLocks/>
              </p:cNvSpPr>
              <p:nvPr/>
            </p:nvSpPr>
            <p:spPr bwMode="auto">
              <a:xfrm>
                <a:off x="3465" y="2748"/>
                <a:ext cx="2"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56" name="Freeform 643"/>
              <p:cNvSpPr>
                <a:spLocks/>
              </p:cNvSpPr>
              <p:nvPr/>
            </p:nvSpPr>
            <p:spPr bwMode="auto">
              <a:xfrm>
                <a:off x="3467" y="2695"/>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57" name="Freeform 644"/>
              <p:cNvSpPr>
                <a:spLocks/>
              </p:cNvSpPr>
              <p:nvPr/>
            </p:nvSpPr>
            <p:spPr bwMode="auto">
              <a:xfrm>
                <a:off x="3470" y="2674"/>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58" name="Freeform 645"/>
              <p:cNvSpPr>
                <a:spLocks/>
              </p:cNvSpPr>
              <p:nvPr/>
            </p:nvSpPr>
            <p:spPr bwMode="auto">
              <a:xfrm>
                <a:off x="3449" y="2619"/>
                <a:ext cx="26" cy="81"/>
              </a:xfrm>
              <a:custGeom>
                <a:avLst/>
                <a:gdLst>
                  <a:gd name="T0" fmla="*/ 18 w 31"/>
                  <a:gd name="T1" fmla="*/ 3 h 94"/>
                  <a:gd name="T2" fmla="*/ 11 w 31"/>
                  <a:gd name="T3" fmla="*/ 1 h 94"/>
                  <a:gd name="T4" fmla="*/ 8 w 31"/>
                  <a:gd name="T5" fmla="*/ 4 h 94"/>
                  <a:gd name="T6" fmla="*/ 11 w 31"/>
                  <a:gd name="T7" fmla="*/ 9 h 94"/>
                  <a:gd name="T8" fmla="*/ 11 w 31"/>
                  <a:gd name="T9" fmla="*/ 20 h 94"/>
                  <a:gd name="T10" fmla="*/ 8 w 31"/>
                  <a:gd name="T11" fmla="*/ 27 h 94"/>
                  <a:gd name="T12" fmla="*/ 14 w 31"/>
                  <a:gd name="T13" fmla="*/ 36 h 94"/>
                  <a:gd name="T14" fmla="*/ 12 w 31"/>
                  <a:gd name="T15" fmla="*/ 38 h 94"/>
                  <a:gd name="T16" fmla="*/ 10 w 31"/>
                  <a:gd name="T17" fmla="*/ 43 h 94"/>
                  <a:gd name="T18" fmla="*/ 20 w 31"/>
                  <a:gd name="T19" fmla="*/ 46 h 94"/>
                  <a:gd name="T20" fmla="*/ 20 w 31"/>
                  <a:gd name="T21" fmla="*/ 51 h 94"/>
                  <a:gd name="T22" fmla="*/ 16 w 31"/>
                  <a:gd name="T23" fmla="*/ 54 h 94"/>
                  <a:gd name="T24" fmla="*/ 15 w 31"/>
                  <a:gd name="T25" fmla="*/ 60 h 94"/>
                  <a:gd name="T26" fmla="*/ 13 w 31"/>
                  <a:gd name="T27" fmla="*/ 67 h 94"/>
                  <a:gd name="T28" fmla="*/ 15 w 31"/>
                  <a:gd name="T29" fmla="*/ 72 h 94"/>
                  <a:gd name="T30" fmla="*/ 19 w 31"/>
                  <a:gd name="T31" fmla="*/ 76 h 94"/>
                  <a:gd name="T32" fmla="*/ 15 w 31"/>
                  <a:gd name="T33" fmla="*/ 77 h 94"/>
                  <a:gd name="T34" fmla="*/ 16 w 31"/>
                  <a:gd name="T35" fmla="*/ 81 h 94"/>
                  <a:gd name="T36" fmla="*/ 14 w 31"/>
                  <a:gd name="T37" fmla="*/ 94 h 94"/>
                  <a:gd name="T38" fmla="*/ 16 w 31"/>
                  <a:gd name="T39" fmla="*/ 87 h 94"/>
                  <a:gd name="T40" fmla="*/ 13 w 31"/>
                  <a:gd name="T41" fmla="*/ 86 h 94"/>
                  <a:gd name="T42" fmla="*/ 25 w 31"/>
                  <a:gd name="T43" fmla="*/ 85 h 94"/>
                  <a:gd name="T44" fmla="*/ 26 w 31"/>
                  <a:gd name="T45" fmla="*/ 83 h 94"/>
                  <a:gd name="T46" fmla="*/ 25 w 31"/>
                  <a:gd name="T47" fmla="*/ 79 h 94"/>
                  <a:gd name="T48" fmla="*/ 27 w 31"/>
                  <a:gd name="T49" fmla="*/ 75 h 94"/>
                  <a:gd name="T50" fmla="*/ 27 w 31"/>
                  <a:gd name="T51" fmla="*/ 69 h 94"/>
                  <a:gd name="T52" fmla="*/ 24 w 31"/>
                  <a:gd name="T53" fmla="*/ 64 h 94"/>
                  <a:gd name="T54" fmla="*/ 26 w 31"/>
                  <a:gd name="T55" fmla="*/ 64 h 94"/>
                  <a:gd name="T56" fmla="*/ 26 w 31"/>
                  <a:gd name="T57" fmla="*/ 62 h 94"/>
                  <a:gd name="T58" fmla="*/ 25 w 31"/>
                  <a:gd name="T59" fmla="*/ 58 h 94"/>
                  <a:gd name="T60" fmla="*/ 22 w 31"/>
                  <a:gd name="T61" fmla="*/ 54 h 94"/>
                  <a:gd name="T62" fmla="*/ 27 w 31"/>
                  <a:gd name="T63" fmla="*/ 52 h 94"/>
                  <a:gd name="T64" fmla="*/ 28 w 31"/>
                  <a:gd name="T65" fmla="*/ 47 h 94"/>
                  <a:gd name="T66" fmla="*/ 23 w 31"/>
                  <a:gd name="T67" fmla="*/ 45 h 94"/>
                  <a:gd name="T68" fmla="*/ 21 w 31"/>
                  <a:gd name="T69" fmla="*/ 39 h 94"/>
                  <a:gd name="T70" fmla="*/ 19 w 31"/>
                  <a:gd name="T71" fmla="*/ 30 h 94"/>
                  <a:gd name="T72" fmla="*/ 20 w 31"/>
                  <a:gd name="T73" fmla="*/ 27 h 94"/>
                  <a:gd name="T74" fmla="*/ 19 w 31"/>
                  <a:gd name="T75" fmla="*/ 17 h 94"/>
                  <a:gd name="T76" fmla="*/ 13 w 31"/>
                  <a:gd name="T77" fmla="*/ 21 h 94"/>
                  <a:gd name="T78" fmla="*/ 23 w 31"/>
                  <a:gd name="T79" fmla="*/ 1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 h="94">
                    <a:moveTo>
                      <a:pt x="24" y="8"/>
                    </a:moveTo>
                    <a:cubicBezTo>
                      <a:pt x="23" y="7"/>
                      <a:pt x="22" y="5"/>
                      <a:pt x="18" y="3"/>
                    </a:cubicBezTo>
                    <a:cubicBezTo>
                      <a:pt x="20" y="3"/>
                      <a:pt x="20" y="3"/>
                      <a:pt x="20" y="3"/>
                    </a:cubicBezTo>
                    <a:cubicBezTo>
                      <a:pt x="19" y="3"/>
                      <a:pt x="16" y="0"/>
                      <a:pt x="11" y="1"/>
                    </a:cubicBezTo>
                    <a:cubicBezTo>
                      <a:pt x="13" y="1"/>
                      <a:pt x="13" y="1"/>
                      <a:pt x="13" y="1"/>
                    </a:cubicBezTo>
                    <a:cubicBezTo>
                      <a:pt x="17" y="4"/>
                      <a:pt x="9" y="3"/>
                      <a:pt x="8" y="4"/>
                    </a:cubicBezTo>
                    <a:cubicBezTo>
                      <a:pt x="9" y="6"/>
                      <a:pt x="17" y="8"/>
                      <a:pt x="15" y="9"/>
                    </a:cubicBezTo>
                    <a:cubicBezTo>
                      <a:pt x="15" y="10"/>
                      <a:pt x="13" y="10"/>
                      <a:pt x="11" y="9"/>
                    </a:cubicBezTo>
                    <a:cubicBezTo>
                      <a:pt x="10" y="11"/>
                      <a:pt x="17" y="12"/>
                      <a:pt x="18" y="13"/>
                    </a:cubicBezTo>
                    <a:cubicBezTo>
                      <a:pt x="0" y="12"/>
                      <a:pt x="22" y="18"/>
                      <a:pt x="11" y="20"/>
                    </a:cubicBezTo>
                    <a:cubicBezTo>
                      <a:pt x="12" y="22"/>
                      <a:pt x="11" y="24"/>
                      <a:pt x="14" y="26"/>
                    </a:cubicBezTo>
                    <a:cubicBezTo>
                      <a:pt x="10" y="24"/>
                      <a:pt x="13" y="28"/>
                      <a:pt x="8" y="27"/>
                    </a:cubicBezTo>
                    <a:cubicBezTo>
                      <a:pt x="19" y="28"/>
                      <a:pt x="4" y="32"/>
                      <a:pt x="16" y="33"/>
                    </a:cubicBezTo>
                    <a:cubicBezTo>
                      <a:pt x="13" y="36"/>
                      <a:pt x="17" y="33"/>
                      <a:pt x="14" y="36"/>
                    </a:cubicBezTo>
                    <a:cubicBezTo>
                      <a:pt x="13" y="36"/>
                      <a:pt x="13" y="36"/>
                      <a:pt x="12" y="35"/>
                    </a:cubicBezTo>
                    <a:cubicBezTo>
                      <a:pt x="10" y="36"/>
                      <a:pt x="18" y="38"/>
                      <a:pt x="12" y="38"/>
                    </a:cubicBezTo>
                    <a:cubicBezTo>
                      <a:pt x="11" y="41"/>
                      <a:pt x="15" y="39"/>
                      <a:pt x="19" y="40"/>
                    </a:cubicBezTo>
                    <a:cubicBezTo>
                      <a:pt x="17" y="43"/>
                      <a:pt x="15" y="42"/>
                      <a:pt x="10" y="43"/>
                    </a:cubicBezTo>
                    <a:cubicBezTo>
                      <a:pt x="16" y="44"/>
                      <a:pt x="13" y="45"/>
                      <a:pt x="16" y="47"/>
                    </a:cubicBezTo>
                    <a:cubicBezTo>
                      <a:pt x="17" y="46"/>
                      <a:pt x="18" y="45"/>
                      <a:pt x="20" y="46"/>
                    </a:cubicBezTo>
                    <a:cubicBezTo>
                      <a:pt x="19" y="49"/>
                      <a:pt x="24" y="48"/>
                      <a:pt x="26" y="51"/>
                    </a:cubicBezTo>
                    <a:cubicBezTo>
                      <a:pt x="19" y="52"/>
                      <a:pt x="25" y="48"/>
                      <a:pt x="20" y="51"/>
                    </a:cubicBezTo>
                    <a:cubicBezTo>
                      <a:pt x="17" y="49"/>
                      <a:pt x="17" y="47"/>
                      <a:pt x="12" y="46"/>
                    </a:cubicBezTo>
                    <a:cubicBezTo>
                      <a:pt x="12" y="49"/>
                      <a:pt x="13" y="51"/>
                      <a:pt x="16" y="54"/>
                    </a:cubicBezTo>
                    <a:cubicBezTo>
                      <a:pt x="15" y="55"/>
                      <a:pt x="12" y="53"/>
                      <a:pt x="12" y="54"/>
                    </a:cubicBezTo>
                    <a:cubicBezTo>
                      <a:pt x="9" y="57"/>
                      <a:pt x="18" y="58"/>
                      <a:pt x="15" y="60"/>
                    </a:cubicBezTo>
                    <a:cubicBezTo>
                      <a:pt x="12" y="60"/>
                      <a:pt x="12" y="60"/>
                      <a:pt x="12" y="60"/>
                    </a:cubicBezTo>
                    <a:cubicBezTo>
                      <a:pt x="16" y="61"/>
                      <a:pt x="11" y="64"/>
                      <a:pt x="13" y="67"/>
                    </a:cubicBezTo>
                    <a:cubicBezTo>
                      <a:pt x="15" y="66"/>
                      <a:pt x="16" y="66"/>
                      <a:pt x="17" y="67"/>
                    </a:cubicBezTo>
                    <a:cubicBezTo>
                      <a:pt x="8" y="66"/>
                      <a:pt x="22" y="70"/>
                      <a:pt x="15" y="72"/>
                    </a:cubicBezTo>
                    <a:cubicBezTo>
                      <a:pt x="21" y="72"/>
                      <a:pt x="24" y="74"/>
                      <a:pt x="25" y="76"/>
                    </a:cubicBezTo>
                    <a:cubicBezTo>
                      <a:pt x="19" y="76"/>
                      <a:pt x="19" y="76"/>
                      <a:pt x="19" y="76"/>
                    </a:cubicBezTo>
                    <a:cubicBezTo>
                      <a:pt x="23" y="74"/>
                      <a:pt x="13" y="74"/>
                      <a:pt x="11" y="72"/>
                    </a:cubicBezTo>
                    <a:cubicBezTo>
                      <a:pt x="14" y="73"/>
                      <a:pt x="11" y="76"/>
                      <a:pt x="15" y="77"/>
                    </a:cubicBezTo>
                    <a:cubicBezTo>
                      <a:pt x="10" y="77"/>
                      <a:pt x="10" y="77"/>
                      <a:pt x="10" y="77"/>
                    </a:cubicBezTo>
                    <a:cubicBezTo>
                      <a:pt x="10" y="79"/>
                      <a:pt x="20" y="79"/>
                      <a:pt x="16" y="81"/>
                    </a:cubicBezTo>
                    <a:cubicBezTo>
                      <a:pt x="13" y="81"/>
                      <a:pt x="13" y="81"/>
                      <a:pt x="13" y="81"/>
                    </a:cubicBezTo>
                    <a:cubicBezTo>
                      <a:pt x="13" y="85"/>
                      <a:pt x="7" y="90"/>
                      <a:pt x="14" y="94"/>
                    </a:cubicBezTo>
                    <a:cubicBezTo>
                      <a:pt x="17" y="94"/>
                      <a:pt x="23" y="93"/>
                      <a:pt x="25" y="93"/>
                    </a:cubicBezTo>
                    <a:cubicBezTo>
                      <a:pt x="23" y="90"/>
                      <a:pt x="18" y="89"/>
                      <a:pt x="16" y="87"/>
                    </a:cubicBezTo>
                    <a:cubicBezTo>
                      <a:pt x="21" y="88"/>
                      <a:pt x="21" y="88"/>
                      <a:pt x="21" y="88"/>
                    </a:cubicBezTo>
                    <a:cubicBezTo>
                      <a:pt x="18" y="87"/>
                      <a:pt x="16" y="85"/>
                      <a:pt x="13" y="86"/>
                    </a:cubicBezTo>
                    <a:cubicBezTo>
                      <a:pt x="10" y="85"/>
                      <a:pt x="17" y="85"/>
                      <a:pt x="15" y="84"/>
                    </a:cubicBezTo>
                    <a:cubicBezTo>
                      <a:pt x="20" y="84"/>
                      <a:pt x="20" y="85"/>
                      <a:pt x="25" y="85"/>
                    </a:cubicBezTo>
                    <a:cubicBezTo>
                      <a:pt x="22" y="84"/>
                      <a:pt x="22" y="84"/>
                      <a:pt x="22" y="84"/>
                    </a:cubicBezTo>
                    <a:cubicBezTo>
                      <a:pt x="24" y="84"/>
                      <a:pt x="24" y="83"/>
                      <a:pt x="26" y="83"/>
                    </a:cubicBezTo>
                    <a:cubicBezTo>
                      <a:pt x="20" y="81"/>
                      <a:pt x="29" y="80"/>
                      <a:pt x="26" y="77"/>
                    </a:cubicBezTo>
                    <a:cubicBezTo>
                      <a:pt x="25" y="79"/>
                      <a:pt x="25" y="79"/>
                      <a:pt x="25" y="79"/>
                    </a:cubicBezTo>
                    <a:cubicBezTo>
                      <a:pt x="22" y="79"/>
                      <a:pt x="22" y="78"/>
                      <a:pt x="21" y="77"/>
                    </a:cubicBezTo>
                    <a:cubicBezTo>
                      <a:pt x="26" y="77"/>
                      <a:pt x="25" y="76"/>
                      <a:pt x="27" y="75"/>
                    </a:cubicBezTo>
                    <a:cubicBezTo>
                      <a:pt x="25" y="74"/>
                      <a:pt x="19" y="73"/>
                      <a:pt x="19" y="71"/>
                    </a:cubicBezTo>
                    <a:cubicBezTo>
                      <a:pt x="25" y="72"/>
                      <a:pt x="22" y="69"/>
                      <a:pt x="27" y="69"/>
                    </a:cubicBezTo>
                    <a:cubicBezTo>
                      <a:pt x="22" y="68"/>
                      <a:pt x="25" y="66"/>
                      <a:pt x="22" y="66"/>
                    </a:cubicBezTo>
                    <a:cubicBezTo>
                      <a:pt x="21" y="65"/>
                      <a:pt x="22" y="64"/>
                      <a:pt x="24" y="64"/>
                    </a:cubicBezTo>
                    <a:cubicBezTo>
                      <a:pt x="25" y="64"/>
                      <a:pt x="25" y="64"/>
                      <a:pt x="25" y="64"/>
                    </a:cubicBezTo>
                    <a:cubicBezTo>
                      <a:pt x="26" y="64"/>
                      <a:pt x="26" y="64"/>
                      <a:pt x="26" y="64"/>
                    </a:cubicBezTo>
                    <a:cubicBezTo>
                      <a:pt x="27" y="64"/>
                      <a:pt x="27" y="64"/>
                      <a:pt x="27" y="64"/>
                    </a:cubicBezTo>
                    <a:cubicBezTo>
                      <a:pt x="27" y="63"/>
                      <a:pt x="23" y="63"/>
                      <a:pt x="26" y="62"/>
                    </a:cubicBezTo>
                    <a:cubicBezTo>
                      <a:pt x="27" y="62"/>
                      <a:pt x="27" y="63"/>
                      <a:pt x="28" y="63"/>
                    </a:cubicBezTo>
                    <a:cubicBezTo>
                      <a:pt x="29" y="61"/>
                      <a:pt x="20" y="59"/>
                      <a:pt x="25" y="58"/>
                    </a:cubicBezTo>
                    <a:cubicBezTo>
                      <a:pt x="22" y="58"/>
                      <a:pt x="22" y="55"/>
                      <a:pt x="16" y="56"/>
                    </a:cubicBezTo>
                    <a:cubicBezTo>
                      <a:pt x="18" y="55"/>
                      <a:pt x="23" y="55"/>
                      <a:pt x="22" y="54"/>
                    </a:cubicBezTo>
                    <a:cubicBezTo>
                      <a:pt x="17" y="53"/>
                      <a:pt x="24" y="52"/>
                      <a:pt x="21" y="51"/>
                    </a:cubicBezTo>
                    <a:cubicBezTo>
                      <a:pt x="26" y="53"/>
                      <a:pt x="22" y="51"/>
                      <a:pt x="27" y="52"/>
                    </a:cubicBezTo>
                    <a:cubicBezTo>
                      <a:pt x="29" y="51"/>
                      <a:pt x="23" y="49"/>
                      <a:pt x="24" y="48"/>
                    </a:cubicBezTo>
                    <a:cubicBezTo>
                      <a:pt x="28" y="47"/>
                      <a:pt x="28" y="47"/>
                      <a:pt x="28" y="47"/>
                    </a:cubicBezTo>
                    <a:cubicBezTo>
                      <a:pt x="26" y="47"/>
                      <a:pt x="22" y="46"/>
                      <a:pt x="26" y="45"/>
                    </a:cubicBezTo>
                    <a:cubicBezTo>
                      <a:pt x="23" y="45"/>
                      <a:pt x="23" y="45"/>
                      <a:pt x="23" y="45"/>
                    </a:cubicBezTo>
                    <a:cubicBezTo>
                      <a:pt x="24" y="44"/>
                      <a:pt x="23" y="42"/>
                      <a:pt x="27" y="41"/>
                    </a:cubicBezTo>
                    <a:cubicBezTo>
                      <a:pt x="21" y="39"/>
                      <a:pt x="21" y="39"/>
                      <a:pt x="21" y="39"/>
                    </a:cubicBezTo>
                    <a:cubicBezTo>
                      <a:pt x="28" y="37"/>
                      <a:pt x="22" y="34"/>
                      <a:pt x="16" y="32"/>
                    </a:cubicBezTo>
                    <a:cubicBezTo>
                      <a:pt x="16" y="31"/>
                      <a:pt x="17" y="30"/>
                      <a:pt x="19" y="30"/>
                    </a:cubicBezTo>
                    <a:cubicBezTo>
                      <a:pt x="21" y="31"/>
                      <a:pt x="21" y="31"/>
                      <a:pt x="21" y="31"/>
                    </a:cubicBezTo>
                    <a:cubicBezTo>
                      <a:pt x="22" y="30"/>
                      <a:pt x="25" y="28"/>
                      <a:pt x="20" y="27"/>
                    </a:cubicBezTo>
                    <a:cubicBezTo>
                      <a:pt x="18" y="26"/>
                      <a:pt x="24" y="27"/>
                      <a:pt x="25" y="26"/>
                    </a:cubicBezTo>
                    <a:cubicBezTo>
                      <a:pt x="17" y="23"/>
                      <a:pt x="31" y="19"/>
                      <a:pt x="19" y="17"/>
                    </a:cubicBezTo>
                    <a:cubicBezTo>
                      <a:pt x="19" y="18"/>
                      <a:pt x="16" y="20"/>
                      <a:pt x="17" y="22"/>
                    </a:cubicBezTo>
                    <a:cubicBezTo>
                      <a:pt x="15" y="22"/>
                      <a:pt x="13" y="22"/>
                      <a:pt x="13" y="21"/>
                    </a:cubicBezTo>
                    <a:cubicBezTo>
                      <a:pt x="12" y="19"/>
                      <a:pt x="17" y="18"/>
                      <a:pt x="15" y="16"/>
                    </a:cubicBezTo>
                    <a:cubicBezTo>
                      <a:pt x="23" y="17"/>
                      <a:pt x="23" y="17"/>
                      <a:pt x="23" y="17"/>
                    </a:cubicBezTo>
                    <a:cubicBezTo>
                      <a:pt x="31" y="15"/>
                      <a:pt x="13" y="10"/>
                      <a:pt x="24" y="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59" name="Freeform 646"/>
              <p:cNvSpPr>
                <a:spLocks/>
              </p:cNvSpPr>
              <p:nvPr/>
            </p:nvSpPr>
            <p:spPr bwMode="auto">
              <a:xfrm>
                <a:off x="3468" y="2647"/>
                <a:ext cx="3" cy="0"/>
              </a:xfrm>
              <a:custGeom>
                <a:avLst/>
                <a:gdLst>
                  <a:gd name="T0" fmla="*/ 0 w 4"/>
                  <a:gd name="T1" fmla="*/ 1 h 1"/>
                  <a:gd name="T2" fmla="*/ 4 w 4"/>
                  <a:gd name="T3" fmla="*/ 0 h 1"/>
                  <a:gd name="T4" fmla="*/ 1 w 4"/>
                  <a:gd name="T5" fmla="*/ 0 h 1"/>
                  <a:gd name="T6" fmla="*/ 0 w 4"/>
                  <a:gd name="T7" fmla="*/ 1 h 1"/>
                </a:gdLst>
                <a:ahLst/>
                <a:cxnLst>
                  <a:cxn ang="0">
                    <a:pos x="T0" y="T1"/>
                  </a:cxn>
                  <a:cxn ang="0">
                    <a:pos x="T2" y="T3"/>
                  </a:cxn>
                  <a:cxn ang="0">
                    <a:pos x="T4" y="T5"/>
                  </a:cxn>
                  <a:cxn ang="0">
                    <a:pos x="T6" y="T7"/>
                  </a:cxn>
                </a:cxnLst>
                <a:rect l="0" t="0" r="r" b="b"/>
                <a:pathLst>
                  <a:path w="4" h="1">
                    <a:moveTo>
                      <a:pt x="0" y="1"/>
                    </a:moveTo>
                    <a:cubicBezTo>
                      <a:pt x="4" y="0"/>
                      <a:pt x="4" y="0"/>
                      <a:pt x="4" y="0"/>
                    </a:cubicBezTo>
                    <a:cubicBezTo>
                      <a:pt x="1" y="0"/>
                      <a:pt x="1" y="0"/>
                      <a:pt x="1" y="0"/>
                    </a:cubicBezTo>
                    <a:cubicBezTo>
                      <a:pt x="1" y="0"/>
                      <a:pt x="1"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60" name="Freeform 647"/>
              <p:cNvSpPr>
                <a:spLocks/>
              </p:cNvSpPr>
              <p:nvPr/>
            </p:nvSpPr>
            <p:spPr bwMode="auto">
              <a:xfrm>
                <a:off x="3467" y="2646"/>
                <a:ext cx="2" cy="1"/>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0" y="0"/>
                      <a:pt x="0" y="0"/>
                      <a:pt x="0" y="0"/>
                    </a:cubicBezTo>
                    <a:cubicBezTo>
                      <a:pt x="0" y="0"/>
                      <a:pt x="0" y="0"/>
                      <a:pt x="1" y="1"/>
                    </a:cubicBez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61" name="Freeform 648"/>
              <p:cNvSpPr>
                <a:spLocks/>
              </p:cNvSpPr>
              <p:nvPr/>
            </p:nvSpPr>
            <p:spPr bwMode="auto">
              <a:xfrm>
                <a:off x="3468" y="2620"/>
                <a:ext cx="1" cy="2"/>
              </a:xfrm>
              <a:custGeom>
                <a:avLst/>
                <a:gdLst>
                  <a:gd name="T0" fmla="*/ 1 w 2"/>
                  <a:gd name="T1" fmla="*/ 2 h 2"/>
                  <a:gd name="T2" fmla="*/ 2 w 2"/>
                  <a:gd name="T3" fmla="*/ 0 h 2"/>
                  <a:gd name="T4" fmla="*/ 1 w 2"/>
                  <a:gd name="T5" fmla="*/ 2 h 2"/>
                </a:gdLst>
                <a:ahLst/>
                <a:cxnLst>
                  <a:cxn ang="0">
                    <a:pos x="T0" y="T1"/>
                  </a:cxn>
                  <a:cxn ang="0">
                    <a:pos x="T2" y="T3"/>
                  </a:cxn>
                  <a:cxn ang="0">
                    <a:pos x="T4" y="T5"/>
                  </a:cxn>
                </a:cxnLst>
                <a:rect l="0" t="0" r="r" b="b"/>
                <a:pathLst>
                  <a:path w="2" h="2">
                    <a:moveTo>
                      <a:pt x="1" y="2"/>
                    </a:moveTo>
                    <a:cubicBezTo>
                      <a:pt x="2" y="1"/>
                      <a:pt x="2" y="1"/>
                      <a:pt x="2" y="0"/>
                    </a:cubicBezTo>
                    <a:cubicBezTo>
                      <a:pt x="1" y="1"/>
                      <a:pt x="0" y="1"/>
                      <a:pt x="1"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62" name="Freeform 649"/>
              <p:cNvSpPr>
                <a:spLocks/>
              </p:cNvSpPr>
              <p:nvPr/>
            </p:nvSpPr>
            <p:spPr bwMode="auto">
              <a:xfrm>
                <a:off x="3466" y="2620"/>
                <a:ext cx="1" cy="1"/>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1"/>
                    </a:lnTo>
                    <a:lnTo>
                      <a:pt x="1"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63" name="Freeform 650"/>
              <p:cNvSpPr>
                <a:spLocks/>
              </p:cNvSpPr>
              <p:nvPr/>
            </p:nvSpPr>
            <p:spPr bwMode="auto">
              <a:xfrm>
                <a:off x="3451" y="2576"/>
                <a:ext cx="21" cy="44"/>
              </a:xfrm>
              <a:custGeom>
                <a:avLst/>
                <a:gdLst>
                  <a:gd name="T0" fmla="*/ 17 w 24"/>
                  <a:gd name="T1" fmla="*/ 9 h 51"/>
                  <a:gd name="T2" fmla="*/ 13 w 24"/>
                  <a:gd name="T3" fmla="*/ 6 h 51"/>
                  <a:gd name="T4" fmla="*/ 17 w 24"/>
                  <a:gd name="T5" fmla="*/ 5 h 51"/>
                  <a:gd name="T6" fmla="*/ 9 w 24"/>
                  <a:gd name="T7" fmla="*/ 0 h 51"/>
                  <a:gd name="T8" fmla="*/ 10 w 24"/>
                  <a:gd name="T9" fmla="*/ 25 h 51"/>
                  <a:gd name="T10" fmla="*/ 7 w 24"/>
                  <a:gd name="T11" fmla="*/ 23 h 51"/>
                  <a:gd name="T12" fmla="*/ 12 w 24"/>
                  <a:gd name="T13" fmla="*/ 32 h 51"/>
                  <a:gd name="T14" fmla="*/ 6 w 24"/>
                  <a:gd name="T15" fmla="*/ 31 h 51"/>
                  <a:gd name="T16" fmla="*/ 7 w 24"/>
                  <a:gd name="T17" fmla="*/ 37 h 51"/>
                  <a:gd name="T18" fmla="*/ 10 w 24"/>
                  <a:gd name="T19" fmla="*/ 37 h 51"/>
                  <a:gd name="T20" fmla="*/ 9 w 24"/>
                  <a:gd name="T21" fmla="*/ 38 h 51"/>
                  <a:gd name="T22" fmla="*/ 10 w 24"/>
                  <a:gd name="T23" fmla="*/ 38 h 51"/>
                  <a:gd name="T24" fmla="*/ 10 w 24"/>
                  <a:gd name="T25" fmla="*/ 41 h 51"/>
                  <a:gd name="T26" fmla="*/ 9 w 24"/>
                  <a:gd name="T27" fmla="*/ 40 h 51"/>
                  <a:gd name="T28" fmla="*/ 11 w 24"/>
                  <a:gd name="T29" fmla="*/ 43 h 51"/>
                  <a:gd name="T30" fmla="*/ 7 w 24"/>
                  <a:gd name="T31" fmla="*/ 43 h 51"/>
                  <a:gd name="T32" fmla="*/ 12 w 24"/>
                  <a:gd name="T33" fmla="*/ 50 h 51"/>
                  <a:gd name="T34" fmla="*/ 16 w 24"/>
                  <a:gd name="T35" fmla="*/ 51 h 51"/>
                  <a:gd name="T36" fmla="*/ 13 w 24"/>
                  <a:gd name="T37" fmla="*/ 45 h 51"/>
                  <a:gd name="T38" fmla="*/ 13 w 24"/>
                  <a:gd name="T39" fmla="*/ 45 h 51"/>
                  <a:gd name="T40" fmla="*/ 12 w 24"/>
                  <a:gd name="T41" fmla="*/ 42 h 51"/>
                  <a:gd name="T42" fmla="*/ 17 w 24"/>
                  <a:gd name="T43" fmla="*/ 44 h 51"/>
                  <a:gd name="T44" fmla="*/ 21 w 24"/>
                  <a:gd name="T45" fmla="*/ 39 h 51"/>
                  <a:gd name="T46" fmla="*/ 22 w 24"/>
                  <a:gd name="T47" fmla="*/ 39 h 51"/>
                  <a:gd name="T48" fmla="*/ 20 w 24"/>
                  <a:gd name="T49" fmla="*/ 37 h 51"/>
                  <a:gd name="T50" fmla="*/ 17 w 24"/>
                  <a:gd name="T51" fmla="*/ 38 h 51"/>
                  <a:gd name="T52" fmla="*/ 11 w 24"/>
                  <a:gd name="T53" fmla="*/ 36 h 51"/>
                  <a:gd name="T54" fmla="*/ 11 w 24"/>
                  <a:gd name="T55" fmla="*/ 34 h 51"/>
                  <a:gd name="T56" fmla="*/ 16 w 24"/>
                  <a:gd name="T57" fmla="*/ 36 h 51"/>
                  <a:gd name="T58" fmla="*/ 14 w 24"/>
                  <a:gd name="T59" fmla="*/ 35 h 51"/>
                  <a:gd name="T60" fmla="*/ 20 w 24"/>
                  <a:gd name="T61" fmla="*/ 34 h 51"/>
                  <a:gd name="T62" fmla="*/ 14 w 24"/>
                  <a:gd name="T63" fmla="*/ 33 h 51"/>
                  <a:gd name="T64" fmla="*/ 15 w 24"/>
                  <a:gd name="T65" fmla="*/ 23 h 51"/>
                  <a:gd name="T66" fmla="*/ 18 w 24"/>
                  <a:gd name="T67" fmla="*/ 25 h 51"/>
                  <a:gd name="T68" fmla="*/ 14 w 24"/>
                  <a:gd name="T69" fmla="*/ 23 h 51"/>
                  <a:gd name="T70" fmla="*/ 17 w 24"/>
                  <a:gd name="T71" fmla="*/ 17 h 51"/>
                  <a:gd name="T72" fmla="*/ 14 w 24"/>
                  <a:gd name="T73" fmla="*/ 17 h 51"/>
                  <a:gd name="T74" fmla="*/ 16 w 24"/>
                  <a:gd name="T75" fmla="*/ 11 h 51"/>
                  <a:gd name="T76" fmla="*/ 16 w 24"/>
                  <a:gd name="T77" fmla="*/ 11 h 51"/>
                  <a:gd name="T78" fmla="*/ 10 w 24"/>
                  <a:gd name="T79" fmla="*/ 7 h 51"/>
                  <a:gd name="T80" fmla="*/ 17 w 24"/>
                  <a:gd name="T81" fmla="*/ 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4" h="51">
                    <a:moveTo>
                      <a:pt x="17" y="9"/>
                    </a:moveTo>
                    <a:cubicBezTo>
                      <a:pt x="13" y="6"/>
                      <a:pt x="13" y="6"/>
                      <a:pt x="13" y="6"/>
                    </a:cubicBezTo>
                    <a:cubicBezTo>
                      <a:pt x="15" y="6"/>
                      <a:pt x="13" y="3"/>
                      <a:pt x="17" y="5"/>
                    </a:cubicBezTo>
                    <a:cubicBezTo>
                      <a:pt x="11" y="3"/>
                      <a:pt x="17" y="1"/>
                      <a:pt x="9" y="0"/>
                    </a:cubicBezTo>
                    <a:cubicBezTo>
                      <a:pt x="11" y="7"/>
                      <a:pt x="4" y="16"/>
                      <a:pt x="10" y="25"/>
                    </a:cubicBezTo>
                    <a:cubicBezTo>
                      <a:pt x="7" y="23"/>
                      <a:pt x="7" y="23"/>
                      <a:pt x="7" y="23"/>
                    </a:cubicBezTo>
                    <a:cubicBezTo>
                      <a:pt x="13" y="28"/>
                      <a:pt x="0" y="28"/>
                      <a:pt x="12" y="32"/>
                    </a:cubicBezTo>
                    <a:cubicBezTo>
                      <a:pt x="6" y="31"/>
                      <a:pt x="6" y="31"/>
                      <a:pt x="6" y="31"/>
                    </a:cubicBezTo>
                    <a:cubicBezTo>
                      <a:pt x="4" y="33"/>
                      <a:pt x="14" y="36"/>
                      <a:pt x="7" y="37"/>
                    </a:cubicBezTo>
                    <a:cubicBezTo>
                      <a:pt x="10" y="37"/>
                      <a:pt x="10" y="37"/>
                      <a:pt x="10" y="37"/>
                    </a:cubicBezTo>
                    <a:cubicBezTo>
                      <a:pt x="9" y="38"/>
                      <a:pt x="9" y="38"/>
                      <a:pt x="9" y="38"/>
                    </a:cubicBezTo>
                    <a:cubicBezTo>
                      <a:pt x="10" y="38"/>
                      <a:pt x="10" y="38"/>
                      <a:pt x="10" y="38"/>
                    </a:cubicBezTo>
                    <a:cubicBezTo>
                      <a:pt x="12" y="40"/>
                      <a:pt x="12" y="40"/>
                      <a:pt x="10" y="41"/>
                    </a:cubicBezTo>
                    <a:cubicBezTo>
                      <a:pt x="8" y="41"/>
                      <a:pt x="9" y="41"/>
                      <a:pt x="9" y="40"/>
                    </a:cubicBezTo>
                    <a:cubicBezTo>
                      <a:pt x="7" y="41"/>
                      <a:pt x="11" y="42"/>
                      <a:pt x="11" y="43"/>
                    </a:cubicBezTo>
                    <a:cubicBezTo>
                      <a:pt x="9" y="44"/>
                      <a:pt x="8" y="43"/>
                      <a:pt x="7" y="43"/>
                    </a:cubicBezTo>
                    <a:cubicBezTo>
                      <a:pt x="9" y="46"/>
                      <a:pt x="3" y="47"/>
                      <a:pt x="12" y="50"/>
                    </a:cubicBezTo>
                    <a:cubicBezTo>
                      <a:pt x="14" y="50"/>
                      <a:pt x="15" y="49"/>
                      <a:pt x="16" y="51"/>
                    </a:cubicBezTo>
                    <a:cubicBezTo>
                      <a:pt x="19" y="49"/>
                      <a:pt x="16" y="47"/>
                      <a:pt x="13" y="45"/>
                    </a:cubicBezTo>
                    <a:cubicBezTo>
                      <a:pt x="13" y="45"/>
                      <a:pt x="13" y="45"/>
                      <a:pt x="13" y="45"/>
                    </a:cubicBezTo>
                    <a:cubicBezTo>
                      <a:pt x="4" y="43"/>
                      <a:pt x="15" y="44"/>
                      <a:pt x="12" y="42"/>
                    </a:cubicBezTo>
                    <a:cubicBezTo>
                      <a:pt x="15" y="43"/>
                      <a:pt x="15" y="44"/>
                      <a:pt x="17" y="44"/>
                    </a:cubicBezTo>
                    <a:cubicBezTo>
                      <a:pt x="24" y="42"/>
                      <a:pt x="12" y="40"/>
                      <a:pt x="21" y="39"/>
                    </a:cubicBezTo>
                    <a:cubicBezTo>
                      <a:pt x="22" y="39"/>
                      <a:pt x="22" y="39"/>
                      <a:pt x="22" y="39"/>
                    </a:cubicBezTo>
                    <a:cubicBezTo>
                      <a:pt x="23" y="39"/>
                      <a:pt x="21" y="38"/>
                      <a:pt x="20" y="37"/>
                    </a:cubicBezTo>
                    <a:cubicBezTo>
                      <a:pt x="17" y="38"/>
                      <a:pt x="17" y="38"/>
                      <a:pt x="17" y="38"/>
                    </a:cubicBezTo>
                    <a:cubicBezTo>
                      <a:pt x="16" y="38"/>
                      <a:pt x="12" y="37"/>
                      <a:pt x="11" y="36"/>
                    </a:cubicBezTo>
                    <a:cubicBezTo>
                      <a:pt x="15" y="36"/>
                      <a:pt x="9" y="35"/>
                      <a:pt x="11" y="34"/>
                    </a:cubicBezTo>
                    <a:cubicBezTo>
                      <a:pt x="15" y="34"/>
                      <a:pt x="14" y="36"/>
                      <a:pt x="16" y="36"/>
                    </a:cubicBezTo>
                    <a:cubicBezTo>
                      <a:pt x="14" y="35"/>
                      <a:pt x="14" y="35"/>
                      <a:pt x="14" y="35"/>
                    </a:cubicBezTo>
                    <a:cubicBezTo>
                      <a:pt x="14" y="33"/>
                      <a:pt x="18" y="34"/>
                      <a:pt x="20" y="34"/>
                    </a:cubicBezTo>
                    <a:cubicBezTo>
                      <a:pt x="18" y="32"/>
                      <a:pt x="18" y="34"/>
                      <a:pt x="14" y="33"/>
                    </a:cubicBezTo>
                    <a:cubicBezTo>
                      <a:pt x="19" y="32"/>
                      <a:pt x="18" y="26"/>
                      <a:pt x="15" y="23"/>
                    </a:cubicBezTo>
                    <a:cubicBezTo>
                      <a:pt x="15" y="24"/>
                      <a:pt x="19" y="24"/>
                      <a:pt x="18" y="25"/>
                    </a:cubicBezTo>
                    <a:cubicBezTo>
                      <a:pt x="19" y="25"/>
                      <a:pt x="17" y="23"/>
                      <a:pt x="14" y="23"/>
                    </a:cubicBezTo>
                    <a:cubicBezTo>
                      <a:pt x="12" y="20"/>
                      <a:pt x="14" y="18"/>
                      <a:pt x="17" y="17"/>
                    </a:cubicBezTo>
                    <a:cubicBezTo>
                      <a:pt x="14" y="17"/>
                      <a:pt x="14" y="17"/>
                      <a:pt x="14" y="17"/>
                    </a:cubicBezTo>
                    <a:cubicBezTo>
                      <a:pt x="10" y="15"/>
                      <a:pt x="18" y="14"/>
                      <a:pt x="16" y="11"/>
                    </a:cubicBezTo>
                    <a:cubicBezTo>
                      <a:pt x="16" y="11"/>
                      <a:pt x="16" y="11"/>
                      <a:pt x="16" y="11"/>
                    </a:cubicBezTo>
                    <a:cubicBezTo>
                      <a:pt x="16" y="10"/>
                      <a:pt x="9" y="8"/>
                      <a:pt x="10" y="7"/>
                    </a:cubicBezTo>
                    <a:cubicBezTo>
                      <a:pt x="14" y="8"/>
                      <a:pt x="13" y="9"/>
                      <a:pt x="17"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64" name="Freeform 651"/>
              <p:cNvSpPr>
                <a:spLocks/>
              </p:cNvSpPr>
              <p:nvPr/>
            </p:nvSpPr>
            <p:spPr bwMode="auto">
              <a:xfrm>
                <a:off x="3458" y="2574"/>
                <a:ext cx="8" cy="3"/>
              </a:xfrm>
              <a:custGeom>
                <a:avLst/>
                <a:gdLst>
                  <a:gd name="T0" fmla="*/ 4 w 9"/>
                  <a:gd name="T1" fmla="*/ 1 h 3"/>
                  <a:gd name="T2" fmla="*/ 8 w 9"/>
                  <a:gd name="T3" fmla="*/ 3 h 3"/>
                  <a:gd name="T4" fmla="*/ 1 w 9"/>
                  <a:gd name="T5" fmla="*/ 0 h 3"/>
                  <a:gd name="T6" fmla="*/ 2 w 9"/>
                  <a:gd name="T7" fmla="*/ 2 h 3"/>
                  <a:gd name="T8" fmla="*/ 4 w 9"/>
                  <a:gd name="T9" fmla="*/ 1 h 3"/>
                </a:gdLst>
                <a:ahLst/>
                <a:cxnLst>
                  <a:cxn ang="0">
                    <a:pos x="T0" y="T1"/>
                  </a:cxn>
                  <a:cxn ang="0">
                    <a:pos x="T2" y="T3"/>
                  </a:cxn>
                  <a:cxn ang="0">
                    <a:pos x="T4" y="T5"/>
                  </a:cxn>
                  <a:cxn ang="0">
                    <a:pos x="T6" y="T7"/>
                  </a:cxn>
                  <a:cxn ang="0">
                    <a:pos x="T8" y="T9"/>
                  </a:cxn>
                </a:cxnLst>
                <a:rect l="0" t="0" r="r" b="b"/>
                <a:pathLst>
                  <a:path w="9" h="3">
                    <a:moveTo>
                      <a:pt x="4" y="1"/>
                    </a:moveTo>
                    <a:cubicBezTo>
                      <a:pt x="8" y="3"/>
                      <a:pt x="8" y="3"/>
                      <a:pt x="8" y="3"/>
                    </a:cubicBezTo>
                    <a:cubicBezTo>
                      <a:pt x="9" y="2"/>
                      <a:pt x="4" y="0"/>
                      <a:pt x="1" y="0"/>
                    </a:cubicBezTo>
                    <a:cubicBezTo>
                      <a:pt x="2" y="1"/>
                      <a:pt x="0" y="1"/>
                      <a:pt x="2" y="2"/>
                    </a:cubicBezTo>
                    <a:cubicBezTo>
                      <a:pt x="3" y="2"/>
                      <a:pt x="4" y="2"/>
                      <a:pt x="4"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65" name="Freeform 652"/>
              <p:cNvSpPr>
                <a:spLocks/>
              </p:cNvSpPr>
              <p:nvPr/>
            </p:nvSpPr>
            <p:spPr bwMode="auto">
              <a:xfrm>
                <a:off x="3456" y="2552"/>
                <a:ext cx="13" cy="22"/>
              </a:xfrm>
              <a:custGeom>
                <a:avLst/>
                <a:gdLst>
                  <a:gd name="T0" fmla="*/ 8 w 15"/>
                  <a:gd name="T1" fmla="*/ 10 h 26"/>
                  <a:gd name="T2" fmla="*/ 5 w 15"/>
                  <a:gd name="T3" fmla="*/ 9 h 26"/>
                  <a:gd name="T4" fmla="*/ 2 w 15"/>
                  <a:gd name="T5" fmla="*/ 18 h 26"/>
                  <a:gd name="T6" fmla="*/ 8 w 15"/>
                  <a:gd name="T7" fmla="*/ 22 h 26"/>
                  <a:gd name="T8" fmla="*/ 4 w 15"/>
                  <a:gd name="T9" fmla="*/ 22 h 26"/>
                  <a:gd name="T10" fmla="*/ 8 w 15"/>
                  <a:gd name="T11" fmla="*/ 26 h 26"/>
                  <a:gd name="T12" fmla="*/ 6 w 15"/>
                  <a:gd name="T13" fmla="*/ 24 h 26"/>
                  <a:gd name="T14" fmla="*/ 8 w 15"/>
                  <a:gd name="T15" fmla="*/ 25 h 26"/>
                  <a:gd name="T16" fmla="*/ 8 w 15"/>
                  <a:gd name="T17" fmla="*/ 23 h 26"/>
                  <a:gd name="T18" fmla="*/ 11 w 15"/>
                  <a:gd name="T19" fmla="*/ 24 h 26"/>
                  <a:gd name="T20" fmla="*/ 6 w 15"/>
                  <a:gd name="T21" fmla="*/ 18 h 26"/>
                  <a:gd name="T22" fmla="*/ 11 w 15"/>
                  <a:gd name="T23" fmla="*/ 20 h 26"/>
                  <a:gd name="T24" fmla="*/ 14 w 15"/>
                  <a:gd name="T25" fmla="*/ 16 h 26"/>
                  <a:gd name="T26" fmla="*/ 12 w 15"/>
                  <a:gd name="T27" fmla="*/ 16 h 26"/>
                  <a:gd name="T28" fmla="*/ 8 w 15"/>
                  <a:gd name="T29" fmla="*/ 15 h 26"/>
                  <a:gd name="T30" fmla="*/ 14 w 15"/>
                  <a:gd name="T31" fmla="*/ 15 h 26"/>
                  <a:gd name="T32" fmla="*/ 13 w 15"/>
                  <a:gd name="T33" fmla="*/ 6 h 26"/>
                  <a:gd name="T34" fmla="*/ 6 w 15"/>
                  <a:gd name="T35" fmla="*/ 3 h 26"/>
                  <a:gd name="T36" fmla="*/ 11 w 15"/>
                  <a:gd name="T37" fmla="*/ 5 h 26"/>
                  <a:gd name="T38" fmla="*/ 13 w 15"/>
                  <a:gd name="T39" fmla="*/ 3 h 26"/>
                  <a:gd name="T40" fmla="*/ 4 w 15"/>
                  <a:gd name="T41" fmla="*/ 0 h 26"/>
                  <a:gd name="T42" fmla="*/ 8 w 15"/>
                  <a:gd name="T43"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 h="26">
                    <a:moveTo>
                      <a:pt x="8" y="10"/>
                    </a:moveTo>
                    <a:cubicBezTo>
                      <a:pt x="5" y="9"/>
                      <a:pt x="5" y="9"/>
                      <a:pt x="5" y="9"/>
                    </a:cubicBezTo>
                    <a:cubicBezTo>
                      <a:pt x="5" y="13"/>
                      <a:pt x="5" y="17"/>
                      <a:pt x="2" y="18"/>
                    </a:cubicBezTo>
                    <a:cubicBezTo>
                      <a:pt x="1" y="19"/>
                      <a:pt x="7" y="21"/>
                      <a:pt x="8" y="22"/>
                    </a:cubicBezTo>
                    <a:cubicBezTo>
                      <a:pt x="4" y="22"/>
                      <a:pt x="4" y="22"/>
                      <a:pt x="4" y="22"/>
                    </a:cubicBezTo>
                    <a:cubicBezTo>
                      <a:pt x="6" y="24"/>
                      <a:pt x="1" y="25"/>
                      <a:pt x="8" y="26"/>
                    </a:cubicBezTo>
                    <a:cubicBezTo>
                      <a:pt x="8" y="26"/>
                      <a:pt x="5" y="24"/>
                      <a:pt x="6" y="24"/>
                    </a:cubicBezTo>
                    <a:cubicBezTo>
                      <a:pt x="8" y="25"/>
                      <a:pt x="8" y="25"/>
                      <a:pt x="8" y="25"/>
                    </a:cubicBezTo>
                    <a:cubicBezTo>
                      <a:pt x="8" y="23"/>
                      <a:pt x="8" y="23"/>
                      <a:pt x="8" y="23"/>
                    </a:cubicBezTo>
                    <a:cubicBezTo>
                      <a:pt x="11" y="24"/>
                      <a:pt x="11" y="24"/>
                      <a:pt x="11" y="24"/>
                    </a:cubicBezTo>
                    <a:cubicBezTo>
                      <a:pt x="15" y="22"/>
                      <a:pt x="2" y="21"/>
                      <a:pt x="6" y="18"/>
                    </a:cubicBezTo>
                    <a:cubicBezTo>
                      <a:pt x="11" y="20"/>
                      <a:pt x="11" y="20"/>
                      <a:pt x="11" y="20"/>
                    </a:cubicBezTo>
                    <a:cubicBezTo>
                      <a:pt x="12" y="18"/>
                      <a:pt x="10" y="16"/>
                      <a:pt x="14" y="16"/>
                    </a:cubicBezTo>
                    <a:cubicBezTo>
                      <a:pt x="14" y="16"/>
                      <a:pt x="11" y="15"/>
                      <a:pt x="12" y="16"/>
                    </a:cubicBezTo>
                    <a:cubicBezTo>
                      <a:pt x="12" y="16"/>
                      <a:pt x="9" y="16"/>
                      <a:pt x="8" y="15"/>
                    </a:cubicBezTo>
                    <a:cubicBezTo>
                      <a:pt x="4" y="11"/>
                      <a:pt x="11" y="16"/>
                      <a:pt x="14" y="15"/>
                    </a:cubicBezTo>
                    <a:cubicBezTo>
                      <a:pt x="10" y="12"/>
                      <a:pt x="8" y="6"/>
                      <a:pt x="13" y="6"/>
                    </a:cubicBezTo>
                    <a:cubicBezTo>
                      <a:pt x="9" y="6"/>
                      <a:pt x="6" y="4"/>
                      <a:pt x="6" y="3"/>
                    </a:cubicBezTo>
                    <a:cubicBezTo>
                      <a:pt x="8" y="3"/>
                      <a:pt x="10" y="4"/>
                      <a:pt x="11" y="5"/>
                    </a:cubicBezTo>
                    <a:cubicBezTo>
                      <a:pt x="12" y="4"/>
                      <a:pt x="14" y="4"/>
                      <a:pt x="13" y="3"/>
                    </a:cubicBezTo>
                    <a:cubicBezTo>
                      <a:pt x="10" y="3"/>
                      <a:pt x="5" y="2"/>
                      <a:pt x="4" y="0"/>
                    </a:cubicBezTo>
                    <a:cubicBezTo>
                      <a:pt x="0" y="2"/>
                      <a:pt x="10" y="7"/>
                      <a:pt x="8"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66" name="Freeform 653"/>
              <p:cNvSpPr>
                <a:spLocks/>
              </p:cNvSpPr>
              <p:nvPr/>
            </p:nvSpPr>
            <p:spPr bwMode="auto">
              <a:xfrm>
                <a:off x="3460" y="2559"/>
                <a:ext cx="1" cy="1"/>
              </a:xfrm>
              <a:custGeom>
                <a:avLst/>
                <a:gdLst>
                  <a:gd name="T0" fmla="*/ 0 w 1"/>
                  <a:gd name="T1" fmla="*/ 0 h 1"/>
                  <a:gd name="T2" fmla="*/ 1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lnTo>
                      <a:pt x="1" y="1"/>
                    </a:ln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67" name="Freeform 654"/>
              <p:cNvSpPr>
                <a:spLocks/>
              </p:cNvSpPr>
              <p:nvPr/>
            </p:nvSpPr>
            <p:spPr bwMode="auto">
              <a:xfrm>
                <a:off x="3484" y="3247"/>
                <a:ext cx="3" cy="1"/>
              </a:xfrm>
              <a:custGeom>
                <a:avLst/>
                <a:gdLst>
                  <a:gd name="T0" fmla="*/ 2 w 3"/>
                  <a:gd name="T1" fmla="*/ 1 h 1"/>
                  <a:gd name="T2" fmla="*/ 3 w 3"/>
                  <a:gd name="T3" fmla="*/ 0 h 1"/>
                  <a:gd name="T4" fmla="*/ 0 w 3"/>
                  <a:gd name="T5" fmla="*/ 0 h 1"/>
                  <a:gd name="T6" fmla="*/ 2 w 3"/>
                  <a:gd name="T7" fmla="*/ 1 h 1"/>
                </a:gdLst>
                <a:ahLst/>
                <a:cxnLst>
                  <a:cxn ang="0">
                    <a:pos x="T0" y="T1"/>
                  </a:cxn>
                  <a:cxn ang="0">
                    <a:pos x="T2" y="T3"/>
                  </a:cxn>
                  <a:cxn ang="0">
                    <a:pos x="T4" y="T5"/>
                  </a:cxn>
                  <a:cxn ang="0">
                    <a:pos x="T6" y="T7"/>
                  </a:cxn>
                </a:cxnLst>
                <a:rect l="0" t="0" r="r" b="b"/>
                <a:pathLst>
                  <a:path w="3" h="1">
                    <a:moveTo>
                      <a:pt x="2" y="1"/>
                    </a:moveTo>
                    <a:lnTo>
                      <a:pt x="3" y="0"/>
                    </a:ln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68" name="Freeform 655"/>
              <p:cNvSpPr>
                <a:spLocks/>
              </p:cNvSpPr>
              <p:nvPr/>
            </p:nvSpPr>
            <p:spPr bwMode="auto">
              <a:xfrm>
                <a:off x="3482" y="3240"/>
                <a:ext cx="14" cy="7"/>
              </a:xfrm>
              <a:custGeom>
                <a:avLst/>
                <a:gdLst>
                  <a:gd name="T0" fmla="*/ 16 w 16"/>
                  <a:gd name="T1" fmla="*/ 1 h 7"/>
                  <a:gd name="T2" fmla="*/ 14 w 16"/>
                  <a:gd name="T3" fmla="*/ 0 h 7"/>
                  <a:gd name="T4" fmla="*/ 0 w 16"/>
                  <a:gd name="T5" fmla="*/ 6 h 7"/>
                  <a:gd name="T6" fmla="*/ 10 w 16"/>
                  <a:gd name="T7" fmla="*/ 6 h 7"/>
                  <a:gd name="T8" fmla="*/ 6 w 16"/>
                  <a:gd name="T9" fmla="*/ 4 h 7"/>
                  <a:gd name="T10" fmla="*/ 13 w 16"/>
                  <a:gd name="T11" fmla="*/ 5 h 7"/>
                  <a:gd name="T12" fmla="*/ 11 w 16"/>
                  <a:gd name="T13" fmla="*/ 2 h 7"/>
                  <a:gd name="T14" fmla="*/ 16 w 16"/>
                  <a:gd name="T15" fmla="*/ 1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7">
                    <a:moveTo>
                      <a:pt x="16" y="1"/>
                    </a:moveTo>
                    <a:cubicBezTo>
                      <a:pt x="14" y="0"/>
                      <a:pt x="14" y="0"/>
                      <a:pt x="14" y="0"/>
                    </a:cubicBezTo>
                    <a:cubicBezTo>
                      <a:pt x="4" y="3"/>
                      <a:pt x="7" y="1"/>
                      <a:pt x="0" y="6"/>
                    </a:cubicBezTo>
                    <a:cubicBezTo>
                      <a:pt x="2" y="6"/>
                      <a:pt x="6" y="7"/>
                      <a:pt x="10" y="6"/>
                    </a:cubicBezTo>
                    <a:cubicBezTo>
                      <a:pt x="9" y="6"/>
                      <a:pt x="5" y="6"/>
                      <a:pt x="6" y="4"/>
                    </a:cubicBezTo>
                    <a:cubicBezTo>
                      <a:pt x="9" y="4"/>
                      <a:pt x="9" y="5"/>
                      <a:pt x="13" y="5"/>
                    </a:cubicBezTo>
                    <a:cubicBezTo>
                      <a:pt x="16" y="2"/>
                      <a:pt x="10" y="4"/>
                      <a:pt x="11" y="2"/>
                    </a:cubicBezTo>
                    <a:lnTo>
                      <a:pt x="16"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69" name="Freeform 656"/>
              <p:cNvSpPr>
                <a:spLocks/>
              </p:cNvSpPr>
              <p:nvPr/>
            </p:nvSpPr>
            <p:spPr bwMode="auto">
              <a:xfrm>
                <a:off x="3487" y="3241"/>
                <a:ext cx="4" cy="1"/>
              </a:xfrm>
              <a:custGeom>
                <a:avLst/>
                <a:gdLst>
                  <a:gd name="T0" fmla="*/ 0 w 5"/>
                  <a:gd name="T1" fmla="*/ 1 h 1"/>
                  <a:gd name="T2" fmla="*/ 5 w 5"/>
                  <a:gd name="T3" fmla="*/ 0 h 1"/>
                  <a:gd name="T4" fmla="*/ 0 w 5"/>
                  <a:gd name="T5" fmla="*/ 1 h 1"/>
                </a:gdLst>
                <a:ahLst/>
                <a:cxnLst>
                  <a:cxn ang="0">
                    <a:pos x="T0" y="T1"/>
                  </a:cxn>
                  <a:cxn ang="0">
                    <a:pos x="T2" y="T3"/>
                  </a:cxn>
                  <a:cxn ang="0">
                    <a:pos x="T4" y="T5"/>
                  </a:cxn>
                </a:cxnLst>
                <a:rect l="0" t="0" r="r" b="b"/>
                <a:pathLst>
                  <a:path w="5" h="1">
                    <a:moveTo>
                      <a:pt x="0" y="1"/>
                    </a:moveTo>
                    <a:cubicBezTo>
                      <a:pt x="5" y="0"/>
                      <a:pt x="5" y="0"/>
                      <a:pt x="5" y="0"/>
                    </a:cubicBezTo>
                    <a:cubicBezTo>
                      <a:pt x="4" y="0"/>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70" name="Freeform 657"/>
              <p:cNvSpPr>
                <a:spLocks/>
              </p:cNvSpPr>
              <p:nvPr/>
            </p:nvSpPr>
            <p:spPr bwMode="auto">
              <a:xfrm>
                <a:off x="3484" y="3240"/>
                <a:ext cx="5" cy="1"/>
              </a:xfrm>
              <a:custGeom>
                <a:avLst/>
                <a:gdLst>
                  <a:gd name="T0" fmla="*/ 2 w 6"/>
                  <a:gd name="T1" fmla="*/ 1 h 1"/>
                  <a:gd name="T2" fmla="*/ 6 w 6"/>
                  <a:gd name="T3" fmla="*/ 0 h 1"/>
                  <a:gd name="T4" fmla="*/ 0 w 6"/>
                  <a:gd name="T5" fmla="*/ 0 h 1"/>
                  <a:gd name="T6" fmla="*/ 2 w 6"/>
                  <a:gd name="T7" fmla="*/ 1 h 1"/>
                </a:gdLst>
                <a:ahLst/>
                <a:cxnLst>
                  <a:cxn ang="0">
                    <a:pos x="T0" y="T1"/>
                  </a:cxn>
                  <a:cxn ang="0">
                    <a:pos x="T2" y="T3"/>
                  </a:cxn>
                  <a:cxn ang="0">
                    <a:pos x="T4" y="T5"/>
                  </a:cxn>
                  <a:cxn ang="0">
                    <a:pos x="T6" y="T7"/>
                  </a:cxn>
                </a:cxnLst>
                <a:rect l="0" t="0" r="r" b="b"/>
                <a:pathLst>
                  <a:path w="6" h="1">
                    <a:moveTo>
                      <a:pt x="2" y="1"/>
                    </a:moveTo>
                    <a:cubicBezTo>
                      <a:pt x="2" y="0"/>
                      <a:pt x="6" y="0"/>
                      <a:pt x="6" y="0"/>
                    </a:cubicBezTo>
                    <a:cubicBezTo>
                      <a:pt x="0" y="0"/>
                      <a:pt x="0" y="0"/>
                      <a:pt x="0" y="0"/>
                    </a:cubicBez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71" name="Freeform 658"/>
              <p:cNvSpPr>
                <a:spLocks/>
              </p:cNvSpPr>
              <p:nvPr/>
            </p:nvSpPr>
            <p:spPr bwMode="auto">
              <a:xfrm>
                <a:off x="3484" y="3237"/>
                <a:ext cx="2" cy="1"/>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1" y="0"/>
                    </a:cubicBezTo>
                    <a:cubicBezTo>
                      <a:pt x="0" y="1"/>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72" name="Freeform 659"/>
              <p:cNvSpPr>
                <a:spLocks/>
              </p:cNvSpPr>
              <p:nvPr/>
            </p:nvSpPr>
            <p:spPr bwMode="auto">
              <a:xfrm>
                <a:off x="3482" y="3235"/>
                <a:ext cx="11" cy="4"/>
              </a:xfrm>
              <a:custGeom>
                <a:avLst/>
                <a:gdLst>
                  <a:gd name="T0" fmla="*/ 3 w 12"/>
                  <a:gd name="T1" fmla="*/ 1 h 4"/>
                  <a:gd name="T2" fmla="*/ 3 w 12"/>
                  <a:gd name="T3" fmla="*/ 2 h 4"/>
                  <a:gd name="T4" fmla="*/ 3 w 12"/>
                  <a:gd name="T5" fmla="*/ 2 h 4"/>
                  <a:gd name="T6" fmla="*/ 9 w 12"/>
                  <a:gd name="T7" fmla="*/ 2 h 4"/>
                  <a:gd name="T8" fmla="*/ 9 w 12"/>
                  <a:gd name="T9" fmla="*/ 4 h 4"/>
                  <a:gd name="T10" fmla="*/ 12 w 12"/>
                  <a:gd name="T11" fmla="*/ 2 h 4"/>
                  <a:gd name="T12" fmla="*/ 3 w 12"/>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12" h="4">
                    <a:moveTo>
                      <a:pt x="3" y="1"/>
                    </a:moveTo>
                    <a:cubicBezTo>
                      <a:pt x="0" y="2"/>
                      <a:pt x="2" y="2"/>
                      <a:pt x="3" y="2"/>
                    </a:cubicBezTo>
                    <a:cubicBezTo>
                      <a:pt x="3" y="2"/>
                      <a:pt x="3" y="2"/>
                      <a:pt x="3" y="2"/>
                    </a:cubicBezTo>
                    <a:cubicBezTo>
                      <a:pt x="5" y="1"/>
                      <a:pt x="10" y="1"/>
                      <a:pt x="9" y="2"/>
                    </a:cubicBezTo>
                    <a:cubicBezTo>
                      <a:pt x="10" y="3"/>
                      <a:pt x="6" y="4"/>
                      <a:pt x="9" y="4"/>
                    </a:cubicBezTo>
                    <a:cubicBezTo>
                      <a:pt x="12" y="2"/>
                      <a:pt x="12" y="2"/>
                      <a:pt x="12" y="2"/>
                    </a:cubicBezTo>
                    <a:cubicBezTo>
                      <a:pt x="12" y="0"/>
                      <a:pt x="5" y="1"/>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73" name="Freeform 660"/>
              <p:cNvSpPr>
                <a:spLocks/>
              </p:cNvSpPr>
              <p:nvPr/>
            </p:nvSpPr>
            <p:spPr bwMode="auto">
              <a:xfrm>
                <a:off x="3486" y="3238"/>
                <a:ext cx="1"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0" y="0"/>
                      <a:pt x="0" y="0"/>
                    </a:cubicBezTo>
                    <a:cubicBezTo>
                      <a:pt x="1" y="0"/>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74" name="Freeform 661"/>
              <p:cNvSpPr>
                <a:spLocks/>
              </p:cNvSpPr>
              <p:nvPr/>
            </p:nvSpPr>
            <p:spPr bwMode="auto">
              <a:xfrm>
                <a:off x="3486" y="3240"/>
                <a:ext cx="2" cy="0"/>
              </a:xfrm>
              <a:custGeom>
                <a:avLst/>
                <a:gdLst>
                  <a:gd name="T0" fmla="*/ 0 w 2"/>
                  <a:gd name="T1" fmla="*/ 1 w 2"/>
                  <a:gd name="T2" fmla="*/ 2 w 2"/>
                  <a:gd name="T3" fmla="*/ 0 w 2"/>
                </a:gdLst>
                <a:ahLst/>
                <a:cxnLst>
                  <a:cxn ang="0">
                    <a:pos x="T0" y="0"/>
                  </a:cxn>
                  <a:cxn ang="0">
                    <a:pos x="T1" y="0"/>
                  </a:cxn>
                  <a:cxn ang="0">
                    <a:pos x="T2" y="0"/>
                  </a:cxn>
                  <a:cxn ang="0">
                    <a:pos x="T3" y="0"/>
                  </a:cxn>
                </a:cxnLst>
                <a:rect l="0" t="0" r="r" b="b"/>
                <a:pathLst>
                  <a:path w="2">
                    <a:moveTo>
                      <a:pt x="0" y="0"/>
                    </a:moveTo>
                    <a:lnTo>
                      <a:pt x="1" y="0"/>
                    </a:lnTo>
                    <a:lnTo>
                      <a:pt x="2"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75" name="Freeform 662"/>
              <p:cNvSpPr>
                <a:spLocks/>
              </p:cNvSpPr>
              <p:nvPr/>
            </p:nvSpPr>
            <p:spPr bwMode="auto">
              <a:xfrm>
                <a:off x="3483" y="3230"/>
                <a:ext cx="11" cy="5"/>
              </a:xfrm>
              <a:custGeom>
                <a:avLst/>
                <a:gdLst>
                  <a:gd name="T0" fmla="*/ 1 w 13"/>
                  <a:gd name="T1" fmla="*/ 3 h 6"/>
                  <a:gd name="T2" fmla="*/ 5 w 13"/>
                  <a:gd name="T3" fmla="*/ 5 h 6"/>
                  <a:gd name="T4" fmla="*/ 13 w 13"/>
                  <a:gd name="T5" fmla="*/ 2 h 6"/>
                  <a:gd name="T6" fmla="*/ 11 w 13"/>
                  <a:gd name="T7" fmla="*/ 1 h 6"/>
                  <a:gd name="T8" fmla="*/ 1 w 13"/>
                  <a:gd name="T9" fmla="*/ 3 h 6"/>
                </a:gdLst>
                <a:ahLst/>
                <a:cxnLst>
                  <a:cxn ang="0">
                    <a:pos x="T0" y="T1"/>
                  </a:cxn>
                  <a:cxn ang="0">
                    <a:pos x="T2" y="T3"/>
                  </a:cxn>
                  <a:cxn ang="0">
                    <a:pos x="T4" y="T5"/>
                  </a:cxn>
                  <a:cxn ang="0">
                    <a:pos x="T6" y="T7"/>
                  </a:cxn>
                  <a:cxn ang="0">
                    <a:pos x="T8" y="T9"/>
                  </a:cxn>
                </a:cxnLst>
                <a:rect l="0" t="0" r="r" b="b"/>
                <a:pathLst>
                  <a:path w="13" h="6">
                    <a:moveTo>
                      <a:pt x="1" y="3"/>
                    </a:moveTo>
                    <a:cubicBezTo>
                      <a:pt x="7" y="2"/>
                      <a:pt x="0" y="6"/>
                      <a:pt x="5" y="5"/>
                    </a:cubicBezTo>
                    <a:cubicBezTo>
                      <a:pt x="5" y="4"/>
                      <a:pt x="9" y="2"/>
                      <a:pt x="13" y="2"/>
                    </a:cubicBezTo>
                    <a:cubicBezTo>
                      <a:pt x="11" y="1"/>
                      <a:pt x="11" y="1"/>
                      <a:pt x="11" y="1"/>
                    </a:cubicBezTo>
                    <a:cubicBezTo>
                      <a:pt x="8" y="0"/>
                      <a:pt x="3" y="2"/>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76" name="Freeform 663"/>
              <p:cNvSpPr>
                <a:spLocks/>
              </p:cNvSpPr>
              <p:nvPr/>
            </p:nvSpPr>
            <p:spPr bwMode="auto">
              <a:xfrm>
                <a:off x="3496" y="3228"/>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77" name="Freeform 664"/>
              <p:cNvSpPr>
                <a:spLocks/>
              </p:cNvSpPr>
              <p:nvPr/>
            </p:nvSpPr>
            <p:spPr bwMode="auto">
              <a:xfrm>
                <a:off x="3486" y="3222"/>
                <a:ext cx="14" cy="8"/>
              </a:xfrm>
              <a:custGeom>
                <a:avLst/>
                <a:gdLst>
                  <a:gd name="T0" fmla="*/ 1 w 16"/>
                  <a:gd name="T1" fmla="*/ 1 h 9"/>
                  <a:gd name="T2" fmla="*/ 8 w 16"/>
                  <a:gd name="T3" fmla="*/ 3 h 9"/>
                  <a:gd name="T4" fmla="*/ 3 w 16"/>
                  <a:gd name="T5" fmla="*/ 3 h 9"/>
                  <a:gd name="T6" fmla="*/ 6 w 16"/>
                  <a:gd name="T7" fmla="*/ 6 h 9"/>
                  <a:gd name="T8" fmla="*/ 0 w 16"/>
                  <a:gd name="T9" fmla="*/ 5 h 9"/>
                  <a:gd name="T10" fmla="*/ 6 w 16"/>
                  <a:gd name="T11" fmla="*/ 7 h 9"/>
                  <a:gd name="T12" fmla="*/ 2 w 16"/>
                  <a:gd name="T13" fmla="*/ 9 h 9"/>
                  <a:gd name="T14" fmla="*/ 9 w 16"/>
                  <a:gd name="T15" fmla="*/ 8 h 9"/>
                  <a:gd name="T16" fmla="*/ 8 w 16"/>
                  <a:gd name="T17" fmla="*/ 6 h 9"/>
                  <a:gd name="T18" fmla="*/ 12 w 16"/>
                  <a:gd name="T19" fmla="*/ 6 h 9"/>
                  <a:gd name="T20" fmla="*/ 16 w 16"/>
                  <a:gd name="T21" fmla="*/ 2 h 9"/>
                  <a:gd name="T22" fmla="*/ 1 w 16"/>
                  <a:gd name="T23"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9">
                    <a:moveTo>
                      <a:pt x="1" y="1"/>
                    </a:moveTo>
                    <a:cubicBezTo>
                      <a:pt x="8" y="3"/>
                      <a:pt x="8" y="3"/>
                      <a:pt x="8" y="3"/>
                    </a:cubicBezTo>
                    <a:cubicBezTo>
                      <a:pt x="6" y="3"/>
                      <a:pt x="4" y="4"/>
                      <a:pt x="3" y="3"/>
                    </a:cubicBezTo>
                    <a:cubicBezTo>
                      <a:pt x="2" y="5"/>
                      <a:pt x="6" y="4"/>
                      <a:pt x="6" y="6"/>
                    </a:cubicBezTo>
                    <a:cubicBezTo>
                      <a:pt x="0" y="7"/>
                      <a:pt x="5" y="3"/>
                      <a:pt x="0" y="5"/>
                    </a:cubicBezTo>
                    <a:cubicBezTo>
                      <a:pt x="0" y="6"/>
                      <a:pt x="1" y="7"/>
                      <a:pt x="6" y="7"/>
                    </a:cubicBezTo>
                    <a:cubicBezTo>
                      <a:pt x="2" y="9"/>
                      <a:pt x="2" y="9"/>
                      <a:pt x="2" y="9"/>
                    </a:cubicBezTo>
                    <a:cubicBezTo>
                      <a:pt x="9" y="8"/>
                      <a:pt x="9" y="8"/>
                      <a:pt x="9" y="8"/>
                    </a:cubicBezTo>
                    <a:cubicBezTo>
                      <a:pt x="10" y="7"/>
                      <a:pt x="3" y="7"/>
                      <a:pt x="8" y="6"/>
                    </a:cubicBezTo>
                    <a:cubicBezTo>
                      <a:pt x="11" y="6"/>
                      <a:pt x="11" y="6"/>
                      <a:pt x="12" y="6"/>
                    </a:cubicBezTo>
                    <a:cubicBezTo>
                      <a:pt x="11" y="6"/>
                      <a:pt x="16" y="3"/>
                      <a:pt x="16" y="2"/>
                    </a:cubicBezTo>
                    <a:cubicBezTo>
                      <a:pt x="15" y="0"/>
                      <a:pt x="4" y="2"/>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78" name="Freeform 665"/>
              <p:cNvSpPr>
                <a:spLocks/>
              </p:cNvSpPr>
              <p:nvPr/>
            </p:nvSpPr>
            <p:spPr bwMode="auto">
              <a:xfrm>
                <a:off x="3492" y="3222"/>
                <a:ext cx="3" cy="0"/>
              </a:xfrm>
              <a:custGeom>
                <a:avLst/>
                <a:gdLst>
                  <a:gd name="T0" fmla="*/ 1 w 3"/>
                  <a:gd name="T1" fmla="*/ 3 w 3"/>
                  <a:gd name="T2" fmla="*/ 0 w 3"/>
                  <a:gd name="T3" fmla="*/ 1 w 3"/>
                </a:gdLst>
                <a:ahLst/>
                <a:cxnLst>
                  <a:cxn ang="0">
                    <a:pos x="T0" y="0"/>
                  </a:cxn>
                  <a:cxn ang="0">
                    <a:pos x="T1" y="0"/>
                  </a:cxn>
                  <a:cxn ang="0">
                    <a:pos x="T2" y="0"/>
                  </a:cxn>
                  <a:cxn ang="0">
                    <a:pos x="T3" y="0"/>
                  </a:cxn>
                </a:cxnLst>
                <a:rect l="0" t="0" r="r" b="b"/>
                <a:pathLst>
                  <a:path w="3">
                    <a:moveTo>
                      <a:pt x="1" y="0"/>
                    </a:moveTo>
                    <a:lnTo>
                      <a:pt x="3"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79" name="Freeform 666"/>
              <p:cNvSpPr>
                <a:spLocks/>
              </p:cNvSpPr>
              <p:nvPr/>
            </p:nvSpPr>
            <p:spPr bwMode="auto">
              <a:xfrm>
                <a:off x="3485" y="3215"/>
                <a:ext cx="15" cy="7"/>
              </a:xfrm>
              <a:custGeom>
                <a:avLst/>
                <a:gdLst>
                  <a:gd name="T0" fmla="*/ 0 w 17"/>
                  <a:gd name="T1" fmla="*/ 6 h 8"/>
                  <a:gd name="T2" fmla="*/ 5 w 17"/>
                  <a:gd name="T3" fmla="*/ 7 h 8"/>
                  <a:gd name="T4" fmla="*/ 2 w 17"/>
                  <a:gd name="T5" fmla="*/ 8 h 8"/>
                  <a:gd name="T6" fmla="*/ 7 w 17"/>
                  <a:gd name="T7" fmla="*/ 8 h 8"/>
                  <a:gd name="T8" fmla="*/ 4 w 17"/>
                  <a:gd name="T9" fmla="*/ 5 h 8"/>
                  <a:gd name="T10" fmla="*/ 13 w 17"/>
                  <a:gd name="T11" fmla="*/ 3 h 8"/>
                  <a:gd name="T12" fmla="*/ 11 w 17"/>
                  <a:gd name="T13" fmla="*/ 5 h 8"/>
                  <a:gd name="T14" fmla="*/ 9 w 17"/>
                  <a:gd name="T15" fmla="*/ 0 h 8"/>
                  <a:gd name="T16" fmla="*/ 7 w 17"/>
                  <a:gd name="T17" fmla="*/ 2 h 8"/>
                  <a:gd name="T18" fmla="*/ 5 w 17"/>
                  <a:gd name="T19" fmla="*/ 1 h 8"/>
                  <a:gd name="T20" fmla="*/ 0 w 17"/>
                  <a:gd name="T21"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8">
                    <a:moveTo>
                      <a:pt x="0" y="6"/>
                    </a:moveTo>
                    <a:cubicBezTo>
                      <a:pt x="5" y="7"/>
                      <a:pt x="5" y="7"/>
                      <a:pt x="5" y="7"/>
                    </a:cubicBezTo>
                    <a:cubicBezTo>
                      <a:pt x="4" y="7"/>
                      <a:pt x="3" y="8"/>
                      <a:pt x="2" y="8"/>
                    </a:cubicBezTo>
                    <a:cubicBezTo>
                      <a:pt x="3" y="8"/>
                      <a:pt x="6" y="8"/>
                      <a:pt x="7" y="8"/>
                    </a:cubicBezTo>
                    <a:cubicBezTo>
                      <a:pt x="13" y="6"/>
                      <a:pt x="5" y="6"/>
                      <a:pt x="4" y="5"/>
                    </a:cubicBezTo>
                    <a:cubicBezTo>
                      <a:pt x="6" y="2"/>
                      <a:pt x="7" y="5"/>
                      <a:pt x="13" y="3"/>
                    </a:cubicBezTo>
                    <a:cubicBezTo>
                      <a:pt x="13" y="4"/>
                      <a:pt x="11" y="4"/>
                      <a:pt x="11" y="5"/>
                    </a:cubicBezTo>
                    <a:cubicBezTo>
                      <a:pt x="17" y="3"/>
                      <a:pt x="11" y="1"/>
                      <a:pt x="9" y="0"/>
                    </a:cubicBezTo>
                    <a:cubicBezTo>
                      <a:pt x="9" y="1"/>
                      <a:pt x="7" y="1"/>
                      <a:pt x="7" y="2"/>
                    </a:cubicBezTo>
                    <a:cubicBezTo>
                      <a:pt x="5" y="1"/>
                      <a:pt x="5" y="1"/>
                      <a:pt x="5" y="1"/>
                    </a:cubicBezTo>
                    <a:cubicBezTo>
                      <a:pt x="1" y="2"/>
                      <a:pt x="0" y="3"/>
                      <a:pt x="0" y="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80" name="Freeform 667"/>
              <p:cNvSpPr>
                <a:spLocks/>
              </p:cNvSpPr>
              <p:nvPr/>
            </p:nvSpPr>
            <p:spPr bwMode="auto">
              <a:xfrm>
                <a:off x="3484" y="3222"/>
                <a:ext cx="3" cy="0"/>
              </a:xfrm>
              <a:custGeom>
                <a:avLst/>
                <a:gdLst>
                  <a:gd name="T0" fmla="*/ 2 w 3"/>
                  <a:gd name="T1" fmla="*/ 1 h 1"/>
                  <a:gd name="T2" fmla="*/ 3 w 3"/>
                  <a:gd name="T3" fmla="*/ 0 h 1"/>
                  <a:gd name="T4" fmla="*/ 2 w 3"/>
                  <a:gd name="T5" fmla="*/ 1 h 1"/>
                </a:gdLst>
                <a:ahLst/>
                <a:cxnLst>
                  <a:cxn ang="0">
                    <a:pos x="T0" y="T1"/>
                  </a:cxn>
                  <a:cxn ang="0">
                    <a:pos x="T2" y="T3"/>
                  </a:cxn>
                  <a:cxn ang="0">
                    <a:pos x="T4" y="T5"/>
                  </a:cxn>
                </a:cxnLst>
                <a:rect l="0" t="0" r="r" b="b"/>
                <a:pathLst>
                  <a:path w="3" h="1">
                    <a:moveTo>
                      <a:pt x="2" y="1"/>
                    </a:moveTo>
                    <a:cubicBezTo>
                      <a:pt x="1" y="0"/>
                      <a:pt x="2" y="0"/>
                      <a:pt x="3" y="0"/>
                    </a:cubicBezTo>
                    <a:cubicBezTo>
                      <a:pt x="1" y="0"/>
                      <a:pt x="0"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81" name="Freeform 668"/>
              <p:cNvSpPr>
                <a:spLocks/>
              </p:cNvSpPr>
              <p:nvPr/>
            </p:nvSpPr>
            <p:spPr bwMode="auto">
              <a:xfrm>
                <a:off x="3493" y="3215"/>
                <a:ext cx="1"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0" y="0"/>
                      <a:pt x="0" y="0"/>
                    </a:cubicBezTo>
                    <a:cubicBezTo>
                      <a:pt x="1" y="0"/>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82" name="Freeform 669"/>
              <p:cNvSpPr>
                <a:spLocks/>
              </p:cNvSpPr>
              <p:nvPr/>
            </p:nvSpPr>
            <p:spPr bwMode="auto">
              <a:xfrm>
                <a:off x="3485" y="3215"/>
                <a:ext cx="2" cy="1"/>
              </a:xfrm>
              <a:custGeom>
                <a:avLst/>
                <a:gdLst>
                  <a:gd name="T0" fmla="*/ 2 w 3"/>
                  <a:gd name="T1" fmla="*/ 2 h 2"/>
                  <a:gd name="T2" fmla="*/ 3 w 3"/>
                  <a:gd name="T3" fmla="*/ 0 h 2"/>
                  <a:gd name="T4" fmla="*/ 0 w 3"/>
                  <a:gd name="T5" fmla="*/ 1 h 2"/>
                  <a:gd name="T6" fmla="*/ 2 w 3"/>
                  <a:gd name="T7" fmla="*/ 2 h 2"/>
                </a:gdLst>
                <a:ahLst/>
                <a:cxnLst>
                  <a:cxn ang="0">
                    <a:pos x="T0" y="T1"/>
                  </a:cxn>
                  <a:cxn ang="0">
                    <a:pos x="T2" y="T3"/>
                  </a:cxn>
                  <a:cxn ang="0">
                    <a:pos x="T4" y="T5"/>
                  </a:cxn>
                  <a:cxn ang="0">
                    <a:pos x="T6" y="T7"/>
                  </a:cxn>
                </a:cxnLst>
                <a:rect l="0" t="0" r="r" b="b"/>
                <a:pathLst>
                  <a:path w="3" h="2">
                    <a:moveTo>
                      <a:pt x="2" y="2"/>
                    </a:moveTo>
                    <a:cubicBezTo>
                      <a:pt x="3" y="0"/>
                      <a:pt x="3" y="0"/>
                      <a:pt x="3" y="0"/>
                    </a:cubicBezTo>
                    <a:cubicBezTo>
                      <a:pt x="0" y="1"/>
                      <a:pt x="0" y="1"/>
                      <a:pt x="0" y="1"/>
                    </a:cubicBezTo>
                    <a:cubicBezTo>
                      <a:pt x="0" y="1"/>
                      <a:pt x="1" y="2"/>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83" name="Freeform 670"/>
              <p:cNvSpPr>
                <a:spLocks/>
              </p:cNvSpPr>
              <p:nvPr/>
            </p:nvSpPr>
            <p:spPr bwMode="auto">
              <a:xfrm>
                <a:off x="3481" y="3172"/>
                <a:ext cx="16" cy="43"/>
              </a:xfrm>
              <a:custGeom>
                <a:avLst/>
                <a:gdLst>
                  <a:gd name="T0" fmla="*/ 17 w 19"/>
                  <a:gd name="T1" fmla="*/ 2 h 50"/>
                  <a:gd name="T2" fmla="*/ 14 w 19"/>
                  <a:gd name="T3" fmla="*/ 3 h 50"/>
                  <a:gd name="T4" fmla="*/ 9 w 19"/>
                  <a:gd name="T5" fmla="*/ 1 h 50"/>
                  <a:gd name="T6" fmla="*/ 2 w 19"/>
                  <a:gd name="T7" fmla="*/ 0 h 50"/>
                  <a:gd name="T8" fmla="*/ 5 w 19"/>
                  <a:gd name="T9" fmla="*/ 4 h 50"/>
                  <a:gd name="T10" fmla="*/ 2 w 19"/>
                  <a:gd name="T11" fmla="*/ 4 h 50"/>
                  <a:gd name="T12" fmla="*/ 3 w 19"/>
                  <a:gd name="T13" fmla="*/ 12 h 50"/>
                  <a:gd name="T14" fmla="*/ 5 w 19"/>
                  <a:gd name="T15" fmla="*/ 17 h 50"/>
                  <a:gd name="T16" fmla="*/ 3 w 19"/>
                  <a:gd name="T17" fmla="*/ 38 h 50"/>
                  <a:gd name="T18" fmla="*/ 9 w 19"/>
                  <a:gd name="T19" fmla="*/ 39 h 50"/>
                  <a:gd name="T20" fmla="*/ 5 w 19"/>
                  <a:gd name="T21" fmla="*/ 40 h 50"/>
                  <a:gd name="T22" fmla="*/ 5 w 19"/>
                  <a:gd name="T23" fmla="*/ 39 h 50"/>
                  <a:gd name="T24" fmla="*/ 4 w 19"/>
                  <a:gd name="T25" fmla="*/ 45 h 50"/>
                  <a:gd name="T26" fmla="*/ 12 w 19"/>
                  <a:gd name="T27" fmla="*/ 45 h 50"/>
                  <a:gd name="T28" fmla="*/ 4 w 19"/>
                  <a:gd name="T29" fmla="*/ 48 h 50"/>
                  <a:gd name="T30" fmla="*/ 9 w 19"/>
                  <a:gd name="T31" fmla="*/ 49 h 50"/>
                  <a:gd name="T32" fmla="*/ 14 w 19"/>
                  <a:gd name="T33" fmla="*/ 47 h 50"/>
                  <a:gd name="T34" fmla="*/ 17 w 19"/>
                  <a:gd name="T35" fmla="*/ 48 h 50"/>
                  <a:gd name="T36" fmla="*/ 8 w 19"/>
                  <a:gd name="T37" fmla="*/ 36 h 50"/>
                  <a:gd name="T38" fmla="*/ 12 w 19"/>
                  <a:gd name="T39" fmla="*/ 36 h 50"/>
                  <a:gd name="T40" fmla="*/ 15 w 19"/>
                  <a:gd name="T41" fmla="*/ 28 h 50"/>
                  <a:gd name="T42" fmla="*/ 9 w 19"/>
                  <a:gd name="T43" fmla="*/ 25 h 50"/>
                  <a:gd name="T44" fmla="*/ 11 w 19"/>
                  <a:gd name="T45" fmla="*/ 23 h 50"/>
                  <a:gd name="T46" fmla="*/ 9 w 19"/>
                  <a:gd name="T47" fmla="*/ 23 h 50"/>
                  <a:gd name="T48" fmla="*/ 13 w 19"/>
                  <a:gd name="T49" fmla="*/ 21 h 50"/>
                  <a:gd name="T50" fmla="*/ 5 w 19"/>
                  <a:gd name="T51" fmla="*/ 20 h 50"/>
                  <a:gd name="T52" fmla="*/ 16 w 19"/>
                  <a:gd name="T53" fmla="*/ 16 h 50"/>
                  <a:gd name="T54" fmla="*/ 12 w 19"/>
                  <a:gd name="T55" fmla="*/ 16 h 50"/>
                  <a:gd name="T56" fmla="*/ 8 w 19"/>
                  <a:gd name="T57" fmla="*/ 15 h 50"/>
                  <a:gd name="T58" fmla="*/ 15 w 19"/>
                  <a:gd name="T59" fmla="*/ 14 h 50"/>
                  <a:gd name="T60" fmla="*/ 11 w 19"/>
                  <a:gd name="T61" fmla="*/ 10 h 50"/>
                  <a:gd name="T62" fmla="*/ 7 w 19"/>
                  <a:gd name="T63" fmla="*/ 11 h 50"/>
                  <a:gd name="T64" fmla="*/ 10 w 19"/>
                  <a:gd name="T65" fmla="*/ 6 h 50"/>
                  <a:gd name="T66" fmla="*/ 16 w 19"/>
                  <a:gd name="T67" fmla="*/ 8 h 50"/>
                  <a:gd name="T68" fmla="*/ 19 w 19"/>
                  <a:gd name="T69" fmla="*/ 7 h 50"/>
                  <a:gd name="T70" fmla="*/ 11 w 19"/>
                  <a:gd name="T71" fmla="*/ 3 h 50"/>
                  <a:gd name="T72" fmla="*/ 17 w 19"/>
                  <a:gd name="T73" fmla="*/ 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 h="50">
                    <a:moveTo>
                      <a:pt x="17" y="2"/>
                    </a:moveTo>
                    <a:cubicBezTo>
                      <a:pt x="15" y="2"/>
                      <a:pt x="13" y="2"/>
                      <a:pt x="14" y="3"/>
                    </a:cubicBezTo>
                    <a:cubicBezTo>
                      <a:pt x="11" y="3"/>
                      <a:pt x="11" y="1"/>
                      <a:pt x="9" y="1"/>
                    </a:cubicBezTo>
                    <a:cubicBezTo>
                      <a:pt x="7" y="2"/>
                      <a:pt x="6" y="0"/>
                      <a:pt x="2" y="0"/>
                    </a:cubicBezTo>
                    <a:cubicBezTo>
                      <a:pt x="2" y="2"/>
                      <a:pt x="6" y="3"/>
                      <a:pt x="5" y="4"/>
                    </a:cubicBezTo>
                    <a:cubicBezTo>
                      <a:pt x="2" y="4"/>
                      <a:pt x="2" y="4"/>
                      <a:pt x="2" y="4"/>
                    </a:cubicBezTo>
                    <a:cubicBezTo>
                      <a:pt x="4" y="6"/>
                      <a:pt x="6" y="10"/>
                      <a:pt x="3" y="12"/>
                    </a:cubicBezTo>
                    <a:cubicBezTo>
                      <a:pt x="2" y="13"/>
                      <a:pt x="4" y="15"/>
                      <a:pt x="5" y="17"/>
                    </a:cubicBezTo>
                    <a:cubicBezTo>
                      <a:pt x="3" y="24"/>
                      <a:pt x="6" y="31"/>
                      <a:pt x="3" y="38"/>
                    </a:cubicBezTo>
                    <a:cubicBezTo>
                      <a:pt x="9" y="39"/>
                      <a:pt x="9" y="39"/>
                      <a:pt x="9" y="39"/>
                    </a:cubicBezTo>
                    <a:cubicBezTo>
                      <a:pt x="6" y="39"/>
                      <a:pt x="9" y="40"/>
                      <a:pt x="5" y="40"/>
                    </a:cubicBezTo>
                    <a:cubicBezTo>
                      <a:pt x="6" y="40"/>
                      <a:pt x="5" y="39"/>
                      <a:pt x="5" y="39"/>
                    </a:cubicBezTo>
                    <a:cubicBezTo>
                      <a:pt x="0" y="41"/>
                      <a:pt x="6" y="43"/>
                      <a:pt x="4" y="45"/>
                    </a:cubicBezTo>
                    <a:cubicBezTo>
                      <a:pt x="5" y="45"/>
                      <a:pt x="11" y="44"/>
                      <a:pt x="12" y="45"/>
                    </a:cubicBezTo>
                    <a:cubicBezTo>
                      <a:pt x="5" y="45"/>
                      <a:pt x="12" y="47"/>
                      <a:pt x="4" y="48"/>
                    </a:cubicBezTo>
                    <a:cubicBezTo>
                      <a:pt x="2" y="50"/>
                      <a:pt x="10" y="47"/>
                      <a:pt x="9" y="49"/>
                    </a:cubicBezTo>
                    <a:cubicBezTo>
                      <a:pt x="13" y="49"/>
                      <a:pt x="11" y="47"/>
                      <a:pt x="14" y="47"/>
                    </a:cubicBezTo>
                    <a:cubicBezTo>
                      <a:pt x="18" y="47"/>
                      <a:pt x="13" y="49"/>
                      <a:pt x="17" y="48"/>
                    </a:cubicBezTo>
                    <a:cubicBezTo>
                      <a:pt x="19" y="45"/>
                      <a:pt x="10" y="40"/>
                      <a:pt x="8" y="36"/>
                    </a:cubicBezTo>
                    <a:cubicBezTo>
                      <a:pt x="12" y="36"/>
                      <a:pt x="12" y="36"/>
                      <a:pt x="12" y="36"/>
                    </a:cubicBezTo>
                    <a:cubicBezTo>
                      <a:pt x="9" y="34"/>
                      <a:pt x="9" y="30"/>
                      <a:pt x="15" y="28"/>
                    </a:cubicBezTo>
                    <a:cubicBezTo>
                      <a:pt x="11" y="28"/>
                      <a:pt x="17" y="25"/>
                      <a:pt x="9" y="25"/>
                    </a:cubicBezTo>
                    <a:cubicBezTo>
                      <a:pt x="11" y="24"/>
                      <a:pt x="10" y="24"/>
                      <a:pt x="11" y="23"/>
                    </a:cubicBezTo>
                    <a:cubicBezTo>
                      <a:pt x="9" y="23"/>
                      <a:pt x="9" y="23"/>
                      <a:pt x="9" y="23"/>
                    </a:cubicBezTo>
                    <a:cubicBezTo>
                      <a:pt x="9" y="22"/>
                      <a:pt x="13" y="22"/>
                      <a:pt x="13" y="21"/>
                    </a:cubicBezTo>
                    <a:cubicBezTo>
                      <a:pt x="9" y="21"/>
                      <a:pt x="8" y="20"/>
                      <a:pt x="5" y="20"/>
                    </a:cubicBezTo>
                    <a:cubicBezTo>
                      <a:pt x="9" y="18"/>
                      <a:pt x="13" y="17"/>
                      <a:pt x="16" y="16"/>
                    </a:cubicBezTo>
                    <a:cubicBezTo>
                      <a:pt x="12" y="16"/>
                      <a:pt x="12" y="16"/>
                      <a:pt x="12" y="16"/>
                    </a:cubicBezTo>
                    <a:cubicBezTo>
                      <a:pt x="13" y="15"/>
                      <a:pt x="10" y="15"/>
                      <a:pt x="8" y="15"/>
                    </a:cubicBezTo>
                    <a:cubicBezTo>
                      <a:pt x="8" y="14"/>
                      <a:pt x="13" y="14"/>
                      <a:pt x="15" y="14"/>
                    </a:cubicBezTo>
                    <a:cubicBezTo>
                      <a:pt x="17" y="13"/>
                      <a:pt x="8" y="11"/>
                      <a:pt x="11" y="10"/>
                    </a:cubicBezTo>
                    <a:cubicBezTo>
                      <a:pt x="7" y="11"/>
                      <a:pt x="7" y="11"/>
                      <a:pt x="7" y="11"/>
                    </a:cubicBezTo>
                    <a:cubicBezTo>
                      <a:pt x="7" y="9"/>
                      <a:pt x="11" y="8"/>
                      <a:pt x="10" y="6"/>
                    </a:cubicBezTo>
                    <a:cubicBezTo>
                      <a:pt x="15" y="5"/>
                      <a:pt x="14" y="7"/>
                      <a:pt x="16" y="8"/>
                    </a:cubicBezTo>
                    <a:cubicBezTo>
                      <a:pt x="17" y="8"/>
                      <a:pt x="18" y="7"/>
                      <a:pt x="19" y="7"/>
                    </a:cubicBezTo>
                    <a:cubicBezTo>
                      <a:pt x="17" y="6"/>
                      <a:pt x="13" y="4"/>
                      <a:pt x="11" y="3"/>
                    </a:cubicBezTo>
                    <a:cubicBezTo>
                      <a:pt x="17" y="5"/>
                      <a:pt x="17" y="2"/>
                      <a:pt x="17"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84" name="Freeform 671"/>
              <p:cNvSpPr>
                <a:spLocks/>
              </p:cNvSpPr>
              <p:nvPr/>
            </p:nvSpPr>
            <p:spPr bwMode="auto">
              <a:xfrm>
                <a:off x="3497" y="3178"/>
                <a:ext cx="2" cy="0"/>
              </a:xfrm>
              <a:custGeom>
                <a:avLst/>
                <a:gdLst>
                  <a:gd name="T0" fmla="*/ 0 w 2"/>
                  <a:gd name="T1" fmla="*/ 0 h 1"/>
                  <a:gd name="T2" fmla="*/ 2 w 2"/>
                  <a:gd name="T3" fmla="*/ 1 h 1"/>
                  <a:gd name="T4" fmla="*/ 2 w 2"/>
                  <a:gd name="T5" fmla="*/ 0 h 1"/>
                  <a:gd name="T6" fmla="*/ 0 w 2"/>
                  <a:gd name="T7" fmla="*/ 0 h 1"/>
                </a:gdLst>
                <a:ahLst/>
                <a:cxnLst>
                  <a:cxn ang="0">
                    <a:pos x="T0" y="T1"/>
                  </a:cxn>
                  <a:cxn ang="0">
                    <a:pos x="T2" y="T3"/>
                  </a:cxn>
                  <a:cxn ang="0">
                    <a:pos x="T4" y="T5"/>
                  </a:cxn>
                  <a:cxn ang="0">
                    <a:pos x="T6" y="T7"/>
                  </a:cxn>
                </a:cxnLst>
                <a:rect l="0" t="0" r="r" b="b"/>
                <a:pathLst>
                  <a:path w="2" h="1">
                    <a:moveTo>
                      <a:pt x="0" y="0"/>
                    </a:moveTo>
                    <a:cubicBezTo>
                      <a:pt x="2" y="1"/>
                      <a:pt x="2" y="1"/>
                      <a:pt x="2" y="1"/>
                    </a:cubicBezTo>
                    <a:cubicBezTo>
                      <a:pt x="2" y="1"/>
                      <a:pt x="2" y="0"/>
                      <a:pt x="2" y="0"/>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85" name="Freeform 672"/>
              <p:cNvSpPr>
                <a:spLocks/>
              </p:cNvSpPr>
              <p:nvPr/>
            </p:nvSpPr>
            <p:spPr bwMode="auto">
              <a:xfrm>
                <a:off x="3495" y="3173"/>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86" name="Freeform 673"/>
              <p:cNvSpPr>
                <a:spLocks/>
              </p:cNvSpPr>
              <p:nvPr/>
            </p:nvSpPr>
            <p:spPr bwMode="auto">
              <a:xfrm>
                <a:off x="3483" y="3181"/>
                <a:ext cx="1" cy="1"/>
              </a:xfrm>
              <a:custGeom>
                <a:avLst/>
                <a:gdLst>
                  <a:gd name="T0" fmla="*/ 0 w 1"/>
                  <a:gd name="T1" fmla="*/ 1 h 1"/>
                  <a:gd name="T2" fmla="*/ 0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0" y="1"/>
                    </a:ln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87" name="Freeform 674"/>
              <p:cNvSpPr>
                <a:spLocks/>
              </p:cNvSpPr>
              <p:nvPr/>
            </p:nvSpPr>
            <p:spPr bwMode="auto">
              <a:xfrm>
                <a:off x="3494" y="3184"/>
                <a:ext cx="4" cy="1"/>
              </a:xfrm>
              <a:custGeom>
                <a:avLst/>
                <a:gdLst>
                  <a:gd name="T0" fmla="*/ 4 w 4"/>
                  <a:gd name="T1" fmla="*/ 0 h 2"/>
                  <a:gd name="T2" fmla="*/ 0 w 4"/>
                  <a:gd name="T3" fmla="*/ 2 h 2"/>
                  <a:gd name="T4" fmla="*/ 4 w 4"/>
                  <a:gd name="T5" fmla="*/ 0 h 2"/>
                </a:gdLst>
                <a:ahLst/>
                <a:cxnLst>
                  <a:cxn ang="0">
                    <a:pos x="T0" y="T1"/>
                  </a:cxn>
                  <a:cxn ang="0">
                    <a:pos x="T2" y="T3"/>
                  </a:cxn>
                  <a:cxn ang="0">
                    <a:pos x="T4" y="T5"/>
                  </a:cxn>
                </a:cxnLst>
                <a:rect l="0" t="0" r="r" b="b"/>
                <a:pathLst>
                  <a:path w="4" h="2">
                    <a:moveTo>
                      <a:pt x="4" y="0"/>
                    </a:moveTo>
                    <a:cubicBezTo>
                      <a:pt x="0" y="2"/>
                      <a:pt x="0" y="2"/>
                      <a:pt x="0" y="2"/>
                    </a:cubicBezTo>
                    <a:cubicBezTo>
                      <a:pt x="2" y="1"/>
                      <a:pt x="3" y="1"/>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88" name="Freeform 675"/>
              <p:cNvSpPr>
                <a:spLocks/>
              </p:cNvSpPr>
              <p:nvPr/>
            </p:nvSpPr>
            <p:spPr bwMode="auto">
              <a:xfrm>
                <a:off x="3494" y="3193"/>
                <a:ext cx="3" cy="1"/>
              </a:xfrm>
              <a:custGeom>
                <a:avLst/>
                <a:gdLst>
                  <a:gd name="T0" fmla="*/ 0 w 4"/>
                  <a:gd name="T1" fmla="*/ 1 h 1"/>
                  <a:gd name="T2" fmla="*/ 3 w 4"/>
                  <a:gd name="T3" fmla="*/ 1 h 1"/>
                  <a:gd name="T4" fmla="*/ 0 w 4"/>
                  <a:gd name="T5" fmla="*/ 1 h 1"/>
                </a:gdLst>
                <a:ahLst/>
                <a:cxnLst>
                  <a:cxn ang="0">
                    <a:pos x="T0" y="T1"/>
                  </a:cxn>
                  <a:cxn ang="0">
                    <a:pos x="T2" y="T3"/>
                  </a:cxn>
                  <a:cxn ang="0">
                    <a:pos x="T4" y="T5"/>
                  </a:cxn>
                </a:cxnLst>
                <a:rect l="0" t="0" r="r" b="b"/>
                <a:pathLst>
                  <a:path w="4" h="1">
                    <a:moveTo>
                      <a:pt x="0" y="1"/>
                    </a:moveTo>
                    <a:cubicBezTo>
                      <a:pt x="3" y="1"/>
                      <a:pt x="3" y="1"/>
                      <a:pt x="3" y="1"/>
                    </a:cubicBezTo>
                    <a:cubicBezTo>
                      <a:pt x="4" y="0"/>
                      <a:pt x="2"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89" name="Freeform 676"/>
              <p:cNvSpPr>
                <a:spLocks/>
              </p:cNvSpPr>
              <p:nvPr/>
            </p:nvSpPr>
            <p:spPr bwMode="auto">
              <a:xfrm>
                <a:off x="3496" y="3174"/>
                <a:ext cx="2" cy="2"/>
              </a:xfrm>
              <a:custGeom>
                <a:avLst/>
                <a:gdLst>
                  <a:gd name="T0" fmla="*/ 2 w 2"/>
                  <a:gd name="T1" fmla="*/ 2 h 2"/>
                  <a:gd name="T2" fmla="*/ 1 w 2"/>
                  <a:gd name="T3" fmla="*/ 1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lnTo>
                      <a:pt x="1" y="1"/>
                    </a:lnTo>
                    <a:lnTo>
                      <a:pt x="0" y="0"/>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90" name="Freeform 677"/>
              <p:cNvSpPr>
                <a:spLocks/>
              </p:cNvSpPr>
              <p:nvPr/>
            </p:nvSpPr>
            <p:spPr bwMode="auto">
              <a:xfrm>
                <a:off x="3480" y="3147"/>
                <a:ext cx="20" cy="25"/>
              </a:xfrm>
              <a:custGeom>
                <a:avLst/>
                <a:gdLst>
                  <a:gd name="T0" fmla="*/ 5 w 23"/>
                  <a:gd name="T1" fmla="*/ 1 h 28"/>
                  <a:gd name="T2" fmla="*/ 2 w 23"/>
                  <a:gd name="T3" fmla="*/ 6 h 28"/>
                  <a:gd name="T4" fmla="*/ 12 w 23"/>
                  <a:gd name="T5" fmla="*/ 10 h 28"/>
                  <a:gd name="T6" fmla="*/ 3 w 23"/>
                  <a:gd name="T7" fmla="*/ 9 h 28"/>
                  <a:gd name="T8" fmla="*/ 8 w 23"/>
                  <a:gd name="T9" fmla="*/ 19 h 28"/>
                  <a:gd name="T10" fmla="*/ 5 w 23"/>
                  <a:gd name="T11" fmla="*/ 18 h 28"/>
                  <a:gd name="T12" fmla="*/ 14 w 23"/>
                  <a:gd name="T13" fmla="*/ 23 h 28"/>
                  <a:gd name="T14" fmla="*/ 3 w 23"/>
                  <a:gd name="T15" fmla="*/ 22 h 28"/>
                  <a:gd name="T16" fmla="*/ 3 w 23"/>
                  <a:gd name="T17" fmla="*/ 21 h 28"/>
                  <a:gd name="T18" fmla="*/ 5 w 23"/>
                  <a:gd name="T19" fmla="*/ 26 h 28"/>
                  <a:gd name="T20" fmla="*/ 12 w 23"/>
                  <a:gd name="T21" fmla="*/ 27 h 28"/>
                  <a:gd name="T22" fmla="*/ 17 w 23"/>
                  <a:gd name="T23" fmla="*/ 28 h 28"/>
                  <a:gd name="T24" fmla="*/ 13 w 23"/>
                  <a:gd name="T25" fmla="*/ 24 h 28"/>
                  <a:gd name="T26" fmla="*/ 17 w 23"/>
                  <a:gd name="T27" fmla="*/ 24 h 28"/>
                  <a:gd name="T28" fmla="*/ 15 w 23"/>
                  <a:gd name="T29" fmla="*/ 23 h 28"/>
                  <a:gd name="T30" fmla="*/ 18 w 23"/>
                  <a:gd name="T31" fmla="*/ 23 h 28"/>
                  <a:gd name="T32" fmla="*/ 15 w 23"/>
                  <a:gd name="T33" fmla="*/ 20 h 28"/>
                  <a:gd name="T34" fmla="*/ 16 w 23"/>
                  <a:gd name="T35" fmla="*/ 21 h 28"/>
                  <a:gd name="T36" fmla="*/ 12 w 23"/>
                  <a:gd name="T37" fmla="*/ 19 h 28"/>
                  <a:gd name="T38" fmla="*/ 17 w 23"/>
                  <a:gd name="T39" fmla="*/ 18 h 28"/>
                  <a:gd name="T40" fmla="*/ 13 w 23"/>
                  <a:gd name="T41" fmla="*/ 18 h 28"/>
                  <a:gd name="T42" fmla="*/ 19 w 23"/>
                  <a:gd name="T43" fmla="*/ 13 h 28"/>
                  <a:gd name="T44" fmla="*/ 16 w 23"/>
                  <a:gd name="T45" fmla="*/ 12 h 28"/>
                  <a:gd name="T46" fmla="*/ 18 w 23"/>
                  <a:gd name="T47" fmla="*/ 15 h 28"/>
                  <a:gd name="T48" fmla="*/ 9 w 23"/>
                  <a:gd name="T49" fmla="*/ 14 h 28"/>
                  <a:gd name="T50" fmla="*/ 17 w 23"/>
                  <a:gd name="T51" fmla="*/ 11 h 28"/>
                  <a:gd name="T52" fmla="*/ 16 w 23"/>
                  <a:gd name="T53" fmla="*/ 6 h 28"/>
                  <a:gd name="T54" fmla="*/ 17 w 23"/>
                  <a:gd name="T55" fmla="*/ 7 h 28"/>
                  <a:gd name="T56" fmla="*/ 15 w 23"/>
                  <a:gd name="T57" fmla="*/ 3 h 28"/>
                  <a:gd name="T58" fmla="*/ 13 w 23"/>
                  <a:gd name="T59" fmla="*/ 4 h 28"/>
                  <a:gd name="T60" fmla="*/ 10 w 23"/>
                  <a:gd name="T61" fmla="*/ 3 h 28"/>
                  <a:gd name="T62" fmla="*/ 12 w 23"/>
                  <a:gd name="T63" fmla="*/ 3 h 28"/>
                  <a:gd name="T64" fmla="*/ 7 w 23"/>
                  <a:gd name="T65" fmla="*/ 0 h 28"/>
                  <a:gd name="T66" fmla="*/ 10 w 23"/>
                  <a:gd name="T67" fmla="*/ 3 h 28"/>
                  <a:gd name="T68" fmla="*/ 5 w 23"/>
                  <a:gd name="T69" fmla="*/ 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 h="28">
                    <a:moveTo>
                      <a:pt x="5" y="1"/>
                    </a:moveTo>
                    <a:cubicBezTo>
                      <a:pt x="1" y="2"/>
                      <a:pt x="3" y="4"/>
                      <a:pt x="2" y="6"/>
                    </a:cubicBezTo>
                    <a:cubicBezTo>
                      <a:pt x="4" y="9"/>
                      <a:pt x="12" y="7"/>
                      <a:pt x="12" y="10"/>
                    </a:cubicBezTo>
                    <a:cubicBezTo>
                      <a:pt x="3" y="9"/>
                      <a:pt x="3" y="9"/>
                      <a:pt x="3" y="9"/>
                    </a:cubicBezTo>
                    <a:cubicBezTo>
                      <a:pt x="3" y="11"/>
                      <a:pt x="0" y="15"/>
                      <a:pt x="8" y="19"/>
                    </a:cubicBezTo>
                    <a:cubicBezTo>
                      <a:pt x="7" y="19"/>
                      <a:pt x="6" y="19"/>
                      <a:pt x="5" y="18"/>
                    </a:cubicBezTo>
                    <a:cubicBezTo>
                      <a:pt x="5" y="20"/>
                      <a:pt x="17" y="21"/>
                      <a:pt x="14" y="23"/>
                    </a:cubicBezTo>
                    <a:cubicBezTo>
                      <a:pt x="9" y="20"/>
                      <a:pt x="9" y="23"/>
                      <a:pt x="3" y="22"/>
                    </a:cubicBezTo>
                    <a:cubicBezTo>
                      <a:pt x="3" y="21"/>
                      <a:pt x="3" y="21"/>
                      <a:pt x="3" y="21"/>
                    </a:cubicBezTo>
                    <a:cubicBezTo>
                      <a:pt x="3" y="23"/>
                      <a:pt x="6" y="25"/>
                      <a:pt x="5" y="26"/>
                    </a:cubicBezTo>
                    <a:cubicBezTo>
                      <a:pt x="8" y="27"/>
                      <a:pt x="11" y="26"/>
                      <a:pt x="12" y="27"/>
                    </a:cubicBezTo>
                    <a:cubicBezTo>
                      <a:pt x="12" y="27"/>
                      <a:pt x="15" y="27"/>
                      <a:pt x="17" y="28"/>
                    </a:cubicBezTo>
                    <a:cubicBezTo>
                      <a:pt x="15" y="26"/>
                      <a:pt x="16" y="25"/>
                      <a:pt x="13" y="24"/>
                    </a:cubicBezTo>
                    <a:cubicBezTo>
                      <a:pt x="16" y="24"/>
                      <a:pt x="14" y="25"/>
                      <a:pt x="17" y="24"/>
                    </a:cubicBezTo>
                    <a:cubicBezTo>
                      <a:pt x="15" y="23"/>
                      <a:pt x="15" y="23"/>
                      <a:pt x="15" y="23"/>
                    </a:cubicBezTo>
                    <a:cubicBezTo>
                      <a:pt x="15" y="22"/>
                      <a:pt x="18" y="24"/>
                      <a:pt x="18" y="23"/>
                    </a:cubicBezTo>
                    <a:cubicBezTo>
                      <a:pt x="17" y="22"/>
                      <a:pt x="15" y="21"/>
                      <a:pt x="15" y="20"/>
                    </a:cubicBezTo>
                    <a:cubicBezTo>
                      <a:pt x="16" y="21"/>
                      <a:pt x="16" y="21"/>
                      <a:pt x="16" y="21"/>
                    </a:cubicBezTo>
                    <a:cubicBezTo>
                      <a:pt x="15" y="20"/>
                      <a:pt x="17" y="19"/>
                      <a:pt x="12" y="19"/>
                    </a:cubicBezTo>
                    <a:cubicBezTo>
                      <a:pt x="17" y="18"/>
                      <a:pt x="17" y="18"/>
                      <a:pt x="17" y="18"/>
                    </a:cubicBezTo>
                    <a:cubicBezTo>
                      <a:pt x="13" y="18"/>
                      <a:pt x="13" y="18"/>
                      <a:pt x="13" y="18"/>
                    </a:cubicBezTo>
                    <a:cubicBezTo>
                      <a:pt x="15" y="16"/>
                      <a:pt x="23" y="16"/>
                      <a:pt x="19" y="13"/>
                    </a:cubicBezTo>
                    <a:cubicBezTo>
                      <a:pt x="18" y="13"/>
                      <a:pt x="16" y="12"/>
                      <a:pt x="16" y="12"/>
                    </a:cubicBezTo>
                    <a:cubicBezTo>
                      <a:pt x="13" y="13"/>
                      <a:pt x="18" y="14"/>
                      <a:pt x="18" y="15"/>
                    </a:cubicBezTo>
                    <a:cubicBezTo>
                      <a:pt x="15" y="15"/>
                      <a:pt x="11" y="12"/>
                      <a:pt x="9" y="14"/>
                    </a:cubicBezTo>
                    <a:cubicBezTo>
                      <a:pt x="13" y="12"/>
                      <a:pt x="9" y="11"/>
                      <a:pt x="17" y="11"/>
                    </a:cubicBezTo>
                    <a:cubicBezTo>
                      <a:pt x="18" y="9"/>
                      <a:pt x="14" y="8"/>
                      <a:pt x="16" y="6"/>
                    </a:cubicBezTo>
                    <a:cubicBezTo>
                      <a:pt x="17" y="7"/>
                      <a:pt x="17" y="7"/>
                      <a:pt x="17" y="7"/>
                    </a:cubicBezTo>
                    <a:cubicBezTo>
                      <a:pt x="12" y="6"/>
                      <a:pt x="20" y="6"/>
                      <a:pt x="15" y="3"/>
                    </a:cubicBezTo>
                    <a:cubicBezTo>
                      <a:pt x="13" y="4"/>
                      <a:pt x="13" y="4"/>
                      <a:pt x="13" y="4"/>
                    </a:cubicBezTo>
                    <a:cubicBezTo>
                      <a:pt x="11" y="4"/>
                      <a:pt x="11" y="3"/>
                      <a:pt x="10" y="3"/>
                    </a:cubicBezTo>
                    <a:cubicBezTo>
                      <a:pt x="11" y="3"/>
                      <a:pt x="11" y="3"/>
                      <a:pt x="12" y="3"/>
                    </a:cubicBezTo>
                    <a:cubicBezTo>
                      <a:pt x="8" y="2"/>
                      <a:pt x="8" y="0"/>
                      <a:pt x="7" y="0"/>
                    </a:cubicBezTo>
                    <a:cubicBezTo>
                      <a:pt x="6" y="0"/>
                      <a:pt x="9" y="2"/>
                      <a:pt x="10" y="3"/>
                    </a:cubicBezTo>
                    <a:cubicBezTo>
                      <a:pt x="8" y="2"/>
                      <a:pt x="4" y="2"/>
                      <a:pt x="5"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91" name="Freeform 678"/>
              <p:cNvSpPr>
                <a:spLocks/>
              </p:cNvSpPr>
              <p:nvPr/>
            </p:nvSpPr>
            <p:spPr bwMode="auto">
              <a:xfrm>
                <a:off x="3494" y="3165"/>
                <a:ext cx="1"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0" y="0"/>
                      <a:pt x="0" y="0"/>
                      <a:pt x="0" y="0"/>
                    </a:cubicBezTo>
                    <a:cubicBezTo>
                      <a:pt x="1" y="0"/>
                      <a:pt x="1" y="0"/>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92" name="Freeform 679"/>
              <p:cNvSpPr>
                <a:spLocks/>
              </p:cNvSpPr>
              <p:nvPr/>
            </p:nvSpPr>
            <p:spPr bwMode="auto">
              <a:xfrm>
                <a:off x="3481" y="3128"/>
                <a:ext cx="22" cy="20"/>
              </a:xfrm>
              <a:custGeom>
                <a:avLst/>
                <a:gdLst>
                  <a:gd name="T0" fmla="*/ 12 w 26"/>
                  <a:gd name="T1" fmla="*/ 16 h 23"/>
                  <a:gd name="T2" fmla="*/ 18 w 26"/>
                  <a:gd name="T3" fmla="*/ 16 h 23"/>
                  <a:gd name="T4" fmla="*/ 8 w 26"/>
                  <a:gd name="T5" fmla="*/ 15 h 23"/>
                  <a:gd name="T6" fmla="*/ 6 w 26"/>
                  <a:gd name="T7" fmla="*/ 12 h 23"/>
                  <a:gd name="T8" fmla="*/ 15 w 26"/>
                  <a:gd name="T9" fmla="*/ 13 h 23"/>
                  <a:gd name="T10" fmla="*/ 17 w 26"/>
                  <a:gd name="T11" fmla="*/ 11 h 23"/>
                  <a:gd name="T12" fmla="*/ 11 w 26"/>
                  <a:gd name="T13" fmla="*/ 11 h 23"/>
                  <a:gd name="T14" fmla="*/ 8 w 26"/>
                  <a:gd name="T15" fmla="*/ 8 h 23"/>
                  <a:gd name="T16" fmla="*/ 10 w 26"/>
                  <a:gd name="T17" fmla="*/ 9 h 23"/>
                  <a:gd name="T18" fmla="*/ 17 w 26"/>
                  <a:gd name="T19" fmla="*/ 8 h 23"/>
                  <a:gd name="T20" fmla="*/ 2 w 26"/>
                  <a:gd name="T21" fmla="*/ 0 h 23"/>
                  <a:gd name="T22" fmla="*/ 2 w 26"/>
                  <a:gd name="T23" fmla="*/ 2 h 23"/>
                  <a:gd name="T24" fmla="*/ 9 w 26"/>
                  <a:gd name="T25" fmla="*/ 3 h 23"/>
                  <a:gd name="T26" fmla="*/ 7 w 26"/>
                  <a:gd name="T27" fmla="*/ 5 h 23"/>
                  <a:gd name="T28" fmla="*/ 4 w 26"/>
                  <a:gd name="T29" fmla="*/ 3 h 23"/>
                  <a:gd name="T30" fmla="*/ 2 w 26"/>
                  <a:gd name="T31" fmla="*/ 17 h 23"/>
                  <a:gd name="T32" fmla="*/ 3 w 26"/>
                  <a:gd name="T33" fmla="*/ 15 h 23"/>
                  <a:gd name="T34" fmla="*/ 6 w 26"/>
                  <a:gd name="T35" fmla="*/ 18 h 23"/>
                  <a:gd name="T36" fmla="*/ 13 w 26"/>
                  <a:gd name="T37" fmla="*/ 18 h 23"/>
                  <a:gd name="T38" fmla="*/ 11 w 26"/>
                  <a:gd name="T39" fmla="*/ 19 h 23"/>
                  <a:gd name="T40" fmla="*/ 18 w 26"/>
                  <a:gd name="T41" fmla="*/ 19 h 23"/>
                  <a:gd name="T42" fmla="*/ 20 w 26"/>
                  <a:gd name="T43" fmla="*/ 23 h 23"/>
                  <a:gd name="T44" fmla="*/ 21 w 26"/>
                  <a:gd name="T45" fmla="*/ 18 h 23"/>
                  <a:gd name="T46" fmla="*/ 12 w 26"/>
                  <a:gd name="T47"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 h="23">
                    <a:moveTo>
                      <a:pt x="12" y="16"/>
                    </a:moveTo>
                    <a:cubicBezTo>
                      <a:pt x="13" y="15"/>
                      <a:pt x="16" y="17"/>
                      <a:pt x="18" y="16"/>
                    </a:cubicBezTo>
                    <a:cubicBezTo>
                      <a:pt x="15" y="14"/>
                      <a:pt x="12" y="16"/>
                      <a:pt x="8" y="15"/>
                    </a:cubicBezTo>
                    <a:cubicBezTo>
                      <a:pt x="10" y="14"/>
                      <a:pt x="6" y="13"/>
                      <a:pt x="6" y="12"/>
                    </a:cubicBezTo>
                    <a:cubicBezTo>
                      <a:pt x="8" y="13"/>
                      <a:pt x="14" y="13"/>
                      <a:pt x="15" y="13"/>
                    </a:cubicBezTo>
                    <a:cubicBezTo>
                      <a:pt x="14" y="13"/>
                      <a:pt x="16" y="12"/>
                      <a:pt x="17" y="11"/>
                    </a:cubicBezTo>
                    <a:cubicBezTo>
                      <a:pt x="13" y="13"/>
                      <a:pt x="15" y="9"/>
                      <a:pt x="11" y="11"/>
                    </a:cubicBezTo>
                    <a:cubicBezTo>
                      <a:pt x="8" y="10"/>
                      <a:pt x="6" y="8"/>
                      <a:pt x="8" y="8"/>
                    </a:cubicBezTo>
                    <a:cubicBezTo>
                      <a:pt x="10" y="8"/>
                      <a:pt x="10" y="9"/>
                      <a:pt x="10" y="9"/>
                    </a:cubicBezTo>
                    <a:cubicBezTo>
                      <a:pt x="14" y="10"/>
                      <a:pt x="12" y="8"/>
                      <a:pt x="17" y="8"/>
                    </a:cubicBezTo>
                    <a:cubicBezTo>
                      <a:pt x="11" y="6"/>
                      <a:pt x="12" y="0"/>
                      <a:pt x="2" y="0"/>
                    </a:cubicBezTo>
                    <a:cubicBezTo>
                      <a:pt x="0" y="1"/>
                      <a:pt x="2" y="2"/>
                      <a:pt x="2" y="2"/>
                    </a:cubicBezTo>
                    <a:cubicBezTo>
                      <a:pt x="5" y="1"/>
                      <a:pt x="8" y="3"/>
                      <a:pt x="9" y="3"/>
                    </a:cubicBezTo>
                    <a:cubicBezTo>
                      <a:pt x="8" y="4"/>
                      <a:pt x="11" y="6"/>
                      <a:pt x="7" y="5"/>
                    </a:cubicBezTo>
                    <a:cubicBezTo>
                      <a:pt x="4" y="3"/>
                      <a:pt x="4" y="3"/>
                      <a:pt x="4" y="3"/>
                    </a:cubicBezTo>
                    <a:cubicBezTo>
                      <a:pt x="1" y="7"/>
                      <a:pt x="1" y="13"/>
                      <a:pt x="2" y="17"/>
                    </a:cubicBezTo>
                    <a:cubicBezTo>
                      <a:pt x="3" y="15"/>
                      <a:pt x="3" y="15"/>
                      <a:pt x="3" y="15"/>
                    </a:cubicBezTo>
                    <a:cubicBezTo>
                      <a:pt x="5" y="16"/>
                      <a:pt x="5" y="17"/>
                      <a:pt x="6" y="18"/>
                    </a:cubicBezTo>
                    <a:cubicBezTo>
                      <a:pt x="13" y="18"/>
                      <a:pt x="13" y="18"/>
                      <a:pt x="13" y="18"/>
                    </a:cubicBezTo>
                    <a:cubicBezTo>
                      <a:pt x="13" y="18"/>
                      <a:pt x="13" y="19"/>
                      <a:pt x="11" y="19"/>
                    </a:cubicBezTo>
                    <a:cubicBezTo>
                      <a:pt x="14" y="20"/>
                      <a:pt x="15" y="20"/>
                      <a:pt x="18" y="19"/>
                    </a:cubicBezTo>
                    <a:cubicBezTo>
                      <a:pt x="19" y="21"/>
                      <a:pt x="16" y="21"/>
                      <a:pt x="20" y="23"/>
                    </a:cubicBezTo>
                    <a:cubicBezTo>
                      <a:pt x="26" y="21"/>
                      <a:pt x="16" y="20"/>
                      <a:pt x="21" y="18"/>
                    </a:cubicBezTo>
                    <a:lnTo>
                      <a:pt x="12" y="16"/>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93" name="Freeform 680"/>
              <p:cNvSpPr>
                <a:spLocks/>
              </p:cNvSpPr>
              <p:nvPr/>
            </p:nvSpPr>
            <p:spPr bwMode="auto">
              <a:xfrm>
                <a:off x="3491" y="3147"/>
                <a:ext cx="3" cy="0"/>
              </a:xfrm>
              <a:custGeom>
                <a:avLst/>
                <a:gdLst>
                  <a:gd name="T0" fmla="*/ 3 w 3"/>
                  <a:gd name="T1" fmla="*/ 0 w 3"/>
                  <a:gd name="T2" fmla="*/ 2 w 3"/>
                  <a:gd name="T3" fmla="*/ 3 w 3"/>
                </a:gdLst>
                <a:ahLst/>
                <a:cxnLst>
                  <a:cxn ang="0">
                    <a:pos x="T0" y="0"/>
                  </a:cxn>
                  <a:cxn ang="0">
                    <a:pos x="T1" y="0"/>
                  </a:cxn>
                  <a:cxn ang="0">
                    <a:pos x="T2" y="0"/>
                  </a:cxn>
                  <a:cxn ang="0">
                    <a:pos x="T3" y="0"/>
                  </a:cxn>
                </a:cxnLst>
                <a:rect l="0" t="0" r="r" b="b"/>
                <a:pathLst>
                  <a:path w="3">
                    <a:moveTo>
                      <a:pt x="3" y="0"/>
                    </a:moveTo>
                    <a:lnTo>
                      <a:pt x="0" y="0"/>
                    </a:lnTo>
                    <a:lnTo>
                      <a:pt x="2" y="0"/>
                    </a:lnTo>
                    <a:lnTo>
                      <a:pt x="3"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94" name="Freeform 681"/>
              <p:cNvSpPr>
                <a:spLocks/>
              </p:cNvSpPr>
              <p:nvPr/>
            </p:nvSpPr>
            <p:spPr bwMode="auto">
              <a:xfrm>
                <a:off x="3481" y="3145"/>
                <a:ext cx="5" cy="1"/>
              </a:xfrm>
              <a:custGeom>
                <a:avLst/>
                <a:gdLst>
                  <a:gd name="T0" fmla="*/ 0 w 5"/>
                  <a:gd name="T1" fmla="*/ 0 h 1"/>
                  <a:gd name="T2" fmla="*/ 3 w 5"/>
                  <a:gd name="T3" fmla="*/ 1 h 1"/>
                  <a:gd name="T4" fmla="*/ 0 w 5"/>
                  <a:gd name="T5" fmla="*/ 0 h 1"/>
                </a:gdLst>
                <a:ahLst/>
                <a:cxnLst>
                  <a:cxn ang="0">
                    <a:pos x="T0" y="T1"/>
                  </a:cxn>
                  <a:cxn ang="0">
                    <a:pos x="T2" y="T3"/>
                  </a:cxn>
                  <a:cxn ang="0">
                    <a:pos x="T4" y="T5"/>
                  </a:cxn>
                </a:cxnLst>
                <a:rect l="0" t="0" r="r" b="b"/>
                <a:pathLst>
                  <a:path w="5" h="1">
                    <a:moveTo>
                      <a:pt x="0" y="0"/>
                    </a:moveTo>
                    <a:cubicBezTo>
                      <a:pt x="3" y="1"/>
                      <a:pt x="3" y="1"/>
                      <a:pt x="3" y="1"/>
                    </a:cubicBezTo>
                    <a:cubicBezTo>
                      <a:pt x="5" y="0"/>
                      <a:pt x="3"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95" name="Freeform 682"/>
              <p:cNvSpPr>
                <a:spLocks/>
              </p:cNvSpPr>
              <p:nvPr/>
            </p:nvSpPr>
            <p:spPr bwMode="auto">
              <a:xfrm>
                <a:off x="3494" y="3133"/>
                <a:ext cx="1" cy="1"/>
              </a:xfrm>
              <a:custGeom>
                <a:avLst/>
                <a:gdLst>
                  <a:gd name="T0" fmla="*/ 2 w 2"/>
                  <a:gd name="T1" fmla="*/ 2 h 2"/>
                  <a:gd name="T2" fmla="*/ 1 w 2"/>
                  <a:gd name="T3" fmla="*/ 0 h 2"/>
                  <a:gd name="T4" fmla="*/ 0 w 2"/>
                  <a:gd name="T5" fmla="*/ 1 h 2"/>
                  <a:gd name="T6" fmla="*/ 2 w 2"/>
                  <a:gd name="T7" fmla="*/ 2 h 2"/>
                </a:gdLst>
                <a:ahLst/>
                <a:cxnLst>
                  <a:cxn ang="0">
                    <a:pos x="T0" y="T1"/>
                  </a:cxn>
                  <a:cxn ang="0">
                    <a:pos x="T2" y="T3"/>
                  </a:cxn>
                  <a:cxn ang="0">
                    <a:pos x="T4" y="T5"/>
                  </a:cxn>
                  <a:cxn ang="0">
                    <a:pos x="T6" y="T7"/>
                  </a:cxn>
                </a:cxnLst>
                <a:rect l="0" t="0" r="r" b="b"/>
                <a:pathLst>
                  <a:path w="2" h="2">
                    <a:moveTo>
                      <a:pt x="2" y="2"/>
                    </a:moveTo>
                    <a:cubicBezTo>
                      <a:pt x="1" y="0"/>
                      <a:pt x="1" y="0"/>
                      <a:pt x="1" y="0"/>
                    </a:cubicBezTo>
                    <a:cubicBezTo>
                      <a:pt x="0" y="1"/>
                      <a:pt x="0" y="1"/>
                      <a:pt x="0" y="1"/>
                    </a:cubicBezTo>
                    <a:cubicBezTo>
                      <a:pt x="1" y="1"/>
                      <a:pt x="2" y="2"/>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96" name="Freeform 683"/>
              <p:cNvSpPr>
                <a:spLocks/>
              </p:cNvSpPr>
              <p:nvPr/>
            </p:nvSpPr>
            <p:spPr bwMode="auto">
              <a:xfrm>
                <a:off x="3481" y="3123"/>
                <a:ext cx="12" cy="6"/>
              </a:xfrm>
              <a:custGeom>
                <a:avLst/>
                <a:gdLst>
                  <a:gd name="T0" fmla="*/ 0 w 13"/>
                  <a:gd name="T1" fmla="*/ 0 h 7"/>
                  <a:gd name="T2" fmla="*/ 0 w 13"/>
                  <a:gd name="T3" fmla="*/ 6 h 7"/>
                  <a:gd name="T4" fmla="*/ 12 w 13"/>
                  <a:gd name="T5" fmla="*/ 7 h 7"/>
                  <a:gd name="T6" fmla="*/ 5 w 13"/>
                  <a:gd name="T7" fmla="*/ 4 h 7"/>
                  <a:gd name="T8" fmla="*/ 5 w 13"/>
                  <a:gd name="T9" fmla="*/ 1 h 7"/>
                  <a:gd name="T10" fmla="*/ 0 w 13"/>
                  <a:gd name="T11" fmla="*/ 0 h 7"/>
                </a:gdLst>
                <a:ahLst/>
                <a:cxnLst>
                  <a:cxn ang="0">
                    <a:pos x="T0" y="T1"/>
                  </a:cxn>
                  <a:cxn ang="0">
                    <a:pos x="T2" y="T3"/>
                  </a:cxn>
                  <a:cxn ang="0">
                    <a:pos x="T4" y="T5"/>
                  </a:cxn>
                  <a:cxn ang="0">
                    <a:pos x="T6" y="T7"/>
                  </a:cxn>
                  <a:cxn ang="0">
                    <a:pos x="T8" y="T9"/>
                  </a:cxn>
                  <a:cxn ang="0">
                    <a:pos x="T10" y="T11"/>
                  </a:cxn>
                </a:cxnLst>
                <a:rect l="0" t="0" r="r" b="b"/>
                <a:pathLst>
                  <a:path w="13" h="7">
                    <a:moveTo>
                      <a:pt x="0" y="0"/>
                    </a:moveTo>
                    <a:cubicBezTo>
                      <a:pt x="1" y="2"/>
                      <a:pt x="4" y="4"/>
                      <a:pt x="0" y="6"/>
                    </a:cubicBezTo>
                    <a:cubicBezTo>
                      <a:pt x="4" y="7"/>
                      <a:pt x="8" y="6"/>
                      <a:pt x="12" y="7"/>
                    </a:cubicBezTo>
                    <a:cubicBezTo>
                      <a:pt x="13" y="6"/>
                      <a:pt x="6" y="5"/>
                      <a:pt x="5" y="4"/>
                    </a:cubicBezTo>
                    <a:cubicBezTo>
                      <a:pt x="8" y="4"/>
                      <a:pt x="4" y="2"/>
                      <a:pt x="5" y="1"/>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97" name="Freeform 684"/>
              <p:cNvSpPr>
                <a:spLocks/>
              </p:cNvSpPr>
              <p:nvPr/>
            </p:nvSpPr>
            <p:spPr bwMode="auto">
              <a:xfrm>
                <a:off x="3485" y="3081"/>
                <a:ext cx="18" cy="46"/>
              </a:xfrm>
              <a:custGeom>
                <a:avLst/>
                <a:gdLst>
                  <a:gd name="T0" fmla="*/ 12 w 21"/>
                  <a:gd name="T1" fmla="*/ 44 h 53"/>
                  <a:gd name="T2" fmla="*/ 11 w 21"/>
                  <a:gd name="T3" fmla="*/ 41 h 53"/>
                  <a:gd name="T4" fmla="*/ 13 w 21"/>
                  <a:gd name="T5" fmla="*/ 43 h 53"/>
                  <a:gd name="T6" fmla="*/ 16 w 21"/>
                  <a:gd name="T7" fmla="*/ 41 h 53"/>
                  <a:gd name="T8" fmla="*/ 14 w 21"/>
                  <a:gd name="T9" fmla="*/ 41 h 53"/>
                  <a:gd name="T10" fmla="*/ 13 w 21"/>
                  <a:gd name="T11" fmla="*/ 36 h 53"/>
                  <a:gd name="T12" fmla="*/ 8 w 21"/>
                  <a:gd name="T13" fmla="*/ 34 h 53"/>
                  <a:gd name="T14" fmla="*/ 17 w 21"/>
                  <a:gd name="T15" fmla="*/ 32 h 53"/>
                  <a:gd name="T16" fmla="*/ 6 w 21"/>
                  <a:gd name="T17" fmla="*/ 32 h 53"/>
                  <a:gd name="T18" fmla="*/ 10 w 21"/>
                  <a:gd name="T19" fmla="*/ 27 h 53"/>
                  <a:gd name="T20" fmla="*/ 11 w 21"/>
                  <a:gd name="T21" fmla="*/ 28 h 53"/>
                  <a:gd name="T22" fmla="*/ 11 w 21"/>
                  <a:gd name="T23" fmla="*/ 25 h 53"/>
                  <a:gd name="T24" fmla="*/ 16 w 21"/>
                  <a:gd name="T25" fmla="*/ 26 h 53"/>
                  <a:gd name="T26" fmla="*/ 16 w 21"/>
                  <a:gd name="T27" fmla="*/ 22 h 53"/>
                  <a:gd name="T28" fmla="*/ 19 w 21"/>
                  <a:gd name="T29" fmla="*/ 22 h 53"/>
                  <a:gd name="T30" fmla="*/ 16 w 21"/>
                  <a:gd name="T31" fmla="*/ 14 h 53"/>
                  <a:gd name="T32" fmla="*/ 19 w 21"/>
                  <a:gd name="T33" fmla="*/ 13 h 53"/>
                  <a:gd name="T34" fmla="*/ 9 w 21"/>
                  <a:gd name="T35" fmla="*/ 13 h 53"/>
                  <a:gd name="T36" fmla="*/ 10 w 21"/>
                  <a:gd name="T37" fmla="*/ 9 h 53"/>
                  <a:gd name="T38" fmla="*/ 17 w 21"/>
                  <a:gd name="T39" fmla="*/ 11 h 53"/>
                  <a:gd name="T40" fmla="*/ 14 w 21"/>
                  <a:gd name="T41" fmla="*/ 9 h 53"/>
                  <a:gd name="T42" fmla="*/ 20 w 21"/>
                  <a:gd name="T43" fmla="*/ 8 h 53"/>
                  <a:gd name="T44" fmla="*/ 12 w 21"/>
                  <a:gd name="T45" fmla="*/ 4 h 53"/>
                  <a:gd name="T46" fmla="*/ 13 w 21"/>
                  <a:gd name="T47" fmla="*/ 1 h 53"/>
                  <a:gd name="T48" fmla="*/ 4 w 21"/>
                  <a:gd name="T49" fmla="*/ 2 h 53"/>
                  <a:gd name="T50" fmla="*/ 5 w 21"/>
                  <a:gd name="T51" fmla="*/ 14 h 53"/>
                  <a:gd name="T52" fmla="*/ 9 w 21"/>
                  <a:gd name="T53" fmla="*/ 17 h 53"/>
                  <a:gd name="T54" fmla="*/ 3 w 21"/>
                  <a:gd name="T55" fmla="*/ 17 h 53"/>
                  <a:gd name="T56" fmla="*/ 9 w 21"/>
                  <a:gd name="T57" fmla="*/ 18 h 53"/>
                  <a:gd name="T58" fmla="*/ 4 w 21"/>
                  <a:gd name="T59" fmla="*/ 19 h 53"/>
                  <a:gd name="T60" fmla="*/ 9 w 21"/>
                  <a:gd name="T61" fmla="*/ 21 h 53"/>
                  <a:gd name="T62" fmla="*/ 2 w 21"/>
                  <a:gd name="T63" fmla="*/ 21 h 53"/>
                  <a:gd name="T64" fmla="*/ 2 w 21"/>
                  <a:gd name="T65" fmla="*/ 40 h 53"/>
                  <a:gd name="T66" fmla="*/ 7 w 21"/>
                  <a:gd name="T67" fmla="*/ 40 h 53"/>
                  <a:gd name="T68" fmla="*/ 6 w 21"/>
                  <a:gd name="T69" fmla="*/ 47 h 53"/>
                  <a:gd name="T70" fmla="*/ 10 w 21"/>
                  <a:gd name="T71" fmla="*/ 48 h 53"/>
                  <a:gd name="T72" fmla="*/ 0 w 21"/>
                  <a:gd name="T73" fmla="*/ 47 h 53"/>
                  <a:gd name="T74" fmla="*/ 1 w 21"/>
                  <a:gd name="T75" fmla="*/ 49 h 53"/>
                  <a:gd name="T76" fmla="*/ 3 w 21"/>
                  <a:gd name="T77" fmla="*/ 48 h 53"/>
                  <a:gd name="T78" fmla="*/ 1 w 21"/>
                  <a:gd name="T79" fmla="*/ 50 h 53"/>
                  <a:gd name="T80" fmla="*/ 13 w 21"/>
                  <a:gd name="T81" fmla="*/ 50 h 53"/>
                  <a:gd name="T82" fmla="*/ 18 w 21"/>
                  <a:gd name="T83" fmla="*/ 45 h 53"/>
                  <a:gd name="T84" fmla="*/ 12 w 21"/>
                  <a:gd name="T85" fmla="*/ 4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 h="53">
                    <a:moveTo>
                      <a:pt x="12" y="44"/>
                    </a:moveTo>
                    <a:cubicBezTo>
                      <a:pt x="12" y="43"/>
                      <a:pt x="9" y="42"/>
                      <a:pt x="11" y="41"/>
                    </a:cubicBezTo>
                    <a:cubicBezTo>
                      <a:pt x="13" y="42"/>
                      <a:pt x="14" y="42"/>
                      <a:pt x="13" y="43"/>
                    </a:cubicBezTo>
                    <a:cubicBezTo>
                      <a:pt x="19" y="43"/>
                      <a:pt x="13" y="42"/>
                      <a:pt x="16" y="41"/>
                    </a:cubicBezTo>
                    <a:cubicBezTo>
                      <a:pt x="14" y="41"/>
                      <a:pt x="14" y="41"/>
                      <a:pt x="14" y="41"/>
                    </a:cubicBezTo>
                    <a:cubicBezTo>
                      <a:pt x="15" y="39"/>
                      <a:pt x="9" y="39"/>
                      <a:pt x="13" y="36"/>
                    </a:cubicBezTo>
                    <a:cubicBezTo>
                      <a:pt x="11" y="35"/>
                      <a:pt x="12" y="35"/>
                      <a:pt x="8" y="34"/>
                    </a:cubicBezTo>
                    <a:cubicBezTo>
                      <a:pt x="13" y="33"/>
                      <a:pt x="13" y="34"/>
                      <a:pt x="17" y="32"/>
                    </a:cubicBezTo>
                    <a:cubicBezTo>
                      <a:pt x="15" y="32"/>
                      <a:pt x="10" y="32"/>
                      <a:pt x="6" y="32"/>
                    </a:cubicBezTo>
                    <a:cubicBezTo>
                      <a:pt x="12" y="29"/>
                      <a:pt x="5" y="28"/>
                      <a:pt x="10" y="27"/>
                    </a:cubicBezTo>
                    <a:cubicBezTo>
                      <a:pt x="10" y="27"/>
                      <a:pt x="11" y="28"/>
                      <a:pt x="11" y="28"/>
                    </a:cubicBezTo>
                    <a:cubicBezTo>
                      <a:pt x="17" y="29"/>
                      <a:pt x="10" y="26"/>
                      <a:pt x="11" y="25"/>
                    </a:cubicBezTo>
                    <a:cubicBezTo>
                      <a:pt x="16" y="26"/>
                      <a:pt x="16" y="26"/>
                      <a:pt x="16" y="26"/>
                    </a:cubicBezTo>
                    <a:cubicBezTo>
                      <a:pt x="16" y="25"/>
                      <a:pt x="12" y="23"/>
                      <a:pt x="16" y="22"/>
                    </a:cubicBezTo>
                    <a:cubicBezTo>
                      <a:pt x="19" y="22"/>
                      <a:pt x="19" y="22"/>
                      <a:pt x="19" y="22"/>
                    </a:cubicBezTo>
                    <a:cubicBezTo>
                      <a:pt x="15" y="19"/>
                      <a:pt x="17" y="16"/>
                      <a:pt x="16" y="14"/>
                    </a:cubicBezTo>
                    <a:cubicBezTo>
                      <a:pt x="19" y="13"/>
                      <a:pt x="19" y="13"/>
                      <a:pt x="19" y="13"/>
                    </a:cubicBezTo>
                    <a:cubicBezTo>
                      <a:pt x="15" y="9"/>
                      <a:pt x="17" y="16"/>
                      <a:pt x="9" y="13"/>
                    </a:cubicBezTo>
                    <a:cubicBezTo>
                      <a:pt x="19" y="13"/>
                      <a:pt x="6" y="11"/>
                      <a:pt x="10" y="9"/>
                    </a:cubicBezTo>
                    <a:cubicBezTo>
                      <a:pt x="14" y="9"/>
                      <a:pt x="12" y="11"/>
                      <a:pt x="17" y="11"/>
                    </a:cubicBezTo>
                    <a:cubicBezTo>
                      <a:pt x="12" y="10"/>
                      <a:pt x="15" y="10"/>
                      <a:pt x="14" y="9"/>
                    </a:cubicBezTo>
                    <a:cubicBezTo>
                      <a:pt x="19" y="9"/>
                      <a:pt x="15" y="7"/>
                      <a:pt x="20" y="8"/>
                    </a:cubicBezTo>
                    <a:cubicBezTo>
                      <a:pt x="12" y="4"/>
                      <a:pt x="12" y="4"/>
                      <a:pt x="12" y="4"/>
                    </a:cubicBezTo>
                    <a:cubicBezTo>
                      <a:pt x="14" y="3"/>
                      <a:pt x="14" y="2"/>
                      <a:pt x="13" y="1"/>
                    </a:cubicBezTo>
                    <a:cubicBezTo>
                      <a:pt x="13" y="3"/>
                      <a:pt x="6" y="0"/>
                      <a:pt x="4" y="2"/>
                    </a:cubicBezTo>
                    <a:cubicBezTo>
                      <a:pt x="6" y="5"/>
                      <a:pt x="7" y="10"/>
                      <a:pt x="5" y="14"/>
                    </a:cubicBezTo>
                    <a:cubicBezTo>
                      <a:pt x="11" y="15"/>
                      <a:pt x="4" y="16"/>
                      <a:pt x="9" y="17"/>
                    </a:cubicBezTo>
                    <a:cubicBezTo>
                      <a:pt x="3" y="17"/>
                      <a:pt x="3" y="17"/>
                      <a:pt x="3" y="17"/>
                    </a:cubicBezTo>
                    <a:cubicBezTo>
                      <a:pt x="4" y="20"/>
                      <a:pt x="7" y="17"/>
                      <a:pt x="9" y="18"/>
                    </a:cubicBezTo>
                    <a:cubicBezTo>
                      <a:pt x="10" y="19"/>
                      <a:pt x="6" y="19"/>
                      <a:pt x="4" y="19"/>
                    </a:cubicBezTo>
                    <a:cubicBezTo>
                      <a:pt x="3" y="21"/>
                      <a:pt x="5" y="19"/>
                      <a:pt x="9" y="21"/>
                    </a:cubicBezTo>
                    <a:cubicBezTo>
                      <a:pt x="2" y="21"/>
                      <a:pt x="2" y="21"/>
                      <a:pt x="2" y="21"/>
                    </a:cubicBezTo>
                    <a:cubicBezTo>
                      <a:pt x="3" y="26"/>
                      <a:pt x="7" y="34"/>
                      <a:pt x="2" y="40"/>
                    </a:cubicBezTo>
                    <a:cubicBezTo>
                      <a:pt x="7" y="40"/>
                      <a:pt x="7" y="40"/>
                      <a:pt x="7" y="40"/>
                    </a:cubicBezTo>
                    <a:cubicBezTo>
                      <a:pt x="4" y="42"/>
                      <a:pt x="16" y="46"/>
                      <a:pt x="6" y="47"/>
                    </a:cubicBezTo>
                    <a:cubicBezTo>
                      <a:pt x="10" y="48"/>
                      <a:pt x="10" y="48"/>
                      <a:pt x="10" y="48"/>
                    </a:cubicBezTo>
                    <a:cubicBezTo>
                      <a:pt x="8" y="47"/>
                      <a:pt x="3" y="48"/>
                      <a:pt x="0" y="47"/>
                    </a:cubicBezTo>
                    <a:cubicBezTo>
                      <a:pt x="2" y="47"/>
                      <a:pt x="0" y="48"/>
                      <a:pt x="1" y="49"/>
                    </a:cubicBezTo>
                    <a:cubicBezTo>
                      <a:pt x="3" y="48"/>
                      <a:pt x="3" y="48"/>
                      <a:pt x="3" y="48"/>
                    </a:cubicBezTo>
                    <a:cubicBezTo>
                      <a:pt x="7" y="49"/>
                      <a:pt x="4" y="50"/>
                      <a:pt x="1" y="50"/>
                    </a:cubicBezTo>
                    <a:cubicBezTo>
                      <a:pt x="5" y="53"/>
                      <a:pt x="9" y="50"/>
                      <a:pt x="13" y="50"/>
                    </a:cubicBezTo>
                    <a:cubicBezTo>
                      <a:pt x="5" y="46"/>
                      <a:pt x="21" y="48"/>
                      <a:pt x="18" y="45"/>
                    </a:cubicBezTo>
                    <a:cubicBezTo>
                      <a:pt x="16" y="43"/>
                      <a:pt x="14" y="44"/>
                      <a:pt x="12" y="4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98" name="Freeform 685"/>
              <p:cNvSpPr>
                <a:spLocks/>
              </p:cNvSpPr>
              <p:nvPr/>
            </p:nvSpPr>
            <p:spPr bwMode="auto">
              <a:xfrm>
                <a:off x="3484" y="3121"/>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lnTo>
                      <a:pt x="1"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99" name="Freeform 686"/>
              <p:cNvSpPr>
                <a:spLocks/>
              </p:cNvSpPr>
              <p:nvPr/>
            </p:nvSpPr>
            <p:spPr bwMode="auto">
              <a:xfrm>
                <a:off x="3495" y="3081"/>
                <a:ext cx="1" cy="1"/>
              </a:xfrm>
              <a:custGeom>
                <a:avLst/>
                <a:gdLst>
                  <a:gd name="T0" fmla="*/ 1 w 1"/>
                  <a:gd name="T1" fmla="*/ 1 h 1"/>
                  <a:gd name="T2" fmla="*/ 1 w 1"/>
                  <a:gd name="T3" fmla="*/ 1 h 1"/>
                  <a:gd name="T4" fmla="*/ 1 w 1"/>
                  <a:gd name="T5" fmla="*/ 1 h 1"/>
                </a:gdLst>
                <a:ahLst/>
                <a:cxnLst>
                  <a:cxn ang="0">
                    <a:pos x="T0" y="T1"/>
                  </a:cxn>
                  <a:cxn ang="0">
                    <a:pos x="T2" y="T3"/>
                  </a:cxn>
                  <a:cxn ang="0">
                    <a:pos x="T4" y="T5"/>
                  </a:cxn>
                </a:cxnLst>
                <a:rect l="0" t="0" r="r" b="b"/>
                <a:pathLst>
                  <a:path w="1" h="1">
                    <a:moveTo>
                      <a:pt x="1" y="1"/>
                    </a:moveTo>
                    <a:cubicBezTo>
                      <a:pt x="1" y="1"/>
                      <a:pt x="1" y="1"/>
                      <a:pt x="1" y="1"/>
                    </a:cubicBezTo>
                    <a:cubicBezTo>
                      <a:pt x="0" y="0"/>
                      <a:pt x="1" y="1"/>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00" name="Rectangle 687"/>
              <p:cNvSpPr>
                <a:spLocks noChangeArrowheads="1"/>
              </p:cNvSpPr>
              <p:nvPr/>
            </p:nvSpPr>
            <p:spPr bwMode="auto">
              <a:xfrm>
                <a:off x="3486" y="3124"/>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01" name="Freeform 688"/>
              <p:cNvSpPr>
                <a:spLocks/>
              </p:cNvSpPr>
              <p:nvPr/>
            </p:nvSpPr>
            <p:spPr bwMode="auto">
              <a:xfrm>
                <a:off x="3494" y="3126"/>
                <a:ext cx="1" cy="1"/>
              </a:xfrm>
              <a:custGeom>
                <a:avLst/>
                <a:gdLst>
                  <a:gd name="T0" fmla="*/ 1 w 1"/>
                  <a:gd name="T1" fmla="*/ 1 h 1"/>
                  <a:gd name="T2" fmla="*/ 1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lnTo>
                      <a:pt x="1" y="0"/>
                    </a:ln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02" name="Freeform 689"/>
              <p:cNvSpPr>
                <a:spLocks/>
              </p:cNvSpPr>
              <p:nvPr/>
            </p:nvSpPr>
            <p:spPr bwMode="auto">
              <a:xfrm>
                <a:off x="3500" y="3075"/>
                <a:ext cx="2"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03" name="Freeform 690"/>
              <p:cNvSpPr>
                <a:spLocks/>
              </p:cNvSpPr>
              <p:nvPr/>
            </p:nvSpPr>
            <p:spPr bwMode="auto">
              <a:xfrm>
                <a:off x="3504" y="305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04" name="Freeform 691"/>
              <p:cNvSpPr>
                <a:spLocks/>
              </p:cNvSpPr>
              <p:nvPr/>
            </p:nvSpPr>
            <p:spPr bwMode="auto">
              <a:xfrm>
                <a:off x="3482" y="3004"/>
                <a:ext cx="27" cy="77"/>
              </a:xfrm>
              <a:custGeom>
                <a:avLst/>
                <a:gdLst>
                  <a:gd name="T0" fmla="*/ 18 w 31"/>
                  <a:gd name="T1" fmla="*/ 3 h 89"/>
                  <a:gd name="T2" fmla="*/ 11 w 31"/>
                  <a:gd name="T3" fmla="*/ 1 h 89"/>
                  <a:gd name="T4" fmla="*/ 8 w 31"/>
                  <a:gd name="T5" fmla="*/ 4 h 89"/>
                  <a:gd name="T6" fmla="*/ 11 w 31"/>
                  <a:gd name="T7" fmla="*/ 9 h 89"/>
                  <a:gd name="T8" fmla="*/ 11 w 31"/>
                  <a:gd name="T9" fmla="*/ 19 h 89"/>
                  <a:gd name="T10" fmla="*/ 9 w 31"/>
                  <a:gd name="T11" fmla="*/ 25 h 89"/>
                  <a:gd name="T12" fmla="*/ 14 w 31"/>
                  <a:gd name="T13" fmla="*/ 34 h 89"/>
                  <a:gd name="T14" fmla="*/ 12 w 31"/>
                  <a:gd name="T15" fmla="*/ 36 h 89"/>
                  <a:gd name="T16" fmla="*/ 10 w 31"/>
                  <a:gd name="T17" fmla="*/ 41 h 89"/>
                  <a:gd name="T18" fmla="*/ 20 w 31"/>
                  <a:gd name="T19" fmla="*/ 43 h 89"/>
                  <a:gd name="T20" fmla="*/ 20 w 31"/>
                  <a:gd name="T21" fmla="*/ 48 h 89"/>
                  <a:gd name="T22" fmla="*/ 16 w 31"/>
                  <a:gd name="T23" fmla="*/ 51 h 89"/>
                  <a:gd name="T24" fmla="*/ 15 w 31"/>
                  <a:gd name="T25" fmla="*/ 57 h 89"/>
                  <a:gd name="T26" fmla="*/ 13 w 31"/>
                  <a:gd name="T27" fmla="*/ 63 h 89"/>
                  <a:gd name="T28" fmla="*/ 15 w 31"/>
                  <a:gd name="T29" fmla="*/ 68 h 89"/>
                  <a:gd name="T30" fmla="*/ 19 w 31"/>
                  <a:gd name="T31" fmla="*/ 72 h 89"/>
                  <a:gd name="T32" fmla="*/ 14 w 31"/>
                  <a:gd name="T33" fmla="*/ 73 h 89"/>
                  <a:gd name="T34" fmla="*/ 15 w 31"/>
                  <a:gd name="T35" fmla="*/ 76 h 89"/>
                  <a:gd name="T36" fmla="*/ 13 w 31"/>
                  <a:gd name="T37" fmla="*/ 88 h 89"/>
                  <a:gd name="T38" fmla="*/ 15 w 31"/>
                  <a:gd name="T39" fmla="*/ 82 h 89"/>
                  <a:gd name="T40" fmla="*/ 12 w 31"/>
                  <a:gd name="T41" fmla="*/ 81 h 89"/>
                  <a:gd name="T42" fmla="*/ 24 w 31"/>
                  <a:gd name="T43" fmla="*/ 80 h 89"/>
                  <a:gd name="T44" fmla="*/ 25 w 31"/>
                  <a:gd name="T45" fmla="*/ 79 h 89"/>
                  <a:gd name="T46" fmla="*/ 24 w 31"/>
                  <a:gd name="T47" fmla="*/ 74 h 89"/>
                  <a:gd name="T48" fmla="*/ 26 w 31"/>
                  <a:gd name="T49" fmla="*/ 71 h 89"/>
                  <a:gd name="T50" fmla="*/ 27 w 31"/>
                  <a:gd name="T51" fmla="*/ 65 h 89"/>
                  <a:gd name="T52" fmla="*/ 25 w 31"/>
                  <a:gd name="T53" fmla="*/ 60 h 89"/>
                  <a:gd name="T54" fmla="*/ 26 w 31"/>
                  <a:gd name="T55" fmla="*/ 60 h 89"/>
                  <a:gd name="T56" fmla="*/ 26 w 31"/>
                  <a:gd name="T57" fmla="*/ 59 h 89"/>
                  <a:gd name="T58" fmla="*/ 25 w 31"/>
                  <a:gd name="T59" fmla="*/ 55 h 89"/>
                  <a:gd name="T60" fmla="*/ 22 w 31"/>
                  <a:gd name="T61" fmla="*/ 51 h 89"/>
                  <a:gd name="T62" fmla="*/ 27 w 31"/>
                  <a:gd name="T63" fmla="*/ 49 h 89"/>
                  <a:gd name="T64" fmla="*/ 28 w 31"/>
                  <a:gd name="T65" fmla="*/ 45 h 89"/>
                  <a:gd name="T66" fmla="*/ 23 w 31"/>
                  <a:gd name="T67" fmla="*/ 42 h 89"/>
                  <a:gd name="T68" fmla="*/ 21 w 31"/>
                  <a:gd name="T69" fmla="*/ 37 h 89"/>
                  <a:gd name="T70" fmla="*/ 19 w 31"/>
                  <a:gd name="T71" fmla="*/ 28 h 89"/>
                  <a:gd name="T72" fmla="*/ 20 w 31"/>
                  <a:gd name="T73" fmla="*/ 26 h 89"/>
                  <a:gd name="T74" fmla="*/ 19 w 31"/>
                  <a:gd name="T75" fmla="*/ 16 h 89"/>
                  <a:gd name="T76" fmla="*/ 13 w 31"/>
                  <a:gd name="T77" fmla="*/ 20 h 89"/>
                  <a:gd name="T78" fmla="*/ 23 w 31"/>
                  <a:gd name="T79" fmla="*/ 16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 h="89">
                    <a:moveTo>
                      <a:pt x="24" y="8"/>
                    </a:moveTo>
                    <a:cubicBezTo>
                      <a:pt x="23" y="6"/>
                      <a:pt x="21" y="4"/>
                      <a:pt x="18" y="3"/>
                    </a:cubicBezTo>
                    <a:cubicBezTo>
                      <a:pt x="20" y="3"/>
                      <a:pt x="20" y="3"/>
                      <a:pt x="20" y="3"/>
                    </a:cubicBezTo>
                    <a:cubicBezTo>
                      <a:pt x="19" y="2"/>
                      <a:pt x="15" y="0"/>
                      <a:pt x="11" y="1"/>
                    </a:cubicBezTo>
                    <a:cubicBezTo>
                      <a:pt x="13" y="1"/>
                      <a:pt x="13" y="1"/>
                      <a:pt x="13" y="1"/>
                    </a:cubicBezTo>
                    <a:cubicBezTo>
                      <a:pt x="17" y="4"/>
                      <a:pt x="9" y="3"/>
                      <a:pt x="8" y="4"/>
                    </a:cubicBezTo>
                    <a:cubicBezTo>
                      <a:pt x="9" y="6"/>
                      <a:pt x="17" y="7"/>
                      <a:pt x="15" y="9"/>
                    </a:cubicBezTo>
                    <a:cubicBezTo>
                      <a:pt x="15" y="9"/>
                      <a:pt x="13" y="9"/>
                      <a:pt x="11" y="9"/>
                    </a:cubicBezTo>
                    <a:cubicBezTo>
                      <a:pt x="11" y="10"/>
                      <a:pt x="17" y="11"/>
                      <a:pt x="18" y="12"/>
                    </a:cubicBezTo>
                    <a:cubicBezTo>
                      <a:pt x="0" y="12"/>
                      <a:pt x="23" y="17"/>
                      <a:pt x="11" y="19"/>
                    </a:cubicBezTo>
                    <a:cubicBezTo>
                      <a:pt x="13" y="20"/>
                      <a:pt x="11" y="22"/>
                      <a:pt x="14" y="24"/>
                    </a:cubicBezTo>
                    <a:cubicBezTo>
                      <a:pt x="10" y="23"/>
                      <a:pt x="14" y="26"/>
                      <a:pt x="9" y="25"/>
                    </a:cubicBezTo>
                    <a:cubicBezTo>
                      <a:pt x="19" y="26"/>
                      <a:pt x="4" y="30"/>
                      <a:pt x="17" y="31"/>
                    </a:cubicBezTo>
                    <a:cubicBezTo>
                      <a:pt x="13" y="33"/>
                      <a:pt x="18" y="31"/>
                      <a:pt x="14" y="34"/>
                    </a:cubicBezTo>
                    <a:cubicBezTo>
                      <a:pt x="13" y="34"/>
                      <a:pt x="13" y="33"/>
                      <a:pt x="13" y="33"/>
                    </a:cubicBezTo>
                    <a:cubicBezTo>
                      <a:pt x="10" y="34"/>
                      <a:pt x="18" y="35"/>
                      <a:pt x="12" y="36"/>
                    </a:cubicBezTo>
                    <a:cubicBezTo>
                      <a:pt x="11" y="38"/>
                      <a:pt x="16" y="37"/>
                      <a:pt x="19" y="38"/>
                    </a:cubicBezTo>
                    <a:cubicBezTo>
                      <a:pt x="17" y="40"/>
                      <a:pt x="16" y="40"/>
                      <a:pt x="10" y="41"/>
                    </a:cubicBezTo>
                    <a:cubicBezTo>
                      <a:pt x="16" y="41"/>
                      <a:pt x="13" y="42"/>
                      <a:pt x="16" y="44"/>
                    </a:cubicBezTo>
                    <a:cubicBezTo>
                      <a:pt x="17" y="43"/>
                      <a:pt x="18" y="42"/>
                      <a:pt x="20" y="43"/>
                    </a:cubicBezTo>
                    <a:cubicBezTo>
                      <a:pt x="19" y="46"/>
                      <a:pt x="24" y="46"/>
                      <a:pt x="26" y="48"/>
                    </a:cubicBezTo>
                    <a:cubicBezTo>
                      <a:pt x="19" y="49"/>
                      <a:pt x="26" y="46"/>
                      <a:pt x="20" y="48"/>
                    </a:cubicBezTo>
                    <a:cubicBezTo>
                      <a:pt x="17" y="46"/>
                      <a:pt x="18" y="45"/>
                      <a:pt x="13" y="43"/>
                    </a:cubicBezTo>
                    <a:cubicBezTo>
                      <a:pt x="12" y="46"/>
                      <a:pt x="13" y="48"/>
                      <a:pt x="16" y="51"/>
                    </a:cubicBezTo>
                    <a:cubicBezTo>
                      <a:pt x="15" y="52"/>
                      <a:pt x="13" y="50"/>
                      <a:pt x="12" y="51"/>
                    </a:cubicBezTo>
                    <a:cubicBezTo>
                      <a:pt x="9" y="53"/>
                      <a:pt x="19" y="55"/>
                      <a:pt x="15" y="57"/>
                    </a:cubicBezTo>
                    <a:cubicBezTo>
                      <a:pt x="12" y="56"/>
                      <a:pt x="12" y="56"/>
                      <a:pt x="12" y="56"/>
                    </a:cubicBezTo>
                    <a:cubicBezTo>
                      <a:pt x="17" y="58"/>
                      <a:pt x="11" y="60"/>
                      <a:pt x="13" y="63"/>
                    </a:cubicBezTo>
                    <a:cubicBezTo>
                      <a:pt x="15" y="62"/>
                      <a:pt x="16" y="62"/>
                      <a:pt x="17" y="63"/>
                    </a:cubicBezTo>
                    <a:cubicBezTo>
                      <a:pt x="8" y="62"/>
                      <a:pt x="22" y="66"/>
                      <a:pt x="15" y="68"/>
                    </a:cubicBezTo>
                    <a:cubicBezTo>
                      <a:pt x="21" y="68"/>
                      <a:pt x="24" y="70"/>
                      <a:pt x="24" y="72"/>
                    </a:cubicBezTo>
                    <a:cubicBezTo>
                      <a:pt x="19" y="72"/>
                      <a:pt x="19" y="72"/>
                      <a:pt x="19" y="72"/>
                    </a:cubicBezTo>
                    <a:cubicBezTo>
                      <a:pt x="22" y="70"/>
                      <a:pt x="13" y="69"/>
                      <a:pt x="11" y="67"/>
                    </a:cubicBezTo>
                    <a:cubicBezTo>
                      <a:pt x="13" y="69"/>
                      <a:pt x="10" y="71"/>
                      <a:pt x="14" y="73"/>
                    </a:cubicBezTo>
                    <a:cubicBezTo>
                      <a:pt x="10" y="72"/>
                      <a:pt x="10" y="72"/>
                      <a:pt x="10" y="72"/>
                    </a:cubicBezTo>
                    <a:cubicBezTo>
                      <a:pt x="9" y="74"/>
                      <a:pt x="20" y="74"/>
                      <a:pt x="15" y="76"/>
                    </a:cubicBezTo>
                    <a:cubicBezTo>
                      <a:pt x="12" y="76"/>
                      <a:pt x="12" y="76"/>
                      <a:pt x="12" y="76"/>
                    </a:cubicBezTo>
                    <a:cubicBezTo>
                      <a:pt x="12" y="80"/>
                      <a:pt x="6" y="84"/>
                      <a:pt x="13" y="88"/>
                    </a:cubicBezTo>
                    <a:cubicBezTo>
                      <a:pt x="16" y="89"/>
                      <a:pt x="22" y="87"/>
                      <a:pt x="24" y="88"/>
                    </a:cubicBezTo>
                    <a:cubicBezTo>
                      <a:pt x="22" y="85"/>
                      <a:pt x="17" y="84"/>
                      <a:pt x="15" y="82"/>
                    </a:cubicBezTo>
                    <a:cubicBezTo>
                      <a:pt x="20" y="82"/>
                      <a:pt x="20" y="82"/>
                      <a:pt x="20" y="82"/>
                    </a:cubicBezTo>
                    <a:cubicBezTo>
                      <a:pt x="17" y="82"/>
                      <a:pt x="15" y="80"/>
                      <a:pt x="12" y="81"/>
                    </a:cubicBezTo>
                    <a:cubicBezTo>
                      <a:pt x="10" y="79"/>
                      <a:pt x="17" y="80"/>
                      <a:pt x="14" y="79"/>
                    </a:cubicBezTo>
                    <a:cubicBezTo>
                      <a:pt x="19" y="79"/>
                      <a:pt x="20" y="80"/>
                      <a:pt x="24" y="80"/>
                    </a:cubicBezTo>
                    <a:cubicBezTo>
                      <a:pt x="22" y="79"/>
                      <a:pt x="22" y="79"/>
                      <a:pt x="22" y="79"/>
                    </a:cubicBezTo>
                    <a:cubicBezTo>
                      <a:pt x="24" y="79"/>
                      <a:pt x="23" y="78"/>
                      <a:pt x="25" y="79"/>
                    </a:cubicBezTo>
                    <a:cubicBezTo>
                      <a:pt x="19" y="76"/>
                      <a:pt x="28" y="75"/>
                      <a:pt x="25" y="73"/>
                    </a:cubicBezTo>
                    <a:cubicBezTo>
                      <a:pt x="24" y="74"/>
                      <a:pt x="24" y="74"/>
                      <a:pt x="24" y="74"/>
                    </a:cubicBezTo>
                    <a:cubicBezTo>
                      <a:pt x="21" y="74"/>
                      <a:pt x="22" y="73"/>
                      <a:pt x="21" y="73"/>
                    </a:cubicBezTo>
                    <a:cubicBezTo>
                      <a:pt x="25" y="72"/>
                      <a:pt x="25" y="72"/>
                      <a:pt x="26" y="71"/>
                    </a:cubicBezTo>
                    <a:cubicBezTo>
                      <a:pt x="24" y="69"/>
                      <a:pt x="19" y="69"/>
                      <a:pt x="19" y="67"/>
                    </a:cubicBezTo>
                    <a:cubicBezTo>
                      <a:pt x="25" y="68"/>
                      <a:pt x="22" y="65"/>
                      <a:pt x="27" y="65"/>
                    </a:cubicBezTo>
                    <a:cubicBezTo>
                      <a:pt x="22" y="64"/>
                      <a:pt x="25" y="62"/>
                      <a:pt x="22" y="62"/>
                    </a:cubicBezTo>
                    <a:cubicBezTo>
                      <a:pt x="21" y="61"/>
                      <a:pt x="22" y="60"/>
                      <a:pt x="25" y="60"/>
                    </a:cubicBezTo>
                    <a:cubicBezTo>
                      <a:pt x="25" y="61"/>
                      <a:pt x="25" y="61"/>
                      <a:pt x="25" y="61"/>
                    </a:cubicBezTo>
                    <a:cubicBezTo>
                      <a:pt x="26" y="60"/>
                      <a:pt x="26" y="60"/>
                      <a:pt x="26" y="60"/>
                    </a:cubicBezTo>
                    <a:cubicBezTo>
                      <a:pt x="27" y="60"/>
                      <a:pt x="27" y="60"/>
                      <a:pt x="27" y="60"/>
                    </a:cubicBezTo>
                    <a:cubicBezTo>
                      <a:pt x="27" y="59"/>
                      <a:pt x="23" y="59"/>
                      <a:pt x="26" y="59"/>
                    </a:cubicBezTo>
                    <a:cubicBezTo>
                      <a:pt x="27" y="59"/>
                      <a:pt x="27" y="59"/>
                      <a:pt x="28" y="60"/>
                    </a:cubicBezTo>
                    <a:cubicBezTo>
                      <a:pt x="29" y="58"/>
                      <a:pt x="20" y="56"/>
                      <a:pt x="25" y="55"/>
                    </a:cubicBezTo>
                    <a:cubicBezTo>
                      <a:pt x="22" y="54"/>
                      <a:pt x="22" y="52"/>
                      <a:pt x="16" y="52"/>
                    </a:cubicBezTo>
                    <a:cubicBezTo>
                      <a:pt x="18" y="52"/>
                      <a:pt x="23" y="52"/>
                      <a:pt x="22" y="51"/>
                    </a:cubicBezTo>
                    <a:cubicBezTo>
                      <a:pt x="17" y="50"/>
                      <a:pt x="24" y="49"/>
                      <a:pt x="21" y="48"/>
                    </a:cubicBezTo>
                    <a:cubicBezTo>
                      <a:pt x="26" y="50"/>
                      <a:pt x="22" y="48"/>
                      <a:pt x="27" y="49"/>
                    </a:cubicBezTo>
                    <a:cubicBezTo>
                      <a:pt x="29" y="49"/>
                      <a:pt x="23" y="47"/>
                      <a:pt x="24" y="45"/>
                    </a:cubicBezTo>
                    <a:cubicBezTo>
                      <a:pt x="28" y="45"/>
                      <a:pt x="28" y="45"/>
                      <a:pt x="28" y="45"/>
                    </a:cubicBezTo>
                    <a:cubicBezTo>
                      <a:pt x="26" y="44"/>
                      <a:pt x="22" y="43"/>
                      <a:pt x="26" y="43"/>
                    </a:cubicBezTo>
                    <a:cubicBezTo>
                      <a:pt x="23" y="42"/>
                      <a:pt x="23" y="42"/>
                      <a:pt x="23" y="42"/>
                    </a:cubicBezTo>
                    <a:cubicBezTo>
                      <a:pt x="25" y="41"/>
                      <a:pt x="24" y="40"/>
                      <a:pt x="28" y="38"/>
                    </a:cubicBezTo>
                    <a:cubicBezTo>
                      <a:pt x="21" y="37"/>
                      <a:pt x="21" y="37"/>
                      <a:pt x="21" y="37"/>
                    </a:cubicBezTo>
                    <a:cubicBezTo>
                      <a:pt x="28" y="35"/>
                      <a:pt x="22" y="32"/>
                      <a:pt x="16" y="30"/>
                    </a:cubicBezTo>
                    <a:cubicBezTo>
                      <a:pt x="16" y="29"/>
                      <a:pt x="18" y="28"/>
                      <a:pt x="19" y="28"/>
                    </a:cubicBezTo>
                    <a:cubicBezTo>
                      <a:pt x="22" y="29"/>
                      <a:pt x="22" y="29"/>
                      <a:pt x="22" y="29"/>
                    </a:cubicBezTo>
                    <a:cubicBezTo>
                      <a:pt x="22" y="28"/>
                      <a:pt x="26" y="27"/>
                      <a:pt x="20" y="26"/>
                    </a:cubicBezTo>
                    <a:cubicBezTo>
                      <a:pt x="19" y="25"/>
                      <a:pt x="24" y="25"/>
                      <a:pt x="25" y="24"/>
                    </a:cubicBezTo>
                    <a:cubicBezTo>
                      <a:pt x="17" y="22"/>
                      <a:pt x="31" y="18"/>
                      <a:pt x="19" y="16"/>
                    </a:cubicBezTo>
                    <a:cubicBezTo>
                      <a:pt x="19" y="17"/>
                      <a:pt x="17" y="19"/>
                      <a:pt x="17" y="21"/>
                    </a:cubicBezTo>
                    <a:cubicBezTo>
                      <a:pt x="16" y="20"/>
                      <a:pt x="13" y="21"/>
                      <a:pt x="13" y="20"/>
                    </a:cubicBezTo>
                    <a:cubicBezTo>
                      <a:pt x="13" y="18"/>
                      <a:pt x="17" y="17"/>
                      <a:pt x="15" y="15"/>
                    </a:cubicBezTo>
                    <a:cubicBezTo>
                      <a:pt x="23" y="16"/>
                      <a:pt x="23" y="16"/>
                      <a:pt x="23" y="16"/>
                    </a:cubicBezTo>
                    <a:cubicBezTo>
                      <a:pt x="31" y="14"/>
                      <a:pt x="13" y="9"/>
                      <a:pt x="24" y="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05" name="Freeform 692"/>
              <p:cNvSpPr>
                <a:spLocks/>
              </p:cNvSpPr>
              <p:nvPr/>
            </p:nvSpPr>
            <p:spPr bwMode="auto">
              <a:xfrm>
                <a:off x="3501" y="3030"/>
                <a:ext cx="4" cy="1"/>
              </a:xfrm>
              <a:custGeom>
                <a:avLst/>
                <a:gdLst>
                  <a:gd name="T0" fmla="*/ 0 w 4"/>
                  <a:gd name="T1" fmla="*/ 1 h 1"/>
                  <a:gd name="T2" fmla="*/ 4 w 4"/>
                  <a:gd name="T3" fmla="*/ 0 h 1"/>
                  <a:gd name="T4" fmla="*/ 1 w 4"/>
                  <a:gd name="T5" fmla="*/ 0 h 1"/>
                  <a:gd name="T6" fmla="*/ 0 w 4"/>
                  <a:gd name="T7" fmla="*/ 1 h 1"/>
                </a:gdLst>
                <a:ahLst/>
                <a:cxnLst>
                  <a:cxn ang="0">
                    <a:pos x="T0" y="T1"/>
                  </a:cxn>
                  <a:cxn ang="0">
                    <a:pos x="T2" y="T3"/>
                  </a:cxn>
                  <a:cxn ang="0">
                    <a:pos x="T4" y="T5"/>
                  </a:cxn>
                  <a:cxn ang="0">
                    <a:pos x="T6" y="T7"/>
                  </a:cxn>
                </a:cxnLst>
                <a:rect l="0" t="0" r="r" b="b"/>
                <a:pathLst>
                  <a:path w="4" h="1">
                    <a:moveTo>
                      <a:pt x="0" y="1"/>
                    </a:moveTo>
                    <a:cubicBezTo>
                      <a:pt x="4" y="0"/>
                      <a:pt x="4" y="0"/>
                      <a:pt x="4" y="0"/>
                    </a:cubicBezTo>
                    <a:cubicBezTo>
                      <a:pt x="1" y="0"/>
                      <a:pt x="1" y="0"/>
                      <a:pt x="1" y="0"/>
                    </a:cubicBezTo>
                    <a:cubicBezTo>
                      <a:pt x="2" y="0"/>
                      <a:pt x="2"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06" name="Freeform 693"/>
              <p:cNvSpPr>
                <a:spLocks/>
              </p:cNvSpPr>
              <p:nvPr/>
            </p:nvSpPr>
            <p:spPr bwMode="auto">
              <a:xfrm>
                <a:off x="3500" y="3029"/>
                <a:ext cx="2" cy="1"/>
              </a:xfrm>
              <a:custGeom>
                <a:avLst/>
                <a:gdLst>
                  <a:gd name="T0" fmla="*/ 2 w 2"/>
                  <a:gd name="T1" fmla="*/ 1 h 1"/>
                  <a:gd name="T2" fmla="*/ 1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0"/>
                      <a:pt x="1" y="0"/>
                      <a:pt x="1" y="0"/>
                    </a:cubicBezTo>
                    <a:cubicBezTo>
                      <a:pt x="0" y="0"/>
                      <a:pt x="1" y="1"/>
                      <a:pt x="1" y="1"/>
                    </a:cubicBez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07" name="Freeform 694"/>
              <p:cNvSpPr>
                <a:spLocks/>
              </p:cNvSpPr>
              <p:nvPr/>
            </p:nvSpPr>
            <p:spPr bwMode="auto">
              <a:xfrm>
                <a:off x="3501" y="3005"/>
                <a:ext cx="2" cy="1"/>
              </a:xfrm>
              <a:custGeom>
                <a:avLst/>
                <a:gdLst>
                  <a:gd name="T0" fmla="*/ 1 w 2"/>
                  <a:gd name="T1" fmla="*/ 1 h 1"/>
                  <a:gd name="T2" fmla="*/ 1 w 2"/>
                  <a:gd name="T3" fmla="*/ 0 h 1"/>
                  <a:gd name="T4" fmla="*/ 1 w 2"/>
                  <a:gd name="T5" fmla="*/ 1 h 1"/>
                </a:gdLst>
                <a:ahLst/>
                <a:cxnLst>
                  <a:cxn ang="0">
                    <a:pos x="T0" y="T1"/>
                  </a:cxn>
                  <a:cxn ang="0">
                    <a:pos x="T2" y="T3"/>
                  </a:cxn>
                  <a:cxn ang="0">
                    <a:pos x="T4" y="T5"/>
                  </a:cxn>
                </a:cxnLst>
                <a:rect l="0" t="0" r="r" b="b"/>
                <a:pathLst>
                  <a:path w="2" h="1">
                    <a:moveTo>
                      <a:pt x="1" y="1"/>
                    </a:moveTo>
                    <a:cubicBezTo>
                      <a:pt x="1" y="1"/>
                      <a:pt x="2" y="1"/>
                      <a:pt x="1" y="0"/>
                    </a:cubicBezTo>
                    <a:cubicBezTo>
                      <a:pt x="0" y="0"/>
                      <a:pt x="0" y="1"/>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08" name="Freeform 695"/>
              <p:cNvSpPr>
                <a:spLocks/>
              </p:cNvSpPr>
              <p:nvPr/>
            </p:nvSpPr>
            <p:spPr bwMode="auto">
              <a:xfrm>
                <a:off x="3500" y="3005"/>
                <a:ext cx="0" cy="1"/>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lnTo>
                      <a:pt x="0" y="0"/>
                    </a:ln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09" name="Freeform 696"/>
              <p:cNvSpPr>
                <a:spLocks/>
              </p:cNvSpPr>
              <p:nvPr/>
            </p:nvSpPr>
            <p:spPr bwMode="auto">
              <a:xfrm>
                <a:off x="3484" y="2965"/>
                <a:ext cx="22" cy="40"/>
              </a:xfrm>
              <a:custGeom>
                <a:avLst/>
                <a:gdLst>
                  <a:gd name="T0" fmla="*/ 15 w 25"/>
                  <a:gd name="T1" fmla="*/ 8 h 47"/>
                  <a:gd name="T2" fmla="*/ 11 w 25"/>
                  <a:gd name="T3" fmla="*/ 6 h 47"/>
                  <a:gd name="T4" fmla="*/ 14 w 25"/>
                  <a:gd name="T5" fmla="*/ 4 h 47"/>
                  <a:gd name="T6" fmla="*/ 6 w 25"/>
                  <a:gd name="T7" fmla="*/ 0 h 47"/>
                  <a:gd name="T8" fmla="*/ 10 w 25"/>
                  <a:gd name="T9" fmla="*/ 22 h 47"/>
                  <a:gd name="T10" fmla="*/ 7 w 25"/>
                  <a:gd name="T11" fmla="*/ 21 h 47"/>
                  <a:gd name="T12" fmla="*/ 12 w 25"/>
                  <a:gd name="T13" fmla="*/ 30 h 47"/>
                  <a:gd name="T14" fmla="*/ 6 w 25"/>
                  <a:gd name="T15" fmla="*/ 29 h 47"/>
                  <a:gd name="T16" fmla="*/ 8 w 25"/>
                  <a:gd name="T17" fmla="*/ 34 h 47"/>
                  <a:gd name="T18" fmla="*/ 10 w 25"/>
                  <a:gd name="T19" fmla="*/ 34 h 47"/>
                  <a:gd name="T20" fmla="*/ 9 w 25"/>
                  <a:gd name="T21" fmla="*/ 35 h 47"/>
                  <a:gd name="T22" fmla="*/ 10 w 25"/>
                  <a:gd name="T23" fmla="*/ 35 h 47"/>
                  <a:gd name="T24" fmla="*/ 10 w 25"/>
                  <a:gd name="T25" fmla="*/ 38 h 47"/>
                  <a:gd name="T26" fmla="*/ 9 w 25"/>
                  <a:gd name="T27" fmla="*/ 37 h 47"/>
                  <a:gd name="T28" fmla="*/ 11 w 25"/>
                  <a:gd name="T29" fmla="*/ 40 h 47"/>
                  <a:gd name="T30" fmla="*/ 7 w 25"/>
                  <a:gd name="T31" fmla="*/ 39 h 47"/>
                  <a:gd name="T32" fmla="*/ 13 w 25"/>
                  <a:gd name="T33" fmla="*/ 46 h 47"/>
                  <a:gd name="T34" fmla="*/ 17 w 25"/>
                  <a:gd name="T35" fmla="*/ 47 h 47"/>
                  <a:gd name="T36" fmla="*/ 14 w 25"/>
                  <a:gd name="T37" fmla="*/ 41 h 47"/>
                  <a:gd name="T38" fmla="*/ 14 w 25"/>
                  <a:gd name="T39" fmla="*/ 42 h 47"/>
                  <a:gd name="T40" fmla="*/ 12 w 25"/>
                  <a:gd name="T41" fmla="*/ 38 h 47"/>
                  <a:gd name="T42" fmla="*/ 18 w 25"/>
                  <a:gd name="T43" fmla="*/ 41 h 47"/>
                  <a:gd name="T44" fmla="*/ 22 w 25"/>
                  <a:gd name="T45" fmla="*/ 36 h 47"/>
                  <a:gd name="T46" fmla="*/ 22 w 25"/>
                  <a:gd name="T47" fmla="*/ 36 h 47"/>
                  <a:gd name="T48" fmla="*/ 20 w 25"/>
                  <a:gd name="T49" fmla="*/ 34 h 47"/>
                  <a:gd name="T50" fmla="*/ 18 w 25"/>
                  <a:gd name="T51" fmla="*/ 35 h 47"/>
                  <a:gd name="T52" fmla="*/ 11 w 25"/>
                  <a:gd name="T53" fmla="*/ 33 h 47"/>
                  <a:gd name="T54" fmla="*/ 11 w 25"/>
                  <a:gd name="T55" fmla="*/ 32 h 47"/>
                  <a:gd name="T56" fmla="*/ 17 w 25"/>
                  <a:gd name="T57" fmla="*/ 33 h 47"/>
                  <a:gd name="T58" fmla="*/ 14 w 25"/>
                  <a:gd name="T59" fmla="*/ 32 h 47"/>
                  <a:gd name="T60" fmla="*/ 20 w 25"/>
                  <a:gd name="T61" fmla="*/ 30 h 47"/>
                  <a:gd name="T62" fmla="*/ 14 w 25"/>
                  <a:gd name="T63" fmla="*/ 30 h 47"/>
                  <a:gd name="T64" fmla="*/ 15 w 25"/>
                  <a:gd name="T65" fmla="*/ 21 h 47"/>
                  <a:gd name="T66" fmla="*/ 18 w 25"/>
                  <a:gd name="T67" fmla="*/ 22 h 47"/>
                  <a:gd name="T68" fmla="*/ 14 w 25"/>
                  <a:gd name="T69" fmla="*/ 20 h 47"/>
                  <a:gd name="T70" fmla="*/ 16 w 25"/>
                  <a:gd name="T71" fmla="*/ 15 h 47"/>
                  <a:gd name="T72" fmla="*/ 13 w 25"/>
                  <a:gd name="T73" fmla="*/ 15 h 47"/>
                  <a:gd name="T74" fmla="*/ 15 w 25"/>
                  <a:gd name="T75" fmla="*/ 10 h 47"/>
                  <a:gd name="T76" fmla="*/ 14 w 25"/>
                  <a:gd name="T77" fmla="*/ 10 h 47"/>
                  <a:gd name="T78" fmla="*/ 8 w 25"/>
                  <a:gd name="T79" fmla="*/ 6 h 47"/>
                  <a:gd name="T80" fmla="*/ 15 w 25"/>
                  <a:gd name="T81" fmla="*/ 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 h="47">
                    <a:moveTo>
                      <a:pt x="15" y="8"/>
                    </a:moveTo>
                    <a:cubicBezTo>
                      <a:pt x="11" y="6"/>
                      <a:pt x="11" y="6"/>
                      <a:pt x="11" y="6"/>
                    </a:cubicBezTo>
                    <a:cubicBezTo>
                      <a:pt x="13" y="5"/>
                      <a:pt x="10" y="3"/>
                      <a:pt x="14" y="4"/>
                    </a:cubicBezTo>
                    <a:cubicBezTo>
                      <a:pt x="9" y="2"/>
                      <a:pt x="14" y="0"/>
                      <a:pt x="6" y="0"/>
                    </a:cubicBezTo>
                    <a:cubicBezTo>
                      <a:pt x="9" y="7"/>
                      <a:pt x="3" y="15"/>
                      <a:pt x="10" y="22"/>
                    </a:cubicBezTo>
                    <a:cubicBezTo>
                      <a:pt x="7" y="21"/>
                      <a:pt x="7" y="21"/>
                      <a:pt x="7" y="21"/>
                    </a:cubicBezTo>
                    <a:cubicBezTo>
                      <a:pt x="13" y="25"/>
                      <a:pt x="0" y="26"/>
                      <a:pt x="12" y="30"/>
                    </a:cubicBezTo>
                    <a:cubicBezTo>
                      <a:pt x="6" y="29"/>
                      <a:pt x="6" y="29"/>
                      <a:pt x="6" y="29"/>
                    </a:cubicBezTo>
                    <a:cubicBezTo>
                      <a:pt x="4" y="30"/>
                      <a:pt x="14" y="33"/>
                      <a:pt x="8" y="34"/>
                    </a:cubicBezTo>
                    <a:cubicBezTo>
                      <a:pt x="10" y="34"/>
                      <a:pt x="10" y="34"/>
                      <a:pt x="10" y="34"/>
                    </a:cubicBezTo>
                    <a:cubicBezTo>
                      <a:pt x="9" y="35"/>
                      <a:pt x="9" y="35"/>
                      <a:pt x="9" y="35"/>
                    </a:cubicBezTo>
                    <a:cubicBezTo>
                      <a:pt x="10" y="35"/>
                      <a:pt x="10" y="35"/>
                      <a:pt x="10" y="35"/>
                    </a:cubicBezTo>
                    <a:cubicBezTo>
                      <a:pt x="13" y="36"/>
                      <a:pt x="12" y="37"/>
                      <a:pt x="10" y="38"/>
                    </a:cubicBezTo>
                    <a:cubicBezTo>
                      <a:pt x="8" y="38"/>
                      <a:pt x="10" y="38"/>
                      <a:pt x="9" y="37"/>
                    </a:cubicBezTo>
                    <a:cubicBezTo>
                      <a:pt x="7" y="37"/>
                      <a:pt x="11" y="39"/>
                      <a:pt x="11" y="40"/>
                    </a:cubicBezTo>
                    <a:cubicBezTo>
                      <a:pt x="9" y="40"/>
                      <a:pt x="8" y="40"/>
                      <a:pt x="7" y="39"/>
                    </a:cubicBezTo>
                    <a:cubicBezTo>
                      <a:pt x="10" y="42"/>
                      <a:pt x="3" y="43"/>
                      <a:pt x="13" y="46"/>
                    </a:cubicBezTo>
                    <a:cubicBezTo>
                      <a:pt x="14" y="46"/>
                      <a:pt x="16" y="45"/>
                      <a:pt x="17" y="47"/>
                    </a:cubicBezTo>
                    <a:cubicBezTo>
                      <a:pt x="20" y="45"/>
                      <a:pt x="16" y="43"/>
                      <a:pt x="14" y="41"/>
                    </a:cubicBezTo>
                    <a:cubicBezTo>
                      <a:pt x="14" y="42"/>
                      <a:pt x="14" y="42"/>
                      <a:pt x="14" y="42"/>
                    </a:cubicBezTo>
                    <a:cubicBezTo>
                      <a:pt x="4" y="40"/>
                      <a:pt x="16" y="41"/>
                      <a:pt x="12" y="38"/>
                    </a:cubicBezTo>
                    <a:cubicBezTo>
                      <a:pt x="16" y="39"/>
                      <a:pt x="16" y="40"/>
                      <a:pt x="18" y="41"/>
                    </a:cubicBezTo>
                    <a:cubicBezTo>
                      <a:pt x="25" y="39"/>
                      <a:pt x="12" y="37"/>
                      <a:pt x="22" y="36"/>
                    </a:cubicBezTo>
                    <a:cubicBezTo>
                      <a:pt x="22" y="36"/>
                      <a:pt x="22" y="36"/>
                      <a:pt x="22" y="36"/>
                    </a:cubicBezTo>
                    <a:cubicBezTo>
                      <a:pt x="23" y="35"/>
                      <a:pt x="21" y="35"/>
                      <a:pt x="20" y="34"/>
                    </a:cubicBezTo>
                    <a:cubicBezTo>
                      <a:pt x="18" y="35"/>
                      <a:pt x="18" y="35"/>
                      <a:pt x="18" y="35"/>
                    </a:cubicBezTo>
                    <a:cubicBezTo>
                      <a:pt x="17" y="34"/>
                      <a:pt x="13" y="34"/>
                      <a:pt x="11" y="33"/>
                    </a:cubicBezTo>
                    <a:cubicBezTo>
                      <a:pt x="15" y="33"/>
                      <a:pt x="9" y="32"/>
                      <a:pt x="11" y="32"/>
                    </a:cubicBezTo>
                    <a:cubicBezTo>
                      <a:pt x="15" y="31"/>
                      <a:pt x="14" y="33"/>
                      <a:pt x="17" y="33"/>
                    </a:cubicBezTo>
                    <a:cubicBezTo>
                      <a:pt x="14" y="32"/>
                      <a:pt x="14" y="32"/>
                      <a:pt x="14" y="32"/>
                    </a:cubicBezTo>
                    <a:cubicBezTo>
                      <a:pt x="14" y="31"/>
                      <a:pt x="18" y="31"/>
                      <a:pt x="20" y="30"/>
                    </a:cubicBezTo>
                    <a:cubicBezTo>
                      <a:pt x="18" y="29"/>
                      <a:pt x="18" y="31"/>
                      <a:pt x="14" y="30"/>
                    </a:cubicBezTo>
                    <a:cubicBezTo>
                      <a:pt x="19" y="29"/>
                      <a:pt x="18" y="24"/>
                      <a:pt x="15" y="21"/>
                    </a:cubicBezTo>
                    <a:cubicBezTo>
                      <a:pt x="15" y="22"/>
                      <a:pt x="19" y="21"/>
                      <a:pt x="18" y="22"/>
                    </a:cubicBezTo>
                    <a:cubicBezTo>
                      <a:pt x="19" y="22"/>
                      <a:pt x="17" y="21"/>
                      <a:pt x="14" y="20"/>
                    </a:cubicBezTo>
                    <a:cubicBezTo>
                      <a:pt x="12" y="19"/>
                      <a:pt x="14" y="17"/>
                      <a:pt x="16" y="15"/>
                    </a:cubicBezTo>
                    <a:cubicBezTo>
                      <a:pt x="13" y="15"/>
                      <a:pt x="13" y="15"/>
                      <a:pt x="13" y="15"/>
                    </a:cubicBezTo>
                    <a:cubicBezTo>
                      <a:pt x="9" y="14"/>
                      <a:pt x="17" y="12"/>
                      <a:pt x="15" y="10"/>
                    </a:cubicBezTo>
                    <a:cubicBezTo>
                      <a:pt x="14" y="10"/>
                      <a:pt x="14" y="10"/>
                      <a:pt x="14" y="10"/>
                    </a:cubicBezTo>
                    <a:cubicBezTo>
                      <a:pt x="14" y="9"/>
                      <a:pt x="7" y="8"/>
                      <a:pt x="8" y="6"/>
                    </a:cubicBezTo>
                    <a:cubicBezTo>
                      <a:pt x="12" y="7"/>
                      <a:pt x="11" y="8"/>
                      <a:pt x="15" y="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10" name="Freeform 697"/>
              <p:cNvSpPr>
                <a:spLocks/>
              </p:cNvSpPr>
              <p:nvPr/>
            </p:nvSpPr>
            <p:spPr bwMode="auto">
              <a:xfrm>
                <a:off x="3488" y="2963"/>
                <a:ext cx="8" cy="2"/>
              </a:xfrm>
              <a:custGeom>
                <a:avLst/>
                <a:gdLst>
                  <a:gd name="T0" fmla="*/ 4 w 9"/>
                  <a:gd name="T1" fmla="*/ 1 h 2"/>
                  <a:gd name="T2" fmla="*/ 8 w 9"/>
                  <a:gd name="T3" fmla="*/ 2 h 2"/>
                  <a:gd name="T4" fmla="*/ 1 w 9"/>
                  <a:gd name="T5" fmla="*/ 0 h 2"/>
                  <a:gd name="T6" fmla="*/ 2 w 9"/>
                  <a:gd name="T7" fmla="*/ 1 h 2"/>
                  <a:gd name="T8" fmla="*/ 4 w 9"/>
                  <a:gd name="T9" fmla="*/ 1 h 2"/>
                </a:gdLst>
                <a:ahLst/>
                <a:cxnLst>
                  <a:cxn ang="0">
                    <a:pos x="T0" y="T1"/>
                  </a:cxn>
                  <a:cxn ang="0">
                    <a:pos x="T2" y="T3"/>
                  </a:cxn>
                  <a:cxn ang="0">
                    <a:pos x="T4" y="T5"/>
                  </a:cxn>
                  <a:cxn ang="0">
                    <a:pos x="T6" y="T7"/>
                  </a:cxn>
                  <a:cxn ang="0">
                    <a:pos x="T8" y="T9"/>
                  </a:cxn>
                </a:cxnLst>
                <a:rect l="0" t="0" r="r" b="b"/>
                <a:pathLst>
                  <a:path w="9" h="2">
                    <a:moveTo>
                      <a:pt x="4" y="1"/>
                    </a:moveTo>
                    <a:cubicBezTo>
                      <a:pt x="8" y="2"/>
                      <a:pt x="8" y="2"/>
                      <a:pt x="8" y="2"/>
                    </a:cubicBezTo>
                    <a:cubicBezTo>
                      <a:pt x="9" y="1"/>
                      <a:pt x="4" y="0"/>
                      <a:pt x="1" y="0"/>
                    </a:cubicBezTo>
                    <a:cubicBezTo>
                      <a:pt x="2" y="1"/>
                      <a:pt x="0" y="1"/>
                      <a:pt x="2" y="1"/>
                    </a:cubicBezTo>
                    <a:cubicBezTo>
                      <a:pt x="3" y="1"/>
                      <a:pt x="4" y="2"/>
                      <a:pt x="4"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11" name="Freeform 698"/>
              <p:cNvSpPr>
                <a:spLocks/>
              </p:cNvSpPr>
              <p:nvPr/>
            </p:nvSpPr>
            <p:spPr bwMode="auto">
              <a:xfrm>
                <a:off x="3484" y="2942"/>
                <a:ext cx="16" cy="21"/>
              </a:xfrm>
              <a:custGeom>
                <a:avLst/>
                <a:gdLst>
                  <a:gd name="T0" fmla="*/ 9 w 18"/>
                  <a:gd name="T1" fmla="*/ 9 h 24"/>
                  <a:gd name="T2" fmla="*/ 6 w 18"/>
                  <a:gd name="T3" fmla="*/ 8 h 24"/>
                  <a:gd name="T4" fmla="*/ 4 w 18"/>
                  <a:gd name="T5" fmla="*/ 17 h 24"/>
                  <a:gd name="T6" fmla="*/ 10 w 18"/>
                  <a:gd name="T7" fmla="*/ 21 h 24"/>
                  <a:gd name="T8" fmla="*/ 6 w 18"/>
                  <a:gd name="T9" fmla="*/ 21 h 24"/>
                  <a:gd name="T10" fmla="*/ 11 w 18"/>
                  <a:gd name="T11" fmla="*/ 24 h 24"/>
                  <a:gd name="T12" fmla="*/ 9 w 18"/>
                  <a:gd name="T13" fmla="*/ 22 h 24"/>
                  <a:gd name="T14" fmla="*/ 11 w 18"/>
                  <a:gd name="T15" fmla="*/ 22 h 24"/>
                  <a:gd name="T16" fmla="*/ 10 w 18"/>
                  <a:gd name="T17" fmla="*/ 21 h 24"/>
                  <a:gd name="T18" fmla="*/ 13 w 18"/>
                  <a:gd name="T19" fmla="*/ 21 h 24"/>
                  <a:gd name="T20" fmla="*/ 8 w 18"/>
                  <a:gd name="T21" fmla="*/ 17 h 24"/>
                  <a:gd name="T22" fmla="*/ 13 w 18"/>
                  <a:gd name="T23" fmla="*/ 17 h 24"/>
                  <a:gd name="T24" fmla="*/ 16 w 18"/>
                  <a:gd name="T25" fmla="*/ 13 h 24"/>
                  <a:gd name="T26" fmla="*/ 14 w 18"/>
                  <a:gd name="T27" fmla="*/ 14 h 24"/>
                  <a:gd name="T28" fmla="*/ 9 w 18"/>
                  <a:gd name="T29" fmla="*/ 14 h 24"/>
                  <a:gd name="T30" fmla="*/ 15 w 18"/>
                  <a:gd name="T31" fmla="*/ 13 h 24"/>
                  <a:gd name="T32" fmla="*/ 13 w 18"/>
                  <a:gd name="T33" fmla="*/ 5 h 24"/>
                  <a:gd name="T34" fmla="*/ 6 w 18"/>
                  <a:gd name="T35" fmla="*/ 3 h 24"/>
                  <a:gd name="T36" fmla="*/ 12 w 18"/>
                  <a:gd name="T37" fmla="*/ 4 h 24"/>
                  <a:gd name="T38" fmla="*/ 13 w 18"/>
                  <a:gd name="T39" fmla="*/ 2 h 24"/>
                  <a:gd name="T40" fmla="*/ 3 w 18"/>
                  <a:gd name="T41" fmla="*/ 0 h 24"/>
                  <a:gd name="T42" fmla="*/ 9 w 18"/>
                  <a:gd name="T43"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4">
                    <a:moveTo>
                      <a:pt x="9" y="9"/>
                    </a:moveTo>
                    <a:cubicBezTo>
                      <a:pt x="6" y="8"/>
                      <a:pt x="6" y="8"/>
                      <a:pt x="6" y="8"/>
                    </a:cubicBezTo>
                    <a:cubicBezTo>
                      <a:pt x="6" y="12"/>
                      <a:pt x="7" y="16"/>
                      <a:pt x="4" y="17"/>
                    </a:cubicBezTo>
                    <a:cubicBezTo>
                      <a:pt x="3" y="18"/>
                      <a:pt x="9" y="19"/>
                      <a:pt x="10" y="21"/>
                    </a:cubicBezTo>
                    <a:cubicBezTo>
                      <a:pt x="6" y="21"/>
                      <a:pt x="6" y="21"/>
                      <a:pt x="6" y="21"/>
                    </a:cubicBezTo>
                    <a:cubicBezTo>
                      <a:pt x="9" y="22"/>
                      <a:pt x="4" y="24"/>
                      <a:pt x="11" y="24"/>
                    </a:cubicBezTo>
                    <a:cubicBezTo>
                      <a:pt x="11" y="23"/>
                      <a:pt x="8" y="23"/>
                      <a:pt x="9" y="22"/>
                    </a:cubicBezTo>
                    <a:cubicBezTo>
                      <a:pt x="11" y="22"/>
                      <a:pt x="11" y="22"/>
                      <a:pt x="11" y="22"/>
                    </a:cubicBezTo>
                    <a:cubicBezTo>
                      <a:pt x="10" y="21"/>
                      <a:pt x="10" y="21"/>
                      <a:pt x="10" y="21"/>
                    </a:cubicBezTo>
                    <a:cubicBezTo>
                      <a:pt x="13" y="21"/>
                      <a:pt x="13" y="21"/>
                      <a:pt x="13" y="21"/>
                    </a:cubicBezTo>
                    <a:cubicBezTo>
                      <a:pt x="18" y="20"/>
                      <a:pt x="5" y="19"/>
                      <a:pt x="8" y="17"/>
                    </a:cubicBezTo>
                    <a:cubicBezTo>
                      <a:pt x="13" y="17"/>
                      <a:pt x="13" y="17"/>
                      <a:pt x="13" y="17"/>
                    </a:cubicBezTo>
                    <a:cubicBezTo>
                      <a:pt x="14" y="16"/>
                      <a:pt x="12" y="15"/>
                      <a:pt x="16" y="13"/>
                    </a:cubicBezTo>
                    <a:cubicBezTo>
                      <a:pt x="16" y="13"/>
                      <a:pt x="13" y="13"/>
                      <a:pt x="14" y="14"/>
                    </a:cubicBezTo>
                    <a:cubicBezTo>
                      <a:pt x="14" y="14"/>
                      <a:pt x="11" y="14"/>
                      <a:pt x="9" y="14"/>
                    </a:cubicBezTo>
                    <a:cubicBezTo>
                      <a:pt x="5" y="11"/>
                      <a:pt x="13" y="14"/>
                      <a:pt x="15" y="13"/>
                    </a:cubicBezTo>
                    <a:cubicBezTo>
                      <a:pt x="12" y="10"/>
                      <a:pt x="8" y="6"/>
                      <a:pt x="13" y="5"/>
                    </a:cubicBezTo>
                    <a:cubicBezTo>
                      <a:pt x="10" y="6"/>
                      <a:pt x="6" y="4"/>
                      <a:pt x="6" y="3"/>
                    </a:cubicBezTo>
                    <a:cubicBezTo>
                      <a:pt x="9" y="2"/>
                      <a:pt x="10" y="3"/>
                      <a:pt x="12" y="4"/>
                    </a:cubicBezTo>
                    <a:cubicBezTo>
                      <a:pt x="12" y="3"/>
                      <a:pt x="14" y="3"/>
                      <a:pt x="13" y="2"/>
                    </a:cubicBezTo>
                    <a:cubicBezTo>
                      <a:pt x="10" y="3"/>
                      <a:pt x="5" y="2"/>
                      <a:pt x="3" y="0"/>
                    </a:cubicBezTo>
                    <a:cubicBezTo>
                      <a:pt x="0" y="3"/>
                      <a:pt x="10" y="6"/>
                      <a:pt x="9"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12" name="Freeform 699"/>
              <p:cNvSpPr>
                <a:spLocks/>
              </p:cNvSpPr>
              <p:nvPr/>
            </p:nvSpPr>
            <p:spPr bwMode="auto">
              <a:xfrm>
                <a:off x="3487" y="2948"/>
                <a:ext cx="2" cy="1"/>
              </a:xfrm>
              <a:custGeom>
                <a:avLst/>
                <a:gdLst>
                  <a:gd name="T0" fmla="*/ 0 w 2"/>
                  <a:gd name="T1" fmla="*/ 1 h 1"/>
                  <a:gd name="T2" fmla="*/ 2 w 2"/>
                  <a:gd name="T3" fmla="*/ 1 h 1"/>
                  <a:gd name="T4" fmla="*/ 2 w 2"/>
                  <a:gd name="T5" fmla="*/ 0 h 1"/>
                  <a:gd name="T6" fmla="*/ 0 w 2"/>
                  <a:gd name="T7" fmla="*/ 1 h 1"/>
                </a:gdLst>
                <a:ahLst/>
                <a:cxnLst>
                  <a:cxn ang="0">
                    <a:pos x="T0" y="T1"/>
                  </a:cxn>
                  <a:cxn ang="0">
                    <a:pos x="T2" y="T3"/>
                  </a:cxn>
                  <a:cxn ang="0">
                    <a:pos x="T4" y="T5"/>
                  </a:cxn>
                  <a:cxn ang="0">
                    <a:pos x="T6" y="T7"/>
                  </a:cxn>
                </a:cxnLst>
                <a:rect l="0" t="0" r="r" b="b"/>
                <a:pathLst>
                  <a:path w="2" h="1">
                    <a:moveTo>
                      <a:pt x="0" y="1"/>
                    </a:moveTo>
                    <a:lnTo>
                      <a:pt x="2" y="1"/>
                    </a:lnTo>
                    <a:lnTo>
                      <a:pt x="2"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13" name="Freeform 700"/>
              <p:cNvSpPr>
                <a:spLocks/>
              </p:cNvSpPr>
              <p:nvPr/>
            </p:nvSpPr>
            <p:spPr bwMode="auto">
              <a:xfrm>
                <a:off x="3503" y="2841"/>
                <a:ext cx="3" cy="1"/>
              </a:xfrm>
              <a:custGeom>
                <a:avLst/>
                <a:gdLst>
                  <a:gd name="T0" fmla="*/ 3 w 3"/>
                  <a:gd name="T1" fmla="*/ 1 h 1"/>
                  <a:gd name="T2" fmla="*/ 3 w 3"/>
                  <a:gd name="T3" fmla="*/ 0 h 1"/>
                  <a:gd name="T4" fmla="*/ 0 w 3"/>
                  <a:gd name="T5" fmla="*/ 0 h 1"/>
                  <a:gd name="T6" fmla="*/ 3 w 3"/>
                  <a:gd name="T7" fmla="*/ 1 h 1"/>
                </a:gdLst>
                <a:ahLst/>
                <a:cxnLst>
                  <a:cxn ang="0">
                    <a:pos x="T0" y="T1"/>
                  </a:cxn>
                  <a:cxn ang="0">
                    <a:pos x="T2" y="T3"/>
                  </a:cxn>
                  <a:cxn ang="0">
                    <a:pos x="T4" y="T5"/>
                  </a:cxn>
                  <a:cxn ang="0">
                    <a:pos x="T6" y="T7"/>
                  </a:cxn>
                </a:cxnLst>
                <a:rect l="0" t="0" r="r" b="b"/>
                <a:pathLst>
                  <a:path w="3" h="1">
                    <a:moveTo>
                      <a:pt x="3" y="1"/>
                    </a:moveTo>
                    <a:lnTo>
                      <a:pt x="3" y="0"/>
                    </a:lnTo>
                    <a:lnTo>
                      <a:pt x="0" y="0"/>
                    </a:lnTo>
                    <a:lnTo>
                      <a:pt x="3"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14" name="Freeform 701"/>
              <p:cNvSpPr>
                <a:spLocks/>
              </p:cNvSpPr>
              <p:nvPr/>
            </p:nvSpPr>
            <p:spPr bwMode="auto">
              <a:xfrm>
                <a:off x="3502" y="2837"/>
                <a:ext cx="15" cy="4"/>
              </a:xfrm>
              <a:custGeom>
                <a:avLst/>
                <a:gdLst>
                  <a:gd name="T0" fmla="*/ 17 w 17"/>
                  <a:gd name="T1" fmla="*/ 2 h 5"/>
                  <a:gd name="T2" fmla="*/ 15 w 17"/>
                  <a:gd name="T3" fmla="*/ 0 h 5"/>
                  <a:gd name="T4" fmla="*/ 0 w 17"/>
                  <a:gd name="T5" fmla="*/ 2 h 5"/>
                  <a:gd name="T6" fmla="*/ 10 w 17"/>
                  <a:gd name="T7" fmla="*/ 5 h 5"/>
                  <a:gd name="T8" fmla="*/ 6 w 17"/>
                  <a:gd name="T9" fmla="*/ 3 h 5"/>
                  <a:gd name="T10" fmla="*/ 13 w 17"/>
                  <a:gd name="T11" fmla="*/ 4 h 5"/>
                  <a:gd name="T12" fmla="*/ 12 w 17"/>
                  <a:gd name="T13" fmla="*/ 2 h 5"/>
                  <a:gd name="T14" fmla="*/ 17 w 17"/>
                  <a:gd name="T15" fmla="*/ 2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5">
                    <a:moveTo>
                      <a:pt x="17" y="2"/>
                    </a:moveTo>
                    <a:cubicBezTo>
                      <a:pt x="15" y="0"/>
                      <a:pt x="15" y="0"/>
                      <a:pt x="15" y="0"/>
                    </a:cubicBezTo>
                    <a:cubicBezTo>
                      <a:pt x="5" y="1"/>
                      <a:pt x="8" y="0"/>
                      <a:pt x="0" y="2"/>
                    </a:cubicBezTo>
                    <a:cubicBezTo>
                      <a:pt x="2" y="3"/>
                      <a:pt x="6" y="5"/>
                      <a:pt x="10" y="5"/>
                    </a:cubicBezTo>
                    <a:cubicBezTo>
                      <a:pt x="9" y="4"/>
                      <a:pt x="5" y="3"/>
                      <a:pt x="6" y="3"/>
                    </a:cubicBezTo>
                    <a:cubicBezTo>
                      <a:pt x="9" y="3"/>
                      <a:pt x="9" y="4"/>
                      <a:pt x="13" y="4"/>
                    </a:cubicBezTo>
                    <a:cubicBezTo>
                      <a:pt x="16" y="3"/>
                      <a:pt x="10" y="3"/>
                      <a:pt x="12" y="2"/>
                    </a:cubicBezTo>
                    <a:lnTo>
                      <a:pt x="17"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15" name="Freeform 702"/>
              <p:cNvSpPr>
                <a:spLocks/>
              </p:cNvSpPr>
              <p:nvPr/>
            </p:nvSpPr>
            <p:spPr bwMode="auto">
              <a:xfrm>
                <a:off x="3507" y="2836"/>
                <a:ext cx="5" cy="1"/>
              </a:xfrm>
              <a:custGeom>
                <a:avLst/>
                <a:gdLst>
                  <a:gd name="T0" fmla="*/ 0 w 5"/>
                  <a:gd name="T1" fmla="*/ 1 h 1"/>
                  <a:gd name="T2" fmla="*/ 5 w 5"/>
                  <a:gd name="T3" fmla="*/ 1 h 1"/>
                  <a:gd name="T4" fmla="*/ 0 w 5"/>
                  <a:gd name="T5" fmla="*/ 1 h 1"/>
                </a:gdLst>
                <a:ahLst/>
                <a:cxnLst>
                  <a:cxn ang="0">
                    <a:pos x="T0" y="T1"/>
                  </a:cxn>
                  <a:cxn ang="0">
                    <a:pos x="T2" y="T3"/>
                  </a:cxn>
                  <a:cxn ang="0">
                    <a:pos x="T4" y="T5"/>
                  </a:cxn>
                </a:cxnLst>
                <a:rect l="0" t="0" r="r" b="b"/>
                <a:pathLst>
                  <a:path w="5" h="1">
                    <a:moveTo>
                      <a:pt x="0" y="1"/>
                    </a:moveTo>
                    <a:cubicBezTo>
                      <a:pt x="5" y="1"/>
                      <a:pt x="5" y="1"/>
                      <a:pt x="5" y="1"/>
                    </a:cubicBezTo>
                    <a:cubicBezTo>
                      <a:pt x="3" y="1"/>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16" name="Freeform 703"/>
              <p:cNvSpPr>
                <a:spLocks/>
              </p:cNvSpPr>
              <p:nvPr/>
            </p:nvSpPr>
            <p:spPr bwMode="auto">
              <a:xfrm>
                <a:off x="3505" y="2835"/>
                <a:ext cx="5" cy="1"/>
              </a:xfrm>
              <a:custGeom>
                <a:avLst/>
                <a:gdLst>
                  <a:gd name="T0" fmla="*/ 2 w 6"/>
                  <a:gd name="T1" fmla="*/ 1 h 1"/>
                  <a:gd name="T2" fmla="*/ 6 w 6"/>
                  <a:gd name="T3" fmla="*/ 1 h 1"/>
                  <a:gd name="T4" fmla="*/ 0 w 6"/>
                  <a:gd name="T5" fmla="*/ 0 h 1"/>
                  <a:gd name="T6" fmla="*/ 2 w 6"/>
                  <a:gd name="T7" fmla="*/ 1 h 1"/>
                </a:gdLst>
                <a:ahLst/>
                <a:cxnLst>
                  <a:cxn ang="0">
                    <a:pos x="T0" y="T1"/>
                  </a:cxn>
                  <a:cxn ang="0">
                    <a:pos x="T2" y="T3"/>
                  </a:cxn>
                  <a:cxn ang="0">
                    <a:pos x="T4" y="T5"/>
                  </a:cxn>
                  <a:cxn ang="0">
                    <a:pos x="T6" y="T7"/>
                  </a:cxn>
                </a:cxnLst>
                <a:rect l="0" t="0" r="r" b="b"/>
                <a:pathLst>
                  <a:path w="6" h="1">
                    <a:moveTo>
                      <a:pt x="2" y="1"/>
                    </a:moveTo>
                    <a:cubicBezTo>
                      <a:pt x="2" y="0"/>
                      <a:pt x="6" y="1"/>
                      <a:pt x="6" y="1"/>
                    </a:cubicBezTo>
                    <a:cubicBezTo>
                      <a:pt x="0" y="0"/>
                      <a:pt x="0" y="0"/>
                      <a:pt x="0" y="0"/>
                    </a:cubicBez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17" name="Freeform 704"/>
              <p:cNvSpPr>
                <a:spLocks/>
              </p:cNvSpPr>
              <p:nvPr/>
            </p:nvSpPr>
            <p:spPr bwMode="auto">
              <a:xfrm>
                <a:off x="3506" y="2833"/>
                <a:ext cx="0"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0" y="0"/>
                      <a:pt x="1" y="0"/>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18" name="Freeform 705"/>
              <p:cNvSpPr>
                <a:spLocks/>
              </p:cNvSpPr>
              <p:nvPr/>
            </p:nvSpPr>
            <p:spPr bwMode="auto">
              <a:xfrm>
                <a:off x="3504" y="2831"/>
                <a:ext cx="10" cy="3"/>
              </a:xfrm>
              <a:custGeom>
                <a:avLst/>
                <a:gdLst>
                  <a:gd name="T0" fmla="*/ 3 w 12"/>
                  <a:gd name="T1" fmla="*/ 0 h 4"/>
                  <a:gd name="T2" fmla="*/ 3 w 12"/>
                  <a:gd name="T3" fmla="*/ 2 h 4"/>
                  <a:gd name="T4" fmla="*/ 3 w 12"/>
                  <a:gd name="T5" fmla="*/ 2 h 4"/>
                  <a:gd name="T6" fmla="*/ 9 w 12"/>
                  <a:gd name="T7" fmla="*/ 2 h 4"/>
                  <a:gd name="T8" fmla="*/ 8 w 12"/>
                  <a:gd name="T9" fmla="*/ 4 h 4"/>
                  <a:gd name="T10" fmla="*/ 12 w 12"/>
                  <a:gd name="T11" fmla="*/ 3 h 4"/>
                  <a:gd name="T12" fmla="*/ 3 w 12"/>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2" h="4">
                    <a:moveTo>
                      <a:pt x="3" y="0"/>
                    </a:moveTo>
                    <a:cubicBezTo>
                      <a:pt x="0" y="1"/>
                      <a:pt x="2" y="1"/>
                      <a:pt x="3" y="2"/>
                    </a:cubicBezTo>
                    <a:cubicBezTo>
                      <a:pt x="3" y="2"/>
                      <a:pt x="3" y="2"/>
                      <a:pt x="3" y="2"/>
                    </a:cubicBezTo>
                    <a:cubicBezTo>
                      <a:pt x="5" y="1"/>
                      <a:pt x="10" y="1"/>
                      <a:pt x="9" y="2"/>
                    </a:cubicBezTo>
                    <a:cubicBezTo>
                      <a:pt x="10" y="3"/>
                      <a:pt x="5" y="3"/>
                      <a:pt x="8" y="4"/>
                    </a:cubicBezTo>
                    <a:cubicBezTo>
                      <a:pt x="12" y="3"/>
                      <a:pt x="12" y="3"/>
                      <a:pt x="12" y="3"/>
                    </a:cubicBezTo>
                    <a:cubicBezTo>
                      <a:pt x="11" y="1"/>
                      <a:pt x="5" y="1"/>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19" name="Freeform 706"/>
              <p:cNvSpPr>
                <a:spLocks/>
              </p:cNvSpPr>
              <p:nvPr/>
            </p:nvSpPr>
            <p:spPr bwMode="auto">
              <a:xfrm>
                <a:off x="3506" y="2833"/>
                <a:ext cx="2" cy="1"/>
              </a:xfrm>
              <a:custGeom>
                <a:avLst/>
                <a:gdLst>
                  <a:gd name="T0" fmla="*/ 0 w 2"/>
                  <a:gd name="T1" fmla="*/ 0 h 1"/>
                  <a:gd name="T2" fmla="*/ 1 w 2"/>
                  <a:gd name="T3" fmla="*/ 1 h 1"/>
                  <a:gd name="T4" fmla="*/ 0 w 2"/>
                  <a:gd name="T5" fmla="*/ 0 h 1"/>
                </a:gdLst>
                <a:ahLst/>
                <a:cxnLst>
                  <a:cxn ang="0">
                    <a:pos x="T0" y="T1"/>
                  </a:cxn>
                  <a:cxn ang="0">
                    <a:pos x="T2" y="T3"/>
                  </a:cxn>
                  <a:cxn ang="0">
                    <a:pos x="T4" y="T5"/>
                  </a:cxn>
                </a:cxnLst>
                <a:rect l="0" t="0" r="r" b="b"/>
                <a:pathLst>
                  <a:path w="2" h="1">
                    <a:moveTo>
                      <a:pt x="0" y="0"/>
                    </a:moveTo>
                    <a:cubicBezTo>
                      <a:pt x="1" y="1"/>
                      <a:pt x="1" y="1"/>
                      <a:pt x="1" y="1"/>
                    </a:cubicBezTo>
                    <a:cubicBezTo>
                      <a:pt x="2" y="0"/>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20" name="Freeform 707"/>
              <p:cNvSpPr>
                <a:spLocks/>
              </p:cNvSpPr>
              <p:nvPr/>
            </p:nvSpPr>
            <p:spPr bwMode="auto">
              <a:xfrm>
                <a:off x="3506" y="2834"/>
                <a:ext cx="3" cy="1"/>
              </a:xfrm>
              <a:custGeom>
                <a:avLst/>
                <a:gdLst>
                  <a:gd name="T0" fmla="*/ 0 w 3"/>
                  <a:gd name="T1" fmla="*/ 0 h 1"/>
                  <a:gd name="T2" fmla="*/ 1 w 3"/>
                  <a:gd name="T3" fmla="*/ 1 h 1"/>
                  <a:gd name="T4" fmla="*/ 3 w 3"/>
                  <a:gd name="T5" fmla="*/ 0 h 1"/>
                  <a:gd name="T6" fmla="*/ 0 w 3"/>
                  <a:gd name="T7" fmla="*/ 0 h 1"/>
                </a:gdLst>
                <a:ahLst/>
                <a:cxnLst>
                  <a:cxn ang="0">
                    <a:pos x="T0" y="T1"/>
                  </a:cxn>
                  <a:cxn ang="0">
                    <a:pos x="T2" y="T3"/>
                  </a:cxn>
                  <a:cxn ang="0">
                    <a:pos x="T4" y="T5"/>
                  </a:cxn>
                  <a:cxn ang="0">
                    <a:pos x="T6" y="T7"/>
                  </a:cxn>
                </a:cxnLst>
                <a:rect l="0" t="0" r="r" b="b"/>
                <a:pathLst>
                  <a:path w="3" h="1">
                    <a:moveTo>
                      <a:pt x="0" y="0"/>
                    </a:moveTo>
                    <a:lnTo>
                      <a:pt x="1" y="1"/>
                    </a:lnTo>
                    <a:lnTo>
                      <a:pt x="3"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21" name="Freeform 708"/>
              <p:cNvSpPr>
                <a:spLocks/>
              </p:cNvSpPr>
              <p:nvPr/>
            </p:nvSpPr>
            <p:spPr bwMode="auto">
              <a:xfrm>
                <a:off x="3506" y="2827"/>
                <a:ext cx="11" cy="3"/>
              </a:xfrm>
              <a:custGeom>
                <a:avLst/>
                <a:gdLst>
                  <a:gd name="T0" fmla="*/ 0 w 13"/>
                  <a:gd name="T1" fmla="*/ 2 h 4"/>
                  <a:gd name="T2" fmla="*/ 5 w 13"/>
                  <a:gd name="T3" fmla="*/ 4 h 4"/>
                  <a:gd name="T4" fmla="*/ 13 w 13"/>
                  <a:gd name="T5" fmla="*/ 2 h 4"/>
                  <a:gd name="T6" fmla="*/ 11 w 13"/>
                  <a:gd name="T7" fmla="*/ 1 h 4"/>
                  <a:gd name="T8" fmla="*/ 0 w 13"/>
                  <a:gd name="T9" fmla="*/ 2 h 4"/>
                </a:gdLst>
                <a:ahLst/>
                <a:cxnLst>
                  <a:cxn ang="0">
                    <a:pos x="T0" y="T1"/>
                  </a:cxn>
                  <a:cxn ang="0">
                    <a:pos x="T2" y="T3"/>
                  </a:cxn>
                  <a:cxn ang="0">
                    <a:pos x="T4" y="T5"/>
                  </a:cxn>
                  <a:cxn ang="0">
                    <a:pos x="T6" y="T7"/>
                  </a:cxn>
                  <a:cxn ang="0">
                    <a:pos x="T8" y="T9"/>
                  </a:cxn>
                </a:cxnLst>
                <a:rect l="0" t="0" r="r" b="b"/>
                <a:pathLst>
                  <a:path w="13" h="4">
                    <a:moveTo>
                      <a:pt x="0" y="2"/>
                    </a:moveTo>
                    <a:cubicBezTo>
                      <a:pt x="7" y="2"/>
                      <a:pt x="0" y="4"/>
                      <a:pt x="5" y="4"/>
                    </a:cubicBezTo>
                    <a:cubicBezTo>
                      <a:pt x="4" y="3"/>
                      <a:pt x="9" y="2"/>
                      <a:pt x="13" y="2"/>
                    </a:cubicBezTo>
                    <a:cubicBezTo>
                      <a:pt x="11" y="1"/>
                      <a:pt x="11" y="1"/>
                      <a:pt x="11" y="1"/>
                    </a:cubicBezTo>
                    <a:cubicBezTo>
                      <a:pt x="8" y="0"/>
                      <a:pt x="3" y="1"/>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22" name="Freeform 709"/>
              <p:cNvSpPr>
                <a:spLocks/>
              </p:cNvSpPr>
              <p:nvPr/>
            </p:nvSpPr>
            <p:spPr bwMode="auto">
              <a:xfrm>
                <a:off x="3519" y="2825"/>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23" name="Freeform 710"/>
              <p:cNvSpPr>
                <a:spLocks/>
              </p:cNvSpPr>
              <p:nvPr/>
            </p:nvSpPr>
            <p:spPr bwMode="auto">
              <a:xfrm>
                <a:off x="3509" y="2819"/>
                <a:ext cx="15" cy="8"/>
              </a:xfrm>
              <a:custGeom>
                <a:avLst/>
                <a:gdLst>
                  <a:gd name="T0" fmla="*/ 1 w 17"/>
                  <a:gd name="T1" fmla="*/ 0 h 9"/>
                  <a:gd name="T2" fmla="*/ 8 w 17"/>
                  <a:gd name="T3" fmla="*/ 4 h 9"/>
                  <a:gd name="T4" fmla="*/ 3 w 17"/>
                  <a:gd name="T5" fmla="*/ 3 h 9"/>
                  <a:gd name="T6" fmla="*/ 6 w 17"/>
                  <a:gd name="T7" fmla="*/ 6 h 9"/>
                  <a:gd name="T8" fmla="*/ 0 w 17"/>
                  <a:gd name="T9" fmla="*/ 4 h 9"/>
                  <a:gd name="T10" fmla="*/ 5 w 17"/>
                  <a:gd name="T11" fmla="*/ 7 h 9"/>
                  <a:gd name="T12" fmla="*/ 1 w 17"/>
                  <a:gd name="T13" fmla="*/ 9 h 9"/>
                  <a:gd name="T14" fmla="*/ 8 w 17"/>
                  <a:gd name="T15" fmla="*/ 8 h 9"/>
                  <a:gd name="T16" fmla="*/ 7 w 17"/>
                  <a:gd name="T17" fmla="*/ 7 h 9"/>
                  <a:gd name="T18" fmla="*/ 11 w 17"/>
                  <a:gd name="T19" fmla="*/ 7 h 9"/>
                  <a:gd name="T20" fmla="*/ 16 w 17"/>
                  <a:gd name="T21" fmla="*/ 3 h 9"/>
                  <a:gd name="T22" fmla="*/ 1 w 17"/>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9">
                    <a:moveTo>
                      <a:pt x="1" y="0"/>
                    </a:moveTo>
                    <a:cubicBezTo>
                      <a:pt x="8" y="4"/>
                      <a:pt x="8" y="4"/>
                      <a:pt x="8" y="4"/>
                    </a:cubicBezTo>
                    <a:cubicBezTo>
                      <a:pt x="6" y="3"/>
                      <a:pt x="4" y="4"/>
                      <a:pt x="3" y="3"/>
                    </a:cubicBezTo>
                    <a:cubicBezTo>
                      <a:pt x="2" y="4"/>
                      <a:pt x="6" y="4"/>
                      <a:pt x="6" y="6"/>
                    </a:cubicBezTo>
                    <a:cubicBezTo>
                      <a:pt x="0" y="6"/>
                      <a:pt x="5" y="4"/>
                      <a:pt x="0" y="4"/>
                    </a:cubicBezTo>
                    <a:cubicBezTo>
                      <a:pt x="0" y="5"/>
                      <a:pt x="0" y="7"/>
                      <a:pt x="5" y="7"/>
                    </a:cubicBezTo>
                    <a:cubicBezTo>
                      <a:pt x="1" y="9"/>
                      <a:pt x="1" y="9"/>
                      <a:pt x="1" y="9"/>
                    </a:cubicBezTo>
                    <a:cubicBezTo>
                      <a:pt x="8" y="8"/>
                      <a:pt x="8" y="8"/>
                      <a:pt x="8" y="8"/>
                    </a:cubicBezTo>
                    <a:cubicBezTo>
                      <a:pt x="10" y="7"/>
                      <a:pt x="3" y="7"/>
                      <a:pt x="7" y="7"/>
                    </a:cubicBezTo>
                    <a:cubicBezTo>
                      <a:pt x="10" y="6"/>
                      <a:pt x="11" y="7"/>
                      <a:pt x="11" y="7"/>
                    </a:cubicBezTo>
                    <a:cubicBezTo>
                      <a:pt x="10" y="6"/>
                      <a:pt x="17" y="5"/>
                      <a:pt x="16" y="3"/>
                    </a:cubicBezTo>
                    <a:cubicBezTo>
                      <a:pt x="15" y="1"/>
                      <a:pt x="4" y="2"/>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24" name="Freeform 711"/>
              <p:cNvSpPr>
                <a:spLocks/>
              </p:cNvSpPr>
              <p:nvPr/>
            </p:nvSpPr>
            <p:spPr bwMode="auto">
              <a:xfrm>
                <a:off x="3516" y="2819"/>
                <a:ext cx="3" cy="0"/>
              </a:xfrm>
              <a:custGeom>
                <a:avLst/>
                <a:gdLst>
                  <a:gd name="T0" fmla="*/ 0 w 3"/>
                  <a:gd name="T1" fmla="*/ 3 w 3"/>
                  <a:gd name="T2" fmla="*/ 0 w 3"/>
                  <a:gd name="T3" fmla="*/ 0 w 3"/>
                </a:gdLst>
                <a:ahLst/>
                <a:cxnLst>
                  <a:cxn ang="0">
                    <a:pos x="T0" y="0"/>
                  </a:cxn>
                  <a:cxn ang="0">
                    <a:pos x="T1" y="0"/>
                  </a:cxn>
                  <a:cxn ang="0">
                    <a:pos x="T2" y="0"/>
                  </a:cxn>
                  <a:cxn ang="0">
                    <a:pos x="T3" y="0"/>
                  </a:cxn>
                </a:cxnLst>
                <a:rect l="0" t="0" r="r" b="b"/>
                <a:pathLst>
                  <a:path w="3">
                    <a:moveTo>
                      <a:pt x="0" y="0"/>
                    </a:moveTo>
                    <a:lnTo>
                      <a:pt x="3" y="0"/>
                    </a:ln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25" name="Freeform 712"/>
              <p:cNvSpPr>
                <a:spLocks/>
              </p:cNvSpPr>
              <p:nvPr/>
            </p:nvSpPr>
            <p:spPr bwMode="auto">
              <a:xfrm>
                <a:off x="3508" y="2812"/>
                <a:ext cx="16" cy="6"/>
              </a:xfrm>
              <a:custGeom>
                <a:avLst/>
                <a:gdLst>
                  <a:gd name="T0" fmla="*/ 1 w 18"/>
                  <a:gd name="T1" fmla="*/ 5 h 7"/>
                  <a:gd name="T2" fmla="*/ 5 w 18"/>
                  <a:gd name="T3" fmla="*/ 6 h 7"/>
                  <a:gd name="T4" fmla="*/ 2 w 18"/>
                  <a:gd name="T5" fmla="*/ 7 h 7"/>
                  <a:gd name="T6" fmla="*/ 7 w 18"/>
                  <a:gd name="T7" fmla="*/ 7 h 7"/>
                  <a:gd name="T8" fmla="*/ 4 w 18"/>
                  <a:gd name="T9" fmla="*/ 4 h 7"/>
                  <a:gd name="T10" fmla="*/ 13 w 18"/>
                  <a:gd name="T11" fmla="*/ 3 h 7"/>
                  <a:gd name="T12" fmla="*/ 11 w 18"/>
                  <a:gd name="T13" fmla="*/ 5 h 7"/>
                  <a:gd name="T14" fmla="*/ 10 w 18"/>
                  <a:gd name="T15" fmla="*/ 0 h 7"/>
                  <a:gd name="T16" fmla="*/ 8 w 18"/>
                  <a:gd name="T17" fmla="*/ 1 h 7"/>
                  <a:gd name="T18" fmla="*/ 6 w 18"/>
                  <a:gd name="T19" fmla="*/ 0 h 7"/>
                  <a:gd name="T20" fmla="*/ 1 w 18"/>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7">
                    <a:moveTo>
                      <a:pt x="1" y="5"/>
                    </a:moveTo>
                    <a:cubicBezTo>
                      <a:pt x="5" y="6"/>
                      <a:pt x="5" y="6"/>
                      <a:pt x="5" y="6"/>
                    </a:cubicBezTo>
                    <a:cubicBezTo>
                      <a:pt x="4" y="6"/>
                      <a:pt x="3" y="7"/>
                      <a:pt x="2" y="7"/>
                    </a:cubicBezTo>
                    <a:cubicBezTo>
                      <a:pt x="3" y="7"/>
                      <a:pt x="6" y="7"/>
                      <a:pt x="7" y="7"/>
                    </a:cubicBezTo>
                    <a:cubicBezTo>
                      <a:pt x="13" y="6"/>
                      <a:pt x="5" y="5"/>
                      <a:pt x="4" y="4"/>
                    </a:cubicBezTo>
                    <a:cubicBezTo>
                      <a:pt x="7" y="1"/>
                      <a:pt x="7" y="4"/>
                      <a:pt x="13" y="3"/>
                    </a:cubicBezTo>
                    <a:cubicBezTo>
                      <a:pt x="13" y="3"/>
                      <a:pt x="11" y="4"/>
                      <a:pt x="11" y="5"/>
                    </a:cubicBezTo>
                    <a:cubicBezTo>
                      <a:pt x="18" y="3"/>
                      <a:pt x="12" y="1"/>
                      <a:pt x="10" y="0"/>
                    </a:cubicBezTo>
                    <a:cubicBezTo>
                      <a:pt x="9" y="0"/>
                      <a:pt x="7" y="1"/>
                      <a:pt x="8" y="1"/>
                    </a:cubicBezTo>
                    <a:cubicBezTo>
                      <a:pt x="6" y="0"/>
                      <a:pt x="6" y="0"/>
                      <a:pt x="6" y="0"/>
                    </a:cubicBezTo>
                    <a:cubicBezTo>
                      <a:pt x="1" y="1"/>
                      <a:pt x="0" y="2"/>
                      <a:pt x="1"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26" name="Freeform 713"/>
              <p:cNvSpPr>
                <a:spLocks/>
              </p:cNvSpPr>
              <p:nvPr/>
            </p:nvSpPr>
            <p:spPr bwMode="auto">
              <a:xfrm>
                <a:off x="3507" y="2818"/>
                <a:ext cx="3" cy="1"/>
              </a:xfrm>
              <a:custGeom>
                <a:avLst/>
                <a:gdLst>
                  <a:gd name="T0" fmla="*/ 2 w 3"/>
                  <a:gd name="T1" fmla="*/ 1 h 1"/>
                  <a:gd name="T2" fmla="*/ 3 w 3"/>
                  <a:gd name="T3" fmla="*/ 0 h 1"/>
                  <a:gd name="T4" fmla="*/ 2 w 3"/>
                  <a:gd name="T5" fmla="*/ 1 h 1"/>
                </a:gdLst>
                <a:ahLst/>
                <a:cxnLst>
                  <a:cxn ang="0">
                    <a:pos x="T0" y="T1"/>
                  </a:cxn>
                  <a:cxn ang="0">
                    <a:pos x="T2" y="T3"/>
                  </a:cxn>
                  <a:cxn ang="0">
                    <a:pos x="T4" y="T5"/>
                  </a:cxn>
                </a:cxnLst>
                <a:rect l="0" t="0" r="r" b="b"/>
                <a:pathLst>
                  <a:path w="3" h="1">
                    <a:moveTo>
                      <a:pt x="2" y="1"/>
                    </a:moveTo>
                    <a:cubicBezTo>
                      <a:pt x="1" y="0"/>
                      <a:pt x="2" y="0"/>
                      <a:pt x="3" y="0"/>
                    </a:cubicBezTo>
                    <a:cubicBezTo>
                      <a:pt x="1" y="0"/>
                      <a:pt x="0"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27" name="Freeform 714"/>
              <p:cNvSpPr>
                <a:spLocks/>
              </p:cNvSpPr>
              <p:nvPr/>
            </p:nvSpPr>
            <p:spPr bwMode="auto">
              <a:xfrm>
                <a:off x="3516" y="2812"/>
                <a:ext cx="1"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0" y="0"/>
                      <a:pt x="0" y="0"/>
                      <a:pt x="1" y="0"/>
                    </a:cubicBezTo>
                    <a:cubicBezTo>
                      <a:pt x="1" y="0"/>
                      <a:pt x="1" y="0"/>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28" name="Freeform 715"/>
              <p:cNvSpPr>
                <a:spLocks/>
              </p:cNvSpPr>
              <p:nvPr/>
            </p:nvSpPr>
            <p:spPr bwMode="auto">
              <a:xfrm>
                <a:off x="3508" y="2812"/>
                <a:ext cx="3" cy="1"/>
              </a:xfrm>
              <a:custGeom>
                <a:avLst/>
                <a:gdLst>
                  <a:gd name="T0" fmla="*/ 3 w 3"/>
                  <a:gd name="T1" fmla="*/ 1 h 1"/>
                  <a:gd name="T2" fmla="*/ 3 w 3"/>
                  <a:gd name="T3" fmla="*/ 0 h 1"/>
                  <a:gd name="T4" fmla="*/ 0 w 3"/>
                  <a:gd name="T5" fmla="*/ 0 h 1"/>
                  <a:gd name="T6" fmla="*/ 3 w 3"/>
                  <a:gd name="T7" fmla="*/ 1 h 1"/>
                </a:gdLst>
                <a:ahLst/>
                <a:cxnLst>
                  <a:cxn ang="0">
                    <a:pos x="T0" y="T1"/>
                  </a:cxn>
                  <a:cxn ang="0">
                    <a:pos x="T2" y="T3"/>
                  </a:cxn>
                  <a:cxn ang="0">
                    <a:pos x="T4" y="T5"/>
                  </a:cxn>
                  <a:cxn ang="0">
                    <a:pos x="T6" y="T7"/>
                  </a:cxn>
                </a:cxnLst>
                <a:rect l="0" t="0" r="r" b="b"/>
                <a:pathLst>
                  <a:path w="3" h="1">
                    <a:moveTo>
                      <a:pt x="3" y="1"/>
                    </a:moveTo>
                    <a:cubicBezTo>
                      <a:pt x="3" y="0"/>
                      <a:pt x="3" y="0"/>
                      <a:pt x="3" y="0"/>
                    </a:cubicBezTo>
                    <a:cubicBezTo>
                      <a:pt x="0" y="0"/>
                      <a:pt x="0" y="0"/>
                      <a:pt x="0" y="0"/>
                    </a:cubicBezTo>
                    <a:cubicBezTo>
                      <a:pt x="1" y="0"/>
                      <a:pt x="1" y="1"/>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29" name="Freeform 716"/>
              <p:cNvSpPr>
                <a:spLocks/>
              </p:cNvSpPr>
              <p:nvPr/>
            </p:nvSpPr>
            <p:spPr bwMode="auto">
              <a:xfrm>
                <a:off x="3505" y="2772"/>
                <a:ext cx="16" cy="39"/>
              </a:xfrm>
              <a:custGeom>
                <a:avLst/>
                <a:gdLst>
                  <a:gd name="T0" fmla="*/ 15 w 19"/>
                  <a:gd name="T1" fmla="*/ 0 h 46"/>
                  <a:gd name="T2" fmla="*/ 12 w 19"/>
                  <a:gd name="T3" fmla="*/ 2 h 46"/>
                  <a:gd name="T4" fmla="*/ 7 w 19"/>
                  <a:gd name="T5" fmla="*/ 0 h 46"/>
                  <a:gd name="T6" fmla="*/ 0 w 19"/>
                  <a:gd name="T7" fmla="*/ 1 h 46"/>
                  <a:gd name="T8" fmla="*/ 3 w 19"/>
                  <a:gd name="T9" fmla="*/ 4 h 46"/>
                  <a:gd name="T10" fmla="*/ 0 w 19"/>
                  <a:gd name="T11" fmla="*/ 4 h 46"/>
                  <a:gd name="T12" fmla="*/ 2 w 19"/>
                  <a:gd name="T13" fmla="*/ 11 h 46"/>
                  <a:gd name="T14" fmla="*/ 4 w 19"/>
                  <a:gd name="T15" fmla="*/ 16 h 46"/>
                  <a:gd name="T16" fmla="*/ 3 w 19"/>
                  <a:gd name="T17" fmla="*/ 35 h 46"/>
                  <a:gd name="T18" fmla="*/ 9 w 19"/>
                  <a:gd name="T19" fmla="*/ 36 h 46"/>
                  <a:gd name="T20" fmla="*/ 5 w 19"/>
                  <a:gd name="T21" fmla="*/ 37 h 46"/>
                  <a:gd name="T22" fmla="*/ 5 w 19"/>
                  <a:gd name="T23" fmla="*/ 36 h 46"/>
                  <a:gd name="T24" fmla="*/ 4 w 19"/>
                  <a:gd name="T25" fmla="*/ 42 h 46"/>
                  <a:gd name="T26" fmla="*/ 12 w 19"/>
                  <a:gd name="T27" fmla="*/ 41 h 46"/>
                  <a:gd name="T28" fmla="*/ 4 w 19"/>
                  <a:gd name="T29" fmla="*/ 44 h 46"/>
                  <a:gd name="T30" fmla="*/ 9 w 19"/>
                  <a:gd name="T31" fmla="*/ 46 h 46"/>
                  <a:gd name="T32" fmla="*/ 14 w 19"/>
                  <a:gd name="T33" fmla="*/ 43 h 46"/>
                  <a:gd name="T34" fmla="*/ 17 w 19"/>
                  <a:gd name="T35" fmla="*/ 45 h 46"/>
                  <a:gd name="T36" fmla="*/ 8 w 19"/>
                  <a:gd name="T37" fmla="*/ 33 h 46"/>
                  <a:gd name="T38" fmla="*/ 12 w 19"/>
                  <a:gd name="T39" fmla="*/ 33 h 46"/>
                  <a:gd name="T40" fmla="*/ 15 w 19"/>
                  <a:gd name="T41" fmla="*/ 25 h 46"/>
                  <a:gd name="T42" fmla="*/ 8 w 19"/>
                  <a:gd name="T43" fmla="*/ 23 h 46"/>
                  <a:gd name="T44" fmla="*/ 11 w 19"/>
                  <a:gd name="T45" fmla="*/ 21 h 46"/>
                  <a:gd name="T46" fmla="*/ 8 w 19"/>
                  <a:gd name="T47" fmla="*/ 21 h 46"/>
                  <a:gd name="T48" fmla="*/ 12 w 19"/>
                  <a:gd name="T49" fmla="*/ 19 h 46"/>
                  <a:gd name="T50" fmla="*/ 4 w 19"/>
                  <a:gd name="T51" fmla="*/ 18 h 46"/>
                  <a:gd name="T52" fmla="*/ 15 w 19"/>
                  <a:gd name="T53" fmla="*/ 13 h 46"/>
                  <a:gd name="T54" fmla="*/ 11 w 19"/>
                  <a:gd name="T55" fmla="*/ 14 h 46"/>
                  <a:gd name="T56" fmla="*/ 7 w 19"/>
                  <a:gd name="T57" fmla="*/ 13 h 46"/>
                  <a:gd name="T58" fmla="*/ 14 w 19"/>
                  <a:gd name="T59" fmla="*/ 12 h 46"/>
                  <a:gd name="T60" fmla="*/ 10 w 19"/>
                  <a:gd name="T61" fmla="*/ 9 h 46"/>
                  <a:gd name="T62" fmla="*/ 6 w 19"/>
                  <a:gd name="T63" fmla="*/ 10 h 46"/>
                  <a:gd name="T64" fmla="*/ 8 w 19"/>
                  <a:gd name="T65" fmla="*/ 5 h 46"/>
                  <a:gd name="T66" fmla="*/ 15 w 19"/>
                  <a:gd name="T67" fmla="*/ 7 h 46"/>
                  <a:gd name="T68" fmla="*/ 18 w 19"/>
                  <a:gd name="T69" fmla="*/ 5 h 46"/>
                  <a:gd name="T70" fmla="*/ 9 w 19"/>
                  <a:gd name="T71" fmla="*/ 2 h 46"/>
                  <a:gd name="T72" fmla="*/ 15 w 19"/>
                  <a:gd name="T73"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 h="46">
                    <a:moveTo>
                      <a:pt x="15" y="0"/>
                    </a:moveTo>
                    <a:cubicBezTo>
                      <a:pt x="12" y="0"/>
                      <a:pt x="11" y="1"/>
                      <a:pt x="12" y="2"/>
                    </a:cubicBezTo>
                    <a:cubicBezTo>
                      <a:pt x="8" y="2"/>
                      <a:pt x="9" y="1"/>
                      <a:pt x="7" y="0"/>
                    </a:cubicBezTo>
                    <a:cubicBezTo>
                      <a:pt x="5" y="1"/>
                      <a:pt x="3" y="0"/>
                      <a:pt x="0" y="1"/>
                    </a:cubicBezTo>
                    <a:cubicBezTo>
                      <a:pt x="0" y="2"/>
                      <a:pt x="4" y="2"/>
                      <a:pt x="3" y="4"/>
                    </a:cubicBezTo>
                    <a:cubicBezTo>
                      <a:pt x="0" y="4"/>
                      <a:pt x="0" y="4"/>
                      <a:pt x="0" y="4"/>
                    </a:cubicBezTo>
                    <a:cubicBezTo>
                      <a:pt x="2" y="6"/>
                      <a:pt x="5" y="9"/>
                      <a:pt x="2" y="11"/>
                    </a:cubicBezTo>
                    <a:cubicBezTo>
                      <a:pt x="1" y="13"/>
                      <a:pt x="3" y="14"/>
                      <a:pt x="4" y="16"/>
                    </a:cubicBezTo>
                    <a:cubicBezTo>
                      <a:pt x="3" y="22"/>
                      <a:pt x="6" y="28"/>
                      <a:pt x="3" y="35"/>
                    </a:cubicBezTo>
                    <a:cubicBezTo>
                      <a:pt x="9" y="36"/>
                      <a:pt x="9" y="36"/>
                      <a:pt x="9" y="36"/>
                    </a:cubicBezTo>
                    <a:cubicBezTo>
                      <a:pt x="6" y="36"/>
                      <a:pt x="9" y="37"/>
                      <a:pt x="5" y="37"/>
                    </a:cubicBezTo>
                    <a:cubicBezTo>
                      <a:pt x="6" y="37"/>
                      <a:pt x="5" y="36"/>
                      <a:pt x="5" y="36"/>
                    </a:cubicBezTo>
                    <a:cubicBezTo>
                      <a:pt x="0" y="38"/>
                      <a:pt x="6" y="40"/>
                      <a:pt x="4" y="42"/>
                    </a:cubicBezTo>
                    <a:cubicBezTo>
                      <a:pt x="5" y="41"/>
                      <a:pt x="11" y="41"/>
                      <a:pt x="12" y="41"/>
                    </a:cubicBezTo>
                    <a:cubicBezTo>
                      <a:pt x="4" y="41"/>
                      <a:pt x="12" y="43"/>
                      <a:pt x="4" y="44"/>
                    </a:cubicBezTo>
                    <a:cubicBezTo>
                      <a:pt x="2" y="46"/>
                      <a:pt x="10" y="44"/>
                      <a:pt x="9" y="46"/>
                    </a:cubicBezTo>
                    <a:cubicBezTo>
                      <a:pt x="13" y="46"/>
                      <a:pt x="11" y="44"/>
                      <a:pt x="14" y="43"/>
                    </a:cubicBezTo>
                    <a:cubicBezTo>
                      <a:pt x="17" y="44"/>
                      <a:pt x="12" y="45"/>
                      <a:pt x="17" y="45"/>
                    </a:cubicBezTo>
                    <a:cubicBezTo>
                      <a:pt x="19" y="42"/>
                      <a:pt x="10" y="37"/>
                      <a:pt x="8" y="33"/>
                    </a:cubicBezTo>
                    <a:cubicBezTo>
                      <a:pt x="12" y="33"/>
                      <a:pt x="12" y="33"/>
                      <a:pt x="12" y="33"/>
                    </a:cubicBezTo>
                    <a:cubicBezTo>
                      <a:pt x="9" y="31"/>
                      <a:pt x="8" y="27"/>
                      <a:pt x="15" y="25"/>
                    </a:cubicBezTo>
                    <a:cubicBezTo>
                      <a:pt x="11" y="26"/>
                      <a:pt x="17" y="22"/>
                      <a:pt x="8" y="23"/>
                    </a:cubicBezTo>
                    <a:cubicBezTo>
                      <a:pt x="10" y="22"/>
                      <a:pt x="10" y="22"/>
                      <a:pt x="11" y="21"/>
                    </a:cubicBezTo>
                    <a:cubicBezTo>
                      <a:pt x="8" y="21"/>
                      <a:pt x="8" y="21"/>
                      <a:pt x="8" y="21"/>
                    </a:cubicBezTo>
                    <a:cubicBezTo>
                      <a:pt x="8" y="20"/>
                      <a:pt x="12" y="20"/>
                      <a:pt x="12" y="19"/>
                    </a:cubicBezTo>
                    <a:cubicBezTo>
                      <a:pt x="8" y="20"/>
                      <a:pt x="7" y="19"/>
                      <a:pt x="4" y="18"/>
                    </a:cubicBezTo>
                    <a:cubicBezTo>
                      <a:pt x="8" y="17"/>
                      <a:pt x="12" y="15"/>
                      <a:pt x="15" y="13"/>
                    </a:cubicBezTo>
                    <a:cubicBezTo>
                      <a:pt x="11" y="14"/>
                      <a:pt x="11" y="14"/>
                      <a:pt x="11" y="14"/>
                    </a:cubicBezTo>
                    <a:cubicBezTo>
                      <a:pt x="12" y="13"/>
                      <a:pt x="9" y="14"/>
                      <a:pt x="7" y="13"/>
                    </a:cubicBezTo>
                    <a:cubicBezTo>
                      <a:pt x="7" y="12"/>
                      <a:pt x="12" y="12"/>
                      <a:pt x="14" y="12"/>
                    </a:cubicBezTo>
                    <a:cubicBezTo>
                      <a:pt x="16" y="11"/>
                      <a:pt x="7" y="10"/>
                      <a:pt x="10" y="9"/>
                    </a:cubicBezTo>
                    <a:cubicBezTo>
                      <a:pt x="6" y="10"/>
                      <a:pt x="6" y="10"/>
                      <a:pt x="6" y="10"/>
                    </a:cubicBezTo>
                    <a:cubicBezTo>
                      <a:pt x="5" y="8"/>
                      <a:pt x="9" y="6"/>
                      <a:pt x="8" y="5"/>
                    </a:cubicBezTo>
                    <a:cubicBezTo>
                      <a:pt x="13" y="4"/>
                      <a:pt x="12" y="6"/>
                      <a:pt x="15" y="7"/>
                    </a:cubicBezTo>
                    <a:cubicBezTo>
                      <a:pt x="16" y="6"/>
                      <a:pt x="16" y="5"/>
                      <a:pt x="18" y="5"/>
                    </a:cubicBezTo>
                    <a:cubicBezTo>
                      <a:pt x="15" y="4"/>
                      <a:pt x="11" y="3"/>
                      <a:pt x="9" y="2"/>
                    </a:cubicBezTo>
                    <a:cubicBezTo>
                      <a:pt x="15" y="3"/>
                      <a:pt x="14" y="1"/>
                      <a:pt x="15"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30" name="Freeform 717"/>
              <p:cNvSpPr>
                <a:spLocks/>
              </p:cNvSpPr>
              <p:nvPr/>
            </p:nvSpPr>
            <p:spPr bwMode="auto">
              <a:xfrm>
                <a:off x="3520" y="2776"/>
                <a:ext cx="2" cy="1"/>
              </a:xfrm>
              <a:custGeom>
                <a:avLst/>
                <a:gdLst>
                  <a:gd name="T0" fmla="*/ 0 w 2"/>
                  <a:gd name="T1" fmla="*/ 0 h 1"/>
                  <a:gd name="T2" fmla="*/ 2 w 2"/>
                  <a:gd name="T3" fmla="*/ 1 h 1"/>
                  <a:gd name="T4" fmla="*/ 1 w 2"/>
                  <a:gd name="T5" fmla="*/ 0 h 1"/>
                  <a:gd name="T6" fmla="*/ 0 w 2"/>
                  <a:gd name="T7" fmla="*/ 0 h 1"/>
                </a:gdLst>
                <a:ahLst/>
                <a:cxnLst>
                  <a:cxn ang="0">
                    <a:pos x="T0" y="T1"/>
                  </a:cxn>
                  <a:cxn ang="0">
                    <a:pos x="T2" y="T3"/>
                  </a:cxn>
                  <a:cxn ang="0">
                    <a:pos x="T4" y="T5"/>
                  </a:cxn>
                  <a:cxn ang="0">
                    <a:pos x="T6" y="T7"/>
                  </a:cxn>
                </a:cxnLst>
                <a:rect l="0" t="0" r="r" b="b"/>
                <a:pathLst>
                  <a:path w="2" h="1">
                    <a:moveTo>
                      <a:pt x="0" y="0"/>
                    </a:moveTo>
                    <a:lnTo>
                      <a:pt x="2" y="1"/>
                    </a:ln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31" name="Freeform 718"/>
              <p:cNvSpPr>
                <a:spLocks/>
              </p:cNvSpPr>
              <p:nvPr/>
            </p:nvSpPr>
            <p:spPr bwMode="auto">
              <a:xfrm>
                <a:off x="3518" y="277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32" name="Rectangle 719"/>
              <p:cNvSpPr>
                <a:spLocks noChangeArrowheads="1"/>
              </p:cNvSpPr>
              <p:nvPr/>
            </p:nvSpPr>
            <p:spPr bwMode="auto">
              <a:xfrm>
                <a:off x="3506" y="2781"/>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33" name="Freeform 720"/>
              <p:cNvSpPr>
                <a:spLocks/>
              </p:cNvSpPr>
              <p:nvPr/>
            </p:nvSpPr>
            <p:spPr bwMode="auto">
              <a:xfrm>
                <a:off x="3518" y="2782"/>
                <a:ext cx="3" cy="1"/>
              </a:xfrm>
              <a:custGeom>
                <a:avLst/>
                <a:gdLst>
                  <a:gd name="T0" fmla="*/ 4 w 4"/>
                  <a:gd name="T1" fmla="*/ 0 h 1"/>
                  <a:gd name="T2" fmla="*/ 0 w 4"/>
                  <a:gd name="T3" fmla="*/ 1 h 1"/>
                  <a:gd name="T4" fmla="*/ 4 w 4"/>
                  <a:gd name="T5" fmla="*/ 0 h 1"/>
                </a:gdLst>
                <a:ahLst/>
                <a:cxnLst>
                  <a:cxn ang="0">
                    <a:pos x="T0" y="T1"/>
                  </a:cxn>
                  <a:cxn ang="0">
                    <a:pos x="T2" y="T3"/>
                  </a:cxn>
                  <a:cxn ang="0">
                    <a:pos x="T4" y="T5"/>
                  </a:cxn>
                </a:cxnLst>
                <a:rect l="0" t="0" r="r" b="b"/>
                <a:pathLst>
                  <a:path w="4" h="1">
                    <a:moveTo>
                      <a:pt x="4" y="0"/>
                    </a:moveTo>
                    <a:cubicBezTo>
                      <a:pt x="0" y="1"/>
                      <a:pt x="0" y="1"/>
                      <a:pt x="0" y="1"/>
                    </a:cubicBezTo>
                    <a:cubicBezTo>
                      <a:pt x="2" y="1"/>
                      <a:pt x="3" y="1"/>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34" name="Freeform 721"/>
              <p:cNvSpPr>
                <a:spLocks/>
              </p:cNvSpPr>
              <p:nvPr/>
            </p:nvSpPr>
            <p:spPr bwMode="auto">
              <a:xfrm>
                <a:off x="3518" y="2791"/>
                <a:ext cx="2" cy="0"/>
              </a:xfrm>
              <a:custGeom>
                <a:avLst/>
                <a:gdLst>
                  <a:gd name="T0" fmla="*/ 0 w 3"/>
                  <a:gd name="T1" fmla="*/ 1 h 1"/>
                  <a:gd name="T2" fmla="*/ 3 w 3"/>
                  <a:gd name="T3" fmla="*/ 1 h 1"/>
                  <a:gd name="T4" fmla="*/ 0 w 3"/>
                  <a:gd name="T5" fmla="*/ 1 h 1"/>
                </a:gdLst>
                <a:ahLst/>
                <a:cxnLst>
                  <a:cxn ang="0">
                    <a:pos x="T0" y="T1"/>
                  </a:cxn>
                  <a:cxn ang="0">
                    <a:pos x="T2" y="T3"/>
                  </a:cxn>
                  <a:cxn ang="0">
                    <a:pos x="T4" y="T5"/>
                  </a:cxn>
                </a:cxnLst>
                <a:rect l="0" t="0" r="r" b="b"/>
                <a:pathLst>
                  <a:path w="3" h="1">
                    <a:moveTo>
                      <a:pt x="0" y="1"/>
                    </a:moveTo>
                    <a:cubicBezTo>
                      <a:pt x="3" y="1"/>
                      <a:pt x="3" y="1"/>
                      <a:pt x="3" y="1"/>
                    </a:cubicBezTo>
                    <a:cubicBezTo>
                      <a:pt x="3" y="1"/>
                      <a:pt x="2"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35" name="Freeform 722"/>
              <p:cNvSpPr>
                <a:spLocks/>
              </p:cNvSpPr>
              <p:nvPr/>
            </p:nvSpPr>
            <p:spPr bwMode="auto">
              <a:xfrm>
                <a:off x="3519" y="2772"/>
                <a:ext cx="1" cy="2"/>
              </a:xfrm>
              <a:custGeom>
                <a:avLst/>
                <a:gdLst>
                  <a:gd name="T0" fmla="*/ 1 w 1"/>
                  <a:gd name="T1" fmla="*/ 2 h 2"/>
                  <a:gd name="T2" fmla="*/ 0 w 1"/>
                  <a:gd name="T3" fmla="*/ 1 h 2"/>
                  <a:gd name="T4" fmla="*/ 0 w 1"/>
                  <a:gd name="T5" fmla="*/ 0 h 2"/>
                  <a:gd name="T6" fmla="*/ 1 w 1"/>
                  <a:gd name="T7" fmla="*/ 2 h 2"/>
                </a:gdLst>
                <a:ahLst/>
                <a:cxnLst>
                  <a:cxn ang="0">
                    <a:pos x="T0" y="T1"/>
                  </a:cxn>
                  <a:cxn ang="0">
                    <a:pos x="T2" y="T3"/>
                  </a:cxn>
                  <a:cxn ang="0">
                    <a:pos x="T4" y="T5"/>
                  </a:cxn>
                  <a:cxn ang="0">
                    <a:pos x="T6" y="T7"/>
                  </a:cxn>
                </a:cxnLst>
                <a:rect l="0" t="0" r="r" b="b"/>
                <a:pathLst>
                  <a:path w="1" h="2">
                    <a:moveTo>
                      <a:pt x="1" y="2"/>
                    </a:moveTo>
                    <a:lnTo>
                      <a:pt x="0" y="1"/>
                    </a:lnTo>
                    <a:lnTo>
                      <a:pt x="0" y="0"/>
                    </a:lnTo>
                    <a:lnTo>
                      <a:pt x="1"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36" name="Freeform 723"/>
              <p:cNvSpPr>
                <a:spLocks/>
              </p:cNvSpPr>
              <p:nvPr/>
            </p:nvSpPr>
            <p:spPr bwMode="auto">
              <a:xfrm>
                <a:off x="3500" y="2749"/>
                <a:ext cx="20" cy="22"/>
              </a:xfrm>
              <a:custGeom>
                <a:avLst/>
                <a:gdLst>
                  <a:gd name="T0" fmla="*/ 4 w 24"/>
                  <a:gd name="T1" fmla="*/ 2 h 25"/>
                  <a:gd name="T2" fmla="*/ 2 w 24"/>
                  <a:gd name="T3" fmla="*/ 6 h 25"/>
                  <a:gd name="T4" fmla="*/ 12 w 24"/>
                  <a:gd name="T5" fmla="*/ 9 h 25"/>
                  <a:gd name="T6" fmla="*/ 3 w 24"/>
                  <a:gd name="T7" fmla="*/ 9 h 25"/>
                  <a:gd name="T8" fmla="*/ 10 w 24"/>
                  <a:gd name="T9" fmla="*/ 17 h 25"/>
                  <a:gd name="T10" fmla="*/ 6 w 24"/>
                  <a:gd name="T11" fmla="*/ 17 h 25"/>
                  <a:gd name="T12" fmla="*/ 16 w 24"/>
                  <a:gd name="T13" fmla="*/ 20 h 25"/>
                  <a:gd name="T14" fmla="*/ 5 w 24"/>
                  <a:gd name="T15" fmla="*/ 21 h 25"/>
                  <a:gd name="T16" fmla="*/ 4 w 24"/>
                  <a:gd name="T17" fmla="*/ 20 h 25"/>
                  <a:gd name="T18" fmla="*/ 8 w 24"/>
                  <a:gd name="T19" fmla="*/ 25 h 25"/>
                  <a:gd name="T20" fmla="*/ 14 w 24"/>
                  <a:gd name="T21" fmla="*/ 25 h 25"/>
                  <a:gd name="T22" fmla="*/ 20 w 24"/>
                  <a:gd name="T23" fmla="*/ 24 h 25"/>
                  <a:gd name="T24" fmla="*/ 15 w 24"/>
                  <a:gd name="T25" fmla="*/ 22 h 25"/>
                  <a:gd name="T26" fmla="*/ 19 w 24"/>
                  <a:gd name="T27" fmla="*/ 21 h 25"/>
                  <a:gd name="T28" fmla="*/ 17 w 24"/>
                  <a:gd name="T29" fmla="*/ 20 h 25"/>
                  <a:gd name="T30" fmla="*/ 20 w 24"/>
                  <a:gd name="T31" fmla="*/ 20 h 25"/>
                  <a:gd name="T32" fmla="*/ 17 w 24"/>
                  <a:gd name="T33" fmla="*/ 18 h 25"/>
                  <a:gd name="T34" fmla="*/ 18 w 24"/>
                  <a:gd name="T35" fmla="*/ 18 h 25"/>
                  <a:gd name="T36" fmla="*/ 13 w 24"/>
                  <a:gd name="T37" fmla="*/ 17 h 25"/>
                  <a:gd name="T38" fmla="*/ 18 w 24"/>
                  <a:gd name="T39" fmla="*/ 16 h 25"/>
                  <a:gd name="T40" fmla="*/ 15 w 24"/>
                  <a:gd name="T41" fmla="*/ 16 h 25"/>
                  <a:gd name="T42" fmla="*/ 20 w 24"/>
                  <a:gd name="T43" fmla="*/ 10 h 25"/>
                  <a:gd name="T44" fmla="*/ 16 w 24"/>
                  <a:gd name="T45" fmla="*/ 10 h 25"/>
                  <a:gd name="T46" fmla="*/ 20 w 24"/>
                  <a:gd name="T47" fmla="*/ 13 h 25"/>
                  <a:gd name="T48" fmla="*/ 10 w 24"/>
                  <a:gd name="T49" fmla="*/ 12 h 25"/>
                  <a:gd name="T50" fmla="*/ 18 w 24"/>
                  <a:gd name="T51" fmla="*/ 9 h 25"/>
                  <a:gd name="T52" fmla="*/ 16 w 24"/>
                  <a:gd name="T53" fmla="*/ 5 h 25"/>
                  <a:gd name="T54" fmla="*/ 17 w 24"/>
                  <a:gd name="T55" fmla="*/ 5 h 25"/>
                  <a:gd name="T56" fmla="*/ 14 w 24"/>
                  <a:gd name="T57" fmla="*/ 3 h 25"/>
                  <a:gd name="T58" fmla="*/ 13 w 24"/>
                  <a:gd name="T59" fmla="*/ 3 h 25"/>
                  <a:gd name="T60" fmla="*/ 10 w 24"/>
                  <a:gd name="T61" fmla="*/ 2 h 25"/>
                  <a:gd name="T62" fmla="*/ 12 w 24"/>
                  <a:gd name="T63" fmla="*/ 2 h 25"/>
                  <a:gd name="T64" fmla="*/ 6 w 24"/>
                  <a:gd name="T65" fmla="*/ 0 h 25"/>
                  <a:gd name="T66" fmla="*/ 10 w 24"/>
                  <a:gd name="T67" fmla="*/ 3 h 25"/>
                  <a:gd name="T68" fmla="*/ 4 w 24"/>
                  <a:gd name="T69" fmla="*/ 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25">
                    <a:moveTo>
                      <a:pt x="4" y="2"/>
                    </a:moveTo>
                    <a:cubicBezTo>
                      <a:pt x="0" y="3"/>
                      <a:pt x="3" y="5"/>
                      <a:pt x="2" y="6"/>
                    </a:cubicBezTo>
                    <a:cubicBezTo>
                      <a:pt x="4" y="9"/>
                      <a:pt x="12" y="6"/>
                      <a:pt x="12" y="9"/>
                    </a:cubicBezTo>
                    <a:cubicBezTo>
                      <a:pt x="3" y="9"/>
                      <a:pt x="3" y="9"/>
                      <a:pt x="3" y="9"/>
                    </a:cubicBezTo>
                    <a:cubicBezTo>
                      <a:pt x="4" y="11"/>
                      <a:pt x="2" y="15"/>
                      <a:pt x="10" y="17"/>
                    </a:cubicBezTo>
                    <a:cubicBezTo>
                      <a:pt x="9" y="17"/>
                      <a:pt x="7" y="18"/>
                      <a:pt x="6" y="17"/>
                    </a:cubicBezTo>
                    <a:cubicBezTo>
                      <a:pt x="7" y="19"/>
                      <a:pt x="19" y="18"/>
                      <a:pt x="16" y="20"/>
                    </a:cubicBezTo>
                    <a:cubicBezTo>
                      <a:pt x="11" y="18"/>
                      <a:pt x="11" y="21"/>
                      <a:pt x="5" y="21"/>
                    </a:cubicBezTo>
                    <a:cubicBezTo>
                      <a:pt x="4" y="20"/>
                      <a:pt x="4" y="20"/>
                      <a:pt x="4" y="20"/>
                    </a:cubicBezTo>
                    <a:cubicBezTo>
                      <a:pt x="5" y="22"/>
                      <a:pt x="8" y="24"/>
                      <a:pt x="8" y="25"/>
                    </a:cubicBezTo>
                    <a:cubicBezTo>
                      <a:pt x="10" y="25"/>
                      <a:pt x="14" y="24"/>
                      <a:pt x="14" y="25"/>
                    </a:cubicBezTo>
                    <a:cubicBezTo>
                      <a:pt x="15" y="24"/>
                      <a:pt x="17" y="25"/>
                      <a:pt x="20" y="24"/>
                    </a:cubicBezTo>
                    <a:cubicBezTo>
                      <a:pt x="17" y="23"/>
                      <a:pt x="19" y="22"/>
                      <a:pt x="15" y="22"/>
                    </a:cubicBezTo>
                    <a:cubicBezTo>
                      <a:pt x="18" y="21"/>
                      <a:pt x="16" y="22"/>
                      <a:pt x="19" y="21"/>
                    </a:cubicBezTo>
                    <a:cubicBezTo>
                      <a:pt x="17" y="20"/>
                      <a:pt x="17" y="20"/>
                      <a:pt x="17" y="20"/>
                    </a:cubicBezTo>
                    <a:cubicBezTo>
                      <a:pt x="17" y="20"/>
                      <a:pt x="20" y="21"/>
                      <a:pt x="20" y="20"/>
                    </a:cubicBezTo>
                    <a:cubicBezTo>
                      <a:pt x="19" y="20"/>
                      <a:pt x="17" y="19"/>
                      <a:pt x="17" y="18"/>
                    </a:cubicBezTo>
                    <a:cubicBezTo>
                      <a:pt x="18" y="18"/>
                      <a:pt x="18" y="18"/>
                      <a:pt x="18" y="18"/>
                    </a:cubicBezTo>
                    <a:cubicBezTo>
                      <a:pt x="17" y="17"/>
                      <a:pt x="18" y="16"/>
                      <a:pt x="13" y="17"/>
                    </a:cubicBezTo>
                    <a:cubicBezTo>
                      <a:pt x="18" y="16"/>
                      <a:pt x="18" y="16"/>
                      <a:pt x="18" y="16"/>
                    </a:cubicBezTo>
                    <a:cubicBezTo>
                      <a:pt x="15" y="16"/>
                      <a:pt x="15" y="16"/>
                      <a:pt x="15" y="16"/>
                    </a:cubicBezTo>
                    <a:cubicBezTo>
                      <a:pt x="16" y="14"/>
                      <a:pt x="24" y="13"/>
                      <a:pt x="20" y="10"/>
                    </a:cubicBezTo>
                    <a:cubicBezTo>
                      <a:pt x="19" y="11"/>
                      <a:pt x="17" y="11"/>
                      <a:pt x="16" y="10"/>
                    </a:cubicBezTo>
                    <a:cubicBezTo>
                      <a:pt x="14" y="11"/>
                      <a:pt x="19" y="12"/>
                      <a:pt x="20" y="13"/>
                    </a:cubicBezTo>
                    <a:cubicBezTo>
                      <a:pt x="16" y="13"/>
                      <a:pt x="12" y="11"/>
                      <a:pt x="10" y="12"/>
                    </a:cubicBezTo>
                    <a:cubicBezTo>
                      <a:pt x="14" y="11"/>
                      <a:pt x="9" y="10"/>
                      <a:pt x="18" y="9"/>
                    </a:cubicBezTo>
                    <a:cubicBezTo>
                      <a:pt x="18" y="7"/>
                      <a:pt x="14" y="7"/>
                      <a:pt x="16" y="5"/>
                    </a:cubicBezTo>
                    <a:cubicBezTo>
                      <a:pt x="17" y="5"/>
                      <a:pt x="17" y="5"/>
                      <a:pt x="17" y="5"/>
                    </a:cubicBezTo>
                    <a:cubicBezTo>
                      <a:pt x="12" y="5"/>
                      <a:pt x="20" y="4"/>
                      <a:pt x="14" y="3"/>
                    </a:cubicBezTo>
                    <a:cubicBezTo>
                      <a:pt x="13" y="3"/>
                      <a:pt x="13" y="3"/>
                      <a:pt x="13" y="3"/>
                    </a:cubicBezTo>
                    <a:cubicBezTo>
                      <a:pt x="10" y="3"/>
                      <a:pt x="10" y="3"/>
                      <a:pt x="10" y="2"/>
                    </a:cubicBezTo>
                    <a:cubicBezTo>
                      <a:pt x="11" y="2"/>
                      <a:pt x="11" y="2"/>
                      <a:pt x="12" y="2"/>
                    </a:cubicBezTo>
                    <a:cubicBezTo>
                      <a:pt x="8" y="2"/>
                      <a:pt x="7" y="0"/>
                      <a:pt x="6" y="0"/>
                    </a:cubicBezTo>
                    <a:cubicBezTo>
                      <a:pt x="5" y="1"/>
                      <a:pt x="9" y="2"/>
                      <a:pt x="10" y="3"/>
                    </a:cubicBezTo>
                    <a:cubicBezTo>
                      <a:pt x="7" y="2"/>
                      <a:pt x="4" y="2"/>
                      <a:pt x="4"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37" name="Freeform 724"/>
              <p:cNvSpPr>
                <a:spLocks/>
              </p:cNvSpPr>
              <p:nvPr/>
            </p:nvSpPr>
            <p:spPr bwMode="auto">
              <a:xfrm>
                <a:off x="3515" y="2765"/>
                <a:ext cx="2"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0" y="0"/>
                      <a:pt x="0" y="0"/>
                      <a:pt x="0" y="0"/>
                    </a:cubicBezTo>
                    <a:cubicBezTo>
                      <a:pt x="0" y="0"/>
                      <a:pt x="1"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38" name="Freeform 725"/>
              <p:cNvSpPr>
                <a:spLocks/>
              </p:cNvSpPr>
              <p:nvPr/>
            </p:nvSpPr>
            <p:spPr bwMode="auto">
              <a:xfrm>
                <a:off x="3497" y="2732"/>
                <a:ext cx="25" cy="16"/>
              </a:xfrm>
              <a:custGeom>
                <a:avLst/>
                <a:gdLst>
                  <a:gd name="T0" fmla="*/ 15 w 29"/>
                  <a:gd name="T1" fmla="*/ 14 h 19"/>
                  <a:gd name="T2" fmla="*/ 20 w 29"/>
                  <a:gd name="T3" fmla="*/ 13 h 19"/>
                  <a:gd name="T4" fmla="*/ 10 w 29"/>
                  <a:gd name="T5" fmla="*/ 13 h 19"/>
                  <a:gd name="T6" fmla="*/ 8 w 29"/>
                  <a:gd name="T7" fmla="*/ 11 h 19"/>
                  <a:gd name="T8" fmla="*/ 17 w 29"/>
                  <a:gd name="T9" fmla="*/ 11 h 19"/>
                  <a:gd name="T10" fmla="*/ 18 w 29"/>
                  <a:gd name="T11" fmla="*/ 9 h 19"/>
                  <a:gd name="T12" fmla="*/ 12 w 29"/>
                  <a:gd name="T13" fmla="*/ 9 h 19"/>
                  <a:gd name="T14" fmla="*/ 9 w 29"/>
                  <a:gd name="T15" fmla="*/ 7 h 19"/>
                  <a:gd name="T16" fmla="*/ 11 w 29"/>
                  <a:gd name="T17" fmla="*/ 8 h 19"/>
                  <a:gd name="T18" fmla="*/ 18 w 29"/>
                  <a:gd name="T19" fmla="*/ 7 h 19"/>
                  <a:gd name="T20" fmla="*/ 2 w 29"/>
                  <a:gd name="T21" fmla="*/ 1 h 19"/>
                  <a:gd name="T22" fmla="*/ 3 w 29"/>
                  <a:gd name="T23" fmla="*/ 3 h 19"/>
                  <a:gd name="T24" fmla="*/ 10 w 29"/>
                  <a:gd name="T25" fmla="*/ 3 h 19"/>
                  <a:gd name="T26" fmla="*/ 8 w 29"/>
                  <a:gd name="T27" fmla="*/ 5 h 19"/>
                  <a:gd name="T28" fmla="*/ 4 w 29"/>
                  <a:gd name="T29" fmla="*/ 4 h 19"/>
                  <a:gd name="T30" fmla="*/ 5 w 29"/>
                  <a:gd name="T31" fmla="*/ 17 h 19"/>
                  <a:gd name="T32" fmla="*/ 5 w 29"/>
                  <a:gd name="T33" fmla="*/ 15 h 19"/>
                  <a:gd name="T34" fmla="*/ 9 w 29"/>
                  <a:gd name="T35" fmla="*/ 17 h 19"/>
                  <a:gd name="T36" fmla="*/ 16 w 29"/>
                  <a:gd name="T37" fmla="*/ 16 h 19"/>
                  <a:gd name="T38" fmla="*/ 14 w 29"/>
                  <a:gd name="T39" fmla="*/ 17 h 19"/>
                  <a:gd name="T40" fmla="*/ 20 w 29"/>
                  <a:gd name="T41" fmla="*/ 16 h 19"/>
                  <a:gd name="T42" fmla="*/ 23 w 29"/>
                  <a:gd name="T43" fmla="*/ 19 h 19"/>
                  <a:gd name="T44" fmla="*/ 24 w 29"/>
                  <a:gd name="T45" fmla="*/ 15 h 19"/>
                  <a:gd name="T46" fmla="*/ 15 w 29"/>
                  <a:gd name="T47"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 h="19">
                    <a:moveTo>
                      <a:pt x="15" y="14"/>
                    </a:moveTo>
                    <a:cubicBezTo>
                      <a:pt x="16" y="13"/>
                      <a:pt x="18" y="14"/>
                      <a:pt x="20" y="13"/>
                    </a:cubicBezTo>
                    <a:cubicBezTo>
                      <a:pt x="17" y="12"/>
                      <a:pt x="14" y="14"/>
                      <a:pt x="10" y="13"/>
                    </a:cubicBezTo>
                    <a:cubicBezTo>
                      <a:pt x="12" y="13"/>
                      <a:pt x="8" y="12"/>
                      <a:pt x="8" y="11"/>
                    </a:cubicBezTo>
                    <a:cubicBezTo>
                      <a:pt x="10" y="12"/>
                      <a:pt x="16" y="11"/>
                      <a:pt x="17" y="11"/>
                    </a:cubicBezTo>
                    <a:cubicBezTo>
                      <a:pt x="15" y="11"/>
                      <a:pt x="18" y="10"/>
                      <a:pt x="18" y="9"/>
                    </a:cubicBezTo>
                    <a:cubicBezTo>
                      <a:pt x="15" y="11"/>
                      <a:pt x="16" y="8"/>
                      <a:pt x="12" y="9"/>
                    </a:cubicBezTo>
                    <a:cubicBezTo>
                      <a:pt x="9" y="9"/>
                      <a:pt x="7" y="8"/>
                      <a:pt x="9" y="7"/>
                    </a:cubicBezTo>
                    <a:cubicBezTo>
                      <a:pt x="12" y="7"/>
                      <a:pt x="11" y="8"/>
                      <a:pt x="11" y="8"/>
                    </a:cubicBezTo>
                    <a:cubicBezTo>
                      <a:pt x="16" y="8"/>
                      <a:pt x="14" y="7"/>
                      <a:pt x="18" y="7"/>
                    </a:cubicBezTo>
                    <a:cubicBezTo>
                      <a:pt x="11" y="5"/>
                      <a:pt x="12" y="0"/>
                      <a:pt x="2" y="1"/>
                    </a:cubicBezTo>
                    <a:cubicBezTo>
                      <a:pt x="0" y="2"/>
                      <a:pt x="2" y="2"/>
                      <a:pt x="3" y="3"/>
                    </a:cubicBezTo>
                    <a:cubicBezTo>
                      <a:pt x="5" y="1"/>
                      <a:pt x="8" y="3"/>
                      <a:pt x="10" y="3"/>
                    </a:cubicBezTo>
                    <a:cubicBezTo>
                      <a:pt x="8" y="4"/>
                      <a:pt x="11" y="5"/>
                      <a:pt x="8" y="5"/>
                    </a:cubicBezTo>
                    <a:cubicBezTo>
                      <a:pt x="4" y="4"/>
                      <a:pt x="4" y="4"/>
                      <a:pt x="4" y="4"/>
                    </a:cubicBezTo>
                    <a:cubicBezTo>
                      <a:pt x="2" y="7"/>
                      <a:pt x="3" y="12"/>
                      <a:pt x="5" y="17"/>
                    </a:cubicBezTo>
                    <a:cubicBezTo>
                      <a:pt x="5" y="15"/>
                      <a:pt x="5" y="15"/>
                      <a:pt x="5" y="15"/>
                    </a:cubicBezTo>
                    <a:cubicBezTo>
                      <a:pt x="8" y="15"/>
                      <a:pt x="8" y="16"/>
                      <a:pt x="9" y="17"/>
                    </a:cubicBezTo>
                    <a:cubicBezTo>
                      <a:pt x="16" y="16"/>
                      <a:pt x="16" y="16"/>
                      <a:pt x="16" y="16"/>
                    </a:cubicBezTo>
                    <a:cubicBezTo>
                      <a:pt x="15" y="16"/>
                      <a:pt x="16" y="17"/>
                      <a:pt x="14" y="17"/>
                    </a:cubicBezTo>
                    <a:cubicBezTo>
                      <a:pt x="17" y="17"/>
                      <a:pt x="18" y="17"/>
                      <a:pt x="20" y="16"/>
                    </a:cubicBezTo>
                    <a:cubicBezTo>
                      <a:pt x="22" y="18"/>
                      <a:pt x="19" y="18"/>
                      <a:pt x="23" y="19"/>
                    </a:cubicBezTo>
                    <a:cubicBezTo>
                      <a:pt x="29" y="17"/>
                      <a:pt x="19" y="17"/>
                      <a:pt x="24" y="15"/>
                    </a:cubicBezTo>
                    <a:lnTo>
                      <a:pt x="15" y="1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39" name="Freeform 726"/>
              <p:cNvSpPr>
                <a:spLocks/>
              </p:cNvSpPr>
              <p:nvPr/>
            </p:nvSpPr>
            <p:spPr bwMode="auto">
              <a:xfrm>
                <a:off x="3510" y="2747"/>
                <a:ext cx="2" cy="1"/>
              </a:xfrm>
              <a:custGeom>
                <a:avLst/>
                <a:gdLst>
                  <a:gd name="T0" fmla="*/ 2 w 2"/>
                  <a:gd name="T1" fmla="*/ 1 h 1"/>
                  <a:gd name="T2" fmla="*/ 0 w 2"/>
                  <a:gd name="T3" fmla="*/ 0 h 1"/>
                  <a:gd name="T4" fmla="*/ 2 w 2"/>
                  <a:gd name="T5" fmla="*/ 1 h 1"/>
                  <a:gd name="T6" fmla="*/ 2 w 2"/>
                  <a:gd name="T7" fmla="*/ 1 h 1"/>
                </a:gdLst>
                <a:ahLst/>
                <a:cxnLst>
                  <a:cxn ang="0">
                    <a:pos x="T0" y="T1"/>
                  </a:cxn>
                  <a:cxn ang="0">
                    <a:pos x="T2" y="T3"/>
                  </a:cxn>
                  <a:cxn ang="0">
                    <a:pos x="T4" y="T5"/>
                  </a:cxn>
                  <a:cxn ang="0">
                    <a:pos x="T6" y="T7"/>
                  </a:cxn>
                </a:cxnLst>
                <a:rect l="0" t="0" r="r" b="b"/>
                <a:pathLst>
                  <a:path w="2" h="1">
                    <a:moveTo>
                      <a:pt x="2" y="1"/>
                    </a:moveTo>
                    <a:lnTo>
                      <a:pt x="0" y="0"/>
                    </a:lnTo>
                    <a:lnTo>
                      <a:pt x="2" y="1"/>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40" name="Freeform 727"/>
              <p:cNvSpPr>
                <a:spLocks/>
              </p:cNvSpPr>
              <p:nvPr/>
            </p:nvSpPr>
            <p:spPr bwMode="auto">
              <a:xfrm>
                <a:off x="3500" y="2747"/>
                <a:ext cx="4" cy="0"/>
              </a:xfrm>
              <a:custGeom>
                <a:avLst/>
                <a:gdLst>
                  <a:gd name="T0" fmla="*/ 0 w 4"/>
                  <a:gd name="T1" fmla="*/ 1 h 1"/>
                  <a:gd name="T2" fmla="*/ 3 w 4"/>
                  <a:gd name="T3" fmla="*/ 1 h 1"/>
                  <a:gd name="T4" fmla="*/ 0 w 4"/>
                  <a:gd name="T5" fmla="*/ 1 h 1"/>
                </a:gdLst>
                <a:ahLst/>
                <a:cxnLst>
                  <a:cxn ang="0">
                    <a:pos x="T0" y="T1"/>
                  </a:cxn>
                  <a:cxn ang="0">
                    <a:pos x="T2" y="T3"/>
                  </a:cxn>
                  <a:cxn ang="0">
                    <a:pos x="T4" y="T5"/>
                  </a:cxn>
                </a:cxnLst>
                <a:rect l="0" t="0" r="r" b="b"/>
                <a:pathLst>
                  <a:path w="4" h="1">
                    <a:moveTo>
                      <a:pt x="0" y="1"/>
                    </a:moveTo>
                    <a:cubicBezTo>
                      <a:pt x="3" y="1"/>
                      <a:pt x="3" y="1"/>
                      <a:pt x="3" y="1"/>
                    </a:cubicBezTo>
                    <a:cubicBezTo>
                      <a:pt x="4" y="0"/>
                      <a:pt x="2"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41" name="Freeform 728"/>
              <p:cNvSpPr>
                <a:spLocks/>
              </p:cNvSpPr>
              <p:nvPr/>
            </p:nvSpPr>
            <p:spPr bwMode="auto">
              <a:xfrm>
                <a:off x="3511" y="2735"/>
                <a:ext cx="1" cy="1"/>
              </a:xfrm>
              <a:custGeom>
                <a:avLst/>
                <a:gdLst>
                  <a:gd name="T0" fmla="*/ 2 w 2"/>
                  <a:gd name="T1" fmla="*/ 1 h 1"/>
                  <a:gd name="T2" fmla="*/ 1 w 2"/>
                  <a:gd name="T3" fmla="*/ 0 h 1"/>
                  <a:gd name="T4" fmla="*/ 0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0"/>
                      <a:pt x="1" y="0"/>
                      <a:pt x="1" y="0"/>
                    </a:cubicBezTo>
                    <a:cubicBezTo>
                      <a:pt x="0" y="1"/>
                      <a:pt x="0" y="1"/>
                      <a:pt x="0" y="1"/>
                    </a:cubicBezTo>
                    <a:cubicBezTo>
                      <a:pt x="1" y="1"/>
                      <a:pt x="2"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42" name="Freeform 729"/>
              <p:cNvSpPr>
                <a:spLocks/>
              </p:cNvSpPr>
              <p:nvPr/>
            </p:nvSpPr>
            <p:spPr bwMode="auto">
              <a:xfrm>
                <a:off x="3498" y="2728"/>
                <a:ext cx="11" cy="6"/>
              </a:xfrm>
              <a:custGeom>
                <a:avLst/>
                <a:gdLst>
                  <a:gd name="T0" fmla="*/ 0 w 13"/>
                  <a:gd name="T1" fmla="*/ 0 h 6"/>
                  <a:gd name="T2" fmla="*/ 0 w 13"/>
                  <a:gd name="T3" fmla="*/ 5 h 6"/>
                  <a:gd name="T4" fmla="*/ 12 w 13"/>
                  <a:gd name="T5" fmla="*/ 4 h 6"/>
                  <a:gd name="T6" fmla="*/ 4 w 13"/>
                  <a:gd name="T7" fmla="*/ 2 h 6"/>
                  <a:gd name="T8" fmla="*/ 4 w 13"/>
                  <a:gd name="T9" fmla="*/ 0 h 6"/>
                  <a:gd name="T10" fmla="*/ 0 w 13"/>
                  <a:gd name="T11" fmla="*/ 0 h 6"/>
                </a:gdLst>
                <a:ahLst/>
                <a:cxnLst>
                  <a:cxn ang="0">
                    <a:pos x="T0" y="T1"/>
                  </a:cxn>
                  <a:cxn ang="0">
                    <a:pos x="T2" y="T3"/>
                  </a:cxn>
                  <a:cxn ang="0">
                    <a:pos x="T4" y="T5"/>
                  </a:cxn>
                  <a:cxn ang="0">
                    <a:pos x="T6" y="T7"/>
                  </a:cxn>
                  <a:cxn ang="0">
                    <a:pos x="T8" y="T9"/>
                  </a:cxn>
                  <a:cxn ang="0">
                    <a:pos x="T10" y="T11"/>
                  </a:cxn>
                </a:cxnLst>
                <a:rect l="0" t="0" r="r" b="b"/>
                <a:pathLst>
                  <a:path w="13" h="6">
                    <a:moveTo>
                      <a:pt x="0" y="0"/>
                    </a:moveTo>
                    <a:cubicBezTo>
                      <a:pt x="0" y="2"/>
                      <a:pt x="3" y="2"/>
                      <a:pt x="0" y="5"/>
                    </a:cubicBezTo>
                    <a:cubicBezTo>
                      <a:pt x="4" y="6"/>
                      <a:pt x="8" y="4"/>
                      <a:pt x="12" y="4"/>
                    </a:cubicBezTo>
                    <a:cubicBezTo>
                      <a:pt x="13" y="3"/>
                      <a:pt x="6" y="3"/>
                      <a:pt x="4" y="2"/>
                    </a:cubicBezTo>
                    <a:cubicBezTo>
                      <a:pt x="8" y="2"/>
                      <a:pt x="3" y="1"/>
                      <a:pt x="4" y="0"/>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43" name="Freeform 730"/>
              <p:cNvSpPr>
                <a:spLocks/>
              </p:cNvSpPr>
              <p:nvPr/>
            </p:nvSpPr>
            <p:spPr bwMode="auto">
              <a:xfrm>
                <a:off x="3499" y="2689"/>
                <a:ext cx="20" cy="41"/>
              </a:xfrm>
              <a:custGeom>
                <a:avLst/>
                <a:gdLst>
                  <a:gd name="T0" fmla="*/ 13 w 23"/>
                  <a:gd name="T1" fmla="*/ 39 h 48"/>
                  <a:gd name="T2" fmla="*/ 12 w 23"/>
                  <a:gd name="T3" fmla="*/ 36 h 48"/>
                  <a:gd name="T4" fmla="*/ 14 w 23"/>
                  <a:gd name="T5" fmla="*/ 38 h 48"/>
                  <a:gd name="T6" fmla="*/ 17 w 23"/>
                  <a:gd name="T7" fmla="*/ 36 h 48"/>
                  <a:gd name="T8" fmla="*/ 14 w 23"/>
                  <a:gd name="T9" fmla="*/ 36 h 48"/>
                  <a:gd name="T10" fmla="*/ 13 w 23"/>
                  <a:gd name="T11" fmla="*/ 31 h 48"/>
                  <a:gd name="T12" fmla="*/ 8 w 23"/>
                  <a:gd name="T13" fmla="*/ 31 h 48"/>
                  <a:gd name="T14" fmla="*/ 16 w 23"/>
                  <a:gd name="T15" fmla="*/ 28 h 48"/>
                  <a:gd name="T16" fmla="*/ 5 w 23"/>
                  <a:gd name="T17" fmla="*/ 29 h 48"/>
                  <a:gd name="T18" fmla="*/ 9 w 23"/>
                  <a:gd name="T19" fmla="*/ 24 h 48"/>
                  <a:gd name="T20" fmla="*/ 10 w 23"/>
                  <a:gd name="T21" fmla="*/ 25 h 48"/>
                  <a:gd name="T22" fmla="*/ 10 w 23"/>
                  <a:gd name="T23" fmla="*/ 22 h 48"/>
                  <a:gd name="T24" fmla="*/ 15 w 23"/>
                  <a:gd name="T25" fmla="*/ 22 h 48"/>
                  <a:gd name="T26" fmla="*/ 14 w 23"/>
                  <a:gd name="T27" fmla="*/ 18 h 48"/>
                  <a:gd name="T28" fmla="*/ 17 w 23"/>
                  <a:gd name="T29" fmla="*/ 18 h 48"/>
                  <a:gd name="T30" fmla="*/ 13 w 23"/>
                  <a:gd name="T31" fmla="*/ 11 h 48"/>
                  <a:gd name="T32" fmla="*/ 16 w 23"/>
                  <a:gd name="T33" fmla="*/ 10 h 48"/>
                  <a:gd name="T34" fmla="*/ 7 w 23"/>
                  <a:gd name="T35" fmla="*/ 11 h 48"/>
                  <a:gd name="T36" fmla="*/ 7 w 23"/>
                  <a:gd name="T37" fmla="*/ 7 h 48"/>
                  <a:gd name="T38" fmla="*/ 14 w 23"/>
                  <a:gd name="T39" fmla="*/ 8 h 48"/>
                  <a:gd name="T40" fmla="*/ 11 w 23"/>
                  <a:gd name="T41" fmla="*/ 7 h 48"/>
                  <a:gd name="T42" fmla="*/ 17 w 23"/>
                  <a:gd name="T43" fmla="*/ 5 h 48"/>
                  <a:gd name="T44" fmla="*/ 8 w 23"/>
                  <a:gd name="T45" fmla="*/ 2 h 48"/>
                  <a:gd name="T46" fmla="*/ 10 w 23"/>
                  <a:gd name="T47" fmla="*/ 0 h 48"/>
                  <a:gd name="T48" fmla="*/ 0 w 23"/>
                  <a:gd name="T49" fmla="*/ 2 h 48"/>
                  <a:gd name="T50" fmla="*/ 2 w 23"/>
                  <a:gd name="T51" fmla="*/ 12 h 48"/>
                  <a:gd name="T52" fmla="*/ 7 w 23"/>
                  <a:gd name="T53" fmla="*/ 15 h 48"/>
                  <a:gd name="T54" fmla="*/ 1 w 23"/>
                  <a:gd name="T55" fmla="*/ 15 h 48"/>
                  <a:gd name="T56" fmla="*/ 7 w 23"/>
                  <a:gd name="T57" fmla="*/ 15 h 48"/>
                  <a:gd name="T58" fmla="*/ 2 w 23"/>
                  <a:gd name="T59" fmla="*/ 17 h 48"/>
                  <a:gd name="T60" fmla="*/ 7 w 23"/>
                  <a:gd name="T61" fmla="*/ 18 h 48"/>
                  <a:gd name="T62" fmla="*/ 0 w 23"/>
                  <a:gd name="T63" fmla="*/ 19 h 48"/>
                  <a:gd name="T64" fmla="*/ 3 w 23"/>
                  <a:gd name="T65" fmla="*/ 36 h 48"/>
                  <a:gd name="T66" fmla="*/ 7 w 23"/>
                  <a:gd name="T67" fmla="*/ 36 h 48"/>
                  <a:gd name="T68" fmla="*/ 8 w 23"/>
                  <a:gd name="T69" fmla="*/ 42 h 48"/>
                  <a:gd name="T70" fmla="*/ 11 w 23"/>
                  <a:gd name="T71" fmla="*/ 43 h 48"/>
                  <a:gd name="T72" fmla="*/ 2 w 23"/>
                  <a:gd name="T73" fmla="*/ 43 h 48"/>
                  <a:gd name="T74" fmla="*/ 3 w 23"/>
                  <a:gd name="T75" fmla="*/ 45 h 48"/>
                  <a:gd name="T76" fmla="*/ 5 w 23"/>
                  <a:gd name="T77" fmla="*/ 44 h 48"/>
                  <a:gd name="T78" fmla="*/ 3 w 23"/>
                  <a:gd name="T79" fmla="*/ 46 h 48"/>
                  <a:gd name="T80" fmla="*/ 15 w 23"/>
                  <a:gd name="T81" fmla="*/ 44 h 48"/>
                  <a:gd name="T82" fmla="*/ 19 w 23"/>
                  <a:gd name="T83" fmla="*/ 39 h 48"/>
                  <a:gd name="T84" fmla="*/ 13 w 23"/>
                  <a:gd name="T85" fmla="*/ 39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 h="48">
                    <a:moveTo>
                      <a:pt x="13" y="39"/>
                    </a:moveTo>
                    <a:cubicBezTo>
                      <a:pt x="13" y="38"/>
                      <a:pt x="10" y="37"/>
                      <a:pt x="12" y="36"/>
                    </a:cubicBezTo>
                    <a:cubicBezTo>
                      <a:pt x="14" y="37"/>
                      <a:pt x="15" y="37"/>
                      <a:pt x="14" y="38"/>
                    </a:cubicBezTo>
                    <a:cubicBezTo>
                      <a:pt x="19" y="37"/>
                      <a:pt x="13" y="37"/>
                      <a:pt x="17" y="36"/>
                    </a:cubicBezTo>
                    <a:cubicBezTo>
                      <a:pt x="14" y="36"/>
                      <a:pt x="14" y="36"/>
                      <a:pt x="14" y="36"/>
                    </a:cubicBezTo>
                    <a:cubicBezTo>
                      <a:pt x="15" y="34"/>
                      <a:pt x="10" y="35"/>
                      <a:pt x="13" y="31"/>
                    </a:cubicBezTo>
                    <a:cubicBezTo>
                      <a:pt x="11" y="31"/>
                      <a:pt x="11" y="31"/>
                      <a:pt x="8" y="31"/>
                    </a:cubicBezTo>
                    <a:cubicBezTo>
                      <a:pt x="12" y="29"/>
                      <a:pt x="12" y="30"/>
                      <a:pt x="16" y="28"/>
                    </a:cubicBezTo>
                    <a:cubicBezTo>
                      <a:pt x="14" y="28"/>
                      <a:pt x="9" y="29"/>
                      <a:pt x="5" y="29"/>
                    </a:cubicBezTo>
                    <a:cubicBezTo>
                      <a:pt x="11" y="26"/>
                      <a:pt x="4" y="25"/>
                      <a:pt x="9" y="24"/>
                    </a:cubicBezTo>
                    <a:cubicBezTo>
                      <a:pt x="9" y="24"/>
                      <a:pt x="10" y="24"/>
                      <a:pt x="10" y="25"/>
                    </a:cubicBezTo>
                    <a:cubicBezTo>
                      <a:pt x="16" y="24"/>
                      <a:pt x="8" y="23"/>
                      <a:pt x="10" y="22"/>
                    </a:cubicBezTo>
                    <a:cubicBezTo>
                      <a:pt x="15" y="22"/>
                      <a:pt x="15" y="22"/>
                      <a:pt x="15" y="22"/>
                    </a:cubicBezTo>
                    <a:cubicBezTo>
                      <a:pt x="14" y="21"/>
                      <a:pt x="11" y="19"/>
                      <a:pt x="14" y="18"/>
                    </a:cubicBezTo>
                    <a:cubicBezTo>
                      <a:pt x="17" y="18"/>
                      <a:pt x="17" y="18"/>
                      <a:pt x="17" y="18"/>
                    </a:cubicBezTo>
                    <a:cubicBezTo>
                      <a:pt x="13" y="16"/>
                      <a:pt x="15" y="13"/>
                      <a:pt x="13" y="11"/>
                    </a:cubicBezTo>
                    <a:cubicBezTo>
                      <a:pt x="16" y="10"/>
                      <a:pt x="16" y="10"/>
                      <a:pt x="16" y="10"/>
                    </a:cubicBezTo>
                    <a:cubicBezTo>
                      <a:pt x="12" y="7"/>
                      <a:pt x="14" y="13"/>
                      <a:pt x="7" y="11"/>
                    </a:cubicBezTo>
                    <a:cubicBezTo>
                      <a:pt x="16" y="10"/>
                      <a:pt x="3" y="9"/>
                      <a:pt x="7" y="7"/>
                    </a:cubicBezTo>
                    <a:cubicBezTo>
                      <a:pt x="11" y="7"/>
                      <a:pt x="9" y="9"/>
                      <a:pt x="14" y="8"/>
                    </a:cubicBezTo>
                    <a:cubicBezTo>
                      <a:pt x="9" y="8"/>
                      <a:pt x="12" y="7"/>
                      <a:pt x="11" y="7"/>
                    </a:cubicBezTo>
                    <a:cubicBezTo>
                      <a:pt x="15" y="7"/>
                      <a:pt x="11" y="5"/>
                      <a:pt x="17" y="5"/>
                    </a:cubicBezTo>
                    <a:cubicBezTo>
                      <a:pt x="8" y="2"/>
                      <a:pt x="8" y="2"/>
                      <a:pt x="8" y="2"/>
                    </a:cubicBezTo>
                    <a:cubicBezTo>
                      <a:pt x="11" y="2"/>
                      <a:pt x="10" y="1"/>
                      <a:pt x="10" y="0"/>
                    </a:cubicBezTo>
                    <a:cubicBezTo>
                      <a:pt x="9" y="2"/>
                      <a:pt x="3" y="0"/>
                      <a:pt x="0" y="2"/>
                    </a:cubicBezTo>
                    <a:cubicBezTo>
                      <a:pt x="3" y="4"/>
                      <a:pt x="4" y="9"/>
                      <a:pt x="2" y="12"/>
                    </a:cubicBezTo>
                    <a:cubicBezTo>
                      <a:pt x="8" y="13"/>
                      <a:pt x="2" y="14"/>
                      <a:pt x="7" y="15"/>
                    </a:cubicBezTo>
                    <a:cubicBezTo>
                      <a:pt x="1" y="15"/>
                      <a:pt x="1" y="15"/>
                      <a:pt x="1" y="15"/>
                    </a:cubicBezTo>
                    <a:cubicBezTo>
                      <a:pt x="2" y="18"/>
                      <a:pt x="5" y="15"/>
                      <a:pt x="7" y="15"/>
                    </a:cubicBezTo>
                    <a:cubicBezTo>
                      <a:pt x="8" y="16"/>
                      <a:pt x="4" y="17"/>
                      <a:pt x="2" y="17"/>
                    </a:cubicBezTo>
                    <a:cubicBezTo>
                      <a:pt x="1" y="19"/>
                      <a:pt x="3" y="17"/>
                      <a:pt x="7" y="18"/>
                    </a:cubicBezTo>
                    <a:cubicBezTo>
                      <a:pt x="0" y="19"/>
                      <a:pt x="0" y="19"/>
                      <a:pt x="0" y="19"/>
                    </a:cubicBezTo>
                    <a:cubicBezTo>
                      <a:pt x="2" y="24"/>
                      <a:pt x="7" y="30"/>
                      <a:pt x="3" y="36"/>
                    </a:cubicBezTo>
                    <a:cubicBezTo>
                      <a:pt x="7" y="36"/>
                      <a:pt x="7" y="36"/>
                      <a:pt x="7" y="36"/>
                    </a:cubicBezTo>
                    <a:cubicBezTo>
                      <a:pt x="5" y="38"/>
                      <a:pt x="17" y="40"/>
                      <a:pt x="8" y="42"/>
                    </a:cubicBezTo>
                    <a:cubicBezTo>
                      <a:pt x="11" y="43"/>
                      <a:pt x="11" y="43"/>
                      <a:pt x="11" y="43"/>
                    </a:cubicBezTo>
                    <a:cubicBezTo>
                      <a:pt x="9" y="42"/>
                      <a:pt x="5" y="43"/>
                      <a:pt x="2" y="43"/>
                    </a:cubicBezTo>
                    <a:cubicBezTo>
                      <a:pt x="3" y="43"/>
                      <a:pt x="2" y="44"/>
                      <a:pt x="3" y="45"/>
                    </a:cubicBezTo>
                    <a:cubicBezTo>
                      <a:pt x="5" y="44"/>
                      <a:pt x="5" y="44"/>
                      <a:pt x="5" y="44"/>
                    </a:cubicBezTo>
                    <a:cubicBezTo>
                      <a:pt x="9" y="44"/>
                      <a:pt x="7" y="45"/>
                      <a:pt x="3" y="46"/>
                    </a:cubicBezTo>
                    <a:cubicBezTo>
                      <a:pt x="8" y="48"/>
                      <a:pt x="11" y="45"/>
                      <a:pt x="15" y="44"/>
                    </a:cubicBezTo>
                    <a:cubicBezTo>
                      <a:pt x="6" y="41"/>
                      <a:pt x="23" y="41"/>
                      <a:pt x="19" y="39"/>
                    </a:cubicBezTo>
                    <a:cubicBezTo>
                      <a:pt x="17" y="37"/>
                      <a:pt x="15" y="39"/>
                      <a:pt x="13" y="3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44" name="Freeform 731"/>
              <p:cNvSpPr>
                <a:spLocks/>
              </p:cNvSpPr>
              <p:nvPr/>
            </p:nvSpPr>
            <p:spPr bwMode="auto">
              <a:xfrm>
                <a:off x="3500" y="2725"/>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45" name="Freeform 732"/>
              <p:cNvSpPr>
                <a:spLocks/>
              </p:cNvSpPr>
              <p:nvPr/>
            </p:nvSpPr>
            <p:spPr bwMode="auto">
              <a:xfrm>
                <a:off x="3506" y="2688"/>
                <a:ext cx="1" cy="1"/>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1" y="0"/>
                    </a:cubicBezTo>
                    <a:cubicBezTo>
                      <a:pt x="0" y="0"/>
                      <a:pt x="1"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46" name="Rectangle 733"/>
              <p:cNvSpPr>
                <a:spLocks noChangeArrowheads="1"/>
              </p:cNvSpPr>
              <p:nvPr/>
            </p:nvSpPr>
            <p:spPr bwMode="auto">
              <a:xfrm>
                <a:off x="3501" y="2728"/>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47" name="Freeform 734"/>
              <p:cNvSpPr>
                <a:spLocks/>
              </p:cNvSpPr>
              <p:nvPr/>
            </p:nvSpPr>
            <p:spPr bwMode="auto">
              <a:xfrm>
                <a:off x="3509" y="2728"/>
                <a:ext cx="2" cy="1"/>
              </a:xfrm>
              <a:custGeom>
                <a:avLst/>
                <a:gdLst>
                  <a:gd name="T0" fmla="*/ 2 w 2"/>
                  <a:gd name="T1" fmla="*/ 1 h 1"/>
                  <a:gd name="T2" fmla="*/ 2 w 2"/>
                  <a:gd name="T3" fmla="*/ 0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lnTo>
                      <a:pt x="2" y="0"/>
                    </a:ln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48" name="Freeform 735"/>
              <p:cNvSpPr>
                <a:spLocks/>
              </p:cNvSpPr>
              <p:nvPr/>
            </p:nvSpPr>
            <p:spPr bwMode="auto">
              <a:xfrm>
                <a:off x="3510" y="2683"/>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49" name="Freeform 736"/>
              <p:cNvSpPr>
                <a:spLocks/>
              </p:cNvSpPr>
              <p:nvPr/>
            </p:nvSpPr>
            <p:spPr bwMode="auto">
              <a:xfrm>
                <a:off x="3512" y="2665"/>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50" name="Freeform 737"/>
              <p:cNvSpPr>
                <a:spLocks/>
              </p:cNvSpPr>
              <p:nvPr/>
            </p:nvSpPr>
            <p:spPr bwMode="auto">
              <a:xfrm>
                <a:off x="3488" y="2617"/>
                <a:ext cx="28" cy="71"/>
              </a:xfrm>
              <a:custGeom>
                <a:avLst/>
                <a:gdLst>
                  <a:gd name="T0" fmla="*/ 16 w 32"/>
                  <a:gd name="T1" fmla="*/ 3 h 82"/>
                  <a:gd name="T2" fmla="*/ 10 w 32"/>
                  <a:gd name="T3" fmla="*/ 2 h 82"/>
                  <a:gd name="T4" fmla="*/ 7 w 32"/>
                  <a:gd name="T5" fmla="*/ 5 h 82"/>
                  <a:gd name="T6" fmla="*/ 11 w 32"/>
                  <a:gd name="T7" fmla="*/ 8 h 82"/>
                  <a:gd name="T8" fmla="*/ 11 w 32"/>
                  <a:gd name="T9" fmla="*/ 18 h 82"/>
                  <a:gd name="T10" fmla="*/ 9 w 32"/>
                  <a:gd name="T11" fmla="*/ 24 h 82"/>
                  <a:gd name="T12" fmla="*/ 16 w 32"/>
                  <a:gd name="T13" fmla="*/ 32 h 82"/>
                  <a:gd name="T14" fmla="*/ 14 w 32"/>
                  <a:gd name="T15" fmla="*/ 33 h 82"/>
                  <a:gd name="T16" fmla="*/ 12 w 32"/>
                  <a:gd name="T17" fmla="*/ 38 h 82"/>
                  <a:gd name="T18" fmla="*/ 22 w 32"/>
                  <a:gd name="T19" fmla="*/ 39 h 82"/>
                  <a:gd name="T20" fmla="*/ 22 w 32"/>
                  <a:gd name="T21" fmla="*/ 44 h 82"/>
                  <a:gd name="T22" fmla="*/ 18 w 32"/>
                  <a:gd name="T23" fmla="*/ 47 h 82"/>
                  <a:gd name="T24" fmla="*/ 18 w 32"/>
                  <a:gd name="T25" fmla="*/ 52 h 82"/>
                  <a:gd name="T26" fmla="*/ 16 w 32"/>
                  <a:gd name="T27" fmla="*/ 58 h 82"/>
                  <a:gd name="T28" fmla="*/ 19 w 32"/>
                  <a:gd name="T29" fmla="*/ 62 h 82"/>
                  <a:gd name="T30" fmla="*/ 23 w 32"/>
                  <a:gd name="T31" fmla="*/ 66 h 82"/>
                  <a:gd name="T32" fmla="*/ 18 w 32"/>
                  <a:gd name="T33" fmla="*/ 67 h 82"/>
                  <a:gd name="T34" fmla="*/ 19 w 32"/>
                  <a:gd name="T35" fmla="*/ 70 h 82"/>
                  <a:gd name="T36" fmla="*/ 18 w 32"/>
                  <a:gd name="T37" fmla="*/ 81 h 82"/>
                  <a:gd name="T38" fmla="*/ 20 w 32"/>
                  <a:gd name="T39" fmla="*/ 76 h 82"/>
                  <a:gd name="T40" fmla="*/ 17 w 32"/>
                  <a:gd name="T41" fmla="*/ 75 h 82"/>
                  <a:gd name="T42" fmla="*/ 28 w 32"/>
                  <a:gd name="T43" fmla="*/ 73 h 82"/>
                  <a:gd name="T44" fmla="*/ 30 w 32"/>
                  <a:gd name="T45" fmla="*/ 72 h 82"/>
                  <a:gd name="T46" fmla="*/ 28 w 32"/>
                  <a:gd name="T47" fmla="*/ 68 h 82"/>
                  <a:gd name="T48" fmla="*/ 30 w 32"/>
                  <a:gd name="T49" fmla="*/ 64 h 82"/>
                  <a:gd name="T50" fmla="*/ 30 w 32"/>
                  <a:gd name="T51" fmla="*/ 59 h 82"/>
                  <a:gd name="T52" fmla="*/ 27 w 32"/>
                  <a:gd name="T53" fmla="*/ 55 h 82"/>
                  <a:gd name="T54" fmla="*/ 29 w 32"/>
                  <a:gd name="T55" fmla="*/ 55 h 82"/>
                  <a:gd name="T56" fmla="*/ 29 w 32"/>
                  <a:gd name="T57" fmla="*/ 53 h 82"/>
                  <a:gd name="T58" fmla="*/ 27 w 32"/>
                  <a:gd name="T59" fmla="*/ 50 h 82"/>
                  <a:gd name="T60" fmla="*/ 24 w 32"/>
                  <a:gd name="T61" fmla="*/ 46 h 82"/>
                  <a:gd name="T62" fmla="*/ 30 w 32"/>
                  <a:gd name="T63" fmla="*/ 45 h 82"/>
                  <a:gd name="T64" fmla="*/ 30 w 32"/>
                  <a:gd name="T65" fmla="*/ 40 h 82"/>
                  <a:gd name="T66" fmla="*/ 24 w 32"/>
                  <a:gd name="T67" fmla="*/ 39 h 82"/>
                  <a:gd name="T68" fmla="*/ 22 w 32"/>
                  <a:gd name="T69" fmla="*/ 33 h 82"/>
                  <a:gd name="T70" fmla="*/ 20 w 32"/>
                  <a:gd name="T71" fmla="*/ 26 h 82"/>
                  <a:gd name="T72" fmla="*/ 21 w 32"/>
                  <a:gd name="T73" fmla="*/ 23 h 82"/>
                  <a:gd name="T74" fmla="*/ 19 w 32"/>
                  <a:gd name="T75" fmla="*/ 15 h 82"/>
                  <a:gd name="T76" fmla="*/ 13 w 32"/>
                  <a:gd name="T77" fmla="*/ 19 h 82"/>
                  <a:gd name="T78" fmla="*/ 23 w 32"/>
                  <a:gd name="T79" fmla="*/ 1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 h="82">
                    <a:moveTo>
                      <a:pt x="23" y="7"/>
                    </a:moveTo>
                    <a:cubicBezTo>
                      <a:pt x="22" y="5"/>
                      <a:pt x="20" y="4"/>
                      <a:pt x="16" y="3"/>
                    </a:cubicBezTo>
                    <a:cubicBezTo>
                      <a:pt x="19" y="3"/>
                      <a:pt x="19" y="3"/>
                      <a:pt x="19" y="3"/>
                    </a:cubicBezTo>
                    <a:cubicBezTo>
                      <a:pt x="18" y="2"/>
                      <a:pt x="14" y="0"/>
                      <a:pt x="10" y="2"/>
                    </a:cubicBezTo>
                    <a:cubicBezTo>
                      <a:pt x="12" y="2"/>
                      <a:pt x="12" y="2"/>
                      <a:pt x="12" y="2"/>
                    </a:cubicBezTo>
                    <a:cubicBezTo>
                      <a:pt x="15" y="3"/>
                      <a:pt x="8" y="3"/>
                      <a:pt x="7" y="5"/>
                    </a:cubicBezTo>
                    <a:cubicBezTo>
                      <a:pt x="8" y="6"/>
                      <a:pt x="17" y="7"/>
                      <a:pt x="15" y="8"/>
                    </a:cubicBezTo>
                    <a:cubicBezTo>
                      <a:pt x="15" y="9"/>
                      <a:pt x="13" y="9"/>
                      <a:pt x="11" y="8"/>
                    </a:cubicBezTo>
                    <a:cubicBezTo>
                      <a:pt x="10" y="10"/>
                      <a:pt x="17" y="10"/>
                      <a:pt x="18" y="11"/>
                    </a:cubicBezTo>
                    <a:cubicBezTo>
                      <a:pt x="0" y="12"/>
                      <a:pt x="23" y="16"/>
                      <a:pt x="11" y="18"/>
                    </a:cubicBezTo>
                    <a:cubicBezTo>
                      <a:pt x="13" y="19"/>
                      <a:pt x="11" y="21"/>
                      <a:pt x="15" y="22"/>
                    </a:cubicBezTo>
                    <a:cubicBezTo>
                      <a:pt x="10" y="22"/>
                      <a:pt x="14" y="24"/>
                      <a:pt x="9" y="24"/>
                    </a:cubicBezTo>
                    <a:cubicBezTo>
                      <a:pt x="20" y="24"/>
                      <a:pt x="5" y="29"/>
                      <a:pt x="18" y="29"/>
                    </a:cubicBezTo>
                    <a:cubicBezTo>
                      <a:pt x="14" y="31"/>
                      <a:pt x="19" y="29"/>
                      <a:pt x="16" y="32"/>
                    </a:cubicBezTo>
                    <a:cubicBezTo>
                      <a:pt x="14" y="32"/>
                      <a:pt x="14" y="31"/>
                      <a:pt x="14" y="31"/>
                    </a:cubicBezTo>
                    <a:cubicBezTo>
                      <a:pt x="11" y="32"/>
                      <a:pt x="19" y="32"/>
                      <a:pt x="14" y="33"/>
                    </a:cubicBezTo>
                    <a:cubicBezTo>
                      <a:pt x="13" y="35"/>
                      <a:pt x="17" y="34"/>
                      <a:pt x="20" y="35"/>
                    </a:cubicBezTo>
                    <a:cubicBezTo>
                      <a:pt x="19" y="37"/>
                      <a:pt x="17" y="36"/>
                      <a:pt x="12" y="38"/>
                    </a:cubicBezTo>
                    <a:cubicBezTo>
                      <a:pt x="18" y="38"/>
                      <a:pt x="15" y="39"/>
                      <a:pt x="18" y="40"/>
                    </a:cubicBezTo>
                    <a:cubicBezTo>
                      <a:pt x="19" y="40"/>
                      <a:pt x="20" y="38"/>
                      <a:pt x="22" y="39"/>
                    </a:cubicBezTo>
                    <a:cubicBezTo>
                      <a:pt x="21" y="42"/>
                      <a:pt x="26" y="41"/>
                      <a:pt x="28" y="44"/>
                    </a:cubicBezTo>
                    <a:cubicBezTo>
                      <a:pt x="21" y="45"/>
                      <a:pt x="28" y="41"/>
                      <a:pt x="22" y="44"/>
                    </a:cubicBezTo>
                    <a:cubicBezTo>
                      <a:pt x="19" y="42"/>
                      <a:pt x="19" y="41"/>
                      <a:pt x="14" y="40"/>
                    </a:cubicBezTo>
                    <a:cubicBezTo>
                      <a:pt x="14" y="42"/>
                      <a:pt x="15" y="45"/>
                      <a:pt x="18" y="47"/>
                    </a:cubicBezTo>
                    <a:cubicBezTo>
                      <a:pt x="17" y="48"/>
                      <a:pt x="15" y="46"/>
                      <a:pt x="14" y="47"/>
                    </a:cubicBezTo>
                    <a:cubicBezTo>
                      <a:pt x="11" y="49"/>
                      <a:pt x="21" y="50"/>
                      <a:pt x="18" y="52"/>
                    </a:cubicBezTo>
                    <a:cubicBezTo>
                      <a:pt x="15" y="52"/>
                      <a:pt x="15" y="52"/>
                      <a:pt x="15" y="52"/>
                    </a:cubicBezTo>
                    <a:cubicBezTo>
                      <a:pt x="19" y="53"/>
                      <a:pt x="14" y="56"/>
                      <a:pt x="16" y="58"/>
                    </a:cubicBezTo>
                    <a:cubicBezTo>
                      <a:pt x="18" y="58"/>
                      <a:pt x="19" y="57"/>
                      <a:pt x="20" y="58"/>
                    </a:cubicBezTo>
                    <a:cubicBezTo>
                      <a:pt x="12" y="58"/>
                      <a:pt x="25" y="60"/>
                      <a:pt x="19" y="62"/>
                    </a:cubicBezTo>
                    <a:cubicBezTo>
                      <a:pt x="24" y="62"/>
                      <a:pt x="27" y="64"/>
                      <a:pt x="28" y="65"/>
                    </a:cubicBezTo>
                    <a:cubicBezTo>
                      <a:pt x="23" y="66"/>
                      <a:pt x="23" y="66"/>
                      <a:pt x="23" y="66"/>
                    </a:cubicBezTo>
                    <a:cubicBezTo>
                      <a:pt x="26" y="64"/>
                      <a:pt x="17" y="64"/>
                      <a:pt x="14" y="62"/>
                    </a:cubicBezTo>
                    <a:cubicBezTo>
                      <a:pt x="17" y="64"/>
                      <a:pt x="14" y="66"/>
                      <a:pt x="18" y="67"/>
                    </a:cubicBezTo>
                    <a:cubicBezTo>
                      <a:pt x="14" y="66"/>
                      <a:pt x="14" y="66"/>
                      <a:pt x="14" y="66"/>
                    </a:cubicBezTo>
                    <a:cubicBezTo>
                      <a:pt x="13" y="68"/>
                      <a:pt x="23" y="68"/>
                      <a:pt x="19" y="70"/>
                    </a:cubicBezTo>
                    <a:cubicBezTo>
                      <a:pt x="16" y="70"/>
                      <a:pt x="16" y="70"/>
                      <a:pt x="16" y="70"/>
                    </a:cubicBezTo>
                    <a:cubicBezTo>
                      <a:pt x="17" y="74"/>
                      <a:pt x="11" y="78"/>
                      <a:pt x="18" y="81"/>
                    </a:cubicBezTo>
                    <a:cubicBezTo>
                      <a:pt x="21" y="82"/>
                      <a:pt x="27" y="80"/>
                      <a:pt x="29" y="80"/>
                    </a:cubicBezTo>
                    <a:cubicBezTo>
                      <a:pt x="27" y="78"/>
                      <a:pt x="22" y="77"/>
                      <a:pt x="20" y="76"/>
                    </a:cubicBezTo>
                    <a:cubicBezTo>
                      <a:pt x="25" y="76"/>
                      <a:pt x="25" y="76"/>
                      <a:pt x="25" y="76"/>
                    </a:cubicBezTo>
                    <a:cubicBezTo>
                      <a:pt x="21" y="75"/>
                      <a:pt x="19" y="74"/>
                      <a:pt x="17" y="75"/>
                    </a:cubicBezTo>
                    <a:cubicBezTo>
                      <a:pt x="14" y="73"/>
                      <a:pt x="21" y="74"/>
                      <a:pt x="18" y="72"/>
                    </a:cubicBezTo>
                    <a:cubicBezTo>
                      <a:pt x="23" y="72"/>
                      <a:pt x="24" y="73"/>
                      <a:pt x="28" y="73"/>
                    </a:cubicBezTo>
                    <a:cubicBezTo>
                      <a:pt x="26" y="72"/>
                      <a:pt x="26" y="72"/>
                      <a:pt x="26" y="72"/>
                    </a:cubicBezTo>
                    <a:cubicBezTo>
                      <a:pt x="28" y="72"/>
                      <a:pt x="27" y="71"/>
                      <a:pt x="30" y="72"/>
                    </a:cubicBezTo>
                    <a:cubicBezTo>
                      <a:pt x="23" y="70"/>
                      <a:pt x="32" y="69"/>
                      <a:pt x="29" y="67"/>
                    </a:cubicBezTo>
                    <a:cubicBezTo>
                      <a:pt x="28" y="68"/>
                      <a:pt x="28" y="68"/>
                      <a:pt x="28" y="68"/>
                    </a:cubicBezTo>
                    <a:cubicBezTo>
                      <a:pt x="25" y="68"/>
                      <a:pt x="26" y="67"/>
                      <a:pt x="25" y="67"/>
                    </a:cubicBezTo>
                    <a:cubicBezTo>
                      <a:pt x="29" y="66"/>
                      <a:pt x="28" y="66"/>
                      <a:pt x="30" y="64"/>
                    </a:cubicBezTo>
                    <a:cubicBezTo>
                      <a:pt x="28" y="63"/>
                      <a:pt x="22" y="63"/>
                      <a:pt x="23" y="62"/>
                    </a:cubicBezTo>
                    <a:cubicBezTo>
                      <a:pt x="28" y="62"/>
                      <a:pt x="26" y="59"/>
                      <a:pt x="30" y="59"/>
                    </a:cubicBezTo>
                    <a:cubicBezTo>
                      <a:pt x="25" y="59"/>
                      <a:pt x="28" y="57"/>
                      <a:pt x="25" y="56"/>
                    </a:cubicBezTo>
                    <a:cubicBezTo>
                      <a:pt x="24" y="56"/>
                      <a:pt x="25" y="55"/>
                      <a:pt x="27" y="55"/>
                    </a:cubicBezTo>
                    <a:cubicBezTo>
                      <a:pt x="28" y="55"/>
                      <a:pt x="28" y="55"/>
                      <a:pt x="28" y="55"/>
                    </a:cubicBezTo>
                    <a:cubicBezTo>
                      <a:pt x="29" y="55"/>
                      <a:pt x="29" y="55"/>
                      <a:pt x="29" y="55"/>
                    </a:cubicBezTo>
                    <a:cubicBezTo>
                      <a:pt x="30" y="55"/>
                      <a:pt x="30" y="55"/>
                      <a:pt x="30" y="55"/>
                    </a:cubicBezTo>
                    <a:cubicBezTo>
                      <a:pt x="30" y="54"/>
                      <a:pt x="26" y="54"/>
                      <a:pt x="29" y="53"/>
                    </a:cubicBezTo>
                    <a:cubicBezTo>
                      <a:pt x="30" y="53"/>
                      <a:pt x="30" y="54"/>
                      <a:pt x="31" y="54"/>
                    </a:cubicBezTo>
                    <a:cubicBezTo>
                      <a:pt x="32" y="52"/>
                      <a:pt x="22" y="51"/>
                      <a:pt x="27" y="50"/>
                    </a:cubicBezTo>
                    <a:cubicBezTo>
                      <a:pt x="25" y="50"/>
                      <a:pt x="24" y="48"/>
                      <a:pt x="19" y="48"/>
                    </a:cubicBezTo>
                    <a:cubicBezTo>
                      <a:pt x="21" y="48"/>
                      <a:pt x="25" y="48"/>
                      <a:pt x="24" y="46"/>
                    </a:cubicBezTo>
                    <a:cubicBezTo>
                      <a:pt x="20" y="45"/>
                      <a:pt x="26" y="45"/>
                      <a:pt x="23" y="44"/>
                    </a:cubicBezTo>
                    <a:cubicBezTo>
                      <a:pt x="28" y="45"/>
                      <a:pt x="25" y="44"/>
                      <a:pt x="30" y="45"/>
                    </a:cubicBezTo>
                    <a:cubicBezTo>
                      <a:pt x="32" y="44"/>
                      <a:pt x="25" y="42"/>
                      <a:pt x="26" y="41"/>
                    </a:cubicBezTo>
                    <a:cubicBezTo>
                      <a:pt x="30" y="40"/>
                      <a:pt x="30" y="40"/>
                      <a:pt x="30" y="40"/>
                    </a:cubicBezTo>
                    <a:cubicBezTo>
                      <a:pt x="28" y="40"/>
                      <a:pt x="24" y="39"/>
                      <a:pt x="28" y="39"/>
                    </a:cubicBezTo>
                    <a:cubicBezTo>
                      <a:pt x="24" y="39"/>
                      <a:pt x="24" y="39"/>
                      <a:pt x="24" y="39"/>
                    </a:cubicBezTo>
                    <a:cubicBezTo>
                      <a:pt x="26" y="37"/>
                      <a:pt x="25" y="36"/>
                      <a:pt x="29" y="35"/>
                    </a:cubicBezTo>
                    <a:cubicBezTo>
                      <a:pt x="22" y="33"/>
                      <a:pt x="22" y="33"/>
                      <a:pt x="22" y="33"/>
                    </a:cubicBezTo>
                    <a:cubicBezTo>
                      <a:pt x="29" y="31"/>
                      <a:pt x="23" y="29"/>
                      <a:pt x="17" y="27"/>
                    </a:cubicBezTo>
                    <a:cubicBezTo>
                      <a:pt x="17" y="27"/>
                      <a:pt x="18" y="26"/>
                      <a:pt x="20" y="26"/>
                    </a:cubicBezTo>
                    <a:cubicBezTo>
                      <a:pt x="22" y="26"/>
                      <a:pt x="22" y="26"/>
                      <a:pt x="22" y="26"/>
                    </a:cubicBezTo>
                    <a:cubicBezTo>
                      <a:pt x="23" y="25"/>
                      <a:pt x="26" y="24"/>
                      <a:pt x="21" y="23"/>
                    </a:cubicBezTo>
                    <a:cubicBezTo>
                      <a:pt x="19" y="22"/>
                      <a:pt x="25" y="23"/>
                      <a:pt x="26" y="22"/>
                    </a:cubicBezTo>
                    <a:cubicBezTo>
                      <a:pt x="18" y="20"/>
                      <a:pt x="31" y="16"/>
                      <a:pt x="19" y="15"/>
                    </a:cubicBezTo>
                    <a:cubicBezTo>
                      <a:pt x="19" y="16"/>
                      <a:pt x="17" y="18"/>
                      <a:pt x="17" y="19"/>
                    </a:cubicBezTo>
                    <a:cubicBezTo>
                      <a:pt x="16" y="19"/>
                      <a:pt x="14" y="19"/>
                      <a:pt x="13" y="19"/>
                    </a:cubicBezTo>
                    <a:cubicBezTo>
                      <a:pt x="13" y="17"/>
                      <a:pt x="17" y="16"/>
                      <a:pt x="15" y="14"/>
                    </a:cubicBezTo>
                    <a:cubicBezTo>
                      <a:pt x="23" y="14"/>
                      <a:pt x="23" y="14"/>
                      <a:pt x="23" y="14"/>
                    </a:cubicBezTo>
                    <a:cubicBezTo>
                      <a:pt x="31" y="11"/>
                      <a:pt x="13" y="9"/>
                      <a:pt x="23" y="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51" name="Freeform 738"/>
              <p:cNvSpPr>
                <a:spLocks/>
              </p:cNvSpPr>
              <p:nvPr/>
            </p:nvSpPr>
            <p:spPr bwMode="auto">
              <a:xfrm>
                <a:off x="3508" y="2641"/>
                <a:ext cx="4" cy="0"/>
              </a:xfrm>
              <a:custGeom>
                <a:avLst/>
                <a:gdLst>
                  <a:gd name="T0" fmla="*/ 0 w 4"/>
                  <a:gd name="T1" fmla="*/ 1 h 1"/>
                  <a:gd name="T2" fmla="*/ 4 w 4"/>
                  <a:gd name="T3" fmla="*/ 0 h 1"/>
                  <a:gd name="T4" fmla="*/ 1 w 4"/>
                  <a:gd name="T5" fmla="*/ 0 h 1"/>
                  <a:gd name="T6" fmla="*/ 0 w 4"/>
                  <a:gd name="T7" fmla="*/ 1 h 1"/>
                </a:gdLst>
                <a:ahLst/>
                <a:cxnLst>
                  <a:cxn ang="0">
                    <a:pos x="T0" y="T1"/>
                  </a:cxn>
                  <a:cxn ang="0">
                    <a:pos x="T2" y="T3"/>
                  </a:cxn>
                  <a:cxn ang="0">
                    <a:pos x="T4" y="T5"/>
                  </a:cxn>
                  <a:cxn ang="0">
                    <a:pos x="T6" y="T7"/>
                  </a:cxn>
                </a:cxnLst>
                <a:rect l="0" t="0" r="r" b="b"/>
                <a:pathLst>
                  <a:path w="4" h="1">
                    <a:moveTo>
                      <a:pt x="0" y="1"/>
                    </a:moveTo>
                    <a:cubicBezTo>
                      <a:pt x="4" y="0"/>
                      <a:pt x="4" y="0"/>
                      <a:pt x="4" y="0"/>
                    </a:cubicBezTo>
                    <a:cubicBezTo>
                      <a:pt x="1" y="0"/>
                      <a:pt x="1" y="0"/>
                      <a:pt x="1" y="0"/>
                    </a:cubicBezTo>
                    <a:cubicBezTo>
                      <a:pt x="1" y="0"/>
                      <a:pt x="1"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52" name="Freeform 739"/>
              <p:cNvSpPr>
                <a:spLocks/>
              </p:cNvSpPr>
              <p:nvPr/>
            </p:nvSpPr>
            <p:spPr bwMode="auto">
              <a:xfrm>
                <a:off x="3507" y="2640"/>
                <a:ext cx="2" cy="1"/>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0" y="0"/>
                      <a:pt x="0" y="0"/>
                      <a:pt x="0" y="0"/>
                    </a:cubicBezTo>
                    <a:cubicBezTo>
                      <a:pt x="0" y="1"/>
                      <a:pt x="0" y="1"/>
                      <a:pt x="1" y="1"/>
                    </a:cubicBez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53" name="Freeform 740"/>
              <p:cNvSpPr>
                <a:spLocks/>
              </p:cNvSpPr>
              <p:nvPr/>
            </p:nvSpPr>
            <p:spPr bwMode="auto">
              <a:xfrm>
                <a:off x="3506" y="2617"/>
                <a:ext cx="2" cy="2"/>
              </a:xfrm>
              <a:custGeom>
                <a:avLst/>
                <a:gdLst>
                  <a:gd name="T0" fmla="*/ 2 w 3"/>
                  <a:gd name="T1" fmla="*/ 2 h 2"/>
                  <a:gd name="T2" fmla="*/ 2 w 3"/>
                  <a:gd name="T3" fmla="*/ 0 h 2"/>
                  <a:gd name="T4" fmla="*/ 2 w 3"/>
                  <a:gd name="T5" fmla="*/ 2 h 2"/>
                </a:gdLst>
                <a:ahLst/>
                <a:cxnLst>
                  <a:cxn ang="0">
                    <a:pos x="T0" y="T1"/>
                  </a:cxn>
                  <a:cxn ang="0">
                    <a:pos x="T2" y="T3"/>
                  </a:cxn>
                  <a:cxn ang="0">
                    <a:pos x="T4" y="T5"/>
                  </a:cxn>
                </a:cxnLst>
                <a:rect l="0" t="0" r="r" b="b"/>
                <a:pathLst>
                  <a:path w="3" h="2">
                    <a:moveTo>
                      <a:pt x="2" y="2"/>
                    </a:moveTo>
                    <a:cubicBezTo>
                      <a:pt x="2" y="1"/>
                      <a:pt x="3" y="1"/>
                      <a:pt x="2" y="0"/>
                    </a:cubicBezTo>
                    <a:cubicBezTo>
                      <a:pt x="1" y="1"/>
                      <a:pt x="0" y="2"/>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54" name="Freeform 741"/>
              <p:cNvSpPr>
                <a:spLocks/>
              </p:cNvSpPr>
              <p:nvPr/>
            </p:nvSpPr>
            <p:spPr bwMode="auto">
              <a:xfrm>
                <a:off x="3504" y="2617"/>
                <a:ext cx="1" cy="1"/>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1"/>
                    </a:lnTo>
                    <a:lnTo>
                      <a:pt x="1"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55" name="Freeform 742"/>
              <p:cNvSpPr>
                <a:spLocks/>
              </p:cNvSpPr>
              <p:nvPr/>
            </p:nvSpPr>
            <p:spPr bwMode="auto">
              <a:xfrm>
                <a:off x="3486" y="2580"/>
                <a:ext cx="23" cy="38"/>
              </a:xfrm>
              <a:custGeom>
                <a:avLst/>
                <a:gdLst>
                  <a:gd name="T0" fmla="*/ 13 w 27"/>
                  <a:gd name="T1" fmla="*/ 8 h 44"/>
                  <a:gd name="T2" fmla="*/ 8 w 27"/>
                  <a:gd name="T3" fmla="*/ 6 h 44"/>
                  <a:gd name="T4" fmla="*/ 12 w 27"/>
                  <a:gd name="T5" fmla="*/ 4 h 44"/>
                  <a:gd name="T6" fmla="*/ 4 w 27"/>
                  <a:gd name="T7" fmla="*/ 1 h 44"/>
                  <a:gd name="T8" fmla="*/ 10 w 27"/>
                  <a:gd name="T9" fmla="*/ 23 h 44"/>
                  <a:gd name="T10" fmla="*/ 6 w 27"/>
                  <a:gd name="T11" fmla="*/ 22 h 44"/>
                  <a:gd name="T12" fmla="*/ 13 w 27"/>
                  <a:gd name="T13" fmla="*/ 29 h 44"/>
                  <a:gd name="T14" fmla="*/ 6 w 27"/>
                  <a:gd name="T15" fmla="*/ 29 h 44"/>
                  <a:gd name="T16" fmla="*/ 9 w 27"/>
                  <a:gd name="T17" fmla="*/ 34 h 44"/>
                  <a:gd name="T18" fmla="*/ 12 w 27"/>
                  <a:gd name="T19" fmla="*/ 33 h 44"/>
                  <a:gd name="T20" fmla="*/ 11 w 27"/>
                  <a:gd name="T21" fmla="*/ 35 h 44"/>
                  <a:gd name="T22" fmla="*/ 12 w 27"/>
                  <a:gd name="T23" fmla="*/ 34 h 44"/>
                  <a:gd name="T24" fmla="*/ 13 w 27"/>
                  <a:gd name="T25" fmla="*/ 37 h 44"/>
                  <a:gd name="T26" fmla="*/ 11 w 27"/>
                  <a:gd name="T27" fmla="*/ 36 h 44"/>
                  <a:gd name="T28" fmla="*/ 14 w 27"/>
                  <a:gd name="T29" fmla="*/ 38 h 44"/>
                  <a:gd name="T30" fmla="*/ 10 w 27"/>
                  <a:gd name="T31" fmla="*/ 39 h 44"/>
                  <a:gd name="T32" fmla="*/ 16 w 27"/>
                  <a:gd name="T33" fmla="*/ 43 h 44"/>
                  <a:gd name="T34" fmla="*/ 20 w 27"/>
                  <a:gd name="T35" fmla="*/ 44 h 44"/>
                  <a:gd name="T36" fmla="*/ 16 w 27"/>
                  <a:gd name="T37" fmla="*/ 39 h 44"/>
                  <a:gd name="T38" fmla="*/ 16 w 27"/>
                  <a:gd name="T39" fmla="*/ 40 h 44"/>
                  <a:gd name="T40" fmla="*/ 14 w 27"/>
                  <a:gd name="T41" fmla="*/ 37 h 44"/>
                  <a:gd name="T42" fmla="*/ 20 w 27"/>
                  <a:gd name="T43" fmla="*/ 38 h 44"/>
                  <a:gd name="T44" fmla="*/ 23 w 27"/>
                  <a:gd name="T45" fmla="*/ 33 h 44"/>
                  <a:gd name="T46" fmla="*/ 23 w 27"/>
                  <a:gd name="T47" fmla="*/ 33 h 44"/>
                  <a:gd name="T48" fmla="*/ 22 w 27"/>
                  <a:gd name="T49" fmla="*/ 32 h 44"/>
                  <a:gd name="T50" fmla="*/ 19 w 27"/>
                  <a:gd name="T51" fmla="*/ 33 h 44"/>
                  <a:gd name="T52" fmla="*/ 12 w 27"/>
                  <a:gd name="T53" fmla="*/ 33 h 44"/>
                  <a:gd name="T54" fmla="*/ 12 w 27"/>
                  <a:gd name="T55" fmla="*/ 31 h 44"/>
                  <a:gd name="T56" fmla="*/ 18 w 27"/>
                  <a:gd name="T57" fmla="*/ 31 h 44"/>
                  <a:gd name="T58" fmla="*/ 15 w 27"/>
                  <a:gd name="T59" fmla="*/ 31 h 44"/>
                  <a:gd name="T60" fmla="*/ 21 w 27"/>
                  <a:gd name="T61" fmla="*/ 28 h 44"/>
                  <a:gd name="T62" fmla="*/ 15 w 27"/>
                  <a:gd name="T63" fmla="*/ 29 h 44"/>
                  <a:gd name="T64" fmla="*/ 14 w 27"/>
                  <a:gd name="T65" fmla="*/ 21 h 44"/>
                  <a:gd name="T66" fmla="*/ 17 w 27"/>
                  <a:gd name="T67" fmla="*/ 21 h 44"/>
                  <a:gd name="T68" fmla="*/ 13 w 27"/>
                  <a:gd name="T69" fmla="*/ 20 h 44"/>
                  <a:gd name="T70" fmla="*/ 15 w 27"/>
                  <a:gd name="T71" fmla="*/ 15 h 44"/>
                  <a:gd name="T72" fmla="*/ 12 w 27"/>
                  <a:gd name="T73" fmla="*/ 16 h 44"/>
                  <a:gd name="T74" fmla="*/ 12 w 27"/>
                  <a:gd name="T75" fmla="*/ 10 h 44"/>
                  <a:gd name="T76" fmla="*/ 12 w 27"/>
                  <a:gd name="T77" fmla="*/ 10 h 44"/>
                  <a:gd name="T78" fmla="*/ 6 w 27"/>
                  <a:gd name="T79" fmla="*/ 7 h 44"/>
                  <a:gd name="T80" fmla="*/ 13 w 27"/>
                  <a:gd name="T81" fmla="*/ 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7" h="44">
                    <a:moveTo>
                      <a:pt x="13" y="8"/>
                    </a:moveTo>
                    <a:cubicBezTo>
                      <a:pt x="8" y="6"/>
                      <a:pt x="8" y="6"/>
                      <a:pt x="8" y="6"/>
                    </a:cubicBezTo>
                    <a:cubicBezTo>
                      <a:pt x="11" y="6"/>
                      <a:pt x="8" y="3"/>
                      <a:pt x="12" y="4"/>
                    </a:cubicBezTo>
                    <a:cubicBezTo>
                      <a:pt x="6" y="3"/>
                      <a:pt x="12" y="0"/>
                      <a:pt x="4" y="1"/>
                    </a:cubicBezTo>
                    <a:cubicBezTo>
                      <a:pt x="6" y="7"/>
                      <a:pt x="1" y="17"/>
                      <a:pt x="10" y="23"/>
                    </a:cubicBezTo>
                    <a:cubicBezTo>
                      <a:pt x="6" y="22"/>
                      <a:pt x="6" y="22"/>
                      <a:pt x="6" y="22"/>
                    </a:cubicBezTo>
                    <a:cubicBezTo>
                      <a:pt x="13" y="25"/>
                      <a:pt x="0" y="27"/>
                      <a:pt x="13" y="29"/>
                    </a:cubicBezTo>
                    <a:cubicBezTo>
                      <a:pt x="6" y="29"/>
                      <a:pt x="6" y="29"/>
                      <a:pt x="6" y="29"/>
                    </a:cubicBezTo>
                    <a:cubicBezTo>
                      <a:pt x="5" y="31"/>
                      <a:pt x="16" y="31"/>
                      <a:pt x="9" y="34"/>
                    </a:cubicBezTo>
                    <a:cubicBezTo>
                      <a:pt x="12" y="33"/>
                      <a:pt x="12" y="33"/>
                      <a:pt x="12" y="33"/>
                    </a:cubicBezTo>
                    <a:cubicBezTo>
                      <a:pt x="12" y="34"/>
                      <a:pt x="11" y="34"/>
                      <a:pt x="11" y="35"/>
                    </a:cubicBezTo>
                    <a:cubicBezTo>
                      <a:pt x="12" y="34"/>
                      <a:pt x="12" y="34"/>
                      <a:pt x="12" y="34"/>
                    </a:cubicBezTo>
                    <a:cubicBezTo>
                      <a:pt x="15" y="35"/>
                      <a:pt x="14" y="36"/>
                      <a:pt x="13" y="37"/>
                    </a:cubicBezTo>
                    <a:cubicBezTo>
                      <a:pt x="11" y="37"/>
                      <a:pt x="12" y="37"/>
                      <a:pt x="11" y="36"/>
                    </a:cubicBezTo>
                    <a:cubicBezTo>
                      <a:pt x="9" y="37"/>
                      <a:pt x="13" y="37"/>
                      <a:pt x="14" y="38"/>
                    </a:cubicBezTo>
                    <a:cubicBezTo>
                      <a:pt x="12" y="39"/>
                      <a:pt x="11" y="39"/>
                      <a:pt x="10" y="39"/>
                    </a:cubicBezTo>
                    <a:cubicBezTo>
                      <a:pt x="13" y="41"/>
                      <a:pt x="6" y="42"/>
                      <a:pt x="16" y="43"/>
                    </a:cubicBezTo>
                    <a:cubicBezTo>
                      <a:pt x="18" y="44"/>
                      <a:pt x="19" y="43"/>
                      <a:pt x="20" y="44"/>
                    </a:cubicBezTo>
                    <a:cubicBezTo>
                      <a:pt x="23" y="42"/>
                      <a:pt x="19" y="40"/>
                      <a:pt x="16" y="39"/>
                    </a:cubicBezTo>
                    <a:cubicBezTo>
                      <a:pt x="16" y="40"/>
                      <a:pt x="16" y="40"/>
                      <a:pt x="16" y="40"/>
                    </a:cubicBezTo>
                    <a:cubicBezTo>
                      <a:pt x="7" y="39"/>
                      <a:pt x="18" y="38"/>
                      <a:pt x="14" y="37"/>
                    </a:cubicBezTo>
                    <a:cubicBezTo>
                      <a:pt x="18" y="37"/>
                      <a:pt x="18" y="38"/>
                      <a:pt x="20" y="38"/>
                    </a:cubicBezTo>
                    <a:cubicBezTo>
                      <a:pt x="27" y="35"/>
                      <a:pt x="14" y="35"/>
                      <a:pt x="23" y="33"/>
                    </a:cubicBezTo>
                    <a:cubicBezTo>
                      <a:pt x="23" y="33"/>
                      <a:pt x="23" y="33"/>
                      <a:pt x="23" y="33"/>
                    </a:cubicBezTo>
                    <a:cubicBezTo>
                      <a:pt x="24" y="32"/>
                      <a:pt x="23" y="32"/>
                      <a:pt x="22" y="32"/>
                    </a:cubicBezTo>
                    <a:cubicBezTo>
                      <a:pt x="19" y="33"/>
                      <a:pt x="19" y="33"/>
                      <a:pt x="19" y="33"/>
                    </a:cubicBezTo>
                    <a:cubicBezTo>
                      <a:pt x="18" y="32"/>
                      <a:pt x="14" y="33"/>
                      <a:pt x="12" y="33"/>
                    </a:cubicBezTo>
                    <a:cubicBezTo>
                      <a:pt x="16" y="32"/>
                      <a:pt x="10" y="32"/>
                      <a:pt x="12" y="31"/>
                    </a:cubicBezTo>
                    <a:cubicBezTo>
                      <a:pt x="16" y="30"/>
                      <a:pt x="16" y="31"/>
                      <a:pt x="18" y="31"/>
                    </a:cubicBezTo>
                    <a:cubicBezTo>
                      <a:pt x="15" y="31"/>
                      <a:pt x="15" y="31"/>
                      <a:pt x="15" y="31"/>
                    </a:cubicBezTo>
                    <a:cubicBezTo>
                      <a:pt x="15" y="30"/>
                      <a:pt x="19" y="29"/>
                      <a:pt x="21" y="28"/>
                    </a:cubicBezTo>
                    <a:cubicBezTo>
                      <a:pt x="18" y="28"/>
                      <a:pt x="19" y="29"/>
                      <a:pt x="15" y="29"/>
                    </a:cubicBezTo>
                    <a:cubicBezTo>
                      <a:pt x="20" y="27"/>
                      <a:pt x="18" y="23"/>
                      <a:pt x="14" y="21"/>
                    </a:cubicBezTo>
                    <a:cubicBezTo>
                      <a:pt x="14" y="21"/>
                      <a:pt x="18" y="20"/>
                      <a:pt x="17" y="21"/>
                    </a:cubicBezTo>
                    <a:cubicBezTo>
                      <a:pt x="18" y="21"/>
                      <a:pt x="16" y="20"/>
                      <a:pt x="13" y="20"/>
                    </a:cubicBezTo>
                    <a:cubicBezTo>
                      <a:pt x="10" y="19"/>
                      <a:pt x="12" y="17"/>
                      <a:pt x="15" y="15"/>
                    </a:cubicBezTo>
                    <a:cubicBezTo>
                      <a:pt x="12" y="16"/>
                      <a:pt x="12" y="16"/>
                      <a:pt x="12" y="16"/>
                    </a:cubicBezTo>
                    <a:cubicBezTo>
                      <a:pt x="7" y="15"/>
                      <a:pt x="15" y="12"/>
                      <a:pt x="12" y="10"/>
                    </a:cubicBezTo>
                    <a:cubicBezTo>
                      <a:pt x="12" y="10"/>
                      <a:pt x="12" y="10"/>
                      <a:pt x="12" y="10"/>
                    </a:cubicBezTo>
                    <a:cubicBezTo>
                      <a:pt x="12" y="9"/>
                      <a:pt x="5" y="9"/>
                      <a:pt x="6" y="7"/>
                    </a:cubicBezTo>
                    <a:cubicBezTo>
                      <a:pt x="10" y="8"/>
                      <a:pt x="9" y="8"/>
                      <a:pt x="13" y="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56" name="Freeform 743"/>
              <p:cNvSpPr>
                <a:spLocks/>
              </p:cNvSpPr>
              <p:nvPr/>
            </p:nvSpPr>
            <p:spPr bwMode="auto">
              <a:xfrm>
                <a:off x="3487" y="2578"/>
                <a:ext cx="8" cy="3"/>
              </a:xfrm>
              <a:custGeom>
                <a:avLst/>
                <a:gdLst>
                  <a:gd name="T0" fmla="*/ 4 w 9"/>
                  <a:gd name="T1" fmla="*/ 2 h 3"/>
                  <a:gd name="T2" fmla="*/ 8 w 9"/>
                  <a:gd name="T3" fmla="*/ 3 h 3"/>
                  <a:gd name="T4" fmla="*/ 1 w 9"/>
                  <a:gd name="T5" fmla="*/ 0 h 3"/>
                  <a:gd name="T6" fmla="*/ 3 w 9"/>
                  <a:gd name="T7" fmla="*/ 2 h 3"/>
                  <a:gd name="T8" fmla="*/ 4 w 9"/>
                  <a:gd name="T9" fmla="*/ 2 h 3"/>
                </a:gdLst>
                <a:ahLst/>
                <a:cxnLst>
                  <a:cxn ang="0">
                    <a:pos x="T0" y="T1"/>
                  </a:cxn>
                  <a:cxn ang="0">
                    <a:pos x="T2" y="T3"/>
                  </a:cxn>
                  <a:cxn ang="0">
                    <a:pos x="T4" y="T5"/>
                  </a:cxn>
                  <a:cxn ang="0">
                    <a:pos x="T6" y="T7"/>
                  </a:cxn>
                  <a:cxn ang="0">
                    <a:pos x="T8" y="T9"/>
                  </a:cxn>
                </a:cxnLst>
                <a:rect l="0" t="0" r="r" b="b"/>
                <a:pathLst>
                  <a:path w="9" h="3">
                    <a:moveTo>
                      <a:pt x="4" y="2"/>
                    </a:moveTo>
                    <a:cubicBezTo>
                      <a:pt x="8" y="3"/>
                      <a:pt x="8" y="3"/>
                      <a:pt x="8" y="3"/>
                    </a:cubicBezTo>
                    <a:cubicBezTo>
                      <a:pt x="9" y="2"/>
                      <a:pt x="4" y="0"/>
                      <a:pt x="1" y="0"/>
                    </a:cubicBezTo>
                    <a:cubicBezTo>
                      <a:pt x="2" y="1"/>
                      <a:pt x="0" y="2"/>
                      <a:pt x="3" y="2"/>
                    </a:cubicBezTo>
                    <a:cubicBezTo>
                      <a:pt x="3" y="2"/>
                      <a:pt x="5" y="2"/>
                      <a:pt x="4"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57" name="Freeform 744"/>
              <p:cNvSpPr>
                <a:spLocks/>
              </p:cNvSpPr>
              <p:nvPr/>
            </p:nvSpPr>
            <p:spPr bwMode="auto">
              <a:xfrm>
                <a:off x="3486" y="2553"/>
                <a:ext cx="14" cy="25"/>
              </a:xfrm>
              <a:custGeom>
                <a:avLst/>
                <a:gdLst>
                  <a:gd name="T0" fmla="*/ 10 w 17"/>
                  <a:gd name="T1" fmla="*/ 13 h 30"/>
                  <a:gd name="T2" fmla="*/ 7 w 17"/>
                  <a:gd name="T3" fmla="*/ 12 h 30"/>
                  <a:gd name="T4" fmla="*/ 2 w 17"/>
                  <a:gd name="T5" fmla="*/ 23 h 30"/>
                  <a:gd name="T6" fmla="*/ 7 w 17"/>
                  <a:gd name="T7" fmla="*/ 27 h 30"/>
                  <a:gd name="T8" fmla="*/ 3 w 17"/>
                  <a:gd name="T9" fmla="*/ 27 h 30"/>
                  <a:gd name="T10" fmla="*/ 8 w 17"/>
                  <a:gd name="T11" fmla="*/ 30 h 30"/>
                  <a:gd name="T12" fmla="*/ 6 w 17"/>
                  <a:gd name="T13" fmla="*/ 28 h 30"/>
                  <a:gd name="T14" fmla="*/ 9 w 17"/>
                  <a:gd name="T15" fmla="*/ 29 h 30"/>
                  <a:gd name="T16" fmla="*/ 8 w 17"/>
                  <a:gd name="T17" fmla="*/ 27 h 30"/>
                  <a:gd name="T18" fmla="*/ 11 w 17"/>
                  <a:gd name="T19" fmla="*/ 28 h 30"/>
                  <a:gd name="T20" fmla="*/ 6 w 17"/>
                  <a:gd name="T21" fmla="*/ 23 h 30"/>
                  <a:gd name="T22" fmla="*/ 11 w 17"/>
                  <a:gd name="T23" fmla="*/ 24 h 30"/>
                  <a:gd name="T24" fmla="*/ 15 w 17"/>
                  <a:gd name="T25" fmla="*/ 20 h 30"/>
                  <a:gd name="T26" fmla="*/ 13 w 17"/>
                  <a:gd name="T27" fmla="*/ 20 h 30"/>
                  <a:gd name="T28" fmla="*/ 8 w 17"/>
                  <a:gd name="T29" fmla="*/ 19 h 30"/>
                  <a:gd name="T30" fmla="*/ 15 w 17"/>
                  <a:gd name="T31" fmla="*/ 19 h 30"/>
                  <a:gd name="T32" fmla="*/ 15 w 17"/>
                  <a:gd name="T33" fmla="*/ 10 h 30"/>
                  <a:gd name="T34" fmla="*/ 10 w 17"/>
                  <a:gd name="T35" fmla="*/ 5 h 30"/>
                  <a:gd name="T36" fmla="*/ 14 w 17"/>
                  <a:gd name="T37" fmla="*/ 8 h 30"/>
                  <a:gd name="T38" fmla="*/ 16 w 17"/>
                  <a:gd name="T39" fmla="*/ 7 h 30"/>
                  <a:gd name="T40" fmla="*/ 9 w 17"/>
                  <a:gd name="T41" fmla="*/ 0 h 30"/>
                  <a:gd name="T42" fmla="*/ 10 w 17"/>
                  <a:gd name="T43"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30">
                    <a:moveTo>
                      <a:pt x="10" y="13"/>
                    </a:moveTo>
                    <a:cubicBezTo>
                      <a:pt x="7" y="12"/>
                      <a:pt x="7" y="12"/>
                      <a:pt x="7" y="12"/>
                    </a:cubicBezTo>
                    <a:cubicBezTo>
                      <a:pt x="6" y="16"/>
                      <a:pt x="6" y="21"/>
                      <a:pt x="2" y="23"/>
                    </a:cubicBezTo>
                    <a:cubicBezTo>
                      <a:pt x="0" y="24"/>
                      <a:pt x="6" y="25"/>
                      <a:pt x="7" y="27"/>
                    </a:cubicBezTo>
                    <a:cubicBezTo>
                      <a:pt x="3" y="27"/>
                      <a:pt x="3" y="27"/>
                      <a:pt x="3" y="27"/>
                    </a:cubicBezTo>
                    <a:cubicBezTo>
                      <a:pt x="6" y="28"/>
                      <a:pt x="1" y="30"/>
                      <a:pt x="8" y="30"/>
                    </a:cubicBezTo>
                    <a:cubicBezTo>
                      <a:pt x="9" y="30"/>
                      <a:pt x="5" y="29"/>
                      <a:pt x="6" y="28"/>
                    </a:cubicBezTo>
                    <a:cubicBezTo>
                      <a:pt x="9" y="29"/>
                      <a:pt x="9" y="29"/>
                      <a:pt x="9" y="29"/>
                    </a:cubicBezTo>
                    <a:cubicBezTo>
                      <a:pt x="8" y="27"/>
                      <a:pt x="8" y="27"/>
                      <a:pt x="8" y="27"/>
                    </a:cubicBezTo>
                    <a:cubicBezTo>
                      <a:pt x="11" y="28"/>
                      <a:pt x="11" y="28"/>
                      <a:pt x="11" y="28"/>
                    </a:cubicBezTo>
                    <a:cubicBezTo>
                      <a:pt x="15" y="26"/>
                      <a:pt x="2" y="25"/>
                      <a:pt x="6" y="23"/>
                    </a:cubicBezTo>
                    <a:cubicBezTo>
                      <a:pt x="11" y="24"/>
                      <a:pt x="11" y="24"/>
                      <a:pt x="11" y="24"/>
                    </a:cubicBezTo>
                    <a:cubicBezTo>
                      <a:pt x="12" y="22"/>
                      <a:pt x="11" y="21"/>
                      <a:pt x="15" y="20"/>
                    </a:cubicBezTo>
                    <a:cubicBezTo>
                      <a:pt x="15" y="20"/>
                      <a:pt x="12" y="19"/>
                      <a:pt x="13" y="20"/>
                    </a:cubicBezTo>
                    <a:cubicBezTo>
                      <a:pt x="12" y="20"/>
                      <a:pt x="10" y="20"/>
                      <a:pt x="8" y="19"/>
                    </a:cubicBezTo>
                    <a:cubicBezTo>
                      <a:pt x="5" y="15"/>
                      <a:pt x="12" y="20"/>
                      <a:pt x="15" y="19"/>
                    </a:cubicBezTo>
                    <a:cubicBezTo>
                      <a:pt x="12" y="16"/>
                      <a:pt x="11" y="9"/>
                      <a:pt x="15" y="10"/>
                    </a:cubicBezTo>
                    <a:cubicBezTo>
                      <a:pt x="12" y="10"/>
                      <a:pt x="9" y="6"/>
                      <a:pt x="10" y="5"/>
                    </a:cubicBezTo>
                    <a:cubicBezTo>
                      <a:pt x="12" y="5"/>
                      <a:pt x="13" y="7"/>
                      <a:pt x="14" y="8"/>
                    </a:cubicBezTo>
                    <a:cubicBezTo>
                      <a:pt x="15" y="8"/>
                      <a:pt x="17" y="8"/>
                      <a:pt x="16" y="7"/>
                    </a:cubicBezTo>
                    <a:cubicBezTo>
                      <a:pt x="13" y="6"/>
                      <a:pt x="10" y="3"/>
                      <a:pt x="9" y="0"/>
                    </a:cubicBezTo>
                    <a:cubicBezTo>
                      <a:pt x="4" y="2"/>
                      <a:pt x="12" y="11"/>
                      <a:pt x="10" y="1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58" name="Freeform 745"/>
              <p:cNvSpPr>
                <a:spLocks/>
              </p:cNvSpPr>
              <p:nvPr/>
            </p:nvSpPr>
            <p:spPr bwMode="auto">
              <a:xfrm>
                <a:off x="3491" y="2561"/>
                <a:ext cx="1" cy="2"/>
              </a:xfrm>
              <a:custGeom>
                <a:avLst/>
                <a:gdLst>
                  <a:gd name="T0" fmla="*/ 0 w 1"/>
                  <a:gd name="T1" fmla="*/ 0 h 2"/>
                  <a:gd name="T2" fmla="*/ 1 w 1"/>
                  <a:gd name="T3" fmla="*/ 2 h 2"/>
                  <a:gd name="T4" fmla="*/ 1 w 1"/>
                  <a:gd name="T5" fmla="*/ 0 h 2"/>
                  <a:gd name="T6" fmla="*/ 0 w 1"/>
                  <a:gd name="T7" fmla="*/ 0 h 2"/>
                </a:gdLst>
                <a:ahLst/>
                <a:cxnLst>
                  <a:cxn ang="0">
                    <a:pos x="T0" y="T1"/>
                  </a:cxn>
                  <a:cxn ang="0">
                    <a:pos x="T2" y="T3"/>
                  </a:cxn>
                  <a:cxn ang="0">
                    <a:pos x="T4" y="T5"/>
                  </a:cxn>
                  <a:cxn ang="0">
                    <a:pos x="T6" y="T7"/>
                  </a:cxn>
                </a:cxnLst>
                <a:rect l="0" t="0" r="r" b="b"/>
                <a:pathLst>
                  <a:path w="1" h="2">
                    <a:moveTo>
                      <a:pt x="0" y="0"/>
                    </a:moveTo>
                    <a:lnTo>
                      <a:pt x="1" y="2"/>
                    </a:ln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59" name="Freeform 746"/>
              <p:cNvSpPr>
                <a:spLocks/>
              </p:cNvSpPr>
              <p:nvPr/>
            </p:nvSpPr>
            <p:spPr bwMode="auto">
              <a:xfrm>
                <a:off x="3550" y="3251"/>
                <a:ext cx="4" cy="2"/>
              </a:xfrm>
              <a:custGeom>
                <a:avLst/>
                <a:gdLst>
                  <a:gd name="T0" fmla="*/ 3 w 4"/>
                  <a:gd name="T1" fmla="*/ 2 h 2"/>
                  <a:gd name="T2" fmla="*/ 4 w 4"/>
                  <a:gd name="T3" fmla="*/ 0 h 2"/>
                  <a:gd name="T4" fmla="*/ 0 w 4"/>
                  <a:gd name="T5" fmla="*/ 0 h 2"/>
                  <a:gd name="T6" fmla="*/ 3 w 4"/>
                  <a:gd name="T7" fmla="*/ 2 h 2"/>
                </a:gdLst>
                <a:ahLst/>
                <a:cxnLst>
                  <a:cxn ang="0">
                    <a:pos x="T0" y="T1"/>
                  </a:cxn>
                  <a:cxn ang="0">
                    <a:pos x="T2" y="T3"/>
                  </a:cxn>
                  <a:cxn ang="0">
                    <a:pos x="T4" y="T5"/>
                  </a:cxn>
                  <a:cxn ang="0">
                    <a:pos x="T6" y="T7"/>
                  </a:cxn>
                </a:cxnLst>
                <a:rect l="0" t="0" r="r" b="b"/>
                <a:pathLst>
                  <a:path w="4" h="2">
                    <a:moveTo>
                      <a:pt x="3" y="2"/>
                    </a:moveTo>
                    <a:lnTo>
                      <a:pt x="4" y="0"/>
                    </a:lnTo>
                    <a:lnTo>
                      <a:pt x="0" y="0"/>
                    </a:lnTo>
                    <a:lnTo>
                      <a:pt x="3"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60" name="Freeform 747"/>
              <p:cNvSpPr>
                <a:spLocks/>
              </p:cNvSpPr>
              <p:nvPr/>
            </p:nvSpPr>
            <p:spPr bwMode="auto">
              <a:xfrm>
                <a:off x="3549" y="3240"/>
                <a:ext cx="13" cy="11"/>
              </a:xfrm>
              <a:custGeom>
                <a:avLst/>
                <a:gdLst>
                  <a:gd name="T0" fmla="*/ 15 w 15"/>
                  <a:gd name="T1" fmla="*/ 4 h 13"/>
                  <a:gd name="T2" fmla="*/ 14 w 15"/>
                  <a:gd name="T3" fmla="*/ 1 h 13"/>
                  <a:gd name="T4" fmla="*/ 0 w 15"/>
                  <a:gd name="T5" fmla="*/ 7 h 13"/>
                  <a:gd name="T6" fmla="*/ 10 w 15"/>
                  <a:gd name="T7" fmla="*/ 11 h 13"/>
                  <a:gd name="T8" fmla="*/ 6 w 15"/>
                  <a:gd name="T9" fmla="*/ 6 h 13"/>
                  <a:gd name="T10" fmla="*/ 13 w 15"/>
                  <a:gd name="T11" fmla="*/ 8 h 13"/>
                  <a:gd name="T12" fmla="*/ 11 w 15"/>
                  <a:gd name="T13" fmla="*/ 4 h 13"/>
                  <a:gd name="T14" fmla="*/ 15 w 15"/>
                  <a:gd name="T15" fmla="*/ 4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3">
                    <a:moveTo>
                      <a:pt x="15" y="4"/>
                    </a:moveTo>
                    <a:cubicBezTo>
                      <a:pt x="14" y="1"/>
                      <a:pt x="14" y="1"/>
                      <a:pt x="14" y="1"/>
                    </a:cubicBezTo>
                    <a:cubicBezTo>
                      <a:pt x="3" y="3"/>
                      <a:pt x="6" y="0"/>
                      <a:pt x="0" y="7"/>
                    </a:cubicBezTo>
                    <a:cubicBezTo>
                      <a:pt x="2" y="9"/>
                      <a:pt x="6" y="13"/>
                      <a:pt x="10" y="11"/>
                    </a:cubicBezTo>
                    <a:cubicBezTo>
                      <a:pt x="9" y="10"/>
                      <a:pt x="5" y="8"/>
                      <a:pt x="6" y="6"/>
                    </a:cubicBezTo>
                    <a:cubicBezTo>
                      <a:pt x="9" y="6"/>
                      <a:pt x="9" y="9"/>
                      <a:pt x="13" y="8"/>
                    </a:cubicBezTo>
                    <a:cubicBezTo>
                      <a:pt x="15" y="5"/>
                      <a:pt x="10" y="7"/>
                      <a:pt x="11" y="4"/>
                    </a:cubicBezTo>
                    <a:lnTo>
                      <a:pt x="15" y="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61" name="Freeform 748"/>
              <p:cNvSpPr>
                <a:spLocks/>
              </p:cNvSpPr>
              <p:nvPr/>
            </p:nvSpPr>
            <p:spPr bwMode="auto">
              <a:xfrm>
                <a:off x="3553" y="3239"/>
                <a:ext cx="4" cy="1"/>
              </a:xfrm>
              <a:custGeom>
                <a:avLst/>
                <a:gdLst>
                  <a:gd name="T0" fmla="*/ 0 w 5"/>
                  <a:gd name="T1" fmla="*/ 1 h 2"/>
                  <a:gd name="T2" fmla="*/ 5 w 5"/>
                  <a:gd name="T3" fmla="*/ 2 h 2"/>
                  <a:gd name="T4" fmla="*/ 0 w 5"/>
                  <a:gd name="T5" fmla="*/ 1 h 2"/>
                </a:gdLst>
                <a:ahLst/>
                <a:cxnLst>
                  <a:cxn ang="0">
                    <a:pos x="T0" y="T1"/>
                  </a:cxn>
                  <a:cxn ang="0">
                    <a:pos x="T2" y="T3"/>
                  </a:cxn>
                  <a:cxn ang="0">
                    <a:pos x="T4" y="T5"/>
                  </a:cxn>
                </a:cxnLst>
                <a:rect l="0" t="0" r="r" b="b"/>
                <a:pathLst>
                  <a:path w="5" h="2">
                    <a:moveTo>
                      <a:pt x="0" y="1"/>
                    </a:moveTo>
                    <a:cubicBezTo>
                      <a:pt x="5" y="2"/>
                      <a:pt x="5" y="2"/>
                      <a:pt x="5" y="2"/>
                    </a:cubicBezTo>
                    <a:cubicBezTo>
                      <a:pt x="3" y="2"/>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62" name="Freeform 749"/>
              <p:cNvSpPr>
                <a:spLocks/>
              </p:cNvSpPr>
              <p:nvPr/>
            </p:nvSpPr>
            <p:spPr bwMode="auto">
              <a:xfrm>
                <a:off x="3550" y="3235"/>
                <a:ext cx="6" cy="3"/>
              </a:xfrm>
              <a:custGeom>
                <a:avLst/>
                <a:gdLst>
                  <a:gd name="T0" fmla="*/ 2 w 6"/>
                  <a:gd name="T1" fmla="*/ 3 h 3"/>
                  <a:gd name="T2" fmla="*/ 6 w 6"/>
                  <a:gd name="T3" fmla="*/ 3 h 3"/>
                  <a:gd name="T4" fmla="*/ 0 w 6"/>
                  <a:gd name="T5" fmla="*/ 0 h 3"/>
                  <a:gd name="T6" fmla="*/ 2 w 6"/>
                  <a:gd name="T7" fmla="*/ 3 h 3"/>
                </a:gdLst>
                <a:ahLst/>
                <a:cxnLst>
                  <a:cxn ang="0">
                    <a:pos x="T0" y="T1"/>
                  </a:cxn>
                  <a:cxn ang="0">
                    <a:pos x="T2" y="T3"/>
                  </a:cxn>
                  <a:cxn ang="0">
                    <a:pos x="T4" y="T5"/>
                  </a:cxn>
                  <a:cxn ang="0">
                    <a:pos x="T6" y="T7"/>
                  </a:cxn>
                </a:cxnLst>
                <a:rect l="0" t="0" r="r" b="b"/>
                <a:pathLst>
                  <a:path w="6" h="3">
                    <a:moveTo>
                      <a:pt x="2" y="3"/>
                    </a:moveTo>
                    <a:cubicBezTo>
                      <a:pt x="2" y="1"/>
                      <a:pt x="6" y="3"/>
                      <a:pt x="6" y="3"/>
                    </a:cubicBezTo>
                    <a:cubicBezTo>
                      <a:pt x="0" y="0"/>
                      <a:pt x="0" y="0"/>
                      <a:pt x="0" y="0"/>
                    </a:cubicBezTo>
                    <a:lnTo>
                      <a:pt x="2"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63" name="Freeform 750"/>
              <p:cNvSpPr>
                <a:spLocks/>
              </p:cNvSpPr>
              <p:nvPr/>
            </p:nvSpPr>
            <p:spPr bwMode="auto">
              <a:xfrm>
                <a:off x="3552" y="3228"/>
                <a:ext cx="1" cy="1"/>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1" y="0"/>
                    </a:cubicBezTo>
                    <a:cubicBezTo>
                      <a:pt x="0" y="0"/>
                      <a:pt x="0" y="0"/>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64" name="Freeform 751"/>
              <p:cNvSpPr>
                <a:spLocks/>
              </p:cNvSpPr>
              <p:nvPr/>
            </p:nvSpPr>
            <p:spPr bwMode="auto">
              <a:xfrm>
                <a:off x="3551" y="3225"/>
                <a:ext cx="9" cy="9"/>
              </a:xfrm>
              <a:custGeom>
                <a:avLst/>
                <a:gdLst>
                  <a:gd name="T0" fmla="*/ 2 w 10"/>
                  <a:gd name="T1" fmla="*/ 0 h 10"/>
                  <a:gd name="T2" fmla="*/ 2 w 10"/>
                  <a:gd name="T3" fmla="*/ 4 h 10"/>
                  <a:gd name="T4" fmla="*/ 2 w 10"/>
                  <a:gd name="T5" fmla="*/ 4 h 10"/>
                  <a:gd name="T6" fmla="*/ 7 w 10"/>
                  <a:gd name="T7" fmla="*/ 7 h 10"/>
                  <a:gd name="T8" fmla="*/ 6 w 10"/>
                  <a:gd name="T9" fmla="*/ 10 h 10"/>
                  <a:gd name="T10" fmla="*/ 10 w 10"/>
                  <a:gd name="T11" fmla="*/ 8 h 10"/>
                  <a:gd name="T12" fmla="*/ 2 w 10"/>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0" h="10">
                    <a:moveTo>
                      <a:pt x="2" y="0"/>
                    </a:moveTo>
                    <a:cubicBezTo>
                      <a:pt x="0" y="1"/>
                      <a:pt x="1" y="2"/>
                      <a:pt x="2" y="4"/>
                    </a:cubicBezTo>
                    <a:cubicBezTo>
                      <a:pt x="2" y="4"/>
                      <a:pt x="2" y="4"/>
                      <a:pt x="2" y="4"/>
                    </a:cubicBezTo>
                    <a:cubicBezTo>
                      <a:pt x="4" y="3"/>
                      <a:pt x="9" y="5"/>
                      <a:pt x="7" y="7"/>
                    </a:cubicBezTo>
                    <a:cubicBezTo>
                      <a:pt x="8" y="9"/>
                      <a:pt x="3" y="8"/>
                      <a:pt x="6" y="10"/>
                    </a:cubicBezTo>
                    <a:cubicBezTo>
                      <a:pt x="10" y="8"/>
                      <a:pt x="10" y="8"/>
                      <a:pt x="10" y="8"/>
                    </a:cubicBezTo>
                    <a:cubicBezTo>
                      <a:pt x="10" y="5"/>
                      <a:pt x="4" y="2"/>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65" name="Freeform 752"/>
              <p:cNvSpPr>
                <a:spLocks/>
              </p:cNvSpPr>
              <p:nvPr/>
            </p:nvSpPr>
            <p:spPr bwMode="auto">
              <a:xfrm>
                <a:off x="3553" y="3229"/>
                <a:ext cx="1"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1" y="1"/>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66" name="Freeform 753"/>
              <p:cNvSpPr>
                <a:spLocks/>
              </p:cNvSpPr>
              <p:nvPr/>
            </p:nvSpPr>
            <p:spPr bwMode="auto">
              <a:xfrm>
                <a:off x="3552" y="3234"/>
                <a:ext cx="3" cy="0"/>
              </a:xfrm>
              <a:custGeom>
                <a:avLst/>
                <a:gdLst>
                  <a:gd name="T0" fmla="*/ 0 w 3"/>
                  <a:gd name="T1" fmla="*/ 1 w 3"/>
                  <a:gd name="T2" fmla="*/ 3 w 3"/>
                  <a:gd name="T3" fmla="*/ 0 w 3"/>
                </a:gdLst>
                <a:ahLst/>
                <a:cxnLst>
                  <a:cxn ang="0">
                    <a:pos x="T0" y="0"/>
                  </a:cxn>
                  <a:cxn ang="0">
                    <a:pos x="T1" y="0"/>
                  </a:cxn>
                  <a:cxn ang="0">
                    <a:pos x="T2" y="0"/>
                  </a:cxn>
                  <a:cxn ang="0">
                    <a:pos x="T3" y="0"/>
                  </a:cxn>
                </a:cxnLst>
                <a:rect l="0" t="0" r="r" b="b"/>
                <a:pathLst>
                  <a:path w="3">
                    <a:moveTo>
                      <a:pt x="0" y="0"/>
                    </a:moveTo>
                    <a:lnTo>
                      <a:pt x="1" y="0"/>
                    </a:lnTo>
                    <a:lnTo>
                      <a:pt x="3"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67" name="Freeform 754"/>
              <p:cNvSpPr>
                <a:spLocks/>
              </p:cNvSpPr>
              <p:nvPr/>
            </p:nvSpPr>
            <p:spPr bwMode="auto">
              <a:xfrm>
                <a:off x="3553" y="3216"/>
                <a:ext cx="11" cy="8"/>
              </a:xfrm>
              <a:custGeom>
                <a:avLst/>
                <a:gdLst>
                  <a:gd name="T0" fmla="*/ 1 w 13"/>
                  <a:gd name="T1" fmla="*/ 2 h 9"/>
                  <a:gd name="T2" fmla="*/ 5 w 13"/>
                  <a:gd name="T3" fmla="*/ 9 h 9"/>
                  <a:gd name="T4" fmla="*/ 13 w 13"/>
                  <a:gd name="T5" fmla="*/ 5 h 9"/>
                  <a:gd name="T6" fmla="*/ 12 w 13"/>
                  <a:gd name="T7" fmla="*/ 1 h 9"/>
                  <a:gd name="T8" fmla="*/ 1 w 13"/>
                  <a:gd name="T9" fmla="*/ 2 h 9"/>
                </a:gdLst>
                <a:ahLst/>
                <a:cxnLst>
                  <a:cxn ang="0">
                    <a:pos x="T0" y="T1"/>
                  </a:cxn>
                  <a:cxn ang="0">
                    <a:pos x="T2" y="T3"/>
                  </a:cxn>
                  <a:cxn ang="0">
                    <a:pos x="T4" y="T5"/>
                  </a:cxn>
                  <a:cxn ang="0">
                    <a:pos x="T6" y="T7"/>
                  </a:cxn>
                  <a:cxn ang="0">
                    <a:pos x="T8" y="T9"/>
                  </a:cxn>
                </a:cxnLst>
                <a:rect l="0" t="0" r="r" b="b"/>
                <a:pathLst>
                  <a:path w="13" h="9">
                    <a:moveTo>
                      <a:pt x="1" y="2"/>
                    </a:moveTo>
                    <a:cubicBezTo>
                      <a:pt x="8" y="4"/>
                      <a:pt x="0" y="7"/>
                      <a:pt x="5" y="9"/>
                    </a:cubicBezTo>
                    <a:cubicBezTo>
                      <a:pt x="5" y="6"/>
                      <a:pt x="10" y="4"/>
                      <a:pt x="13" y="5"/>
                    </a:cubicBezTo>
                    <a:cubicBezTo>
                      <a:pt x="12" y="1"/>
                      <a:pt x="12" y="1"/>
                      <a:pt x="12" y="1"/>
                    </a:cubicBezTo>
                    <a:cubicBezTo>
                      <a:pt x="10" y="0"/>
                      <a:pt x="5" y="1"/>
                      <a:pt x="1"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68" name="Freeform 755"/>
              <p:cNvSpPr>
                <a:spLocks/>
              </p:cNvSpPr>
              <p:nvPr/>
            </p:nvSpPr>
            <p:spPr bwMode="auto">
              <a:xfrm>
                <a:off x="3569" y="3213"/>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69" name="Freeform 756"/>
              <p:cNvSpPr>
                <a:spLocks/>
              </p:cNvSpPr>
              <p:nvPr/>
            </p:nvSpPr>
            <p:spPr bwMode="auto">
              <a:xfrm>
                <a:off x="3559" y="3197"/>
                <a:ext cx="15" cy="18"/>
              </a:xfrm>
              <a:custGeom>
                <a:avLst/>
                <a:gdLst>
                  <a:gd name="T0" fmla="*/ 3 w 17"/>
                  <a:gd name="T1" fmla="*/ 0 h 21"/>
                  <a:gd name="T2" fmla="*/ 9 w 17"/>
                  <a:gd name="T3" fmla="*/ 9 h 21"/>
                  <a:gd name="T4" fmla="*/ 4 w 17"/>
                  <a:gd name="T5" fmla="*/ 6 h 21"/>
                  <a:gd name="T6" fmla="*/ 6 w 17"/>
                  <a:gd name="T7" fmla="*/ 14 h 21"/>
                  <a:gd name="T8" fmla="*/ 0 w 17"/>
                  <a:gd name="T9" fmla="*/ 10 h 21"/>
                  <a:gd name="T10" fmla="*/ 5 w 17"/>
                  <a:gd name="T11" fmla="*/ 18 h 21"/>
                  <a:gd name="T12" fmla="*/ 0 w 17"/>
                  <a:gd name="T13" fmla="*/ 21 h 21"/>
                  <a:gd name="T14" fmla="*/ 7 w 17"/>
                  <a:gd name="T15" fmla="*/ 20 h 21"/>
                  <a:gd name="T16" fmla="*/ 7 w 17"/>
                  <a:gd name="T17" fmla="*/ 16 h 21"/>
                  <a:gd name="T18" fmla="*/ 11 w 17"/>
                  <a:gd name="T19" fmla="*/ 19 h 21"/>
                  <a:gd name="T20" fmla="*/ 16 w 17"/>
                  <a:gd name="T21" fmla="*/ 8 h 21"/>
                  <a:gd name="T22" fmla="*/ 3 w 17"/>
                  <a:gd name="T2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21">
                    <a:moveTo>
                      <a:pt x="3" y="0"/>
                    </a:moveTo>
                    <a:cubicBezTo>
                      <a:pt x="9" y="9"/>
                      <a:pt x="9" y="9"/>
                      <a:pt x="9" y="9"/>
                    </a:cubicBezTo>
                    <a:cubicBezTo>
                      <a:pt x="7" y="8"/>
                      <a:pt x="4" y="8"/>
                      <a:pt x="4" y="6"/>
                    </a:cubicBezTo>
                    <a:cubicBezTo>
                      <a:pt x="3" y="10"/>
                      <a:pt x="7" y="11"/>
                      <a:pt x="6" y="14"/>
                    </a:cubicBezTo>
                    <a:cubicBezTo>
                      <a:pt x="0" y="14"/>
                      <a:pt x="6" y="8"/>
                      <a:pt x="0" y="10"/>
                    </a:cubicBezTo>
                    <a:cubicBezTo>
                      <a:pt x="0" y="12"/>
                      <a:pt x="0" y="15"/>
                      <a:pt x="5" y="18"/>
                    </a:cubicBezTo>
                    <a:cubicBezTo>
                      <a:pt x="0" y="21"/>
                      <a:pt x="0" y="21"/>
                      <a:pt x="0" y="21"/>
                    </a:cubicBezTo>
                    <a:cubicBezTo>
                      <a:pt x="7" y="20"/>
                      <a:pt x="7" y="20"/>
                      <a:pt x="7" y="20"/>
                    </a:cubicBezTo>
                    <a:cubicBezTo>
                      <a:pt x="9" y="19"/>
                      <a:pt x="2" y="17"/>
                      <a:pt x="7" y="16"/>
                    </a:cubicBezTo>
                    <a:cubicBezTo>
                      <a:pt x="10" y="16"/>
                      <a:pt x="10" y="18"/>
                      <a:pt x="11" y="19"/>
                    </a:cubicBezTo>
                    <a:cubicBezTo>
                      <a:pt x="10" y="16"/>
                      <a:pt x="17" y="13"/>
                      <a:pt x="16" y="8"/>
                    </a:cubicBezTo>
                    <a:cubicBezTo>
                      <a:pt x="16" y="3"/>
                      <a:pt x="6" y="4"/>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70" name="Freeform 757"/>
              <p:cNvSpPr>
                <a:spLocks/>
              </p:cNvSpPr>
              <p:nvPr/>
            </p:nvSpPr>
            <p:spPr bwMode="auto">
              <a:xfrm>
                <a:off x="3567" y="3197"/>
                <a:ext cx="3" cy="0"/>
              </a:xfrm>
              <a:custGeom>
                <a:avLst/>
                <a:gdLst>
                  <a:gd name="T0" fmla="*/ 1 w 3"/>
                  <a:gd name="T1" fmla="*/ 3 w 3"/>
                  <a:gd name="T2" fmla="*/ 0 w 3"/>
                  <a:gd name="T3" fmla="*/ 1 w 3"/>
                </a:gdLst>
                <a:ahLst/>
                <a:cxnLst>
                  <a:cxn ang="0">
                    <a:pos x="T0" y="0"/>
                  </a:cxn>
                  <a:cxn ang="0">
                    <a:pos x="T1" y="0"/>
                  </a:cxn>
                  <a:cxn ang="0">
                    <a:pos x="T2" y="0"/>
                  </a:cxn>
                  <a:cxn ang="0">
                    <a:pos x="T3" y="0"/>
                  </a:cxn>
                </a:cxnLst>
                <a:rect l="0" t="0" r="r" b="b"/>
                <a:pathLst>
                  <a:path w="3">
                    <a:moveTo>
                      <a:pt x="1" y="0"/>
                    </a:moveTo>
                    <a:lnTo>
                      <a:pt x="3"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71" name="Freeform 758"/>
              <p:cNvSpPr>
                <a:spLocks/>
              </p:cNvSpPr>
              <p:nvPr/>
            </p:nvSpPr>
            <p:spPr bwMode="auto">
              <a:xfrm>
                <a:off x="3561" y="3179"/>
                <a:ext cx="14" cy="15"/>
              </a:xfrm>
              <a:custGeom>
                <a:avLst/>
                <a:gdLst>
                  <a:gd name="T0" fmla="*/ 0 w 17"/>
                  <a:gd name="T1" fmla="*/ 11 h 17"/>
                  <a:gd name="T2" fmla="*/ 4 w 17"/>
                  <a:gd name="T3" fmla="*/ 15 h 17"/>
                  <a:gd name="T4" fmla="*/ 1 w 17"/>
                  <a:gd name="T5" fmla="*/ 16 h 17"/>
                  <a:gd name="T6" fmla="*/ 6 w 17"/>
                  <a:gd name="T7" fmla="*/ 17 h 17"/>
                  <a:gd name="T8" fmla="*/ 4 w 17"/>
                  <a:gd name="T9" fmla="*/ 9 h 17"/>
                  <a:gd name="T10" fmla="*/ 13 w 17"/>
                  <a:gd name="T11" fmla="*/ 8 h 17"/>
                  <a:gd name="T12" fmla="*/ 10 w 17"/>
                  <a:gd name="T13" fmla="*/ 12 h 17"/>
                  <a:gd name="T14" fmla="*/ 10 w 17"/>
                  <a:gd name="T15" fmla="*/ 1 h 17"/>
                  <a:gd name="T16" fmla="*/ 8 w 17"/>
                  <a:gd name="T17" fmla="*/ 3 h 17"/>
                  <a:gd name="T18" fmla="*/ 6 w 17"/>
                  <a:gd name="T19" fmla="*/ 0 h 17"/>
                  <a:gd name="T20" fmla="*/ 0 w 17"/>
                  <a:gd name="T21" fmla="*/ 1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7">
                    <a:moveTo>
                      <a:pt x="0" y="11"/>
                    </a:moveTo>
                    <a:cubicBezTo>
                      <a:pt x="4" y="15"/>
                      <a:pt x="4" y="15"/>
                      <a:pt x="4" y="15"/>
                    </a:cubicBezTo>
                    <a:cubicBezTo>
                      <a:pt x="3" y="16"/>
                      <a:pt x="2" y="16"/>
                      <a:pt x="1" y="16"/>
                    </a:cubicBezTo>
                    <a:cubicBezTo>
                      <a:pt x="2" y="16"/>
                      <a:pt x="5" y="17"/>
                      <a:pt x="6" y="17"/>
                    </a:cubicBezTo>
                    <a:cubicBezTo>
                      <a:pt x="12" y="16"/>
                      <a:pt x="4" y="12"/>
                      <a:pt x="4" y="9"/>
                    </a:cubicBezTo>
                    <a:cubicBezTo>
                      <a:pt x="7" y="3"/>
                      <a:pt x="7" y="10"/>
                      <a:pt x="13" y="8"/>
                    </a:cubicBezTo>
                    <a:cubicBezTo>
                      <a:pt x="12" y="10"/>
                      <a:pt x="11" y="10"/>
                      <a:pt x="10" y="12"/>
                    </a:cubicBezTo>
                    <a:cubicBezTo>
                      <a:pt x="17" y="9"/>
                      <a:pt x="12" y="4"/>
                      <a:pt x="10" y="1"/>
                    </a:cubicBezTo>
                    <a:cubicBezTo>
                      <a:pt x="9" y="2"/>
                      <a:pt x="7" y="2"/>
                      <a:pt x="8" y="3"/>
                    </a:cubicBezTo>
                    <a:cubicBezTo>
                      <a:pt x="6" y="0"/>
                      <a:pt x="6" y="0"/>
                      <a:pt x="6" y="0"/>
                    </a:cubicBezTo>
                    <a:cubicBezTo>
                      <a:pt x="1" y="3"/>
                      <a:pt x="0" y="5"/>
                      <a:pt x="0" y="1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72" name="Freeform 759"/>
              <p:cNvSpPr>
                <a:spLocks/>
              </p:cNvSpPr>
              <p:nvPr/>
            </p:nvSpPr>
            <p:spPr bwMode="auto">
              <a:xfrm>
                <a:off x="3559" y="3193"/>
                <a:ext cx="3" cy="2"/>
              </a:xfrm>
              <a:custGeom>
                <a:avLst/>
                <a:gdLst>
                  <a:gd name="T0" fmla="*/ 1 w 3"/>
                  <a:gd name="T1" fmla="*/ 2 h 2"/>
                  <a:gd name="T2" fmla="*/ 3 w 3"/>
                  <a:gd name="T3" fmla="*/ 0 h 2"/>
                  <a:gd name="T4" fmla="*/ 1 w 3"/>
                  <a:gd name="T5" fmla="*/ 2 h 2"/>
                </a:gdLst>
                <a:ahLst/>
                <a:cxnLst>
                  <a:cxn ang="0">
                    <a:pos x="T0" y="T1"/>
                  </a:cxn>
                  <a:cxn ang="0">
                    <a:pos x="T2" y="T3"/>
                  </a:cxn>
                  <a:cxn ang="0">
                    <a:pos x="T4" y="T5"/>
                  </a:cxn>
                </a:cxnLst>
                <a:rect l="0" t="0" r="r" b="b"/>
                <a:pathLst>
                  <a:path w="3" h="2">
                    <a:moveTo>
                      <a:pt x="1" y="2"/>
                    </a:moveTo>
                    <a:cubicBezTo>
                      <a:pt x="1" y="1"/>
                      <a:pt x="2" y="0"/>
                      <a:pt x="3" y="0"/>
                    </a:cubicBezTo>
                    <a:cubicBezTo>
                      <a:pt x="1" y="0"/>
                      <a:pt x="0" y="1"/>
                      <a:pt x="1"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73" name="Freeform 760"/>
              <p:cNvSpPr>
                <a:spLocks/>
              </p:cNvSpPr>
              <p:nvPr/>
            </p:nvSpPr>
            <p:spPr bwMode="auto">
              <a:xfrm>
                <a:off x="3569" y="3179"/>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1"/>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74" name="Freeform 761"/>
              <p:cNvSpPr>
                <a:spLocks/>
              </p:cNvSpPr>
              <p:nvPr/>
            </p:nvSpPr>
            <p:spPr bwMode="auto">
              <a:xfrm>
                <a:off x="3562" y="3178"/>
                <a:ext cx="2" cy="3"/>
              </a:xfrm>
              <a:custGeom>
                <a:avLst/>
                <a:gdLst>
                  <a:gd name="T0" fmla="*/ 2 w 3"/>
                  <a:gd name="T1" fmla="*/ 3 h 3"/>
                  <a:gd name="T2" fmla="*/ 3 w 3"/>
                  <a:gd name="T3" fmla="*/ 0 h 3"/>
                  <a:gd name="T4" fmla="*/ 0 w 3"/>
                  <a:gd name="T5" fmla="*/ 1 h 3"/>
                  <a:gd name="T6" fmla="*/ 2 w 3"/>
                  <a:gd name="T7" fmla="*/ 3 h 3"/>
                </a:gdLst>
                <a:ahLst/>
                <a:cxnLst>
                  <a:cxn ang="0">
                    <a:pos x="T0" y="T1"/>
                  </a:cxn>
                  <a:cxn ang="0">
                    <a:pos x="T2" y="T3"/>
                  </a:cxn>
                  <a:cxn ang="0">
                    <a:pos x="T4" y="T5"/>
                  </a:cxn>
                  <a:cxn ang="0">
                    <a:pos x="T6" y="T7"/>
                  </a:cxn>
                </a:cxnLst>
                <a:rect l="0" t="0" r="r" b="b"/>
                <a:pathLst>
                  <a:path w="3" h="3">
                    <a:moveTo>
                      <a:pt x="2" y="3"/>
                    </a:moveTo>
                    <a:cubicBezTo>
                      <a:pt x="3" y="0"/>
                      <a:pt x="3" y="0"/>
                      <a:pt x="3" y="0"/>
                    </a:cubicBezTo>
                    <a:cubicBezTo>
                      <a:pt x="0" y="1"/>
                      <a:pt x="0" y="1"/>
                      <a:pt x="0" y="1"/>
                    </a:cubicBezTo>
                    <a:cubicBezTo>
                      <a:pt x="0" y="1"/>
                      <a:pt x="0" y="3"/>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75" name="Freeform 762"/>
              <p:cNvSpPr>
                <a:spLocks/>
              </p:cNvSpPr>
              <p:nvPr/>
            </p:nvSpPr>
            <p:spPr bwMode="auto">
              <a:xfrm>
                <a:off x="3559" y="3078"/>
                <a:ext cx="22" cy="100"/>
              </a:xfrm>
              <a:custGeom>
                <a:avLst/>
                <a:gdLst>
                  <a:gd name="T0" fmla="*/ 23 w 25"/>
                  <a:gd name="T1" fmla="*/ 3 h 115"/>
                  <a:gd name="T2" fmla="*/ 20 w 25"/>
                  <a:gd name="T3" fmla="*/ 6 h 115"/>
                  <a:gd name="T4" fmla="*/ 16 w 25"/>
                  <a:gd name="T5" fmla="*/ 1 h 115"/>
                  <a:gd name="T6" fmla="*/ 9 w 25"/>
                  <a:gd name="T7" fmla="*/ 1 h 115"/>
                  <a:gd name="T8" fmla="*/ 11 w 25"/>
                  <a:gd name="T9" fmla="*/ 10 h 115"/>
                  <a:gd name="T10" fmla="*/ 8 w 25"/>
                  <a:gd name="T11" fmla="*/ 10 h 115"/>
                  <a:gd name="T12" fmla="*/ 9 w 25"/>
                  <a:gd name="T13" fmla="*/ 27 h 115"/>
                  <a:gd name="T14" fmla="*/ 9 w 25"/>
                  <a:gd name="T15" fmla="*/ 39 h 115"/>
                  <a:gd name="T16" fmla="*/ 4 w 25"/>
                  <a:gd name="T17" fmla="*/ 86 h 115"/>
                  <a:gd name="T18" fmla="*/ 10 w 25"/>
                  <a:gd name="T19" fmla="*/ 89 h 115"/>
                  <a:gd name="T20" fmla="*/ 6 w 25"/>
                  <a:gd name="T21" fmla="*/ 92 h 115"/>
                  <a:gd name="T22" fmla="*/ 6 w 25"/>
                  <a:gd name="T23" fmla="*/ 89 h 115"/>
                  <a:gd name="T24" fmla="*/ 3 w 25"/>
                  <a:gd name="T25" fmla="*/ 103 h 115"/>
                  <a:gd name="T26" fmla="*/ 11 w 25"/>
                  <a:gd name="T27" fmla="*/ 103 h 115"/>
                  <a:gd name="T28" fmla="*/ 3 w 25"/>
                  <a:gd name="T29" fmla="*/ 109 h 115"/>
                  <a:gd name="T30" fmla="*/ 7 w 25"/>
                  <a:gd name="T31" fmla="*/ 114 h 115"/>
                  <a:gd name="T32" fmla="*/ 13 w 25"/>
                  <a:gd name="T33" fmla="*/ 109 h 115"/>
                  <a:gd name="T34" fmla="*/ 15 w 25"/>
                  <a:gd name="T35" fmla="*/ 113 h 115"/>
                  <a:gd name="T36" fmla="*/ 9 w 25"/>
                  <a:gd name="T37" fmla="*/ 82 h 115"/>
                  <a:gd name="T38" fmla="*/ 13 w 25"/>
                  <a:gd name="T39" fmla="*/ 83 h 115"/>
                  <a:gd name="T40" fmla="*/ 18 w 25"/>
                  <a:gd name="T41" fmla="*/ 65 h 115"/>
                  <a:gd name="T42" fmla="*/ 12 w 25"/>
                  <a:gd name="T43" fmla="*/ 57 h 115"/>
                  <a:gd name="T44" fmla="*/ 15 w 25"/>
                  <a:gd name="T45" fmla="*/ 53 h 115"/>
                  <a:gd name="T46" fmla="*/ 12 w 25"/>
                  <a:gd name="T47" fmla="*/ 53 h 115"/>
                  <a:gd name="T48" fmla="*/ 16 w 25"/>
                  <a:gd name="T49" fmla="*/ 47 h 115"/>
                  <a:gd name="T50" fmla="*/ 9 w 25"/>
                  <a:gd name="T51" fmla="*/ 45 h 115"/>
                  <a:gd name="T52" fmla="*/ 21 w 25"/>
                  <a:gd name="T53" fmla="*/ 35 h 115"/>
                  <a:gd name="T54" fmla="*/ 16 w 25"/>
                  <a:gd name="T55" fmla="*/ 36 h 115"/>
                  <a:gd name="T56" fmla="*/ 13 w 25"/>
                  <a:gd name="T57" fmla="*/ 34 h 115"/>
                  <a:gd name="T58" fmla="*/ 20 w 25"/>
                  <a:gd name="T59" fmla="*/ 33 h 115"/>
                  <a:gd name="T60" fmla="*/ 16 w 25"/>
                  <a:gd name="T61" fmla="*/ 23 h 115"/>
                  <a:gd name="T62" fmla="*/ 13 w 25"/>
                  <a:gd name="T63" fmla="*/ 24 h 115"/>
                  <a:gd name="T64" fmla="*/ 16 w 25"/>
                  <a:gd name="T65" fmla="*/ 12 h 115"/>
                  <a:gd name="T66" fmla="*/ 22 w 25"/>
                  <a:gd name="T67" fmla="*/ 19 h 115"/>
                  <a:gd name="T68" fmla="*/ 25 w 25"/>
                  <a:gd name="T69" fmla="*/ 15 h 115"/>
                  <a:gd name="T70" fmla="*/ 17 w 25"/>
                  <a:gd name="T71" fmla="*/ 7 h 115"/>
                  <a:gd name="T72" fmla="*/ 23 w 25"/>
                  <a:gd name="T73" fmla="*/ 3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 h="115">
                    <a:moveTo>
                      <a:pt x="23" y="3"/>
                    </a:moveTo>
                    <a:cubicBezTo>
                      <a:pt x="21" y="3"/>
                      <a:pt x="20" y="4"/>
                      <a:pt x="20" y="6"/>
                    </a:cubicBezTo>
                    <a:cubicBezTo>
                      <a:pt x="17" y="5"/>
                      <a:pt x="18" y="2"/>
                      <a:pt x="16" y="1"/>
                    </a:cubicBezTo>
                    <a:cubicBezTo>
                      <a:pt x="14" y="4"/>
                      <a:pt x="12" y="0"/>
                      <a:pt x="9" y="1"/>
                    </a:cubicBezTo>
                    <a:cubicBezTo>
                      <a:pt x="8" y="4"/>
                      <a:pt x="12" y="6"/>
                      <a:pt x="11" y="10"/>
                    </a:cubicBezTo>
                    <a:cubicBezTo>
                      <a:pt x="8" y="10"/>
                      <a:pt x="8" y="10"/>
                      <a:pt x="8" y="10"/>
                    </a:cubicBezTo>
                    <a:cubicBezTo>
                      <a:pt x="9" y="15"/>
                      <a:pt x="12" y="23"/>
                      <a:pt x="9" y="27"/>
                    </a:cubicBezTo>
                    <a:cubicBezTo>
                      <a:pt x="7" y="31"/>
                      <a:pt x="8" y="34"/>
                      <a:pt x="9" y="39"/>
                    </a:cubicBezTo>
                    <a:cubicBezTo>
                      <a:pt x="6" y="54"/>
                      <a:pt x="8" y="70"/>
                      <a:pt x="4" y="86"/>
                    </a:cubicBezTo>
                    <a:cubicBezTo>
                      <a:pt x="10" y="89"/>
                      <a:pt x="10" y="89"/>
                      <a:pt x="10" y="89"/>
                    </a:cubicBezTo>
                    <a:cubicBezTo>
                      <a:pt x="7" y="89"/>
                      <a:pt x="10" y="93"/>
                      <a:pt x="6" y="92"/>
                    </a:cubicBezTo>
                    <a:cubicBezTo>
                      <a:pt x="7" y="91"/>
                      <a:pt x="6" y="90"/>
                      <a:pt x="6" y="89"/>
                    </a:cubicBezTo>
                    <a:cubicBezTo>
                      <a:pt x="0" y="92"/>
                      <a:pt x="6" y="99"/>
                      <a:pt x="3" y="103"/>
                    </a:cubicBezTo>
                    <a:cubicBezTo>
                      <a:pt x="5" y="102"/>
                      <a:pt x="10" y="102"/>
                      <a:pt x="11" y="103"/>
                    </a:cubicBezTo>
                    <a:cubicBezTo>
                      <a:pt x="4" y="102"/>
                      <a:pt x="11" y="108"/>
                      <a:pt x="3" y="109"/>
                    </a:cubicBezTo>
                    <a:cubicBezTo>
                      <a:pt x="0" y="113"/>
                      <a:pt x="9" y="110"/>
                      <a:pt x="7" y="114"/>
                    </a:cubicBezTo>
                    <a:cubicBezTo>
                      <a:pt x="11" y="115"/>
                      <a:pt x="10" y="110"/>
                      <a:pt x="13" y="109"/>
                    </a:cubicBezTo>
                    <a:cubicBezTo>
                      <a:pt x="16" y="111"/>
                      <a:pt x="11" y="113"/>
                      <a:pt x="15" y="113"/>
                    </a:cubicBezTo>
                    <a:cubicBezTo>
                      <a:pt x="18" y="106"/>
                      <a:pt x="10" y="93"/>
                      <a:pt x="9" y="82"/>
                    </a:cubicBezTo>
                    <a:cubicBezTo>
                      <a:pt x="13" y="83"/>
                      <a:pt x="13" y="83"/>
                      <a:pt x="13" y="83"/>
                    </a:cubicBezTo>
                    <a:cubicBezTo>
                      <a:pt x="10" y="77"/>
                      <a:pt x="11" y="69"/>
                      <a:pt x="18" y="65"/>
                    </a:cubicBezTo>
                    <a:cubicBezTo>
                      <a:pt x="14" y="65"/>
                      <a:pt x="20" y="57"/>
                      <a:pt x="12" y="57"/>
                    </a:cubicBezTo>
                    <a:cubicBezTo>
                      <a:pt x="14" y="56"/>
                      <a:pt x="14" y="55"/>
                      <a:pt x="15" y="53"/>
                    </a:cubicBezTo>
                    <a:cubicBezTo>
                      <a:pt x="12" y="53"/>
                      <a:pt x="12" y="53"/>
                      <a:pt x="12" y="53"/>
                    </a:cubicBezTo>
                    <a:cubicBezTo>
                      <a:pt x="12" y="50"/>
                      <a:pt x="16" y="51"/>
                      <a:pt x="16" y="47"/>
                    </a:cubicBezTo>
                    <a:cubicBezTo>
                      <a:pt x="13" y="49"/>
                      <a:pt x="12" y="47"/>
                      <a:pt x="9" y="45"/>
                    </a:cubicBezTo>
                    <a:cubicBezTo>
                      <a:pt x="13" y="42"/>
                      <a:pt x="17" y="38"/>
                      <a:pt x="21" y="35"/>
                    </a:cubicBezTo>
                    <a:cubicBezTo>
                      <a:pt x="19" y="35"/>
                      <a:pt x="18" y="36"/>
                      <a:pt x="16" y="36"/>
                    </a:cubicBezTo>
                    <a:cubicBezTo>
                      <a:pt x="18" y="34"/>
                      <a:pt x="14" y="34"/>
                      <a:pt x="13" y="34"/>
                    </a:cubicBezTo>
                    <a:cubicBezTo>
                      <a:pt x="13" y="32"/>
                      <a:pt x="18" y="32"/>
                      <a:pt x="20" y="33"/>
                    </a:cubicBezTo>
                    <a:cubicBezTo>
                      <a:pt x="22" y="29"/>
                      <a:pt x="13" y="26"/>
                      <a:pt x="16" y="23"/>
                    </a:cubicBezTo>
                    <a:cubicBezTo>
                      <a:pt x="13" y="24"/>
                      <a:pt x="13" y="24"/>
                      <a:pt x="13" y="24"/>
                    </a:cubicBezTo>
                    <a:cubicBezTo>
                      <a:pt x="12" y="20"/>
                      <a:pt x="16" y="17"/>
                      <a:pt x="16" y="12"/>
                    </a:cubicBezTo>
                    <a:cubicBezTo>
                      <a:pt x="21" y="11"/>
                      <a:pt x="20" y="17"/>
                      <a:pt x="22" y="19"/>
                    </a:cubicBezTo>
                    <a:cubicBezTo>
                      <a:pt x="23" y="18"/>
                      <a:pt x="23" y="16"/>
                      <a:pt x="25" y="15"/>
                    </a:cubicBezTo>
                    <a:cubicBezTo>
                      <a:pt x="23" y="13"/>
                      <a:pt x="19" y="10"/>
                      <a:pt x="17" y="7"/>
                    </a:cubicBezTo>
                    <a:cubicBezTo>
                      <a:pt x="23" y="10"/>
                      <a:pt x="23" y="4"/>
                      <a:pt x="23"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76" name="Freeform 763"/>
              <p:cNvSpPr>
                <a:spLocks/>
              </p:cNvSpPr>
              <p:nvPr/>
            </p:nvSpPr>
            <p:spPr bwMode="auto">
              <a:xfrm>
                <a:off x="3581" y="3091"/>
                <a:ext cx="1" cy="2"/>
              </a:xfrm>
              <a:custGeom>
                <a:avLst/>
                <a:gdLst>
                  <a:gd name="T0" fmla="*/ 0 w 2"/>
                  <a:gd name="T1" fmla="*/ 0 h 2"/>
                  <a:gd name="T2" fmla="*/ 2 w 2"/>
                  <a:gd name="T3" fmla="*/ 2 h 2"/>
                  <a:gd name="T4" fmla="*/ 2 w 2"/>
                  <a:gd name="T5" fmla="*/ 0 h 2"/>
                  <a:gd name="T6" fmla="*/ 0 w 2"/>
                  <a:gd name="T7" fmla="*/ 0 h 2"/>
                </a:gdLst>
                <a:ahLst/>
                <a:cxnLst>
                  <a:cxn ang="0">
                    <a:pos x="T0" y="T1"/>
                  </a:cxn>
                  <a:cxn ang="0">
                    <a:pos x="T2" y="T3"/>
                  </a:cxn>
                  <a:cxn ang="0">
                    <a:pos x="T4" y="T5"/>
                  </a:cxn>
                  <a:cxn ang="0">
                    <a:pos x="T6" y="T7"/>
                  </a:cxn>
                </a:cxnLst>
                <a:rect l="0" t="0" r="r" b="b"/>
                <a:pathLst>
                  <a:path w="2" h="2">
                    <a:moveTo>
                      <a:pt x="0" y="0"/>
                    </a:moveTo>
                    <a:cubicBezTo>
                      <a:pt x="2" y="2"/>
                      <a:pt x="2" y="2"/>
                      <a:pt x="2" y="2"/>
                    </a:cubicBezTo>
                    <a:cubicBezTo>
                      <a:pt x="2" y="1"/>
                      <a:pt x="1" y="1"/>
                      <a:pt x="2" y="0"/>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77" name="Freeform 764"/>
              <p:cNvSpPr>
                <a:spLocks/>
              </p:cNvSpPr>
              <p:nvPr/>
            </p:nvSpPr>
            <p:spPr bwMode="auto">
              <a:xfrm>
                <a:off x="3579" y="3080"/>
                <a:ext cx="1"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1" y="1"/>
                      <a:pt x="1" y="1"/>
                      <a:pt x="1" y="1"/>
                    </a:cubicBezTo>
                    <a:cubicBezTo>
                      <a:pt x="1" y="0"/>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78" name="Freeform 765"/>
              <p:cNvSpPr>
                <a:spLocks/>
              </p:cNvSpPr>
              <p:nvPr/>
            </p:nvSpPr>
            <p:spPr bwMode="auto">
              <a:xfrm>
                <a:off x="3566" y="3101"/>
                <a:ext cx="1" cy="1"/>
              </a:xfrm>
              <a:custGeom>
                <a:avLst/>
                <a:gdLst>
                  <a:gd name="T0" fmla="*/ 0 w 1"/>
                  <a:gd name="T1" fmla="*/ 1 h 1"/>
                  <a:gd name="T2" fmla="*/ 1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1" y="1"/>
                    </a:ln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79" name="Freeform 766"/>
              <p:cNvSpPr>
                <a:spLocks/>
              </p:cNvSpPr>
              <p:nvPr/>
            </p:nvSpPr>
            <p:spPr bwMode="auto">
              <a:xfrm>
                <a:off x="3577" y="3106"/>
                <a:ext cx="4" cy="3"/>
              </a:xfrm>
              <a:custGeom>
                <a:avLst/>
                <a:gdLst>
                  <a:gd name="T0" fmla="*/ 4 w 4"/>
                  <a:gd name="T1" fmla="*/ 0 h 3"/>
                  <a:gd name="T2" fmla="*/ 0 w 4"/>
                  <a:gd name="T3" fmla="*/ 3 h 3"/>
                  <a:gd name="T4" fmla="*/ 4 w 4"/>
                  <a:gd name="T5" fmla="*/ 0 h 3"/>
                </a:gdLst>
                <a:ahLst/>
                <a:cxnLst>
                  <a:cxn ang="0">
                    <a:pos x="T0" y="T1"/>
                  </a:cxn>
                  <a:cxn ang="0">
                    <a:pos x="T2" y="T3"/>
                  </a:cxn>
                  <a:cxn ang="0">
                    <a:pos x="T4" y="T5"/>
                  </a:cxn>
                </a:cxnLst>
                <a:rect l="0" t="0" r="r" b="b"/>
                <a:pathLst>
                  <a:path w="4" h="3">
                    <a:moveTo>
                      <a:pt x="4" y="0"/>
                    </a:moveTo>
                    <a:cubicBezTo>
                      <a:pt x="0" y="3"/>
                      <a:pt x="0" y="3"/>
                      <a:pt x="0" y="3"/>
                    </a:cubicBezTo>
                    <a:cubicBezTo>
                      <a:pt x="1" y="3"/>
                      <a:pt x="3" y="3"/>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80" name="Freeform 767"/>
              <p:cNvSpPr>
                <a:spLocks/>
              </p:cNvSpPr>
              <p:nvPr/>
            </p:nvSpPr>
            <p:spPr bwMode="auto">
              <a:xfrm>
                <a:off x="3575" y="3128"/>
                <a:ext cx="3" cy="2"/>
              </a:xfrm>
              <a:custGeom>
                <a:avLst/>
                <a:gdLst>
                  <a:gd name="T0" fmla="*/ 0 w 4"/>
                  <a:gd name="T1" fmla="*/ 1 h 2"/>
                  <a:gd name="T2" fmla="*/ 3 w 4"/>
                  <a:gd name="T3" fmla="*/ 2 h 2"/>
                  <a:gd name="T4" fmla="*/ 0 w 4"/>
                  <a:gd name="T5" fmla="*/ 1 h 2"/>
                </a:gdLst>
                <a:ahLst/>
                <a:cxnLst>
                  <a:cxn ang="0">
                    <a:pos x="T0" y="T1"/>
                  </a:cxn>
                  <a:cxn ang="0">
                    <a:pos x="T2" y="T3"/>
                  </a:cxn>
                  <a:cxn ang="0">
                    <a:pos x="T4" y="T5"/>
                  </a:cxn>
                </a:cxnLst>
                <a:rect l="0" t="0" r="r" b="b"/>
                <a:pathLst>
                  <a:path w="4" h="2">
                    <a:moveTo>
                      <a:pt x="0" y="1"/>
                    </a:moveTo>
                    <a:cubicBezTo>
                      <a:pt x="1" y="2"/>
                      <a:pt x="2" y="2"/>
                      <a:pt x="3" y="2"/>
                    </a:cubicBezTo>
                    <a:cubicBezTo>
                      <a:pt x="4" y="1"/>
                      <a:pt x="2"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81" name="Rectangle 768"/>
              <p:cNvSpPr>
                <a:spLocks noChangeArrowheads="1"/>
              </p:cNvSpPr>
              <p:nvPr/>
            </p:nvSpPr>
            <p:spPr bwMode="auto">
              <a:xfrm>
                <a:off x="3581" y="3084"/>
                <a:ext cx="1" cy="4"/>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82" name="Freeform 769"/>
              <p:cNvSpPr>
                <a:spLocks/>
              </p:cNvSpPr>
              <p:nvPr/>
            </p:nvSpPr>
            <p:spPr bwMode="auto">
              <a:xfrm>
                <a:off x="3565" y="3022"/>
                <a:ext cx="20" cy="55"/>
              </a:xfrm>
              <a:custGeom>
                <a:avLst/>
                <a:gdLst>
                  <a:gd name="T0" fmla="*/ 6 w 23"/>
                  <a:gd name="T1" fmla="*/ 4 h 63"/>
                  <a:gd name="T2" fmla="*/ 2 w 23"/>
                  <a:gd name="T3" fmla="*/ 15 h 63"/>
                  <a:gd name="T4" fmla="*/ 12 w 23"/>
                  <a:gd name="T5" fmla="*/ 23 h 63"/>
                  <a:gd name="T6" fmla="*/ 3 w 23"/>
                  <a:gd name="T7" fmla="*/ 22 h 63"/>
                  <a:gd name="T8" fmla="*/ 8 w 23"/>
                  <a:gd name="T9" fmla="*/ 43 h 63"/>
                  <a:gd name="T10" fmla="*/ 4 w 23"/>
                  <a:gd name="T11" fmla="*/ 43 h 63"/>
                  <a:gd name="T12" fmla="*/ 13 w 23"/>
                  <a:gd name="T13" fmla="*/ 52 h 63"/>
                  <a:gd name="T14" fmla="*/ 2 w 23"/>
                  <a:gd name="T15" fmla="*/ 51 h 63"/>
                  <a:gd name="T16" fmla="*/ 2 w 23"/>
                  <a:gd name="T17" fmla="*/ 50 h 63"/>
                  <a:gd name="T18" fmla="*/ 4 w 23"/>
                  <a:gd name="T19" fmla="*/ 61 h 63"/>
                  <a:gd name="T20" fmla="*/ 10 w 23"/>
                  <a:gd name="T21" fmla="*/ 63 h 63"/>
                  <a:gd name="T22" fmla="*/ 16 w 23"/>
                  <a:gd name="T23" fmla="*/ 63 h 63"/>
                  <a:gd name="T24" fmla="*/ 12 w 23"/>
                  <a:gd name="T25" fmla="*/ 56 h 63"/>
                  <a:gd name="T26" fmla="*/ 16 w 23"/>
                  <a:gd name="T27" fmla="*/ 55 h 63"/>
                  <a:gd name="T28" fmla="*/ 14 w 23"/>
                  <a:gd name="T29" fmla="*/ 52 h 63"/>
                  <a:gd name="T30" fmla="*/ 17 w 23"/>
                  <a:gd name="T31" fmla="*/ 52 h 63"/>
                  <a:gd name="T32" fmla="*/ 14 w 23"/>
                  <a:gd name="T33" fmla="*/ 46 h 63"/>
                  <a:gd name="T34" fmla="*/ 15 w 23"/>
                  <a:gd name="T35" fmla="*/ 47 h 63"/>
                  <a:gd name="T36" fmla="*/ 11 w 23"/>
                  <a:gd name="T37" fmla="*/ 43 h 63"/>
                  <a:gd name="T38" fmla="*/ 16 w 23"/>
                  <a:gd name="T39" fmla="*/ 41 h 63"/>
                  <a:gd name="T40" fmla="*/ 13 w 23"/>
                  <a:gd name="T41" fmla="*/ 41 h 63"/>
                  <a:gd name="T42" fmla="*/ 19 w 23"/>
                  <a:gd name="T43" fmla="*/ 28 h 63"/>
                  <a:gd name="T44" fmla="*/ 16 w 23"/>
                  <a:gd name="T45" fmla="*/ 27 h 63"/>
                  <a:gd name="T46" fmla="*/ 18 w 23"/>
                  <a:gd name="T47" fmla="*/ 33 h 63"/>
                  <a:gd name="T48" fmla="*/ 9 w 23"/>
                  <a:gd name="T49" fmla="*/ 32 h 63"/>
                  <a:gd name="T50" fmla="*/ 17 w 23"/>
                  <a:gd name="T51" fmla="*/ 24 h 63"/>
                  <a:gd name="T52" fmla="*/ 16 w 23"/>
                  <a:gd name="T53" fmla="*/ 14 h 63"/>
                  <a:gd name="T54" fmla="*/ 18 w 23"/>
                  <a:gd name="T55" fmla="*/ 14 h 63"/>
                  <a:gd name="T56" fmla="*/ 15 w 23"/>
                  <a:gd name="T57" fmla="*/ 8 h 63"/>
                  <a:gd name="T58" fmla="*/ 13 w 23"/>
                  <a:gd name="T59" fmla="*/ 10 h 63"/>
                  <a:gd name="T60" fmla="*/ 11 w 23"/>
                  <a:gd name="T61" fmla="*/ 7 h 63"/>
                  <a:gd name="T62" fmla="*/ 13 w 23"/>
                  <a:gd name="T63" fmla="*/ 7 h 63"/>
                  <a:gd name="T64" fmla="*/ 7 w 23"/>
                  <a:gd name="T65" fmla="*/ 0 h 63"/>
                  <a:gd name="T66" fmla="*/ 11 w 23"/>
                  <a:gd name="T67" fmla="*/ 7 h 63"/>
                  <a:gd name="T68" fmla="*/ 6 w 23"/>
                  <a:gd name="T69" fmla="*/ 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 h="63">
                    <a:moveTo>
                      <a:pt x="6" y="4"/>
                    </a:moveTo>
                    <a:cubicBezTo>
                      <a:pt x="1" y="7"/>
                      <a:pt x="3" y="12"/>
                      <a:pt x="2" y="15"/>
                    </a:cubicBezTo>
                    <a:cubicBezTo>
                      <a:pt x="4" y="22"/>
                      <a:pt x="12" y="17"/>
                      <a:pt x="12" y="23"/>
                    </a:cubicBezTo>
                    <a:cubicBezTo>
                      <a:pt x="3" y="22"/>
                      <a:pt x="3" y="22"/>
                      <a:pt x="3" y="22"/>
                    </a:cubicBezTo>
                    <a:cubicBezTo>
                      <a:pt x="3" y="28"/>
                      <a:pt x="0" y="37"/>
                      <a:pt x="8" y="43"/>
                    </a:cubicBezTo>
                    <a:cubicBezTo>
                      <a:pt x="7" y="44"/>
                      <a:pt x="5" y="45"/>
                      <a:pt x="4" y="43"/>
                    </a:cubicBezTo>
                    <a:cubicBezTo>
                      <a:pt x="4" y="47"/>
                      <a:pt x="17" y="46"/>
                      <a:pt x="13" y="52"/>
                    </a:cubicBezTo>
                    <a:cubicBezTo>
                      <a:pt x="8" y="46"/>
                      <a:pt x="8" y="53"/>
                      <a:pt x="2" y="51"/>
                    </a:cubicBezTo>
                    <a:cubicBezTo>
                      <a:pt x="2" y="50"/>
                      <a:pt x="2" y="50"/>
                      <a:pt x="2" y="50"/>
                    </a:cubicBezTo>
                    <a:cubicBezTo>
                      <a:pt x="2" y="54"/>
                      <a:pt x="5" y="59"/>
                      <a:pt x="4" y="61"/>
                    </a:cubicBezTo>
                    <a:cubicBezTo>
                      <a:pt x="6" y="62"/>
                      <a:pt x="10" y="60"/>
                      <a:pt x="10" y="63"/>
                    </a:cubicBezTo>
                    <a:cubicBezTo>
                      <a:pt x="11" y="62"/>
                      <a:pt x="13" y="63"/>
                      <a:pt x="16" y="63"/>
                    </a:cubicBezTo>
                    <a:cubicBezTo>
                      <a:pt x="13" y="60"/>
                      <a:pt x="15" y="58"/>
                      <a:pt x="12" y="56"/>
                    </a:cubicBezTo>
                    <a:cubicBezTo>
                      <a:pt x="15" y="54"/>
                      <a:pt x="13" y="57"/>
                      <a:pt x="16" y="55"/>
                    </a:cubicBezTo>
                    <a:cubicBezTo>
                      <a:pt x="14" y="52"/>
                      <a:pt x="14" y="52"/>
                      <a:pt x="14" y="52"/>
                    </a:cubicBezTo>
                    <a:cubicBezTo>
                      <a:pt x="14" y="50"/>
                      <a:pt x="16" y="55"/>
                      <a:pt x="17" y="52"/>
                    </a:cubicBezTo>
                    <a:cubicBezTo>
                      <a:pt x="16" y="51"/>
                      <a:pt x="14" y="48"/>
                      <a:pt x="14" y="46"/>
                    </a:cubicBezTo>
                    <a:cubicBezTo>
                      <a:pt x="15" y="47"/>
                      <a:pt x="15" y="47"/>
                      <a:pt x="15" y="47"/>
                    </a:cubicBezTo>
                    <a:cubicBezTo>
                      <a:pt x="14" y="45"/>
                      <a:pt x="16" y="42"/>
                      <a:pt x="11" y="43"/>
                    </a:cubicBezTo>
                    <a:cubicBezTo>
                      <a:pt x="16" y="41"/>
                      <a:pt x="16" y="41"/>
                      <a:pt x="16" y="41"/>
                    </a:cubicBezTo>
                    <a:cubicBezTo>
                      <a:pt x="13" y="41"/>
                      <a:pt x="13" y="41"/>
                      <a:pt x="13" y="41"/>
                    </a:cubicBezTo>
                    <a:cubicBezTo>
                      <a:pt x="14" y="36"/>
                      <a:pt x="23" y="35"/>
                      <a:pt x="19" y="28"/>
                    </a:cubicBezTo>
                    <a:cubicBezTo>
                      <a:pt x="18" y="29"/>
                      <a:pt x="16" y="28"/>
                      <a:pt x="16" y="27"/>
                    </a:cubicBezTo>
                    <a:cubicBezTo>
                      <a:pt x="13" y="30"/>
                      <a:pt x="18" y="31"/>
                      <a:pt x="18" y="33"/>
                    </a:cubicBezTo>
                    <a:cubicBezTo>
                      <a:pt x="15" y="33"/>
                      <a:pt x="11" y="29"/>
                      <a:pt x="9" y="32"/>
                    </a:cubicBezTo>
                    <a:cubicBezTo>
                      <a:pt x="13" y="28"/>
                      <a:pt x="9" y="25"/>
                      <a:pt x="17" y="24"/>
                    </a:cubicBezTo>
                    <a:cubicBezTo>
                      <a:pt x="18" y="20"/>
                      <a:pt x="14" y="18"/>
                      <a:pt x="16" y="14"/>
                    </a:cubicBezTo>
                    <a:cubicBezTo>
                      <a:pt x="18" y="14"/>
                      <a:pt x="18" y="14"/>
                      <a:pt x="18" y="14"/>
                    </a:cubicBezTo>
                    <a:cubicBezTo>
                      <a:pt x="12" y="13"/>
                      <a:pt x="21" y="11"/>
                      <a:pt x="15" y="8"/>
                    </a:cubicBezTo>
                    <a:cubicBezTo>
                      <a:pt x="13" y="10"/>
                      <a:pt x="13" y="10"/>
                      <a:pt x="13" y="10"/>
                    </a:cubicBezTo>
                    <a:cubicBezTo>
                      <a:pt x="11" y="9"/>
                      <a:pt x="11" y="8"/>
                      <a:pt x="11" y="7"/>
                    </a:cubicBezTo>
                    <a:cubicBezTo>
                      <a:pt x="12" y="7"/>
                      <a:pt x="12" y="7"/>
                      <a:pt x="13" y="7"/>
                    </a:cubicBezTo>
                    <a:cubicBezTo>
                      <a:pt x="9" y="6"/>
                      <a:pt x="8" y="1"/>
                      <a:pt x="7" y="0"/>
                    </a:cubicBezTo>
                    <a:cubicBezTo>
                      <a:pt x="6" y="2"/>
                      <a:pt x="10" y="5"/>
                      <a:pt x="11" y="7"/>
                    </a:cubicBezTo>
                    <a:cubicBezTo>
                      <a:pt x="8" y="6"/>
                      <a:pt x="5" y="6"/>
                      <a:pt x="6"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83" name="Freeform 770"/>
              <p:cNvSpPr>
                <a:spLocks/>
              </p:cNvSpPr>
              <p:nvPr/>
            </p:nvSpPr>
            <p:spPr bwMode="auto">
              <a:xfrm>
                <a:off x="3578" y="3063"/>
                <a:ext cx="2"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0" y="0"/>
                      <a:pt x="0" y="0"/>
                      <a:pt x="0" y="0"/>
                    </a:cubicBezTo>
                    <a:cubicBezTo>
                      <a:pt x="1" y="0"/>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84" name="Freeform 771"/>
              <p:cNvSpPr>
                <a:spLocks/>
              </p:cNvSpPr>
              <p:nvPr/>
            </p:nvSpPr>
            <p:spPr bwMode="auto">
              <a:xfrm>
                <a:off x="3566" y="2979"/>
                <a:ext cx="23" cy="43"/>
              </a:xfrm>
              <a:custGeom>
                <a:avLst/>
                <a:gdLst>
                  <a:gd name="T0" fmla="*/ 13 w 27"/>
                  <a:gd name="T1" fmla="*/ 36 h 50"/>
                  <a:gd name="T2" fmla="*/ 18 w 27"/>
                  <a:gd name="T3" fmla="*/ 34 h 50"/>
                  <a:gd name="T4" fmla="*/ 8 w 27"/>
                  <a:gd name="T5" fmla="*/ 34 h 50"/>
                  <a:gd name="T6" fmla="*/ 7 w 27"/>
                  <a:gd name="T7" fmla="*/ 29 h 50"/>
                  <a:gd name="T8" fmla="*/ 16 w 27"/>
                  <a:gd name="T9" fmla="*/ 29 h 50"/>
                  <a:gd name="T10" fmla="*/ 17 w 27"/>
                  <a:gd name="T11" fmla="*/ 24 h 50"/>
                  <a:gd name="T12" fmla="*/ 11 w 27"/>
                  <a:gd name="T13" fmla="*/ 24 h 50"/>
                  <a:gd name="T14" fmla="*/ 8 w 27"/>
                  <a:gd name="T15" fmla="*/ 18 h 50"/>
                  <a:gd name="T16" fmla="*/ 10 w 27"/>
                  <a:gd name="T17" fmla="*/ 21 h 50"/>
                  <a:gd name="T18" fmla="*/ 17 w 27"/>
                  <a:gd name="T19" fmla="*/ 18 h 50"/>
                  <a:gd name="T20" fmla="*/ 2 w 27"/>
                  <a:gd name="T21" fmla="*/ 4 h 50"/>
                  <a:gd name="T22" fmla="*/ 2 w 27"/>
                  <a:gd name="T23" fmla="*/ 8 h 50"/>
                  <a:gd name="T24" fmla="*/ 9 w 27"/>
                  <a:gd name="T25" fmla="*/ 9 h 50"/>
                  <a:gd name="T26" fmla="*/ 7 w 27"/>
                  <a:gd name="T27" fmla="*/ 13 h 50"/>
                  <a:gd name="T28" fmla="*/ 4 w 27"/>
                  <a:gd name="T29" fmla="*/ 10 h 50"/>
                  <a:gd name="T30" fmla="*/ 3 w 27"/>
                  <a:gd name="T31" fmla="*/ 42 h 50"/>
                  <a:gd name="T32" fmla="*/ 3 w 27"/>
                  <a:gd name="T33" fmla="*/ 37 h 50"/>
                  <a:gd name="T34" fmla="*/ 7 w 27"/>
                  <a:gd name="T35" fmla="*/ 42 h 50"/>
                  <a:gd name="T36" fmla="*/ 14 w 27"/>
                  <a:gd name="T37" fmla="*/ 40 h 50"/>
                  <a:gd name="T38" fmla="*/ 12 w 27"/>
                  <a:gd name="T39" fmla="*/ 42 h 50"/>
                  <a:gd name="T40" fmla="*/ 18 w 27"/>
                  <a:gd name="T41" fmla="*/ 43 h 50"/>
                  <a:gd name="T42" fmla="*/ 21 w 27"/>
                  <a:gd name="T43" fmla="*/ 50 h 50"/>
                  <a:gd name="T44" fmla="*/ 22 w 27"/>
                  <a:gd name="T45" fmla="*/ 38 h 50"/>
                  <a:gd name="T46" fmla="*/ 13 w 27"/>
                  <a:gd name="T47" fmla="*/ 3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 h="50">
                    <a:moveTo>
                      <a:pt x="13" y="36"/>
                    </a:moveTo>
                    <a:cubicBezTo>
                      <a:pt x="14" y="33"/>
                      <a:pt x="17" y="37"/>
                      <a:pt x="18" y="34"/>
                    </a:cubicBezTo>
                    <a:cubicBezTo>
                      <a:pt x="16" y="32"/>
                      <a:pt x="12" y="37"/>
                      <a:pt x="8" y="34"/>
                    </a:cubicBezTo>
                    <a:cubicBezTo>
                      <a:pt x="11" y="33"/>
                      <a:pt x="7" y="30"/>
                      <a:pt x="7" y="29"/>
                    </a:cubicBezTo>
                    <a:cubicBezTo>
                      <a:pt x="9" y="30"/>
                      <a:pt x="14" y="30"/>
                      <a:pt x="16" y="29"/>
                    </a:cubicBezTo>
                    <a:cubicBezTo>
                      <a:pt x="14" y="28"/>
                      <a:pt x="17" y="26"/>
                      <a:pt x="17" y="24"/>
                    </a:cubicBezTo>
                    <a:cubicBezTo>
                      <a:pt x="14" y="29"/>
                      <a:pt x="15" y="21"/>
                      <a:pt x="11" y="24"/>
                    </a:cubicBezTo>
                    <a:cubicBezTo>
                      <a:pt x="8" y="24"/>
                      <a:pt x="6" y="20"/>
                      <a:pt x="8" y="18"/>
                    </a:cubicBezTo>
                    <a:cubicBezTo>
                      <a:pt x="11" y="19"/>
                      <a:pt x="10" y="20"/>
                      <a:pt x="10" y="21"/>
                    </a:cubicBezTo>
                    <a:cubicBezTo>
                      <a:pt x="15" y="22"/>
                      <a:pt x="13" y="18"/>
                      <a:pt x="17" y="18"/>
                    </a:cubicBezTo>
                    <a:cubicBezTo>
                      <a:pt x="11" y="14"/>
                      <a:pt x="12" y="0"/>
                      <a:pt x="2" y="4"/>
                    </a:cubicBezTo>
                    <a:cubicBezTo>
                      <a:pt x="0" y="5"/>
                      <a:pt x="2" y="6"/>
                      <a:pt x="2" y="8"/>
                    </a:cubicBezTo>
                    <a:cubicBezTo>
                      <a:pt x="5" y="4"/>
                      <a:pt x="8" y="8"/>
                      <a:pt x="9" y="9"/>
                    </a:cubicBezTo>
                    <a:cubicBezTo>
                      <a:pt x="8" y="10"/>
                      <a:pt x="11" y="14"/>
                      <a:pt x="7" y="13"/>
                    </a:cubicBezTo>
                    <a:cubicBezTo>
                      <a:pt x="4" y="10"/>
                      <a:pt x="4" y="10"/>
                      <a:pt x="4" y="10"/>
                    </a:cubicBezTo>
                    <a:cubicBezTo>
                      <a:pt x="1" y="19"/>
                      <a:pt x="2" y="31"/>
                      <a:pt x="3" y="42"/>
                    </a:cubicBezTo>
                    <a:cubicBezTo>
                      <a:pt x="3" y="37"/>
                      <a:pt x="3" y="37"/>
                      <a:pt x="3" y="37"/>
                    </a:cubicBezTo>
                    <a:cubicBezTo>
                      <a:pt x="6" y="38"/>
                      <a:pt x="6" y="40"/>
                      <a:pt x="7" y="42"/>
                    </a:cubicBezTo>
                    <a:cubicBezTo>
                      <a:pt x="14" y="40"/>
                      <a:pt x="14" y="40"/>
                      <a:pt x="14" y="40"/>
                    </a:cubicBezTo>
                    <a:cubicBezTo>
                      <a:pt x="13" y="41"/>
                      <a:pt x="14" y="43"/>
                      <a:pt x="12" y="42"/>
                    </a:cubicBezTo>
                    <a:cubicBezTo>
                      <a:pt x="14" y="44"/>
                      <a:pt x="16" y="44"/>
                      <a:pt x="18" y="43"/>
                    </a:cubicBezTo>
                    <a:cubicBezTo>
                      <a:pt x="20" y="46"/>
                      <a:pt x="17" y="47"/>
                      <a:pt x="21" y="50"/>
                    </a:cubicBezTo>
                    <a:cubicBezTo>
                      <a:pt x="27" y="44"/>
                      <a:pt x="17" y="45"/>
                      <a:pt x="22" y="38"/>
                    </a:cubicBezTo>
                    <a:lnTo>
                      <a:pt x="13" y="36"/>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85" name="Freeform 772"/>
              <p:cNvSpPr>
                <a:spLocks/>
              </p:cNvSpPr>
              <p:nvPr/>
            </p:nvSpPr>
            <p:spPr bwMode="auto">
              <a:xfrm>
                <a:off x="3577" y="3020"/>
                <a:ext cx="3" cy="2"/>
              </a:xfrm>
              <a:custGeom>
                <a:avLst/>
                <a:gdLst>
                  <a:gd name="T0" fmla="*/ 3 w 3"/>
                  <a:gd name="T1" fmla="*/ 2 h 2"/>
                  <a:gd name="T2" fmla="*/ 0 w 3"/>
                  <a:gd name="T3" fmla="*/ 0 h 2"/>
                  <a:gd name="T4" fmla="*/ 1 w 3"/>
                  <a:gd name="T5" fmla="*/ 2 h 2"/>
                  <a:gd name="T6" fmla="*/ 3 w 3"/>
                  <a:gd name="T7" fmla="*/ 2 h 2"/>
                </a:gdLst>
                <a:ahLst/>
                <a:cxnLst>
                  <a:cxn ang="0">
                    <a:pos x="T0" y="T1"/>
                  </a:cxn>
                  <a:cxn ang="0">
                    <a:pos x="T2" y="T3"/>
                  </a:cxn>
                  <a:cxn ang="0">
                    <a:pos x="T4" y="T5"/>
                  </a:cxn>
                  <a:cxn ang="0">
                    <a:pos x="T6" y="T7"/>
                  </a:cxn>
                </a:cxnLst>
                <a:rect l="0" t="0" r="r" b="b"/>
                <a:pathLst>
                  <a:path w="3" h="2">
                    <a:moveTo>
                      <a:pt x="3" y="2"/>
                    </a:moveTo>
                    <a:lnTo>
                      <a:pt x="0" y="0"/>
                    </a:lnTo>
                    <a:lnTo>
                      <a:pt x="1" y="2"/>
                    </a:lnTo>
                    <a:lnTo>
                      <a:pt x="3"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86" name="Freeform 773"/>
              <p:cNvSpPr>
                <a:spLocks/>
              </p:cNvSpPr>
              <p:nvPr/>
            </p:nvSpPr>
            <p:spPr bwMode="auto">
              <a:xfrm>
                <a:off x="3568" y="3017"/>
                <a:ext cx="3" cy="3"/>
              </a:xfrm>
              <a:custGeom>
                <a:avLst/>
                <a:gdLst>
                  <a:gd name="T0" fmla="*/ 0 w 4"/>
                  <a:gd name="T1" fmla="*/ 2 h 3"/>
                  <a:gd name="T2" fmla="*/ 3 w 4"/>
                  <a:gd name="T3" fmla="*/ 3 h 3"/>
                  <a:gd name="T4" fmla="*/ 0 w 4"/>
                  <a:gd name="T5" fmla="*/ 2 h 3"/>
                </a:gdLst>
                <a:ahLst/>
                <a:cxnLst>
                  <a:cxn ang="0">
                    <a:pos x="T0" y="T1"/>
                  </a:cxn>
                  <a:cxn ang="0">
                    <a:pos x="T2" y="T3"/>
                  </a:cxn>
                  <a:cxn ang="0">
                    <a:pos x="T4" y="T5"/>
                  </a:cxn>
                </a:cxnLst>
                <a:rect l="0" t="0" r="r" b="b"/>
                <a:pathLst>
                  <a:path w="4" h="3">
                    <a:moveTo>
                      <a:pt x="0" y="2"/>
                    </a:moveTo>
                    <a:cubicBezTo>
                      <a:pt x="3" y="3"/>
                      <a:pt x="3" y="3"/>
                      <a:pt x="3" y="3"/>
                    </a:cubicBezTo>
                    <a:cubicBezTo>
                      <a:pt x="4" y="0"/>
                      <a:pt x="2" y="0"/>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87" name="Freeform 774"/>
              <p:cNvSpPr>
                <a:spLocks/>
              </p:cNvSpPr>
              <p:nvPr/>
            </p:nvSpPr>
            <p:spPr bwMode="auto">
              <a:xfrm>
                <a:off x="3579" y="2989"/>
                <a:ext cx="2" cy="2"/>
              </a:xfrm>
              <a:custGeom>
                <a:avLst/>
                <a:gdLst>
                  <a:gd name="T0" fmla="*/ 2 w 2"/>
                  <a:gd name="T1" fmla="*/ 3 h 3"/>
                  <a:gd name="T2" fmla="*/ 1 w 2"/>
                  <a:gd name="T3" fmla="*/ 0 h 3"/>
                  <a:gd name="T4" fmla="*/ 0 w 2"/>
                  <a:gd name="T5" fmla="*/ 2 h 3"/>
                  <a:gd name="T6" fmla="*/ 2 w 2"/>
                  <a:gd name="T7" fmla="*/ 3 h 3"/>
                </a:gdLst>
                <a:ahLst/>
                <a:cxnLst>
                  <a:cxn ang="0">
                    <a:pos x="T0" y="T1"/>
                  </a:cxn>
                  <a:cxn ang="0">
                    <a:pos x="T2" y="T3"/>
                  </a:cxn>
                  <a:cxn ang="0">
                    <a:pos x="T4" y="T5"/>
                  </a:cxn>
                  <a:cxn ang="0">
                    <a:pos x="T6" y="T7"/>
                  </a:cxn>
                </a:cxnLst>
                <a:rect l="0" t="0" r="r" b="b"/>
                <a:pathLst>
                  <a:path w="2" h="3">
                    <a:moveTo>
                      <a:pt x="2" y="3"/>
                    </a:moveTo>
                    <a:cubicBezTo>
                      <a:pt x="1" y="0"/>
                      <a:pt x="1" y="0"/>
                      <a:pt x="1" y="0"/>
                    </a:cubicBezTo>
                    <a:cubicBezTo>
                      <a:pt x="0" y="2"/>
                      <a:pt x="0" y="2"/>
                      <a:pt x="0" y="2"/>
                    </a:cubicBezTo>
                    <a:cubicBezTo>
                      <a:pt x="1" y="2"/>
                      <a:pt x="2" y="3"/>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88" name="Freeform 775"/>
              <p:cNvSpPr>
                <a:spLocks/>
              </p:cNvSpPr>
              <p:nvPr/>
            </p:nvSpPr>
            <p:spPr bwMode="auto">
              <a:xfrm>
                <a:off x="3567" y="2971"/>
                <a:ext cx="11" cy="13"/>
              </a:xfrm>
              <a:custGeom>
                <a:avLst/>
                <a:gdLst>
                  <a:gd name="T0" fmla="*/ 0 w 13"/>
                  <a:gd name="T1" fmla="*/ 0 h 15"/>
                  <a:gd name="T2" fmla="*/ 0 w 13"/>
                  <a:gd name="T3" fmla="*/ 12 h 15"/>
                  <a:gd name="T4" fmla="*/ 12 w 13"/>
                  <a:gd name="T5" fmla="*/ 12 h 15"/>
                  <a:gd name="T6" fmla="*/ 5 w 13"/>
                  <a:gd name="T7" fmla="*/ 7 h 15"/>
                  <a:gd name="T8" fmla="*/ 5 w 13"/>
                  <a:gd name="T9" fmla="*/ 0 h 15"/>
                  <a:gd name="T10" fmla="*/ 0 w 13"/>
                  <a:gd name="T11" fmla="*/ 0 h 15"/>
                </a:gdLst>
                <a:ahLst/>
                <a:cxnLst>
                  <a:cxn ang="0">
                    <a:pos x="T0" y="T1"/>
                  </a:cxn>
                  <a:cxn ang="0">
                    <a:pos x="T2" y="T3"/>
                  </a:cxn>
                  <a:cxn ang="0">
                    <a:pos x="T4" y="T5"/>
                  </a:cxn>
                  <a:cxn ang="0">
                    <a:pos x="T6" y="T7"/>
                  </a:cxn>
                  <a:cxn ang="0">
                    <a:pos x="T8" y="T9"/>
                  </a:cxn>
                  <a:cxn ang="0">
                    <a:pos x="T10" y="T11"/>
                  </a:cxn>
                </a:cxnLst>
                <a:rect l="0" t="0" r="r" b="b"/>
                <a:pathLst>
                  <a:path w="13" h="15">
                    <a:moveTo>
                      <a:pt x="0" y="0"/>
                    </a:moveTo>
                    <a:cubicBezTo>
                      <a:pt x="1" y="4"/>
                      <a:pt x="4" y="7"/>
                      <a:pt x="0" y="12"/>
                    </a:cubicBezTo>
                    <a:cubicBezTo>
                      <a:pt x="4" y="15"/>
                      <a:pt x="8" y="11"/>
                      <a:pt x="12" y="12"/>
                    </a:cubicBezTo>
                    <a:cubicBezTo>
                      <a:pt x="13" y="10"/>
                      <a:pt x="6" y="10"/>
                      <a:pt x="5" y="7"/>
                    </a:cubicBezTo>
                    <a:cubicBezTo>
                      <a:pt x="8" y="6"/>
                      <a:pt x="4" y="3"/>
                      <a:pt x="5" y="0"/>
                    </a:cubicBezTo>
                    <a:cubicBezTo>
                      <a:pt x="3" y="0"/>
                      <a:pt x="2"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89" name="Freeform 776"/>
              <p:cNvSpPr>
                <a:spLocks/>
              </p:cNvSpPr>
              <p:nvPr/>
            </p:nvSpPr>
            <p:spPr bwMode="auto">
              <a:xfrm>
                <a:off x="3569" y="2872"/>
                <a:ext cx="19" cy="103"/>
              </a:xfrm>
              <a:custGeom>
                <a:avLst/>
                <a:gdLst>
                  <a:gd name="T0" fmla="*/ 12 w 22"/>
                  <a:gd name="T1" fmla="*/ 98 h 119"/>
                  <a:gd name="T2" fmla="*/ 11 w 22"/>
                  <a:gd name="T3" fmla="*/ 92 h 119"/>
                  <a:gd name="T4" fmla="*/ 14 w 22"/>
                  <a:gd name="T5" fmla="*/ 95 h 119"/>
                  <a:gd name="T6" fmla="*/ 16 w 22"/>
                  <a:gd name="T7" fmla="*/ 90 h 119"/>
                  <a:gd name="T8" fmla="*/ 14 w 22"/>
                  <a:gd name="T9" fmla="*/ 90 h 119"/>
                  <a:gd name="T10" fmla="*/ 13 w 22"/>
                  <a:gd name="T11" fmla="*/ 79 h 119"/>
                  <a:gd name="T12" fmla="*/ 8 w 22"/>
                  <a:gd name="T13" fmla="*/ 77 h 119"/>
                  <a:gd name="T14" fmla="*/ 16 w 22"/>
                  <a:gd name="T15" fmla="*/ 70 h 119"/>
                  <a:gd name="T16" fmla="*/ 5 w 22"/>
                  <a:gd name="T17" fmla="*/ 72 h 119"/>
                  <a:gd name="T18" fmla="*/ 9 w 22"/>
                  <a:gd name="T19" fmla="*/ 60 h 119"/>
                  <a:gd name="T20" fmla="*/ 10 w 22"/>
                  <a:gd name="T21" fmla="*/ 62 h 119"/>
                  <a:gd name="T22" fmla="*/ 10 w 22"/>
                  <a:gd name="T23" fmla="*/ 56 h 119"/>
                  <a:gd name="T24" fmla="*/ 15 w 22"/>
                  <a:gd name="T25" fmla="*/ 56 h 119"/>
                  <a:gd name="T26" fmla="*/ 15 w 22"/>
                  <a:gd name="T27" fmla="*/ 46 h 119"/>
                  <a:gd name="T28" fmla="*/ 17 w 22"/>
                  <a:gd name="T29" fmla="*/ 47 h 119"/>
                  <a:gd name="T30" fmla="*/ 13 w 22"/>
                  <a:gd name="T31" fmla="*/ 28 h 119"/>
                  <a:gd name="T32" fmla="*/ 17 w 22"/>
                  <a:gd name="T33" fmla="*/ 26 h 119"/>
                  <a:gd name="T34" fmla="*/ 7 w 22"/>
                  <a:gd name="T35" fmla="*/ 27 h 119"/>
                  <a:gd name="T36" fmla="*/ 8 w 22"/>
                  <a:gd name="T37" fmla="*/ 20 h 119"/>
                  <a:gd name="T38" fmla="*/ 14 w 22"/>
                  <a:gd name="T39" fmla="*/ 22 h 119"/>
                  <a:gd name="T40" fmla="*/ 11 w 22"/>
                  <a:gd name="T41" fmla="*/ 17 h 119"/>
                  <a:gd name="T42" fmla="*/ 17 w 22"/>
                  <a:gd name="T43" fmla="*/ 14 h 119"/>
                  <a:gd name="T44" fmla="*/ 8 w 22"/>
                  <a:gd name="T45" fmla="*/ 6 h 119"/>
                  <a:gd name="T46" fmla="*/ 10 w 22"/>
                  <a:gd name="T47" fmla="*/ 1 h 119"/>
                  <a:gd name="T48" fmla="*/ 1 w 22"/>
                  <a:gd name="T49" fmla="*/ 5 h 119"/>
                  <a:gd name="T50" fmla="*/ 2 w 22"/>
                  <a:gd name="T51" fmla="*/ 31 h 119"/>
                  <a:gd name="T52" fmla="*/ 7 w 22"/>
                  <a:gd name="T53" fmla="*/ 38 h 119"/>
                  <a:gd name="T54" fmla="*/ 1 w 22"/>
                  <a:gd name="T55" fmla="*/ 39 h 119"/>
                  <a:gd name="T56" fmla="*/ 7 w 22"/>
                  <a:gd name="T57" fmla="*/ 39 h 119"/>
                  <a:gd name="T58" fmla="*/ 2 w 22"/>
                  <a:gd name="T59" fmla="*/ 43 h 119"/>
                  <a:gd name="T60" fmla="*/ 7 w 22"/>
                  <a:gd name="T61" fmla="*/ 46 h 119"/>
                  <a:gd name="T62" fmla="*/ 0 w 22"/>
                  <a:gd name="T63" fmla="*/ 48 h 119"/>
                  <a:gd name="T64" fmla="*/ 2 w 22"/>
                  <a:gd name="T65" fmla="*/ 90 h 119"/>
                  <a:gd name="T66" fmla="*/ 7 w 22"/>
                  <a:gd name="T67" fmla="*/ 89 h 119"/>
                  <a:gd name="T68" fmla="*/ 7 w 22"/>
                  <a:gd name="T69" fmla="*/ 105 h 119"/>
                  <a:gd name="T70" fmla="*/ 10 w 22"/>
                  <a:gd name="T71" fmla="*/ 107 h 119"/>
                  <a:gd name="T72" fmla="*/ 1 w 22"/>
                  <a:gd name="T73" fmla="*/ 107 h 119"/>
                  <a:gd name="T74" fmla="*/ 2 w 22"/>
                  <a:gd name="T75" fmla="*/ 112 h 119"/>
                  <a:gd name="T76" fmla="*/ 4 w 22"/>
                  <a:gd name="T77" fmla="*/ 109 h 119"/>
                  <a:gd name="T78" fmla="*/ 2 w 22"/>
                  <a:gd name="T79" fmla="*/ 114 h 119"/>
                  <a:gd name="T80" fmla="*/ 13 w 22"/>
                  <a:gd name="T81" fmla="*/ 111 h 119"/>
                  <a:gd name="T82" fmla="*/ 18 w 22"/>
                  <a:gd name="T83" fmla="*/ 98 h 119"/>
                  <a:gd name="T84" fmla="*/ 12 w 22"/>
                  <a:gd name="T85" fmla="*/ 98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 h="119">
                    <a:moveTo>
                      <a:pt x="12" y="98"/>
                    </a:moveTo>
                    <a:cubicBezTo>
                      <a:pt x="12" y="96"/>
                      <a:pt x="9" y="93"/>
                      <a:pt x="11" y="92"/>
                    </a:cubicBezTo>
                    <a:cubicBezTo>
                      <a:pt x="14" y="92"/>
                      <a:pt x="14" y="93"/>
                      <a:pt x="14" y="95"/>
                    </a:cubicBezTo>
                    <a:cubicBezTo>
                      <a:pt x="19" y="94"/>
                      <a:pt x="13" y="92"/>
                      <a:pt x="16" y="90"/>
                    </a:cubicBezTo>
                    <a:cubicBezTo>
                      <a:pt x="16" y="90"/>
                      <a:pt x="15" y="91"/>
                      <a:pt x="14" y="90"/>
                    </a:cubicBezTo>
                    <a:cubicBezTo>
                      <a:pt x="15" y="84"/>
                      <a:pt x="10" y="87"/>
                      <a:pt x="13" y="79"/>
                    </a:cubicBezTo>
                    <a:cubicBezTo>
                      <a:pt x="11" y="78"/>
                      <a:pt x="11" y="77"/>
                      <a:pt x="8" y="77"/>
                    </a:cubicBezTo>
                    <a:cubicBezTo>
                      <a:pt x="12" y="73"/>
                      <a:pt x="12" y="75"/>
                      <a:pt x="16" y="70"/>
                    </a:cubicBezTo>
                    <a:cubicBezTo>
                      <a:pt x="14" y="70"/>
                      <a:pt x="9" y="72"/>
                      <a:pt x="5" y="72"/>
                    </a:cubicBezTo>
                    <a:cubicBezTo>
                      <a:pt x="11" y="65"/>
                      <a:pt x="4" y="64"/>
                      <a:pt x="9" y="60"/>
                    </a:cubicBezTo>
                    <a:cubicBezTo>
                      <a:pt x="9" y="60"/>
                      <a:pt x="10" y="61"/>
                      <a:pt x="10" y="62"/>
                    </a:cubicBezTo>
                    <a:cubicBezTo>
                      <a:pt x="16" y="62"/>
                      <a:pt x="8" y="58"/>
                      <a:pt x="10" y="56"/>
                    </a:cubicBezTo>
                    <a:cubicBezTo>
                      <a:pt x="15" y="56"/>
                      <a:pt x="15" y="56"/>
                      <a:pt x="15" y="56"/>
                    </a:cubicBezTo>
                    <a:cubicBezTo>
                      <a:pt x="14" y="53"/>
                      <a:pt x="11" y="49"/>
                      <a:pt x="15" y="46"/>
                    </a:cubicBezTo>
                    <a:cubicBezTo>
                      <a:pt x="17" y="47"/>
                      <a:pt x="17" y="47"/>
                      <a:pt x="17" y="47"/>
                    </a:cubicBezTo>
                    <a:cubicBezTo>
                      <a:pt x="13" y="41"/>
                      <a:pt x="15" y="34"/>
                      <a:pt x="13" y="28"/>
                    </a:cubicBezTo>
                    <a:cubicBezTo>
                      <a:pt x="17" y="26"/>
                      <a:pt x="17" y="26"/>
                      <a:pt x="17" y="26"/>
                    </a:cubicBezTo>
                    <a:cubicBezTo>
                      <a:pt x="13" y="18"/>
                      <a:pt x="15" y="33"/>
                      <a:pt x="7" y="27"/>
                    </a:cubicBezTo>
                    <a:cubicBezTo>
                      <a:pt x="17" y="27"/>
                      <a:pt x="4" y="24"/>
                      <a:pt x="8" y="20"/>
                    </a:cubicBezTo>
                    <a:cubicBezTo>
                      <a:pt x="12" y="18"/>
                      <a:pt x="10" y="24"/>
                      <a:pt x="14" y="22"/>
                    </a:cubicBezTo>
                    <a:cubicBezTo>
                      <a:pt x="9" y="21"/>
                      <a:pt x="13" y="19"/>
                      <a:pt x="11" y="17"/>
                    </a:cubicBezTo>
                    <a:cubicBezTo>
                      <a:pt x="16" y="18"/>
                      <a:pt x="12" y="13"/>
                      <a:pt x="17" y="14"/>
                    </a:cubicBezTo>
                    <a:cubicBezTo>
                      <a:pt x="8" y="6"/>
                      <a:pt x="8" y="6"/>
                      <a:pt x="8" y="6"/>
                    </a:cubicBezTo>
                    <a:cubicBezTo>
                      <a:pt x="11" y="5"/>
                      <a:pt x="11" y="3"/>
                      <a:pt x="10" y="1"/>
                    </a:cubicBezTo>
                    <a:cubicBezTo>
                      <a:pt x="10" y="5"/>
                      <a:pt x="3" y="0"/>
                      <a:pt x="1" y="5"/>
                    </a:cubicBezTo>
                    <a:cubicBezTo>
                      <a:pt x="3" y="12"/>
                      <a:pt x="5" y="23"/>
                      <a:pt x="2" y="31"/>
                    </a:cubicBezTo>
                    <a:cubicBezTo>
                      <a:pt x="9" y="32"/>
                      <a:pt x="2" y="37"/>
                      <a:pt x="7" y="38"/>
                    </a:cubicBezTo>
                    <a:cubicBezTo>
                      <a:pt x="1" y="39"/>
                      <a:pt x="1" y="39"/>
                      <a:pt x="1" y="39"/>
                    </a:cubicBezTo>
                    <a:cubicBezTo>
                      <a:pt x="3" y="45"/>
                      <a:pt x="5" y="38"/>
                      <a:pt x="7" y="39"/>
                    </a:cubicBezTo>
                    <a:cubicBezTo>
                      <a:pt x="8" y="42"/>
                      <a:pt x="4" y="43"/>
                      <a:pt x="2" y="43"/>
                    </a:cubicBezTo>
                    <a:cubicBezTo>
                      <a:pt x="1" y="47"/>
                      <a:pt x="4" y="44"/>
                      <a:pt x="7" y="46"/>
                    </a:cubicBezTo>
                    <a:cubicBezTo>
                      <a:pt x="0" y="48"/>
                      <a:pt x="0" y="48"/>
                      <a:pt x="0" y="48"/>
                    </a:cubicBezTo>
                    <a:cubicBezTo>
                      <a:pt x="2" y="60"/>
                      <a:pt x="7" y="77"/>
                      <a:pt x="2" y="90"/>
                    </a:cubicBezTo>
                    <a:cubicBezTo>
                      <a:pt x="7" y="89"/>
                      <a:pt x="7" y="89"/>
                      <a:pt x="7" y="89"/>
                    </a:cubicBezTo>
                    <a:cubicBezTo>
                      <a:pt x="4" y="96"/>
                      <a:pt x="16" y="100"/>
                      <a:pt x="7" y="105"/>
                    </a:cubicBezTo>
                    <a:cubicBezTo>
                      <a:pt x="10" y="107"/>
                      <a:pt x="10" y="107"/>
                      <a:pt x="10" y="107"/>
                    </a:cubicBezTo>
                    <a:cubicBezTo>
                      <a:pt x="8" y="106"/>
                      <a:pt x="4" y="108"/>
                      <a:pt x="1" y="107"/>
                    </a:cubicBezTo>
                    <a:cubicBezTo>
                      <a:pt x="2" y="108"/>
                      <a:pt x="0" y="110"/>
                      <a:pt x="2" y="112"/>
                    </a:cubicBezTo>
                    <a:cubicBezTo>
                      <a:pt x="4" y="109"/>
                      <a:pt x="4" y="109"/>
                      <a:pt x="4" y="109"/>
                    </a:cubicBezTo>
                    <a:cubicBezTo>
                      <a:pt x="8" y="111"/>
                      <a:pt x="5" y="114"/>
                      <a:pt x="2" y="114"/>
                    </a:cubicBezTo>
                    <a:cubicBezTo>
                      <a:pt x="6" y="119"/>
                      <a:pt x="10" y="112"/>
                      <a:pt x="13" y="111"/>
                    </a:cubicBezTo>
                    <a:cubicBezTo>
                      <a:pt x="5" y="104"/>
                      <a:pt x="22" y="104"/>
                      <a:pt x="18" y="98"/>
                    </a:cubicBezTo>
                    <a:cubicBezTo>
                      <a:pt x="16" y="94"/>
                      <a:pt x="14" y="98"/>
                      <a:pt x="12" y="9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90" name="Freeform 777"/>
              <p:cNvSpPr>
                <a:spLocks/>
              </p:cNvSpPr>
              <p:nvPr/>
            </p:nvSpPr>
            <p:spPr bwMode="auto">
              <a:xfrm>
                <a:off x="3569" y="2964"/>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lnTo>
                      <a:pt x="1"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91" name="Freeform 778"/>
              <p:cNvSpPr>
                <a:spLocks/>
              </p:cNvSpPr>
              <p:nvPr/>
            </p:nvSpPr>
            <p:spPr bwMode="auto">
              <a:xfrm>
                <a:off x="3577" y="2872"/>
                <a:ext cx="1" cy="1"/>
              </a:xfrm>
              <a:custGeom>
                <a:avLst/>
                <a:gdLst>
                  <a:gd name="T0" fmla="*/ 1 w 1"/>
                  <a:gd name="T1" fmla="*/ 2 h 2"/>
                  <a:gd name="T2" fmla="*/ 1 w 1"/>
                  <a:gd name="T3" fmla="*/ 0 h 2"/>
                  <a:gd name="T4" fmla="*/ 1 w 1"/>
                  <a:gd name="T5" fmla="*/ 2 h 2"/>
                </a:gdLst>
                <a:ahLst/>
                <a:cxnLst>
                  <a:cxn ang="0">
                    <a:pos x="T0" y="T1"/>
                  </a:cxn>
                  <a:cxn ang="0">
                    <a:pos x="T2" y="T3"/>
                  </a:cxn>
                  <a:cxn ang="0">
                    <a:pos x="T4" y="T5"/>
                  </a:cxn>
                </a:cxnLst>
                <a:rect l="0" t="0" r="r" b="b"/>
                <a:pathLst>
                  <a:path w="1" h="2">
                    <a:moveTo>
                      <a:pt x="1" y="2"/>
                    </a:moveTo>
                    <a:cubicBezTo>
                      <a:pt x="1" y="0"/>
                      <a:pt x="1" y="0"/>
                      <a:pt x="1" y="0"/>
                    </a:cubicBezTo>
                    <a:cubicBezTo>
                      <a:pt x="0" y="0"/>
                      <a:pt x="0" y="1"/>
                      <a:pt x="1"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92" name="Rectangle 779"/>
              <p:cNvSpPr>
                <a:spLocks noChangeArrowheads="1"/>
              </p:cNvSpPr>
              <p:nvPr/>
            </p:nvSpPr>
            <p:spPr bwMode="auto">
              <a:xfrm>
                <a:off x="3571" y="2971"/>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93" name="Freeform 780"/>
              <p:cNvSpPr>
                <a:spLocks/>
              </p:cNvSpPr>
              <p:nvPr/>
            </p:nvSpPr>
            <p:spPr bwMode="auto">
              <a:xfrm>
                <a:off x="3579" y="2972"/>
                <a:ext cx="2" cy="2"/>
              </a:xfrm>
              <a:custGeom>
                <a:avLst/>
                <a:gdLst>
                  <a:gd name="T0" fmla="*/ 2 w 2"/>
                  <a:gd name="T1" fmla="*/ 2 h 2"/>
                  <a:gd name="T2" fmla="*/ 2 w 2"/>
                  <a:gd name="T3" fmla="*/ 0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lnTo>
                      <a:pt x="2" y="0"/>
                    </a:lnTo>
                    <a:lnTo>
                      <a:pt x="0" y="0"/>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94" name="Freeform 781"/>
              <p:cNvSpPr>
                <a:spLocks/>
              </p:cNvSpPr>
              <p:nvPr/>
            </p:nvSpPr>
            <p:spPr bwMode="auto">
              <a:xfrm>
                <a:off x="3581" y="2858"/>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95" name="Freeform 782"/>
              <p:cNvSpPr>
                <a:spLocks/>
              </p:cNvSpPr>
              <p:nvPr/>
            </p:nvSpPr>
            <p:spPr bwMode="auto">
              <a:xfrm>
                <a:off x="3583" y="2815"/>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96" name="Freeform 783"/>
              <p:cNvSpPr>
                <a:spLocks/>
              </p:cNvSpPr>
              <p:nvPr/>
            </p:nvSpPr>
            <p:spPr bwMode="auto">
              <a:xfrm>
                <a:off x="3557" y="2696"/>
                <a:ext cx="30" cy="175"/>
              </a:xfrm>
              <a:custGeom>
                <a:avLst/>
                <a:gdLst>
                  <a:gd name="T0" fmla="*/ 17 w 34"/>
                  <a:gd name="T1" fmla="*/ 7 h 203"/>
                  <a:gd name="T2" fmla="*/ 10 w 34"/>
                  <a:gd name="T3" fmla="*/ 4 h 203"/>
                  <a:gd name="T4" fmla="*/ 7 w 34"/>
                  <a:gd name="T5" fmla="*/ 11 h 203"/>
                  <a:gd name="T6" fmla="*/ 11 w 34"/>
                  <a:gd name="T7" fmla="*/ 22 h 203"/>
                  <a:gd name="T8" fmla="*/ 12 w 34"/>
                  <a:gd name="T9" fmla="*/ 45 h 203"/>
                  <a:gd name="T10" fmla="*/ 10 w 34"/>
                  <a:gd name="T11" fmla="*/ 59 h 203"/>
                  <a:gd name="T12" fmla="*/ 17 w 34"/>
                  <a:gd name="T13" fmla="*/ 79 h 203"/>
                  <a:gd name="T14" fmla="*/ 15 w 34"/>
                  <a:gd name="T15" fmla="*/ 83 h 203"/>
                  <a:gd name="T16" fmla="*/ 13 w 34"/>
                  <a:gd name="T17" fmla="*/ 94 h 203"/>
                  <a:gd name="T18" fmla="*/ 23 w 34"/>
                  <a:gd name="T19" fmla="*/ 98 h 203"/>
                  <a:gd name="T20" fmla="*/ 24 w 34"/>
                  <a:gd name="T21" fmla="*/ 108 h 203"/>
                  <a:gd name="T22" fmla="*/ 20 w 34"/>
                  <a:gd name="T23" fmla="*/ 117 h 203"/>
                  <a:gd name="T24" fmla="*/ 20 w 34"/>
                  <a:gd name="T25" fmla="*/ 130 h 203"/>
                  <a:gd name="T26" fmla="*/ 18 w 34"/>
                  <a:gd name="T27" fmla="*/ 144 h 203"/>
                  <a:gd name="T28" fmla="*/ 21 w 34"/>
                  <a:gd name="T29" fmla="*/ 155 h 203"/>
                  <a:gd name="T30" fmla="*/ 25 w 34"/>
                  <a:gd name="T31" fmla="*/ 163 h 203"/>
                  <a:gd name="T32" fmla="*/ 20 w 34"/>
                  <a:gd name="T33" fmla="*/ 166 h 203"/>
                  <a:gd name="T34" fmla="*/ 22 w 34"/>
                  <a:gd name="T35" fmla="*/ 174 h 203"/>
                  <a:gd name="T36" fmla="*/ 20 w 34"/>
                  <a:gd name="T37" fmla="*/ 202 h 203"/>
                  <a:gd name="T38" fmla="*/ 22 w 34"/>
                  <a:gd name="T39" fmla="*/ 188 h 203"/>
                  <a:gd name="T40" fmla="*/ 19 w 34"/>
                  <a:gd name="T41" fmla="*/ 185 h 203"/>
                  <a:gd name="T42" fmla="*/ 31 w 34"/>
                  <a:gd name="T43" fmla="*/ 182 h 203"/>
                  <a:gd name="T44" fmla="*/ 32 w 34"/>
                  <a:gd name="T45" fmla="*/ 178 h 203"/>
                  <a:gd name="T46" fmla="*/ 30 w 34"/>
                  <a:gd name="T47" fmla="*/ 168 h 203"/>
                  <a:gd name="T48" fmla="*/ 32 w 34"/>
                  <a:gd name="T49" fmla="*/ 160 h 203"/>
                  <a:gd name="T50" fmla="*/ 32 w 34"/>
                  <a:gd name="T51" fmla="*/ 147 h 203"/>
                  <a:gd name="T52" fmla="*/ 29 w 34"/>
                  <a:gd name="T53" fmla="*/ 136 h 203"/>
                  <a:gd name="T54" fmla="*/ 31 w 34"/>
                  <a:gd name="T55" fmla="*/ 136 h 203"/>
                  <a:gd name="T56" fmla="*/ 31 w 34"/>
                  <a:gd name="T57" fmla="*/ 133 h 203"/>
                  <a:gd name="T58" fmla="*/ 29 w 34"/>
                  <a:gd name="T59" fmla="*/ 124 h 203"/>
                  <a:gd name="T60" fmla="*/ 26 w 34"/>
                  <a:gd name="T61" fmla="*/ 115 h 203"/>
                  <a:gd name="T62" fmla="*/ 31 w 34"/>
                  <a:gd name="T63" fmla="*/ 112 h 203"/>
                  <a:gd name="T64" fmla="*/ 31 w 34"/>
                  <a:gd name="T65" fmla="*/ 101 h 203"/>
                  <a:gd name="T66" fmla="*/ 26 w 34"/>
                  <a:gd name="T67" fmla="*/ 96 h 203"/>
                  <a:gd name="T68" fmla="*/ 23 w 34"/>
                  <a:gd name="T69" fmla="*/ 83 h 203"/>
                  <a:gd name="T70" fmla="*/ 21 w 34"/>
                  <a:gd name="T71" fmla="*/ 64 h 203"/>
                  <a:gd name="T72" fmla="*/ 22 w 34"/>
                  <a:gd name="T73" fmla="*/ 59 h 203"/>
                  <a:gd name="T74" fmla="*/ 20 w 34"/>
                  <a:gd name="T75" fmla="*/ 38 h 203"/>
                  <a:gd name="T76" fmla="*/ 14 w 34"/>
                  <a:gd name="T77" fmla="*/ 46 h 203"/>
                  <a:gd name="T78" fmla="*/ 23 w 34"/>
                  <a:gd name="T79" fmla="*/ 3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4" h="203">
                    <a:moveTo>
                      <a:pt x="24" y="17"/>
                    </a:moveTo>
                    <a:cubicBezTo>
                      <a:pt x="22" y="14"/>
                      <a:pt x="21" y="10"/>
                      <a:pt x="17" y="7"/>
                    </a:cubicBezTo>
                    <a:cubicBezTo>
                      <a:pt x="19" y="8"/>
                      <a:pt x="19" y="8"/>
                      <a:pt x="19" y="8"/>
                    </a:cubicBezTo>
                    <a:cubicBezTo>
                      <a:pt x="18" y="6"/>
                      <a:pt x="14" y="0"/>
                      <a:pt x="10" y="4"/>
                    </a:cubicBezTo>
                    <a:cubicBezTo>
                      <a:pt x="12" y="5"/>
                      <a:pt x="12" y="5"/>
                      <a:pt x="12" y="5"/>
                    </a:cubicBezTo>
                    <a:cubicBezTo>
                      <a:pt x="16" y="9"/>
                      <a:pt x="8" y="8"/>
                      <a:pt x="7" y="11"/>
                    </a:cubicBezTo>
                    <a:cubicBezTo>
                      <a:pt x="8" y="15"/>
                      <a:pt x="17" y="17"/>
                      <a:pt x="15" y="21"/>
                    </a:cubicBezTo>
                    <a:cubicBezTo>
                      <a:pt x="15" y="22"/>
                      <a:pt x="13" y="22"/>
                      <a:pt x="11" y="22"/>
                    </a:cubicBezTo>
                    <a:cubicBezTo>
                      <a:pt x="10" y="25"/>
                      <a:pt x="17" y="26"/>
                      <a:pt x="18" y="29"/>
                    </a:cubicBezTo>
                    <a:cubicBezTo>
                      <a:pt x="0" y="30"/>
                      <a:pt x="23" y="39"/>
                      <a:pt x="12" y="45"/>
                    </a:cubicBezTo>
                    <a:cubicBezTo>
                      <a:pt x="13" y="48"/>
                      <a:pt x="12" y="52"/>
                      <a:pt x="15" y="56"/>
                    </a:cubicBezTo>
                    <a:cubicBezTo>
                      <a:pt x="11" y="54"/>
                      <a:pt x="15" y="60"/>
                      <a:pt x="10" y="59"/>
                    </a:cubicBezTo>
                    <a:cubicBezTo>
                      <a:pt x="20" y="60"/>
                      <a:pt x="6" y="71"/>
                      <a:pt x="19" y="72"/>
                    </a:cubicBezTo>
                    <a:cubicBezTo>
                      <a:pt x="15" y="77"/>
                      <a:pt x="20" y="72"/>
                      <a:pt x="17" y="79"/>
                    </a:cubicBezTo>
                    <a:cubicBezTo>
                      <a:pt x="15" y="79"/>
                      <a:pt x="15" y="77"/>
                      <a:pt x="15" y="77"/>
                    </a:cubicBezTo>
                    <a:cubicBezTo>
                      <a:pt x="12" y="80"/>
                      <a:pt x="20" y="81"/>
                      <a:pt x="15" y="83"/>
                    </a:cubicBezTo>
                    <a:cubicBezTo>
                      <a:pt x="14" y="88"/>
                      <a:pt x="18" y="84"/>
                      <a:pt x="22" y="87"/>
                    </a:cubicBezTo>
                    <a:cubicBezTo>
                      <a:pt x="20" y="92"/>
                      <a:pt x="18" y="91"/>
                      <a:pt x="13" y="94"/>
                    </a:cubicBezTo>
                    <a:cubicBezTo>
                      <a:pt x="19" y="94"/>
                      <a:pt x="16" y="98"/>
                      <a:pt x="20" y="100"/>
                    </a:cubicBezTo>
                    <a:cubicBezTo>
                      <a:pt x="20" y="100"/>
                      <a:pt x="21" y="96"/>
                      <a:pt x="23" y="98"/>
                    </a:cubicBezTo>
                    <a:cubicBezTo>
                      <a:pt x="23" y="105"/>
                      <a:pt x="28" y="103"/>
                      <a:pt x="29" y="109"/>
                    </a:cubicBezTo>
                    <a:cubicBezTo>
                      <a:pt x="23" y="112"/>
                      <a:pt x="29" y="103"/>
                      <a:pt x="24" y="108"/>
                    </a:cubicBezTo>
                    <a:cubicBezTo>
                      <a:pt x="21" y="105"/>
                      <a:pt x="21" y="102"/>
                      <a:pt x="16" y="100"/>
                    </a:cubicBezTo>
                    <a:cubicBezTo>
                      <a:pt x="16" y="105"/>
                      <a:pt x="17" y="111"/>
                      <a:pt x="20" y="117"/>
                    </a:cubicBezTo>
                    <a:cubicBezTo>
                      <a:pt x="19" y="120"/>
                      <a:pt x="16" y="115"/>
                      <a:pt x="16" y="117"/>
                    </a:cubicBezTo>
                    <a:cubicBezTo>
                      <a:pt x="13" y="123"/>
                      <a:pt x="23" y="126"/>
                      <a:pt x="20" y="130"/>
                    </a:cubicBezTo>
                    <a:cubicBezTo>
                      <a:pt x="16" y="129"/>
                      <a:pt x="16" y="129"/>
                      <a:pt x="16" y="129"/>
                    </a:cubicBezTo>
                    <a:cubicBezTo>
                      <a:pt x="21" y="132"/>
                      <a:pt x="16" y="139"/>
                      <a:pt x="18" y="144"/>
                    </a:cubicBezTo>
                    <a:cubicBezTo>
                      <a:pt x="20" y="143"/>
                      <a:pt x="21" y="143"/>
                      <a:pt x="22" y="143"/>
                    </a:cubicBezTo>
                    <a:cubicBezTo>
                      <a:pt x="14" y="143"/>
                      <a:pt x="27" y="150"/>
                      <a:pt x="21" y="155"/>
                    </a:cubicBezTo>
                    <a:cubicBezTo>
                      <a:pt x="26" y="155"/>
                      <a:pt x="30" y="159"/>
                      <a:pt x="30" y="163"/>
                    </a:cubicBezTo>
                    <a:cubicBezTo>
                      <a:pt x="29" y="164"/>
                      <a:pt x="26" y="163"/>
                      <a:pt x="25" y="163"/>
                    </a:cubicBezTo>
                    <a:cubicBezTo>
                      <a:pt x="28" y="158"/>
                      <a:pt x="19" y="159"/>
                      <a:pt x="16" y="155"/>
                    </a:cubicBezTo>
                    <a:cubicBezTo>
                      <a:pt x="19" y="158"/>
                      <a:pt x="16" y="163"/>
                      <a:pt x="20" y="166"/>
                    </a:cubicBezTo>
                    <a:cubicBezTo>
                      <a:pt x="16" y="165"/>
                      <a:pt x="16" y="165"/>
                      <a:pt x="16" y="165"/>
                    </a:cubicBezTo>
                    <a:cubicBezTo>
                      <a:pt x="15" y="170"/>
                      <a:pt x="26" y="169"/>
                      <a:pt x="22" y="174"/>
                    </a:cubicBezTo>
                    <a:cubicBezTo>
                      <a:pt x="18" y="173"/>
                      <a:pt x="18" y="173"/>
                      <a:pt x="18" y="173"/>
                    </a:cubicBezTo>
                    <a:cubicBezTo>
                      <a:pt x="19" y="183"/>
                      <a:pt x="13" y="194"/>
                      <a:pt x="20" y="202"/>
                    </a:cubicBezTo>
                    <a:cubicBezTo>
                      <a:pt x="23" y="203"/>
                      <a:pt x="29" y="199"/>
                      <a:pt x="31" y="198"/>
                    </a:cubicBezTo>
                    <a:cubicBezTo>
                      <a:pt x="29" y="194"/>
                      <a:pt x="24" y="191"/>
                      <a:pt x="22" y="188"/>
                    </a:cubicBezTo>
                    <a:cubicBezTo>
                      <a:pt x="27" y="188"/>
                      <a:pt x="27" y="188"/>
                      <a:pt x="27" y="188"/>
                    </a:cubicBezTo>
                    <a:cubicBezTo>
                      <a:pt x="24" y="187"/>
                      <a:pt x="22" y="183"/>
                      <a:pt x="19" y="185"/>
                    </a:cubicBezTo>
                    <a:cubicBezTo>
                      <a:pt x="16" y="182"/>
                      <a:pt x="23" y="183"/>
                      <a:pt x="20" y="180"/>
                    </a:cubicBezTo>
                    <a:cubicBezTo>
                      <a:pt x="26" y="180"/>
                      <a:pt x="26" y="182"/>
                      <a:pt x="31" y="182"/>
                    </a:cubicBezTo>
                    <a:cubicBezTo>
                      <a:pt x="28" y="179"/>
                      <a:pt x="28" y="179"/>
                      <a:pt x="28" y="179"/>
                    </a:cubicBezTo>
                    <a:cubicBezTo>
                      <a:pt x="30" y="180"/>
                      <a:pt x="30" y="177"/>
                      <a:pt x="32" y="178"/>
                    </a:cubicBezTo>
                    <a:cubicBezTo>
                      <a:pt x="25" y="173"/>
                      <a:pt x="34" y="171"/>
                      <a:pt x="31" y="165"/>
                    </a:cubicBezTo>
                    <a:cubicBezTo>
                      <a:pt x="30" y="168"/>
                      <a:pt x="30" y="168"/>
                      <a:pt x="30" y="168"/>
                    </a:cubicBezTo>
                    <a:cubicBezTo>
                      <a:pt x="27" y="168"/>
                      <a:pt x="28" y="167"/>
                      <a:pt x="27" y="165"/>
                    </a:cubicBezTo>
                    <a:cubicBezTo>
                      <a:pt x="31" y="164"/>
                      <a:pt x="30" y="163"/>
                      <a:pt x="32" y="160"/>
                    </a:cubicBezTo>
                    <a:cubicBezTo>
                      <a:pt x="30" y="158"/>
                      <a:pt x="25" y="156"/>
                      <a:pt x="25" y="153"/>
                    </a:cubicBezTo>
                    <a:cubicBezTo>
                      <a:pt x="30" y="154"/>
                      <a:pt x="28" y="148"/>
                      <a:pt x="32" y="147"/>
                    </a:cubicBezTo>
                    <a:cubicBezTo>
                      <a:pt x="27" y="146"/>
                      <a:pt x="30" y="141"/>
                      <a:pt x="27" y="140"/>
                    </a:cubicBezTo>
                    <a:cubicBezTo>
                      <a:pt x="26" y="139"/>
                      <a:pt x="26" y="136"/>
                      <a:pt x="29" y="136"/>
                    </a:cubicBezTo>
                    <a:cubicBezTo>
                      <a:pt x="30" y="138"/>
                      <a:pt x="30" y="138"/>
                      <a:pt x="30" y="138"/>
                    </a:cubicBezTo>
                    <a:cubicBezTo>
                      <a:pt x="31" y="136"/>
                      <a:pt x="31" y="136"/>
                      <a:pt x="31" y="136"/>
                    </a:cubicBezTo>
                    <a:cubicBezTo>
                      <a:pt x="32" y="136"/>
                      <a:pt x="32" y="136"/>
                      <a:pt x="32" y="136"/>
                    </a:cubicBezTo>
                    <a:cubicBezTo>
                      <a:pt x="32" y="135"/>
                      <a:pt x="28" y="135"/>
                      <a:pt x="31" y="133"/>
                    </a:cubicBezTo>
                    <a:cubicBezTo>
                      <a:pt x="32" y="133"/>
                      <a:pt x="32" y="134"/>
                      <a:pt x="33" y="134"/>
                    </a:cubicBezTo>
                    <a:cubicBezTo>
                      <a:pt x="33" y="130"/>
                      <a:pt x="24" y="127"/>
                      <a:pt x="29" y="124"/>
                    </a:cubicBezTo>
                    <a:cubicBezTo>
                      <a:pt x="26" y="123"/>
                      <a:pt x="26" y="118"/>
                      <a:pt x="20" y="120"/>
                    </a:cubicBezTo>
                    <a:cubicBezTo>
                      <a:pt x="22" y="118"/>
                      <a:pt x="27" y="119"/>
                      <a:pt x="26" y="115"/>
                    </a:cubicBezTo>
                    <a:cubicBezTo>
                      <a:pt x="21" y="113"/>
                      <a:pt x="28" y="111"/>
                      <a:pt x="25" y="109"/>
                    </a:cubicBezTo>
                    <a:cubicBezTo>
                      <a:pt x="30" y="112"/>
                      <a:pt x="26" y="109"/>
                      <a:pt x="31" y="112"/>
                    </a:cubicBezTo>
                    <a:cubicBezTo>
                      <a:pt x="33" y="109"/>
                      <a:pt x="26" y="106"/>
                      <a:pt x="27" y="102"/>
                    </a:cubicBezTo>
                    <a:cubicBezTo>
                      <a:pt x="31" y="101"/>
                      <a:pt x="31" y="101"/>
                      <a:pt x="31" y="101"/>
                    </a:cubicBezTo>
                    <a:cubicBezTo>
                      <a:pt x="29" y="99"/>
                      <a:pt x="25" y="98"/>
                      <a:pt x="29" y="96"/>
                    </a:cubicBezTo>
                    <a:cubicBezTo>
                      <a:pt x="26" y="96"/>
                      <a:pt x="26" y="96"/>
                      <a:pt x="26" y="96"/>
                    </a:cubicBezTo>
                    <a:cubicBezTo>
                      <a:pt x="28" y="93"/>
                      <a:pt x="26" y="90"/>
                      <a:pt x="30" y="86"/>
                    </a:cubicBezTo>
                    <a:cubicBezTo>
                      <a:pt x="23" y="83"/>
                      <a:pt x="23" y="83"/>
                      <a:pt x="23" y="83"/>
                    </a:cubicBezTo>
                    <a:cubicBezTo>
                      <a:pt x="30" y="78"/>
                      <a:pt x="24" y="72"/>
                      <a:pt x="18" y="68"/>
                    </a:cubicBezTo>
                    <a:cubicBezTo>
                      <a:pt x="18" y="67"/>
                      <a:pt x="19" y="64"/>
                      <a:pt x="21" y="64"/>
                    </a:cubicBezTo>
                    <a:cubicBezTo>
                      <a:pt x="23" y="66"/>
                      <a:pt x="23" y="66"/>
                      <a:pt x="23" y="66"/>
                    </a:cubicBezTo>
                    <a:cubicBezTo>
                      <a:pt x="23" y="63"/>
                      <a:pt x="27" y="60"/>
                      <a:pt x="22" y="59"/>
                    </a:cubicBezTo>
                    <a:cubicBezTo>
                      <a:pt x="20" y="56"/>
                      <a:pt x="25" y="57"/>
                      <a:pt x="26" y="55"/>
                    </a:cubicBezTo>
                    <a:cubicBezTo>
                      <a:pt x="18" y="50"/>
                      <a:pt x="32" y="39"/>
                      <a:pt x="20" y="38"/>
                    </a:cubicBezTo>
                    <a:cubicBezTo>
                      <a:pt x="20" y="40"/>
                      <a:pt x="17" y="44"/>
                      <a:pt x="18" y="48"/>
                    </a:cubicBezTo>
                    <a:cubicBezTo>
                      <a:pt x="17" y="47"/>
                      <a:pt x="14" y="48"/>
                      <a:pt x="14" y="46"/>
                    </a:cubicBezTo>
                    <a:cubicBezTo>
                      <a:pt x="13" y="42"/>
                      <a:pt x="18" y="40"/>
                      <a:pt x="16" y="36"/>
                    </a:cubicBezTo>
                    <a:cubicBezTo>
                      <a:pt x="23" y="36"/>
                      <a:pt x="23" y="36"/>
                      <a:pt x="23" y="36"/>
                    </a:cubicBezTo>
                    <a:cubicBezTo>
                      <a:pt x="31" y="29"/>
                      <a:pt x="13" y="23"/>
                      <a:pt x="24"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97" name="Freeform 784"/>
              <p:cNvSpPr>
                <a:spLocks/>
              </p:cNvSpPr>
              <p:nvPr/>
            </p:nvSpPr>
            <p:spPr bwMode="auto">
              <a:xfrm>
                <a:off x="3578" y="2753"/>
                <a:ext cx="3" cy="3"/>
              </a:xfrm>
              <a:custGeom>
                <a:avLst/>
                <a:gdLst>
                  <a:gd name="T0" fmla="*/ 0 w 4"/>
                  <a:gd name="T1" fmla="*/ 3 h 3"/>
                  <a:gd name="T2" fmla="*/ 4 w 4"/>
                  <a:gd name="T3" fmla="*/ 0 h 3"/>
                  <a:gd name="T4" fmla="*/ 1 w 4"/>
                  <a:gd name="T5" fmla="*/ 1 h 3"/>
                  <a:gd name="T6" fmla="*/ 0 w 4"/>
                  <a:gd name="T7" fmla="*/ 3 h 3"/>
                </a:gdLst>
                <a:ahLst/>
                <a:cxnLst>
                  <a:cxn ang="0">
                    <a:pos x="T0" y="T1"/>
                  </a:cxn>
                  <a:cxn ang="0">
                    <a:pos x="T2" y="T3"/>
                  </a:cxn>
                  <a:cxn ang="0">
                    <a:pos x="T4" y="T5"/>
                  </a:cxn>
                  <a:cxn ang="0">
                    <a:pos x="T6" y="T7"/>
                  </a:cxn>
                </a:cxnLst>
                <a:rect l="0" t="0" r="r" b="b"/>
                <a:pathLst>
                  <a:path w="4" h="3">
                    <a:moveTo>
                      <a:pt x="0" y="3"/>
                    </a:moveTo>
                    <a:cubicBezTo>
                      <a:pt x="4" y="0"/>
                      <a:pt x="4" y="0"/>
                      <a:pt x="4" y="0"/>
                    </a:cubicBezTo>
                    <a:cubicBezTo>
                      <a:pt x="1" y="1"/>
                      <a:pt x="1" y="1"/>
                      <a:pt x="1" y="1"/>
                    </a:cubicBezTo>
                    <a:cubicBezTo>
                      <a:pt x="1" y="1"/>
                      <a:pt x="1" y="2"/>
                      <a:pt x="0"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98" name="Freeform 785"/>
              <p:cNvSpPr>
                <a:spLocks/>
              </p:cNvSpPr>
              <p:nvPr/>
            </p:nvSpPr>
            <p:spPr bwMode="auto">
              <a:xfrm>
                <a:off x="3577" y="2753"/>
                <a:ext cx="2" cy="1"/>
              </a:xfrm>
              <a:custGeom>
                <a:avLst/>
                <a:gdLst>
                  <a:gd name="T0" fmla="*/ 2 w 2"/>
                  <a:gd name="T1" fmla="*/ 2 h 2"/>
                  <a:gd name="T2" fmla="*/ 0 w 2"/>
                  <a:gd name="T3" fmla="*/ 0 h 2"/>
                  <a:gd name="T4" fmla="*/ 1 w 2"/>
                  <a:gd name="T5" fmla="*/ 2 h 2"/>
                  <a:gd name="T6" fmla="*/ 2 w 2"/>
                  <a:gd name="T7" fmla="*/ 2 h 2"/>
                </a:gdLst>
                <a:ahLst/>
                <a:cxnLst>
                  <a:cxn ang="0">
                    <a:pos x="T0" y="T1"/>
                  </a:cxn>
                  <a:cxn ang="0">
                    <a:pos x="T2" y="T3"/>
                  </a:cxn>
                  <a:cxn ang="0">
                    <a:pos x="T4" y="T5"/>
                  </a:cxn>
                  <a:cxn ang="0">
                    <a:pos x="T6" y="T7"/>
                  </a:cxn>
                </a:cxnLst>
                <a:rect l="0" t="0" r="r" b="b"/>
                <a:pathLst>
                  <a:path w="2" h="2">
                    <a:moveTo>
                      <a:pt x="2" y="2"/>
                    </a:moveTo>
                    <a:cubicBezTo>
                      <a:pt x="0" y="0"/>
                      <a:pt x="0" y="0"/>
                      <a:pt x="0" y="0"/>
                    </a:cubicBezTo>
                    <a:cubicBezTo>
                      <a:pt x="0" y="0"/>
                      <a:pt x="0" y="1"/>
                      <a:pt x="1" y="2"/>
                    </a:cubicBez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699" name="Freeform 786"/>
              <p:cNvSpPr>
                <a:spLocks/>
              </p:cNvSpPr>
              <p:nvPr/>
            </p:nvSpPr>
            <p:spPr bwMode="auto">
              <a:xfrm>
                <a:off x="3575" y="2697"/>
                <a:ext cx="2" cy="3"/>
              </a:xfrm>
              <a:custGeom>
                <a:avLst/>
                <a:gdLst>
                  <a:gd name="T0" fmla="*/ 1 w 2"/>
                  <a:gd name="T1" fmla="*/ 3 h 3"/>
                  <a:gd name="T2" fmla="*/ 1 w 2"/>
                  <a:gd name="T3" fmla="*/ 0 h 3"/>
                  <a:gd name="T4" fmla="*/ 1 w 2"/>
                  <a:gd name="T5" fmla="*/ 3 h 3"/>
                </a:gdLst>
                <a:ahLst/>
                <a:cxnLst>
                  <a:cxn ang="0">
                    <a:pos x="T0" y="T1"/>
                  </a:cxn>
                  <a:cxn ang="0">
                    <a:pos x="T2" y="T3"/>
                  </a:cxn>
                  <a:cxn ang="0">
                    <a:pos x="T4" y="T5"/>
                  </a:cxn>
                </a:cxnLst>
                <a:rect l="0" t="0" r="r" b="b"/>
                <a:pathLst>
                  <a:path w="2" h="3">
                    <a:moveTo>
                      <a:pt x="1" y="3"/>
                    </a:moveTo>
                    <a:cubicBezTo>
                      <a:pt x="1" y="3"/>
                      <a:pt x="2" y="1"/>
                      <a:pt x="1" y="0"/>
                    </a:cubicBezTo>
                    <a:cubicBezTo>
                      <a:pt x="0" y="1"/>
                      <a:pt x="0" y="3"/>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00" name="Freeform 787"/>
              <p:cNvSpPr>
                <a:spLocks/>
              </p:cNvSpPr>
              <p:nvPr/>
            </p:nvSpPr>
            <p:spPr bwMode="auto">
              <a:xfrm>
                <a:off x="3574" y="2697"/>
                <a:ext cx="1" cy="2"/>
              </a:xfrm>
              <a:custGeom>
                <a:avLst/>
                <a:gdLst>
                  <a:gd name="T0" fmla="*/ 1 w 1"/>
                  <a:gd name="T1" fmla="*/ 0 h 2"/>
                  <a:gd name="T2" fmla="*/ 0 w 1"/>
                  <a:gd name="T3" fmla="*/ 1 h 2"/>
                  <a:gd name="T4" fmla="*/ 0 w 1"/>
                  <a:gd name="T5" fmla="*/ 2 h 2"/>
                  <a:gd name="T6" fmla="*/ 1 w 1"/>
                  <a:gd name="T7" fmla="*/ 0 h 2"/>
                </a:gdLst>
                <a:ahLst/>
                <a:cxnLst>
                  <a:cxn ang="0">
                    <a:pos x="T0" y="T1"/>
                  </a:cxn>
                  <a:cxn ang="0">
                    <a:pos x="T2" y="T3"/>
                  </a:cxn>
                  <a:cxn ang="0">
                    <a:pos x="T4" y="T5"/>
                  </a:cxn>
                  <a:cxn ang="0">
                    <a:pos x="T6" y="T7"/>
                  </a:cxn>
                </a:cxnLst>
                <a:rect l="0" t="0" r="r" b="b"/>
                <a:pathLst>
                  <a:path w="1" h="2">
                    <a:moveTo>
                      <a:pt x="1" y="0"/>
                    </a:moveTo>
                    <a:lnTo>
                      <a:pt x="0" y="1"/>
                    </a:lnTo>
                    <a:lnTo>
                      <a:pt x="0" y="2"/>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01" name="Freeform 788"/>
              <p:cNvSpPr>
                <a:spLocks/>
              </p:cNvSpPr>
              <p:nvPr/>
            </p:nvSpPr>
            <p:spPr bwMode="auto">
              <a:xfrm>
                <a:off x="3556" y="2606"/>
                <a:ext cx="23" cy="91"/>
              </a:xfrm>
              <a:custGeom>
                <a:avLst/>
                <a:gdLst>
                  <a:gd name="T0" fmla="*/ 14 w 26"/>
                  <a:gd name="T1" fmla="*/ 18 h 106"/>
                  <a:gd name="T2" fmla="*/ 9 w 26"/>
                  <a:gd name="T3" fmla="*/ 13 h 106"/>
                  <a:gd name="T4" fmla="*/ 13 w 26"/>
                  <a:gd name="T5" fmla="*/ 9 h 106"/>
                  <a:gd name="T6" fmla="*/ 5 w 26"/>
                  <a:gd name="T7" fmla="*/ 2 h 106"/>
                  <a:gd name="T8" fmla="*/ 10 w 26"/>
                  <a:gd name="T9" fmla="*/ 52 h 106"/>
                  <a:gd name="T10" fmla="*/ 6 w 26"/>
                  <a:gd name="T11" fmla="*/ 49 h 106"/>
                  <a:gd name="T12" fmla="*/ 12 w 26"/>
                  <a:gd name="T13" fmla="*/ 68 h 106"/>
                  <a:gd name="T14" fmla="*/ 6 w 26"/>
                  <a:gd name="T15" fmla="*/ 67 h 106"/>
                  <a:gd name="T16" fmla="*/ 8 w 26"/>
                  <a:gd name="T17" fmla="*/ 79 h 106"/>
                  <a:gd name="T18" fmla="*/ 11 w 26"/>
                  <a:gd name="T19" fmla="*/ 78 h 106"/>
                  <a:gd name="T20" fmla="*/ 10 w 26"/>
                  <a:gd name="T21" fmla="*/ 81 h 106"/>
                  <a:gd name="T22" fmla="*/ 11 w 26"/>
                  <a:gd name="T23" fmla="*/ 80 h 106"/>
                  <a:gd name="T24" fmla="*/ 11 w 26"/>
                  <a:gd name="T25" fmla="*/ 88 h 106"/>
                  <a:gd name="T26" fmla="*/ 10 w 26"/>
                  <a:gd name="T27" fmla="*/ 86 h 106"/>
                  <a:gd name="T28" fmla="*/ 12 w 26"/>
                  <a:gd name="T29" fmla="*/ 91 h 106"/>
                  <a:gd name="T30" fmla="*/ 8 w 26"/>
                  <a:gd name="T31" fmla="*/ 91 h 106"/>
                  <a:gd name="T32" fmla="*/ 14 w 26"/>
                  <a:gd name="T33" fmla="*/ 105 h 106"/>
                  <a:gd name="T34" fmla="*/ 18 w 26"/>
                  <a:gd name="T35" fmla="*/ 106 h 106"/>
                  <a:gd name="T36" fmla="*/ 15 w 26"/>
                  <a:gd name="T37" fmla="*/ 94 h 106"/>
                  <a:gd name="T38" fmla="*/ 15 w 26"/>
                  <a:gd name="T39" fmla="*/ 95 h 106"/>
                  <a:gd name="T40" fmla="*/ 13 w 26"/>
                  <a:gd name="T41" fmla="*/ 88 h 106"/>
                  <a:gd name="T42" fmla="*/ 19 w 26"/>
                  <a:gd name="T43" fmla="*/ 92 h 106"/>
                  <a:gd name="T44" fmla="*/ 22 w 26"/>
                  <a:gd name="T45" fmla="*/ 80 h 106"/>
                  <a:gd name="T46" fmla="*/ 23 w 26"/>
                  <a:gd name="T47" fmla="*/ 80 h 106"/>
                  <a:gd name="T48" fmla="*/ 21 w 26"/>
                  <a:gd name="T49" fmla="*/ 77 h 106"/>
                  <a:gd name="T50" fmla="*/ 18 w 26"/>
                  <a:gd name="T51" fmla="*/ 79 h 106"/>
                  <a:gd name="T52" fmla="*/ 11 w 26"/>
                  <a:gd name="T53" fmla="*/ 77 h 106"/>
                  <a:gd name="T54" fmla="*/ 12 w 26"/>
                  <a:gd name="T55" fmla="*/ 72 h 106"/>
                  <a:gd name="T56" fmla="*/ 17 w 26"/>
                  <a:gd name="T57" fmla="*/ 75 h 106"/>
                  <a:gd name="T58" fmla="*/ 14 w 26"/>
                  <a:gd name="T59" fmla="*/ 72 h 106"/>
                  <a:gd name="T60" fmla="*/ 21 w 26"/>
                  <a:gd name="T61" fmla="*/ 69 h 106"/>
                  <a:gd name="T62" fmla="*/ 15 w 26"/>
                  <a:gd name="T63" fmla="*/ 68 h 106"/>
                  <a:gd name="T64" fmla="*/ 14 w 26"/>
                  <a:gd name="T65" fmla="*/ 48 h 106"/>
                  <a:gd name="T66" fmla="*/ 18 w 26"/>
                  <a:gd name="T67" fmla="*/ 51 h 106"/>
                  <a:gd name="T68" fmla="*/ 14 w 26"/>
                  <a:gd name="T69" fmla="*/ 47 h 106"/>
                  <a:gd name="T70" fmla="*/ 15 w 26"/>
                  <a:gd name="T71" fmla="*/ 34 h 106"/>
                  <a:gd name="T72" fmla="*/ 12 w 26"/>
                  <a:gd name="T73" fmla="*/ 35 h 106"/>
                  <a:gd name="T74" fmla="*/ 13 w 26"/>
                  <a:gd name="T75" fmla="*/ 22 h 106"/>
                  <a:gd name="T76" fmla="*/ 13 w 26"/>
                  <a:gd name="T77" fmla="*/ 22 h 106"/>
                  <a:gd name="T78" fmla="*/ 7 w 26"/>
                  <a:gd name="T79" fmla="*/ 16 h 106"/>
                  <a:gd name="T80" fmla="*/ 14 w 26"/>
                  <a:gd name="T81" fmla="*/ 18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106">
                    <a:moveTo>
                      <a:pt x="14" y="18"/>
                    </a:moveTo>
                    <a:cubicBezTo>
                      <a:pt x="9" y="13"/>
                      <a:pt x="9" y="13"/>
                      <a:pt x="9" y="13"/>
                    </a:cubicBezTo>
                    <a:cubicBezTo>
                      <a:pt x="11" y="12"/>
                      <a:pt x="9" y="7"/>
                      <a:pt x="13" y="9"/>
                    </a:cubicBezTo>
                    <a:cubicBezTo>
                      <a:pt x="7" y="6"/>
                      <a:pt x="13" y="0"/>
                      <a:pt x="5" y="2"/>
                    </a:cubicBezTo>
                    <a:cubicBezTo>
                      <a:pt x="7" y="16"/>
                      <a:pt x="2" y="36"/>
                      <a:pt x="10" y="52"/>
                    </a:cubicBezTo>
                    <a:cubicBezTo>
                      <a:pt x="6" y="49"/>
                      <a:pt x="6" y="49"/>
                      <a:pt x="6" y="49"/>
                    </a:cubicBezTo>
                    <a:cubicBezTo>
                      <a:pt x="13" y="58"/>
                      <a:pt x="0" y="61"/>
                      <a:pt x="12" y="68"/>
                    </a:cubicBezTo>
                    <a:cubicBezTo>
                      <a:pt x="6" y="67"/>
                      <a:pt x="6" y="67"/>
                      <a:pt x="6" y="67"/>
                    </a:cubicBezTo>
                    <a:cubicBezTo>
                      <a:pt x="4" y="71"/>
                      <a:pt x="15" y="74"/>
                      <a:pt x="8" y="79"/>
                    </a:cubicBezTo>
                    <a:cubicBezTo>
                      <a:pt x="11" y="78"/>
                      <a:pt x="11" y="78"/>
                      <a:pt x="11" y="78"/>
                    </a:cubicBezTo>
                    <a:cubicBezTo>
                      <a:pt x="11" y="79"/>
                      <a:pt x="10" y="80"/>
                      <a:pt x="10" y="81"/>
                    </a:cubicBezTo>
                    <a:cubicBezTo>
                      <a:pt x="11" y="80"/>
                      <a:pt x="11" y="80"/>
                      <a:pt x="11" y="80"/>
                    </a:cubicBezTo>
                    <a:cubicBezTo>
                      <a:pt x="13" y="83"/>
                      <a:pt x="13" y="85"/>
                      <a:pt x="11" y="88"/>
                    </a:cubicBezTo>
                    <a:cubicBezTo>
                      <a:pt x="9" y="88"/>
                      <a:pt x="11" y="86"/>
                      <a:pt x="10" y="86"/>
                    </a:cubicBezTo>
                    <a:cubicBezTo>
                      <a:pt x="8" y="87"/>
                      <a:pt x="12" y="89"/>
                      <a:pt x="12" y="91"/>
                    </a:cubicBezTo>
                    <a:cubicBezTo>
                      <a:pt x="10" y="93"/>
                      <a:pt x="9" y="91"/>
                      <a:pt x="8" y="91"/>
                    </a:cubicBezTo>
                    <a:cubicBezTo>
                      <a:pt x="11" y="97"/>
                      <a:pt x="5" y="101"/>
                      <a:pt x="14" y="105"/>
                    </a:cubicBezTo>
                    <a:cubicBezTo>
                      <a:pt x="16" y="105"/>
                      <a:pt x="17" y="103"/>
                      <a:pt x="18" y="106"/>
                    </a:cubicBezTo>
                    <a:cubicBezTo>
                      <a:pt x="21" y="101"/>
                      <a:pt x="17" y="98"/>
                      <a:pt x="15" y="94"/>
                    </a:cubicBezTo>
                    <a:cubicBezTo>
                      <a:pt x="15" y="95"/>
                      <a:pt x="15" y="95"/>
                      <a:pt x="15" y="95"/>
                    </a:cubicBezTo>
                    <a:cubicBezTo>
                      <a:pt x="5" y="92"/>
                      <a:pt x="17" y="93"/>
                      <a:pt x="13" y="88"/>
                    </a:cubicBezTo>
                    <a:cubicBezTo>
                      <a:pt x="17" y="89"/>
                      <a:pt x="17" y="91"/>
                      <a:pt x="19" y="92"/>
                    </a:cubicBezTo>
                    <a:cubicBezTo>
                      <a:pt x="26" y="86"/>
                      <a:pt x="13" y="84"/>
                      <a:pt x="22" y="80"/>
                    </a:cubicBezTo>
                    <a:cubicBezTo>
                      <a:pt x="23" y="80"/>
                      <a:pt x="23" y="80"/>
                      <a:pt x="23" y="80"/>
                    </a:cubicBezTo>
                    <a:cubicBezTo>
                      <a:pt x="23" y="79"/>
                      <a:pt x="22" y="78"/>
                      <a:pt x="21" y="77"/>
                    </a:cubicBezTo>
                    <a:cubicBezTo>
                      <a:pt x="20" y="77"/>
                      <a:pt x="19" y="78"/>
                      <a:pt x="18" y="79"/>
                    </a:cubicBezTo>
                    <a:cubicBezTo>
                      <a:pt x="17" y="78"/>
                      <a:pt x="13" y="77"/>
                      <a:pt x="11" y="77"/>
                    </a:cubicBezTo>
                    <a:cubicBezTo>
                      <a:pt x="16" y="75"/>
                      <a:pt x="9" y="75"/>
                      <a:pt x="12" y="72"/>
                    </a:cubicBezTo>
                    <a:cubicBezTo>
                      <a:pt x="15" y="72"/>
                      <a:pt x="15" y="74"/>
                      <a:pt x="17" y="75"/>
                    </a:cubicBezTo>
                    <a:cubicBezTo>
                      <a:pt x="14" y="72"/>
                      <a:pt x="14" y="72"/>
                      <a:pt x="14" y="72"/>
                    </a:cubicBezTo>
                    <a:cubicBezTo>
                      <a:pt x="14" y="70"/>
                      <a:pt x="19" y="70"/>
                      <a:pt x="21" y="69"/>
                    </a:cubicBezTo>
                    <a:cubicBezTo>
                      <a:pt x="18" y="66"/>
                      <a:pt x="19" y="70"/>
                      <a:pt x="15" y="68"/>
                    </a:cubicBezTo>
                    <a:cubicBezTo>
                      <a:pt x="19" y="65"/>
                      <a:pt x="18" y="53"/>
                      <a:pt x="14" y="48"/>
                    </a:cubicBezTo>
                    <a:cubicBezTo>
                      <a:pt x="15" y="50"/>
                      <a:pt x="18" y="48"/>
                      <a:pt x="18" y="51"/>
                    </a:cubicBezTo>
                    <a:cubicBezTo>
                      <a:pt x="18" y="50"/>
                      <a:pt x="16" y="47"/>
                      <a:pt x="14" y="47"/>
                    </a:cubicBezTo>
                    <a:cubicBezTo>
                      <a:pt x="11" y="43"/>
                      <a:pt x="13" y="38"/>
                      <a:pt x="15" y="34"/>
                    </a:cubicBezTo>
                    <a:cubicBezTo>
                      <a:pt x="12" y="35"/>
                      <a:pt x="12" y="35"/>
                      <a:pt x="12" y="35"/>
                    </a:cubicBezTo>
                    <a:cubicBezTo>
                      <a:pt x="7" y="32"/>
                      <a:pt x="16" y="28"/>
                      <a:pt x="13" y="22"/>
                    </a:cubicBezTo>
                    <a:cubicBezTo>
                      <a:pt x="13" y="22"/>
                      <a:pt x="13" y="22"/>
                      <a:pt x="13" y="22"/>
                    </a:cubicBezTo>
                    <a:cubicBezTo>
                      <a:pt x="12" y="20"/>
                      <a:pt x="5" y="19"/>
                      <a:pt x="7" y="16"/>
                    </a:cubicBezTo>
                    <a:cubicBezTo>
                      <a:pt x="10" y="17"/>
                      <a:pt x="10" y="18"/>
                      <a:pt x="14" y="1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02" name="Freeform 789"/>
              <p:cNvSpPr>
                <a:spLocks/>
              </p:cNvSpPr>
              <p:nvPr/>
            </p:nvSpPr>
            <p:spPr bwMode="auto">
              <a:xfrm>
                <a:off x="3559" y="2603"/>
                <a:ext cx="8" cy="4"/>
              </a:xfrm>
              <a:custGeom>
                <a:avLst/>
                <a:gdLst>
                  <a:gd name="T0" fmla="*/ 4 w 9"/>
                  <a:gd name="T1" fmla="*/ 3 h 5"/>
                  <a:gd name="T2" fmla="*/ 8 w 9"/>
                  <a:gd name="T3" fmla="*/ 5 h 5"/>
                  <a:gd name="T4" fmla="*/ 1 w 9"/>
                  <a:gd name="T5" fmla="*/ 1 h 5"/>
                  <a:gd name="T6" fmla="*/ 3 w 9"/>
                  <a:gd name="T7" fmla="*/ 4 h 5"/>
                  <a:gd name="T8" fmla="*/ 4 w 9"/>
                  <a:gd name="T9" fmla="*/ 3 h 5"/>
                </a:gdLst>
                <a:ahLst/>
                <a:cxnLst>
                  <a:cxn ang="0">
                    <a:pos x="T0" y="T1"/>
                  </a:cxn>
                  <a:cxn ang="0">
                    <a:pos x="T2" y="T3"/>
                  </a:cxn>
                  <a:cxn ang="0">
                    <a:pos x="T4" y="T5"/>
                  </a:cxn>
                  <a:cxn ang="0">
                    <a:pos x="T6" y="T7"/>
                  </a:cxn>
                  <a:cxn ang="0">
                    <a:pos x="T8" y="T9"/>
                  </a:cxn>
                </a:cxnLst>
                <a:rect l="0" t="0" r="r" b="b"/>
                <a:pathLst>
                  <a:path w="9" h="5">
                    <a:moveTo>
                      <a:pt x="4" y="3"/>
                    </a:moveTo>
                    <a:cubicBezTo>
                      <a:pt x="8" y="5"/>
                      <a:pt x="8" y="5"/>
                      <a:pt x="8" y="5"/>
                    </a:cubicBezTo>
                    <a:cubicBezTo>
                      <a:pt x="9" y="3"/>
                      <a:pt x="4" y="0"/>
                      <a:pt x="1" y="1"/>
                    </a:cubicBezTo>
                    <a:cubicBezTo>
                      <a:pt x="2" y="2"/>
                      <a:pt x="0" y="4"/>
                      <a:pt x="3" y="4"/>
                    </a:cubicBezTo>
                    <a:cubicBezTo>
                      <a:pt x="3" y="4"/>
                      <a:pt x="5" y="4"/>
                      <a:pt x="4"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03" name="Freeform 790"/>
              <p:cNvSpPr>
                <a:spLocks/>
              </p:cNvSpPr>
              <p:nvPr/>
            </p:nvSpPr>
            <p:spPr bwMode="auto">
              <a:xfrm>
                <a:off x="3554" y="2557"/>
                <a:ext cx="16" cy="46"/>
              </a:xfrm>
              <a:custGeom>
                <a:avLst/>
                <a:gdLst>
                  <a:gd name="T0" fmla="*/ 10 w 19"/>
                  <a:gd name="T1" fmla="*/ 19 h 54"/>
                  <a:gd name="T2" fmla="*/ 6 w 19"/>
                  <a:gd name="T3" fmla="*/ 18 h 54"/>
                  <a:gd name="T4" fmla="*/ 5 w 19"/>
                  <a:gd name="T5" fmla="*/ 39 h 54"/>
                  <a:gd name="T6" fmla="*/ 11 w 19"/>
                  <a:gd name="T7" fmla="*/ 45 h 54"/>
                  <a:gd name="T8" fmla="*/ 7 w 19"/>
                  <a:gd name="T9" fmla="*/ 47 h 54"/>
                  <a:gd name="T10" fmla="*/ 12 w 19"/>
                  <a:gd name="T11" fmla="*/ 52 h 54"/>
                  <a:gd name="T12" fmla="*/ 10 w 19"/>
                  <a:gd name="T13" fmla="*/ 49 h 54"/>
                  <a:gd name="T14" fmla="*/ 12 w 19"/>
                  <a:gd name="T15" fmla="*/ 49 h 54"/>
                  <a:gd name="T16" fmla="*/ 12 w 19"/>
                  <a:gd name="T17" fmla="*/ 46 h 54"/>
                  <a:gd name="T18" fmla="*/ 14 w 19"/>
                  <a:gd name="T19" fmla="*/ 47 h 54"/>
                  <a:gd name="T20" fmla="*/ 9 w 19"/>
                  <a:gd name="T21" fmla="*/ 38 h 54"/>
                  <a:gd name="T22" fmla="*/ 14 w 19"/>
                  <a:gd name="T23" fmla="*/ 38 h 54"/>
                  <a:gd name="T24" fmla="*/ 16 w 19"/>
                  <a:gd name="T25" fmla="*/ 28 h 54"/>
                  <a:gd name="T26" fmla="*/ 15 w 19"/>
                  <a:gd name="T27" fmla="*/ 29 h 54"/>
                  <a:gd name="T28" fmla="*/ 10 w 19"/>
                  <a:gd name="T29" fmla="*/ 30 h 54"/>
                  <a:gd name="T30" fmla="*/ 16 w 19"/>
                  <a:gd name="T31" fmla="*/ 27 h 54"/>
                  <a:gd name="T32" fmla="*/ 14 w 19"/>
                  <a:gd name="T33" fmla="*/ 9 h 54"/>
                  <a:gd name="T34" fmla="*/ 7 w 19"/>
                  <a:gd name="T35" fmla="*/ 5 h 54"/>
                  <a:gd name="T36" fmla="*/ 12 w 19"/>
                  <a:gd name="T37" fmla="*/ 7 h 54"/>
                  <a:gd name="T38" fmla="*/ 13 w 19"/>
                  <a:gd name="T39" fmla="*/ 3 h 54"/>
                  <a:gd name="T40" fmla="*/ 4 w 19"/>
                  <a:gd name="T41" fmla="*/ 0 h 54"/>
                  <a:gd name="T42" fmla="*/ 10 w 19"/>
                  <a:gd name="T43" fmla="*/ 1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54">
                    <a:moveTo>
                      <a:pt x="10" y="19"/>
                    </a:moveTo>
                    <a:cubicBezTo>
                      <a:pt x="9" y="19"/>
                      <a:pt x="7" y="19"/>
                      <a:pt x="6" y="18"/>
                    </a:cubicBezTo>
                    <a:cubicBezTo>
                      <a:pt x="7" y="26"/>
                      <a:pt x="8" y="36"/>
                      <a:pt x="5" y="39"/>
                    </a:cubicBezTo>
                    <a:cubicBezTo>
                      <a:pt x="4" y="41"/>
                      <a:pt x="10" y="42"/>
                      <a:pt x="11" y="45"/>
                    </a:cubicBezTo>
                    <a:cubicBezTo>
                      <a:pt x="7" y="47"/>
                      <a:pt x="7" y="47"/>
                      <a:pt x="7" y="47"/>
                    </a:cubicBezTo>
                    <a:cubicBezTo>
                      <a:pt x="10" y="48"/>
                      <a:pt x="5" y="54"/>
                      <a:pt x="12" y="52"/>
                    </a:cubicBezTo>
                    <a:cubicBezTo>
                      <a:pt x="13" y="52"/>
                      <a:pt x="9" y="50"/>
                      <a:pt x="10" y="49"/>
                    </a:cubicBezTo>
                    <a:cubicBezTo>
                      <a:pt x="12" y="49"/>
                      <a:pt x="12" y="49"/>
                      <a:pt x="12" y="49"/>
                    </a:cubicBezTo>
                    <a:cubicBezTo>
                      <a:pt x="12" y="46"/>
                      <a:pt x="12" y="46"/>
                      <a:pt x="12" y="46"/>
                    </a:cubicBezTo>
                    <a:cubicBezTo>
                      <a:pt x="14" y="47"/>
                      <a:pt x="14" y="47"/>
                      <a:pt x="14" y="47"/>
                    </a:cubicBezTo>
                    <a:cubicBezTo>
                      <a:pt x="19" y="42"/>
                      <a:pt x="6" y="43"/>
                      <a:pt x="9" y="38"/>
                    </a:cubicBezTo>
                    <a:cubicBezTo>
                      <a:pt x="14" y="38"/>
                      <a:pt x="14" y="38"/>
                      <a:pt x="14" y="38"/>
                    </a:cubicBezTo>
                    <a:cubicBezTo>
                      <a:pt x="15" y="34"/>
                      <a:pt x="13" y="32"/>
                      <a:pt x="16" y="28"/>
                    </a:cubicBezTo>
                    <a:cubicBezTo>
                      <a:pt x="16" y="28"/>
                      <a:pt x="13" y="28"/>
                      <a:pt x="15" y="29"/>
                    </a:cubicBezTo>
                    <a:cubicBezTo>
                      <a:pt x="14" y="30"/>
                      <a:pt x="12" y="30"/>
                      <a:pt x="10" y="30"/>
                    </a:cubicBezTo>
                    <a:cubicBezTo>
                      <a:pt x="6" y="24"/>
                      <a:pt x="14" y="31"/>
                      <a:pt x="16" y="27"/>
                    </a:cubicBezTo>
                    <a:cubicBezTo>
                      <a:pt x="12" y="22"/>
                      <a:pt x="9" y="12"/>
                      <a:pt x="14" y="9"/>
                    </a:cubicBezTo>
                    <a:cubicBezTo>
                      <a:pt x="10" y="12"/>
                      <a:pt x="6" y="8"/>
                      <a:pt x="7" y="5"/>
                    </a:cubicBezTo>
                    <a:cubicBezTo>
                      <a:pt x="9" y="4"/>
                      <a:pt x="10" y="6"/>
                      <a:pt x="12" y="7"/>
                    </a:cubicBezTo>
                    <a:cubicBezTo>
                      <a:pt x="13" y="5"/>
                      <a:pt x="14" y="4"/>
                      <a:pt x="13" y="3"/>
                    </a:cubicBezTo>
                    <a:cubicBezTo>
                      <a:pt x="10" y="5"/>
                      <a:pt x="6" y="3"/>
                      <a:pt x="4" y="0"/>
                    </a:cubicBezTo>
                    <a:cubicBezTo>
                      <a:pt x="0" y="7"/>
                      <a:pt x="11" y="13"/>
                      <a:pt x="10" y="1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04" name="Freeform 791"/>
              <p:cNvSpPr>
                <a:spLocks/>
              </p:cNvSpPr>
              <p:nvPr/>
            </p:nvSpPr>
            <p:spPr bwMode="auto">
              <a:xfrm>
                <a:off x="3558" y="2571"/>
                <a:ext cx="1" cy="1"/>
              </a:xfrm>
              <a:custGeom>
                <a:avLst/>
                <a:gdLst>
                  <a:gd name="T0" fmla="*/ 0 w 1"/>
                  <a:gd name="T1" fmla="*/ 1 h 1"/>
                  <a:gd name="T2" fmla="*/ 1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1" y="1"/>
                    </a:ln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05" name="Freeform 792"/>
              <p:cNvSpPr>
                <a:spLocks/>
              </p:cNvSpPr>
              <p:nvPr/>
            </p:nvSpPr>
            <p:spPr bwMode="auto">
              <a:xfrm>
                <a:off x="3634" y="3244"/>
                <a:ext cx="3" cy="2"/>
              </a:xfrm>
              <a:custGeom>
                <a:avLst/>
                <a:gdLst>
                  <a:gd name="T0" fmla="*/ 3 w 3"/>
                  <a:gd name="T1" fmla="*/ 2 h 2"/>
                  <a:gd name="T2" fmla="*/ 3 w 3"/>
                  <a:gd name="T3" fmla="*/ 0 h 2"/>
                  <a:gd name="T4" fmla="*/ 0 w 3"/>
                  <a:gd name="T5" fmla="*/ 0 h 2"/>
                  <a:gd name="T6" fmla="*/ 3 w 3"/>
                  <a:gd name="T7" fmla="*/ 2 h 2"/>
                </a:gdLst>
                <a:ahLst/>
                <a:cxnLst>
                  <a:cxn ang="0">
                    <a:pos x="T0" y="T1"/>
                  </a:cxn>
                  <a:cxn ang="0">
                    <a:pos x="T2" y="T3"/>
                  </a:cxn>
                  <a:cxn ang="0">
                    <a:pos x="T4" y="T5"/>
                  </a:cxn>
                  <a:cxn ang="0">
                    <a:pos x="T6" y="T7"/>
                  </a:cxn>
                </a:cxnLst>
                <a:rect l="0" t="0" r="r" b="b"/>
                <a:pathLst>
                  <a:path w="3" h="2">
                    <a:moveTo>
                      <a:pt x="3" y="2"/>
                    </a:moveTo>
                    <a:lnTo>
                      <a:pt x="3" y="0"/>
                    </a:lnTo>
                    <a:lnTo>
                      <a:pt x="0" y="0"/>
                    </a:lnTo>
                    <a:lnTo>
                      <a:pt x="3"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06" name="Freeform 793"/>
              <p:cNvSpPr>
                <a:spLocks/>
              </p:cNvSpPr>
              <p:nvPr/>
            </p:nvSpPr>
            <p:spPr bwMode="auto">
              <a:xfrm>
                <a:off x="3632" y="3232"/>
                <a:ext cx="13" cy="11"/>
              </a:xfrm>
              <a:custGeom>
                <a:avLst/>
                <a:gdLst>
                  <a:gd name="T0" fmla="*/ 15 w 15"/>
                  <a:gd name="T1" fmla="*/ 3 h 13"/>
                  <a:gd name="T2" fmla="*/ 13 w 15"/>
                  <a:gd name="T3" fmla="*/ 0 h 13"/>
                  <a:gd name="T4" fmla="*/ 0 w 15"/>
                  <a:gd name="T5" fmla="*/ 8 h 13"/>
                  <a:gd name="T6" fmla="*/ 10 w 15"/>
                  <a:gd name="T7" fmla="*/ 12 h 13"/>
                  <a:gd name="T8" fmla="*/ 6 w 15"/>
                  <a:gd name="T9" fmla="*/ 7 h 13"/>
                  <a:gd name="T10" fmla="*/ 13 w 15"/>
                  <a:gd name="T11" fmla="*/ 10 h 13"/>
                  <a:gd name="T12" fmla="*/ 11 w 15"/>
                  <a:gd name="T13" fmla="*/ 4 h 13"/>
                  <a:gd name="T14" fmla="*/ 15 w 15"/>
                  <a:gd name="T15" fmla="*/ 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3">
                    <a:moveTo>
                      <a:pt x="15" y="3"/>
                    </a:moveTo>
                    <a:cubicBezTo>
                      <a:pt x="13" y="0"/>
                      <a:pt x="13" y="0"/>
                      <a:pt x="13" y="0"/>
                    </a:cubicBezTo>
                    <a:cubicBezTo>
                      <a:pt x="3" y="4"/>
                      <a:pt x="6" y="1"/>
                      <a:pt x="0" y="8"/>
                    </a:cubicBezTo>
                    <a:cubicBezTo>
                      <a:pt x="2" y="10"/>
                      <a:pt x="6" y="13"/>
                      <a:pt x="10" y="12"/>
                    </a:cubicBezTo>
                    <a:cubicBezTo>
                      <a:pt x="9" y="10"/>
                      <a:pt x="5" y="9"/>
                      <a:pt x="6" y="7"/>
                    </a:cubicBezTo>
                    <a:cubicBezTo>
                      <a:pt x="9" y="7"/>
                      <a:pt x="9" y="9"/>
                      <a:pt x="13" y="10"/>
                    </a:cubicBezTo>
                    <a:cubicBezTo>
                      <a:pt x="15" y="5"/>
                      <a:pt x="10" y="8"/>
                      <a:pt x="11" y="4"/>
                    </a:cubicBezTo>
                    <a:lnTo>
                      <a:pt x="15"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07" name="Freeform 794"/>
              <p:cNvSpPr>
                <a:spLocks/>
              </p:cNvSpPr>
              <p:nvPr/>
            </p:nvSpPr>
            <p:spPr bwMode="auto">
              <a:xfrm>
                <a:off x="3636" y="3231"/>
                <a:ext cx="4" cy="2"/>
              </a:xfrm>
              <a:custGeom>
                <a:avLst/>
                <a:gdLst>
                  <a:gd name="T0" fmla="*/ 0 w 5"/>
                  <a:gd name="T1" fmla="*/ 2 h 2"/>
                  <a:gd name="T2" fmla="*/ 5 w 5"/>
                  <a:gd name="T3" fmla="*/ 2 h 2"/>
                  <a:gd name="T4" fmla="*/ 0 w 5"/>
                  <a:gd name="T5" fmla="*/ 2 h 2"/>
                </a:gdLst>
                <a:ahLst/>
                <a:cxnLst>
                  <a:cxn ang="0">
                    <a:pos x="T0" y="T1"/>
                  </a:cxn>
                  <a:cxn ang="0">
                    <a:pos x="T2" y="T3"/>
                  </a:cxn>
                  <a:cxn ang="0">
                    <a:pos x="T4" y="T5"/>
                  </a:cxn>
                </a:cxnLst>
                <a:rect l="0" t="0" r="r" b="b"/>
                <a:pathLst>
                  <a:path w="5" h="2">
                    <a:moveTo>
                      <a:pt x="0" y="2"/>
                    </a:moveTo>
                    <a:cubicBezTo>
                      <a:pt x="5" y="2"/>
                      <a:pt x="5" y="2"/>
                      <a:pt x="5" y="2"/>
                    </a:cubicBezTo>
                    <a:cubicBezTo>
                      <a:pt x="4" y="2"/>
                      <a:pt x="1" y="0"/>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08" name="Freeform 795"/>
              <p:cNvSpPr>
                <a:spLocks/>
              </p:cNvSpPr>
              <p:nvPr/>
            </p:nvSpPr>
            <p:spPr bwMode="auto">
              <a:xfrm>
                <a:off x="3632" y="3229"/>
                <a:ext cx="6" cy="2"/>
              </a:xfrm>
              <a:custGeom>
                <a:avLst/>
                <a:gdLst>
                  <a:gd name="T0" fmla="*/ 3 w 7"/>
                  <a:gd name="T1" fmla="*/ 2 h 2"/>
                  <a:gd name="T2" fmla="*/ 7 w 7"/>
                  <a:gd name="T3" fmla="*/ 1 h 2"/>
                  <a:gd name="T4" fmla="*/ 0 w 7"/>
                  <a:gd name="T5" fmla="*/ 0 h 2"/>
                  <a:gd name="T6" fmla="*/ 3 w 7"/>
                  <a:gd name="T7" fmla="*/ 2 h 2"/>
                </a:gdLst>
                <a:ahLst/>
                <a:cxnLst>
                  <a:cxn ang="0">
                    <a:pos x="T0" y="T1"/>
                  </a:cxn>
                  <a:cxn ang="0">
                    <a:pos x="T2" y="T3"/>
                  </a:cxn>
                  <a:cxn ang="0">
                    <a:pos x="T4" y="T5"/>
                  </a:cxn>
                  <a:cxn ang="0">
                    <a:pos x="T6" y="T7"/>
                  </a:cxn>
                </a:cxnLst>
                <a:rect l="0" t="0" r="r" b="b"/>
                <a:pathLst>
                  <a:path w="7" h="2">
                    <a:moveTo>
                      <a:pt x="3" y="2"/>
                    </a:moveTo>
                    <a:cubicBezTo>
                      <a:pt x="3" y="0"/>
                      <a:pt x="7" y="1"/>
                      <a:pt x="7" y="1"/>
                    </a:cubicBezTo>
                    <a:cubicBezTo>
                      <a:pt x="0" y="0"/>
                      <a:pt x="0" y="0"/>
                      <a:pt x="0" y="0"/>
                    </a:cubicBezTo>
                    <a:lnTo>
                      <a:pt x="3"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09" name="Freeform 796"/>
              <p:cNvSpPr>
                <a:spLocks/>
              </p:cNvSpPr>
              <p:nvPr/>
            </p:nvSpPr>
            <p:spPr bwMode="auto">
              <a:xfrm>
                <a:off x="3632" y="3222"/>
                <a:ext cx="1" cy="0"/>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1" y="0"/>
                    </a:cubicBezTo>
                    <a:cubicBezTo>
                      <a:pt x="0" y="1"/>
                      <a:pt x="1" y="1"/>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10" name="Freeform 797"/>
              <p:cNvSpPr>
                <a:spLocks/>
              </p:cNvSpPr>
              <p:nvPr/>
            </p:nvSpPr>
            <p:spPr bwMode="auto">
              <a:xfrm>
                <a:off x="3631" y="3219"/>
                <a:ext cx="10" cy="7"/>
              </a:xfrm>
              <a:custGeom>
                <a:avLst/>
                <a:gdLst>
                  <a:gd name="T0" fmla="*/ 2 w 12"/>
                  <a:gd name="T1" fmla="*/ 0 h 8"/>
                  <a:gd name="T2" fmla="*/ 3 w 12"/>
                  <a:gd name="T3" fmla="*/ 3 h 8"/>
                  <a:gd name="T4" fmla="*/ 3 w 12"/>
                  <a:gd name="T5" fmla="*/ 3 h 8"/>
                  <a:gd name="T6" fmla="*/ 9 w 12"/>
                  <a:gd name="T7" fmla="*/ 4 h 8"/>
                  <a:gd name="T8" fmla="*/ 9 w 12"/>
                  <a:gd name="T9" fmla="*/ 8 h 8"/>
                  <a:gd name="T10" fmla="*/ 12 w 12"/>
                  <a:gd name="T11" fmla="*/ 5 h 8"/>
                  <a:gd name="T12" fmla="*/ 2 w 12"/>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2" h="8">
                    <a:moveTo>
                      <a:pt x="2" y="0"/>
                    </a:moveTo>
                    <a:cubicBezTo>
                      <a:pt x="0" y="1"/>
                      <a:pt x="1" y="2"/>
                      <a:pt x="3" y="3"/>
                    </a:cubicBezTo>
                    <a:cubicBezTo>
                      <a:pt x="3" y="3"/>
                      <a:pt x="3" y="3"/>
                      <a:pt x="3" y="3"/>
                    </a:cubicBezTo>
                    <a:cubicBezTo>
                      <a:pt x="5" y="1"/>
                      <a:pt x="10" y="2"/>
                      <a:pt x="9" y="4"/>
                    </a:cubicBezTo>
                    <a:cubicBezTo>
                      <a:pt x="10" y="6"/>
                      <a:pt x="5" y="7"/>
                      <a:pt x="9" y="8"/>
                    </a:cubicBezTo>
                    <a:cubicBezTo>
                      <a:pt x="12" y="5"/>
                      <a:pt x="12" y="5"/>
                      <a:pt x="12" y="5"/>
                    </a:cubicBezTo>
                    <a:cubicBezTo>
                      <a:pt x="11" y="2"/>
                      <a:pt x="4" y="1"/>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11" name="Freeform 798"/>
              <p:cNvSpPr>
                <a:spLocks/>
              </p:cNvSpPr>
              <p:nvPr/>
            </p:nvSpPr>
            <p:spPr bwMode="auto">
              <a:xfrm>
                <a:off x="3633" y="3222"/>
                <a:ext cx="2" cy="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2"/>
                      <a:pt x="1" y="2"/>
                      <a:pt x="1" y="2"/>
                    </a:cubicBezTo>
                    <a:cubicBezTo>
                      <a:pt x="2" y="1"/>
                      <a:pt x="1"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12" name="Freeform 799"/>
              <p:cNvSpPr>
                <a:spLocks/>
              </p:cNvSpPr>
              <p:nvPr/>
            </p:nvSpPr>
            <p:spPr bwMode="auto">
              <a:xfrm>
                <a:off x="3634" y="3227"/>
                <a:ext cx="3" cy="1"/>
              </a:xfrm>
              <a:custGeom>
                <a:avLst/>
                <a:gdLst>
                  <a:gd name="T0" fmla="*/ 0 w 3"/>
                  <a:gd name="T1" fmla="*/ 0 h 1"/>
                  <a:gd name="T2" fmla="*/ 1 w 3"/>
                  <a:gd name="T3" fmla="*/ 1 h 1"/>
                  <a:gd name="T4" fmla="*/ 3 w 3"/>
                  <a:gd name="T5" fmla="*/ 1 h 1"/>
                  <a:gd name="T6" fmla="*/ 0 w 3"/>
                  <a:gd name="T7" fmla="*/ 0 h 1"/>
                </a:gdLst>
                <a:ahLst/>
                <a:cxnLst>
                  <a:cxn ang="0">
                    <a:pos x="T0" y="T1"/>
                  </a:cxn>
                  <a:cxn ang="0">
                    <a:pos x="T2" y="T3"/>
                  </a:cxn>
                  <a:cxn ang="0">
                    <a:pos x="T4" y="T5"/>
                  </a:cxn>
                  <a:cxn ang="0">
                    <a:pos x="T6" y="T7"/>
                  </a:cxn>
                </a:cxnLst>
                <a:rect l="0" t="0" r="r" b="b"/>
                <a:pathLst>
                  <a:path w="3" h="1">
                    <a:moveTo>
                      <a:pt x="0" y="0"/>
                    </a:moveTo>
                    <a:lnTo>
                      <a:pt x="1" y="1"/>
                    </a:lnTo>
                    <a:lnTo>
                      <a:pt x="3"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13" name="Freeform 800"/>
              <p:cNvSpPr>
                <a:spLocks/>
              </p:cNvSpPr>
              <p:nvPr/>
            </p:nvSpPr>
            <p:spPr bwMode="auto">
              <a:xfrm>
                <a:off x="3631" y="3209"/>
                <a:ext cx="11" cy="7"/>
              </a:xfrm>
              <a:custGeom>
                <a:avLst/>
                <a:gdLst>
                  <a:gd name="T0" fmla="*/ 0 w 12"/>
                  <a:gd name="T1" fmla="*/ 4 h 9"/>
                  <a:gd name="T2" fmla="*/ 5 w 12"/>
                  <a:gd name="T3" fmla="*/ 9 h 9"/>
                  <a:gd name="T4" fmla="*/ 12 w 12"/>
                  <a:gd name="T5" fmla="*/ 4 h 9"/>
                  <a:gd name="T6" fmla="*/ 10 w 12"/>
                  <a:gd name="T7" fmla="*/ 0 h 9"/>
                  <a:gd name="T8" fmla="*/ 0 w 12"/>
                  <a:gd name="T9" fmla="*/ 4 h 9"/>
                </a:gdLst>
                <a:ahLst/>
                <a:cxnLst>
                  <a:cxn ang="0">
                    <a:pos x="T0" y="T1"/>
                  </a:cxn>
                  <a:cxn ang="0">
                    <a:pos x="T2" y="T3"/>
                  </a:cxn>
                  <a:cxn ang="0">
                    <a:pos x="T4" y="T5"/>
                  </a:cxn>
                  <a:cxn ang="0">
                    <a:pos x="T6" y="T7"/>
                  </a:cxn>
                  <a:cxn ang="0">
                    <a:pos x="T8" y="T9"/>
                  </a:cxn>
                </a:cxnLst>
                <a:rect l="0" t="0" r="r" b="b"/>
                <a:pathLst>
                  <a:path w="12" h="9">
                    <a:moveTo>
                      <a:pt x="0" y="4"/>
                    </a:moveTo>
                    <a:cubicBezTo>
                      <a:pt x="6" y="3"/>
                      <a:pt x="0" y="9"/>
                      <a:pt x="5" y="9"/>
                    </a:cubicBezTo>
                    <a:cubicBezTo>
                      <a:pt x="4" y="6"/>
                      <a:pt x="9" y="3"/>
                      <a:pt x="12" y="4"/>
                    </a:cubicBezTo>
                    <a:cubicBezTo>
                      <a:pt x="10" y="0"/>
                      <a:pt x="10" y="0"/>
                      <a:pt x="10" y="0"/>
                    </a:cubicBezTo>
                    <a:cubicBezTo>
                      <a:pt x="7" y="0"/>
                      <a:pt x="3" y="1"/>
                      <a:pt x="0"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14" name="Freeform 801"/>
              <p:cNvSpPr>
                <a:spLocks/>
              </p:cNvSpPr>
              <p:nvPr/>
            </p:nvSpPr>
            <p:spPr bwMode="auto">
              <a:xfrm>
                <a:off x="3644" y="3204"/>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15" name="Freeform 802"/>
              <p:cNvSpPr>
                <a:spLocks/>
              </p:cNvSpPr>
              <p:nvPr/>
            </p:nvSpPr>
            <p:spPr bwMode="auto">
              <a:xfrm>
                <a:off x="3633" y="3190"/>
                <a:ext cx="15" cy="17"/>
              </a:xfrm>
              <a:custGeom>
                <a:avLst/>
                <a:gdLst>
                  <a:gd name="T0" fmla="*/ 1 w 17"/>
                  <a:gd name="T1" fmla="*/ 0 h 19"/>
                  <a:gd name="T2" fmla="*/ 8 w 17"/>
                  <a:gd name="T3" fmla="*/ 7 h 19"/>
                  <a:gd name="T4" fmla="*/ 3 w 17"/>
                  <a:gd name="T5" fmla="*/ 5 h 19"/>
                  <a:gd name="T6" fmla="*/ 6 w 17"/>
                  <a:gd name="T7" fmla="*/ 12 h 19"/>
                  <a:gd name="T8" fmla="*/ 0 w 17"/>
                  <a:gd name="T9" fmla="*/ 9 h 19"/>
                  <a:gd name="T10" fmla="*/ 6 w 17"/>
                  <a:gd name="T11" fmla="*/ 16 h 19"/>
                  <a:gd name="T12" fmla="*/ 2 w 17"/>
                  <a:gd name="T13" fmla="*/ 19 h 19"/>
                  <a:gd name="T14" fmla="*/ 9 w 17"/>
                  <a:gd name="T15" fmla="*/ 18 h 19"/>
                  <a:gd name="T16" fmla="*/ 8 w 17"/>
                  <a:gd name="T17" fmla="*/ 14 h 19"/>
                  <a:gd name="T18" fmla="*/ 12 w 17"/>
                  <a:gd name="T19" fmla="*/ 16 h 19"/>
                  <a:gd name="T20" fmla="*/ 16 w 17"/>
                  <a:gd name="T21" fmla="*/ 5 h 19"/>
                  <a:gd name="T22" fmla="*/ 1 w 17"/>
                  <a:gd name="T2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19">
                    <a:moveTo>
                      <a:pt x="1" y="0"/>
                    </a:moveTo>
                    <a:cubicBezTo>
                      <a:pt x="8" y="7"/>
                      <a:pt x="8" y="7"/>
                      <a:pt x="8" y="7"/>
                    </a:cubicBezTo>
                    <a:cubicBezTo>
                      <a:pt x="6" y="7"/>
                      <a:pt x="4" y="7"/>
                      <a:pt x="3" y="5"/>
                    </a:cubicBezTo>
                    <a:cubicBezTo>
                      <a:pt x="2" y="9"/>
                      <a:pt x="7" y="9"/>
                      <a:pt x="6" y="12"/>
                    </a:cubicBezTo>
                    <a:cubicBezTo>
                      <a:pt x="0" y="14"/>
                      <a:pt x="5" y="7"/>
                      <a:pt x="0" y="9"/>
                    </a:cubicBezTo>
                    <a:cubicBezTo>
                      <a:pt x="0" y="11"/>
                      <a:pt x="1" y="14"/>
                      <a:pt x="6" y="16"/>
                    </a:cubicBezTo>
                    <a:cubicBezTo>
                      <a:pt x="2" y="19"/>
                      <a:pt x="2" y="19"/>
                      <a:pt x="2" y="19"/>
                    </a:cubicBezTo>
                    <a:cubicBezTo>
                      <a:pt x="9" y="18"/>
                      <a:pt x="9" y="18"/>
                      <a:pt x="9" y="18"/>
                    </a:cubicBezTo>
                    <a:cubicBezTo>
                      <a:pt x="11" y="16"/>
                      <a:pt x="3" y="15"/>
                      <a:pt x="8" y="14"/>
                    </a:cubicBezTo>
                    <a:cubicBezTo>
                      <a:pt x="11" y="13"/>
                      <a:pt x="11" y="15"/>
                      <a:pt x="12" y="16"/>
                    </a:cubicBezTo>
                    <a:cubicBezTo>
                      <a:pt x="10" y="14"/>
                      <a:pt x="17" y="10"/>
                      <a:pt x="16" y="5"/>
                    </a:cubicBezTo>
                    <a:cubicBezTo>
                      <a:pt x="15" y="1"/>
                      <a:pt x="5" y="3"/>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16" name="Freeform 803"/>
              <p:cNvSpPr>
                <a:spLocks/>
              </p:cNvSpPr>
              <p:nvPr/>
            </p:nvSpPr>
            <p:spPr bwMode="auto">
              <a:xfrm>
                <a:off x="3640" y="3189"/>
                <a:ext cx="3" cy="1"/>
              </a:xfrm>
              <a:custGeom>
                <a:avLst/>
                <a:gdLst>
                  <a:gd name="T0" fmla="*/ 0 w 3"/>
                  <a:gd name="T1" fmla="*/ 1 h 1"/>
                  <a:gd name="T2" fmla="*/ 3 w 3"/>
                  <a:gd name="T3" fmla="*/ 0 h 1"/>
                  <a:gd name="T4" fmla="*/ 0 w 3"/>
                  <a:gd name="T5" fmla="*/ 1 h 1"/>
                  <a:gd name="T6" fmla="*/ 0 w 3"/>
                  <a:gd name="T7" fmla="*/ 1 h 1"/>
                </a:gdLst>
                <a:ahLst/>
                <a:cxnLst>
                  <a:cxn ang="0">
                    <a:pos x="T0" y="T1"/>
                  </a:cxn>
                  <a:cxn ang="0">
                    <a:pos x="T2" y="T3"/>
                  </a:cxn>
                  <a:cxn ang="0">
                    <a:pos x="T4" y="T5"/>
                  </a:cxn>
                  <a:cxn ang="0">
                    <a:pos x="T6" y="T7"/>
                  </a:cxn>
                </a:cxnLst>
                <a:rect l="0" t="0" r="r" b="b"/>
                <a:pathLst>
                  <a:path w="3" h="1">
                    <a:moveTo>
                      <a:pt x="0" y="1"/>
                    </a:moveTo>
                    <a:lnTo>
                      <a:pt x="3" y="0"/>
                    </a:lnTo>
                    <a:lnTo>
                      <a:pt x="0" y="1"/>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17" name="Freeform 804"/>
              <p:cNvSpPr>
                <a:spLocks/>
              </p:cNvSpPr>
              <p:nvPr/>
            </p:nvSpPr>
            <p:spPr bwMode="auto">
              <a:xfrm>
                <a:off x="3631" y="3173"/>
                <a:ext cx="16" cy="15"/>
              </a:xfrm>
              <a:custGeom>
                <a:avLst/>
                <a:gdLst>
                  <a:gd name="T0" fmla="*/ 1 w 18"/>
                  <a:gd name="T1" fmla="*/ 11 h 17"/>
                  <a:gd name="T2" fmla="*/ 6 w 18"/>
                  <a:gd name="T3" fmla="*/ 15 h 17"/>
                  <a:gd name="T4" fmla="*/ 3 w 18"/>
                  <a:gd name="T5" fmla="*/ 16 h 17"/>
                  <a:gd name="T6" fmla="*/ 8 w 18"/>
                  <a:gd name="T7" fmla="*/ 16 h 17"/>
                  <a:gd name="T8" fmla="*/ 5 w 18"/>
                  <a:gd name="T9" fmla="*/ 9 h 17"/>
                  <a:gd name="T10" fmla="*/ 14 w 18"/>
                  <a:gd name="T11" fmla="*/ 7 h 17"/>
                  <a:gd name="T12" fmla="*/ 12 w 18"/>
                  <a:gd name="T13" fmla="*/ 11 h 17"/>
                  <a:gd name="T14" fmla="*/ 11 w 18"/>
                  <a:gd name="T15" fmla="*/ 0 h 17"/>
                  <a:gd name="T16" fmla="*/ 9 w 18"/>
                  <a:gd name="T17" fmla="*/ 2 h 17"/>
                  <a:gd name="T18" fmla="*/ 7 w 18"/>
                  <a:gd name="T19" fmla="*/ 0 h 17"/>
                  <a:gd name="T20" fmla="*/ 1 w 18"/>
                  <a:gd name="T21" fmla="*/ 1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7">
                    <a:moveTo>
                      <a:pt x="1" y="11"/>
                    </a:moveTo>
                    <a:cubicBezTo>
                      <a:pt x="6" y="15"/>
                      <a:pt x="6" y="15"/>
                      <a:pt x="6" y="15"/>
                    </a:cubicBezTo>
                    <a:cubicBezTo>
                      <a:pt x="5" y="15"/>
                      <a:pt x="4" y="15"/>
                      <a:pt x="3" y="16"/>
                    </a:cubicBezTo>
                    <a:cubicBezTo>
                      <a:pt x="4" y="16"/>
                      <a:pt x="7" y="17"/>
                      <a:pt x="8" y="16"/>
                    </a:cubicBezTo>
                    <a:cubicBezTo>
                      <a:pt x="14" y="14"/>
                      <a:pt x="6" y="11"/>
                      <a:pt x="5" y="9"/>
                    </a:cubicBezTo>
                    <a:cubicBezTo>
                      <a:pt x="7" y="3"/>
                      <a:pt x="8" y="9"/>
                      <a:pt x="14" y="7"/>
                    </a:cubicBezTo>
                    <a:cubicBezTo>
                      <a:pt x="13" y="8"/>
                      <a:pt x="12" y="9"/>
                      <a:pt x="12" y="11"/>
                    </a:cubicBezTo>
                    <a:cubicBezTo>
                      <a:pt x="18" y="7"/>
                      <a:pt x="12" y="3"/>
                      <a:pt x="11" y="0"/>
                    </a:cubicBezTo>
                    <a:cubicBezTo>
                      <a:pt x="10" y="1"/>
                      <a:pt x="8" y="1"/>
                      <a:pt x="9" y="2"/>
                    </a:cubicBezTo>
                    <a:cubicBezTo>
                      <a:pt x="7" y="0"/>
                      <a:pt x="7" y="0"/>
                      <a:pt x="7" y="0"/>
                    </a:cubicBezTo>
                    <a:cubicBezTo>
                      <a:pt x="2" y="3"/>
                      <a:pt x="0" y="5"/>
                      <a:pt x="1" y="1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grpSp>
        <p:grpSp>
          <p:nvGrpSpPr>
            <p:cNvPr id="662" name="Group 1006"/>
            <p:cNvGrpSpPr>
              <a:grpSpLocks/>
            </p:cNvGrpSpPr>
            <p:nvPr/>
          </p:nvGrpSpPr>
          <p:grpSpPr bwMode="auto">
            <a:xfrm>
              <a:off x="3618" y="2560"/>
              <a:ext cx="314" cy="688"/>
              <a:chOff x="3618" y="2560"/>
              <a:chExt cx="314" cy="688"/>
            </a:xfrm>
          </p:grpSpPr>
          <p:sp>
            <p:nvSpPr>
              <p:cNvPr id="1318" name="Freeform 806"/>
              <p:cNvSpPr>
                <a:spLocks/>
              </p:cNvSpPr>
              <p:nvPr/>
            </p:nvSpPr>
            <p:spPr bwMode="auto">
              <a:xfrm>
                <a:off x="3631" y="3187"/>
                <a:ext cx="3" cy="2"/>
              </a:xfrm>
              <a:custGeom>
                <a:avLst/>
                <a:gdLst>
                  <a:gd name="T0" fmla="*/ 2 w 3"/>
                  <a:gd name="T1" fmla="*/ 2 h 2"/>
                  <a:gd name="T2" fmla="*/ 3 w 3"/>
                  <a:gd name="T3" fmla="*/ 0 h 2"/>
                  <a:gd name="T4" fmla="*/ 2 w 3"/>
                  <a:gd name="T5" fmla="*/ 2 h 2"/>
                </a:gdLst>
                <a:ahLst/>
                <a:cxnLst>
                  <a:cxn ang="0">
                    <a:pos x="T0" y="T1"/>
                  </a:cxn>
                  <a:cxn ang="0">
                    <a:pos x="T2" y="T3"/>
                  </a:cxn>
                  <a:cxn ang="0">
                    <a:pos x="T4" y="T5"/>
                  </a:cxn>
                </a:cxnLst>
                <a:rect l="0" t="0" r="r" b="b"/>
                <a:pathLst>
                  <a:path w="3" h="2">
                    <a:moveTo>
                      <a:pt x="2" y="2"/>
                    </a:moveTo>
                    <a:cubicBezTo>
                      <a:pt x="1" y="1"/>
                      <a:pt x="2" y="0"/>
                      <a:pt x="3" y="0"/>
                    </a:cubicBezTo>
                    <a:cubicBezTo>
                      <a:pt x="1" y="0"/>
                      <a:pt x="0" y="1"/>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19" name="Freeform 807"/>
              <p:cNvSpPr>
                <a:spLocks/>
              </p:cNvSpPr>
              <p:nvPr/>
            </p:nvSpPr>
            <p:spPr bwMode="auto">
              <a:xfrm>
                <a:off x="3640" y="3172"/>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1"/>
                      <a:pt x="1" y="1"/>
                    </a:cubicBezTo>
                    <a:cubicBezTo>
                      <a:pt x="1" y="1"/>
                      <a:pt x="1"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20" name="Freeform 808"/>
              <p:cNvSpPr>
                <a:spLocks/>
              </p:cNvSpPr>
              <p:nvPr/>
            </p:nvSpPr>
            <p:spPr bwMode="auto">
              <a:xfrm>
                <a:off x="3632" y="3172"/>
                <a:ext cx="3" cy="3"/>
              </a:xfrm>
              <a:custGeom>
                <a:avLst/>
                <a:gdLst>
                  <a:gd name="T0" fmla="*/ 2 w 3"/>
                  <a:gd name="T1" fmla="*/ 3 h 3"/>
                  <a:gd name="T2" fmla="*/ 3 w 3"/>
                  <a:gd name="T3" fmla="*/ 0 h 3"/>
                  <a:gd name="T4" fmla="*/ 0 w 3"/>
                  <a:gd name="T5" fmla="*/ 1 h 3"/>
                  <a:gd name="T6" fmla="*/ 2 w 3"/>
                  <a:gd name="T7" fmla="*/ 3 h 3"/>
                </a:gdLst>
                <a:ahLst/>
                <a:cxnLst>
                  <a:cxn ang="0">
                    <a:pos x="T0" y="T1"/>
                  </a:cxn>
                  <a:cxn ang="0">
                    <a:pos x="T2" y="T3"/>
                  </a:cxn>
                  <a:cxn ang="0">
                    <a:pos x="T4" y="T5"/>
                  </a:cxn>
                  <a:cxn ang="0">
                    <a:pos x="T6" y="T7"/>
                  </a:cxn>
                </a:cxnLst>
                <a:rect l="0" t="0" r="r" b="b"/>
                <a:pathLst>
                  <a:path w="3" h="3">
                    <a:moveTo>
                      <a:pt x="2" y="3"/>
                    </a:moveTo>
                    <a:cubicBezTo>
                      <a:pt x="3" y="0"/>
                      <a:pt x="3" y="0"/>
                      <a:pt x="3" y="0"/>
                    </a:cubicBezTo>
                    <a:cubicBezTo>
                      <a:pt x="0" y="1"/>
                      <a:pt x="0" y="1"/>
                      <a:pt x="0" y="1"/>
                    </a:cubicBezTo>
                    <a:cubicBezTo>
                      <a:pt x="0" y="1"/>
                      <a:pt x="1" y="3"/>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21" name="Freeform 809"/>
              <p:cNvSpPr>
                <a:spLocks/>
              </p:cNvSpPr>
              <p:nvPr/>
            </p:nvSpPr>
            <p:spPr bwMode="auto">
              <a:xfrm>
                <a:off x="3629" y="3075"/>
                <a:ext cx="18" cy="96"/>
              </a:xfrm>
              <a:custGeom>
                <a:avLst/>
                <a:gdLst>
                  <a:gd name="T0" fmla="*/ 19 w 21"/>
                  <a:gd name="T1" fmla="*/ 1 h 111"/>
                  <a:gd name="T2" fmla="*/ 16 w 21"/>
                  <a:gd name="T3" fmla="*/ 5 h 111"/>
                  <a:gd name="T4" fmla="*/ 11 w 21"/>
                  <a:gd name="T5" fmla="*/ 0 h 111"/>
                  <a:gd name="T6" fmla="*/ 4 w 21"/>
                  <a:gd name="T7" fmla="*/ 0 h 111"/>
                  <a:gd name="T8" fmla="*/ 7 w 21"/>
                  <a:gd name="T9" fmla="*/ 9 h 111"/>
                  <a:gd name="T10" fmla="*/ 4 w 21"/>
                  <a:gd name="T11" fmla="*/ 9 h 111"/>
                  <a:gd name="T12" fmla="*/ 5 w 21"/>
                  <a:gd name="T13" fmla="*/ 26 h 111"/>
                  <a:gd name="T14" fmla="*/ 7 w 21"/>
                  <a:gd name="T15" fmla="*/ 37 h 111"/>
                  <a:gd name="T16" fmla="*/ 3 w 21"/>
                  <a:gd name="T17" fmla="*/ 84 h 111"/>
                  <a:gd name="T18" fmla="*/ 10 w 21"/>
                  <a:gd name="T19" fmla="*/ 86 h 111"/>
                  <a:gd name="T20" fmla="*/ 5 w 21"/>
                  <a:gd name="T21" fmla="*/ 90 h 111"/>
                  <a:gd name="T22" fmla="*/ 6 w 21"/>
                  <a:gd name="T23" fmla="*/ 87 h 111"/>
                  <a:gd name="T24" fmla="*/ 4 w 21"/>
                  <a:gd name="T25" fmla="*/ 100 h 111"/>
                  <a:gd name="T26" fmla="*/ 11 w 21"/>
                  <a:gd name="T27" fmla="*/ 100 h 111"/>
                  <a:gd name="T28" fmla="*/ 3 w 21"/>
                  <a:gd name="T29" fmla="*/ 106 h 111"/>
                  <a:gd name="T30" fmla="*/ 8 w 21"/>
                  <a:gd name="T31" fmla="*/ 111 h 111"/>
                  <a:gd name="T32" fmla="*/ 14 w 21"/>
                  <a:gd name="T33" fmla="*/ 106 h 111"/>
                  <a:gd name="T34" fmla="*/ 17 w 21"/>
                  <a:gd name="T35" fmla="*/ 110 h 111"/>
                  <a:gd name="T36" fmla="*/ 8 w 21"/>
                  <a:gd name="T37" fmla="*/ 80 h 111"/>
                  <a:gd name="T38" fmla="*/ 12 w 21"/>
                  <a:gd name="T39" fmla="*/ 81 h 111"/>
                  <a:gd name="T40" fmla="*/ 16 w 21"/>
                  <a:gd name="T41" fmla="*/ 63 h 111"/>
                  <a:gd name="T42" fmla="*/ 10 w 21"/>
                  <a:gd name="T43" fmla="*/ 55 h 111"/>
                  <a:gd name="T44" fmla="*/ 13 w 21"/>
                  <a:gd name="T45" fmla="*/ 52 h 111"/>
                  <a:gd name="T46" fmla="*/ 10 w 21"/>
                  <a:gd name="T47" fmla="*/ 51 h 111"/>
                  <a:gd name="T48" fmla="*/ 14 w 21"/>
                  <a:gd name="T49" fmla="*/ 46 h 111"/>
                  <a:gd name="T50" fmla="*/ 6 w 21"/>
                  <a:gd name="T51" fmla="*/ 44 h 111"/>
                  <a:gd name="T52" fmla="*/ 18 w 21"/>
                  <a:gd name="T53" fmla="*/ 33 h 111"/>
                  <a:gd name="T54" fmla="*/ 14 w 21"/>
                  <a:gd name="T55" fmla="*/ 35 h 111"/>
                  <a:gd name="T56" fmla="*/ 10 w 21"/>
                  <a:gd name="T57" fmla="*/ 32 h 111"/>
                  <a:gd name="T58" fmla="*/ 17 w 21"/>
                  <a:gd name="T59" fmla="*/ 31 h 111"/>
                  <a:gd name="T60" fmla="*/ 13 w 21"/>
                  <a:gd name="T61" fmla="*/ 22 h 111"/>
                  <a:gd name="T62" fmla="*/ 9 w 21"/>
                  <a:gd name="T63" fmla="*/ 23 h 111"/>
                  <a:gd name="T64" fmla="*/ 12 w 21"/>
                  <a:gd name="T65" fmla="*/ 11 h 111"/>
                  <a:gd name="T66" fmla="*/ 18 w 21"/>
                  <a:gd name="T67" fmla="*/ 17 h 111"/>
                  <a:gd name="T68" fmla="*/ 21 w 21"/>
                  <a:gd name="T69" fmla="*/ 13 h 111"/>
                  <a:gd name="T70" fmla="*/ 13 w 21"/>
                  <a:gd name="T71" fmla="*/ 6 h 111"/>
                  <a:gd name="T72" fmla="*/ 19 w 21"/>
                  <a:gd name="T73" fmla="*/ 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 h="111">
                    <a:moveTo>
                      <a:pt x="19" y="1"/>
                    </a:moveTo>
                    <a:cubicBezTo>
                      <a:pt x="16" y="1"/>
                      <a:pt x="15" y="2"/>
                      <a:pt x="16" y="5"/>
                    </a:cubicBezTo>
                    <a:cubicBezTo>
                      <a:pt x="12" y="4"/>
                      <a:pt x="13" y="1"/>
                      <a:pt x="11" y="0"/>
                    </a:cubicBezTo>
                    <a:cubicBezTo>
                      <a:pt x="9" y="3"/>
                      <a:pt x="7" y="0"/>
                      <a:pt x="4" y="0"/>
                    </a:cubicBezTo>
                    <a:cubicBezTo>
                      <a:pt x="4" y="4"/>
                      <a:pt x="8" y="5"/>
                      <a:pt x="7" y="9"/>
                    </a:cubicBezTo>
                    <a:cubicBezTo>
                      <a:pt x="4" y="9"/>
                      <a:pt x="4" y="9"/>
                      <a:pt x="4" y="9"/>
                    </a:cubicBezTo>
                    <a:cubicBezTo>
                      <a:pt x="6" y="14"/>
                      <a:pt x="8" y="21"/>
                      <a:pt x="5" y="26"/>
                    </a:cubicBezTo>
                    <a:cubicBezTo>
                      <a:pt x="4" y="30"/>
                      <a:pt x="5" y="33"/>
                      <a:pt x="7" y="37"/>
                    </a:cubicBezTo>
                    <a:cubicBezTo>
                      <a:pt x="4" y="52"/>
                      <a:pt x="7" y="68"/>
                      <a:pt x="3" y="84"/>
                    </a:cubicBezTo>
                    <a:cubicBezTo>
                      <a:pt x="10" y="86"/>
                      <a:pt x="10" y="86"/>
                      <a:pt x="10" y="86"/>
                    </a:cubicBezTo>
                    <a:cubicBezTo>
                      <a:pt x="7" y="87"/>
                      <a:pt x="10" y="90"/>
                      <a:pt x="5" y="90"/>
                    </a:cubicBezTo>
                    <a:cubicBezTo>
                      <a:pt x="6" y="89"/>
                      <a:pt x="6" y="88"/>
                      <a:pt x="6" y="87"/>
                    </a:cubicBezTo>
                    <a:cubicBezTo>
                      <a:pt x="0" y="90"/>
                      <a:pt x="6" y="96"/>
                      <a:pt x="4" y="100"/>
                    </a:cubicBezTo>
                    <a:cubicBezTo>
                      <a:pt x="5" y="100"/>
                      <a:pt x="10" y="99"/>
                      <a:pt x="11" y="100"/>
                    </a:cubicBezTo>
                    <a:cubicBezTo>
                      <a:pt x="4" y="100"/>
                      <a:pt x="12" y="105"/>
                      <a:pt x="3" y="106"/>
                    </a:cubicBezTo>
                    <a:cubicBezTo>
                      <a:pt x="1" y="110"/>
                      <a:pt x="10" y="107"/>
                      <a:pt x="8" y="111"/>
                    </a:cubicBezTo>
                    <a:cubicBezTo>
                      <a:pt x="13" y="111"/>
                      <a:pt x="10" y="107"/>
                      <a:pt x="14" y="106"/>
                    </a:cubicBezTo>
                    <a:cubicBezTo>
                      <a:pt x="17" y="107"/>
                      <a:pt x="12" y="110"/>
                      <a:pt x="17" y="110"/>
                    </a:cubicBezTo>
                    <a:cubicBezTo>
                      <a:pt x="19" y="103"/>
                      <a:pt x="10" y="90"/>
                      <a:pt x="8" y="80"/>
                    </a:cubicBezTo>
                    <a:cubicBezTo>
                      <a:pt x="12" y="81"/>
                      <a:pt x="12" y="81"/>
                      <a:pt x="12" y="81"/>
                    </a:cubicBezTo>
                    <a:cubicBezTo>
                      <a:pt x="9" y="75"/>
                      <a:pt x="10" y="67"/>
                      <a:pt x="16" y="63"/>
                    </a:cubicBezTo>
                    <a:cubicBezTo>
                      <a:pt x="12" y="63"/>
                      <a:pt x="19" y="55"/>
                      <a:pt x="10" y="55"/>
                    </a:cubicBezTo>
                    <a:cubicBezTo>
                      <a:pt x="12" y="54"/>
                      <a:pt x="12" y="53"/>
                      <a:pt x="13" y="52"/>
                    </a:cubicBezTo>
                    <a:cubicBezTo>
                      <a:pt x="10" y="51"/>
                      <a:pt x="10" y="51"/>
                      <a:pt x="10" y="51"/>
                    </a:cubicBezTo>
                    <a:cubicBezTo>
                      <a:pt x="10" y="48"/>
                      <a:pt x="14" y="49"/>
                      <a:pt x="14" y="46"/>
                    </a:cubicBezTo>
                    <a:cubicBezTo>
                      <a:pt x="10" y="47"/>
                      <a:pt x="9" y="45"/>
                      <a:pt x="6" y="44"/>
                    </a:cubicBezTo>
                    <a:cubicBezTo>
                      <a:pt x="11" y="41"/>
                      <a:pt x="14" y="37"/>
                      <a:pt x="18" y="33"/>
                    </a:cubicBezTo>
                    <a:cubicBezTo>
                      <a:pt x="17" y="34"/>
                      <a:pt x="15" y="34"/>
                      <a:pt x="14" y="35"/>
                    </a:cubicBezTo>
                    <a:cubicBezTo>
                      <a:pt x="15" y="33"/>
                      <a:pt x="12" y="33"/>
                      <a:pt x="10" y="32"/>
                    </a:cubicBezTo>
                    <a:cubicBezTo>
                      <a:pt x="10" y="30"/>
                      <a:pt x="15" y="31"/>
                      <a:pt x="17" y="31"/>
                    </a:cubicBezTo>
                    <a:cubicBezTo>
                      <a:pt x="19" y="27"/>
                      <a:pt x="10" y="25"/>
                      <a:pt x="13" y="22"/>
                    </a:cubicBezTo>
                    <a:cubicBezTo>
                      <a:pt x="9" y="23"/>
                      <a:pt x="9" y="23"/>
                      <a:pt x="9" y="23"/>
                    </a:cubicBezTo>
                    <a:cubicBezTo>
                      <a:pt x="9" y="19"/>
                      <a:pt x="13" y="16"/>
                      <a:pt x="12" y="11"/>
                    </a:cubicBezTo>
                    <a:cubicBezTo>
                      <a:pt x="17" y="9"/>
                      <a:pt x="16" y="15"/>
                      <a:pt x="18" y="17"/>
                    </a:cubicBezTo>
                    <a:cubicBezTo>
                      <a:pt x="19" y="16"/>
                      <a:pt x="20" y="14"/>
                      <a:pt x="21" y="13"/>
                    </a:cubicBezTo>
                    <a:cubicBezTo>
                      <a:pt x="19" y="11"/>
                      <a:pt x="15" y="8"/>
                      <a:pt x="13" y="6"/>
                    </a:cubicBezTo>
                    <a:cubicBezTo>
                      <a:pt x="19" y="8"/>
                      <a:pt x="18" y="2"/>
                      <a:pt x="19"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22" name="Freeform 810"/>
              <p:cNvSpPr>
                <a:spLocks/>
              </p:cNvSpPr>
              <p:nvPr/>
            </p:nvSpPr>
            <p:spPr bwMode="auto">
              <a:xfrm>
                <a:off x="3647" y="3086"/>
                <a:ext cx="2" cy="2"/>
              </a:xfrm>
              <a:custGeom>
                <a:avLst/>
                <a:gdLst>
                  <a:gd name="T0" fmla="*/ 0 w 2"/>
                  <a:gd name="T1" fmla="*/ 0 h 2"/>
                  <a:gd name="T2" fmla="*/ 2 w 2"/>
                  <a:gd name="T3" fmla="*/ 2 h 2"/>
                  <a:gd name="T4" fmla="*/ 2 w 2"/>
                  <a:gd name="T5" fmla="*/ 0 h 2"/>
                  <a:gd name="T6" fmla="*/ 0 w 2"/>
                  <a:gd name="T7" fmla="*/ 0 h 2"/>
                </a:gdLst>
                <a:ahLst/>
                <a:cxnLst>
                  <a:cxn ang="0">
                    <a:pos x="T0" y="T1"/>
                  </a:cxn>
                  <a:cxn ang="0">
                    <a:pos x="T2" y="T3"/>
                  </a:cxn>
                  <a:cxn ang="0">
                    <a:pos x="T4" y="T5"/>
                  </a:cxn>
                  <a:cxn ang="0">
                    <a:pos x="T6" y="T7"/>
                  </a:cxn>
                </a:cxnLst>
                <a:rect l="0" t="0" r="r" b="b"/>
                <a:pathLst>
                  <a:path w="2" h="2">
                    <a:moveTo>
                      <a:pt x="0" y="0"/>
                    </a:moveTo>
                    <a:lnTo>
                      <a:pt x="2" y="2"/>
                    </a:lnTo>
                    <a:lnTo>
                      <a:pt x="2"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23" name="Freeform 811"/>
              <p:cNvSpPr>
                <a:spLocks/>
              </p:cNvSpPr>
              <p:nvPr/>
            </p:nvSpPr>
            <p:spPr bwMode="auto">
              <a:xfrm>
                <a:off x="3645" y="3075"/>
                <a:ext cx="0" cy="1"/>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0"/>
                      <a:pt x="0"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24" name="Freeform 812"/>
              <p:cNvSpPr>
                <a:spLocks/>
              </p:cNvSpPr>
              <p:nvPr/>
            </p:nvSpPr>
            <p:spPr bwMode="auto">
              <a:xfrm>
                <a:off x="3633" y="3097"/>
                <a:ext cx="1"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25" name="Freeform 813"/>
              <p:cNvSpPr>
                <a:spLocks/>
              </p:cNvSpPr>
              <p:nvPr/>
            </p:nvSpPr>
            <p:spPr bwMode="auto">
              <a:xfrm>
                <a:off x="3644" y="3101"/>
                <a:ext cx="4" cy="2"/>
              </a:xfrm>
              <a:custGeom>
                <a:avLst/>
                <a:gdLst>
                  <a:gd name="T0" fmla="*/ 4 w 4"/>
                  <a:gd name="T1" fmla="*/ 0 h 3"/>
                  <a:gd name="T2" fmla="*/ 0 w 4"/>
                  <a:gd name="T3" fmla="*/ 3 h 3"/>
                  <a:gd name="T4" fmla="*/ 4 w 4"/>
                  <a:gd name="T5" fmla="*/ 0 h 3"/>
                </a:gdLst>
                <a:ahLst/>
                <a:cxnLst>
                  <a:cxn ang="0">
                    <a:pos x="T0" y="T1"/>
                  </a:cxn>
                  <a:cxn ang="0">
                    <a:pos x="T2" y="T3"/>
                  </a:cxn>
                  <a:cxn ang="0">
                    <a:pos x="T4" y="T5"/>
                  </a:cxn>
                </a:cxnLst>
                <a:rect l="0" t="0" r="r" b="b"/>
                <a:pathLst>
                  <a:path w="4" h="3">
                    <a:moveTo>
                      <a:pt x="4" y="0"/>
                    </a:moveTo>
                    <a:cubicBezTo>
                      <a:pt x="0" y="3"/>
                      <a:pt x="0" y="3"/>
                      <a:pt x="0" y="3"/>
                    </a:cubicBezTo>
                    <a:cubicBezTo>
                      <a:pt x="2" y="3"/>
                      <a:pt x="3" y="3"/>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26" name="Freeform 814"/>
              <p:cNvSpPr>
                <a:spLocks/>
              </p:cNvSpPr>
              <p:nvPr/>
            </p:nvSpPr>
            <p:spPr bwMode="auto">
              <a:xfrm>
                <a:off x="3644" y="3123"/>
                <a:ext cx="2" cy="2"/>
              </a:xfrm>
              <a:custGeom>
                <a:avLst/>
                <a:gdLst>
                  <a:gd name="T0" fmla="*/ 0 w 3"/>
                  <a:gd name="T1" fmla="*/ 1 h 2"/>
                  <a:gd name="T2" fmla="*/ 3 w 3"/>
                  <a:gd name="T3" fmla="*/ 2 h 2"/>
                  <a:gd name="T4" fmla="*/ 0 w 3"/>
                  <a:gd name="T5" fmla="*/ 1 h 2"/>
                </a:gdLst>
                <a:ahLst/>
                <a:cxnLst>
                  <a:cxn ang="0">
                    <a:pos x="T0" y="T1"/>
                  </a:cxn>
                  <a:cxn ang="0">
                    <a:pos x="T2" y="T3"/>
                  </a:cxn>
                  <a:cxn ang="0">
                    <a:pos x="T4" y="T5"/>
                  </a:cxn>
                </a:cxnLst>
                <a:rect l="0" t="0" r="r" b="b"/>
                <a:pathLst>
                  <a:path w="3" h="2">
                    <a:moveTo>
                      <a:pt x="0" y="1"/>
                    </a:moveTo>
                    <a:cubicBezTo>
                      <a:pt x="0" y="2"/>
                      <a:pt x="1" y="1"/>
                      <a:pt x="3" y="2"/>
                    </a:cubicBezTo>
                    <a:cubicBezTo>
                      <a:pt x="3" y="0"/>
                      <a:pt x="2"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27" name="Freeform 815"/>
              <p:cNvSpPr>
                <a:spLocks/>
              </p:cNvSpPr>
              <p:nvPr/>
            </p:nvSpPr>
            <p:spPr bwMode="auto">
              <a:xfrm>
                <a:off x="3646" y="3078"/>
                <a:ext cx="2" cy="5"/>
              </a:xfrm>
              <a:custGeom>
                <a:avLst/>
                <a:gdLst>
                  <a:gd name="T0" fmla="*/ 2 w 2"/>
                  <a:gd name="T1" fmla="*/ 5 h 5"/>
                  <a:gd name="T2" fmla="*/ 1 w 2"/>
                  <a:gd name="T3" fmla="*/ 1 h 5"/>
                  <a:gd name="T4" fmla="*/ 0 w 2"/>
                  <a:gd name="T5" fmla="*/ 0 h 5"/>
                  <a:gd name="T6" fmla="*/ 2 w 2"/>
                  <a:gd name="T7" fmla="*/ 5 h 5"/>
                </a:gdLst>
                <a:ahLst/>
                <a:cxnLst>
                  <a:cxn ang="0">
                    <a:pos x="T0" y="T1"/>
                  </a:cxn>
                  <a:cxn ang="0">
                    <a:pos x="T2" y="T3"/>
                  </a:cxn>
                  <a:cxn ang="0">
                    <a:pos x="T4" y="T5"/>
                  </a:cxn>
                  <a:cxn ang="0">
                    <a:pos x="T6" y="T7"/>
                  </a:cxn>
                </a:cxnLst>
                <a:rect l="0" t="0" r="r" b="b"/>
                <a:pathLst>
                  <a:path w="2" h="5">
                    <a:moveTo>
                      <a:pt x="2" y="5"/>
                    </a:moveTo>
                    <a:lnTo>
                      <a:pt x="1" y="1"/>
                    </a:lnTo>
                    <a:lnTo>
                      <a:pt x="0" y="0"/>
                    </a:lnTo>
                    <a:lnTo>
                      <a:pt x="2" y="5"/>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28" name="Freeform 816"/>
              <p:cNvSpPr>
                <a:spLocks/>
              </p:cNvSpPr>
              <p:nvPr/>
            </p:nvSpPr>
            <p:spPr bwMode="auto">
              <a:xfrm>
                <a:off x="3628" y="3020"/>
                <a:ext cx="21" cy="52"/>
              </a:xfrm>
              <a:custGeom>
                <a:avLst/>
                <a:gdLst>
                  <a:gd name="T0" fmla="*/ 4 w 24"/>
                  <a:gd name="T1" fmla="*/ 4 h 61"/>
                  <a:gd name="T2" fmla="*/ 1 w 24"/>
                  <a:gd name="T3" fmla="*/ 15 h 61"/>
                  <a:gd name="T4" fmla="*/ 12 w 24"/>
                  <a:gd name="T5" fmla="*/ 22 h 61"/>
                  <a:gd name="T6" fmla="*/ 2 w 24"/>
                  <a:gd name="T7" fmla="*/ 21 h 61"/>
                  <a:gd name="T8" fmla="*/ 9 w 24"/>
                  <a:gd name="T9" fmla="*/ 42 h 61"/>
                  <a:gd name="T10" fmla="*/ 5 w 24"/>
                  <a:gd name="T11" fmla="*/ 42 h 61"/>
                  <a:gd name="T12" fmla="*/ 16 w 24"/>
                  <a:gd name="T13" fmla="*/ 50 h 61"/>
                  <a:gd name="T14" fmla="*/ 4 w 24"/>
                  <a:gd name="T15" fmla="*/ 50 h 61"/>
                  <a:gd name="T16" fmla="*/ 4 w 24"/>
                  <a:gd name="T17" fmla="*/ 49 h 61"/>
                  <a:gd name="T18" fmla="*/ 7 w 24"/>
                  <a:gd name="T19" fmla="*/ 60 h 61"/>
                  <a:gd name="T20" fmla="*/ 13 w 24"/>
                  <a:gd name="T21" fmla="*/ 61 h 61"/>
                  <a:gd name="T22" fmla="*/ 19 w 24"/>
                  <a:gd name="T23" fmla="*/ 61 h 61"/>
                  <a:gd name="T24" fmla="*/ 15 w 24"/>
                  <a:gd name="T25" fmla="*/ 53 h 61"/>
                  <a:gd name="T26" fmla="*/ 19 w 24"/>
                  <a:gd name="T27" fmla="*/ 53 h 61"/>
                  <a:gd name="T28" fmla="*/ 16 w 24"/>
                  <a:gd name="T29" fmla="*/ 50 h 61"/>
                  <a:gd name="T30" fmla="*/ 20 w 24"/>
                  <a:gd name="T31" fmla="*/ 49 h 61"/>
                  <a:gd name="T32" fmla="*/ 16 w 24"/>
                  <a:gd name="T33" fmla="*/ 44 h 61"/>
                  <a:gd name="T34" fmla="*/ 17 w 24"/>
                  <a:gd name="T35" fmla="*/ 45 h 61"/>
                  <a:gd name="T36" fmla="*/ 12 w 24"/>
                  <a:gd name="T37" fmla="*/ 41 h 61"/>
                  <a:gd name="T38" fmla="*/ 18 w 24"/>
                  <a:gd name="T39" fmla="*/ 39 h 61"/>
                  <a:gd name="T40" fmla="*/ 14 w 24"/>
                  <a:gd name="T41" fmla="*/ 39 h 61"/>
                  <a:gd name="T42" fmla="*/ 19 w 24"/>
                  <a:gd name="T43" fmla="*/ 26 h 61"/>
                  <a:gd name="T44" fmla="*/ 16 w 24"/>
                  <a:gd name="T45" fmla="*/ 25 h 61"/>
                  <a:gd name="T46" fmla="*/ 19 w 24"/>
                  <a:gd name="T47" fmla="*/ 31 h 61"/>
                  <a:gd name="T48" fmla="*/ 9 w 24"/>
                  <a:gd name="T49" fmla="*/ 30 h 61"/>
                  <a:gd name="T50" fmla="*/ 17 w 24"/>
                  <a:gd name="T51" fmla="*/ 23 h 61"/>
                  <a:gd name="T52" fmla="*/ 16 w 24"/>
                  <a:gd name="T53" fmla="*/ 13 h 61"/>
                  <a:gd name="T54" fmla="*/ 17 w 24"/>
                  <a:gd name="T55" fmla="*/ 13 h 61"/>
                  <a:gd name="T56" fmla="*/ 14 w 24"/>
                  <a:gd name="T57" fmla="*/ 7 h 61"/>
                  <a:gd name="T58" fmla="*/ 12 w 24"/>
                  <a:gd name="T59" fmla="*/ 9 h 61"/>
                  <a:gd name="T60" fmla="*/ 9 w 24"/>
                  <a:gd name="T61" fmla="*/ 6 h 61"/>
                  <a:gd name="T62" fmla="*/ 11 w 24"/>
                  <a:gd name="T63" fmla="*/ 6 h 61"/>
                  <a:gd name="T64" fmla="*/ 5 w 24"/>
                  <a:gd name="T65" fmla="*/ 0 h 61"/>
                  <a:gd name="T66" fmla="*/ 9 w 24"/>
                  <a:gd name="T67" fmla="*/ 7 h 61"/>
                  <a:gd name="T68" fmla="*/ 4 w 24"/>
                  <a:gd name="T69" fmla="*/ 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61">
                    <a:moveTo>
                      <a:pt x="4" y="4"/>
                    </a:moveTo>
                    <a:cubicBezTo>
                      <a:pt x="0" y="7"/>
                      <a:pt x="2" y="11"/>
                      <a:pt x="1" y="15"/>
                    </a:cubicBezTo>
                    <a:cubicBezTo>
                      <a:pt x="4" y="22"/>
                      <a:pt x="11" y="16"/>
                      <a:pt x="12" y="22"/>
                    </a:cubicBezTo>
                    <a:cubicBezTo>
                      <a:pt x="2" y="21"/>
                      <a:pt x="2" y="21"/>
                      <a:pt x="2" y="21"/>
                    </a:cubicBezTo>
                    <a:cubicBezTo>
                      <a:pt x="3" y="28"/>
                      <a:pt x="1" y="37"/>
                      <a:pt x="9" y="42"/>
                    </a:cubicBezTo>
                    <a:cubicBezTo>
                      <a:pt x="8" y="42"/>
                      <a:pt x="7" y="44"/>
                      <a:pt x="5" y="42"/>
                    </a:cubicBezTo>
                    <a:cubicBezTo>
                      <a:pt x="6" y="46"/>
                      <a:pt x="19" y="44"/>
                      <a:pt x="16" y="50"/>
                    </a:cubicBezTo>
                    <a:cubicBezTo>
                      <a:pt x="10" y="44"/>
                      <a:pt x="10" y="51"/>
                      <a:pt x="4" y="50"/>
                    </a:cubicBezTo>
                    <a:cubicBezTo>
                      <a:pt x="4" y="49"/>
                      <a:pt x="4" y="49"/>
                      <a:pt x="4" y="49"/>
                    </a:cubicBezTo>
                    <a:cubicBezTo>
                      <a:pt x="4" y="53"/>
                      <a:pt x="7" y="58"/>
                      <a:pt x="7" y="60"/>
                    </a:cubicBezTo>
                    <a:cubicBezTo>
                      <a:pt x="9" y="60"/>
                      <a:pt x="13" y="58"/>
                      <a:pt x="13" y="61"/>
                    </a:cubicBezTo>
                    <a:cubicBezTo>
                      <a:pt x="14" y="60"/>
                      <a:pt x="16" y="60"/>
                      <a:pt x="19" y="61"/>
                    </a:cubicBezTo>
                    <a:cubicBezTo>
                      <a:pt x="16" y="57"/>
                      <a:pt x="18" y="55"/>
                      <a:pt x="15" y="53"/>
                    </a:cubicBezTo>
                    <a:cubicBezTo>
                      <a:pt x="18" y="52"/>
                      <a:pt x="16" y="55"/>
                      <a:pt x="19" y="53"/>
                    </a:cubicBezTo>
                    <a:cubicBezTo>
                      <a:pt x="16" y="50"/>
                      <a:pt x="16" y="50"/>
                      <a:pt x="16" y="50"/>
                    </a:cubicBezTo>
                    <a:cubicBezTo>
                      <a:pt x="17" y="48"/>
                      <a:pt x="19" y="52"/>
                      <a:pt x="20" y="49"/>
                    </a:cubicBezTo>
                    <a:cubicBezTo>
                      <a:pt x="18" y="49"/>
                      <a:pt x="16" y="46"/>
                      <a:pt x="16" y="44"/>
                    </a:cubicBezTo>
                    <a:cubicBezTo>
                      <a:pt x="17" y="45"/>
                      <a:pt x="17" y="45"/>
                      <a:pt x="17" y="45"/>
                    </a:cubicBezTo>
                    <a:cubicBezTo>
                      <a:pt x="16" y="43"/>
                      <a:pt x="18" y="40"/>
                      <a:pt x="12" y="41"/>
                    </a:cubicBezTo>
                    <a:cubicBezTo>
                      <a:pt x="18" y="39"/>
                      <a:pt x="18" y="39"/>
                      <a:pt x="18" y="39"/>
                    </a:cubicBezTo>
                    <a:cubicBezTo>
                      <a:pt x="14" y="39"/>
                      <a:pt x="14" y="39"/>
                      <a:pt x="14" y="39"/>
                    </a:cubicBezTo>
                    <a:cubicBezTo>
                      <a:pt x="15" y="34"/>
                      <a:pt x="24" y="33"/>
                      <a:pt x="19" y="26"/>
                    </a:cubicBezTo>
                    <a:cubicBezTo>
                      <a:pt x="18" y="28"/>
                      <a:pt x="16" y="26"/>
                      <a:pt x="16" y="25"/>
                    </a:cubicBezTo>
                    <a:cubicBezTo>
                      <a:pt x="13" y="28"/>
                      <a:pt x="18" y="29"/>
                      <a:pt x="19" y="31"/>
                    </a:cubicBezTo>
                    <a:cubicBezTo>
                      <a:pt x="15" y="32"/>
                      <a:pt x="11" y="27"/>
                      <a:pt x="9" y="30"/>
                    </a:cubicBezTo>
                    <a:cubicBezTo>
                      <a:pt x="13" y="27"/>
                      <a:pt x="9" y="24"/>
                      <a:pt x="17" y="23"/>
                    </a:cubicBezTo>
                    <a:cubicBezTo>
                      <a:pt x="18" y="19"/>
                      <a:pt x="14" y="17"/>
                      <a:pt x="16" y="13"/>
                    </a:cubicBezTo>
                    <a:cubicBezTo>
                      <a:pt x="17" y="13"/>
                      <a:pt x="17" y="13"/>
                      <a:pt x="17" y="13"/>
                    </a:cubicBezTo>
                    <a:cubicBezTo>
                      <a:pt x="11" y="12"/>
                      <a:pt x="19" y="10"/>
                      <a:pt x="14" y="7"/>
                    </a:cubicBezTo>
                    <a:cubicBezTo>
                      <a:pt x="12" y="9"/>
                      <a:pt x="12" y="9"/>
                      <a:pt x="12" y="9"/>
                    </a:cubicBezTo>
                    <a:cubicBezTo>
                      <a:pt x="10" y="9"/>
                      <a:pt x="10" y="8"/>
                      <a:pt x="9" y="6"/>
                    </a:cubicBezTo>
                    <a:cubicBezTo>
                      <a:pt x="10" y="6"/>
                      <a:pt x="10" y="6"/>
                      <a:pt x="11" y="6"/>
                    </a:cubicBezTo>
                    <a:cubicBezTo>
                      <a:pt x="7" y="5"/>
                      <a:pt x="7" y="1"/>
                      <a:pt x="5" y="0"/>
                    </a:cubicBezTo>
                    <a:cubicBezTo>
                      <a:pt x="5" y="2"/>
                      <a:pt x="8" y="4"/>
                      <a:pt x="9" y="7"/>
                    </a:cubicBezTo>
                    <a:cubicBezTo>
                      <a:pt x="7" y="6"/>
                      <a:pt x="3" y="6"/>
                      <a:pt x="4"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29" name="Freeform 817"/>
              <p:cNvSpPr>
                <a:spLocks/>
              </p:cNvSpPr>
              <p:nvPr/>
            </p:nvSpPr>
            <p:spPr bwMode="auto">
              <a:xfrm>
                <a:off x="3643" y="3059"/>
                <a:ext cx="1" cy="0"/>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0" y="0"/>
                      <a:pt x="0" y="0"/>
                      <a:pt x="0" y="0"/>
                    </a:cubicBezTo>
                    <a:cubicBezTo>
                      <a:pt x="1" y="0"/>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30" name="Freeform 818"/>
              <p:cNvSpPr>
                <a:spLocks/>
              </p:cNvSpPr>
              <p:nvPr/>
            </p:nvSpPr>
            <p:spPr bwMode="auto">
              <a:xfrm>
                <a:off x="3625" y="2978"/>
                <a:ext cx="25" cy="40"/>
              </a:xfrm>
              <a:custGeom>
                <a:avLst/>
                <a:gdLst>
                  <a:gd name="T0" fmla="*/ 14 w 28"/>
                  <a:gd name="T1" fmla="*/ 35 h 47"/>
                  <a:gd name="T2" fmla="*/ 20 w 28"/>
                  <a:gd name="T3" fmla="*/ 33 h 47"/>
                  <a:gd name="T4" fmla="*/ 9 w 28"/>
                  <a:gd name="T5" fmla="*/ 33 h 47"/>
                  <a:gd name="T6" fmla="*/ 7 w 28"/>
                  <a:gd name="T7" fmla="*/ 28 h 47"/>
                  <a:gd name="T8" fmla="*/ 17 w 28"/>
                  <a:gd name="T9" fmla="*/ 28 h 47"/>
                  <a:gd name="T10" fmla="*/ 18 w 28"/>
                  <a:gd name="T11" fmla="*/ 23 h 47"/>
                  <a:gd name="T12" fmla="*/ 12 w 28"/>
                  <a:gd name="T13" fmla="*/ 23 h 47"/>
                  <a:gd name="T14" fmla="*/ 9 w 28"/>
                  <a:gd name="T15" fmla="*/ 18 h 47"/>
                  <a:gd name="T16" fmla="*/ 11 w 28"/>
                  <a:gd name="T17" fmla="*/ 20 h 47"/>
                  <a:gd name="T18" fmla="*/ 17 w 28"/>
                  <a:gd name="T19" fmla="*/ 17 h 47"/>
                  <a:gd name="T20" fmla="*/ 1 w 28"/>
                  <a:gd name="T21" fmla="*/ 4 h 47"/>
                  <a:gd name="T22" fmla="*/ 2 w 28"/>
                  <a:gd name="T23" fmla="*/ 8 h 47"/>
                  <a:gd name="T24" fmla="*/ 9 w 28"/>
                  <a:gd name="T25" fmla="*/ 8 h 47"/>
                  <a:gd name="T26" fmla="*/ 7 w 28"/>
                  <a:gd name="T27" fmla="*/ 12 h 47"/>
                  <a:gd name="T28" fmla="*/ 4 w 28"/>
                  <a:gd name="T29" fmla="*/ 9 h 47"/>
                  <a:gd name="T30" fmla="*/ 4 w 28"/>
                  <a:gd name="T31" fmla="*/ 41 h 47"/>
                  <a:gd name="T32" fmla="*/ 4 w 28"/>
                  <a:gd name="T33" fmla="*/ 37 h 47"/>
                  <a:gd name="T34" fmla="*/ 9 w 28"/>
                  <a:gd name="T35" fmla="*/ 41 h 47"/>
                  <a:gd name="T36" fmla="*/ 15 w 28"/>
                  <a:gd name="T37" fmla="*/ 39 h 47"/>
                  <a:gd name="T38" fmla="*/ 13 w 28"/>
                  <a:gd name="T39" fmla="*/ 41 h 47"/>
                  <a:gd name="T40" fmla="*/ 20 w 28"/>
                  <a:gd name="T41" fmla="*/ 41 h 47"/>
                  <a:gd name="T42" fmla="*/ 23 w 28"/>
                  <a:gd name="T43" fmla="*/ 47 h 47"/>
                  <a:gd name="T44" fmla="*/ 23 w 28"/>
                  <a:gd name="T45" fmla="*/ 36 h 47"/>
                  <a:gd name="T46" fmla="*/ 14 w 28"/>
                  <a:gd name="T47" fmla="*/ 3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47">
                    <a:moveTo>
                      <a:pt x="14" y="35"/>
                    </a:moveTo>
                    <a:cubicBezTo>
                      <a:pt x="15" y="32"/>
                      <a:pt x="18" y="35"/>
                      <a:pt x="20" y="33"/>
                    </a:cubicBezTo>
                    <a:cubicBezTo>
                      <a:pt x="17" y="30"/>
                      <a:pt x="14" y="36"/>
                      <a:pt x="9" y="33"/>
                    </a:cubicBezTo>
                    <a:cubicBezTo>
                      <a:pt x="12" y="32"/>
                      <a:pt x="7" y="29"/>
                      <a:pt x="7" y="28"/>
                    </a:cubicBezTo>
                    <a:cubicBezTo>
                      <a:pt x="10" y="29"/>
                      <a:pt x="15" y="29"/>
                      <a:pt x="17" y="28"/>
                    </a:cubicBezTo>
                    <a:cubicBezTo>
                      <a:pt x="15" y="27"/>
                      <a:pt x="18" y="25"/>
                      <a:pt x="18" y="23"/>
                    </a:cubicBezTo>
                    <a:cubicBezTo>
                      <a:pt x="14" y="27"/>
                      <a:pt x="16" y="20"/>
                      <a:pt x="12" y="23"/>
                    </a:cubicBezTo>
                    <a:cubicBezTo>
                      <a:pt x="9" y="23"/>
                      <a:pt x="6" y="19"/>
                      <a:pt x="9" y="18"/>
                    </a:cubicBezTo>
                    <a:cubicBezTo>
                      <a:pt x="11" y="18"/>
                      <a:pt x="11" y="19"/>
                      <a:pt x="11" y="20"/>
                    </a:cubicBezTo>
                    <a:cubicBezTo>
                      <a:pt x="15" y="21"/>
                      <a:pt x="13" y="17"/>
                      <a:pt x="17" y="17"/>
                    </a:cubicBezTo>
                    <a:cubicBezTo>
                      <a:pt x="11" y="13"/>
                      <a:pt x="11" y="0"/>
                      <a:pt x="1" y="4"/>
                    </a:cubicBezTo>
                    <a:cubicBezTo>
                      <a:pt x="0" y="5"/>
                      <a:pt x="2" y="6"/>
                      <a:pt x="2" y="8"/>
                    </a:cubicBezTo>
                    <a:cubicBezTo>
                      <a:pt x="4" y="4"/>
                      <a:pt x="8" y="8"/>
                      <a:pt x="9" y="8"/>
                    </a:cubicBezTo>
                    <a:cubicBezTo>
                      <a:pt x="8" y="10"/>
                      <a:pt x="11" y="13"/>
                      <a:pt x="7" y="12"/>
                    </a:cubicBezTo>
                    <a:cubicBezTo>
                      <a:pt x="4" y="9"/>
                      <a:pt x="4" y="9"/>
                      <a:pt x="4" y="9"/>
                    </a:cubicBezTo>
                    <a:cubicBezTo>
                      <a:pt x="2" y="18"/>
                      <a:pt x="3" y="31"/>
                      <a:pt x="4" y="41"/>
                    </a:cubicBezTo>
                    <a:cubicBezTo>
                      <a:pt x="4" y="37"/>
                      <a:pt x="4" y="37"/>
                      <a:pt x="4" y="37"/>
                    </a:cubicBezTo>
                    <a:cubicBezTo>
                      <a:pt x="7" y="37"/>
                      <a:pt x="7" y="39"/>
                      <a:pt x="9" y="41"/>
                    </a:cubicBezTo>
                    <a:cubicBezTo>
                      <a:pt x="15" y="39"/>
                      <a:pt x="15" y="39"/>
                      <a:pt x="15" y="39"/>
                    </a:cubicBezTo>
                    <a:cubicBezTo>
                      <a:pt x="15" y="40"/>
                      <a:pt x="16" y="41"/>
                      <a:pt x="13" y="41"/>
                    </a:cubicBezTo>
                    <a:cubicBezTo>
                      <a:pt x="16" y="43"/>
                      <a:pt x="18" y="42"/>
                      <a:pt x="20" y="41"/>
                    </a:cubicBezTo>
                    <a:cubicBezTo>
                      <a:pt x="21" y="44"/>
                      <a:pt x="19" y="45"/>
                      <a:pt x="23" y="47"/>
                    </a:cubicBezTo>
                    <a:cubicBezTo>
                      <a:pt x="28" y="42"/>
                      <a:pt x="18" y="43"/>
                      <a:pt x="23" y="36"/>
                    </a:cubicBezTo>
                    <a:lnTo>
                      <a:pt x="14" y="35"/>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31" name="Freeform 819"/>
              <p:cNvSpPr>
                <a:spLocks/>
              </p:cNvSpPr>
              <p:nvPr/>
            </p:nvSpPr>
            <p:spPr bwMode="auto">
              <a:xfrm>
                <a:off x="3637" y="3016"/>
                <a:ext cx="4" cy="2"/>
              </a:xfrm>
              <a:custGeom>
                <a:avLst/>
                <a:gdLst>
                  <a:gd name="T0" fmla="*/ 4 w 4"/>
                  <a:gd name="T1" fmla="*/ 2 h 2"/>
                  <a:gd name="T2" fmla="*/ 0 w 4"/>
                  <a:gd name="T3" fmla="*/ 0 h 2"/>
                  <a:gd name="T4" fmla="*/ 2 w 4"/>
                  <a:gd name="T5" fmla="*/ 2 h 2"/>
                  <a:gd name="T6" fmla="*/ 4 w 4"/>
                  <a:gd name="T7" fmla="*/ 2 h 2"/>
                </a:gdLst>
                <a:ahLst/>
                <a:cxnLst>
                  <a:cxn ang="0">
                    <a:pos x="T0" y="T1"/>
                  </a:cxn>
                  <a:cxn ang="0">
                    <a:pos x="T2" y="T3"/>
                  </a:cxn>
                  <a:cxn ang="0">
                    <a:pos x="T4" y="T5"/>
                  </a:cxn>
                  <a:cxn ang="0">
                    <a:pos x="T6" y="T7"/>
                  </a:cxn>
                </a:cxnLst>
                <a:rect l="0" t="0" r="r" b="b"/>
                <a:pathLst>
                  <a:path w="4" h="2">
                    <a:moveTo>
                      <a:pt x="4" y="2"/>
                    </a:moveTo>
                    <a:lnTo>
                      <a:pt x="0" y="0"/>
                    </a:lnTo>
                    <a:lnTo>
                      <a:pt x="2" y="2"/>
                    </a:lnTo>
                    <a:lnTo>
                      <a:pt x="4"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32" name="Freeform 820"/>
              <p:cNvSpPr>
                <a:spLocks/>
              </p:cNvSpPr>
              <p:nvPr/>
            </p:nvSpPr>
            <p:spPr bwMode="auto">
              <a:xfrm>
                <a:off x="3628" y="3015"/>
                <a:ext cx="4" cy="1"/>
              </a:xfrm>
              <a:custGeom>
                <a:avLst/>
                <a:gdLst>
                  <a:gd name="T0" fmla="*/ 0 w 5"/>
                  <a:gd name="T1" fmla="*/ 2 h 2"/>
                  <a:gd name="T2" fmla="*/ 4 w 5"/>
                  <a:gd name="T3" fmla="*/ 2 h 2"/>
                  <a:gd name="T4" fmla="*/ 0 w 5"/>
                  <a:gd name="T5" fmla="*/ 2 h 2"/>
                </a:gdLst>
                <a:ahLst/>
                <a:cxnLst>
                  <a:cxn ang="0">
                    <a:pos x="T0" y="T1"/>
                  </a:cxn>
                  <a:cxn ang="0">
                    <a:pos x="T2" y="T3"/>
                  </a:cxn>
                  <a:cxn ang="0">
                    <a:pos x="T4" y="T5"/>
                  </a:cxn>
                </a:cxnLst>
                <a:rect l="0" t="0" r="r" b="b"/>
                <a:pathLst>
                  <a:path w="5" h="2">
                    <a:moveTo>
                      <a:pt x="0" y="2"/>
                    </a:moveTo>
                    <a:cubicBezTo>
                      <a:pt x="4" y="2"/>
                      <a:pt x="4" y="2"/>
                      <a:pt x="4" y="2"/>
                    </a:cubicBezTo>
                    <a:cubicBezTo>
                      <a:pt x="5" y="0"/>
                      <a:pt x="3" y="0"/>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33" name="Freeform 821"/>
              <p:cNvSpPr>
                <a:spLocks/>
              </p:cNvSpPr>
              <p:nvPr/>
            </p:nvSpPr>
            <p:spPr bwMode="auto">
              <a:xfrm>
                <a:off x="3638" y="2986"/>
                <a:ext cx="3" cy="3"/>
              </a:xfrm>
              <a:custGeom>
                <a:avLst/>
                <a:gdLst>
                  <a:gd name="T0" fmla="*/ 3 w 3"/>
                  <a:gd name="T1" fmla="*/ 3 h 3"/>
                  <a:gd name="T2" fmla="*/ 1 w 3"/>
                  <a:gd name="T3" fmla="*/ 0 h 3"/>
                  <a:gd name="T4" fmla="*/ 0 w 3"/>
                  <a:gd name="T5" fmla="*/ 2 h 3"/>
                  <a:gd name="T6" fmla="*/ 3 w 3"/>
                  <a:gd name="T7" fmla="*/ 3 h 3"/>
                </a:gdLst>
                <a:ahLst/>
                <a:cxnLst>
                  <a:cxn ang="0">
                    <a:pos x="T0" y="T1"/>
                  </a:cxn>
                  <a:cxn ang="0">
                    <a:pos x="T2" y="T3"/>
                  </a:cxn>
                  <a:cxn ang="0">
                    <a:pos x="T4" y="T5"/>
                  </a:cxn>
                  <a:cxn ang="0">
                    <a:pos x="T6" y="T7"/>
                  </a:cxn>
                </a:cxnLst>
                <a:rect l="0" t="0" r="r" b="b"/>
                <a:pathLst>
                  <a:path w="3" h="3">
                    <a:moveTo>
                      <a:pt x="3" y="3"/>
                    </a:moveTo>
                    <a:cubicBezTo>
                      <a:pt x="1" y="0"/>
                      <a:pt x="1" y="0"/>
                      <a:pt x="1" y="0"/>
                    </a:cubicBezTo>
                    <a:cubicBezTo>
                      <a:pt x="0" y="2"/>
                      <a:pt x="0" y="2"/>
                      <a:pt x="0" y="2"/>
                    </a:cubicBezTo>
                    <a:cubicBezTo>
                      <a:pt x="2" y="2"/>
                      <a:pt x="2" y="3"/>
                      <a:pt x="3"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34" name="Freeform 822"/>
              <p:cNvSpPr>
                <a:spLocks/>
              </p:cNvSpPr>
              <p:nvPr/>
            </p:nvSpPr>
            <p:spPr bwMode="auto">
              <a:xfrm>
                <a:off x="3625" y="2969"/>
                <a:ext cx="12" cy="12"/>
              </a:xfrm>
              <a:custGeom>
                <a:avLst/>
                <a:gdLst>
                  <a:gd name="T0" fmla="*/ 0 w 14"/>
                  <a:gd name="T1" fmla="*/ 0 h 14"/>
                  <a:gd name="T2" fmla="*/ 1 w 14"/>
                  <a:gd name="T3" fmla="*/ 12 h 14"/>
                  <a:gd name="T4" fmla="*/ 13 w 14"/>
                  <a:gd name="T5" fmla="*/ 12 h 14"/>
                  <a:gd name="T6" fmla="*/ 5 w 14"/>
                  <a:gd name="T7" fmla="*/ 7 h 14"/>
                  <a:gd name="T8" fmla="*/ 5 w 14"/>
                  <a:gd name="T9" fmla="*/ 0 h 14"/>
                  <a:gd name="T10" fmla="*/ 0 w 14"/>
                  <a:gd name="T11" fmla="*/ 0 h 14"/>
                </a:gdLst>
                <a:ahLst/>
                <a:cxnLst>
                  <a:cxn ang="0">
                    <a:pos x="T0" y="T1"/>
                  </a:cxn>
                  <a:cxn ang="0">
                    <a:pos x="T2" y="T3"/>
                  </a:cxn>
                  <a:cxn ang="0">
                    <a:pos x="T4" y="T5"/>
                  </a:cxn>
                  <a:cxn ang="0">
                    <a:pos x="T6" y="T7"/>
                  </a:cxn>
                  <a:cxn ang="0">
                    <a:pos x="T8" y="T9"/>
                  </a:cxn>
                  <a:cxn ang="0">
                    <a:pos x="T10" y="T11"/>
                  </a:cxn>
                </a:cxnLst>
                <a:rect l="0" t="0" r="r" b="b"/>
                <a:pathLst>
                  <a:path w="14" h="14">
                    <a:moveTo>
                      <a:pt x="0" y="0"/>
                    </a:moveTo>
                    <a:cubicBezTo>
                      <a:pt x="1" y="5"/>
                      <a:pt x="4" y="7"/>
                      <a:pt x="1" y="12"/>
                    </a:cubicBezTo>
                    <a:cubicBezTo>
                      <a:pt x="5" y="14"/>
                      <a:pt x="9" y="11"/>
                      <a:pt x="13" y="12"/>
                    </a:cubicBezTo>
                    <a:cubicBezTo>
                      <a:pt x="14" y="9"/>
                      <a:pt x="6" y="9"/>
                      <a:pt x="5" y="7"/>
                    </a:cubicBezTo>
                    <a:cubicBezTo>
                      <a:pt x="9" y="6"/>
                      <a:pt x="4" y="3"/>
                      <a:pt x="5" y="0"/>
                    </a:cubicBezTo>
                    <a:cubicBezTo>
                      <a:pt x="3" y="0"/>
                      <a:pt x="2"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35" name="Freeform 823"/>
              <p:cNvSpPr>
                <a:spLocks/>
              </p:cNvSpPr>
              <p:nvPr/>
            </p:nvSpPr>
            <p:spPr bwMode="auto">
              <a:xfrm>
                <a:off x="3627" y="2872"/>
                <a:ext cx="19" cy="101"/>
              </a:xfrm>
              <a:custGeom>
                <a:avLst/>
                <a:gdLst>
                  <a:gd name="T0" fmla="*/ 12 w 22"/>
                  <a:gd name="T1" fmla="*/ 96 h 117"/>
                  <a:gd name="T2" fmla="*/ 11 w 22"/>
                  <a:gd name="T3" fmla="*/ 90 h 117"/>
                  <a:gd name="T4" fmla="*/ 14 w 22"/>
                  <a:gd name="T5" fmla="*/ 93 h 117"/>
                  <a:gd name="T6" fmla="*/ 17 w 22"/>
                  <a:gd name="T7" fmla="*/ 88 h 117"/>
                  <a:gd name="T8" fmla="*/ 14 w 22"/>
                  <a:gd name="T9" fmla="*/ 88 h 117"/>
                  <a:gd name="T10" fmla="*/ 13 w 22"/>
                  <a:gd name="T11" fmla="*/ 78 h 117"/>
                  <a:gd name="T12" fmla="*/ 8 w 22"/>
                  <a:gd name="T13" fmla="*/ 76 h 117"/>
                  <a:gd name="T14" fmla="*/ 16 w 22"/>
                  <a:gd name="T15" fmla="*/ 69 h 117"/>
                  <a:gd name="T16" fmla="*/ 5 w 22"/>
                  <a:gd name="T17" fmla="*/ 71 h 117"/>
                  <a:gd name="T18" fmla="*/ 9 w 22"/>
                  <a:gd name="T19" fmla="*/ 59 h 117"/>
                  <a:gd name="T20" fmla="*/ 9 w 22"/>
                  <a:gd name="T21" fmla="*/ 61 h 117"/>
                  <a:gd name="T22" fmla="*/ 9 w 22"/>
                  <a:gd name="T23" fmla="*/ 55 h 117"/>
                  <a:gd name="T24" fmla="*/ 15 w 22"/>
                  <a:gd name="T25" fmla="*/ 55 h 117"/>
                  <a:gd name="T26" fmla="*/ 14 w 22"/>
                  <a:gd name="T27" fmla="*/ 46 h 117"/>
                  <a:gd name="T28" fmla="*/ 17 w 22"/>
                  <a:gd name="T29" fmla="*/ 46 h 117"/>
                  <a:gd name="T30" fmla="*/ 13 w 22"/>
                  <a:gd name="T31" fmla="*/ 28 h 117"/>
                  <a:gd name="T32" fmla="*/ 16 w 22"/>
                  <a:gd name="T33" fmla="*/ 25 h 117"/>
                  <a:gd name="T34" fmla="*/ 7 w 22"/>
                  <a:gd name="T35" fmla="*/ 27 h 117"/>
                  <a:gd name="T36" fmla="*/ 7 w 22"/>
                  <a:gd name="T37" fmla="*/ 20 h 117"/>
                  <a:gd name="T38" fmla="*/ 14 w 22"/>
                  <a:gd name="T39" fmla="*/ 22 h 117"/>
                  <a:gd name="T40" fmla="*/ 11 w 22"/>
                  <a:gd name="T41" fmla="*/ 17 h 117"/>
                  <a:gd name="T42" fmla="*/ 17 w 22"/>
                  <a:gd name="T43" fmla="*/ 14 h 117"/>
                  <a:gd name="T44" fmla="*/ 8 w 22"/>
                  <a:gd name="T45" fmla="*/ 7 h 117"/>
                  <a:gd name="T46" fmla="*/ 10 w 22"/>
                  <a:gd name="T47" fmla="*/ 2 h 117"/>
                  <a:gd name="T48" fmla="*/ 1 w 22"/>
                  <a:gd name="T49" fmla="*/ 5 h 117"/>
                  <a:gd name="T50" fmla="*/ 2 w 22"/>
                  <a:gd name="T51" fmla="*/ 31 h 117"/>
                  <a:gd name="T52" fmla="*/ 7 w 22"/>
                  <a:gd name="T53" fmla="*/ 38 h 117"/>
                  <a:gd name="T54" fmla="*/ 1 w 22"/>
                  <a:gd name="T55" fmla="*/ 39 h 117"/>
                  <a:gd name="T56" fmla="*/ 7 w 22"/>
                  <a:gd name="T57" fmla="*/ 39 h 117"/>
                  <a:gd name="T58" fmla="*/ 2 w 22"/>
                  <a:gd name="T59" fmla="*/ 43 h 117"/>
                  <a:gd name="T60" fmla="*/ 7 w 22"/>
                  <a:gd name="T61" fmla="*/ 45 h 117"/>
                  <a:gd name="T62" fmla="*/ 0 w 22"/>
                  <a:gd name="T63" fmla="*/ 48 h 117"/>
                  <a:gd name="T64" fmla="*/ 3 w 22"/>
                  <a:gd name="T65" fmla="*/ 89 h 117"/>
                  <a:gd name="T66" fmla="*/ 7 w 22"/>
                  <a:gd name="T67" fmla="*/ 88 h 117"/>
                  <a:gd name="T68" fmla="*/ 7 w 22"/>
                  <a:gd name="T69" fmla="*/ 103 h 117"/>
                  <a:gd name="T70" fmla="*/ 11 w 22"/>
                  <a:gd name="T71" fmla="*/ 105 h 117"/>
                  <a:gd name="T72" fmla="*/ 2 w 22"/>
                  <a:gd name="T73" fmla="*/ 105 h 117"/>
                  <a:gd name="T74" fmla="*/ 3 w 22"/>
                  <a:gd name="T75" fmla="*/ 110 h 117"/>
                  <a:gd name="T76" fmla="*/ 5 w 22"/>
                  <a:gd name="T77" fmla="*/ 107 h 117"/>
                  <a:gd name="T78" fmla="*/ 3 w 22"/>
                  <a:gd name="T79" fmla="*/ 112 h 117"/>
                  <a:gd name="T80" fmla="*/ 14 w 22"/>
                  <a:gd name="T81" fmla="*/ 108 h 117"/>
                  <a:gd name="T82" fmla="*/ 19 w 22"/>
                  <a:gd name="T83" fmla="*/ 96 h 117"/>
                  <a:gd name="T84" fmla="*/ 12 w 22"/>
                  <a:gd name="T85" fmla="*/ 9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 h="117">
                    <a:moveTo>
                      <a:pt x="12" y="96"/>
                    </a:moveTo>
                    <a:cubicBezTo>
                      <a:pt x="12" y="94"/>
                      <a:pt x="10" y="92"/>
                      <a:pt x="11" y="90"/>
                    </a:cubicBezTo>
                    <a:cubicBezTo>
                      <a:pt x="14" y="90"/>
                      <a:pt x="15" y="91"/>
                      <a:pt x="14" y="93"/>
                    </a:cubicBezTo>
                    <a:cubicBezTo>
                      <a:pt x="19" y="92"/>
                      <a:pt x="13" y="90"/>
                      <a:pt x="17" y="88"/>
                    </a:cubicBezTo>
                    <a:cubicBezTo>
                      <a:pt x="16" y="88"/>
                      <a:pt x="15" y="89"/>
                      <a:pt x="14" y="88"/>
                    </a:cubicBezTo>
                    <a:cubicBezTo>
                      <a:pt x="15" y="83"/>
                      <a:pt x="10" y="85"/>
                      <a:pt x="13" y="78"/>
                    </a:cubicBezTo>
                    <a:cubicBezTo>
                      <a:pt x="11" y="77"/>
                      <a:pt x="11" y="76"/>
                      <a:pt x="8" y="76"/>
                    </a:cubicBezTo>
                    <a:cubicBezTo>
                      <a:pt x="12" y="72"/>
                      <a:pt x="12" y="74"/>
                      <a:pt x="16" y="69"/>
                    </a:cubicBezTo>
                    <a:cubicBezTo>
                      <a:pt x="14" y="69"/>
                      <a:pt x="9" y="71"/>
                      <a:pt x="5" y="71"/>
                    </a:cubicBezTo>
                    <a:cubicBezTo>
                      <a:pt x="11" y="63"/>
                      <a:pt x="4" y="63"/>
                      <a:pt x="9" y="59"/>
                    </a:cubicBezTo>
                    <a:cubicBezTo>
                      <a:pt x="9" y="59"/>
                      <a:pt x="10" y="60"/>
                      <a:pt x="9" y="61"/>
                    </a:cubicBezTo>
                    <a:cubicBezTo>
                      <a:pt x="15" y="60"/>
                      <a:pt x="8" y="57"/>
                      <a:pt x="9" y="55"/>
                    </a:cubicBezTo>
                    <a:cubicBezTo>
                      <a:pt x="15" y="55"/>
                      <a:pt x="15" y="55"/>
                      <a:pt x="15" y="55"/>
                    </a:cubicBezTo>
                    <a:cubicBezTo>
                      <a:pt x="14" y="53"/>
                      <a:pt x="10" y="48"/>
                      <a:pt x="14" y="46"/>
                    </a:cubicBezTo>
                    <a:cubicBezTo>
                      <a:pt x="17" y="46"/>
                      <a:pt x="17" y="46"/>
                      <a:pt x="17" y="46"/>
                    </a:cubicBezTo>
                    <a:cubicBezTo>
                      <a:pt x="13" y="40"/>
                      <a:pt x="15" y="33"/>
                      <a:pt x="13" y="28"/>
                    </a:cubicBezTo>
                    <a:cubicBezTo>
                      <a:pt x="16" y="25"/>
                      <a:pt x="16" y="25"/>
                      <a:pt x="16" y="25"/>
                    </a:cubicBezTo>
                    <a:cubicBezTo>
                      <a:pt x="12" y="18"/>
                      <a:pt x="14" y="32"/>
                      <a:pt x="7" y="27"/>
                    </a:cubicBezTo>
                    <a:cubicBezTo>
                      <a:pt x="16" y="26"/>
                      <a:pt x="3" y="24"/>
                      <a:pt x="7" y="20"/>
                    </a:cubicBezTo>
                    <a:cubicBezTo>
                      <a:pt x="11" y="18"/>
                      <a:pt x="9" y="24"/>
                      <a:pt x="14" y="22"/>
                    </a:cubicBezTo>
                    <a:cubicBezTo>
                      <a:pt x="9" y="21"/>
                      <a:pt x="12" y="19"/>
                      <a:pt x="11" y="17"/>
                    </a:cubicBezTo>
                    <a:cubicBezTo>
                      <a:pt x="16" y="18"/>
                      <a:pt x="12" y="13"/>
                      <a:pt x="17" y="14"/>
                    </a:cubicBezTo>
                    <a:cubicBezTo>
                      <a:pt x="8" y="7"/>
                      <a:pt x="8" y="7"/>
                      <a:pt x="8" y="7"/>
                    </a:cubicBezTo>
                    <a:cubicBezTo>
                      <a:pt x="11" y="5"/>
                      <a:pt x="10" y="3"/>
                      <a:pt x="10" y="2"/>
                    </a:cubicBezTo>
                    <a:cubicBezTo>
                      <a:pt x="10" y="6"/>
                      <a:pt x="3" y="0"/>
                      <a:pt x="1" y="5"/>
                    </a:cubicBezTo>
                    <a:cubicBezTo>
                      <a:pt x="3" y="12"/>
                      <a:pt x="4" y="23"/>
                      <a:pt x="2" y="31"/>
                    </a:cubicBezTo>
                    <a:cubicBezTo>
                      <a:pt x="8" y="32"/>
                      <a:pt x="2" y="36"/>
                      <a:pt x="7" y="38"/>
                    </a:cubicBezTo>
                    <a:cubicBezTo>
                      <a:pt x="1" y="39"/>
                      <a:pt x="1" y="39"/>
                      <a:pt x="1" y="39"/>
                    </a:cubicBezTo>
                    <a:cubicBezTo>
                      <a:pt x="2" y="44"/>
                      <a:pt x="5" y="37"/>
                      <a:pt x="7" y="39"/>
                    </a:cubicBezTo>
                    <a:cubicBezTo>
                      <a:pt x="8" y="41"/>
                      <a:pt x="4" y="43"/>
                      <a:pt x="2" y="43"/>
                    </a:cubicBezTo>
                    <a:cubicBezTo>
                      <a:pt x="1" y="46"/>
                      <a:pt x="3" y="43"/>
                      <a:pt x="7" y="45"/>
                    </a:cubicBezTo>
                    <a:cubicBezTo>
                      <a:pt x="0" y="48"/>
                      <a:pt x="0" y="48"/>
                      <a:pt x="0" y="48"/>
                    </a:cubicBezTo>
                    <a:cubicBezTo>
                      <a:pt x="2" y="59"/>
                      <a:pt x="7" y="75"/>
                      <a:pt x="3" y="89"/>
                    </a:cubicBezTo>
                    <a:cubicBezTo>
                      <a:pt x="7" y="88"/>
                      <a:pt x="7" y="88"/>
                      <a:pt x="7" y="88"/>
                    </a:cubicBezTo>
                    <a:cubicBezTo>
                      <a:pt x="5" y="94"/>
                      <a:pt x="17" y="98"/>
                      <a:pt x="7" y="103"/>
                    </a:cubicBezTo>
                    <a:cubicBezTo>
                      <a:pt x="11" y="105"/>
                      <a:pt x="11" y="105"/>
                      <a:pt x="11" y="105"/>
                    </a:cubicBezTo>
                    <a:cubicBezTo>
                      <a:pt x="9" y="104"/>
                      <a:pt x="5" y="106"/>
                      <a:pt x="2" y="105"/>
                    </a:cubicBezTo>
                    <a:cubicBezTo>
                      <a:pt x="3" y="106"/>
                      <a:pt x="1" y="108"/>
                      <a:pt x="3" y="110"/>
                    </a:cubicBezTo>
                    <a:cubicBezTo>
                      <a:pt x="5" y="107"/>
                      <a:pt x="5" y="107"/>
                      <a:pt x="5" y="107"/>
                    </a:cubicBezTo>
                    <a:cubicBezTo>
                      <a:pt x="9" y="109"/>
                      <a:pt x="6" y="111"/>
                      <a:pt x="3" y="112"/>
                    </a:cubicBezTo>
                    <a:cubicBezTo>
                      <a:pt x="8" y="117"/>
                      <a:pt x="11" y="109"/>
                      <a:pt x="14" y="108"/>
                    </a:cubicBezTo>
                    <a:cubicBezTo>
                      <a:pt x="6" y="102"/>
                      <a:pt x="22" y="102"/>
                      <a:pt x="19" y="96"/>
                    </a:cubicBezTo>
                    <a:cubicBezTo>
                      <a:pt x="16" y="92"/>
                      <a:pt x="15" y="96"/>
                      <a:pt x="12" y="9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36" name="Freeform 824"/>
              <p:cNvSpPr>
                <a:spLocks/>
              </p:cNvSpPr>
              <p:nvPr/>
            </p:nvSpPr>
            <p:spPr bwMode="auto">
              <a:xfrm>
                <a:off x="3627" y="2962"/>
                <a:ext cx="2" cy="1"/>
              </a:xfrm>
              <a:custGeom>
                <a:avLst/>
                <a:gdLst>
                  <a:gd name="T0" fmla="*/ 0 w 2"/>
                  <a:gd name="T1" fmla="*/ 0 h 1"/>
                  <a:gd name="T2" fmla="*/ 2 w 2"/>
                  <a:gd name="T3" fmla="*/ 1 h 1"/>
                  <a:gd name="T4" fmla="*/ 0 w 2"/>
                  <a:gd name="T5" fmla="*/ 0 h 1"/>
                </a:gdLst>
                <a:ahLst/>
                <a:cxnLst>
                  <a:cxn ang="0">
                    <a:pos x="T0" y="T1"/>
                  </a:cxn>
                  <a:cxn ang="0">
                    <a:pos x="T2" y="T3"/>
                  </a:cxn>
                  <a:cxn ang="0">
                    <a:pos x="T4" y="T5"/>
                  </a:cxn>
                </a:cxnLst>
                <a:rect l="0" t="0" r="r" b="b"/>
                <a:pathLst>
                  <a:path w="2" h="1">
                    <a:moveTo>
                      <a:pt x="0" y="0"/>
                    </a:moveTo>
                    <a:lnTo>
                      <a:pt x="2"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37" name="Freeform 825"/>
              <p:cNvSpPr>
                <a:spLocks/>
              </p:cNvSpPr>
              <p:nvPr/>
            </p:nvSpPr>
            <p:spPr bwMode="auto">
              <a:xfrm>
                <a:off x="3634" y="2872"/>
                <a:ext cx="2" cy="2"/>
              </a:xfrm>
              <a:custGeom>
                <a:avLst/>
                <a:gdLst>
                  <a:gd name="T0" fmla="*/ 2 w 2"/>
                  <a:gd name="T1" fmla="*/ 3 h 3"/>
                  <a:gd name="T2" fmla="*/ 1 w 2"/>
                  <a:gd name="T3" fmla="*/ 1 h 3"/>
                  <a:gd name="T4" fmla="*/ 2 w 2"/>
                  <a:gd name="T5" fmla="*/ 3 h 3"/>
                </a:gdLst>
                <a:ahLst/>
                <a:cxnLst>
                  <a:cxn ang="0">
                    <a:pos x="T0" y="T1"/>
                  </a:cxn>
                  <a:cxn ang="0">
                    <a:pos x="T2" y="T3"/>
                  </a:cxn>
                  <a:cxn ang="0">
                    <a:pos x="T4" y="T5"/>
                  </a:cxn>
                </a:cxnLst>
                <a:rect l="0" t="0" r="r" b="b"/>
                <a:pathLst>
                  <a:path w="2" h="3">
                    <a:moveTo>
                      <a:pt x="2" y="3"/>
                    </a:moveTo>
                    <a:cubicBezTo>
                      <a:pt x="1" y="1"/>
                      <a:pt x="1" y="1"/>
                      <a:pt x="1" y="1"/>
                    </a:cubicBezTo>
                    <a:cubicBezTo>
                      <a:pt x="0" y="0"/>
                      <a:pt x="1" y="1"/>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38" name="Rectangle 826"/>
              <p:cNvSpPr>
                <a:spLocks noChangeArrowheads="1"/>
              </p:cNvSpPr>
              <p:nvPr/>
            </p:nvSpPr>
            <p:spPr bwMode="auto">
              <a:xfrm>
                <a:off x="3630" y="2969"/>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39" name="Freeform 827"/>
              <p:cNvSpPr>
                <a:spLocks/>
              </p:cNvSpPr>
              <p:nvPr/>
            </p:nvSpPr>
            <p:spPr bwMode="auto">
              <a:xfrm>
                <a:off x="3637" y="2970"/>
                <a:ext cx="2" cy="2"/>
              </a:xfrm>
              <a:custGeom>
                <a:avLst/>
                <a:gdLst>
                  <a:gd name="T0" fmla="*/ 2 w 2"/>
                  <a:gd name="T1" fmla="*/ 2 h 2"/>
                  <a:gd name="T2" fmla="*/ 2 w 2"/>
                  <a:gd name="T3" fmla="*/ 0 h 2"/>
                  <a:gd name="T4" fmla="*/ 0 w 2"/>
                  <a:gd name="T5" fmla="*/ 1 h 2"/>
                  <a:gd name="T6" fmla="*/ 2 w 2"/>
                  <a:gd name="T7" fmla="*/ 2 h 2"/>
                </a:gdLst>
                <a:ahLst/>
                <a:cxnLst>
                  <a:cxn ang="0">
                    <a:pos x="T0" y="T1"/>
                  </a:cxn>
                  <a:cxn ang="0">
                    <a:pos x="T2" y="T3"/>
                  </a:cxn>
                  <a:cxn ang="0">
                    <a:pos x="T4" y="T5"/>
                  </a:cxn>
                  <a:cxn ang="0">
                    <a:pos x="T6" y="T7"/>
                  </a:cxn>
                </a:cxnLst>
                <a:rect l="0" t="0" r="r" b="b"/>
                <a:pathLst>
                  <a:path w="2" h="2">
                    <a:moveTo>
                      <a:pt x="2" y="2"/>
                    </a:moveTo>
                    <a:lnTo>
                      <a:pt x="2" y="0"/>
                    </a:lnTo>
                    <a:lnTo>
                      <a:pt x="0" y="1"/>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40" name="Freeform 828"/>
              <p:cNvSpPr>
                <a:spLocks/>
              </p:cNvSpPr>
              <p:nvPr/>
            </p:nvSpPr>
            <p:spPr bwMode="auto">
              <a:xfrm>
                <a:off x="3638" y="2859"/>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41" name="Freeform 829"/>
              <p:cNvSpPr>
                <a:spLocks/>
              </p:cNvSpPr>
              <p:nvPr/>
            </p:nvSpPr>
            <p:spPr bwMode="auto">
              <a:xfrm>
                <a:off x="3643" y="2816"/>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42" name="Freeform 830"/>
              <p:cNvSpPr>
                <a:spLocks/>
              </p:cNvSpPr>
              <p:nvPr/>
            </p:nvSpPr>
            <p:spPr bwMode="auto">
              <a:xfrm>
                <a:off x="3621" y="2700"/>
                <a:ext cx="27" cy="171"/>
              </a:xfrm>
              <a:custGeom>
                <a:avLst/>
                <a:gdLst>
                  <a:gd name="T0" fmla="*/ 18 w 31"/>
                  <a:gd name="T1" fmla="*/ 7 h 198"/>
                  <a:gd name="T2" fmla="*/ 11 w 31"/>
                  <a:gd name="T3" fmla="*/ 3 h 198"/>
                  <a:gd name="T4" fmla="*/ 8 w 31"/>
                  <a:gd name="T5" fmla="*/ 10 h 198"/>
                  <a:gd name="T6" fmla="*/ 11 w 31"/>
                  <a:gd name="T7" fmla="*/ 20 h 198"/>
                  <a:gd name="T8" fmla="*/ 11 w 31"/>
                  <a:gd name="T9" fmla="*/ 43 h 198"/>
                  <a:gd name="T10" fmla="*/ 9 w 31"/>
                  <a:gd name="T11" fmla="*/ 57 h 198"/>
                  <a:gd name="T12" fmla="*/ 14 w 31"/>
                  <a:gd name="T13" fmla="*/ 76 h 198"/>
                  <a:gd name="T14" fmla="*/ 12 w 31"/>
                  <a:gd name="T15" fmla="*/ 81 h 198"/>
                  <a:gd name="T16" fmla="*/ 10 w 31"/>
                  <a:gd name="T17" fmla="*/ 91 h 198"/>
                  <a:gd name="T18" fmla="*/ 20 w 31"/>
                  <a:gd name="T19" fmla="*/ 96 h 198"/>
                  <a:gd name="T20" fmla="*/ 20 w 31"/>
                  <a:gd name="T21" fmla="*/ 106 h 198"/>
                  <a:gd name="T22" fmla="*/ 15 w 31"/>
                  <a:gd name="T23" fmla="*/ 114 h 198"/>
                  <a:gd name="T24" fmla="*/ 15 w 31"/>
                  <a:gd name="T25" fmla="*/ 127 h 198"/>
                  <a:gd name="T26" fmla="*/ 13 w 31"/>
                  <a:gd name="T27" fmla="*/ 140 h 198"/>
                  <a:gd name="T28" fmla="*/ 15 w 31"/>
                  <a:gd name="T29" fmla="*/ 152 h 198"/>
                  <a:gd name="T30" fmla="*/ 19 w 31"/>
                  <a:gd name="T31" fmla="*/ 160 h 198"/>
                  <a:gd name="T32" fmla="*/ 14 w 31"/>
                  <a:gd name="T33" fmla="*/ 162 h 198"/>
                  <a:gd name="T34" fmla="*/ 15 w 31"/>
                  <a:gd name="T35" fmla="*/ 170 h 198"/>
                  <a:gd name="T36" fmla="*/ 13 w 31"/>
                  <a:gd name="T37" fmla="*/ 197 h 198"/>
                  <a:gd name="T38" fmla="*/ 15 w 31"/>
                  <a:gd name="T39" fmla="*/ 183 h 198"/>
                  <a:gd name="T40" fmla="*/ 12 w 31"/>
                  <a:gd name="T41" fmla="*/ 181 h 198"/>
                  <a:gd name="T42" fmla="*/ 24 w 31"/>
                  <a:gd name="T43" fmla="*/ 178 h 198"/>
                  <a:gd name="T44" fmla="*/ 25 w 31"/>
                  <a:gd name="T45" fmla="*/ 174 h 198"/>
                  <a:gd name="T46" fmla="*/ 24 w 31"/>
                  <a:gd name="T47" fmla="*/ 165 h 198"/>
                  <a:gd name="T48" fmla="*/ 26 w 31"/>
                  <a:gd name="T49" fmla="*/ 157 h 198"/>
                  <a:gd name="T50" fmla="*/ 27 w 31"/>
                  <a:gd name="T51" fmla="*/ 144 h 198"/>
                  <a:gd name="T52" fmla="*/ 24 w 31"/>
                  <a:gd name="T53" fmla="*/ 133 h 198"/>
                  <a:gd name="T54" fmla="*/ 25 w 31"/>
                  <a:gd name="T55" fmla="*/ 133 h 198"/>
                  <a:gd name="T56" fmla="*/ 25 w 31"/>
                  <a:gd name="T57" fmla="*/ 130 h 198"/>
                  <a:gd name="T58" fmla="*/ 24 w 31"/>
                  <a:gd name="T59" fmla="*/ 121 h 198"/>
                  <a:gd name="T60" fmla="*/ 22 w 31"/>
                  <a:gd name="T61" fmla="*/ 113 h 198"/>
                  <a:gd name="T62" fmla="*/ 27 w 31"/>
                  <a:gd name="T63" fmla="*/ 110 h 198"/>
                  <a:gd name="T64" fmla="*/ 27 w 31"/>
                  <a:gd name="T65" fmla="*/ 99 h 198"/>
                  <a:gd name="T66" fmla="*/ 22 w 31"/>
                  <a:gd name="T67" fmla="*/ 94 h 198"/>
                  <a:gd name="T68" fmla="*/ 21 w 31"/>
                  <a:gd name="T69" fmla="*/ 81 h 198"/>
                  <a:gd name="T70" fmla="*/ 19 w 31"/>
                  <a:gd name="T71" fmla="*/ 62 h 198"/>
                  <a:gd name="T72" fmla="*/ 20 w 31"/>
                  <a:gd name="T73" fmla="*/ 57 h 198"/>
                  <a:gd name="T74" fmla="*/ 19 w 31"/>
                  <a:gd name="T75" fmla="*/ 37 h 198"/>
                  <a:gd name="T76" fmla="*/ 13 w 31"/>
                  <a:gd name="T77" fmla="*/ 45 h 198"/>
                  <a:gd name="T78" fmla="*/ 23 w 31"/>
                  <a:gd name="T79" fmla="*/ 35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 h="198">
                    <a:moveTo>
                      <a:pt x="24" y="17"/>
                    </a:moveTo>
                    <a:cubicBezTo>
                      <a:pt x="23" y="14"/>
                      <a:pt x="22" y="9"/>
                      <a:pt x="18" y="7"/>
                    </a:cubicBezTo>
                    <a:cubicBezTo>
                      <a:pt x="20" y="7"/>
                      <a:pt x="20" y="7"/>
                      <a:pt x="20" y="7"/>
                    </a:cubicBezTo>
                    <a:cubicBezTo>
                      <a:pt x="19" y="5"/>
                      <a:pt x="16" y="0"/>
                      <a:pt x="11" y="3"/>
                    </a:cubicBezTo>
                    <a:cubicBezTo>
                      <a:pt x="13" y="4"/>
                      <a:pt x="13" y="4"/>
                      <a:pt x="13" y="4"/>
                    </a:cubicBezTo>
                    <a:cubicBezTo>
                      <a:pt x="17" y="8"/>
                      <a:pt x="9" y="7"/>
                      <a:pt x="8" y="10"/>
                    </a:cubicBezTo>
                    <a:cubicBezTo>
                      <a:pt x="9" y="14"/>
                      <a:pt x="17" y="16"/>
                      <a:pt x="15" y="20"/>
                    </a:cubicBezTo>
                    <a:cubicBezTo>
                      <a:pt x="15" y="21"/>
                      <a:pt x="13" y="21"/>
                      <a:pt x="11" y="20"/>
                    </a:cubicBezTo>
                    <a:cubicBezTo>
                      <a:pt x="11" y="24"/>
                      <a:pt x="17" y="25"/>
                      <a:pt x="18" y="28"/>
                    </a:cubicBezTo>
                    <a:cubicBezTo>
                      <a:pt x="0" y="28"/>
                      <a:pt x="22" y="38"/>
                      <a:pt x="11" y="43"/>
                    </a:cubicBezTo>
                    <a:cubicBezTo>
                      <a:pt x="12" y="46"/>
                      <a:pt x="11" y="50"/>
                      <a:pt x="14" y="54"/>
                    </a:cubicBezTo>
                    <a:cubicBezTo>
                      <a:pt x="10" y="52"/>
                      <a:pt x="13" y="58"/>
                      <a:pt x="9" y="57"/>
                    </a:cubicBezTo>
                    <a:cubicBezTo>
                      <a:pt x="19" y="59"/>
                      <a:pt x="4" y="69"/>
                      <a:pt x="16" y="70"/>
                    </a:cubicBezTo>
                    <a:cubicBezTo>
                      <a:pt x="13" y="75"/>
                      <a:pt x="17" y="70"/>
                      <a:pt x="14" y="76"/>
                    </a:cubicBezTo>
                    <a:cubicBezTo>
                      <a:pt x="13" y="76"/>
                      <a:pt x="13" y="75"/>
                      <a:pt x="12" y="75"/>
                    </a:cubicBezTo>
                    <a:cubicBezTo>
                      <a:pt x="10" y="77"/>
                      <a:pt x="18" y="79"/>
                      <a:pt x="12" y="81"/>
                    </a:cubicBezTo>
                    <a:cubicBezTo>
                      <a:pt x="11" y="86"/>
                      <a:pt x="15" y="82"/>
                      <a:pt x="19" y="85"/>
                    </a:cubicBezTo>
                    <a:cubicBezTo>
                      <a:pt x="17" y="90"/>
                      <a:pt x="15" y="89"/>
                      <a:pt x="10" y="91"/>
                    </a:cubicBezTo>
                    <a:cubicBezTo>
                      <a:pt x="16" y="92"/>
                      <a:pt x="13" y="95"/>
                      <a:pt x="16" y="98"/>
                    </a:cubicBezTo>
                    <a:cubicBezTo>
                      <a:pt x="16" y="97"/>
                      <a:pt x="18" y="94"/>
                      <a:pt x="20" y="96"/>
                    </a:cubicBezTo>
                    <a:cubicBezTo>
                      <a:pt x="19" y="102"/>
                      <a:pt x="24" y="101"/>
                      <a:pt x="25" y="107"/>
                    </a:cubicBezTo>
                    <a:cubicBezTo>
                      <a:pt x="18" y="110"/>
                      <a:pt x="25" y="101"/>
                      <a:pt x="20" y="106"/>
                    </a:cubicBezTo>
                    <a:cubicBezTo>
                      <a:pt x="17" y="102"/>
                      <a:pt x="17" y="99"/>
                      <a:pt x="12" y="97"/>
                    </a:cubicBezTo>
                    <a:cubicBezTo>
                      <a:pt x="12" y="102"/>
                      <a:pt x="13" y="108"/>
                      <a:pt x="15" y="114"/>
                    </a:cubicBezTo>
                    <a:cubicBezTo>
                      <a:pt x="14" y="117"/>
                      <a:pt x="12" y="112"/>
                      <a:pt x="11" y="114"/>
                    </a:cubicBezTo>
                    <a:cubicBezTo>
                      <a:pt x="8" y="120"/>
                      <a:pt x="18" y="123"/>
                      <a:pt x="15" y="127"/>
                    </a:cubicBezTo>
                    <a:cubicBezTo>
                      <a:pt x="12" y="126"/>
                      <a:pt x="12" y="126"/>
                      <a:pt x="12" y="126"/>
                    </a:cubicBezTo>
                    <a:cubicBezTo>
                      <a:pt x="16" y="129"/>
                      <a:pt x="10" y="135"/>
                      <a:pt x="13" y="140"/>
                    </a:cubicBezTo>
                    <a:cubicBezTo>
                      <a:pt x="14" y="140"/>
                      <a:pt x="16" y="139"/>
                      <a:pt x="17" y="140"/>
                    </a:cubicBezTo>
                    <a:cubicBezTo>
                      <a:pt x="8" y="140"/>
                      <a:pt x="21" y="147"/>
                      <a:pt x="15" y="152"/>
                    </a:cubicBezTo>
                    <a:cubicBezTo>
                      <a:pt x="20" y="151"/>
                      <a:pt x="23" y="156"/>
                      <a:pt x="24" y="159"/>
                    </a:cubicBezTo>
                    <a:cubicBezTo>
                      <a:pt x="22" y="160"/>
                      <a:pt x="20" y="160"/>
                      <a:pt x="19" y="160"/>
                    </a:cubicBezTo>
                    <a:cubicBezTo>
                      <a:pt x="22" y="155"/>
                      <a:pt x="13" y="155"/>
                      <a:pt x="10" y="151"/>
                    </a:cubicBezTo>
                    <a:cubicBezTo>
                      <a:pt x="13" y="154"/>
                      <a:pt x="10" y="159"/>
                      <a:pt x="14" y="162"/>
                    </a:cubicBezTo>
                    <a:cubicBezTo>
                      <a:pt x="9" y="161"/>
                      <a:pt x="9" y="161"/>
                      <a:pt x="9" y="161"/>
                    </a:cubicBezTo>
                    <a:cubicBezTo>
                      <a:pt x="9" y="166"/>
                      <a:pt x="19" y="165"/>
                      <a:pt x="15" y="170"/>
                    </a:cubicBezTo>
                    <a:cubicBezTo>
                      <a:pt x="12" y="169"/>
                      <a:pt x="12" y="169"/>
                      <a:pt x="12" y="169"/>
                    </a:cubicBezTo>
                    <a:cubicBezTo>
                      <a:pt x="12" y="179"/>
                      <a:pt x="6" y="190"/>
                      <a:pt x="13" y="197"/>
                    </a:cubicBezTo>
                    <a:cubicBezTo>
                      <a:pt x="16" y="198"/>
                      <a:pt x="22" y="194"/>
                      <a:pt x="24" y="194"/>
                    </a:cubicBezTo>
                    <a:cubicBezTo>
                      <a:pt x="22" y="190"/>
                      <a:pt x="17" y="187"/>
                      <a:pt x="15" y="183"/>
                    </a:cubicBezTo>
                    <a:cubicBezTo>
                      <a:pt x="20" y="184"/>
                      <a:pt x="20" y="184"/>
                      <a:pt x="20" y="184"/>
                    </a:cubicBezTo>
                    <a:cubicBezTo>
                      <a:pt x="17" y="183"/>
                      <a:pt x="15" y="179"/>
                      <a:pt x="12" y="181"/>
                    </a:cubicBezTo>
                    <a:cubicBezTo>
                      <a:pt x="9" y="178"/>
                      <a:pt x="16" y="179"/>
                      <a:pt x="14" y="176"/>
                    </a:cubicBezTo>
                    <a:cubicBezTo>
                      <a:pt x="19" y="176"/>
                      <a:pt x="19" y="178"/>
                      <a:pt x="24" y="178"/>
                    </a:cubicBezTo>
                    <a:cubicBezTo>
                      <a:pt x="21" y="175"/>
                      <a:pt x="21" y="175"/>
                      <a:pt x="21" y="175"/>
                    </a:cubicBezTo>
                    <a:cubicBezTo>
                      <a:pt x="23" y="176"/>
                      <a:pt x="23" y="173"/>
                      <a:pt x="25" y="174"/>
                    </a:cubicBezTo>
                    <a:cubicBezTo>
                      <a:pt x="19" y="169"/>
                      <a:pt x="28" y="167"/>
                      <a:pt x="25" y="162"/>
                    </a:cubicBezTo>
                    <a:cubicBezTo>
                      <a:pt x="24" y="165"/>
                      <a:pt x="24" y="165"/>
                      <a:pt x="24" y="165"/>
                    </a:cubicBezTo>
                    <a:cubicBezTo>
                      <a:pt x="21" y="165"/>
                      <a:pt x="21" y="163"/>
                      <a:pt x="21" y="162"/>
                    </a:cubicBezTo>
                    <a:cubicBezTo>
                      <a:pt x="25" y="160"/>
                      <a:pt x="24" y="159"/>
                      <a:pt x="26" y="157"/>
                    </a:cubicBezTo>
                    <a:cubicBezTo>
                      <a:pt x="24" y="154"/>
                      <a:pt x="19" y="153"/>
                      <a:pt x="19" y="150"/>
                    </a:cubicBezTo>
                    <a:cubicBezTo>
                      <a:pt x="24" y="151"/>
                      <a:pt x="22" y="145"/>
                      <a:pt x="27" y="144"/>
                    </a:cubicBezTo>
                    <a:cubicBezTo>
                      <a:pt x="21" y="143"/>
                      <a:pt x="25" y="138"/>
                      <a:pt x="22" y="137"/>
                    </a:cubicBezTo>
                    <a:cubicBezTo>
                      <a:pt x="20" y="136"/>
                      <a:pt x="21" y="133"/>
                      <a:pt x="24" y="133"/>
                    </a:cubicBezTo>
                    <a:cubicBezTo>
                      <a:pt x="25" y="135"/>
                      <a:pt x="25" y="135"/>
                      <a:pt x="25" y="135"/>
                    </a:cubicBezTo>
                    <a:cubicBezTo>
                      <a:pt x="25" y="133"/>
                      <a:pt x="25" y="133"/>
                      <a:pt x="25" y="133"/>
                    </a:cubicBezTo>
                    <a:cubicBezTo>
                      <a:pt x="26" y="133"/>
                      <a:pt x="26" y="133"/>
                      <a:pt x="26" y="133"/>
                    </a:cubicBezTo>
                    <a:cubicBezTo>
                      <a:pt x="27" y="132"/>
                      <a:pt x="23" y="132"/>
                      <a:pt x="25" y="130"/>
                    </a:cubicBezTo>
                    <a:cubicBezTo>
                      <a:pt x="27" y="130"/>
                      <a:pt x="27" y="131"/>
                      <a:pt x="27" y="132"/>
                    </a:cubicBezTo>
                    <a:cubicBezTo>
                      <a:pt x="28" y="128"/>
                      <a:pt x="19" y="124"/>
                      <a:pt x="24" y="121"/>
                    </a:cubicBezTo>
                    <a:cubicBezTo>
                      <a:pt x="22" y="121"/>
                      <a:pt x="22" y="116"/>
                      <a:pt x="16" y="117"/>
                    </a:cubicBezTo>
                    <a:cubicBezTo>
                      <a:pt x="18" y="115"/>
                      <a:pt x="22" y="116"/>
                      <a:pt x="22" y="113"/>
                    </a:cubicBezTo>
                    <a:cubicBezTo>
                      <a:pt x="17" y="111"/>
                      <a:pt x="24" y="109"/>
                      <a:pt x="21" y="106"/>
                    </a:cubicBezTo>
                    <a:cubicBezTo>
                      <a:pt x="26" y="110"/>
                      <a:pt x="22" y="106"/>
                      <a:pt x="27" y="110"/>
                    </a:cubicBezTo>
                    <a:cubicBezTo>
                      <a:pt x="29" y="107"/>
                      <a:pt x="22" y="104"/>
                      <a:pt x="23" y="100"/>
                    </a:cubicBezTo>
                    <a:cubicBezTo>
                      <a:pt x="27" y="99"/>
                      <a:pt x="27" y="99"/>
                      <a:pt x="27" y="99"/>
                    </a:cubicBezTo>
                    <a:cubicBezTo>
                      <a:pt x="26" y="97"/>
                      <a:pt x="22" y="95"/>
                      <a:pt x="26" y="94"/>
                    </a:cubicBezTo>
                    <a:cubicBezTo>
                      <a:pt x="22" y="94"/>
                      <a:pt x="22" y="94"/>
                      <a:pt x="22" y="94"/>
                    </a:cubicBezTo>
                    <a:cubicBezTo>
                      <a:pt x="24" y="92"/>
                      <a:pt x="23" y="88"/>
                      <a:pt x="27" y="85"/>
                    </a:cubicBezTo>
                    <a:cubicBezTo>
                      <a:pt x="21" y="81"/>
                      <a:pt x="21" y="81"/>
                      <a:pt x="21" y="81"/>
                    </a:cubicBezTo>
                    <a:cubicBezTo>
                      <a:pt x="28" y="77"/>
                      <a:pt x="22" y="70"/>
                      <a:pt x="16" y="66"/>
                    </a:cubicBezTo>
                    <a:cubicBezTo>
                      <a:pt x="16" y="65"/>
                      <a:pt x="17" y="62"/>
                      <a:pt x="19" y="62"/>
                    </a:cubicBezTo>
                    <a:cubicBezTo>
                      <a:pt x="21" y="64"/>
                      <a:pt x="21" y="64"/>
                      <a:pt x="21" y="64"/>
                    </a:cubicBezTo>
                    <a:cubicBezTo>
                      <a:pt x="22" y="62"/>
                      <a:pt x="26" y="59"/>
                      <a:pt x="20" y="57"/>
                    </a:cubicBezTo>
                    <a:cubicBezTo>
                      <a:pt x="18" y="55"/>
                      <a:pt x="24" y="56"/>
                      <a:pt x="25" y="54"/>
                    </a:cubicBezTo>
                    <a:cubicBezTo>
                      <a:pt x="17" y="48"/>
                      <a:pt x="31" y="39"/>
                      <a:pt x="19" y="37"/>
                    </a:cubicBezTo>
                    <a:cubicBezTo>
                      <a:pt x="19" y="39"/>
                      <a:pt x="17" y="43"/>
                      <a:pt x="17" y="47"/>
                    </a:cubicBezTo>
                    <a:cubicBezTo>
                      <a:pt x="16" y="46"/>
                      <a:pt x="13" y="46"/>
                      <a:pt x="13" y="45"/>
                    </a:cubicBezTo>
                    <a:cubicBezTo>
                      <a:pt x="13" y="41"/>
                      <a:pt x="17" y="39"/>
                      <a:pt x="15" y="35"/>
                    </a:cubicBezTo>
                    <a:cubicBezTo>
                      <a:pt x="23" y="35"/>
                      <a:pt x="23" y="35"/>
                      <a:pt x="23" y="35"/>
                    </a:cubicBezTo>
                    <a:cubicBezTo>
                      <a:pt x="31" y="29"/>
                      <a:pt x="13" y="22"/>
                      <a:pt x="24"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43" name="Freeform 831"/>
              <p:cNvSpPr>
                <a:spLocks/>
              </p:cNvSpPr>
              <p:nvPr/>
            </p:nvSpPr>
            <p:spPr bwMode="auto">
              <a:xfrm>
                <a:off x="3640" y="2757"/>
                <a:ext cx="4" cy="2"/>
              </a:xfrm>
              <a:custGeom>
                <a:avLst/>
                <a:gdLst>
                  <a:gd name="T0" fmla="*/ 0 w 4"/>
                  <a:gd name="T1" fmla="*/ 3 h 3"/>
                  <a:gd name="T2" fmla="*/ 4 w 4"/>
                  <a:gd name="T3" fmla="*/ 0 h 3"/>
                  <a:gd name="T4" fmla="*/ 1 w 4"/>
                  <a:gd name="T5" fmla="*/ 0 h 3"/>
                  <a:gd name="T6" fmla="*/ 0 w 4"/>
                  <a:gd name="T7" fmla="*/ 3 h 3"/>
                </a:gdLst>
                <a:ahLst/>
                <a:cxnLst>
                  <a:cxn ang="0">
                    <a:pos x="T0" y="T1"/>
                  </a:cxn>
                  <a:cxn ang="0">
                    <a:pos x="T2" y="T3"/>
                  </a:cxn>
                  <a:cxn ang="0">
                    <a:pos x="T4" y="T5"/>
                  </a:cxn>
                  <a:cxn ang="0">
                    <a:pos x="T6" y="T7"/>
                  </a:cxn>
                </a:cxnLst>
                <a:rect l="0" t="0" r="r" b="b"/>
                <a:pathLst>
                  <a:path w="4" h="3">
                    <a:moveTo>
                      <a:pt x="0" y="3"/>
                    </a:moveTo>
                    <a:cubicBezTo>
                      <a:pt x="4" y="0"/>
                      <a:pt x="4" y="0"/>
                      <a:pt x="4" y="0"/>
                    </a:cubicBezTo>
                    <a:cubicBezTo>
                      <a:pt x="1" y="0"/>
                      <a:pt x="1" y="0"/>
                      <a:pt x="1" y="0"/>
                    </a:cubicBezTo>
                    <a:cubicBezTo>
                      <a:pt x="1" y="1"/>
                      <a:pt x="1" y="2"/>
                      <a:pt x="0"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44" name="Freeform 832"/>
              <p:cNvSpPr>
                <a:spLocks/>
              </p:cNvSpPr>
              <p:nvPr/>
            </p:nvSpPr>
            <p:spPr bwMode="auto">
              <a:xfrm>
                <a:off x="3639" y="2755"/>
                <a:ext cx="2" cy="2"/>
              </a:xfrm>
              <a:custGeom>
                <a:avLst/>
                <a:gdLst>
                  <a:gd name="T0" fmla="*/ 2 w 2"/>
                  <a:gd name="T1" fmla="*/ 2 h 2"/>
                  <a:gd name="T2" fmla="*/ 0 w 2"/>
                  <a:gd name="T3" fmla="*/ 0 h 2"/>
                  <a:gd name="T4" fmla="*/ 1 w 2"/>
                  <a:gd name="T5" fmla="*/ 2 h 2"/>
                  <a:gd name="T6" fmla="*/ 2 w 2"/>
                  <a:gd name="T7" fmla="*/ 2 h 2"/>
                </a:gdLst>
                <a:ahLst/>
                <a:cxnLst>
                  <a:cxn ang="0">
                    <a:pos x="T0" y="T1"/>
                  </a:cxn>
                  <a:cxn ang="0">
                    <a:pos x="T2" y="T3"/>
                  </a:cxn>
                  <a:cxn ang="0">
                    <a:pos x="T4" y="T5"/>
                  </a:cxn>
                  <a:cxn ang="0">
                    <a:pos x="T6" y="T7"/>
                  </a:cxn>
                </a:cxnLst>
                <a:rect l="0" t="0" r="r" b="b"/>
                <a:pathLst>
                  <a:path w="2" h="2">
                    <a:moveTo>
                      <a:pt x="2" y="2"/>
                    </a:moveTo>
                    <a:cubicBezTo>
                      <a:pt x="0" y="0"/>
                      <a:pt x="0" y="0"/>
                      <a:pt x="0" y="0"/>
                    </a:cubicBezTo>
                    <a:cubicBezTo>
                      <a:pt x="0" y="1"/>
                      <a:pt x="0" y="2"/>
                      <a:pt x="1" y="2"/>
                    </a:cubicBez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45" name="Freeform 833"/>
              <p:cNvSpPr>
                <a:spLocks/>
              </p:cNvSpPr>
              <p:nvPr/>
            </p:nvSpPr>
            <p:spPr bwMode="auto">
              <a:xfrm>
                <a:off x="3640" y="2702"/>
                <a:ext cx="2" cy="2"/>
              </a:xfrm>
              <a:custGeom>
                <a:avLst/>
                <a:gdLst>
                  <a:gd name="T0" fmla="*/ 1 w 2"/>
                  <a:gd name="T1" fmla="*/ 3 h 3"/>
                  <a:gd name="T2" fmla="*/ 1 w 2"/>
                  <a:gd name="T3" fmla="*/ 0 h 3"/>
                  <a:gd name="T4" fmla="*/ 1 w 2"/>
                  <a:gd name="T5" fmla="*/ 3 h 3"/>
                </a:gdLst>
                <a:ahLst/>
                <a:cxnLst>
                  <a:cxn ang="0">
                    <a:pos x="T0" y="T1"/>
                  </a:cxn>
                  <a:cxn ang="0">
                    <a:pos x="T2" y="T3"/>
                  </a:cxn>
                  <a:cxn ang="0">
                    <a:pos x="T4" y="T5"/>
                  </a:cxn>
                </a:cxnLst>
                <a:rect l="0" t="0" r="r" b="b"/>
                <a:pathLst>
                  <a:path w="2" h="3">
                    <a:moveTo>
                      <a:pt x="1" y="3"/>
                    </a:moveTo>
                    <a:cubicBezTo>
                      <a:pt x="2" y="2"/>
                      <a:pt x="2" y="1"/>
                      <a:pt x="1" y="0"/>
                    </a:cubicBezTo>
                    <a:cubicBezTo>
                      <a:pt x="0" y="1"/>
                      <a:pt x="0" y="2"/>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46" name="Freeform 834"/>
              <p:cNvSpPr>
                <a:spLocks/>
              </p:cNvSpPr>
              <p:nvPr/>
            </p:nvSpPr>
            <p:spPr bwMode="auto">
              <a:xfrm>
                <a:off x="3638" y="2702"/>
                <a:ext cx="1" cy="1"/>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1"/>
                    </a:lnTo>
                    <a:lnTo>
                      <a:pt x="1"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47" name="Freeform 835"/>
              <p:cNvSpPr>
                <a:spLocks/>
              </p:cNvSpPr>
              <p:nvPr/>
            </p:nvSpPr>
            <p:spPr bwMode="auto">
              <a:xfrm>
                <a:off x="3621" y="2612"/>
                <a:ext cx="23" cy="89"/>
              </a:xfrm>
              <a:custGeom>
                <a:avLst/>
                <a:gdLst>
                  <a:gd name="T0" fmla="*/ 14 w 26"/>
                  <a:gd name="T1" fmla="*/ 18 h 103"/>
                  <a:gd name="T2" fmla="*/ 10 w 26"/>
                  <a:gd name="T3" fmla="*/ 13 h 103"/>
                  <a:gd name="T4" fmla="*/ 13 w 26"/>
                  <a:gd name="T5" fmla="*/ 9 h 103"/>
                  <a:gd name="T6" fmla="*/ 5 w 26"/>
                  <a:gd name="T7" fmla="*/ 2 h 103"/>
                  <a:gd name="T8" fmla="*/ 10 w 26"/>
                  <a:gd name="T9" fmla="*/ 51 h 103"/>
                  <a:gd name="T10" fmla="*/ 7 w 26"/>
                  <a:gd name="T11" fmla="*/ 48 h 103"/>
                  <a:gd name="T12" fmla="*/ 13 w 26"/>
                  <a:gd name="T13" fmla="*/ 66 h 103"/>
                  <a:gd name="T14" fmla="*/ 6 w 26"/>
                  <a:gd name="T15" fmla="*/ 65 h 103"/>
                  <a:gd name="T16" fmla="*/ 9 w 26"/>
                  <a:gd name="T17" fmla="*/ 77 h 103"/>
                  <a:gd name="T18" fmla="*/ 12 w 26"/>
                  <a:gd name="T19" fmla="*/ 76 h 103"/>
                  <a:gd name="T20" fmla="*/ 10 w 26"/>
                  <a:gd name="T21" fmla="*/ 79 h 103"/>
                  <a:gd name="T22" fmla="*/ 11 w 26"/>
                  <a:gd name="T23" fmla="*/ 78 h 103"/>
                  <a:gd name="T24" fmla="*/ 12 w 26"/>
                  <a:gd name="T25" fmla="*/ 86 h 103"/>
                  <a:gd name="T26" fmla="*/ 11 w 26"/>
                  <a:gd name="T27" fmla="*/ 83 h 103"/>
                  <a:gd name="T28" fmla="*/ 13 w 26"/>
                  <a:gd name="T29" fmla="*/ 89 h 103"/>
                  <a:gd name="T30" fmla="*/ 9 w 26"/>
                  <a:gd name="T31" fmla="*/ 89 h 103"/>
                  <a:gd name="T32" fmla="*/ 15 w 26"/>
                  <a:gd name="T33" fmla="*/ 103 h 103"/>
                  <a:gd name="T34" fmla="*/ 19 w 26"/>
                  <a:gd name="T35" fmla="*/ 103 h 103"/>
                  <a:gd name="T36" fmla="*/ 15 w 26"/>
                  <a:gd name="T37" fmla="*/ 92 h 103"/>
                  <a:gd name="T38" fmla="*/ 15 w 26"/>
                  <a:gd name="T39" fmla="*/ 93 h 103"/>
                  <a:gd name="T40" fmla="*/ 13 w 26"/>
                  <a:gd name="T41" fmla="*/ 86 h 103"/>
                  <a:gd name="T42" fmla="*/ 19 w 26"/>
                  <a:gd name="T43" fmla="*/ 90 h 103"/>
                  <a:gd name="T44" fmla="*/ 23 w 26"/>
                  <a:gd name="T45" fmla="*/ 78 h 103"/>
                  <a:gd name="T46" fmla="*/ 23 w 26"/>
                  <a:gd name="T47" fmla="*/ 79 h 103"/>
                  <a:gd name="T48" fmla="*/ 22 w 26"/>
                  <a:gd name="T49" fmla="*/ 75 h 103"/>
                  <a:gd name="T50" fmla="*/ 19 w 26"/>
                  <a:gd name="T51" fmla="*/ 77 h 103"/>
                  <a:gd name="T52" fmla="*/ 12 w 26"/>
                  <a:gd name="T53" fmla="*/ 75 h 103"/>
                  <a:gd name="T54" fmla="*/ 12 w 26"/>
                  <a:gd name="T55" fmla="*/ 71 h 103"/>
                  <a:gd name="T56" fmla="*/ 18 w 26"/>
                  <a:gd name="T57" fmla="*/ 74 h 103"/>
                  <a:gd name="T58" fmla="*/ 15 w 26"/>
                  <a:gd name="T59" fmla="*/ 71 h 103"/>
                  <a:gd name="T60" fmla="*/ 21 w 26"/>
                  <a:gd name="T61" fmla="*/ 67 h 103"/>
                  <a:gd name="T62" fmla="*/ 15 w 26"/>
                  <a:gd name="T63" fmla="*/ 66 h 103"/>
                  <a:gd name="T64" fmla="*/ 15 w 26"/>
                  <a:gd name="T65" fmla="*/ 47 h 103"/>
                  <a:gd name="T66" fmla="*/ 18 w 26"/>
                  <a:gd name="T67" fmla="*/ 50 h 103"/>
                  <a:gd name="T68" fmla="*/ 14 w 26"/>
                  <a:gd name="T69" fmla="*/ 46 h 103"/>
                  <a:gd name="T70" fmla="*/ 16 w 26"/>
                  <a:gd name="T71" fmla="*/ 33 h 103"/>
                  <a:gd name="T72" fmla="*/ 13 w 26"/>
                  <a:gd name="T73" fmla="*/ 34 h 103"/>
                  <a:gd name="T74" fmla="*/ 14 w 26"/>
                  <a:gd name="T75" fmla="*/ 22 h 103"/>
                  <a:gd name="T76" fmla="*/ 14 w 26"/>
                  <a:gd name="T77" fmla="*/ 22 h 103"/>
                  <a:gd name="T78" fmla="*/ 8 w 26"/>
                  <a:gd name="T79" fmla="*/ 15 h 103"/>
                  <a:gd name="T80" fmla="*/ 14 w 26"/>
                  <a:gd name="T81" fmla="*/ 1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103">
                    <a:moveTo>
                      <a:pt x="14" y="18"/>
                    </a:moveTo>
                    <a:cubicBezTo>
                      <a:pt x="10" y="13"/>
                      <a:pt x="10" y="13"/>
                      <a:pt x="10" y="13"/>
                    </a:cubicBezTo>
                    <a:cubicBezTo>
                      <a:pt x="12" y="12"/>
                      <a:pt x="9" y="7"/>
                      <a:pt x="13" y="9"/>
                    </a:cubicBezTo>
                    <a:cubicBezTo>
                      <a:pt x="8" y="6"/>
                      <a:pt x="13" y="0"/>
                      <a:pt x="5" y="2"/>
                    </a:cubicBezTo>
                    <a:cubicBezTo>
                      <a:pt x="8" y="16"/>
                      <a:pt x="3" y="35"/>
                      <a:pt x="10" y="51"/>
                    </a:cubicBezTo>
                    <a:cubicBezTo>
                      <a:pt x="7" y="48"/>
                      <a:pt x="7" y="48"/>
                      <a:pt x="7" y="48"/>
                    </a:cubicBezTo>
                    <a:cubicBezTo>
                      <a:pt x="14" y="57"/>
                      <a:pt x="0" y="60"/>
                      <a:pt x="13" y="66"/>
                    </a:cubicBezTo>
                    <a:cubicBezTo>
                      <a:pt x="6" y="65"/>
                      <a:pt x="6" y="65"/>
                      <a:pt x="6" y="65"/>
                    </a:cubicBezTo>
                    <a:cubicBezTo>
                      <a:pt x="5" y="69"/>
                      <a:pt x="16" y="73"/>
                      <a:pt x="9" y="77"/>
                    </a:cubicBezTo>
                    <a:cubicBezTo>
                      <a:pt x="12" y="76"/>
                      <a:pt x="12" y="76"/>
                      <a:pt x="12" y="76"/>
                    </a:cubicBezTo>
                    <a:cubicBezTo>
                      <a:pt x="10" y="79"/>
                      <a:pt x="10" y="79"/>
                      <a:pt x="10" y="79"/>
                    </a:cubicBezTo>
                    <a:cubicBezTo>
                      <a:pt x="11" y="78"/>
                      <a:pt x="11" y="78"/>
                      <a:pt x="11" y="78"/>
                    </a:cubicBezTo>
                    <a:cubicBezTo>
                      <a:pt x="14" y="81"/>
                      <a:pt x="14" y="83"/>
                      <a:pt x="12" y="86"/>
                    </a:cubicBezTo>
                    <a:cubicBezTo>
                      <a:pt x="10" y="86"/>
                      <a:pt x="11" y="84"/>
                      <a:pt x="11" y="83"/>
                    </a:cubicBezTo>
                    <a:cubicBezTo>
                      <a:pt x="8" y="85"/>
                      <a:pt x="13" y="87"/>
                      <a:pt x="13" y="89"/>
                    </a:cubicBezTo>
                    <a:cubicBezTo>
                      <a:pt x="11" y="91"/>
                      <a:pt x="10" y="89"/>
                      <a:pt x="9" y="89"/>
                    </a:cubicBezTo>
                    <a:cubicBezTo>
                      <a:pt x="12" y="95"/>
                      <a:pt x="5" y="98"/>
                      <a:pt x="15" y="103"/>
                    </a:cubicBezTo>
                    <a:cubicBezTo>
                      <a:pt x="16" y="103"/>
                      <a:pt x="18" y="101"/>
                      <a:pt x="19" y="103"/>
                    </a:cubicBezTo>
                    <a:cubicBezTo>
                      <a:pt x="22" y="99"/>
                      <a:pt x="18" y="96"/>
                      <a:pt x="15" y="92"/>
                    </a:cubicBezTo>
                    <a:cubicBezTo>
                      <a:pt x="15" y="93"/>
                      <a:pt x="15" y="93"/>
                      <a:pt x="15" y="93"/>
                    </a:cubicBezTo>
                    <a:cubicBezTo>
                      <a:pt x="6" y="90"/>
                      <a:pt x="17" y="91"/>
                      <a:pt x="13" y="86"/>
                    </a:cubicBezTo>
                    <a:cubicBezTo>
                      <a:pt x="17" y="87"/>
                      <a:pt x="17" y="89"/>
                      <a:pt x="19" y="90"/>
                    </a:cubicBezTo>
                    <a:cubicBezTo>
                      <a:pt x="26" y="84"/>
                      <a:pt x="14" y="82"/>
                      <a:pt x="23" y="78"/>
                    </a:cubicBezTo>
                    <a:cubicBezTo>
                      <a:pt x="23" y="79"/>
                      <a:pt x="23" y="79"/>
                      <a:pt x="23" y="79"/>
                    </a:cubicBezTo>
                    <a:cubicBezTo>
                      <a:pt x="24" y="78"/>
                      <a:pt x="22" y="76"/>
                      <a:pt x="22" y="75"/>
                    </a:cubicBezTo>
                    <a:cubicBezTo>
                      <a:pt x="20" y="75"/>
                      <a:pt x="20" y="77"/>
                      <a:pt x="19" y="77"/>
                    </a:cubicBezTo>
                    <a:cubicBezTo>
                      <a:pt x="18" y="76"/>
                      <a:pt x="14" y="75"/>
                      <a:pt x="12" y="75"/>
                    </a:cubicBezTo>
                    <a:cubicBezTo>
                      <a:pt x="16" y="73"/>
                      <a:pt x="10" y="73"/>
                      <a:pt x="12" y="71"/>
                    </a:cubicBezTo>
                    <a:cubicBezTo>
                      <a:pt x="16" y="70"/>
                      <a:pt x="16" y="73"/>
                      <a:pt x="18" y="74"/>
                    </a:cubicBezTo>
                    <a:cubicBezTo>
                      <a:pt x="15" y="71"/>
                      <a:pt x="15" y="71"/>
                      <a:pt x="15" y="71"/>
                    </a:cubicBezTo>
                    <a:cubicBezTo>
                      <a:pt x="15" y="68"/>
                      <a:pt x="19" y="68"/>
                      <a:pt x="21" y="67"/>
                    </a:cubicBezTo>
                    <a:cubicBezTo>
                      <a:pt x="18" y="65"/>
                      <a:pt x="19" y="68"/>
                      <a:pt x="15" y="66"/>
                    </a:cubicBezTo>
                    <a:cubicBezTo>
                      <a:pt x="20" y="64"/>
                      <a:pt x="19" y="52"/>
                      <a:pt x="15" y="47"/>
                    </a:cubicBezTo>
                    <a:cubicBezTo>
                      <a:pt x="15" y="48"/>
                      <a:pt x="19" y="47"/>
                      <a:pt x="18" y="50"/>
                    </a:cubicBezTo>
                    <a:cubicBezTo>
                      <a:pt x="19" y="49"/>
                      <a:pt x="17" y="46"/>
                      <a:pt x="14" y="46"/>
                    </a:cubicBezTo>
                    <a:cubicBezTo>
                      <a:pt x="12" y="42"/>
                      <a:pt x="14" y="37"/>
                      <a:pt x="16" y="33"/>
                    </a:cubicBezTo>
                    <a:cubicBezTo>
                      <a:pt x="13" y="34"/>
                      <a:pt x="13" y="34"/>
                      <a:pt x="13" y="34"/>
                    </a:cubicBezTo>
                    <a:cubicBezTo>
                      <a:pt x="8" y="32"/>
                      <a:pt x="17" y="27"/>
                      <a:pt x="14" y="22"/>
                    </a:cubicBezTo>
                    <a:cubicBezTo>
                      <a:pt x="14" y="22"/>
                      <a:pt x="14" y="22"/>
                      <a:pt x="14" y="22"/>
                    </a:cubicBezTo>
                    <a:cubicBezTo>
                      <a:pt x="13" y="20"/>
                      <a:pt x="6" y="19"/>
                      <a:pt x="8" y="15"/>
                    </a:cubicBezTo>
                    <a:cubicBezTo>
                      <a:pt x="11" y="16"/>
                      <a:pt x="11" y="18"/>
                      <a:pt x="14" y="1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48" name="Freeform 836"/>
              <p:cNvSpPr>
                <a:spLocks/>
              </p:cNvSpPr>
              <p:nvPr/>
            </p:nvSpPr>
            <p:spPr bwMode="auto">
              <a:xfrm>
                <a:off x="3625" y="2610"/>
                <a:ext cx="6" cy="3"/>
              </a:xfrm>
              <a:custGeom>
                <a:avLst/>
                <a:gdLst>
                  <a:gd name="T0" fmla="*/ 3 w 8"/>
                  <a:gd name="T1" fmla="*/ 3 h 4"/>
                  <a:gd name="T2" fmla="*/ 8 w 8"/>
                  <a:gd name="T3" fmla="*/ 4 h 4"/>
                  <a:gd name="T4" fmla="*/ 0 w 8"/>
                  <a:gd name="T5" fmla="*/ 1 h 4"/>
                  <a:gd name="T6" fmla="*/ 2 w 8"/>
                  <a:gd name="T7" fmla="*/ 4 h 4"/>
                  <a:gd name="T8" fmla="*/ 3 w 8"/>
                  <a:gd name="T9" fmla="*/ 3 h 4"/>
                </a:gdLst>
                <a:ahLst/>
                <a:cxnLst>
                  <a:cxn ang="0">
                    <a:pos x="T0" y="T1"/>
                  </a:cxn>
                  <a:cxn ang="0">
                    <a:pos x="T2" y="T3"/>
                  </a:cxn>
                  <a:cxn ang="0">
                    <a:pos x="T4" y="T5"/>
                  </a:cxn>
                  <a:cxn ang="0">
                    <a:pos x="T6" y="T7"/>
                  </a:cxn>
                  <a:cxn ang="0">
                    <a:pos x="T8" y="T9"/>
                  </a:cxn>
                </a:cxnLst>
                <a:rect l="0" t="0" r="r" b="b"/>
                <a:pathLst>
                  <a:path w="8" h="4">
                    <a:moveTo>
                      <a:pt x="3" y="3"/>
                    </a:moveTo>
                    <a:cubicBezTo>
                      <a:pt x="8" y="4"/>
                      <a:pt x="8" y="4"/>
                      <a:pt x="8" y="4"/>
                    </a:cubicBezTo>
                    <a:cubicBezTo>
                      <a:pt x="8" y="2"/>
                      <a:pt x="3" y="0"/>
                      <a:pt x="0" y="1"/>
                    </a:cubicBezTo>
                    <a:cubicBezTo>
                      <a:pt x="1" y="2"/>
                      <a:pt x="0" y="3"/>
                      <a:pt x="2" y="4"/>
                    </a:cubicBezTo>
                    <a:cubicBezTo>
                      <a:pt x="2" y="3"/>
                      <a:pt x="4" y="3"/>
                      <a:pt x="3"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49" name="Freeform 837"/>
              <p:cNvSpPr>
                <a:spLocks/>
              </p:cNvSpPr>
              <p:nvPr/>
            </p:nvSpPr>
            <p:spPr bwMode="auto">
              <a:xfrm>
                <a:off x="3618" y="2560"/>
                <a:ext cx="16" cy="50"/>
              </a:xfrm>
              <a:custGeom>
                <a:avLst/>
                <a:gdLst>
                  <a:gd name="T0" fmla="*/ 9 w 19"/>
                  <a:gd name="T1" fmla="*/ 23 h 58"/>
                  <a:gd name="T2" fmla="*/ 5 w 19"/>
                  <a:gd name="T3" fmla="*/ 22 h 58"/>
                  <a:gd name="T4" fmla="*/ 5 w 19"/>
                  <a:gd name="T5" fmla="*/ 44 h 58"/>
                  <a:gd name="T6" fmla="*/ 12 w 19"/>
                  <a:gd name="T7" fmla="*/ 49 h 58"/>
                  <a:gd name="T8" fmla="*/ 8 w 19"/>
                  <a:gd name="T9" fmla="*/ 51 h 58"/>
                  <a:gd name="T10" fmla="*/ 13 w 19"/>
                  <a:gd name="T11" fmla="*/ 56 h 58"/>
                  <a:gd name="T12" fmla="*/ 11 w 19"/>
                  <a:gd name="T13" fmla="*/ 53 h 58"/>
                  <a:gd name="T14" fmla="*/ 13 w 19"/>
                  <a:gd name="T15" fmla="*/ 53 h 58"/>
                  <a:gd name="T16" fmla="*/ 12 w 19"/>
                  <a:gd name="T17" fmla="*/ 50 h 58"/>
                  <a:gd name="T18" fmla="*/ 15 w 19"/>
                  <a:gd name="T19" fmla="*/ 51 h 58"/>
                  <a:gd name="T20" fmla="*/ 8 w 19"/>
                  <a:gd name="T21" fmla="*/ 42 h 58"/>
                  <a:gd name="T22" fmla="*/ 14 w 19"/>
                  <a:gd name="T23" fmla="*/ 42 h 58"/>
                  <a:gd name="T24" fmla="*/ 15 w 19"/>
                  <a:gd name="T25" fmla="*/ 32 h 58"/>
                  <a:gd name="T26" fmla="*/ 14 w 19"/>
                  <a:gd name="T27" fmla="*/ 33 h 58"/>
                  <a:gd name="T28" fmla="*/ 9 w 19"/>
                  <a:gd name="T29" fmla="*/ 34 h 58"/>
                  <a:gd name="T30" fmla="*/ 15 w 19"/>
                  <a:gd name="T31" fmla="*/ 31 h 58"/>
                  <a:gd name="T32" fmla="*/ 13 w 19"/>
                  <a:gd name="T33" fmla="*/ 12 h 58"/>
                  <a:gd name="T34" fmla="*/ 7 w 19"/>
                  <a:gd name="T35" fmla="*/ 6 h 58"/>
                  <a:gd name="T36" fmla="*/ 12 w 19"/>
                  <a:gd name="T37" fmla="*/ 9 h 58"/>
                  <a:gd name="T38" fmla="*/ 14 w 19"/>
                  <a:gd name="T39" fmla="*/ 5 h 58"/>
                  <a:gd name="T40" fmla="*/ 5 w 19"/>
                  <a:gd name="T41" fmla="*/ 0 h 58"/>
                  <a:gd name="T42" fmla="*/ 9 w 19"/>
                  <a:gd name="T43" fmla="*/ 2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58">
                    <a:moveTo>
                      <a:pt x="9" y="23"/>
                    </a:moveTo>
                    <a:cubicBezTo>
                      <a:pt x="8" y="22"/>
                      <a:pt x="6" y="22"/>
                      <a:pt x="5" y="22"/>
                    </a:cubicBezTo>
                    <a:cubicBezTo>
                      <a:pt x="5" y="31"/>
                      <a:pt x="7" y="41"/>
                      <a:pt x="5" y="44"/>
                    </a:cubicBezTo>
                    <a:cubicBezTo>
                      <a:pt x="4" y="46"/>
                      <a:pt x="10" y="46"/>
                      <a:pt x="12" y="49"/>
                    </a:cubicBezTo>
                    <a:cubicBezTo>
                      <a:pt x="8" y="51"/>
                      <a:pt x="8" y="51"/>
                      <a:pt x="8" y="51"/>
                    </a:cubicBezTo>
                    <a:cubicBezTo>
                      <a:pt x="10" y="53"/>
                      <a:pt x="6" y="58"/>
                      <a:pt x="13" y="56"/>
                    </a:cubicBezTo>
                    <a:cubicBezTo>
                      <a:pt x="13" y="56"/>
                      <a:pt x="10" y="55"/>
                      <a:pt x="11" y="53"/>
                    </a:cubicBezTo>
                    <a:cubicBezTo>
                      <a:pt x="13" y="53"/>
                      <a:pt x="13" y="53"/>
                      <a:pt x="13" y="53"/>
                    </a:cubicBezTo>
                    <a:cubicBezTo>
                      <a:pt x="12" y="50"/>
                      <a:pt x="12" y="50"/>
                      <a:pt x="12" y="50"/>
                    </a:cubicBezTo>
                    <a:cubicBezTo>
                      <a:pt x="15" y="51"/>
                      <a:pt x="15" y="51"/>
                      <a:pt x="15" y="51"/>
                    </a:cubicBezTo>
                    <a:cubicBezTo>
                      <a:pt x="19" y="46"/>
                      <a:pt x="6" y="48"/>
                      <a:pt x="8" y="42"/>
                    </a:cubicBezTo>
                    <a:cubicBezTo>
                      <a:pt x="14" y="42"/>
                      <a:pt x="14" y="42"/>
                      <a:pt x="14" y="42"/>
                    </a:cubicBezTo>
                    <a:cubicBezTo>
                      <a:pt x="14" y="38"/>
                      <a:pt x="12" y="36"/>
                      <a:pt x="15" y="32"/>
                    </a:cubicBezTo>
                    <a:cubicBezTo>
                      <a:pt x="15" y="32"/>
                      <a:pt x="12" y="32"/>
                      <a:pt x="14" y="33"/>
                    </a:cubicBezTo>
                    <a:cubicBezTo>
                      <a:pt x="13" y="34"/>
                      <a:pt x="11" y="35"/>
                      <a:pt x="9" y="34"/>
                    </a:cubicBezTo>
                    <a:cubicBezTo>
                      <a:pt x="4" y="28"/>
                      <a:pt x="13" y="35"/>
                      <a:pt x="15" y="31"/>
                    </a:cubicBezTo>
                    <a:cubicBezTo>
                      <a:pt x="11" y="26"/>
                      <a:pt x="8" y="15"/>
                      <a:pt x="13" y="12"/>
                    </a:cubicBezTo>
                    <a:cubicBezTo>
                      <a:pt x="9" y="14"/>
                      <a:pt x="6" y="10"/>
                      <a:pt x="7" y="6"/>
                    </a:cubicBezTo>
                    <a:cubicBezTo>
                      <a:pt x="10" y="5"/>
                      <a:pt x="11" y="8"/>
                      <a:pt x="12" y="9"/>
                    </a:cubicBezTo>
                    <a:cubicBezTo>
                      <a:pt x="13" y="8"/>
                      <a:pt x="15" y="7"/>
                      <a:pt x="14" y="5"/>
                    </a:cubicBezTo>
                    <a:cubicBezTo>
                      <a:pt x="11" y="6"/>
                      <a:pt x="7" y="4"/>
                      <a:pt x="5" y="0"/>
                    </a:cubicBezTo>
                    <a:cubicBezTo>
                      <a:pt x="0" y="7"/>
                      <a:pt x="9" y="16"/>
                      <a:pt x="9" y="2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50" name="Freeform 838"/>
              <p:cNvSpPr>
                <a:spLocks/>
              </p:cNvSpPr>
              <p:nvPr/>
            </p:nvSpPr>
            <p:spPr bwMode="auto">
              <a:xfrm>
                <a:off x="3621" y="2577"/>
                <a:ext cx="1" cy="2"/>
              </a:xfrm>
              <a:custGeom>
                <a:avLst/>
                <a:gdLst>
                  <a:gd name="T0" fmla="*/ 0 w 1"/>
                  <a:gd name="T1" fmla="*/ 1 h 2"/>
                  <a:gd name="T2" fmla="*/ 1 w 1"/>
                  <a:gd name="T3" fmla="*/ 2 h 2"/>
                  <a:gd name="T4" fmla="*/ 1 w 1"/>
                  <a:gd name="T5" fmla="*/ 0 h 2"/>
                  <a:gd name="T6" fmla="*/ 0 w 1"/>
                  <a:gd name="T7" fmla="*/ 1 h 2"/>
                </a:gdLst>
                <a:ahLst/>
                <a:cxnLst>
                  <a:cxn ang="0">
                    <a:pos x="T0" y="T1"/>
                  </a:cxn>
                  <a:cxn ang="0">
                    <a:pos x="T2" y="T3"/>
                  </a:cxn>
                  <a:cxn ang="0">
                    <a:pos x="T4" y="T5"/>
                  </a:cxn>
                  <a:cxn ang="0">
                    <a:pos x="T6" y="T7"/>
                  </a:cxn>
                </a:cxnLst>
                <a:rect l="0" t="0" r="r" b="b"/>
                <a:pathLst>
                  <a:path w="1" h="2">
                    <a:moveTo>
                      <a:pt x="0" y="1"/>
                    </a:moveTo>
                    <a:lnTo>
                      <a:pt x="1" y="2"/>
                    </a:ln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51" name="Freeform 839"/>
              <p:cNvSpPr>
                <a:spLocks/>
              </p:cNvSpPr>
              <p:nvPr/>
            </p:nvSpPr>
            <p:spPr bwMode="auto">
              <a:xfrm>
                <a:off x="3681" y="3247"/>
                <a:ext cx="4" cy="1"/>
              </a:xfrm>
              <a:custGeom>
                <a:avLst/>
                <a:gdLst>
                  <a:gd name="T0" fmla="*/ 3 w 4"/>
                  <a:gd name="T1" fmla="*/ 1 h 1"/>
                  <a:gd name="T2" fmla="*/ 4 w 4"/>
                  <a:gd name="T3" fmla="*/ 0 h 1"/>
                  <a:gd name="T4" fmla="*/ 0 w 4"/>
                  <a:gd name="T5" fmla="*/ 0 h 1"/>
                  <a:gd name="T6" fmla="*/ 3 w 4"/>
                  <a:gd name="T7" fmla="*/ 1 h 1"/>
                </a:gdLst>
                <a:ahLst/>
                <a:cxnLst>
                  <a:cxn ang="0">
                    <a:pos x="T0" y="T1"/>
                  </a:cxn>
                  <a:cxn ang="0">
                    <a:pos x="T2" y="T3"/>
                  </a:cxn>
                  <a:cxn ang="0">
                    <a:pos x="T4" y="T5"/>
                  </a:cxn>
                  <a:cxn ang="0">
                    <a:pos x="T6" y="T7"/>
                  </a:cxn>
                </a:cxnLst>
                <a:rect l="0" t="0" r="r" b="b"/>
                <a:pathLst>
                  <a:path w="4" h="1">
                    <a:moveTo>
                      <a:pt x="3" y="1"/>
                    </a:moveTo>
                    <a:lnTo>
                      <a:pt x="4" y="0"/>
                    </a:lnTo>
                    <a:lnTo>
                      <a:pt x="0" y="0"/>
                    </a:lnTo>
                    <a:lnTo>
                      <a:pt x="3"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52" name="Freeform 840"/>
              <p:cNvSpPr>
                <a:spLocks/>
              </p:cNvSpPr>
              <p:nvPr/>
            </p:nvSpPr>
            <p:spPr bwMode="auto">
              <a:xfrm>
                <a:off x="3679" y="3234"/>
                <a:ext cx="14" cy="12"/>
              </a:xfrm>
              <a:custGeom>
                <a:avLst/>
                <a:gdLst>
                  <a:gd name="T0" fmla="*/ 15 w 16"/>
                  <a:gd name="T1" fmla="*/ 3 h 14"/>
                  <a:gd name="T2" fmla="*/ 13 w 16"/>
                  <a:gd name="T3" fmla="*/ 0 h 14"/>
                  <a:gd name="T4" fmla="*/ 0 w 16"/>
                  <a:gd name="T5" fmla="*/ 10 h 14"/>
                  <a:gd name="T6" fmla="*/ 11 w 16"/>
                  <a:gd name="T7" fmla="*/ 12 h 14"/>
                  <a:gd name="T8" fmla="*/ 6 w 16"/>
                  <a:gd name="T9" fmla="*/ 8 h 14"/>
                  <a:gd name="T10" fmla="*/ 14 w 16"/>
                  <a:gd name="T11" fmla="*/ 9 h 14"/>
                  <a:gd name="T12" fmla="*/ 11 w 16"/>
                  <a:gd name="T13" fmla="*/ 4 h 14"/>
                  <a:gd name="T14" fmla="*/ 15 w 16"/>
                  <a:gd name="T15" fmla="*/ 3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4">
                    <a:moveTo>
                      <a:pt x="15" y="3"/>
                    </a:moveTo>
                    <a:cubicBezTo>
                      <a:pt x="13" y="0"/>
                      <a:pt x="13" y="0"/>
                      <a:pt x="13" y="0"/>
                    </a:cubicBezTo>
                    <a:cubicBezTo>
                      <a:pt x="3" y="5"/>
                      <a:pt x="5" y="2"/>
                      <a:pt x="0" y="10"/>
                    </a:cubicBezTo>
                    <a:cubicBezTo>
                      <a:pt x="2" y="11"/>
                      <a:pt x="7" y="14"/>
                      <a:pt x="11" y="12"/>
                    </a:cubicBezTo>
                    <a:cubicBezTo>
                      <a:pt x="10" y="11"/>
                      <a:pt x="6" y="10"/>
                      <a:pt x="6" y="8"/>
                    </a:cubicBezTo>
                    <a:cubicBezTo>
                      <a:pt x="9" y="8"/>
                      <a:pt x="10" y="10"/>
                      <a:pt x="14" y="9"/>
                    </a:cubicBezTo>
                    <a:cubicBezTo>
                      <a:pt x="16" y="5"/>
                      <a:pt x="11" y="8"/>
                      <a:pt x="11" y="4"/>
                    </a:cubicBezTo>
                    <a:lnTo>
                      <a:pt x="15"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53" name="Freeform 841"/>
              <p:cNvSpPr>
                <a:spLocks/>
              </p:cNvSpPr>
              <p:nvPr/>
            </p:nvSpPr>
            <p:spPr bwMode="auto">
              <a:xfrm>
                <a:off x="3682" y="3234"/>
                <a:ext cx="5" cy="1"/>
              </a:xfrm>
              <a:custGeom>
                <a:avLst/>
                <a:gdLst>
                  <a:gd name="T0" fmla="*/ 0 w 5"/>
                  <a:gd name="T1" fmla="*/ 1 h 1"/>
                  <a:gd name="T2" fmla="*/ 5 w 5"/>
                  <a:gd name="T3" fmla="*/ 0 h 1"/>
                  <a:gd name="T4" fmla="*/ 0 w 5"/>
                  <a:gd name="T5" fmla="*/ 1 h 1"/>
                </a:gdLst>
                <a:ahLst/>
                <a:cxnLst>
                  <a:cxn ang="0">
                    <a:pos x="T0" y="T1"/>
                  </a:cxn>
                  <a:cxn ang="0">
                    <a:pos x="T2" y="T3"/>
                  </a:cxn>
                  <a:cxn ang="0">
                    <a:pos x="T4" y="T5"/>
                  </a:cxn>
                </a:cxnLst>
                <a:rect l="0" t="0" r="r" b="b"/>
                <a:pathLst>
                  <a:path w="5" h="1">
                    <a:moveTo>
                      <a:pt x="0" y="1"/>
                    </a:moveTo>
                    <a:cubicBezTo>
                      <a:pt x="5" y="0"/>
                      <a:pt x="5" y="0"/>
                      <a:pt x="5" y="0"/>
                    </a:cubicBezTo>
                    <a:cubicBezTo>
                      <a:pt x="3" y="1"/>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54" name="Freeform 842"/>
              <p:cNvSpPr>
                <a:spLocks/>
              </p:cNvSpPr>
              <p:nvPr/>
            </p:nvSpPr>
            <p:spPr bwMode="auto">
              <a:xfrm>
                <a:off x="3678" y="3232"/>
                <a:ext cx="6" cy="2"/>
              </a:xfrm>
              <a:custGeom>
                <a:avLst/>
                <a:gdLst>
                  <a:gd name="T0" fmla="*/ 3 w 7"/>
                  <a:gd name="T1" fmla="*/ 2 h 2"/>
                  <a:gd name="T2" fmla="*/ 7 w 7"/>
                  <a:gd name="T3" fmla="*/ 1 h 2"/>
                  <a:gd name="T4" fmla="*/ 0 w 7"/>
                  <a:gd name="T5" fmla="*/ 0 h 2"/>
                  <a:gd name="T6" fmla="*/ 3 w 7"/>
                  <a:gd name="T7" fmla="*/ 2 h 2"/>
                </a:gdLst>
                <a:ahLst/>
                <a:cxnLst>
                  <a:cxn ang="0">
                    <a:pos x="T0" y="T1"/>
                  </a:cxn>
                  <a:cxn ang="0">
                    <a:pos x="T2" y="T3"/>
                  </a:cxn>
                  <a:cxn ang="0">
                    <a:pos x="T4" y="T5"/>
                  </a:cxn>
                  <a:cxn ang="0">
                    <a:pos x="T6" y="T7"/>
                  </a:cxn>
                </a:cxnLst>
                <a:rect l="0" t="0" r="r" b="b"/>
                <a:pathLst>
                  <a:path w="7" h="2">
                    <a:moveTo>
                      <a:pt x="3" y="2"/>
                    </a:moveTo>
                    <a:cubicBezTo>
                      <a:pt x="3" y="0"/>
                      <a:pt x="7" y="1"/>
                      <a:pt x="7" y="1"/>
                    </a:cubicBezTo>
                    <a:cubicBezTo>
                      <a:pt x="0" y="0"/>
                      <a:pt x="0" y="0"/>
                      <a:pt x="0" y="0"/>
                    </a:cubicBezTo>
                    <a:lnTo>
                      <a:pt x="3"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55" name="Freeform 843"/>
              <p:cNvSpPr>
                <a:spLocks/>
              </p:cNvSpPr>
              <p:nvPr/>
            </p:nvSpPr>
            <p:spPr bwMode="auto">
              <a:xfrm>
                <a:off x="3678" y="3225"/>
                <a:ext cx="2" cy="1"/>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1" y="0"/>
                    </a:cubicBezTo>
                    <a:cubicBezTo>
                      <a:pt x="0" y="0"/>
                      <a:pt x="1"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56" name="Freeform 844"/>
              <p:cNvSpPr>
                <a:spLocks/>
              </p:cNvSpPr>
              <p:nvPr/>
            </p:nvSpPr>
            <p:spPr bwMode="auto">
              <a:xfrm>
                <a:off x="3676" y="3222"/>
                <a:ext cx="11" cy="6"/>
              </a:xfrm>
              <a:custGeom>
                <a:avLst/>
                <a:gdLst>
                  <a:gd name="T0" fmla="*/ 2 w 13"/>
                  <a:gd name="T1" fmla="*/ 0 h 8"/>
                  <a:gd name="T2" fmla="*/ 3 w 13"/>
                  <a:gd name="T3" fmla="*/ 4 h 8"/>
                  <a:gd name="T4" fmla="*/ 3 w 13"/>
                  <a:gd name="T5" fmla="*/ 3 h 8"/>
                  <a:gd name="T6" fmla="*/ 9 w 13"/>
                  <a:gd name="T7" fmla="*/ 4 h 8"/>
                  <a:gd name="T8" fmla="*/ 9 w 13"/>
                  <a:gd name="T9" fmla="*/ 8 h 8"/>
                  <a:gd name="T10" fmla="*/ 13 w 13"/>
                  <a:gd name="T11" fmla="*/ 5 h 8"/>
                  <a:gd name="T12" fmla="*/ 2 w 13"/>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3" h="8">
                    <a:moveTo>
                      <a:pt x="2" y="0"/>
                    </a:moveTo>
                    <a:cubicBezTo>
                      <a:pt x="0" y="1"/>
                      <a:pt x="2" y="2"/>
                      <a:pt x="3" y="4"/>
                    </a:cubicBezTo>
                    <a:cubicBezTo>
                      <a:pt x="3" y="3"/>
                      <a:pt x="3" y="3"/>
                      <a:pt x="3" y="3"/>
                    </a:cubicBezTo>
                    <a:cubicBezTo>
                      <a:pt x="5" y="2"/>
                      <a:pt x="10" y="2"/>
                      <a:pt x="9" y="4"/>
                    </a:cubicBezTo>
                    <a:cubicBezTo>
                      <a:pt x="11" y="6"/>
                      <a:pt x="6" y="7"/>
                      <a:pt x="9" y="8"/>
                    </a:cubicBezTo>
                    <a:cubicBezTo>
                      <a:pt x="13" y="5"/>
                      <a:pt x="13" y="5"/>
                      <a:pt x="13" y="5"/>
                    </a:cubicBezTo>
                    <a:cubicBezTo>
                      <a:pt x="11" y="2"/>
                      <a:pt x="4" y="1"/>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57" name="Freeform 845"/>
              <p:cNvSpPr>
                <a:spLocks/>
              </p:cNvSpPr>
              <p:nvPr/>
            </p:nvSpPr>
            <p:spPr bwMode="auto">
              <a:xfrm>
                <a:off x="3680" y="3226"/>
                <a:ext cx="1"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1" y="0"/>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58" name="Freeform 846"/>
              <p:cNvSpPr>
                <a:spLocks/>
              </p:cNvSpPr>
              <p:nvPr/>
            </p:nvSpPr>
            <p:spPr bwMode="auto">
              <a:xfrm>
                <a:off x="3680" y="3230"/>
                <a:ext cx="2" cy="1"/>
              </a:xfrm>
              <a:custGeom>
                <a:avLst/>
                <a:gdLst>
                  <a:gd name="T0" fmla="*/ 0 w 2"/>
                  <a:gd name="T1" fmla="*/ 0 h 1"/>
                  <a:gd name="T2" fmla="*/ 1 w 2"/>
                  <a:gd name="T3" fmla="*/ 1 h 1"/>
                  <a:gd name="T4" fmla="*/ 2 w 2"/>
                  <a:gd name="T5" fmla="*/ 0 h 1"/>
                  <a:gd name="T6" fmla="*/ 0 w 2"/>
                  <a:gd name="T7" fmla="*/ 0 h 1"/>
                </a:gdLst>
                <a:ahLst/>
                <a:cxnLst>
                  <a:cxn ang="0">
                    <a:pos x="T0" y="T1"/>
                  </a:cxn>
                  <a:cxn ang="0">
                    <a:pos x="T2" y="T3"/>
                  </a:cxn>
                  <a:cxn ang="0">
                    <a:pos x="T4" y="T5"/>
                  </a:cxn>
                  <a:cxn ang="0">
                    <a:pos x="T6" y="T7"/>
                  </a:cxn>
                </a:cxnLst>
                <a:rect l="0" t="0" r="r" b="b"/>
                <a:pathLst>
                  <a:path w="2" h="1">
                    <a:moveTo>
                      <a:pt x="0" y="0"/>
                    </a:moveTo>
                    <a:lnTo>
                      <a:pt x="1" y="1"/>
                    </a:lnTo>
                    <a:lnTo>
                      <a:pt x="2"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59" name="Freeform 847"/>
              <p:cNvSpPr>
                <a:spLocks/>
              </p:cNvSpPr>
              <p:nvPr/>
            </p:nvSpPr>
            <p:spPr bwMode="auto">
              <a:xfrm>
                <a:off x="3676" y="3211"/>
                <a:ext cx="11" cy="9"/>
              </a:xfrm>
              <a:custGeom>
                <a:avLst/>
                <a:gdLst>
                  <a:gd name="T0" fmla="*/ 0 w 13"/>
                  <a:gd name="T1" fmla="*/ 4 h 10"/>
                  <a:gd name="T2" fmla="*/ 6 w 13"/>
                  <a:gd name="T3" fmla="*/ 10 h 10"/>
                  <a:gd name="T4" fmla="*/ 13 w 13"/>
                  <a:gd name="T5" fmla="*/ 4 h 10"/>
                  <a:gd name="T6" fmla="*/ 11 w 13"/>
                  <a:gd name="T7" fmla="*/ 1 h 10"/>
                  <a:gd name="T8" fmla="*/ 0 w 13"/>
                  <a:gd name="T9" fmla="*/ 4 h 10"/>
                </a:gdLst>
                <a:ahLst/>
                <a:cxnLst>
                  <a:cxn ang="0">
                    <a:pos x="T0" y="T1"/>
                  </a:cxn>
                  <a:cxn ang="0">
                    <a:pos x="T2" y="T3"/>
                  </a:cxn>
                  <a:cxn ang="0">
                    <a:pos x="T4" y="T5"/>
                  </a:cxn>
                  <a:cxn ang="0">
                    <a:pos x="T6" y="T7"/>
                  </a:cxn>
                  <a:cxn ang="0">
                    <a:pos x="T8" y="T9"/>
                  </a:cxn>
                </a:cxnLst>
                <a:rect l="0" t="0" r="r" b="b"/>
                <a:pathLst>
                  <a:path w="13" h="10">
                    <a:moveTo>
                      <a:pt x="0" y="4"/>
                    </a:moveTo>
                    <a:cubicBezTo>
                      <a:pt x="7" y="4"/>
                      <a:pt x="1" y="10"/>
                      <a:pt x="6" y="10"/>
                    </a:cubicBezTo>
                    <a:cubicBezTo>
                      <a:pt x="5" y="7"/>
                      <a:pt x="9" y="4"/>
                      <a:pt x="13" y="4"/>
                    </a:cubicBezTo>
                    <a:cubicBezTo>
                      <a:pt x="11" y="1"/>
                      <a:pt x="11" y="1"/>
                      <a:pt x="11" y="1"/>
                    </a:cubicBezTo>
                    <a:cubicBezTo>
                      <a:pt x="8" y="0"/>
                      <a:pt x="3" y="2"/>
                      <a:pt x="0"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60" name="Freeform 848"/>
              <p:cNvSpPr>
                <a:spLocks/>
              </p:cNvSpPr>
              <p:nvPr/>
            </p:nvSpPr>
            <p:spPr bwMode="auto">
              <a:xfrm>
                <a:off x="3689" y="3207"/>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61" name="Freeform 849"/>
              <p:cNvSpPr>
                <a:spLocks/>
              </p:cNvSpPr>
              <p:nvPr/>
            </p:nvSpPr>
            <p:spPr bwMode="auto">
              <a:xfrm>
                <a:off x="3679" y="3193"/>
                <a:ext cx="15" cy="17"/>
              </a:xfrm>
              <a:custGeom>
                <a:avLst/>
                <a:gdLst>
                  <a:gd name="T0" fmla="*/ 1 w 17"/>
                  <a:gd name="T1" fmla="*/ 0 h 20"/>
                  <a:gd name="T2" fmla="*/ 8 w 17"/>
                  <a:gd name="T3" fmla="*/ 8 h 20"/>
                  <a:gd name="T4" fmla="*/ 3 w 17"/>
                  <a:gd name="T5" fmla="*/ 6 h 20"/>
                  <a:gd name="T6" fmla="*/ 6 w 17"/>
                  <a:gd name="T7" fmla="*/ 13 h 20"/>
                  <a:gd name="T8" fmla="*/ 0 w 17"/>
                  <a:gd name="T9" fmla="*/ 10 h 20"/>
                  <a:gd name="T10" fmla="*/ 6 w 17"/>
                  <a:gd name="T11" fmla="*/ 16 h 20"/>
                  <a:gd name="T12" fmla="*/ 2 w 17"/>
                  <a:gd name="T13" fmla="*/ 20 h 20"/>
                  <a:gd name="T14" fmla="*/ 9 w 17"/>
                  <a:gd name="T15" fmla="*/ 18 h 20"/>
                  <a:gd name="T16" fmla="*/ 8 w 17"/>
                  <a:gd name="T17" fmla="*/ 15 h 20"/>
                  <a:gd name="T18" fmla="*/ 12 w 17"/>
                  <a:gd name="T19" fmla="*/ 16 h 20"/>
                  <a:gd name="T20" fmla="*/ 16 w 17"/>
                  <a:gd name="T21" fmla="*/ 6 h 20"/>
                  <a:gd name="T22" fmla="*/ 1 w 17"/>
                  <a:gd name="T2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20">
                    <a:moveTo>
                      <a:pt x="1" y="0"/>
                    </a:moveTo>
                    <a:cubicBezTo>
                      <a:pt x="8" y="8"/>
                      <a:pt x="8" y="8"/>
                      <a:pt x="8" y="8"/>
                    </a:cubicBezTo>
                    <a:cubicBezTo>
                      <a:pt x="6" y="7"/>
                      <a:pt x="4" y="8"/>
                      <a:pt x="3" y="6"/>
                    </a:cubicBezTo>
                    <a:cubicBezTo>
                      <a:pt x="2" y="10"/>
                      <a:pt x="6" y="10"/>
                      <a:pt x="6" y="13"/>
                    </a:cubicBezTo>
                    <a:cubicBezTo>
                      <a:pt x="0" y="14"/>
                      <a:pt x="5" y="8"/>
                      <a:pt x="0" y="10"/>
                    </a:cubicBezTo>
                    <a:cubicBezTo>
                      <a:pt x="0" y="12"/>
                      <a:pt x="1" y="15"/>
                      <a:pt x="6" y="16"/>
                    </a:cubicBezTo>
                    <a:cubicBezTo>
                      <a:pt x="2" y="20"/>
                      <a:pt x="2" y="20"/>
                      <a:pt x="2" y="20"/>
                    </a:cubicBezTo>
                    <a:cubicBezTo>
                      <a:pt x="9" y="18"/>
                      <a:pt x="9" y="18"/>
                      <a:pt x="9" y="18"/>
                    </a:cubicBezTo>
                    <a:cubicBezTo>
                      <a:pt x="10" y="16"/>
                      <a:pt x="3" y="16"/>
                      <a:pt x="8" y="15"/>
                    </a:cubicBezTo>
                    <a:cubicBezTo>
                      <a:pt x="11" y="14"/>
                      <a:pt x="11" y="15"/>
                      <a:pt x="12" y="16"/>
                    </a:cubicBezTo>
                    <a:cubicBezTo>
                      <a:pt x="10" y="14"/>
                      <a:pt x="17" y="10"/>
                      <a:pt x="16" y="6"/>
                    </a:cubicBezTo>
                    <a:cubicBezTo>
                      <a:pt x="15" y="2"/>
                      <a:pt x="4" y="3"/>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62" name="Freeform 850"/>
              <p:cNvSpPr>
                <a:spLocks/>
              </p:cNvSpPr>
              <p:nvPr/>
            </p:nvSpPr>
            <p:spPr bwMode="auto">
              <a:xfrm>
                <a:off x="3685" y="3192"/>
                <a:ext cx="3" cy="1"/>
              </a:xfrm>
              <a:custGeom>
                <a:avLst/>
                <a:gdLst>
                  <a:gd name="T0" fmla="*/ 1 w 3"/>
                  <a:gd name="T1" fmla="*/ 1 h 1"/>
                  <a:gd name="T2" fmla="*/ 3 w 3"/>
                  <a:gd name="T3" fmla="*/ 0 h 1"/>
                  <a:gd name="T4" fmla="*/ 0 w 3"/>
                  <a:gd name="T5" fmla="*/ 1 h 1"/>
                  <a:gd name="T6" fmla="*/ 1 w 3"/>
                  <a:gd name="T7" fmla="*/ 1 h 1"/>
                </a:gdLst>
                <a:ahLst/>
                <a:cxnLst>
                  <a:cxn ang="0">
                    <a:pos x="T0" y="T1"/>
                  </a:cxn>
                  <a:cxn ang="0">
                    <a:pos x="T2" y="T3"/>
                  </a:cxn>
                  <a:cxn ang="0">
                    <a:pos x="T4" y="T5"/>
                  </a:cxn>
                  <a:cxn ang="0">
                    <a:pos x="T6" y="T7"/>
                  </a:cxn>
                </a:cxnLst>
                <a:rect l="0" t="0" r="r" b="b"/>
                <a:pathLst>
                  <a:path w="3" h="1">
                    <a:moveTo>
                      <a:pt x="1" y="1"/>
                    </a:moveTo>
                    <a:lnTo>
                      <a:pt x="3" y="0"/>
                    </a:lnTo>
                    <a:lnTo>
                      <a:pt x="0" y="1"/>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63" name="Freeform 851"/>
              <p:cNvSpPr>
                <a:spLocks/>
              </p:cNvSpPr>
              <p:nvPr/>
            </p:nvSpPr>
            <p:spPr bwMode="auto">
              <a:xfrm>
                <a:off x="3677" y="3177"/>
                <a:ext cx="16" cy="13"/>
              </a:xfrm>
              <a:custGeom>
                <a:avLst/>
                <a:gdLst>
                  <a:gd name="T0" fmla="*/ 1 w 18"/>
                  <a:gd name="T1" fmla="*/ 10 h 16"/>
                  <a:gd name="T2" fmla="*/ 5 w 18"/>
                  <a:gd name="T3" fmla="*/ 14 h 16"/>
                  <a:gd name="T4" fmla="*/ 2 w 18"/>
                  <a:gd name="T5" fmla="*/ 15 h 16"/>
                  <a:gd name="T6" fmla="*/ 8 w 18"/>
                  <a:gd name="T7" fmla="*/ 16 h 16"/>
                  <a:gd name="T8" fmla="*/ 5 w 18"/>
                  <a:gd name="T9" fmla="*/ 9 h 16"/>
                  <a:gd name="T10" fmla="*/ 14 w 18"/>
                  <a:gd name="T11" fmla="*/ 6 h 16"/>
                  <a:gd name="T12" fmla="*/ 12 w 18"/>
                  <a:gd name="T13" fmla="*/ 11 h 16"/>
                  <a:gd name="T14" fmla="*/ 10 w 18"/>
                  <a:gd name="T15" fmla="*/ 0 h 16"/>
                  <a:gd name="T16" fmla="*/ 8 w 18"/>
                  <a:gd name="T17" fmla="*/ 2 h 16"/>
                  <a:gd name="T18" fmla="*/ 6 w 18"/>
                  <a:gd name="T19" fmla="*/ 0 h 16"/>
                  <a:gd name="T20" fmla="*/ 1 w 18"/>
                  <a:gd name="T21"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6">
                    <a:moveTo>
                      <a:pt x="1" y="10"/>
                    </a:moveTo>
                    <a:cubicBezTo>
                      <a:pt x="5" y="14"/>
                      <a:pt x="5" y="14"/>
                      <a:pt x="5" y="14"/>
                    </a:cubicBezTo>
                    <a:cubicBezTo>
                      <a:pt x="5" y="15"/>
                      <a:pt x="4" y="15"/>
                      <a:pt x="2" y="15"/>
                    </a:cubicBezTo>
                    <a:cubicBezTo>
                      <a:pt x="4" y="15"/>
                      <a:pt x="6" y="16"/>
                      <a:pt x="8" y="16"/>
                    </a:cubicBezTo>
                    <a:cubicBezTo>
                      <a:pt x="14" y="14"/>
                      <a:pt x="6" y="11"/>
                      <a:pt x="5" y="9"/>
                    </a:cubicBezTo>
                    <a:cubicBezTo>
                      <a:pt x="7" y="3"/>
                      <a:pt x="8" y="9"/>
                      <a:pt x="14" y="6"/>
                    </a:cubicBezTo>
                    <a:cubicBezTo>
                      <a:pt x="13" y="8"/>
                      <a:pt x="12" y="8"/>
                      <a:pt x="12" y="11"/>
                    </a:cubicBezTo>
                    <a:cubicBezTo>
                      <a:pt x="18" y="7"/>
                      <a:pt x="12" y="2"/>
                      <a:pt x="10" y="0"/>
                    </a:cubicBezTo>
                    <a:cubicBezTo>
                      <a:pt x="10" y="1"/>
                      <a:pt x="8" y="1"/>
                      <a:pt x="8" y="2"/>
                    </a:cubicBezTo>
                    <a:cubicBezTo>
                      <a:pt x="6" y="0"/>
                      <a:pt x="6" y="0"/>
                      <a:pt x="6" y="0"/>
                    </a:cubicBezTo>
                    <a:cubicBezTo>
                      <a:pt x="2" y="2"/>
                      <a:pt x="0" y="4"/>
                      <a:pt x="1"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64" name="Freeform 852"/>
              <p:cNvSpPr>
                <a:spLocks/>
              </p:cNvSpPr>
              <p:nvPr/>
            </p:nvSpPr>
            <p:spPr bwMode="auto">
              <a:xfrm>
                <a:off x="3676" y="3190"/>
                <a:ext cx="3" cy="2"/>
              </a:xfrm>
              <a:custGeom>
                <a:avLst/>
                <a:gdLst>
                  <a:gd name="T0" fmla="*/ 2 w 3"/>
                  <a:gd name="T1" fmla="*/ 3 h 3"/>
                  <a:gd name="T2" fmla="*/ 3 w 3"/>
                  <a:gd name="T3" fmla="*/ 0 h 3"/>
                  <a:gd name="T4" fmla="*/ 2 w 3"/>
                  <a:gd name="T5" fmla="*/ 3 h 3"/>
                </a:gdLst>
                <a:ahLst/>
                <a:cxnLst>
                  <a:cxn ang="0">
                    <a:pos x="T0" y="T1"/>
                  </a:cxn>
                  <a:cxn ang="0">
                    <a:pos x="T2" y="T3"/>
                  </a:cxn>
                  <a:cxn ang="0">
                    <a:pos x="T4" y="T5"/>
                  </a:cxn>
                </a:cxnLst>
                <a:rect l="0" t="0" r="r" b="b"/>
                <a:pathLst>
                  <a:path w="3" h="3">
                    <a:moveTo>
                      <a:pt x="2" y="3"/>
                    </a:moveTo>
                    <a:cubicBezTo>
                      <a:pt x="2" y="1"/>
                      <a:pt x="2" y="1"/>
                      <a:pt x="3" y="0"/>
                    </a:cubicBezTo>
                    <a:cubicBezTo>
                      <a:pt x="2" y="1"/>
                      <a:pt x="0" y="1"/>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65" name="Freeform 853"/>
              <p:cNvSpPr>
                <a:spLocks/>
              </p:cNvSpPr>
              <p:nvPr/>
            </p:nvSpPr>
            <p:spPr bwMode="auto">
              <a:xfrm>
                <a:off x="3686" y="3176"/>
                <a:ext cx="1"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0"/>
                      <a:pt x="0" y="1"/>
                    </a:cubicBezTo>
                    <a:cubicBezTo>
                      <a:pt x="1" y="1"/>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66" name="Freeform 854"/>
              <p:cNvSpPr>
                <a:spLocks/>
              </p:cNvSpPr>
              <p:nvPr/>
            </p:nvSpPr>
            <p:spPr bwMode="auto">
              <a:xfrm>
                <a:off x="3678" y="3175"/>
                <a:ext cx="3" cy="3"/>
              </a:xfrm>
              <a:custGeom>
                <a:avLst/>
                <a:gdLst>
                  <a:gd name="T0" fmla="*/ 2 w 3"/>
                  <a:gd name="T1" fmla="*/ 3 h 3"/>
                  <a:gd name="T2" fmla="*/ 3 w 3"/>
                  <a:gd name="T3" fmla="*/ 0 h 3"/>
                  <a:gd name="T4" fmla="*/ 0 w 3"/>
                  <a:gd name="T5" fmla="*/ 1 h 3"/>
                  <a:gd name="T6" fmla="*/ 2 w 3"/>
                  <a:gd name="T7" fmla="*/ 3 h 3"/>
                </a:gdLst>
                <a:ahLst/>
                <a:cxnLst>
                  <a:cxn ang="0">
                    <a:pos x="T0" y="T1"/>
                  </a:cxn>
                  <a:cxn ang="0">
                    <a:pos x="T2" y="T3"/>
                  </a:cxn>
                  <a:cxn ang="0">
                    <a:pos x="T4" y="T5"/>
                  </a:cxn>
                  <a:cxn ang="0">
                    <a:pos x="T6" y="T7"/>
                  </a:cxn>
                </a:cxnLst>
                <a:rect l="0" t="0" r="r" b="b"/>
                <a:pathLst>
                  <a:path w="3" h="3">
                    <a:moveTo>
                      <a:pt x="2" y="3"/>
                    </a:moveTo>
                    <a:cubicBezTo>
                      <a:pt x="3" y="0"/>
                      <a:pt x="3" y="0"/>
                      <a:pt x="3" y="0"/>
                    </a:cubicBezTo>
                    <a:cubicBezTo>
                      <a:pt x="0" y="1"/>
                      <a:pt x="0" y="1"/>
                      <a:pt x="0" y="1"/>
                    </a:cubicBezTo>
                    <a:cubicBezTo>
                      <a:pt x="0" y="2"/>
                      <a:pt x="1" y="3"/>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67" name="Freeform 855"/>
              <p:cNvSpPr>
                <a:spLocks/>
              </p:cNvSpPr>
              <p:nvPr/>
            </p:nvSpPr>
            <p:spPr bwMode="auto">
              <a:xfrm>
                <a:off x="3675" y="3078"/>
                <a:ext cx="19" cy="96"/>
              </a:xfrm>
              <a:custGeom>
                <a:avLst/>
                <a:gdLst>
                  <a:gd name="T0" fmla="*/ 20 w 22"/>
                  <a:gd name="T1" fmla="*/ 1 h 111"/>
                  <a:gd name="T2" fmla="*/ 17 w 22"/>
                  <a:gd name="T3" fmla="*/ 5 h 111"/>
                  <a:gd name="T4" fmla="*/ 13 w 22"/>
                  <a:gd name="T5" fmla="*/ 0 h 111"/>
                  <a:gd name="T6" fmla="*/ 6 w 22"/>
                  <a:gd name="T7" fmla="*/ 0 h 111"/>
                  <a:gd name="T8" fmla="*/ 8 w 22"/>
                  <a:gd name="T9" fmla="*/ 9 h 111"/>
                  <a:gd name="T10" fmla="*/ 5 w 22"/>
                  <a:gd name="T11" fmla="*/ 9 h 111"/>
                  <a:gd name="T12" fmla="*/ 6 w 22"/>
                  <a:gd name="T13" fmla="*/ 26 h 111"/>
                  <a:gd name="T14" fmla="*/ 7 w 22"/>
                  <a:gd name="T15" fmla="*/ 37 h 111"/>
                  <a:gd name="T16" fmla="*/ 3 w 22"/>
                  <a:gd name="T17" fmla="*/ 84 h 111"/>
                  <a:gd name="T18" fmla="*/ 10 w 22"/>
                  <a:gd name="T19" fmla="*/ 86 h 111"/>
                  <a:gd name="T20" fmla="*/ 5 w 22"/>
                  <a:gd name="T21" fmla="*/ 89 h 111"/>
                  <a:gd name="T22" fmla="*/ 6 w 22"/>
                  <a:gd name="T23" fmla="*/ 87 h 111"/>
                  <a:gd name="T24" fmla="*/ 4 w 22"/>
                  <a:gd name="T25" fmla="*/ 100 h 111"/>
                  <a:gd name="T26" fmla="*/ 11 w 22"/>
                  <a:gd name="T27" fmla="*/ 100 h 111"/>
                  <a:gd name="T28" fmla="*/ 3 w 22"/>
                  <a:gd name="T29" fmla="*/ 106 h 111"/>
                  <a:gd name="T30" fmla="*/ 8 w 22"/>
                  <a:gd name="T31" fmla="*/ 110 h 111"/>
                  <a:gd name="T32" fmla="*/ 13 w 22"/>
                  <a:gd name="T33" fmla="*/ 106 h 111"/>
                  <a:gd name="T34" fmla="*/ 16 w 22"/>
                  <a:gd name="T35" fmla="*/ 109 h 111"/>
                  <a:gd name="T36" fmla="*/ 8 w 22"/>
                  <a:gd name="T37" fmla="*/ 79 h 111"/>
                  <a:gd name="T38" fmla="*/ 12 w 22"/>
                  <a:gd name="T39" fmla="*/ 81 h 111"/>
                  <a:gd name="T40" fmla="*/ 17 w 22"/>
                  <a:gd name="T41" fmla="*/ 63 h 111"/>
                  <a:gd name="T42" fmla="*/ 10 w 22"/>
                  <a:gd name="T43" fmla="*/ 55 h 111"/>
                  <a:gd name="T44" fmla="*/ 13 w 22"/>
                  <a:gd name="T45" fmla="*/ 51 h 111"/>
                  <a:gd name="T46" fmla="*/ 10 w 22"/>
                  <a:gd name="T47" fmla="*/ 51 h 111"/>
                  <a:gd name="T48" fmla="*/ 15 w 22"/>
                  <a:gd name="T49" fmla="*/ 46 h 111"/>
                  <a:gd name="T50" fmla="*/ 7 w 22"/>
                  <a:gd name="T51" fmla="*/ 44 h 111"/>
                  <a:gd name="T52" fmla="*/ 19 w 22"/>
                  <a:gd name="T53" fmla="*/ 33 h 111"/>
                  <a:gd name="T54" fmla="*/ 14 w 22"/>
                  <a:gd name="T55" fmla="*/ 35 h 111"/>
                  <a:gd name="T56" fmla="*/ 11 w 22"/>
                  <a:gd name="T57" fmla="*/ 32 h 111"/>
                  <a:gd name="T58" fmla="*/ 18 w 22"/>
                  <a:gd name="T59" fmla="*/ 31 h 111"/>
                  <a:gd name="T60" fmla="*/ 14 w 22"/>
                  <a:gd name="T61" fmla="*/ 22 h 111"/>
                  <a:gd name="T62" fmla="*/ 10 w 22"/>
                  <a:gd name="T63" fmla="*/ 23 h 111"/>
                  <a:gd name="T64" fmla="*/ 13 w 22"/>
                  <a:gd name="T65" fmla="*/ 11 h 111"/>
                  <a:gd name="T66" fmla="*/ 19 w 22"/>
                  <a:gd name="T67" fmla="*/ 17 h 111"/>
                  <a:gd name="T68" fmla="*/ 22 w 22"/>
                  <a:gd name="T69" fmla="*/ 14 h 111"/>
                  <a:gd name="T70" fmla="*/ 14 w 22"/>
                  <a:gd name="T71" fmla="*/ 6 h 111"/>
                  <a:gd name="T72" fmla="*/ 20 w 22"/>
                  <a:gd name="T73" fmla="*/ 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 h="111">
                    <a:moveTo>
                      <a:pt x="20" y="1"/>
                    </a:moveTo>
                    <a:cubicBezTo>
                      <a:pt x="18" y="2"/>
                      <a:pt x="17" y="3"/>
                      <a:pt x="17" y="5"/>
                    </a:cubicBezTo>
                    <a:cubicBezTo>
                      <a:pt x="14" y="4"/>
                      <a:pt x="15" y="2"/>
                      <a:pt x="13" y="0"/>
                    </a:cubicBezTo>
                    <a:cubicBezTo>
                      <a:pt x="11" y="3"/>
                      <a:pt x="9" y="0"/>
                      <a:pt x="6" y="0"/>
                    </a:cubicBezTo>
                    <a:cubicBezTo>
                      <a:pt x="5" y="4"/>
                      <a:pt x="9" y="6"/>
                      <a:pt x="8" y="9"/>
                    </a:cubicBezTo>
                    <a:cubicBezTo>
                      <a:pt x="5" y="9"/>
                      <a:pt x="5" y="9"/>
                      <a:pt x="5" y="9"/>
                    </a:cubicBezTo>
                    <a:cubicBezTo>
                      <a:pt x="7" y="14"/>
                      <a:pt x="9" y="21"/>
                      <a:pt x="6" y="26"/>
                    </a:cubicBezTo>
                    <a:cubicBezTo>
                      <a:pt x="5" y="30"/>
                      <a:pt x="6" y="33"/>
                      <a:pt x="7" y="37"/>
                    </a:cubicBezTo>
                    <a:cubicBezTo>
                      <a:pt x="5" y="52"/>
                      <a:pt x="7" y="68"/>
                      <a:pt x="3" y="84"/>
                    </a:cubicBezTo>
                    <a:cubicBezTo>
                      <a:pt x="10" y="86"/>
                      <a:pt x="10" y="86"/>
                      <a:pt x="10" y="86"/>
                    </a:cubicBezTo>
                    <a:cubicBezTo>
                      <a:pt x="7" y="87"/>
                      <a:pt x="10" y="90"/>
                      <a:pt x="5" y="89"/>
                    </a:cubicBezTo>
                    <a:cubicBezTo>
                      <a:pt x="6" y="89"/>
                      <a:pt x="6" y="88"/>
                      <a:pt x="6" y="87"/>
                    </a:cubicBezTo>
                    <a:cubicBezTo>
                      <a:pt x="0" y="90"/>
                      <a:pt x="6" y="96"/>
                      <a:pt x="4" y="100"/>
                    </a:cubicBezTo>
                    <a:cubicBezTo>
                      <a:pt x="5" y="99"/>
                      <a:pt x="10" y="99"/>
                      <a:pt x="11" y="100"/>
                    </a:cubicBezTo>
                    <a:cubicBezTo>
                      <a:pt x="4" y="100"/>
                      <a:pt x="11" y="105"/>
                      <a:pt x="3" y="106"/>
                    </a:cubicBezTo>
                    <a:cubicBezTo>
                      <a:pt x="1" y="110"/>
                      <a:pt x="9" y="106"/>
                      <a:pt x="8" y="110"/>
                    </a:cubicBezTo>
                    <a:cubicBezTo>
                      <a:pt x="12" y="111"/>
                      <a:pt x="10" y="106"/>
                      <a:pt x="13" y="106"/>
                    </a:cubicBezTo>
                    <a:cubicBezTo>
                      <a:pt x="17" y="107"/>
                      <a:pt x="12" y="109"/>
                      <a:pt x="16" y="109"/>
                    </a:cubicBezTo>
                    <a:cubicBezTo>
                      <a:pt x="19" y="103"/>
                      <a:pt x="10" y="90"/>
                      <a:pt x="8" y="79"/>
                    </a:cubicBezTo>
                    <a:cubicBezTo>
                      <a:pt x="12" y="81"/>
                      <a:pt x="12" y="81"/>
                      <a:pt x="12" y="81"/>
                    </a:cubicBezTo>
                    <a:cubicBezTo>
                      <a:pt x="10" y="75"/>
                      <a:pt x="10" y="66"/>
                      <a:pt x="17" y="63"/>
                    </a:cubicBezTo>
                    <a:cubicBezTo>
                      <a:pt x="13" y="63"/>
                      <a:pt x="19" y="55"/>
                      <a:pt x="10" y="55"/>
                    </a:cubicBezTo>
                    <a:cubicBezTo>
                      <a:pt x="13" y="54"/>
                      <a:pt x="12" y="53"/>
                      <a:pt x="13" y="51"/>
                    </a:cubicBezTo>
                    <a:cubicBezTo>
                      <a:pt x="10" y="51"/>
                      <a:pt x="10" y="51"/>
                      <a:pt x="10" y="51"/>
                    </a:cubicBezTo>
                    <a:cubicBezTo>
                      <a:pt x="11" y="48"/>
                      <a:pt x="15" y="49"/>
                      <a:pt x="15" y="46"/>
                    </a:cubicBezTo>
                    <a:cubicBezTo>
                      <a:pt x="11" y="47"/>
                      <a:pt x="10" y="45"/>
                      <a:pt x="7" y="44"/>
                    </a:cubicBezTo>
                    <a:cubicBezTo>
                      <a:pt x="11" y="41"/>
                      <a:pt x="15" y="37"/>
                      <a:pt x="19" y="33"/>
                    </a:cubicBezTo>
                    <a:cubicBezTo>
                      <a:pt x="17" y="34"/>
                      <a:pt x="16" y="34"/>
                      <a:pt x="14" y="35"/>
                    </a:cubicBezTo>
                    <a:cubicBezTo>
                      <a:pt x="16" y="33"/>
                      <a:pt x="12" y="33"/>
                      <a:pt x="11" y="32"/>
                    </a:cubicBezTo>
                    <a:cubicBezTo>
                      <a:pt x="11" y="30"/>
                      <a:pt x="16" y="31"/>
                      <a:pt x="18" y="31"/>
                    </a:cubicBezTo>
                    <a:cubicBezTo>
                      <a:pt x="20" y="27"/>
                      <a:pt x="11" y="25"/>
                      <a:pt x="14" y="22"/>
                    </a:cubicBezTo>
                    <a:cubicBezTo>
                      <a:pt x="10" y="23"/>
                      <a:pt x="10" y="23"/>
                      <a:pt x="10" y="23"/>
                    </a:cubicBezTo>
                    <a:cubicBezTo>
                      <a:pt x="10" y="19"/>
                      <a:pt x="14" y="16"/>
                      <a:pt x="13" y="11"/>
                    </a:cubicBezTo>
                    <a:cubicBezTo>
                      <a:pt x="18" y="9"/>
                      <a:pt x="17" y="15"/>
                      <a:pt x="19" y="17"/>
                    </a:cubicBezTo>
                    <a:cubicBezTo>
                      <a:pt x="20" y="16"/>
                      <a:pt x="21" y="14"/>
                      <a:pt x="22" y="14"/>
                    </a:cubicBezTo>
                    <a:cubicBezTo>
                      <a:pt x="20" y="12"/>
                      <a:pt x="16" y="8"/>
                      <a:pt x="14" y="6"/>
                    </a:cubicBezTo>
                    <a:cubicBezTo>
                      <a:pt x="20" y="8"/>
                      <a:pt x="20" y="3"/>
                      <a:pt x="2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68" name="Freeform 856"/>
              <p:cNvSpPr>
                <a:spLocks/>
              </p:cNvSpPr>
              <p:nvPr/>
            </p:nvSpPr>
            <p:spPr bwMode="auto">
              <a:xfrm>
                <a:off x="3694" y="3090"/>
                <a:ext cx="1" cy="1"/>
              </a:xfrm>
              <a:custGeom>
                <a:avLst/>
                <a:gdLst>
                  <a:gd name="T0" fmla="*/ 0 w 2"/>
                  <a:gd name="T1" fmla="*/ 0 h 1"/>
                  <a:gd name="T2" fmla="*/ 2 w 2"/>
                  <a:gd name="T3" fmla="*/ 1 h 1"/>
                  <a:gd name="T4" fmla="*/ 2 w 2"/>
                  <a:gd name="T5" fmla="*/ 0 h 1"/>
                  <a:gd name="T6" fmla="*/ 0 w 2"/>
                  <a:gd name="T7" fmla="*/ 0 h 1"/>
                </a:gdLst>
                <a:ahLst/>
                <a:cxnLst>
                  <a:cxn ang="0">
                    <a:pos x="T0" y="T1"/>
                  </a:cxn>
                  <a:cxn ang="0">
                    <a:pos x="T2" y="T3"/>
                  </a:cxn>
                  <a:cxn ang="0">
                    <a:pos x="T4" y="T5"/>
                  </a:cxn>
                  <a:cxn ang="0">
                    <a:pos x="T6" y="T7"/>
                  </a:cxn>
                </a:cxnLst>
                <a:rect l="0" t="0" r="r" b="b"/>
                <a:pathLst>
                  <a:path w="2" h="1">
                    <a:moveTo>
                      <a:pt x="0" y="0"/>
                    </a:moveTo>
                    <a:cubicBezTo>
                      <a:pt x="2" y="1"/>
                      <a:pt x="2" y="1"/>
                      <a:pt x="2" y="1"/>
                    </a:cubicBezTo>
                    <a:cubicBezTo>
                      <a:pt x="2" y="1"/>
                      <a:pt x="2" y="0"/>
                      <a:pt x="2" y="0"/>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69" name="Freeform 857"/>
              <p:cNvSpPr>
                <a:spLocks/>
              </p:cNvSpPr>
              <p:nvPr/>
            </p:nvSpPr>
            <p:spPr bwMode="auto">
              <a:xfrm>
                <a:off x="3692" y="3079"/>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70" name="Freeform 858"/>
              <p:cNvSpPr>
                <a:spLocks/>
              </p:cNvSpPr>
              <p:nvPr/>
            </p:nvSpPr>
            <p:spPr bwMode="auto">
              <a:xfrm>
                <a:off x="3680" y="3100"/>
                <a:ext cx="0" cy="1"/>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lnTo>
                      <a:pt x="0" y="1"/>
                    </a:ln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71" name="Freeform 859"/>
              <p:cNvSpPr>
                <a:spLocks/>
              </p:cNvSpPr>
              <p:nvPr/>
            </p:nvSpPr>
            <p:spPr bwMode="auto">
              <a:xfrm>
                <a:off x="3691" y="3104"/>
                <a:ext cx="3" cy="3"/>
              </a:xfrm>
              <a:custGeom>
                <a:avLst/>
                <a:gdLst>
                  <a:gd name="T0" fmla="*/ 4 w 4"/>
                  <a:gd name="T1" fmla="*/ 0 h 3"/>
                  <a:gd name="T2" fmla="*/ 0 w 4"/>
                  <a:gd name="T3" fmla="*/ 3 h 3"/>
                  <a:gd name="T4" fmla="*/ 4 w 4"/>
                  <a:gd name="T5" fmla="*/ 0 h 3"/>
                </a:gdLst>
                <a:ahLst/>
                <a:cxnLst>
                  <a:cxn ang="0">
                    <a:pos x="T0" y="T1"/>
                  </a:cxn>
                  <a:cxn ang="0">
                    <a:pos x="T2" y="T3"/>
                  </a:cxn>
                  <a:cxn ang="0">
                    <a:pos x="T4" y="T5"/>
                  </a:cxn>
                </a:cxnLst>
                <a:rect l="0" t="0" r="r" b="b"/>
                <a:pathLst>
                  <a:path w="4" h="3">
                    <a:moveTo>
                      <a:pt x="4" y="0"/>
                    </a:moveTo>
                    <a:cubicBezTo>
                      <a:pt x="0" y="3"/>
                      <a:pt x="0" y="3"/>
                      <a:pt x="0" y="3"/>
                    </a:cubicBezTo>
                    <a:cubicBezTo>
                      <a:pt x="1" y="3"/>
                      <a:pt x="3" y="3"/>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72" name="Freeform 860"/>
              <p:cNvSpPr>
                <a:spLocks/>
              </p:cNvSpPr>
              <p:nvPr/>
            </p:nvSpPr>
            <p:spPr bwMode="auto">
              <a:xfrm>
                <a:off x="3689" y="3127"/>
                <a:ext cx="3" cy="1"/>
              </a:xfrm>
              <a:custGeom>
                <a:avLst/>
                <a:gdLst>
                  <a:gd name="T0" fmla="*/ 0 w 3"/>
                  <a:gd name="T1" fmla="*/ 1 h 2"/>
                  <a:gd name="T2" fmla="*/ 3 w 3"/>
                  <a:gd name="T3" fmla="*/ 2 h 2"/>
                  <a:gd name="T4" fmla="*/ 0 w 3"/>
                  <a:gd name="T5" fmla="*/ 1 h 2"/>
                </a:gdLst>
                <a:ahLst/>
                <a:cxnLst>
                  <a:cxn ang="0">
                    <a:pos x="T0" y="T1"/>
                  </a:cxn>
                  <a:cxn ang="0">
                    <a:pos x="T2" y="T3"/>
                  </a:cxn>
                  <a:cxn ang="0">
                    <a:pos x="T4" y="T5"/>
                  </a:cxn>
                </a:cxnLst>
                <a:rect l="0" t="0" r="r" b="b"/>
                <a:pathLst>
                  <a:path w="3" h="2">
                    <a:moveTo>
                      <a:pt x="0" y="1"/>
                    </a:moveTo>
                    <a:cubicBezTo>
                      <a:pt x="1" y="2"/>
                      <a:pt x="2" y="1"/>
                      <a:pt x="3" y="2"/>
                    </a:cubicBezTo>
                    <a:cubicBezTo>
                      <a:pt x="3" y="0"/>
                      <a:pt x="2"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73" name="Freeform 861"/>
              <p:cNvSpPr>
                <a:spLocks/>
              </p:cNvSpPr>
              <p:nvPr/>
            </p:nvSpPr>
            <p:spPr bwMode="auto">
              <a:xfrm>
                <a:off x="3694" y="3082"/>
                <a:ext cx="1" cy="4"/>
              </a:xfrm>
              <a:custGeom>
                <a:avLst/>
                <a:gdLst>
                  <a:gd name="T0" fmla="*/ 1 w 1"/>
                  <a:gd name="T1" fmla="*/ 4 h 4"/>
                  <a:gd name="T2" fmla="*/ 0 w 1"/>
                  <a:gd name="T3" fmla="*/ 2 h 4"/>
                  <a:gd name="T4" fmla="*/ 0 w 1"/>
                  <a:gd name="T5" fmla="*/ 0 h 4"/>
                  <a:gd name="T6" fmla="*/ 1 w 1"/>
                  <a:gd name="T7" fmla="*/ 4 h 4"/>
                </a:gdLst>
                <a:ahLst/>
                <a:cxnLst>
                  <a:cxn ang="0">
                    <a:pos x="T0" y="T1"/>
                  </a:cxn>
                  <a:cxn ang="0">
                    <a:pos x="T2" y="T3"/>
                  </a:cxn>
                  <a:cxn ang="0">
                    <a:pos x="T4" y="T5"/>
                  </a:cxn>
                  <a:cxn ang="0">
                    <a:pos x="T6" y="T7"/>
                  </a:cxn>
                </a:cxnLst>
                <a:rect l="0" t="0" r="r" b="b"/>
                <a:pathLst>
                  <a:path w="1" h="4">
                    <a:moveTo>
                      <a:pt x="1" y="4"/>
                    </a:moveTo>
                    <a:lnTo>
                      <a:pt x="0" y="2"/>
                    </a:lnTo>
                    <a:lnTo>
                      <a:pt x="0" y="0"/>
                    </a:lnTo>
                    <a:lnTo>
                      <a:pt x="1" y="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74" name="Freeform 862"/>
              <p:cNvSpPr>
                <a:spLocks/>
              </p:cNvSpPr>
              <p:nvPr/>
            </p:nvSpPr>
            <p:spPr bwMode="auto">
              <a:xfrm>
                <a:off x="3677" y="3023"/>
                <a:ext cx="20" cy="53"/>
              </a:xfrm>
              <a:custGeom>
                <a:avLst/>
                <a:gdLst>
                  <a:gd name="T0" fmla="*/ 5 w 23"/>
                  <a:gd name="T1" fmla="*/ 4 h 61"/>
                  <a:gd name="T2" fmla="*/ 2 w 23"/>
                  <a:gd name="T3" fmla="*/ 15 h 61"/>
                  <a:gd name="T4" fmla="*/ 12 w 23"/>
                  <a:gd name="T5" fmla="*/ 23 h 61"/>
                  <a:gd name="T6" fmla="*/ 2 w 23"/>
                  <a:gd name="T7" fmla="*/ 21 h 61"/>
                  <a:gd name="T8" fmla="*/ 8 w 23"/>
                  <a:gd name="T9" fmla="*/ 42 h 61"/>
                  <a:gd name="T10" fmla="*/ 4 w 23"/>
                  <a:gd name="T11" fmla="*/ 42 h 61"/>
                  <a:gd name="T12" fmla="*/ 14 w 23"/>
                  <a:gd name="T13" fmla="*/ 50 h 61"/>
                  <a:gd name="T14" fmla="*/ 3 w 23"/>
                  <a:gd name="T15" fmla="*/ 50 h 61"/>
                  <a:gd name="T16" fmla="*/ 2 w 23"/>
                  <a:gd name="T17" fmla="*/ 49 h 61"/>
                  <a:gd name="T18" fmla="*/ 5 w 23"/>
                  <a:gd name="T19" fmla="*/ 60 h 61"/>
                  <a:gd name="T20" fmla="*/ 11 w 23"/>
                  <a:gd name="T21" fmla="*/ 61 h 61"/>
                  <a:gd name="T22" fmla="*/ 16 w 23"/>
                  <a:gd name="T23" fmla="*/ 61 h 61"/>
                  <a:gd name="T24" fmla="*/ 13 w 23"/>
                  <a:gd name="T25" fmla="*/ 54 h 61"/>
                  <a:gd name="T26" fmla="*/ 17 w 23"/>
                  <a:gd name="T27" fmla="*/ 53 h 61"/>
                  <a:gd name="T28" fmla="*/ 14 w 23"/>
                  <a:gd name="T29" fmla="*/ 51 h 61"/>
                  <a:gd name="T30" fmla="*/ 18 w 23"/>
                  <a:gd name="T31" fmla="*/ 50 h 61"/>
                  <a:gd name="T32" fmla="*/ 15 w 23"/>
                  <a:gd name="T33" fmla="*/ 45 h 61"/>
                  <a:gd name="T34" fmla="*/ 16 w 23"/>
                  <a:gd name="T35" fmla="*/ 45 h 61"/>
                  <a:gd name="T36" fmla="*/ 11 w 23"/>
                  <a:gd name="T37" fmla="*/ 42 h 61"/>
                  <a:gd name="T38" fmla="*/ 16 w 23"/>
                  <a:gd name="T39" fmla="*/ 40 h 61"/>
                  <a:gd name="T40" fmla="*/ 13 w 23"/>
                  <a:gd name="T41" fmla="*/ 40 h 61"/>
                  <a:gd name="T42" fmla="*/ 19 w 23"/>
                  <a:gd name="T43" fmla="*/ 27 h 61"/>
                  <a:gd name="T44" fmla="*/ 15 w 23"/>
                  <a:gd name="T45" fmla="*/ 26 h 61"/>
                  <a:gd name="T46" fmla="*/ 18 w 23"/>
                  <a:gd name="T47" fmla="*/ 32 h 61"/>
                  <a:gd name="T48" fmla="*/ 9 w 23"/>
                  <a:gd name="T49" fmla="*/ 31 h 61"/>
                  <a:gd name="T50" fmla="*/ 17 w 23"/>
                  <a:gd name="T51" fmla="*/ 23 h 61"/>
                  <a:gd name="T52" fmla="*/ 16 w 23"/>
                  <a:gd name="T53" fmla="*/ 14 h 61"/>
                  <a:gd name="T54" fmla="*/ 17 w 23"/>
                  <a:gd name="T55" fmla="*/ 14 h 61"/>
                  <a:gd name="T56" fmla="*/ 14 w 23"/>
                  <a:gd name="T57" fmla="*/ 7 h 61"/>
                  <a:gd name="T58" fmla="*/ 13 w 23"/>
                  <a:gd name="T59" fmla="*/ 9 h 61"/>
                  <a:gd name="T60" fmla="*/ 10 w 23"/>
                  <a:gd name="T61" fmla="*/ 7 h 61"/>
                  <a:gd name="T62" fmla="*/ 12 w 23"/>
                  <a:gd name="T63" fmla="*/ 6 h 61"/>
                  <a:gd name="T64" fmla="*/ 7 w 23"/>
                  <a:gd name="T65" fmla="*/ 0 h 61"/>
                  <a:gd name="T66" fmla="*/ 10 w 23"/>
                  <a:gd name="T67" fmla="*/ 7 h 61"/>
                  <a:gd name="T68" fmla="*/ 5 w 23"/>
                  <a:gd name="T69" fmla="*/ 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 h="61">
                    <a:moveTo>
                      <a:pt x="5" y="4"/>
                    </a:moveTo>
                    <a:cubicBezTo>
                      <a:pt x="0" y="7"/>
                      <a:pt x="3" y="11"/>
                      <a:pt x="2" y="15"/>
                    </a:cubicBezTo>
                    <a:cubicBezTo>
                      <a:pt x="4" y="22"/>
                      <a:pt x="11" y="16"/>
                      <a:pt x="12" y="23"/>
                    </a:cubicBezTo>
                    <a:cubicBezTo>
                      <a:pt x="2" y="21"/>
                      <a:pt x="2" y="21"/>
                      <a:pt x="2" y="21"/>
                    </a:cubicBezTo>
                    <a:cubicBezTo>
                      <a:pt x="3" y="27"/>
                      <a:pt x="0" y="36"/>
                      <a:pt x="8" y="42"/>
                    </a:cubicBezTo>
                    <a:cubicBezTo>
                      <a:pt x="7" y="43"/>
                      <a:pt x="5" y="44"/>
                      <a:pt x="4" y="42"/>
                    </a:cubicBezTo>
                    <a:cubicBezTo>
                      <a:pt x="4" y="46"/>
                      <a:pt x="17" y="45"/>
                      <a:pt x="14" y="50"/>
                    </a:cubicBezTo>
                    <a:cubicBezTo>
                      <a:pt x="8" y="45"/>
                      <a:pt x="8" y="52"/>
                      <a:pt x="3" y="50"/>
                    </a:cubicBezTo>
                    <a:cubicBezTo>
                      <a:pt x="2" y="49"/>
                      <a:pt x="2" y="49"/>
                      <a:pt x="2" y="49"/>
                    </a:cubicBezTo>
                    <a:cubicBezTo>
                      <a:pt x="2" y="53"/>
                      <a:pt x="5" y="58"/>
                      <a:pt x="5" y="60"/>
                    </a:cubicBezTo>
                    <a:cubicBezTo>
                      <a:pt x="7" y="60"/>
                      <a:pt x="11" y="58"/>
                      <a:pt x="11" y="61"/>
                    </a:cubicBezTo>
                    <a:cubicBezTo>
                      <a:pt x="11" y="60"/>
                      <a:pt x="14" y="61"/>
                      <a:pt x="16" y="61"/>
                    </a:cubicBezTo>
                    <a:cubicBezTo>
                      <a:pt x="14" y="58"/>
                      <a:pt x="16" y="56"/>
                      <a:pt x="13" y="54"/>
                    </a:cubicBezTo>
                    <a:cubicBezTo>
                      <a:pt x="16" y="52"/>
                      <a:pt x="14" y="55"/>
                      <a:pt x="17" y="53"/>
                    </a:cubicBezTo>
                    <a:cubicBezTo>
                      <a:pt x="14" y="51"/>
                      <a:pt x="14" y="51"/>
                      <a:pt x="14" y="51"/>
                    </a:cubicBezTo>
                    <a:cubicBezTo>
                      <a:pt x="15" y="49"/>
                      <a:pt x="17" y="53"/>
                      <a:pt x="18" y="50"/>
                    </a:cubicBezTo>
                    <a:cubicBezTo>
                      <a:pt x="16" y="49"/>
                      <a:pt x="14" y="47"/>
                      <a:pt x="15" y="45"/>
                    </a:cubicBezTo>
                    <a:cubicBezTo>
                      <a:pt x="16" y="45"/>
                      <a:pt x="16" y="45"/>
                      <a:pt x="16" y="45"/>
                    </a:cubicBezTo>
                    <a:cubicBezTo>
                      <a:pt x="15" y="43"/>
                      <a:pt x="16" y="41"/>
                      <a:pt x="11" y="42"/>
                    </a:cubicBezTo>
                    <a:cubicBezTo>
                      <a:pt x="16" y="40"/>
                      <a:pt x="16" y="40"/>
                      <a:pt x="16" y="40"/>
                    </a:cubicBezTo>
                    <a:cubicBezTo>
                      <a:pt x="13" y="40"/>
                      <a:pt x="13" y="40"/>
                      <a:pt x="13" y="40"/>
                    </a:cubicBezTo>
                    <a:cubicBezTo>
                      <a:pt x="15" y="35"/>
                      <a:pt x="23" y="34"/>
                      <a:pt x="19" y="27"/>
                    </a:cubicBezTo>
                    <a:cubicBezTo>
                      <a:pt x="18" y="29"/>
                      <a:pt x="16" y="27"/>
                      <a:pt x="15" y="26"/>
                    </a:cubicBezTo>
                    <a:cubicBezTo>
                      <a:pt x="13" y="29"/>
                      <a:pt x="18" y="30"/>
                      <a:pt x="18" y="32"/>
                    </a:cubicBezTo>
                    <a:cubicBezTo>
                      <a:pt x="15" y="32"/>
                      <a:pt x="11" y="28"/>
                      <a:pt x="9" y="31"/>
                    </a:cubicBezTo>
                    <a:cubicBezTo>
                      <a:pt x="13" y="28"/>
                      <a:pt x="8" y="24"/>
                      <a:pt x="17" y="23"/>
                    </a:cubicBezTo>
                    <a:cubicBezTo>
                      <a:pt x="18" y="19"/>
                      <a:pt x="14" y="18"/>
                      <a:pt x="16" y="14"/>
                    </a:cubicBezTo>
                    <a:cubicBezTo>
                      <a:pt x="17" y="14"/>
                      <a:pt x="17" y="14"/>
                      <a:pt x="17" y="14"/>
                    </a:cubicBezTo>
                    <a:cubicBezTo>
                      <a:pt x="12" y="13"/>
                      <a:pt x="20" y="11"/>
                      <a:pt x="14" y="7"/>
                    </a:cubicBezTo>
                    <a:cubicBezTo>
                      <a:pt x="13" y="9"/>
                      <a:pt x="13" y="9"/>
                      <a:pt x="13" y="9"/>
                    </a:cubicBezTo>
                    <a:cubicBezTo>
                      <a:pt x="11" y="9"/>
                      <a:pt x="11" y="8"/>
                      <a:pt x="10" y="7"/>
                    </a:cubicBezTo>
                    <a:cubicBezTo>
                      <a:pt x="11" y="7"/>
                      <a:pt x="11" y="7"/>
                      <a:pt x="12" y="6"/>
                    </a:cubicBezTo>
                    <a:cubicBezTo>
                      <a:pt x="8" y="6"/>
                      <a:pt x="8" y="1"/>
                      <a:pt x="7" y="0"/>
                    </a:cubicBezTo>
                    <a:cubicBezTo>
                      <a:pt x="6" y="2"/>
                      <a:pt x="9" y="5"/>
                      <a:pt x="10" y="7"/>
                    </a:cubicBezTo>
                    <a:cubicBezTo>
                      <a:pt x="8" y="6"/>
                      <a:pt x="4" y="6"/>
                      <a:pt x="5"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75" name="Freeform 863"/>
              <p:cNvSpPr>
                <a:spLocks/>
              </p:cNvSpPr>
              <p:nvPr/>
            </p:nvSpPr>
            <p:spPr bwMode="auto">
              <a:xfrm>
                <a:off x="3691" y="3062"/>
                <a:ext cx="2" cy="2"/>
              </a:xfrm>
              <a:custGeom>
                <a:avLst/>
                <a:gdLst>
                  <a:gd name="T0" fmla="*/ 2 w 2"/>
                  <a:gd name="T1" fmla="*/ 2 h 2"/>
                  <a:gd name="T2" fmla="*/ 0 w 2"/>
                  <a:gd name="T3" fmla="*/ 0 h 2"/>
                  <a:gd name="T4" fmla="*/ 2 w 2"/>
                  <a:gd name="T5" fmla="*/ 2 h 2"/>
                </a:gdLst>
                <a:ahLst/>
                <a:cxnLst>
                  <a:cxn ang="0">
                    <a:pos x="T0" y="T1"/>
                  </a:cxn>
                  <a:cxn ang="0">
                    <a:pos x="T2" y="T3"/>
                  </a:cxn>
                  <a:cxn ang="0">
                    <a:pos x="T4" y="T5"/>
                  </a:cxn>
                </a:cxnLst>
                <a:rect l="0" t="0" r="r" b="b"/>
                <a:pathLst>
                  <a:path w="2" h="2">
                    <a:moveTo>
                      <a:pt x="2" y="2"/>
                    </a:moveTo>
                    <a:cubicBezTo>
                      <a:pt x="0" y="0"/>
                      <a:pt x="0" y="0"/>
                      <a:pt x="0" y="0"/>
                    </a:cubicBezTo>
                    <a:cubicBezTo>
                      <a:pt x="0" y="1"/>
                      <a:pt x="1" y="1"/>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76" name="Freeform 864"/>
              <p:cNvSpPr>
                <a:spLocks/>
              </p:cNvSpPr>
              <p:nvPr/>
            </p:nvSpPr>
            <p:spPr bwMode="auto">
              <a:xfrm>
                <a:off x="3678" y="2982"/>
                <a:ext cx="22" cy="41"/>
              </a:xfrm>
              <a:custGeom>
                <a:avLst/>
                <a:gdLst>
                  <a:gd name="T0" fmla="*/ 12 w 26"/>
                  <a:gd name="T1" fmla="*/ 34 h 48"/>
                  <a:gd name="T2" fmla="*/ 18 w 26"/>
                  <a:gd name="T3" fmla="*/ 33 h 48"/>
                  <a:gd name="T4" fmla="*/ 8 w 26"/>
                  <a:gd name="T5" fmla="*/ 33 h 48"/>
                  <a:gd name="T6" fmla="*/ 6 w 26"/>
                  <a:gd name="T7" fmla="*/ 27 h 48"/>
                  <a:gd name="T8" fmla="*/ 15 w 26"/>
                  <a:gd name="T9" fmla="*/ 28 h 48"/>
                  <a:gd name="T10" fmla="*/ 17 w 26"/>
                  <a:gd name="T11" fmla="*/ 23 h 48"/>
                  <a:gd name="T12" fmla="*/ 11 w 26"/>
                  <a:gd name="T13" fmla="*/ 23 h 48"/>
                  <a:gd name="T14" fmla="*/ 8 w 26"/>
                  <a:gd name="T15" fmla="*/ 17 h 48"/>
                  <a:gd name="T16" fmla="*/ 10 w 26"/>
                  <a:gd name="T17" fmla="*/ 20 h 48"/>
                  <a:gd name="T18" fmla="*/ 17 w 26"/>
                  <a:gd name="T19" fmla="*/ 17 h 48"/>
                  <a:gd name="T20" fmla="*/ 2 w 26"/>
                  <a:gd name="T21" fmla="*/ 3 h 48"/>
                  <a:gd name="T22" fmla="*/ 3 w 26"/>
                  <a:gd name="T23" fmla="*/ 7 h 48"/>
                  <a:gd name="T24" fmla="*/ 10 w 26"/>
                  <a:gd name="T25" fmla="*/ 7 h 48"/>
                  <a:gd name="T26" fmla="*/ 7 w 26"/>
                  <a:gd name="T27" fmla="*/ 11 h 48"/>
                  <a:gd name="T28" fmla="*/ 4 w 26"/>
                  <a:gd name="T29" fmla="*/ 8 h 48"/>
                  <a:gd name="T30" fmla="*/ 2 w 26"/>
                  <a:gd name="T31" fmla="*/ 40 h 48"/>
                  <a:gd name="T32" fmla="*/ 3 w 26"/>
                  <a:gd name="T33" fmla="*/ 36 h 48"/>
                  <a:gd name="T34" fmla="*/ 6 w 26"/>
                  <a:gd name="T35" fmla="*/ 40 h 48"/>
                  <a:gd name="T36" fmla="*/ 13 w 26"/>
                  <a:gd name="T37" fmla="*/ 38 h 48"/>
                  <a:gd name="T38" fmla="*/ 11 w 26"/>
                  <a:gd name="T39" fmla="*/ 41 h 48"/>
                  <a:gd name="T40" fmla="*/ 18 w 26"/>
                  <a:gd name="T41" fmla="*/ 41 h 48"/>
                  <a:gd name="T42" fmla="*/ 20 w 26"/>
                  <a:gd name="T43" fmla="*/ 48 h 48"/>
                  <a:gd name="T44" fmla="*/ 21 w 26"/>
                  <a:gd name="T45" fmla="*/ 37 h 48"/>
                  <a:gd name="T46" fmla="*/ 12 w 26"/>
                  <a:gd name="T47" fmla="*/ 3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 h="48">
                    <a:moveTo>
                      <a:pt x="12" y="34"/>
                    </a:moveTo>
                    <a:cubicBezTo>
                      <a:pt x="14" y="32"/>
                      <a:pt x="16" y="35"/>
                      <a:pt x="18" y="33"/>
                    </a:cubicBezTo>
                    <a:cubicBezTo>
                      <a:pt x="15" y="30"/>
                      <a:pt x="12" y="36"/>
                      <a:pt x="8" y="33"/>
                    </a:cubicBezTo>
                    <a:cubicBezTo>
                      <a:pt x="10" y="31"/>
                      <a:pt x="6" y="28"/>
                      <a:pt x="6" y="27"/>
                    </a:cubicBezTo>
                    <a:cubicBezTo>
                      <a:pt x="9" y="29"/>
                      <a:pt x="14" y="28"/>
                      <a:pt x="15" y="28"/>
                    </a:cubicBezTo>
                    <a:cubicBezTo>
                      <a:pt x="14" y="27"/>
                      <a:pt x="17" y="25"/>
                      <a:pt x="17" y="23"/>
                    </a:cubicBezTo>
                    <a:cubicBezTo>
                      <a:pt x="13" y="27"/>
                      <a:pt x="15" y="19"/>
                      <a:pt x="11" y="23"/>
                    </a:cubicBezTo>
                    <a:cubicBezTo>
                      <a:pt x="8" y="22"/>
                      <a:pt x="6" y="18"/>
                      <a:pt x="8" y="17"/>
                    </a:cubicBezTo>
                    <a:cubicBezTo>
                      <a:pt x="11" y="17"/>
                      <a:pt x="10" y="19"/>
                      <a:pt x="10" y="20"/>
                    </a:cubicBezTo>
                    <a:cubicBezTo>
                      <a:pt x="15" y="21"/>
                      <a:pt x="13" y="17"/>
                      <a:pt x="17" y="17"/>
                    </a:cubicBezTo>
                    <a:cubicBezTo>
                      <a:pt x="11" y="12"/>
                      <a:pt x="12" y="0"/>
                      <a:pt x="2" y="3"/>
                    </a:cubicBezTo>
                    <a:cubicBezTo>
                      <a:pt x="0" y="4"/>
                      <a:pt x="2" y="5"/>
                      <a:pt x="3" y="7"/>
                    </a:cubicBezTo>
                    <a:cubicBezTo>
                      <a:pt x="5" y="3"/>
                      <a:pt x="8" y="7"/>
                      <a:pt x="10" y="7"/>
                    </a:cubicBezTo>
                    <a:cubicBezTo>
                      <a:pt x="8" y="9"/>
                      <a:pt x="11" y="12"/>
                      <a:pt x="7" y="11"/>
                    </a:cubicBezTo>
                    <a:cubicBezTo>
                      <a:pt x="4" y="8"/>
                      <a:pt x="4" y="8"/>
                      <a:pt x="4" y="8"/>
                    </a:cubicBezTo>
                    <a:cubicBezTo>
                      <a:pt x="1" y="17"/>
                      <a:pt x="1" y="30"/>
                      <a:pt x="2" y="40"/>
                    </a:cubicBezTo>
                    <a:cubicBezTo>
                      <a:pt x="3" y="36"/>
                      <a:pt x="3" y="36"/>
                      <a:pt x="3" y="36"/>
                    </a:cubicBezTo>
                    <a:cubicBezTo>
                      <a:pt x="5" y="36"/>
                      <a:pt x="5" y="38"/>
                      <a:pt x="6" y="40"/>
                    </a:cubicBezTo>
                    <a:cubicBezTo>
                      <a:pt x="13" y="38"/>
                      <a:pt x="13" y="38"/>
                      <a:pt x="13" y="38"/>
                    </a:cubicBezTo>
                    <a:cubicBezTo>
                      <a:pt x="13" y="40"/>
                      <a:pt x="13" y="41"/>
                      <a:pt x="11" y="41"/>
                    </a:cubicBezTo>
                    <a:cubicBezTo>
                      <a:pt x="14" y="42"/>
                      <a:pt x="16" y="42"/>
                      <a:pt x="18" y="41"/>
                    </a:cubicBezTo>
                    <a:cubicBezTo>
                      <a:pt x="19" y="44"/>
                      <a:pt x="16" y="45"/>
                      <a:pt x="20" y="48"/>
                    </a:cubicBezTo>
                    <a:cubicBezTo>
                      <a:pt x="26" y="42"/>
                      <a:pt x="16" y="43"/>
                      <a:pt x="21" y="37"/>
                    </a:cubicBezTo>
                    <a:lnTo>
                      <a:pt x="12" y="3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77" name="Freeform 865"/>
              <p:cNvSpPr>
                <a:spLocks/>
              </p:cNvSpPr>
              <p:nvPr/>
            </p:nvSpPr>
            <p:spPr bwMode="auto">
              <a:xfrm>
                <a:off x="3688" y="3021"/>
                <a:ext cx="3" cy="1"/>
              </a:xfrm>
              <a:custGeom>
                <a:avLst/>
                <a:gdLst>
                  <a:gd name="T0" fmla="*/ 3 w 3"/>
                  <a:gd name="T1" fmla="*/ 1 h 1"/>
                  <a:gd name="T2" fmla="*/ 0 w 3"/>
                  <a:gd name="T3" fmla="*/ 0 h 1"/>
                  <a:gd name="T4" fmla="*/ 2 w 3"/>
                  <a:gd name="T5" fmla="*/ 1 h 1"/>
                  <a:gd name="T6" fmla="*/ 3 w 3"/>
                  <a:gd name="T7" fmla="*/ 1 h 1"/>
                </a:gdLst>
                <a:ahLst/>
                <a:cxnLst>
                  <a:cxn ang="0">
                    <a:pos x="T0" y="T1"/>
                  </a:cxn>
                  <a:cxn ang="0">
                    <a:pos x="T2" y="T3"/>
                  </a:cxn>
                  <a:cxn ang="0">
                    <a:pos x="T4" y="T5"/>
                  </a:cxn>
                  <a:cxn ang="0">
                    <a:pos x="T6" y="T7"/>
                  </a:cxn>
                </a:cxnLst>
                <a:rect l="0" t="0" r="r" b="b"/>
                <a:pathLst>
                  <a:path w="3" h="1">
                    <a:moveTo>
                      <a:pt x="3" y="1"/>
                    </a:moveTo>
                    <a:lnTo>
                      <a:pt x="0" y="0"/>
                    </a:lnTo>
                    <a:lnTo>
                      <a:pt x="2" y="1"/>
                    </a:lnTo>
                    <a:lnTo>
                      <a:pt x="3"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78" name="Freeform 866"/>
              <p:cNvSpPr>
                <a:spLocks/>
              </p:cNvSpPr>
              <p:nvPr/>
            </p:nvSpPr>
            <p:spPr bwMode="auto">
              <a:xfrm>
                <a:off x="3679" y="3018"/>
                <a:ext cx="4" cy="3"/>
              </a:xfrm>
              <a:custGeom>
                <a:avLst/>
                <a:gdLst>
                  <a:gd name="T0" fmla="*/ 0 w 5"/>
                  <a:gd name="T1" fmla="*/ 2 h 3"/>
                  <a:gd name="T2" fmla="*/ 3 w 5"/>
                  <a:gd name="T3" fmla="*/ 3 h 3"/>
                  <a:gd name="T4" fmla="*/ 0 w 5"/>
                  <a:gd name="T5" fmla="*/ 2 h 3"/>
                </a:gdLst>
                <a:ahLst/>
                <a:cxnLst>
                  <a:cxn ang="0">
                    <a:pos x="T0" y="T1"/>
                  </a:cxn>
                  <a:cxn ang="0">
                    <a:pos x="T2" y="T3"/>
                  </a:cxn>
                  <a:cxn ang="0">
                    <a:pos x="T4" y="T5"/>
                  </a:cxn>
                </a:cxnLst>
                <a:rect l="0" t="0" r="r" b="b"/>
                <a:pathLst>
                  <a:path w="5" h="3">
                    <a:moveTo>
                      <a:pt x="0" y="2"/>
                    </a:moveTo>
                    <a:cubicBezTo>
                      <a:pt x="3" y="3"/>
                      <a:pt x="3" y="3"/>
                      <a:pt x="3" y="3"/>
                    </a:cubicBezTo>
                    <a:cubicBezTo>
                      <a:pt x="5" y="0"/>
                      <a:pt x="3" y="0"/>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79" name="Freeform 867"/>
              <p:cNvSpPr>
                <a:spLocks/>
              </p:cNvSpPr>
              <p:nvPr/>
            </p:nvSpPr>
            <p:spPr bwMode="auto">
              <a:xfrm>
                <a:off x="3691" y="2991"/>
                <a:ext cx="2" cy="2"/>
              </a:xfrm>
              <a:custGeom>
                <a:avLst/>
                <a:gdLst>
                  <a:gd name="T0" fmla="*/ 2 w 2"/>
                  <a:gd name="T1" fmla="*/ 3 h 3"/>
                  <a:gd name="T2" fmla="*/ 1 w 2"/>
                  <a:gd name="T3" fmla="*/ 0 h 3"/>
                  <a:gd name="T4" fmla="*/ 0 w 2"/>
                  <a:gd name="T5" fmla="*/ 2 h 3"/>
                  <a:gd name="T6" fmla="*/ 2 w 2"/>
                  <a:gd name="T7" fmla="*/ 3 h 3"/>
                </a:gdLst>
                <a:ahLst/>
                <a:cxnLst>
                  <a:cxn ang="0">
                    <a:pos x="T0" y="T1"/>
                  </a:cxn>
                  <a:cxn ang="0">
                    <a:pos x="T2" y="T3"/>
                  </a:cxn>
                  <a:cxn ang="0">
                    <a:pos x="T4" y="T5"/>
                  </a:cxn>
                  <a:cxn ang="0">
                    <a:pos x="T6" y="T7"/>
                  </a:cxn>
                </a:cxnLst>
                <a:rect l="0" t="0" r="r" b="b"/>
                <a:pathLst>
                  <a:path w="2" h="3">
                    <a:moveTo>
                      <a:pt x="2" y="3"/>
                    </a:moveTo>
                    <a:cubicBezTo>
                      <a:pt x="1" y="0"/>
                      <a:pt x="1" y="0"/>
                      <a:pt x="1" y="0"/>
                    </a:cubicBezTo>
                    <a:cubicBezTo>
                      <a:pt x="0" y="2"/>
                      <a:pt x="0" y="2"/>
                      <a:pt x="0" y="2"/>
                    </a:cubicBezTo>
                    <a:cubicBezTo>
                      <a:pt x="1" y="2"/>
                      <a:pt x="2" y="3"/>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80" name="Freeform 868"/>
              <p:cNvSpPr>
                <a:spLocks/>
              </p:cNvSpPr>
              <p:nvPr/>
            </p:nvSpPr>
            <p:spPr bwMode="auto">
              <a:xfrm>
                <a:off x="3679" y="2972"/>
                <a:ext cx="11" cy="13"/>
              </a:xfrm>
              <a:custGeom>
                <a:avLst/>
                <a:gdLst>
                  <a:gd name="T0" fmla="*/ 1 w 13"/>
                  <a:gd name="T1" fmla="*/ 0 h 15"/>
                  <a:gd name="T2" fmla="*/ 0 w 13"/>
                  <a:gd name="T3" fmla="*/ 12 h 15"/>
                  <a:gd name="T4" fmla="*/ 12 w 13"/>
                  <a:gd name="T5" fmla="*/ 12 h 15"/>
                  <a:gd name="T6" fmla="*/ 5 w 13"/>
                  <a:gd name="T7" fmla="*/ 7 h 15"/>
                  <a:gd name="T8" fmla="*/ 5 w 13"/>
                  <a:gd name="T9" fmla="*/ 0 h 15"/>
                  <a:gd name="T10" fmla="*/ 1 w 13"/>
                  <a:gd name="T11" fmla="*/ 0 h 15"/>
                </a:gdLst>
                <a:ahLst/>
                <a:cxnLst>
                  <a:cxn ang="0">
                    <a:pos x="T0" y="T1"/>
                  </a:cxn>
                  <a:cxn ang="0">
                    <a:pos x="T2" y="T3"/>
                  </a:cxn>
                  <a:cxn ang="0">
                    <a:pos x="T4" y="T5"/>
                  </a:cxn>
                  <a:cxn ang="0">
                    <a:pos x="T6" y="T7"/>
                  </a:cxn>
                  <a:cxn ang="0">
                    <a:pos x="T8" y="T9"/>
                  </a:cxn>
                  <a:cxn ang="0">
                    <a:pos x="T10" y="T11"/>
                  </a:cxn>
                </a:cxnLst>
                <a:rect l="0" t="0" r="r" b="b"/>
                <a:pathLst>
                  <a:path w="13" h="15">
                    <a:moveTo>
                      <a:pt x="1" y="0"/>
                    </a:moveTo>
                    <a:cubicBezTo>
                      <a:pt x="1" y="5"/>
                      <a:pt x="4" y="7"/>
                      <a:pt x="0" y="12"/>
                    </a:cubicBezTo>
                    <a:cubicBezTo>
                      <a:pt x="4" y="15"/>
                      <a:pt x="8" y="11"/>
                      <a:pt x="12" y="12"/>
                    </a:cubicBezTo>
                    <a:cubicBezTo>
                      <a:pt x="13" y="10"/>
                      <a:pt x="6" y="10"/>
                      <a:pt x="5" y="7"/>
                    </a:cubicBezTo>
                    <a:cubicBezTo>
                      <a:pt x="9" y="6"/>
                      <a:pt x="4" y="3"/>
                      <a:pt x="5" y="0"/>
                    </a:cubicBezTo>
                    <a:cubicBezTo>
                      <a:pt x="4" y="1"/>
                      <a:pt x="2"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81" name="Freeform 869"/>
              <p:cNvSpPr>
                <a:spLocks/>
              </p:cNvSpPr>
              <p:nvPr/>
            </p:nvSpPr>
            <p:spPr bwMode="auto">
              <a:xfrm>
                <a:off x="3682" y="2877"/>
                <a:ext cx="18" cy="100"/>
              </a:xfrm>
              <a:custGeom>
                <a:avLst/>
                <a:gdLst>
                  <a:gd name="T0" fmla="*/ 12 w 21"/>
                  <a:gd name="T1" fmla="*/ 96 h 116"/>
                  <a:gd name="T2" fmla="*/ 11 w 21"/>
                  <a:gd name="T3" fmla="*/ 90 h 116"/>
                  <a:gd name="T4" fmla="*/ 13 w 21"/>
                  <a:gd name="T5" fmla="*/ 93 h 116"/>
                  <a:gd name="T6" fmla="*/ 16 w 21"/>
                  <a:gd name="T7" fmla="*/ 88 h 116"/>
                  <a:gd name="T8" fmla="*/ 14 w 21"/>
                  <a:gd name="T9" fmla="*/ 88 h 116"/>
                  <a:gd name="T10" fmla="*/ 13 w 21"/>
                  <a:gd name="T11" fmla="*/ 78 h 116"/>
                  <a:gd name="T12" fmla="*/ 8 w 21"/>
                  <a:gd name="T13" fmla="*/ 76 h 116"/>
                  <a:gd name="T14" fmla="*/ 17 w 21"/>
                  <a:gd name="T15" fmla="*/ 69 h 116"/>
                  <a:gd name="T16" fmla="*/ 6 w 21"/>
                  <a:gd name="T17" fmla="*/ 70 h 116"/>
                  <a:gd name="T18" fmla="*/ 10 w 21"/>
                  <a:gd name="T19" fmla="*/ 58 h 116"/>
                  <a:gd name="T20" fmla="*/ 11 w 21"/>
                  <a:gd name="T21" fmla="*/ 61 h 116"/>
                  <a:gd name="T22" fmla="*/ 11 w 21"/>
                  <a:gd name="T23" fmla="*/ 54 h 116"/>
                  <a:gd name="T24" fmla="*/ 16 w 21"/>
                  <a:gd name="T25" fmla="*/ 55 h 116"/>
                  <a:gd name="T26" fmla="*/ 16 w 21"/>
                  <a:gd name="T27" fmla="*/ 46 h 116"/>
                  <a:gd name="T28" fmla="*/ 19 w 21"/>
                  <a:gd name="T29" fmla="*/ 46 h 116"/>
                  <a:gd name="T30" fmla="*/ 15 w 21"/>
                  <a:gd name="T31" fmla="*/ 28 h 116"/>
                  <a:gd name="T32" fmla="*/ 18 w 21"/>
                  <a:gd name="T33" fmla="*/ 25 h 116"/>
                  <a:gd name="T34" fmla="*/ 9 w 21"/>
                  <a:gd name="T35" fmla="*/ 27 h 116"/>
                  <a:gd name="T36" fmla="*/ 9 w 21"/>
                  <a:gd name="T37" fmla="*/ 19 h 116"/>
                  <a:gd name="T38" fmla="*/ 16 w 21"/>
                  <a:gd name="T39" fmla="*/ 21 h 116"/>
                  <a:gd name="T40" fmla="*/ 13 w 21"/>
                  <a:gd name="T41" fmla="*/ 17 h 116"/>
                  <a:gd name="T42" fmla="*/ 19 w 21"/>
                  <a:gd name="T43" fmla="*/ 14 h 116"/>
                  <a:gd name="T44" fmla="*/ 10 w 21"/>
                  <a:gd name="T45" fmla="*/ 6 h 116"/>
                  <a:gd name="T46" fmla="*/ 12 w 21"/>
                  <a:gd name="T47" fmla="*/ 1 h 116"/>
                  <a:gd name="T48" fmla="*/ 3 w 21"/>
                  <a:gd name="T49" fmla="*/ 5 h 116"/>
                  <a:gd name="T50" fmla="*/ 4 w 21"/>
                  <a:gd name="T51" fmla="*/ 31 h 116"/>
                  <a:gd name="T52" fmla="*/ 9 w 21"/>
                  <a:gd name="T53" fmla="*/ 37 h 116"/>
                  <a:gd name="T54" fmla="*/ 3 w 21"/>
                  <a:gd name="T55" fmla="*/ 38 h 116"/>
                  <a:gd name="T56" fmla="*/ 9 w 21"/>
                  <a:gd name="T57" fmla="*/ 38 h 116"/>
                  <a:gd name="T58" fmla="*/ 3 w 21"/>
                  <a:gd name="T59" fmla="*/ 42 h 116"/>
                  <a:gd name="T60" fmla="*/ 8 w 21"/>
                  <a:gd name="T61" fmla="*/ 45 h 116"/>
                  <a:gd name="T62" fmla="*/ 1 w 21"/>
                  <a:gd name="T63" fmla="*/ 47 h 116"/>
                  <a:gd name="T64" fmla="*/ 2 w 21"/>
                  <a:gd name="T65" fmla="*/ 88 h 116"/>
                  <a:gd name="T66" fmla="*/ 7 w 21"/>
                  <a:gd name="T67" fmla="*/ 87 h 116"/>
                  <a:gd name="T68" fmla="*/ 6 w 21"/>
                  <a:gd name="T69" fmla="*/ 103 h 116"/>
                  <a:gd name="T70" fmla="*/ 10 w 21"/>
                  <a:gd name="T71" fmla="*/ 105 h 116"/>
                  <a:gd name="T72" fmla="*/ 0 w 21"/>
                  <a:gd name="T73" fmla="*/ 104 h 116"/>
                  <a:gd name="T74" fmla="*/ 1 w 21"/>
                  <a:gd name="T75" fmla="*/ 109 h 116"/>
                  <a:gd name="T76" fmla="*/ 3 w 21"/>
                  <a:gd name="T77" fmla="*/ 106 h 116"/>
                  <a:gd name="T78" fmla="*/ 1 w 21"/>
                  <a:gd name="T79" fmla="*/ 111 h 116"/>
                  <a:gd name="T80" fmla="*/ 13 w 21"/>
                  <a:gd name="T81" fmla="*/ 108 h 116"/>
                  <a:gd name="T82" fmla="*/ 18 w 21"/>
                  <a:gd name="T83" fmla="*/ 96 h 116"/>
                  <a:gd name="T84" fmla="*/ 12 w 21"/>
                  <a:gd name="T85" fmla="*/ 9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 h="116">
                    <a:moveTo>
                      <a:pt x="12" y="96"/>
                    </a:moveTo>
                    <a:cubicBezTo>
                      <a:pt x="12" y="94"/>
                      <a:pt x="9" y="91"/>
                      <a:pt x="11" y="90"/>
                    </a:cubicBezTo>
                    <a:cubicBezTo>
                      <a:pt x="13" y="90"/>
                      <a:pt x="14" y="91"/>
                      <a:pt x="13" y="93"/>
                    </a:cubicBezTo>
                    <a:cubicBezTo>
                      <a:pt x="19" y="92"/>
                      <a:pt x="13" y="90"/>
                      <a:pt x="16" y="88"/>
                    </a:cubicBezTo>
                    <a:cubicBezTo>
                      <a:pt x="16" y="88"/>
                      <a:pt x="15" y="89"/>
                      <a:pt x="14" y="88"/>
                    </a:cubicBezTo>
                    <a:cubicBezTo>
                      <a:pt x="15" y="83"/>
                      <a:pt x="9" y="85"/>
                      <a:pt x="13" y="78"/>
                    </a:cubicBezTo>
                    <a:cubicBezTo>
                      <a:pt x="12" y="77"/>
                      <a:pt x="12" y="76"/>
                      <a:pt x="8" y="76"/>
                    </a:cubicBezTo>
                    <a:cubicBezTo>
                      <a:pt x="13" y="72"/>
                      <a:pt x="13" y="74"/>
                      <a:pt x="17" y="69"/>
                    </a:cubicBezTo>
                    <a:cubicBezTo>
                      <a:pt x="15" y="69"/>
                      <a:pt x="10" y="70"/>
                      <a:pt x="6" y="70"/>
                    </a:cubicBezTo>
                    <a:cubicBezTo>
                      <a:pt x="12" y="63"/>
                      <a:pt x="5" y="63"/>
                      <a:pt x="10" y="58"/>
                    </a:cubicBezTo>
                    <a:cubicBezTo>
                      <a:pt x="10" y="59"/>
                      <a:pt x="11" y="60"/>
                      <a:pt x="11" y="61"/>
                    </a:cubicBezTo>
                    <a:cubicBezTo>
                      <a:pt x="17" y="60"/>
                      <a:pt x="10" y="57"/>
                      <a:pt x="11" y="54"/>
                    </a:cubicBezTo>
                    <a:cubicBezTo>
                      <a:pt x="16" y="55"/>
                      <a:pt x="16" y="55"/>
                      <a:pt x="16" y="55"/>
                    </a:cubicBezTo>
                    <a:cubicBezTo>
                      <a:pt x="16" y="53"/>
                      <a:pt x="12" y="48"/>
                      <a:pt x="16" y="46"/>
                    </a:cubicBezTo>
                    <a:cubicBezTo>
                      <a:pt x="19" y="46"/>
                      <a:pt x="19" y="46"/>
                      <a:pt x="19" y="46"/>
                    </a:cubicBezTo>
                    <a:cubicBezTo>
                      <a:pt x="15" y="40"/>
                      <a:pt x="17" y="33"/>
                      <a:pt x="15" y="28"/>
                    </a:cubicBezTo>
                    <a:cubicBezTo>
                      <a:pt x="18" y="25"/>
                      <a:pt x="18" y="25"/>
                      <a:pt x="18" y="25"/>
                    </a:cubicBezTo>
                    <a:cubicBezTo>
                      <a:pt x="14" y="18"/>
                      <a:pt x="16" y="32"/>
                      <a:pt x="9" y="27"/>
                    </a:cubicBezTo>
                    <a:cubicBezTo>
                      <a:pt x="18" y="26"/>
                      <a:pt x="5" y="23"/>
                      <a:pt x="9" y="19"/>
                    </a:cubicBezTo>
                    <a:cubicBezTo>
                      <a:pt x="13" y="18"/>
                      <a:pt x="11" y="23"/>
                      <a:pt x="16" y="21"/>
                    </a:cubicBezTo>
                    <a:cubicBezTo>
                      <a:pt x="11" y="20"/>
                      <a:pt x="14" y="19"/>
                      <a:pt x="13" y="17"/>
                    </a:cubicBezTo>
                    <a:cubicBezTo>
                      <a:pt x="18" y="18"/>
                      <a:pt x="14" y="13"/>
                      <a:pt x="19" y="14"/>
                    </a:cubicBezTo>
                    <a:cubicBezTo>
                      <a:pt x="10" y="6"/>
                      <a:pt x="10" y="6"/>
                      <a:pt x="10" y="6"/>
                    </a:cubicBezTo>
                    <a:cubicBezTo>
                      <a:pt x="13" y="5"/>
                      <a:pt x="13" y="3"/>
                      <a:pt x="12" y="1"/>
                    </a:cubicBezTo>
                    <a:cubicBezTo>
                      <a:pt x="12" y="6"/>
                      <a:pt x="5" y="0"/>
                      <a:pt x="3" y="5"/>
                    </a:cubicBezTo>
                    <a:cubicBezTo>
                      <a:pt x="5" y="11"/>
                      <a:pt x="6" y="22"/>
                      <a:pt x="4" y="31"/>
                    </a:cubicBezTo>
                    <a:cubicBezTo>
                      <a:pt x="10" y="32"/>
                      <a:pt x="4" y="36"/>
                      <a:pt x="9" y="37"/>
                    </a:cubicBezTo>
                    <a:cubicBezTo>
                      <a:pt x="3" y="38"/>
                      <a:pt x="3" y="38"/>
                      <a:pt x="3" y="38"/>
                    </a:cubicBezTo>
                    <a:cubicBezTo>
                      <a:pt x="4" y="44"/>
                      <a:pt x="6" y="37"/>
                      <a:pt x="9" y="38"/>
                    </a:cubicBezTo>
                    <a:cubicBezTo>
                      <a:pt x="10" y="41"/>
                      <a:pt x="6" y="43"/>
                      <a:pt x="3" y="42"/>
                    </a:cubicBezTo>
                    <a:cubicBezTo>
                      <a:pt x="3" y="46"/>
                      <a:pt x="5" y="43"/>
                      <a:pt x="8" y="45"/>
                    </a:cubicBezTo>
                    <a:cubicBezTo>
                      <a:pt x="1" y="47"/>
                      <a:pt x="1" y="47"/>
                      <a:pt x="1" y="47"/>
                    </a:cubicBezTo>
                    <a:cubicBezTo>
                      <a:pt x="3" y="59"/>
                      <a:pt x="7" y="75"/>
                      <a:pt x="2" y="88"/>
                    </a:cubicBezTo>
                    <a:cubicBezTo>
                      <a:pt x="7" y="87"/>
                      <a:pt x="7" y="87"/>
                      <a:pt x="7" y="87"/>
                    </a:cubicBezTo>
                    <a:cubicBezTo>
                      <a:pt x="4" y="93"/>
                      <a:pt x="16" y="98"/>
                      <a:pt x="6" y="103"/>
                    </a:cubicBezTo>
                    <a:cubicBezTo>
                      <a:pt x="10" y="105"/>
                      <a:pt x="10" y="105"/>
                      <a:pt x="10" y="105"/>
                    </a:cubicBezTo>
                    <a:cubicBezTo>
                      <a:pt x="8" y="104"/>
                      <a:pt x="3" y="106"/>
                      <a:pt x="0" y="104"/>
                    </a:cubicBezTo>
                    <a:cubicBezTo>
                      <a:pt x="2" y="106"/>
                      <a:pt x="0" y="107"/>
                      <a:pt x="1" y="109"/>
                    </a:cubicBezTo>
                    <a:cubicBezTo>
                      <a:pt x="3" y="106"/>
                      <a:pt x="3" y="106"/>
                      <a:pt x="3" y="106"/>
                    </a:cubicBezTo>
                    <a:cubicBezTo>
                      <a:pt x="7" y="109"/>
                      <a:pt x="5" y="111"/>
                      <a:pt x="1" y="111"/>
                    </a:cubicBezTo>
                    <a:cubicBezTo>
                      <a:pt x="6" y="116"/>
                      <a:pt x="9" y="109"/>
                      <a:pt x="13" y="108"/>
                    </a:cubicBezTo>
                    <a:cubicBezTo>
                      <a:pt x="5" y="101"/>
                      <a:pt x="21" y="102"/>
                      <a:pt x="18" y="96"/>
                    </a:cubicBezTo>
                    <a:cubicBezTo>
                      <a:pt x="16" y="92"/>
                      <a:pt x="14" y="96"/>
                      <a:pt x="12" y="9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82" name="Freeform 870"/>
              <p:cNvSpPr>
                <a:spLocks/>
              </p:cNvSpPr>
              <p:nvPr/>
            </p:nvSpPr>
            <p:spPr bwMode="auto">
              <a:xfrm>
                <a:off x="3681" y="2966"/>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83" name="Freeform 871"/>
              <p:cNvSpPr>
                <a:spLocks/>
              </p:cNvSpPr>
              <p:nvPr/>
            </p:nvSpPr>
            <p:spPr bwMode="auto">
              <a:xfrm>
                <a:off x="3692" y="2876"/>
                <a:ext cx="1" cy="2"/>
              </a:xfrm>
              <a:custGeom>
                <a:avLst/>
                <a:gdLst>
                  <a:gd name="T0" fmla="*/ 1 w 1"/>
                  <a:gd name="T1" fmla="*/ 2 h 2"/>
                  <a:gd name="T2" fmla="*/ 1 w 1"/>
                  <a:gd name="T3" fmla="*/ 1 h 2"/>
                  <a:gd name="T4" fmla="*/ 1 w 1"/>
                  <a:gd name="T5" fmla="*/ 2 h 2"/>
                </a:gdLst>
                <a:ahLst/>
                <a:cxnLst>
                  <a:cxn ang="0">
                    <a:pos x="T0" y="T1"/>
                  </a:cxn>
                  <a:cxn ang="0">
                    <a:pos x="T2" y="T3"/>
                  </a:cxn>
                  <a:cxn ang="0">
                    <a:pos x="T4" y="T5"/>
                  </a:cxn>
                </a:cxnLst>
                <a:rect l="0" t="0" r="r" b="b"/>
                <a:pathLst>
                  <a:path w="1" h="2">
                    <a:moveTo>
                      <a:pt x="1" y="2"/>
                    </a:moveTo>
                    <a:cubicBezTo>
                      <a:pt x="1" y="1"/>
                      <a:pt x="1" y="1"/>
                      <a:pt x="1" y="1"/>
                    </a:cubicBezTo>
                    <a:cubicBezTo>
                      <a:pt x="0" y="0"/>
                      <a:pt x="1" y="1"/>
                      <a:pt x="1"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84" name="Rectangle 872"/>
              <p:cNvSpPr>
                <a:spLocks noChangeArrowheads="1"/>
              </p:cNvSpPr>
              <p:nvPr/>
            </p:nvSpPr>
            <p:spPr bwMode="auto">
              <a:xfrm>
                <a:off x="3683" y="2972"/>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85" name="Freeform 873"/>
              <p:cNvSpPr>
                <a:spLocks/>
              </p:cNvSpPr>
              <p:nvPr/>
            </p:nvSpPr>
            <p:spPr bwMode="auto">
              <a:xfrm>
                <a:off x="3691" y="2974"/>
                <a:ext cx="2" cy="2"/>
              </a:xfrm>
              <a:custGeom>
                <a:avLst/>
                <a:gdLst>
                  <a:gd name="T0" fmla="*/ 2 w 2"/>
                  <a:gd name="T1" fmla="*/ 2 h 2"/>
                  <a:gd name="T2" fmla="*/ 2 w 2"/>
                  <a:gd name="T3" fmla="*/ 0 h 2"/>
                  <a:gd name="T4" fmla="*/ 0 w 2"/>
                  <a:gd name="T5" fmla="*/ 1 h 2"/>
                  <a:gd name="T6" fmla="*/ 2 w 2"/>
                  <a:gd name="T7" fmla="*/ 2 h 2"/>
                </a:gdLst>
                <a:ahLst/>
                <a:cxnLst>
                  <a:cxn ang="0">
                    <a:pos x="T0" y="T1"/>
                  </a:cxn>
                  <a:cxn ang="0">
                    <a:pos x="T2" y="T3"/>
                  </a:cxn>
                  <a:cxn ang="0">
                    <a:pos x="T4" y="T5"/>
                  </a:cxn>
                  <a:cxn ang="0">
                    <a:pos x="T6" y="T7"/>
                  </a:cxn>
                </a:cxnLst>
                <a:rect l="0" t="0" r="r" b="b"/>
                <a:pathLst>
                  <a:path w="2" h="2">
                    <a:moveTo>
                      <a:pt x="2" y="2"/>
                    </a:moveTo>
                    <a:lnTo>
                      <a:pt x="2" y="0"/>
                    </a:lnTo>
                    <a:lnTo>
                      <a:pt x="0" y="1"/>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86" name="Freeform 874"/>
              <p:cNvSpPr>
                <a:spLocks/>
              </p:cNvSpPr>
              <p:nvPr/>
            </p:nvSpPr>
            <p:spPr bwMode="auto">
              <a:xfrm>
                <a:off x="3696" y="2862"/>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87" name="Freeform 875"/>
              <p:cNvSpPr>
                <a:spLocks/>
              </p:cNvSpPr>
              <p:nvPr/>
            </p:nvSpPr>
            <p:spPr bwMode="auto">
              <a:xfrm>
                <a:off x="3699" y="2820"/>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88" name="Freeform 876"/>
              <p:cNvSpPr>
                <a:spLocks/>
              </p:cNvSpPr>
              <p:nvPr/>
            </p:nvSpPr>
            <p:spPr bwMode="auto">
              <a:xfrm>
                <a:off x="3673" y="2704"/>
                <a:ext cx="29" cy="171"/>
              </a:xfrm>
              <a:custGeom>
                <a:avLst/>
                <a:gdLst>
                  <a:gd name="T0" fmla="*/ 17 w 34"/>
                  <a:gd name="T1" fmla="*/ 7 h 198"/>
                  <a:gd name="T2" fmla="*/ 10 w 34"/>
                  <a:gd name="T3" fmla="*/ 4 h 198"/>
                  <a:gd name="T4" fmla="*/ 7 w 34"/>
                  <a:gd name="T5" fmla="*/ 11 h 198"/>
                  <a:gd name="T6" fmla="*/ 11 w 34"/>
                  <a:gd name="T7" fmla="*/ 21 h 198"/>
                  <a:gd name="T8" fmla="*/ 12 w 34"/>
                  <a:gd name="T9" fmla="*/ 43 h 198"/>
                  <a:gd name="T10" fmla="*/ 10 w 34"/>
                  <a:gd name="T11" fmla="*/ 58 h 198"/>
                  <a:gd name="T12" fmla="*/ 16 w 34"/>
                  <a:gd name="T13" fmla="*/ 77 h 198"/>
                  <a:gd name="T14" fmla="*/ 14 w 34"/>
                  <a:gd name="T15" fmla="*/ 81 h 198"/>
                  <a:gd name="T16" fmla="*/ 13 w 34"/>
                  <a:gd name="T17" fmla="*/ 92 h 198"/>
                  <a:gd name="T18" fmla="*/ 23 w 34"/>
                  <a:gd name="T19" fmla="*/ 96 h 198"/>
                  <a:gd name="T20" fmla="*/ 23 w 34"/>
                  <a:gd name="T21" fmla="*/ 106 h 198"/>
                  <a:gd name="T22" fmla="*/ 19 w 34"/>
                  <a:gd name="T23" fmla="*/ 114 h 198"/>
                  <a:gd name="T24" fmla="*/ 19 w 34"/>
                  <a:gd name="T25" fmla="*/ 127 h 198"/>
                  <a:gd name="T26" fmla="*/ 18 w 34"/>
                  <a:gd name="T27" fmla="*/ 140 h 198"/>
                  <a:gd name="T28" fmla="*/ 20 w 34"/>
                  <a:gd name="T29" fmla="*/ 151 h 198"/>
                  <a:gd name="T30" fmla="*/ 24 w 34"/>
                  <a:gd name="T31" fmla="*/ 160 h 198"/>
                  <a:gd name="T32" fmla="*/ 20 w 34"/>
                  <a:gd name="T33" fmla="*/ 162 h 198"/>
                  <a:gd name="T34" fmla="*/ 21 w 34"/>
                  <a:gd name="T35" fmla="*/ 170 h 198"/>
                  <a:gd name="T36" fmla="*/ 20 w 34"/>
                  <a:gd name="T37" fmla="*/ 197 h 198"/>
                  <a:gd name="T38" fmla="*/ 22 w 34"/>
                  <a:gd name="T39" fmla="*/ 183 h 198"/>
                  <a:gd name="T40" fmla="*/ 18 w 34"/>
                  <a:gd name="T41" fmla="*/ 181 h 198"/>
                  <a:gd name="T42" fmla="*/ 30 w 34"/>
                  <a:gd name="T43" fmla="*/ 178 h 198"/>
                  <a:gd name="T44" fmla="*/ 31 w 34"/>
                  <a:gd name="T45" fmla="*/ 174 h 198"/>
                  <a:gd name="T46" fmla="*/ 30 w 34"/>
                  <a:gd name="T47" fmla="*/ 164 h 198"/>
                  <a:gd name="T48" fmla="*/ 32 w 34"/>
                  <a:gd name="T49" fmla="*/ 156 h 198"/>
                  <a:gd name="T50" fmla="*/ 32 w 34"/>
                  <a:gd name="T51" fmla="*/ 144 h 198"/>
                  <a:gd name="T52" fmla="*/ 29 w 34"/>
                  <a:gd name="T53" fmla="*/ 133 h 198"/>
                  <a:gd name="T54" fmla="*/ 30 w 34"/>
                  <a:gd name="T55" fmla="*/ 133 h 198"/>
                  <a:gd name="T56" fmla="*/ 30 w 34"/>
                  <a:gd name="T57" fmla="*/ 129 h 198"/>
                  <a:gd name="T58" fmla="*/ 29 w 34"/>
                  <a:gd name="T59" fmla="*/ 121 h 198"/>
                  <a:gd name="T60" fmla="*/ 26 w 34"/>
                  <a:gd name="T61" fmla="*/ 112 h 198"/>
                  <a:gd name="T62" fmla="*/ 31 w 34"/>
                  <a:gd name="T63" fmla="*/ 109 h 198"/>
                  <a:gd name="T64" fmla="*/ 31 w 34"/>
                  <a:gd name="T65" fmla="*/ 98 h 198"/>
                  <a:gd name="T66" fmla="*/ 25 w 34"/>
                  <a:gd name="T67" fmla="*/ 94 h 198"/>
                  <a:gd name="T68" fmla="*/ 23 w 34"/>
                  <a:gd name="T69" fmla="*/ 81 h 198"/>
                  <a:gd name="T70" fmla="*/ 21 w 34"/>
                  <a:gd name="T71" fmla="*/ 62 h 198"/>
                  <a:gd name="T72" fmla="*/ 21 w 34"/>
                  <a:gd name="T73" fmla="*/ 57 h 198"/>
                  <a:gd name="T74" fmla="*/ 20 w 34"/>
                  <a:gd name="T75" fmla="*/ 37 h 198"/>
                  <a:gd name="T76" fmla="*/ 14 w 34"/>
                  <a:gd name="T77" fmla="*/ 45 h 198"/>
                  <a:gd name="T78" fmla="*/ 23 w 34"/>
                  <a:gd name="T79" fmla="*/ 35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4" h="198">
                    <a:moveTo>
                      <a:pt x="24" y="17"/>
                    </a:moveTo>
                    <a:cubicBezTo>
                      <a:pt x="22" y="14"/>
                      <a:pt x="21" y="9"/>
                      <a:pt x="17" y="7"/>
                    </a:cubicBezTo>
                    <a:cubicBezTo>
                      <a:pt x="19" y="7"/>
                      <a:pt x="19" y="7"/>
                      <a:pt x="19" y="7"/>
                    </a:cubicBezTo>
                    <a:cubicBezTo>
                      <a:pt x="18" y="6"/>
                      <a:pt x="14" y="0"/>
                      <a:pt x="10" y="4"/>
                    </a:cubicBezTo>
                    <a:cubicBezTo>
                      <a:pt x="12" y="5"/>
                      <a:pt x="12" y="5"/>
                      <a:pt x="12" y="5"/>
                    </a:cubicBezTo>
                    <a:cubicBezTo>
                      <a:pt x="16" y="9"/>
                      <a:pt x="8" y="7"/>
                      <a:pt x="7" y="11"/>
                    </a:cubicBezTo>
                    <a:cubicBezTo>
                      <a:pt x="8" y="15"/>
                      <a:pt x="17" y="17"/>
                      <a:pt x="15" y="20"/>
                    </a:cubicBezTo>
                    <a:cubicBezTo>
                      <a:pt x="15" y="21"/>
                      <a:pt x="13" y="21"/>
                      <a:pt x="11" y="21"/>
                    </a:cubicBezTo>
                    <a:cubicBezTo>
                      <a:pt x="10" y="24"/>
                      <a:pt x="17" y="26"/>
                      <a:pt x="18" y="28"/>
                    </a:cubicBezTo>
                    <a:cubicBezTo>
                      <a:pt x="0" y="29"/>
                      <a:pt x="23" y="38"/>
                      <a:pt x="12" y="43"/>
                    </a:cubicBezTo>
                    <a:cubicBezTo>
                      <a:pt x="13" y="47"/>
                      <a:pt x="12" y="51"/>
                      <a:pt x="15" y="55"/>
                    </a:cubicBezTo>
                    <a:cubicBezTo>
                      <a:pt x="11" y="53"/>
                      <a:pt x="15" y="59"/>
                      <a:pt x="10" y="58"/>
                    </a:cubicBezTo>
                    <a:cubicBezTo>
                      <a:pt x="20" y="59"/>
                      <a:pt x="6" y="70"/>
                      <a:pt x="18" y="70"/>
                    </a:cubicBezTo>
                    <a:cubicBezTo>
                      <a:pt x="15" y="76"/>
                      <a:pt x="19" y="70"/>
                      <a:pt x="16" y="77"/>
                    </a:cubicBezTo>
                    <a:cubicBezTo>
                      <a:pt x="15" y="77"/>
                      <a:pt x="15" y="76"/>
                      <a:pt x="15" y="75"/>
                    </a:cubicBezTo>
                    <a:cubicBezTo>
                      <a:pt x="12" y="78"/>
                      <a:pt x="20" y="79"/>
                      <a:pt x="14" y="81"/>
                    </a:cubicBezTo>
                    <a:cubicBezTo>
                      <a:pt x="13" y="86"/>
                      <a:pt x="18" y="82"/>
                      <a:pt x="21" y="85"/>
                    </a:cubicBezTo>
                    <a:cubicBezTo>
                      <a:pt x="20" y="90"/>
                      <a:pt x="18" y="89"/>
                      <a:pt x="13" y="92"/>
                    </a:cubicBezTo>
                    <a:cubicBezTo>
                      <a:pt x="19" y="92"/>
                      <a:pt x="16" y="95"/>
                      <a:pt x="19" y="98"/>
                    </a:cubicBezTo>
                    <a:cubicBezTo>
                      <a:pt x="20" y="97"/>
                      <a:pt x="21" y="94"/>
                      <a:pt x="23" y="96"/>
                    </a:cubicBezTo>
                    <a:cubicBezTo>
                      <a:pt x="22" y="102"/>
                      <a:pt x="27" y="101"/>
                      <a:pt x="29" y="106"/>
                    </a:cubicBezTo>
                    <a:cubicBezTo>
                      <a:pt x="22" y="109"/>
                      <a:pt x="29" y="101"/>
                      <a:pt x="23" y="106"/>
                    </a:cubicBezTo>
                    <a:cubicBezTo>
                      <a:pt x="20" y="102"/>
                      <a:pt x="20" y="100"/>
                      <a:pt x="15" y="98"/>
                    </a:cubicBezTo>
                    <a:cubicBezTo>
                      <a:pt x="15" y="103"/>
                      <a:pt x="16" y="108"/>
                      <a:pt x="19" y="114"/>
                    </a:cubicBezTo>
                    <a:cubicBezTo>
                      <a:pt x="18" y="117"/>
                      <a:pt x="16" y="112"/>
                      <a:pt x="15" y="115"/>
                    </a:cubicBezTo>
                    <a:cubicBezTo>
                      <a:pt x="12" y="120"/>
                      <a:pt x="22" y="123"/>
                      <a:pt x="19" y="127"/>
                    </a:cubicBezTo>
                    <a:cubicBezTo>
                      <a:pt x="16" y="126"/>
                      <a:pt x="16" y="126"/>
                      <a:pt x="16" y="126"/>
                    </a:cubicBezTo>
                    <a:cubicBezTo>
                      <a:pt x="21" y="129"/>
                      <a:pt x="15" y="135"/>
                      <a:pt x="18" y="140"/>
                    </a:cubicBezTo>
                    <a:cubicBezTo>
                      <a:pt x="19" y="140"/>
                      <a:pt x="21" y="139"/>
                      <a:pt x="22" y="140"/>
                    </a:cubicBezTo>
                    <a:cubicBezTo>
                      <a:pt x="13" y="140"/>
                      <a:pt x="26" y="147"/>
                      <a:pt x="20" y="151"/>
                    </a:cubicBezTo>
                    <a:cubicBezTo>
                      <a:pt x="26" y="151"/>
                      <a:pt x="29" y="156"/>
                      <a:pt x="30" y="159"/>
                    </a:cubicBezTo>
                    <a:cubicBezTo>
                      <a:pt x="28" y="160"/>
                      <a:pt x="26" y="160"/>
                      <a:pt x="24" y="160"/>
                    </a:cubicBezTo>
                    <a:cubicBezTo>
                      <a:pt x="28" y="155"/>
                      <a:pt x="18" y="155"/>
                      <a:pt x="16" y="151"/>
                    </a:cubicBezTo>
                    <a:cubicBezTo>
                      <a:pt x="19" y="154"/>
                      <a:pt x="16" y="160"/>
                      <a:pt x="20" y="162"/>
                    </a:cubicBezTo>
                    <a:cubicBezTo>
                      <a:pt x="15" y="161"/>
                      <a:pt x="15" y="161"/>
                      <a:pt x="15" y="161"/>
                    </a:cubicBezTo>
                    <a:cubicBezTo>
                      <a:pt x="15" y="166"/>
                      <a:pt x="25" y="165"/>
                      <a:pt x="21" y="170"/>
                    </a:cubicBezTo>
                    <a:cubicBezTo>
                      <a:pt x="18" y="169"/>
                      <a:pt x="18" y="169"/>
                      <a:pt x="18" y="169"/>
                    </a:cubicBezTo>
                    <a:cubicBezTo>
                      <a:pt x="19" y="179"/>
                      <a:pt x="13" y="190"/>
                      <a:pt x="20" y="197"/>
                    </a:cubicBezTo>
                    <a:cubicBezTo>
                      <a:pt x="22" y="198"/>
                      <a:pt x="29" y="194"/>
                      <a:pt x="31" y="194"/>
                    </a:cubicBezTo>
                    <a:cubicBezTo>
                      <a:pt x="28" y="189"/>
                      <a:pt x="24" y="187"/>
                      <a:pt x="22" y="183"/>
                    </a:cubicBezTo>
                    <a:cubicBezTo>
                      <a:pt x="27" y="183"/>
                      <a:pt x="27" y="183"/>
                      <a:pt x="27" y="183"/>
                    </a:cubicBezTo>
                    <a:cubicBezTo>
                      <a:pt x="23" y="183"/>
                      <a:pt x="21" y="178"/>
                      <a:pt x="18" y="181"/>
                    </a:cubicBezTo>
                    <a:cubicBezTo>
                      <a:pt x="16" y="178"/>
                      <a:pt x="23" y="179"/>
                      <a:pt x="20" y="175"/>
                    </a:cubicBezTo>
                    <a:cubicBezTo>
                      <a:pt x="25" y="176"/>
                      <a:pt x="26" y="178"/>
                      <a:pt x="30" y="178"/>
                    </a:cubicBezTo>
                    <a:cubicBezTo>
                      <a:pt x="28" y="175"/>
                      <a:pt x="28" y="175"/>
                      <a:pt x="28" y="175"/>
                    </a:cubicBezTo>
                    <a:cubicBezTo>
                      <a:pt x="30" y="176"/>
                      <a:pt x="29" y="173"/>
                      <a:pt x="31" y="174"/>
                    </a:cubicBezTo>
                    <a:cubicBezTo>
                      <a:pt x="25" y="169"/>
                      <a:pt x="34" y="167"/>
                      <a:pt x="31" y="161"/>
                    </a:cubicBezTo>
                    <a:cubicBezTo>
                      <a:pt x="30" y="164"/>
                      <a:pt x="30" y="164"/>
                      <a:pt x="30" y="164"/>
                    </a:cubicBezTo>
                    <a:cubicBezTo>
                      <a:pt x="27" y="164"/>
                      <a:pt x="27" y="163"/>
                      <a:pt x="26" y="161"/>
                    </a:cubicBezTo>
                    <a:cubicBezTo>
                      <a:pt x="31" y="160"/>
                      <a:pt x="30" y="159"/>
                      <a:pt x="32" y="156"/>
                    </a:cubicBezTo>
                    <a:cubicBezTo>
                      <a:pt x="29" y="154"/>
                      <a:pt x="24" y="153"/>
                      <a:pt x="24" y="150"/>
                    </a:cubicBezTo>
                    <a:cubicBezTo>
                      <a:pt x="30" y="150"/>
                      <a:pt x="27" y="144"/>
                      <a:pt x="32" y="144"/>
                    </a:cubicBezTo>
                    <a:cubicBezTo>
                      <a:pt x="26" y="143"/>
                      <a:pt x="30" y="137"/>
                      <a:pt x="26" y="137"/>
                    </a:cubicBezTo>
                    <a:cubicBezTo>
                      <a:pt x="25" y="135"/>
                      <a:pt x="26" y="133"/>
                      <a:pt x="29" y="133"/>
                    </a:cubicBezTo>
                    <a:cubicBezTo>
                      <a:pt x="30" y="134"/>
                      <a:pt x="30" y="134"/>
                      <a:pt x="30" y="134"/>
                    </a:cubicBezTo>
                    <a:cubicBezTo>
                      <a:pt x="30" y="133"/>
                      <a:pt x="30" y="133"/>
                      <a:pt x="30" y="133"/>
                    </a:cubicBezTo>
                    <a:cubicBezTo>
                      <a:pt x="31" y="133"/>
                      <a:pt x="31" y="133"/>
                      <a:pt x="31" y="133"/>
                    </a:cubicBezTo>
                    <a:cubicBezTo>
                      <a:pt x="31" y="131"/>
                      <a:pt x="27" y="131"/>
                      <a:pt x="30" y="129"/>
                    </a:cubicBezTo>
                    <a:cubicBezTo>
                      <a:pt x="31" y="129"/>
                      <a:pt x="31" y="130"/>
                      <a:pt x="32" y="131"/>
                    </a:cubicBezTo>
                    <a:cubicBezTo>
                      <a:pt x="33" y="127"/>
                      <a:pt x="24" y="124"/>
                      <a:pt x="29" y="121"/>
                    </a:cubicBezTo>
                    <a:cubicBezTo>
                      <a:pt x="26" y="120"/>
                      <a:pt x="26" y="116"/>
                      <a:pt x="20" y="117"/>
                    </a:cubicBezTo>
                    <a:cubicBezTo>
                      <a:pt x="22" y="115"/>
                      <a:pt x="27" y="116"/>
                      <a:pt x="26" y="112"/>
                    </a:cubicBezTo>
                    <a:cubicBezTo>
                      <a:pt x="21" y="111"/>
                      <a:pt x="27" y="109"/>
                      <a:pt x="24" y="106"/>
                    </a:cubicBezTo>
                    <a:cubicBezTo>
                      <a:pt x="29" y="109"/>
                      <a:pt x="26" y="106"/>
                      <a:pt x="31" y="109"/>
                    </a:cubicBezTo>
                    <a:cubicBezTo>
                      <a:pt x="33" y="107"/>
                      <a:pt x="26" y="103"/>
                      <a:pt x="27" y="99"/>
                    </a:cubicBezTo>
                    <a:cubicBezTo>
                      <a:pt x="31" y="98"/>
                      <a:pt x="31" y="98"/>
                      <a:pt x="31" y="98"/>
                    </a:cubicBezTo>
                    <a:cubicBezTo>
                      <a:pt x="29" y="97"/>
                      <a:pt x="25" y="95"/>
                      <a:pt x="29" y="94"/>
                    </a:cubicBezTo>
                    <a:cubicBezTo>
                      <a:pt x="25" y="94"/>
                      <a:pt x="25" y="94"/>
                      <a:pt x="25" y="94"/>
                    </a:cubicBezTo>
                    <a:cubicBezTo>
                      <a:pt x="27" y="91"/>
                      <a:pt x="26" y="87"/>
                      <a:pt x="30" y="84"/>
                    </a:cubicBezTo>
                    <a:cubicBezTo>
                      <a:pt x="23" y="81"/>
                      <a:pt x="23" y="81"/>
                      <a:pt x="23" y="81"/>
                    </a:cubicBezTo>
                    <a:cubicBezTo>
                      <a:pt x="30" y="76"/>
                      <a:pt x="24" y="70"/>
                      <a:pt x="18" y="67"/>
                    </a:cubicBezTo>
                    <a:cubicBezTo>
                      <a:pt x="18" y="65"/>
                      <a:pt x="19" y="62"/>
                      <a:pt x="21" y="62"/>
                    </a:cubicBezTo>
                    <a:cubicBezTo>
                      <a:pt x="23" y="64"/>
                      <a:pt x="23" y="64"/>
                      <a:pt x="23" y="64"/>
                    </a:cubicBezTo>
                    <a:cubicBezTo>
                      <a:pt x="23" y="62"/>
                      <a:pt x="27" y="59"/>
                      <a:pt x="21" y="57"/>
                    </a:cubicBezTo>
                    <a:cubicBezTo>
                      <a:pt x="20" y="55"/>
                      <a:pt x="25" y="55"/>
                      <a:pt x="26" y="53"/>
                    </a:cubicBezTo>
                    <a:cubicBezTo>
                      <a:pt x="18" y="48"/>
                      <a:pt x="32" y="38"/>
                      <a:pt x="20" y="37"/>
                    </a:cubicBezTo>
                    <a:cubicBezTo>
                      <a:pt x="20" y="39"/>
                      <a:pt x="17" y="43"/>
                      <a:pt x="18" y="47"/>
                    </a:cubicBezTo>
                    <a:cubicBezTo>
                      <a:pt x="17" y="46"/>
                      <a:pt x="14" y="47"/>
                      <a:pt x="14" y="45"/>
                    </a:cubicBezTo>
                    <a:cubicBezTo>
                      <a:pt x="13" y="41"/>
                      <a:pt x="18" y="39"/>
                      <a:pt x="16" y="35"/>
                    </a:cubicBezTo>
                    <a:cubicBezTo>
                      <a:pt x="23" y="35"/>
                      <a:pt x="23" y="35"/>
                      <a:pt x="23" y="35"/>
                    </a:cubicBezTo>
                    <a:cubicBezTo>
                      <a:pt x="31" y="28"/>
                      <a:pt x="13" y="22"/>
                      <a:pt x="24"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89" name="Freeform 877"/>
              <p:cNvSpPr>
                <a:spLocks/>
              </p:cNvSpPr>
              <p:nvPr/>
            </p:nvSpPr>
            <p:spPr bwMode="auto">
              <a:xfrm>
                <a:off x="3694" y="2761"/>
                <a:ext cx="3" cy="3"/>
              </a:xfrm>
              <a:custGeom>
                <a:avLst/>
                <a:gdLst>
                  <a:gd name="T0" fmla="*/ 0 w 4"/>
                  <a:gd name="T1" fmla="*/ 3 h 3"/>
                  <a:gd name="T2" fmla="*/ 4 w 4"/>
                  <a:gd name="T3" fmla="*/ 0 h 3"/>
                  <a:gd name="T4" fmla="*/ 1 w 4"/>
                  <a:gd name="T5" fmla="*/ 0 h 3"/>
                  <a:gd name="T6" fmla="*/ 0 w 4"/>
                  <a:gd name="T7" fmla="*/ 3 h 3"/>
                </a:gdLst>
                <a:ahLst/>
                <a:cxnLst>
                  <a:cxn ang="0">
                    <a:pos x="T0" y="T1"/>
                  </a:cxn>
                  <a:cxn ang="0">
                    <a:pos x="T2" y="T3"/>
                  </a:cxn>
                  <a:cxn ang="0">
                    <a:pos x="T4" y="T5"/>
                  </a:cxn>
                  <a:cxn ang="0">
                    <a:pos x="T6" y="T7"/>
                  </a:cxn>
                </a:cxnLst>
                <a:rect l="0" t="0" r="r" b="b"/>
                <a:pathLst>
                  <a:path w="4" h="3">
                    <a:moveTo>
                      <a:pt x="0" y="3"/>
                    </a:moveTo>
                    <a:cubicBezTo>
                      <a:pt x="4" y="0"/>
                      <a:pt x="4" y="0"/>
                      <a:pt x="4" y="0"/>
                    </a:cubicBezTo>
                    <a:cubicBezTo>
                      <a:pt x="1" y="0"/>
                      <a:pt x="1" y="0"/>
                      <a:pt x="1" y="0"/>
                    </a:cubicBezTo>
                    <a:cubicBezTo>
                      <a:pt x="1" y="1"/>
                      <a:pt x="1" y="2"/>
                      <a:pt x="0"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90" name="Freeform 878"/>
              <p:cNvSpPr>
                <a:spLocks/>
              </p:cNvSpPr>
              <p:nvPr/>
            </p:nvSpPr>
            <p:spPr bwMode="auto">
              <a:xfrm>
                <a:off x="3693" y="2759"/>
                <a:ext cx="1" cy="2"/>
              </a:xfrm>
              <a:custGeom>
                <a:avLst/>
                <a:gdLst>
                  <a:gd name="T0" fmla="*/ 2 w 2"/>
                  <a:gd name="T1" fmla="*/ 2 h 2"/>
                  <a:gd name="T2" fmla="*/ 0 w 2"/>
                  <a:gd name="T3" fmla="*/ 0 h 2"/>
                  <a:gd name="T4" fmla="*/ 1 w 2"/>
                  <a:gd name="T5" fmla="*/ 2 h 2"/>
                  <a:gd name="T6" fmla="*/ 2 w 2"/>
                  <a:gd name="T7" fmla="*/ 2 h 2"/>
                </a:gdLst>
                <a:ahLst/>
                <a:cxnLst>
                  <a:cxn ang="0">
                    <a:pos x="T0" y="T1"/>
                  </a:cxn>
                  <a:cxn ang="0">
                    <a:pos x="T2" y="T3"/>
                  </a:cxn>
                  <a:cxn ang="0">
                    <a:pos x="T4" y="T5"/>
                  </a:cxn>
                  <a:cxn ang="0">
                    <a:pos x="T6" y="T7"/>
                  </a:cxn>
                </a:cxnLst>
                <a:rect l="0" t="0" r="r" b="b"/>
                <a:pathLst>
                  <a:path w="2" h="2">
                    <a:moveTo>
                      <a:pt x="2" y="2"/>
                    </a:moveTo>
                    <a:cubicBezTo>
                      <a:pt x="0" y="0"/>
                      <a:pt x="0" y="0"/>
                      <a:pt x="0" y="0"/>
                    </a:cubicBezTo>
                    <a:cubicBezTo>
                      <a:pt x="0" y="1"/>
                      <a:pt x="0" y="1"/>
                      <a:pt x="1" y="2"/>
                    </a:cubicBez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91" name="Freeform 879"/>
              <p:cNvSpPr>
                <a:spLocks/>
              </p:cNvSpPr>
              <p:nvPr/>
            </p:nvSpPr>
            <p:spPr bwMode="auto">
              <a:xfrm>
                <a:off x="3691" y="2706"/>
                <a:ext cx="2" cy="3"/>
              </a:xfrm>
              <a:custGeom>
                <a:avLst/>
                <a:gdLst>
                  <a:gd name="T0" fmla="*/ 1 w 2"/>
                  <a:gd name="T1" fmla="*/ 3 h 3"/>
                  <a:gd name="T2" fmla="*/ 1 w 2"/>
                  <a:gd name="T3" fmla="*/ 0 h 3"/>
                  <a:gd name="T4" fmla="*/ 1 w 2"/>
                  <a:gd name="T5" fmla="*/ 3 h 3"/>
                </a:gdLst>
                <a:ahLst/>
                <a:cxnLst>
                  <a:cxn ang="0">
                    <a:pos x="T0" y="T1"/>
                  </a:cxn>
                  <a:cxn ang="0">
                    <a:pos x="T2" y="T3"/>
                  </a:cxn>
                  <a:cxn ang="0">
                    <a:pos x="T4" y="T5"/>
                  </a:cxn>
                </a:cxnLst>
                <a:rect l="0" t="0" r="r" b="b"/>
                <a:pathLst>
                  <a:path w="2" h="3">
                    <a:moveTo>
                      <a:pt x="1" y="3"/>
                    </a:moveTo>
                    <a:cubicBezTo>
                      <a:pt x="2" y="3"/>
                      <a:pt x="2" y="1"/>
                      <a:pt x="1" y="0"/>
                    </a:cubicBezTo>
                    <a:cubicBezTo>
                      <a:pt x="0" y="1"/>
                      <a:pt x="0" y="3"/>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92" name="Freeform 880"/>
              <p:cNvSpPr>
                <a:spLocks/>
              </p:cNvSpPr>
              <p:nvPr/>
            </p:nvSpPr>
            <p:spPr bwMode="auto">
              <a:xfrm>
                <a:off x="3689" y="2706"/>
                <a:ext cx="1" cy="1"/>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1"/>
                    </a:lnTo>
                    <a:lnTo>
                      <a:pt x="1"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93" name="Freeform 881"/>
              <p:cNvSpPr>
                <a:spLocks/>
              </p:cNvSpPr>
              <p:nvPr/>
            </p:nvSpPr>
            <p:spPr bwMode="auto">
              <a:xfrm>
                <a:off x="3672" y="2616"/>
                <a:ext cx="22" cy="90"/>
              </a:xfrm>
              <a:custGeom>
                <a:avLst/>
                <a:gdLst>
                  <a:gd name="T0" fmla="*/ 15 w 26"/>
                  <a:gd name="T1" fmla="*/ 18 h 104"/>
                  <a:gd name="T2" fmla="*/ 11 w 26"/>
                  <a:gd name="T3" fmla="*/ 13 h 104"/>
                  <a:gd name="T4" fmla="*/ 15 w 26"/>
                  <a:gd name="T5" fmla="*/ 9 h 104"/>
                  <a:gd name="T6" fmla="*/ 8 w 26"/>
                  <a:gd name="T7" fmla="*/ 1 h 104"/>
                  <a:gd name="T8" fmla="*/ 10 w 26"/>
                  <a:gd name="T9" fmla="*/ 51 h 104"/>
                  <a:gd name="T10" fmla="*/ 7 w 26"/>
                  <a:gd name="T11" fmla="*/ 48 h 104"/>
                  <a:gd name="T12" fmla="*/ 12 w 26"/>
                  <a:gd name="T13" fmla="*/ 67 h 104"/>
                  <a:gd name="T14" fmla="*/ 6 w 26"/>
                  <a:gd name="T15" fmla="*/ 66 h 104"/>
                  <a:gd name="T16" fmla="*/ 8 w 26"/>
                  <a:gd name="T17" fmla="*/ 77 h 104"/>
                  <a:gd name="T18" fmla="*/ 11 w 26"/>
                  <a:gd name="T19" fmla="*/ 77 h 104"/>
                  <a:gd name="T20" fmla="*/ 10 w 26"/>
                  <a:gd name="T21" fmla="*/ 79 h 104"/>
                  <a:gd name="T22" fmla="*/ 11 w 26"/>
                  <a:gd name="T23" fmla="*/ 79 h 104"/>
                  <a:gd name="T24" fmla="*/ 12 w 26"/>
                  <a:gd name="T25" fmla="*/ 86 h 104"/>
                  <a:gd name="T26" fmla="*/ 10 w 26"/>
                  <a:gd name="T27" fmla="*/ 84 h 104"/>
                  <a:gd name="T28" fmla="*/ 12 w 26"/>
                  <a:gd name="T29" fmla="*/ 89 h 104"/>
                  <a:gd name="T30" fmla="*/ 9 w 26"/>
                  <a:gd name="T31" fmla="*/ 89 h 104"/>
                  <a:gd name="T32" fmla="*/ 14 w 26"/>
                  <a:gd name="T33" fmla="*/ 103 h 104"/>
                  <a:gd name="T34" fmla="*/ 19 w 26"/>
                  <a:gd name="T35" fmla="*/ 104 h 104"/>
                  <a:gd name="T36" fmla="*/ 15 w 26"/>
                  <a:gd name="T37" fmla="*/ 92 h 104"/>
                  <a:gd name="T38" fmla="*/ 15 w 26"/>
                  <a:gd name="T39" fmla="*/ 93 h 104"/>
                  <a:gd name="T40" fmla="*/ 13 w 26"/>
                  <a:gd name="T41" fmla="*/ 86 h 104"/>
                  <a:gd name="T42" fmla="*/ 19 w 26"/>
                  <a:gd name="T43" fmla="*/ 90 h 104"/>
                  <a:gd name="T44" fmla="*/ 22 w 26"/>
                  <a:gd name="T45" fmla="*/ 78 h 104"/>
                  <a:gd name="T46" fmla="*/ 23 w 26"/>
                  <a:gd name="T47" fmla="*/ 79 h 104"/>
                  <a:gd name="T48" fmla="*/ 21 w 26"/>
                  <a:gd name="T49" fmla="*/ 75 h 104"/>
                  <a:gd name="T50" fmla="*/ 18 w 26"/>
                  <a:gd name="T51" fmla="*/ 78 h 104"/>
                  <a:gd name="T52" fmla="*/ 12 w 26"/>
                  <a:gd name="T53" fmla="*/ 75 h 104"/>
                  <a:gd name="T54" fmla="*/ 12 w 26"/>
                  <a:gd name="T55" fmla="*/ 71 h 104"/>
                  <a:gd name="T56" fmla="*/ 17 w 26"/>
                  <a:gd name="T57" fmla="*/ 74 h 104"/>
                  <a:gd name="T58" fmla="*/ 15 w 26"/>
                  <a:gd name="T59" fmla="*/ 71 h 104"/>
                  <a:gd name="T60" fmla="*/ 21 w 26"/>
                  <a:gd name="T61" fmla="*/ 67 h 104"/>
                  <a:gd name="T62" fmla="*/ 15 w 26"/>
                  <a:gd name="T63" fmla="*/ 67 h 104"/>
                  <a:gd name="T64" fmla="*/ 14 w 26"/>
                  <a:gd name="T65" fmla="*/ 47 h 104"/>
                  <a:gd name="T66" fmla="*/ 18 w 26"/>
                  <a:gd name="T67" fmla="*/ 50 h 104"/>
                  <a:gd name="T68" fmla="*/ 14 w 26"/>
                  <a:gd name="T69" fmla="*/ 46 h 104"/>
                  <a:gd name="T70" fmla="*/ 16 w 26"/>
                  <a:gd name="T71" fmla="*/ 34 h 104"/>
                  <a:gd name="T72" fmla="*/ 13 w 26"/>
                  <a:gd name="T73" fmla="*/ 35 h 104"/>
                  <a:gd name="T74" fmla="*/ 15 w 26"/>
                  <a:gd name="T75" fmla="*/ 22 h 104"/>
                  <a:gd name="T76" fmla="*/ 15 w 26"/>
                  <a:gd name="T77" fmla="*/ 22 h 104"/>
                  <a:gd name="T78" fmla="*/ 9 w 26"/>
                  <a:gd name="T79" fmla="*/ 15 h 104"/>
                  <a:gd name="T80" fmla="*/ 15 w 26"/>
                  <a:gd name="T81" fmla="*/ 1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104">
                    <a:moveTo>
                      <a:pt x="15" y="18"/>
                    </a:moveTo>
                    <a:cubicBezTo>
                      <a:pt x="11" y="13"/>
                      <a:pt x="11" y="13"/>
                      <a:pt x="11" y="13"/>
                    </a:cubicBezTo>
                    <a:cubicBezTo>
                      <a:pt x="14" y="12"/>
                      <a:pt x="11" y="6"/>
                      <a:pt x="15" y="9"/>
                    </a:cubicBezTo>
                    <a:cubicBezTo>
                      <a:pt x="10" y="5"/>
                      <a:pt x="16" y="0"/>
                      <a:pt x="8" y="1"/>
                    </a:cubicBezTo>
                    <a:cubicBezTo>
                      <a:pt x="9" y="15"/>
                      <a:pt x="3" y="34"/>
                      <a:pt x="10" y="51"/>
                    </a:cubicBezTo>
                    <a:cubicBezTo>
                      <a:pt x="7" y="48"/>
                      <a:pt x="7" y="48"/>
                      <a:pt x="7" y="48"/>
                    </a:cubicBezTo>
                    <a:cubicBezTo>
                      <a:pt x="13" y="57"/>
                      <a:pt x="0" y="60"/>
                      <a:pt x="12" y="67"/>
                    </a:cubicBezTo>
                    <a:cubicBezTo>
                      <a:pt x="6" y="66"/>
                      <a:pt x="6" y="66"/>
                      <a:pt x="6" y="66"/>
                    </a:cubicBezTo>
                    <a:cubicBezTo>
                      <a:pt x="4" y="70"/>
                      <a:pt x="15" y="73"/>
                      <a:pt x="8" y="77"/>
                    </a:cubicBezTo>
                    <a:cubicBezTo>
                      <a:pt x="11" y="77"/>
                      <a:pt x="11" y="77"/>
                      <a:pt x="11" y="77"/>
                    </a:cubicBezTo>
                    <a:cubicBezTo>
                      <a:pt x="11" y="78"/>
                      <a:pt x="10" y="78"/>
                      <a:pt x="10" y="79"/>
                    </a:cubicBezTo>
                    <a:cubicBezTo>
                      <a:pt x="11" y="79"/>
                      <a:pt x="11" y="79"/>
                      <a:pt x="11" y="79"/>
                    </a:cubicBezTo>
                    <a:cubicBezTo>
                      <a:pt x="14" y="81"/>
                      <a:pt x="13" y="83"/>
                      <a:pt x="12" y="86"/>
                    </a:cubicBezTo>
                    <a:cubicBezTo>
                      <a:pt x="10" y="86"/>
                      <a:pt x="11" y="85"/>
                      <a:pt x="10" y="84"/>
                    </a:cubicBezTo>
                    <a:cubicBezTo>
                      <a:pt x="8" y="85"/>
                      <a:pt x="12" y="87"/>
                      <a:pt x="12" y="89"/>
                    </a:cubicBezTo>
                    <a:cubicBezTo>
                      <a:pt x="11" y="91"/>
                      <a:pt x="10" y="89"/>
                      <a:pt x="9" y="89"/>
                    </a:cubicBezTo>
                    <a:cubicBezTo>
                      <a:pt x="12" y="95"/>
                      <a:pt x="5" y="98"/>
                      <a:pt x="14" y="103"/>
                    </a:cubicBezTo>
                    <a:cubicBezTo>
                      <a:pt x="16" y="103"/>
                      <a:pt x="18" y="101"/>
                      <a:pt x="19" y="104"/>
                    </a:cubicBezTo>
                    <a:cubicBezTo>
                      <a:pt x="21" y="99"/>
                      <a:pt x="18" y="96"/>
                      <a:pt x="15" y="92"/>
                    </a:cubicBezTo>
                    <a:cubicBezTo>
                      <a:pt x="15" y="93"/>
                      <a:pt x="15" y="93"/>
                      <a:pt x="15" y="93"/>
                    </a:cubicBezTo>
                    <a:cubicBezTo>
                      <a:pt x="6" y="90"/>
                      <a:pt x="17" y="91"/>
                      <a:pt x="13" y="86"/>
                    </a:cubicBezTo>
                    <a:cubicBezTo>
                      <a:pt x="17" y="87"/>
                      <a:pt x="17" y="89"/>
                      <a:pt x="19" y="90"/>
                    </a:cubicBezTo>
                    <a:cubicBezTo>
                      <a:pt x="26" y="84"/>
                      <a:pt x="13" y="82"/>
                      <a:pt x="22" y="78"/>
                    </a:cubicBezTo>
                    <a:cubicBezTo>
                      <a:pt x="23" y="79"/>
                      <a:pt x="23" y="79"/>
                      <a:pt x="23" y="79"/>
                    </a:cubicBezTo>
                    <a:cubicBezTo>
                      <a:pt x="24" y="78"/>
                      <a:pt x="22" y="76"/>
                      <a:pt x="21" y="75"/>
                    </a:cubicBezTo>
                    <a:cubicBezTo>
                      <a:pt x="20" y="76"/>
                      <a:pt x="19" y="77"/>
                      <a:pt x="18" y="78"/>
                    </a:cubicBezTo>
                    <a:cubicBezTo>
                      <a:pt x="17" y="76"/>
                      <a:pt x="13" y="76"/>
                      <a:pt x="12" y="75"/>
                    </a:cubicBezTo>
                    <a:cubicBezTo>
                      <a:pt x="16" y="74"/>
                      <a:pt x="10" y="73"/>
                      <a:pt x="12" y="71"/>
                    </a:cubicBezTo>
                    <a:cubicBezTo>
                      <a:pt x="15" y="70"/>
                      <a:pt x="15" y="73"/>
                      <a:pt x="17" y="74"/>
                    </a:cubicBezTo>
                    <a:cubicBezTo>
                      <a:pt x="15" y="71"/>
                      <a:pt x="15" y="71"/>
                      <a:pt x="15" y="71"/>
                    </a:cubicBezTo>
                    <a:cubicBezTo>
                      <a:pt x="14" y="69"/>
                      <a:pt x="19" y="69"/>
                      <a:pt x="21" y="67"/>
                    </a:cubicBezTo>
                    <a:cubicBezTo>
                      <a:pt x="18" y="65"/>
                      <a:pt x="19" y="69"/>
                      <a:pt x="15" y="67"/>
                    </a:cubicBezTo>
                    <a:cubicBezTo>
                      <a:pt x="19" y="64"/>
                      <a:pt x="18" y="52"/>
                      <a:pt x="14" y="47"/>
                    </a:cubicBezTo>
                    <a:cubicBezTo>
                      <a:pt x="15" y="49"/>
                      <a:pt x="18" y="48"/>
                      <a:pt x="18" y="50"/>
                    </a:cubicBezTo>
                    <a:cubicBezTo>
                      <a:pt x="18" y="49"/>
                      <a:pt x="17" y="46"/>
                      <a:pt x="14" y="46"/>
                    </a:cubicBezTo>
                    <a:cubicBezTo>
                      <a:pt x="11" y="42"/>
                      <a:pt x="13" y="37"/>
                      <a:pt x="16" y="34"/>
                    </a:cubicBezTo>
                    <a:cubicBezTo>
                      <a:pt x="13" y="35"/>
                      <a:pt x="13" y="35"/>
                      <a:pt x="13" y="35"/>
                    </a:cubicBezTo>
                    <a:cubicBezTo>
                      <a:pt x="8" y="31"/>
                      <a:pt x="17" y="27"/>
                      <a:pt x="15" y="22"/>
                    </a:cubicBezTo>
                    <a:cubicBezTo>
                      <a:pt x="15" y="22"/>
                      <a:pt x="15" y="22"/>
                      <a:pt x="15" y="22"/>
                    </a:cubicBezTo>
                    <a:cubicBezTo>
                      <a:pt x="14" y="20"/>
                      <a:pt x="7" y="18"/>
                      <a:pt x="9" y="15"/>
                    </a:cubicBezTo>
                    <a:cubicBezTo>
                      <a:pt x="12" y="16"/>
                      <a:pt x="12" y="18"/>
                      <a:pt x="15" y="1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94" name="Freeform 882"/>
              <p:cNvSpPr>
                <a:spLocks/>
              </p:cNvSpPr>
              <p:nvPr/>
            </p:nvSpPr>
            <p:spPr bwMode="auto">
              <a:xfrm>
                <a:off x="3677" y="2613"/>
                <a:ext cx="8" cy="4"/>
              </a:xfrm>
              <a:custGeom>
                <a:avLst/>
                <a:gdLst>
                  <a:gd name="T0" fmla="*/ 4 w 9"/>
                  <a:gd name="T1" fmla="*/ 2 h 5"/>
                  <a:gd name="T2" fmla="*/ 8 w 9"/>
                  <a:gd name="T3" fmla="*/ 5 h 5"/>
                  <a:gd name="T4" fmla="*/ 2 w 9"/>
                  <a:gd name="T5" fmla="*/ 0 h 5"/>
                  <a:gd name="T6" fmla="*/ 3 w 9"/>
                  <a:gd name="T7" fmla="*/ 3 h 5"/>
                  <a:gd name="T8" fmla="*/ 4 w 9"/>
                  <a:gd name="T9" fmla="*/ 2 h 5"/>
                </a:gdLst>
                <a:ahLst/>
                <a:cxnLst>
                  <a:cxn ang="0">
                    <a:pos x="T0" y="T1"/>
                  </a:cxn>
                  <a:cxn ang="0">
                    <a:pos x="T2" y="T3"/>
                  </a:cxn>
                  <a:cxn ang="0">
                    <a:pos x="T4" y="T5"/>
                  </a:cxn>
                  <a:cxn ang="0">
                    <a:pos x="T6" y="T7"/>
                  </a:cxn>
                  <a:cxn ang="0">
                    <a:pos x="T8" y="T9"/>
                  </a:cxn>
                </a:cxnLst>
                <a:rect l="0" t="0" r="r" b="b"/>
                <a:pathLst>
                  <a:path w="9" h="5">
                    <a:moveTo>
                      <a:pt x="4" y="2"/>
                    </a:moveTo>
                    <a:cubicBezTo>
                      <a:pt x="8" y="5"/>
                      <a:pt x="8" y="5"/>
                      <a:pt x="8" y="5"/>
                    </a:cubicBezTo>
                    <a:cubicBezTo>
                      <a:pt x="9" y="3"/>
                      <a:pt x="4" y="0"/>
                      <a:pt x="2" y="0"/>
                    </a:cubicBezTo>
                    <a:cubicBezTo>
                      <a:pt x="2" y="1"/>
                      <a:pt x="0" y="3"/>
                      <a:pt x="3" y="3"/>
                    </a:cubicBezTo>
                    <a:cubicBezTo>
                      <a:pt x="3" y="3"/>
                      <a:pt x="5" y="3"/>
                      <a:pt x="4"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95" name="Freeform 883"/>
              <p:cNvSpPr>
                <a:spLocks/>
              </p:cNvSpPr>
              <p:nvPr/>
            </p:nvSpPr>
            <p:spPr bwMode="auto">
              <a:xfrm>
                <a:off x="3674" y="2571"/>
                <a:ext cx="15" cy="42"/>
              </a:xfrm>
              <a:custGeom>
                <a:avLst/>
                <a:gdLst>
                  <a:gd name="T0" fmla="*/ 10 w 18"/>
                  <a:gd name="T1" fmla="*/ 17 h 49"/>
                  <a:gd name="T2" fmla="*/ 6 w 18"/>
                  <a:gd name="T3" fmla="*/ 16 h 49"/>
                  <a:gd name="T4" fmla="*/ 4 w 18"/>
                  <a:gd name="T5" fmla="*/ 35 h 49"/>
                  <a:gd name="T6" fmla="*/ 10 w 18"/>
                  <a:gd name="T7" fmla="*/ 41 h 49"/>
                  <a:gd name="T8" fmla="*/ 6 w 18"/>
                  <a:gd name="T9" fmla="*/ 42 h 49"/>
                  <a:gd name="T10" fmla="*/ 10 w 18"/>
                  <a:gd name="T11" fmla="*/ 48 h 49"/>
                  <a:gd name="T12" fmla="*/ 9 w 18"/>
                  <a:gd name="T13" fmla="*/ 45 h 49"/>
                  <a:gd name="T14" fmla="*/ 11 w 18"/>
                  <a:gd name="T15" fmla="*/ 45 h 49"/>
                  <a:gd name="T16" fmla="*/ 10 w 18"/>
                  <a:gd name="T17" fmla="*/ 42 h 49"/>
                  <a:gd name="T18" fmla="*/ 13 w 18"/>
                  <a:gd name="T19" fmla="*/ 43 h 49"/>
                  <a:gd name="T20" fmla="*/ 8 w 18"/>
                  <a:gd name="T21" fmla="*/ 34 h 49"/>
                  <a:gd name="T22" fmla="*/ 14 w 18"/>
                  <a:gd name="T23" fmla="*/ 34 h 49"/>
                  <a:gd name="T24" fmla="*/ 16 w 18"/>
                  <a:gd name="T25" fmla="*/ 25 h 49"/>
                  <a:gd name="T26" fmla="*/ 15 w 18"/>
                  <a:gd name="T27" fmla="*/ 26 h 49"/>
                  <a:gd name="T28" fmla="*/ 10 w 18"/>
                  <a:gd name="T29" fmla="*/ 27 h 49"/>
                  <a:gd name="T30" fmla="*/ 16 w 18"/>
                  <a:gd name="T31" fmla="*/ 24 h 49"/>
                  <a:gd name="T32" fmla="*/ 13 w 18"/>
                  <a:gd name="T33" fmla="*/ 7 h 49"/>
                  <a:gd name="T34" fmla="*/ 6 w 18"/>
                  <a:gd name="T35" fmla="*/ 4 h 49"/>
                  <a:gd name="T36" fmla="*/ 12 w 18"/>
                  <a:gd name="T37" fmla="*/ 5 h 49"/>
                  <a:gd name="T38" fmla="*/ 13 w 18"/>
                  <a:gd name="T39" fmla="*/ 2 h 49"/>
                  <a:gd name="T40" fmla="*/ 3 w 18"/>
                  <a:gd name="T41" fmla="*/ 0 h 49"/>
                  <a:gd name="T42" fmla="*/ 10 w 18"/>
                  <a:gd name="T43" fmla="*/ 1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49">
                    <a:moveTo>
                      <a:pt x="10" y="17"/>
                    </a:moveTo>
                    <a:cubicBezTo>
                      <a:pt x="9" y="16"/>
                      <a:pt x="7" y="16"/>
                      <a:pt x="6" y="16"/>
                    </a:cubicBezTo>
                    <a:cubicBezTo>
                      <a:pt x="7" y="23"/>
                      <a:pt x="8" y="32"/>
                      <a:pt x="4" y="35"/>
                    </a:cubicBezTo>
                    <a:cubicBezTo>
                      <a:pt x="3" y="37"/>
                      <a:pt x="9" y="38"/>
                      <a:pt x="10" y="41"/>
                    </a:cubicBezTo>
                    <a:cubicBezTo>
                      <a:pt x="6" y="42"/>
                      <a:pt x="6" y="42"/>
                      <a:pt x="6" y="42"/>
                    </a:cubicBezTo>
                    <a:cubicBezTo>
                      <a:pt x="8" y="44"/>
                      <a:pt x="4" y="49"/>
                      <a:pt x="10" y="48"/>
                    </a:cubicBezTo>
                    <a:cubicBezTo>
                      <a:pt x="11" y="48"/>
                      <a:pt x="7" y="46"/>
                      <a:pt x="9" y="45"/>
                    </a:cubicBezTo>
                    <a:cubicBezTo>
                      <a:pt x="11" y="45"/>
                      <a:pt x="11" y="45"/>
                      <a:pt x="11" y="45"/>
                    </a:cubicBezTo>
                    <a:cubicBezTo>
                      <a:pt x="10" y="42"/>
                      <a:pt x="10" y="42"/>
                      <a:pt x="10" y="42"/>
                    </a:cubicBezTo>
                    <a:cubicBezTo>
                      <a:pt x="13" y="43"/>
                      <a:pt x="13" y="43"/>
                      <a:pt x="13" y="43"/>
                    </a:cubicBezTo>
                    <a:cubicBezTo>
                      <a:pt x="18" y="39"/>
                      <a:pt x="5" y="39"/>
                      <a:pt x="8" y="34"/>
                    </a:cubicBezTo>
                    <a:cubicBezTo>
                      <a:pt x="14" y="34"/>
                      <a:pt x="14" y="34"/>
                      <a:pt x="14" y="34"/>
                    </a:cubicBezTo>
                    <a:cubicBezTo>
                      <a:pt x="14" y="31"/>
                      <a:pt x="13" y="29"/>
                      <a:pt x="16" y="25"/>
                    </a:cubicBezTo>
                    <a:cubicBezTo>
                      <a:pt x="16" y="25"/>
                      <a:pt x="13" y="25"/>
                      <a:pt x="15" y="26"/>
                    </a:cubicBezTo>
                    <a:cubicBezTo>
                      <a:pt x="14" y="27"/>
                      <a:pt x="12" y="27"/>
                      <a:pt x="10" y="27"/>
                    </a:cubicBezTo>
                    <a:cubicBezTo>
                      <a:pt x="6" y="21"/>
                      <a:pt x="14" y="28"/>
                      <a:pt x="16" y="24"/>
                    </a:cubicBezTo>
                    <a:cubicBezTo>
                      <a:pt x="12" y="19"/>
                      <a:pt x="9" y="10"/>
                      <a:pt x="13" y="7"/>
                    </a:cubicBezTo>
                    <a:cubicBezTo>
                      <a:pt x="10" y="10"/>
                      <a:pt x="6" y="7"/>
                      <a:pt x="6" y="4"/>
                    </a:cubicBezTo>
                    <a:cubicBezTo>
                      <a:pt x="9" y="3"/>
                      <a:pt x="10" y="5"/>
                      <a:pt x="12" y="5"/>
                    </a:cubicBezTo>
                    <a:cubicBezTo>
                      <a:pt x="12" y="4"/>
                      <a:pt x="14" y="3"/>
                      <a:pt x="13" y="2"/>
                    </a:cubicBezTo>
                    <a:cubicBezTo>
                      <a:pt x="10" y="3"/>
                      <a:pt x="5" y="2"/>
                      <a:pt x="3" y="0"/>
                    </a:cubicBezTo>
                    <a:cubicBezTo>
                      <a:pt x="0" y="6"/>
                      <a:pt x="10" y="10"/>
                      <a:pt x="10"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96" name="Freeform 884"/>
              <p:cNvSpPr>
                <a:spLocks/>
              </p:cNvSpPr>
              <p:nvPr/>
            </p:nvSpPr>
            <p:spPr bwMode="auto">
              <a:xfrm>
                <a:off x="3678" y="2582"/>
                <a:ext cx="1" cy="3"/>
              </a:xfrm>
              <a:custGeom>
                <a:avLst/>
                <a:gdLst>
                  <a:gd name="T0" fmla="*/ 0 w 1"/>
                  <a:gd name="T1" fmla="*/ 2 h 3"/>
                  <a:gd name="T2" fmla="*/ 1 w 1"/>
                  <a:gd name="T3" fmla="*/ 3 h 3"/>
                  <a:gd name="T4" fmla="*/ 1 w 1"/>
                  <a:gd name="T5" fmla="*/ 0 h 3"/>
                  <a:gd name="T6" fmla="*/ 0 w 1"/>
                  <a:gd name="T7" fmla="*/ 2 h 3"/>
                </a:gdLst>
                <a:ahLst/>
                <a:cxnLst>
                  <a:cxn ang="0">
                    <a:pos x="T0" y="T1"/>
                  </a:cxn>
                  <a:cxn ang="0">
                    <a:pos x="T2" y="T3"/>
                  </a:cxn>
                  <a:cxn ang="0">
                    <a:pos x="T4" y="T5"/>
                  </a:cxn>
                  <a:cxn ang="0">
                    <a:pos x="T6" y="T7"/>
                  </a:cxn>
                </a:cxnLst>
                <a:rect l="0" t="0" r="r" b="b"/>
                <a:pathLst>
                  <a:path w="1" h="3">
                    <a:moveTo>
                      <a:pt x="0" y="2"/>
                    </a:moveTo>
                    <a:lnTo>
                      <a:pt x="1" y="3"/>
                    </a:lnTo>
                    <a:lnTo>
                      <a:pt x="1" y="0"/>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97" name="Freeform 885"/>
              <p:cNvSpPr>
                <a:spLocks/>
              </p:cNvSpPr>
              <p:nvPr/>
            </p:nvSpPr>
            <p:spPr bwMode="auto">
              <a:xfrm>
                <a:off x="3751" y="3244"/>
                <a:ext cx="4" cy="3"/>
              </a:xfrm>
              <a:custGeom>
                <a:avLst/>
                <a:gdLst>
                  <a:gd name="T0" fmla="*/ 2 w 4"/>
                  <a:gd name="T1" fmla="*/ 3 h 3"/>
                  <a:gd name="T2" fmla="*/ 4 w 4"/>
                  <a:gd name="T3" fmla="*/ 1 h 3"/>
                  <a:gd name="T4" fmla="*/ 0 w 4"/>
                  <a:gd name="T5" fmla="*/ 0 h 3"/>
                  <a:gd name="T6" fmla="*/ 2 w 4"/>
                  <a:gd name="T7" fmla="*/ 3 h 3"/>
                </a:gdLst>
                <a:ahLst/>
                <a:cxnLst>
                  <a:cxn ang="0">
                    <a:pos x="T0" y="T1"/>
                  </a:cxn>
                  <a:cxn ang="0">
                    <a:pos x="T2" y="T3"/>
                  </a:cxn>
                  <a:cxn ang="0">
                    <a:pos x="T4" y="T5"/>
                  </a:cxn>
                  <a:cxn ang="0">
                    <a:pos x="T6" y="T7"/>
                  </a:cxn>
                </a:cxnLst>
                <a:rect l="0" t="0" r="r" b="b"/>
                <a:pathLst>
                  <a:path w="4" h="3">
                    <a:moveTo>
                      <a:pt x="2" y="3"/>
                    </a:moveTo>
                    <a:lnTo>
                      <a:pt x="4" y="1"/>
                    </a:lnTo>
                    <a:lnTo>
                      <a:pt x="0" y="0"/>
                    </a:lnTo>
                    <a:lnTo>
                      <a:pt x="2"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98" name="Freeform 886"/>
              <p:cNvSpPr>
                <a:spLocks/>
              </p:cNvSpPr>
              <p:nvPr/>
            </p:nvSpPr>
            <p:spPr bwMode="auto">
              <a:xfrm>
                <a:off x="3750" y="3234"/>
                <a:ext cx="14" cy="10"/>
              </a:xfrm>
              <a:custGeom>
                <a:avLst/>
                <a:gdLst>
                  <a:gd name="T0" fmla="*/ 16 w 16"/>
                  <a:gd name="T1" fmla="*/ 3 h 11"/>
                  <a:gd name="T2" fmla="*/ 14 w 16"/>
                  <a:gd name="T3" fmla="*/ 0 h 11"/>
                  <a:gd name="T4" fmla="*/ 0 w 16"/>
                  <a:gd name="T5" fmla="*/ 6 h 11"/>
                  <a:gd name="T6" fmla="*/ 9 w 16"/>
                  <a:gd name="T7" fmla="*/ 10 h 11"/>
                  <a:gd name="T8" fmla="*/ 6 w 16"/>
                  <a:gd name="T9" fmla="*/ 5 h 11"/>
                  <a:gd name="T10" fmla="*/ 12 w 16"/>
                  <a:gd name="T11" fmla="*/ 9 h 11"/>
                  <a:gd name="T12" fmla="*/ 11 w 16"/>
                  <a:gd name="T13" fmla="*/ 3 h 11"/>
                  <a:gd name="T14" fmla="*/ 16 w 16"/>
                  <a:gd name="T15" fmla="*/ 3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1">
                    <a:moveTo>
                      <a:pt x="16" y="3"/>
                    </a:moveTo>
                    <a:cubicBezTo>
                      <a:pt x="14" y="0"/>
                      <a:pt x="14" y="0"/>
                      <a:pt x="14" y="0"/>
                    </a:cubicBezTo>
                    <a:cubicBezTo>
                      <a:pt x="4" y="2"/>
                      <a:pt x="7" y="0"/>
                      <a:pt x="0" y="6"/>
                    </a:cubicBezTo>
                    <a:cubicBezTo>
                      <a:pt x="1" y="7"/>
                      <a:pt x="5" y="11"/>
                      <a:pt x="9" y="10"/>
                    </a:cubicBezTo>
                    <a:cubicBezTo>
                      <a:pt x="9" y="9"/>
                      <a:pt x="5" y="7"/>
                      <a:pt x="6" y="5"/>
                    </a:cubicBezTo>
                    <a:cubicBezTo>
                      <a:pt x="9" y="6"/>
                      <a:pt x="8" y="8"/>
                      <a:pt x="12" y="9"/>
                    </a:cubicBezTo>
                    <a:cubicBezTo>
                      <a:pt x="15" y="5"/>
                      <a:pt x="10" y="7"/>
                      <a:pt x="11" y="3"/>
                    </a:cubicBezTo>
                    <a:lnTo>
                      <a:pt x="16"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99" name="Freeform 887"/>
              <p:cNvSpPr>
                <a:spLocks/>
              </p:cNvSpPr>
              <p:nvPr/>
            </p:nvSpPr>
            <p:spPr bwMode="auto">
              <a:xfrm>
                <a:off x="3755" y="3233"/>
                <a:ext cx="4" cy="1"/>
              </a:xfrm>
              <a:custGeom>
                <a:avLst/>
                <a:gdLst>
                  <a:gd name="T0" fmla="*/ 0 w 5"/>
                  <a:gd name="T1" fmla="*/ 2 h 2"/>
                  <a:gd name="T2" fmla="*/ 5 w 5"/>
                  <a:gd name="T3" fmla="*/ 2 h 2"/>
                  <a:gd name="T4" fmla="*/ 0 w 5"/>
                  <a:gd name="T5" fmla="*/ 2 h 2"/>
                </a:gdLst>
                <a:ahLst/>
                <a:cxnLst>
                  <a:cxn ang="0">
                    <a:pos x="T0" y="T1"/>
                  </a:cxn>
                  <a:cxn ang="0">
                    <a:pos x="T2" y="T3"/>
                  </a:cxn>
                  <a:cxn ang="0">
                    <a:pos x="T4" y="T5"/>
                  </a:cxn>
                </a:cxnLst>
                <a:rect l="0" t="0" r="r" b="b"/>
                <a:pathLst>
                  <a:path w="5" h="2">
                    <a:moveTo>
                      <a:pt x="0" y="2"/>
                    </a:moveTo>
                    <a:cubicBezTo>
                      <a:pt x="5" y="2"/>
                      <a:pt x="5" y="2"/>
                      <a:pt x="5" y="2"/>
                    </a:cubicBezTo>
                    <a:cubicBezTo>
                      <a:pt x="3" y="2"/>
                      <a:pt x="1" y="0"/>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00" name="Freeform 888"/>
              <p:cNvSpPr>
                <a:spLocks/>
              </p:cNvSpPr>
              <p:nvPr/>
            </p:nvSpPr>
            <p:spPr bwMode="auto">
              <a:xfrm>
                <a:off x="3751" y="3230"/>
                <a:ext cx="6" cy="3"/>
              </a:xfrm>
              <a:custGeom>
                <a:avLst/>
                <a:gdLst>
                  <a:gd name="T0" fmla="*/ 3 w 7"/>
                  <a:gd name="T1" fmla="*/ 3 h 3"/>
                  <a:gd name="T2" fmla="*/ 7 w 7"/>
                  <a:gd name="T3" fmla="*/ 2 h 3"/>
                  <a:gd name="T4" fmla="*/ 0 w 7"/>
                  <a:gd name="T5" fmla="*/ 0 h 3"/>
                  <a:gd name="T6" fmla="*/ 3 w 7"/>
                  <a:gd name="T7" fmla="*/ 3 h 3"/>
                </a:gdLst>
                <a:ahLst/>
                <a:cxnLst>
                  <a:cxn ang="0">
                    <a:pos x="T0" y="T1"/>
                  </a:cxn>
                  <a:cxn ang="0">
                    <a:pos x="T2" y="T3"/>
                  </a:cxn>
                  <a:cxn ang="0">
                    <a:pos x="T4" y="T5"/>
                  </a:cxn>
                  <a:cxn ang="0">
                    <a:pos x="T6" y="T7"/>
                  </a:cxn>
                </a:cxnLst>
                <a:rect l="0" t="0" r="r" b="b"/>
                <a:pathLst>
                  <a:path w="7" h="3">
                    <a:moveTo>
                      <a:pt x="3" y="3"/>
                    </a:moveTo>
                    <a:cubicBezTo>
                      <a:pt x="3" y="0"/>
                      <a:pt x="7" y="2"/>
                      <a:pt x="7" y="2"/>
                    </a:cubicBezTo>
                    <a:cubicBezTo>
                      <a:pt x="0" y="0"/>
                      <a:pt x="0" y="0"/>
                      <a:pt x="0" y="0"/>
                    </a:cubicBezTo>
                    <a:lnTo>
                      <a:pt x="3"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01" name="Freeform 889"/>
              <p:cNvSpPr>
                <a:spLocks/>
              </p:cNvSpPr>
              <p:nvPr/>
            </p:nvSpPr>
            <p:spPr bwMode="auto">
              <a:xfrm>
                <a:off x="3752" y="3224"/>
                <a:ext cx="2" cy="1"/>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1" y="0"/>
                    </a:cubicBezTo>
                    <a:cubicBezTo>
                      <a:pt x="0" y="0"/>
                      <a:pt x="1"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02" name="Freeform 890"/>
              <p:cNvSpPr>
                <a:spLocks/>
              </p:cNvSpPr>
              <p:nvPr/>
            </p:nvSpPr>
            <p:spPr bwMode="auto">
              <a:xfrm>
                <a:off x="3750" y="3221"/>
                <a:ext cx="12" cy="7"/>
              </a:xfrm>
              <a:custGeom>
                <a:avLst/>
                <a:gdLst>
                  <a:gd name="T0" fmla="*/ 3 w 13"/>
                  <a:gd name="T1" fmla="*/ 0 h 9"/>
                  <a:gd name="T2" fmla="*/ 3 w 13"/>
                  <a:gd name="T3" fmla="*/ 4 h 9"/>
                  <a:gd name="T4" fmla="*/ 4 w 13"/>
                  <a:gd name="T5" fmla="*/ 3 h 9"/>
                  <a:gd name="T6" fmla="*/ 9 w 13"/>
                  <a:gd name="T7" fmla="*/ 5 h 9"/>
                  <a:gd name="T8" fmla="*/ 9 w 13"/>
                  <a:gd name="T9" fmla="*/ 9 h 9"/>
                  <a:gd name="T10" fmla="*/ 13 w 13"/>
                  <a:gd name="T11" fmla="*/ 6 h 9"/>
                  <a:gd name="T12" fmla="*/ 3 w 13"/>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13" h="9">
                    <a:moveTo>
                      <a:pt x="3" y="0"/>
                    </a:moveTo>
                    <a:cubicBezTo>
                      <a:pt x="0" y="1"/>
                      <a:pt x="2" y="2"/>
                      <a:pt x="3" y="4"/>
                    </a:cubicBezTo>
                    <a:cubicBezTo>
                      <a:pt x="4" y="3"/>
                      <a:pt x="4" y="3"/>
                      <a:pt x="4" y="3"/>
                    </a:cubicBezTo>
                    <a:cubicBezTo>
                      <a:pt x="5" y="2"/>
                      <a:pt x="10" y="3"/>
                      <a:pt x="9" y="5"/>
                    </a:cubicBezTo>
                    <a:cubicBezTo>
                      <a:pt x="10" y="7"/>
                      <a:pt x="6" y="7"/>
                      <a:pt x="9" y="9"/>
                    </a:cubicBezTo>
                    <a:cubicBezTo>
                      <a:pt x="13" y="6"/>
                      <a:pt x="13" y="6"/>
                      <a:pt x="13" y="6"/>
                    </a:cubicBezTo>
                    <a:cubicBezTo>
                      <a:pt x="12" y="3"/>
                      <a:pt x="5" y="1"/>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03" name="Freeform 891"/>
              <p:cNvSpPr>
                <a:spLocks/>
              </p:cNvSpPr>
              <p:nvPr/>
            </p:nvSpPr>
            <p:spPr bwMode="auto">
              <a:xfrm>
                <a:off x="3754" y="3225"/>
                <a:ext cx="1"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1" y="0"/>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04" name="Freeform 892"/>
              <p:cNvSpPr>
                <a:spLocks/>
              </p:cNvSpPr>
              <p:nvPr/>
            </p:nvSpPr>
            <p:spPr bwMode="auto">
              <a:xfrm>
                <a:off x="3754" y="3228"/>
                <a:ext cx="2" cy="1"/>
              </a:xfrm>
              <a:custGeom>
                <a:avLst/>
                <a:gdLst>
                  <a:gd name="T0" fmla="*/ 0 w 2"/>
                  <a:gd name="T1" fmla="*/ 0 h 1"/>
                  <a:gd name="T2" fmla="*/ 1 w 2"/>
                  <a:gd name="T3" fmla="*/ 1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lnTo>
                      <a:pt x="1" y="1"/>
                    </a:lnTo>
                    <a:lnTo>
                      <a:pt x="2"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05" name="Freeform 893"/>
              <p:cNvSpPr>
                <a:spLocks/>
              </p:cNvSpPr>
              <p:nvPr/>
            </p:nvSpPr>
            <p:spPr bwMode="auto">
              <a:xfrm>
                <a:off x="3752" y="3211"/>
                <a:ext cx="11" cy="8"/>
              </a:xfrm>
              <a:custGeom>
                <a:avLst/>
                <a:gdLst>
                  <a:gd name="T0" fmla="*/ 0 w 12"/>
                  <a:gd name="T1" fmla="*/ 4 h 9"/>
                  <a:gd name="T2" fmla="*/ 5 w 12"/>
                  <a:gd name="T3" fmla="*/ 9 h 9"/>
                  <a:gd name="T4" fmla="*/ 12 w 12"/>
                  <a:gd name="T5" fmla="*/ 4 h 9"/>
                  <a:gd name="T6" fmla="*/ 10 w 12"/>
                  <a:gd name="T7" fmla="*/ 1 h 9"/>
                  <a:gd name="T8" fmla="*/ 0 w 12"/>
                  <a:gd name="T9" fmla="*/ 4 h 9"/>
                </a:gdLst>
                <a:ahLst/>
                <a:cxnLst>
                  <a:cxn ang="0">
                    <a:pos x="T0" y="T1"/>
                  </a:cxn>
                  <a:cxn ang="0">
                    <a:pos x="T2" y="T3"/>
                  </a:cxn>
                  <a:cxn ang="0">
                    <a:pos x="T4" y="T5"/>
                  </a:cxn>
                  <a:cxn ang="0">
                    <a:pos x="T6" y="T7"/>
                  </a:cxn>
                  <a:cxn ang="0">
                    <a:pos x="T8" y="T9"/>
                  </a:cxn>
                </a:cxnLst>
                <a:rect l="0" t="0" r="r" b="b"/>
                <a:pathLst>
                  <a:path w="12" h="9">
                    <a:moveTo>
                      <a:pt x="0" y="4"/>
                    </a:moveTo>
                    <a:cubicBezTo>
                      <a:pt x="6" y="4"/>
                      <a:pt x="0" y="9"/>
                      <a:pt x="5" y="9"/>
                    </a:cubicBezTo>
                    <a:cubicBezTo>
                      <a:pt x="4" y="6"/>
                      <a:pt x="9" y="4"/>
                      <a:pt x="12" y="4"/>
                    </a:cubicBezTo>
                    <a:cubicBezTo>
                      <a:pt x="10" y="1"/>
                      <a:pt x="10" y="1"/>
                      <a:pt x="10" y="1"/>
                    </a:cubicBezTo>
                    <a:cubicBezTo>
                      <a:pt x="8" y="0"/>
                      <a:pt x="3" y="2"/>
                      <a:pt x="0"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06" name="Freeform 894"/>
              <p:cNvSpPr>
                <a:spLocks/>
              </p:cNvSpPr>
              <p:nvPr/>
            </p:nvSpPr>
            <p:spPr bwMode="auto">
              <a:xfrm>
                <a:off x="3765" y="3208"/>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07" name="Freeform 895"/>
              <p:cNvSpPr>
                <a:spLocks/>
              </p:cNvSpPr>
              <p:nvPr/>
            </p:nvSpPr>
            <p:spPr bwMode="auto">
              <a:xfrm>
                <a:off x="3755" y="3195"/>
                <a:ext cx="14" cy="15"/>
              </a:xfrm>
              <a:custGeom>
                <a:avLst/>
                <a:gdLst>
                  <a:gd name="T0" fmla="*/ 1 w 17"/>
                  <a:gd name="T1" fmla="*/ 0 h 18"/>
                  <a:gd name="T2" fmla="*/ 8 w 17"/>
                  <a:gd name="T3" fmla="*/ 7 h 18"/>
                  <a:gd name="T4" fmla="*/ 3 w 17"/>
                  <a:gd name="T5" fmla="*/ 5 h 18"/>
                  <a:gd name="T6" fmla="*/ 6 w 17"/>
                  <a:gd name="T7" fmla="*/ 11 h 18"/>
                  <a:gd name="T8" fmla="*/ 0 w 17"/>
                  <a:gd name="T9" fmla="*/ 8 h 18"/>
                  <a:gd name="T10" fmla="*/ 6 w 17"/>
                  <a:gd name="T11" fmla="*/ 15 h 18"/>
                  <a:gd name="T12" fmla="*/ 2 w 17"/>
                  <a:gd name="T13" fmla="*/ 18 h 18"/>
                  <a:gd name="T14" fmla="*/ 8 w 17"/>
                  <a:gd name="T15" fmla="*/ 17 h 18"/>
                  <a:gd name="T16" fmla="*/ 8 w 17"/>
                  <a:gd name="T17" fmla="*/ 13 h 18"/>
                  <a:gd name="T18" fmla="*/ 12 w 17"/>
                  <a:gd name="T19" fmla="*/ 15 h 18"/>
                  <a:gd name="T20" fmla="*/ 15 w 17"/>
                  <a:gd name="T21" fmla="*/ 5 h 18"/>
                  <a:gd name="T22" fmla="*/ 1 w 17"/>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18">
                    <a:moveTo>
                      <a:pt x="1" y="0"/>
                    </a:moveTo>
                    <a:cubicBezTo>
                      <a:pt x="8" y="7"/>
                      <a:pt x="8" y="7"/>
                      <a:pt x="8" y="7"/>
                    </a:cubicBezTo>
                    <a:cubicBezTo>
                      <a:pt x="6" y="6"/>
                      <a:pt x="4" y="7"/>
                      <a:pt x="3" y="5"/>
                    </a:cubicBezTo>
                    <a:cubicBezTo>
                      <a:pt x="2" y="8"/>
                      <a:pt x="6" y="9"/>
                      <a:pt x="6" y="11"/>
                    </a:cubicBezTo>
                    <a:cubicBezTo>
                      <a:pt x="0" y="13"/>
                      <a:pt x="5" y="7"/>
                      <a:pt x="0" y="8"/>
                    </a:cubicBezTo>
                    <a:cubicBezTo>
                      <a:pt x="0" y="10"/>
                      <a:pt x="0" y="13"/>
                      <a:pt x="6" y="15"/>
                    </a:cubicBezTo>
                    <a:cubicBezTo>
                      <a:pt x="2" y="18"/>
                      <a:pt x="2" y="18"/>
                      <a:pt x="2" y="18"/>
                    </a:cubicBezTo>
                    <a:cubicBezTo>
                      <a:pt x="8" y="17"/>
                      <a:pt x="8" y="17"/>
                      <a:pt x="8" y="17"/>
                    </a:cubicBezTo>
                    <a:cubicBezTo>
                      <a:pt x="10" y="15"/>
                      <a:pt x="3" y="14"/>
                      <a:pt x="8" y="13"/>
                    </a:cubicBezTo>
                    <a:cubicBezTo>
                      <a:pt x="10" y="13"/>
                      <a:pt x="11" y="14"/>
                      <a:pt x="12" y="15"/>
                    </a:cubicBezTo>
                    <a:cubicBezTo>
                      <a:pt x="10" y="13"/>
                      <a:pt x="17" y="9"/>
                      <a:pt x="15" y="5"/>
                    </a:cubicBezTo>
                    <a:cubicBezTo>
                      <a:pt x="15" y="1"/>
                      <a:pt x="4" y="2"/>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08" name="Freeform 896"/>
              <p:cNvSpPr>
                <a:spLocks/>
              </p:cNvSpPr>
              <p:nvPr/>
            </p:nvSpPr>
            <p:spPr bwMode="auto">
              <a:xfrm>
                <a:off x="3761" y="3194"/>
                <a:ext cx="3" cy="0"/>
              </a:xfrm>
              <a:custGeom>
                <a:avLst/>
                <a:gdLst>
                  <a:gd name="T0" fmla="*/ 1 w 3"/>
                  <a:gd name="T1" fmla="*/ 3 w 3"/>
                  <a:gd name="T2" fmla="*/ 0 w 3"/>
                  <a:gd name="T3" fmla="*/ 1 w 3"/>
                </a:gdLst>
                <a:ahLst/>
                <a:cxnLst>
                  <a:cxn ang="0">
                    <a:pos x="T0" y="0"/>
                  </a:cxn>
                  <a:cxn ang="0">
                    <a:pos x="T1" y="0"/>
                  </a:cxn>
                  <a:cxn ang="0">
                    <a:pos x="T2" y="0"/>
                  </a:cxn>
                  <a:cxn ang="0">
                    <a:pos x="T3" y="0"/>
                  </a:cxn>
                </a:cxnLst>
                <a:rect l="0" t="0" r="r" b="b"/>
                <a:pathLst>
                  <a:path w="3">
                    <a:moveTo>
                      <a:pt x="1" y="0"/>
                    </a:moveTo>
                    <a:lnTo>
                      <a:pt x="3"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09" name="Freeform 897"/>
              <p:cNvSpPr>
                <a:spLocks/>
              </p:cNvSpPr>
              <p:nvPr/>
            </p:nvSpPr>
            <p:spPr bwMode="auto">
              <a:xfrm>
                <a:off x="3754" y="3178"/>
                <a:ext cx="15" cy="14"/>
              </a:xfrm>
              <a:custGeom>
                <a:avLst/>
                <a:gdLst>
                  <a:gd name="T0" fmla="*/ 1 w 18"/>
                  <a:gd name="T1" fmla="*/ 10 h 16"/>
                  <a:gd name="T2" fmla="*/ 5 w 18"/>
                  <a:gd name="T3" fmla="*/ 14 h 16"/>
                  <a:gd name="T4" fmla="*/ 2 w 18"/>
                  <a:gd name="T5" fmla="*/ 15 h 16"/>
                  <a:gd name="T6" fmla="*/ 7 w 18"/>
                  <a:gd name="T7" fmla="*/ 16 h 16"/>
                  <a:gd name="T8" fmla="*/ 4 w 18"/>
                  <a:gd name="T9" fmla="*/ 9 h 16"/>
                  <a:gd name="T10" fmla="*/ 13 w 18"/>
                  <a:gd name="T11" fmla="*/ 7 h 16"/>
                  <a:gd name="T12" fmla="*/ 11 w 18"/>
                  <a:gd name="T13" fmla="*/ 11 h 16"/>
                  <a:gd name="T14" fmla="*/ 10 w 18"/>
                  <a:gd name="T15" fmla="*/ 1 h 16"/>
                  <a:gd name="T16" fmla="*/ 8 w 18"/>
                  <a:gd name="T17" fmla="*/ 3 h 16"/>
                  <a:gd name="T18" fmla="*/ 6 w 18"/>
                  <a:gd name="T19" fmla="*/ 0 h 16"/>
                  <a:gd name="T20" fmla="*/ 1 w 18"/>
                  <a:gd name="T21"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6">
                    <a:moveTo>
                      <a:pt x="1" y="10"/>
                    </a:moveTo>
                    <a:cubicBezTo>
                      <a:pt x="5" y="14"/>
                      <a:pt x="5" y="14"/>
                      <a:pt x="5" y="14"/>
                    </a:cubicBezTo>
                    <a:cubicBezTo>
                      <a:pt x="4" y="14"/>
                      <a:pt x="3" y="15"/>
                      <a:pt x="2" y="15"/>
                    </a:cubicBezTo>
                    <a:cubicBezTo>
                      <a:pt x="3" y="15"/>
                      <a:pt x="6" y="16"/>
                      <a:pt x="7" y="16"/>
                    </a:cubicBezTo>
                    <a:cubicBezTo>
                      <a:pt x="13" y="14"/>
                      <a:pt x="5" y="11"/>
                      <a:pt x="4" y="9"/>
                    </a:cubicBezTo>
                    <a:cubicBezTo>
                      <a:pt x="7" y="3"/>
                      <a:pt x="7" y="9"/>
                      <a:pt x="13" y="7"/>
                    </a:cubicBezTo>
                    <a:cubicBezTo>
                      <a:pt x="13" y="8"/>
                      <a:pt x="11" y="8"/>
                      <a:pt x="11" y="11"/>
                    </a:cubicBezTo>
                    <a:cubicBezTo>
                      <a:pt x="18" y="7"/>
                      <a:pt x="11" y="3"/>
                      <a:pt x="10" y="1"/>
                    </a:cubicBezTo>
                    <a:cubicBezTo>
                      <a:pt x="9" y="1"/>
                      <a:pt x="7" y="1"/>
                      <a:pt x="8" y="3"/>
                    </a:cubicBezTo>
                    <a:cubicBezTo>
                      <a:pt x="6" y="0"/>
                      <a:pt x="6" y="0"/>
                      <a:pt x="6" y="0"/>
                    </a:cubicBezTo>
                    <a:cubicBezTo>
                      <a:pt x="1" y="3"/>
                      <a:pt x="0" y="5"/>
                      <a:pt x="1"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10" name="Freeform 898"/>
              <p:cNvSpPr>
                <a:spLocks/>
              </p:cNvSpPr>
              <p:nvPr/>
            </p:nvSpPr>
            <p:spPr bwMode="auto">
              <a:xfrm>
                <a:off x="3753" y="3191"/>
                <a:ext cx="3" cy="2"/>
              </a:xfrm>
              <a:custGeom>
                <a:avLst/>
                <a:gdLst>
                  <a:gd name="T0" fmla="*/ 2 w 3"/>
                  <a:gd name="T1" fmla="*/ 2 h 2"/>
                  <a:gd name="T2" fmla="*/ 3 w 3"/>
                  <a:gd name="T3" fmla="*/ 0 h 2"/>
                  <a:gd name="T4" fmla="*/ 2 w 3"/>
                  <a:gd name="T5" fmla="*/ 2 h 2"/>
                </a:gdLst>
                <a:ahLst/>
                <a:cxnLst>
                  <a:cxn ang="0">
                    <a:pos x="T0" y="T1"/>
                  </a:cxn>
                  <a:cxn ang="0">
                    <a:pos x="T2" y="T3"/>
                  </a:cxn>
                  <a:cxn ang="0">
                    <a:pos x="T4" y="T5"/>
                  </a:cxn>
                </a:cxnLst>
                <a:rect l="0" t="0" r="r" b="b"/>
                <a:pathLst>
                  <a:path w="3" h="2">
                    <a:moveTo>
                      <a:pt x="2" y="2"/>
                    </a:moveTo>
                    <a:cubicBezTo>
                      <a:pt x="1" y="1"/>
                      <a:pt x="2" y="0"/>
                      <a:pt x="3" y="0"/>
                    </a:cubicBezTo>
                    <a:cubicBezTo>
                      <a:pt x="1" y="0"/>
                      <a:pt x="0" y="1"/>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11" name="Freeform 899"/>
              <p:cNvSpPr>
                <a:spLocks/>
              </p:cNvSpPr>
              <p:nvPr/>
            </p:nvSpPr>
            <p:spPr bwMode="auto">
              <a:xfrm>
                <a:off x="3762" y="3178"/>
                <a:ext cx="1" cy="1"/>
              </a:xfrm>
              <a:custGeom>
                <a:avLst/>
                <a:gdLst>
                  <a:gd name="T0" fmla="*/ 1 w 1"/>
                  <a:gd name="T1" fmla="*/ 0 h 2"/>
                  <a:gd name="T2" fmla="*/ 1 w 1"/>
                  <a:gd name="T3" fmla="*/ 2 h 2"/>
                  <a:gd name="T4" fmla="*/ 1 w 1"/>
                  <a:gd name="T5" fmla="*/ 0 h 2"/>
                </a:gdLst>
                <a:ahLst/>
                <a:cxnLst>
                  <a:cxn ang="0">
                    <a:pos x="T0" y="T1"/>
                  </a:cxn>
                  <a:cxn ang="0">
                    <a:pos x="T2" y="T3"/>
                  </a:cxn>
                  <a:cxn ang="0">
                    <a:pos x="T4" y="T5"/>
                  </a:cxn>
                </a:cxnLst>
                <a:rect l="0" t="0" r="r" b="b"/>
                <a:pathLst>
                  <a:path w="1" h="2">
                    <a:moveTo>
                      <a:pt x="1" y="0"/>
                    </a:moveTo>
                    <a:cubicBezTo>
                      <a:pt x="0" y="1"/>
                      <a:pt x="0" y="1"/>
                      <a:pt x="1" y="2"/>
                    </a:cubicBezTo>
                    <a:cubicBezTo>
                      <a:pt x="1" y="1"/>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12" name="Freeform 900"/>
              <p:cNvSpPr>
                <a:spLocks/>
              </p:cNvSpPr>
              <p:nvPr/>
            </p:nvSpPr>
            <p:spPr bwMode="auto">
              <a:xfrm>
                <a:off x="3754" y="3178"/>
                <a:ext cx="2" cy="2"/>
              </a:xfrm>
              <a:custGeom>
                <a:avLst/>
                <a:gdLst>
                  <a:gd name="T0" fmla="*/ 2 w 3"/>
                  <a:gd name="T1" fmla="*/ 3 h 3"/>
                  <a:gd name="T2" fmla="*/ 3 w 3"/>
                  <a:gd name="T3" fmla="*/ 0 h 3"/>
                  <a:gd name="T4" fmla="*/ 0 w 3"/>
                  <a:gd name="T5" fmla="*/ 1 h 3"/>
                  <a:gd name="T6" fmla="*/ 2 w 3"/>
                  <a:gd name="T7" fmla="*/ 3 h 3"/>
                </a:gdLst>
                <a:ahLst/>
                <a:cxnLst>
                  <a:cxn ang="0">
                    <a:pos x="T0" y="T1"/>
                  </a:cxn>
                  <a:cxn ang="0">
                    <a:pos x="T2" y="T3"/>
                  </a:cxn>
                  <a:cxn ang="0">
                    <a:pos x="T4" y="T5"/>
                  </a:cxn>
                  <a:cxn ang="0">
                    <a:pos x="T6" y="T7"/>
                  </a:cxn>
                </a:cxnLst>
                <a:rect l="0" t="0" r="r" b="b"/>
                <a:pathLst>
                  <a:path w="3" h="3">
                    <a:moveTo>
                      <a:pt x="2" y="3"/>
                    </a:moveTo>
                    <a:cubicBezTo>
                      <a:pt x="3" y="0"/>
                      <a:pt x="3" y="0"/>
                      <a:pt x="3" y="0"/>
                    </a:cubicBezTo>
                    <a:cubicBezTo>
                      <a:pt x="0" y="1"/>
                      <a:pt x="0" y="1"/>
                      <a:pt x="0" y="1"/>
                    </a:cubicBezTo>
                    <a:cubicBezTo>
                      <a:pt x="1" y="1"/>
                      <a:pt x="1" y="3"/>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13" name="Freeform 901"/>
              <p:cNvSpPr>
                <a:spLocks/>
              </p:cNvSpPr>
              <p:nvPr/>
            </p:nvSpPr>
            <p:spPr bwMode="auto">
              <a:xfrm>
                <a:off x="3750" y="3088"/>
                <a:ext cx="18" cy="89"/>
              </a:xfrm>
              <a:custGeom>
                <a:avLst/>
                <a:gdLst>
                  <a:gd name="T0" fmla="*/ 18 w 20"/>
                  <a:gd name="T1" fmla="*/ 1 h 103"/>
                  <a:gd name="T2" fmla="*/ 15 w 20"/>
                  <a:gd name="T3" fmla="*/ 4 h 103"/>
                  <a:gd name="T4" fmla="*/ 11 w 20"/>
                  <a:gd name="T5" fmla="*/ 0 h 103"/>
                  <a:gd name="T6" fmla="*/ 4 w 20"/>
                  <a:gd name="T7" fmla="*/ 0 h 103"/>
                  <a:gd name="T8" fmla="*/ 6 w 20"/>
                  <a:gd name="T9" fmla="*/ 8 h 103"/>
                  <a:gd name="T10" fmla="*/ 3 w 20"/>
                  <a:gd name="T11" fmla="*/ 8 h 103"/>
                  <a:gd name="T12" fmla="*/ 4 w 20"/>
                  <a:gd name="T13" fmla="*/ 23 h 103"/>
                  <a:gd name="T14" fmla="*/ 6 w 20"/>
                  <a:gd name="T15" fmla="*/ 34 h 103"/>
                  <a:gd name="T16" fmla="*/ 3 w 20"/>
                  <a:gd name="T17" fmla="*/ 78 h 103"/>
                  <a:gd name="T18" fmla="*/ 9 w 20"/>
                  <a:gd name="T19" fmla="*/ 80 h 103"/>
                  <a:gd name="T20" fmla="*/ 5 w 20"/>
                  <a:gd name="T21" fmla="*/ 83 h 103"/>
                  <a:gd name="T22" fmla="*/ 5 w 20"/>
                  <a:gd name="T23" fmla="*/ 80 h 103"/>
                  <a:gd name="T24" fmla="*/ 4 w 20"/>
                  <a:gd name="T25" fmla="*/ 93 h 103"/>
                  <a:gd name="T26" fmla="*/ 12 w 20"/>
                  <a:gd name="T27" fmla="*/ 93 h 103"/>
                  <a:gd name="T28" fmla="*/ 4 w 20"/>
                  <a:gd name="T29" fmla="*/ 98 h 103"/>
                  <a:gd name="T30" fmla="*/ 9 w 20"/>
                  <a:gd name="T31" fmla="*/ 102 h 103"/>
                  <a:gd name="T32" fmla="*/ 14 w 20"/>
                  <a:gd name="T33" fmla="*/ 98 h 103"/>
                  <a:gd name="T34" fmla="*/ 17 w 20"/>
                  <a:gd name="T35" fmla="*/ 101 h 103"/>
                  <a:gd name="T36" fmla="*/ 8 w 20"/>
                  <a:gd name="T37" fmla="*/ 73 h 103"/>
                  <a:gd name="T38" fmla="*/ 12 w 20"/>
                  <a:gd name="T39" fmla="*/ 74 h 103"/>
                  <a:gd name="T40" fmla="*/ 16 w 20"/>
                  <a:gd name="T41" fmla="*/ 58 h 103"/>
                  <a:gd name="T42" fmla="*/ 9 w 20"/>
                  <a:gd name="T43" fmla="*/ 51 h 103"/>
                  <a:gd name="T44" fmla="*/ 12 w 20"/>
                  <a:gd name="T45" fmla="*/ 47 h 103"/>
                  <a:gd name="T46" fmla="*/ 9 w 20"/>
                  <a:gd name="T47" fmla="*/ 47 h 103"/>
                  <a:gd name="T48" fmla="*/ 13 w 20"/>
                  <a:gd name="T49" fmla="*/ 42 h 103"/>
                  <a:gd name="T50" fmla="*/ 6 w 20"/>
                  <a:gd name="T51" fmla="*/ 41 h 103"/>
                  <a:gd name="T52" fmla="*/ 17 w 20"/>
                  <a:gd name="T53" fmla="*/ 31 h 103"/>
                  <a:gd name="T54" fmla="*/ 13 w 20"/>
                  <a:gd name="T55" fmla="*/ 32 h 103"/>
                  <a:gd name="T56" fmla="*/ 9 w 20"/>
                  <a:gd name="T57" fmla="*/ 30 h 103"/>
                  <a:gd name="T58" fmla="*/ 16 w 20"/>
                  <a:gd name="T59" fmla="*/ 28 h 103"/>
                  <a:gd name="T60" fmla="*/ 12 w 20"/>
                  <a:gd name="T61" fmla="*/ 20 h 103"/>
                  <a:gd name="T62" fmla="*/ 8 w 20"/>
                  <a:gd name="T63" fmla="*/ 21 h 103"/>
                  <a:gd name="T64" fmla="*/ 11 w 20"/>
                  <a:gd name="T65" fmla="*/ 10 h 103"/>
                  <a:gd name="T66" fmla="*/ 17 w 20"/>
                  <a:gd name="T67" fmla="*/ 16 h 103"/>
                  <a:gd name="T68" fmla="*/ 20 w 20"/>
                  <a:gd name="T69" fmla="*/ 12 h 103"/>
                  <a:gd name="T70" fmla="*/ 12 w 20"/>
                  <a:gd name="T71" fmla="*/ 5 h 103"/>
                  <a:gd name="T72" fmla="*/ 18 w 20"/>
                  <a:gd name="T73" fmla="*/ 1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 h="103">
                    <a:moveTo>
                      <a:pt x="18" y="1"/>
                    </a:moveTo>
                    <a:cubicBezTo>
                      <a:pt x="16" y="1"/>
                      <a:pt x="14" y="2"/>
                      <a:pt x="15" y="4"/>
                    </a:cubicBezTo>
                    <a:cubicBezTo>
                      <a:pt x="12" y="4"/>
                      <a:pt x="12" y="1"/>
                      <a:pt x="11" y="0"/>
                    </a:cubicBezTo>
                    <a:cubicBezTo>
                      <a:pt x="8" y="3"/>
                      <a:pt x="7" y="0"/>
                      <a:pt x="4" y="0"/>
                    </a:cubicBezTo>
                    <a:cubicBezTo>
                      <a:pt x="3" y="3"/>
                      <a:pt x="7" y="5"/>
                      <a:pt x="6" y="8"/>
                    </a:cubicBezTo>
                    <a:cubicBezTo>
                      <a:pt x="3" y="8"/>
                      <a:pt x="3" y="8"/>
                      <a:pt x="3" y="8"/>
                    </a:cubicBezTo>
                    <a:cubicBezTo>
                      <a:pt x="5" y="13"/>
                      <a:pt x="7" y="20"/>
                      <a:pt x="4" y="23"/>
                    </a:cubicBezTo>
                    <a:cubicBezTo>
                      <a:pt x="3" y="27"/>
                      <a:pt x="5" y="30"/>
                      <a:pt x="6" y="34"/>
                    </a:cubicBezTo>
                    <a:cubicBezTo>
                      <a:pt x="4" y="48"/>
                      <a:pt x="7" y="63"/>
                      <a:pt x="3" y="78"/>
                    </a:cubicBezTo>
                    <a:cubicBezTo>
                      <a:pt x="9" y="80"/>
                      <a:pt x="9" y="80"/>
                      <a:pt x="9" y="80"/>
                    </a:cubicBezTo>
                    <a:cubicBezTo>
                      <a:pt x="6" y="80"/>
                      <a:pt x="10" y="83"/>
                      <a:pt x="5" y="83"/>
                    </a:cubicBezTo>
                    <a:cubicBezTo>
                      <a:pt x="6" y="82"/>
                      <a:pt x="6" y="81"/>
                      <a:pt x="5" y="80"/>
                    </a:cubicBezTo>
                    <a:cubicBezTo>
                      <a:pt x="0" y="83"/>
                      <a:pt x="6" y="89"/>
                      <a:pt x="4" y="93"/>
                    </a:cubicBezTo>
                    <a:cubicBezTo>
                      <a:pt x="5" y="92"/>
                      <a:pt x="11" y="92"/>
                      <a:pt x="12" y="93"/>
                    </a:cubicBezTo>
                    <a:cubicBezTo>
                      <a:pt x="4" y="92"/>
                      <a:pt x="12" y="97"/>
                      <a:pt x="4" y="98"/>
                    </a:cubicBezTo>
                    <a:cubicBezTo>
                      <a:pt x="2" y="102"/>
                      <a:pt x="10" y="98"/>
                      <a:pt x="9" y="102"/>
                    </a:cubicBezTo>
                    <a:cubicBezTo>
                      <a:pt x="13" y="103"/>
                      <a:pt x="11" y="99"/>
                      <a:pt x="14" y="98"/>
                    </a:cubicBezTo>
                    <a:cubicBezTo>
                      <a:pt x="17" y="99"/>
                      <a:pt x="12" y="101"/>
                      <a:pt x="17" y="101"/>
                    </a:cubicBezTo>
                    <a:cubicBezTo>
                      <a:pt x="19" y="95"/>
                      <a:pt x="10" y="83"/>
                      <a:pt x="8" y="73"/>
                    </a:cubicBezTo>
                    <a:cubicBezTo>
                      <a:pt x="12" y="74"/>
                      <a:pt x="12" y="74"/>
                      <a:pt x="12" y="74"/>
                    </a:cubicBezTo>
                    <a:cubicBezTo>
                      <a:pt x="9" y="69"/>
                      <a:pt x="9" y="61"/>
                      <a:pt x="16" y="58"/>
                    </a:cubicBezTo>
                    <a:cubicBezTo>
                      <a:pt x="12" y="58"/>
                      <a:pt x="18" y="50"/>
                      <a:pt x="9" y="51"/>
                    </a:cubicBezTo>
                    <a:cubicBezTo>
                      <a:pt x="11" y="50"/>
                      <a:pt x="11" y="49"/>
                      <a:pt x="12" y="47"/>
                    </a:cubicBezTo>
                    <a:cubicBezTo>
                      <a:pt x="9" y="47"/>
                      <a:pt x="9" y="47"/>
                      <a:pt x="9" y="47"/>
                    </a:cubicBezTo>
                    <a:cubicBezTo>
                      <a:pt x="9" y="44"/>
                      <a:pt x="14" y="45"/>
                      <a:pt x="13" y="42"/>
                    </a:cubicBezTo>
                    <a:cubicBezTo>
                      <a:pt x="10" y="44"/>
                      <a:pt x="9" y="42"/>
                      <a:pt x="6" y="41"/>
                    </a:cubicBezTo>
                    <a:cubicBezTo>
                      <a:pt x="10" y="37"/>
                      <a:pt x="14" y="34"/>
                      <a:pt x="17" y="31"/>
                    </a:cubicBezTo>
                    <a:cubicBezTo>
                      <a:pt x="16" y="31"/>
                      <a:pt x="14" y="31"/>
                      <a:pt x="13" y="32"/>
                    </a:cubicBezTo>
                    <a:cubicBezTo>
                      <a:pt x="14" y="30"/>
                      <a:pt x="11" y="30"/>
                      <a:pt x="9" y="30"/>
                    </a:cubicBezTo>
                    <a:cubicBezTo>
                      <a:pt x="9" y="28"/>
                      <a:pt x="14" y="28"/>
                      <a:pt x="16" y="28"/>
                    </a:cubicBezTo>
                    <a:cubicBezTo>
                      <a:pt x="18" y="25"/>
                      <a:pt x="9" y="23"/>
                      <a:pt x="12" y="20"/>
                    </a:cubicBezTo>
                    <a:cubicBezTo>
                      <a:pt x="8" y="21"/>
                      <a:pt x="8" y="21"/>
                      <a:pt x="8" y="21"/>
                    </a:cubicBezTo>
                    <a:cubicBezTo>
                      <a:pt x="8" y="17"/>
                      <a:pt x="12" y="14"/>
                      <a:pt x="11" y="10"/>
                    </a:cubicBezTo>
                    <a:cubicBezTo>
                      <a:pt x="16" y="8"/>
                      <a:pt x="15" y="14"/>
                      <a:pt x="17" y="16"/>
                    </a:cubicBezTo>
                    <a:cubicBezTo>
                      <a:pt x="18" y="15"/>
                      <a:pt x="19" y="13"/>
                      <a:pt x="20" y="12"/>
                    </a:cubicBezTo>
                    <a:cubicBezTo>
                      <a:pt x="18" y="11"/>
                      <a:pt x="14" y="8"/>
                      <a:pt x="12" y="5"/>
                    </a:cubicBezTo>
                    <a:cubicBezTo>
                      <a:pt x="18" y="8"/>
                      <a:pt x="18" y="2"/>
                      <a:pt x="18"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14" name="Freeform 902"/>
              <p:cNvSpPr>
                <a:spLocks/>
              </p:cNvSpPr>
              <p:nvPr/>
            </p:nvSpPr>
            <p:spPr bwMode="auto">
              <a:xfrm>
                <a:off x="3768" y="3098"/>
                <a:ext cx="1" cy="2"/>
              </a:xfrm>
              <a:custGeom>
                <a:avLst/>
                <a:gdLst>
                  <a:gd name="T0" fmla="*/ 0 w 2"/>
                  <a:gd name="T1" fmla="*/ 0 h 2"/>
                  <a:gd name="T2" fmla="*/ 2 w 2"/>
                  <a:gd name="T3" fmla="*/ 2 h 2"/>
                  <a:gd name="T4" fmla="*/ 2 w 2"/>
                  <a:gd name="T5" fmla="*/ 0 h 2"/>
                  <a:gd name="T6" fmla="*/ 0 w 2"/>
                  <a:gd name="T7" fmla="*/ 0 h 2"/>
                </a:gdLst>
                <a:ahLst/>
                <a:cxnLst>
                  <a:cxn ang="0">
                    <a:pos x="T0" y="T1"/>
                  </a:cxn>
                  <a:cxn ang="0">
                    <a:pos x="T2" y="T3"/>
                  </a:cxn>
                  <a:cxn ang="0">
                    <a:pos x="T4" y="T5"/>
                  </a:cxn>
                  <a:cxn ang="0">
                    <a:pos x="T6" y="T7"/>
                  </a:cxn>
                </a:cxnLst>
                <a:rect l="0" t="0" r="r" b="b"/>
                <a:pathLst>
                  <a:path w="2" h="2">
                    <a:moveTo>
                      <a:pt x="0" y="0"/>
                    </a:moveTo>
                    <a:cubicBezTo>
                      <a:pt x="2" y="2"/>
                      <a:pt x="2" y="2"/>
                      <a:pt x="2" y="2"/>
                    </a:cubicBezTo>
                    <a:cubicBezTo>
                      <a:pt x="2" y="1"/>
                      <a:pt x="2" y="1"/>
                      <a:pt x="2" y="0"/>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15" name="Freeform 903"/>
              <p:cNvSpPr>
                <a:spLocks/>
              </p:cNvSpPr>
              <p:nvPr/>
            </p:nvSpPr>
            <p:spPr bwMode="auto">
              <a:xfrm>
                <a:off x="3766" y="3088"/>
                <a:ext cx="1"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1" y="1"/>
                      <a:pt x="1" y="1"/>
                      <a:pt x="1" y="1"/>
                    </a:cubicBezTo>
                    <a:cubicBezTo>
                      <a:pt x="0" y="0"/>
                      <a:pt x="0"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16" name="Freeform 904"/>
              <p:cNvSpPr>
                <a:spLocks/>
              </p:cNvSpPr>
              <p:nvPr/>
            </p:nvSpPr>
            <p:spPr bwMode="auto">
              <a:xfrm>
                <a:off x="3754" y="3108"/>
                <a:ext cx="1" cy="1"/>
              </a:xfrm>
              <a:custGeom>
                <a:avLst/>
                <a:gdLst>
                  <a:gd name="T0" fmla="*/ 0 w 1"/>
                  <a:gd name="T1" fmla="*/ 1 h 1"/>
                  <a:gd name="T2" fmla="*/ 0 w 1"/>
                  <a:gd name="T3" fmla="*/ 0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0" y="0"/>
                    </a:ln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17" name="Freeform 905"/>
              <p:cNvSpPr>
                <a:spLocks/>
              </p:cNvSpPr>
              <p:nvPr/>
            </p:nvSpPr>
            <p:spPr bwMode="auto">
              <a:xfrm>
                <a:off x="3765" y="3112"/>
                <a:ext cx="4" cy="3"/>
              </a:xfrm>
              <a:custGeom>
                <a:avLst/>
                <a:gdLst>
                  <a:gd name="T0" fmla="*/ 4 w 4"/>
                  <a:gd name="T1" fmla="*/ 0 h 3"/>
                  <a:gd name="T2" fmla="*/ 0 w 4"/>
                  <a:gd name="T3" fmla="*/ 3 h 3"/>
                  <a:gd name="T4" fmla="*/ 4 w 4"/>
                  <a:gd name="T5" fmla="*/ 0 h 3"/>
                </a:gdLst>
                <a:ahLst/>
                <a:cxnLst>
                  <a:cxn ang="0">
                    <a:pos x="T0" y="T1"/>
                  </a:cxn>
                  <a:cxn ang="0">
                    <a:pos x="T2" y="T3"/>
                  </a:cxn>
                  <a:cxn ang="0">
                    <a:pos x="T4" y="T5"/>
                  </a:cxn>
                </a:cxnLst>
                <a:rect l="0" t="0" r="r" b="b"/>
                <a:pathLst>
                  <a:path w="4" h="3">
                    <a:moveTo>
                      <a:pt x="4" y="0"/>
                    </a:moveTo>
                    <a:cubicBezTo>
                      <a:pt x="0" y="3"/>
                      <a:pt x="0" y="3"/>
                      <a:pt x="0" y="3"/>
                    </a:cubicBezTo>
                    <a:cubicBezTo>
                      <a:pt x="2" y="2"/>
                      <a:pt x="3" y="2"/>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18" name="Freeform 906"/>
              <p:cNvSpPr>
                <a:spLocks/>
              </p:cNvSpPr>
              <p:nvPr/>
            </p:nvSpPr>
            <p:spPr bwMode="auto">
              <a:xfrm>
                <a:off x="3764" y="3132"/>
                <a:ext cx="3" cy="2"/>
              </a:xfrm>
              <a:custGeom>
                <a:avLst/>
                <a:gdLst>
                  <a:gd name="T0" fmla="*/ 0 w 3"/>
                  <a:gd name="T1" fmla="*/ 1 h 2"/>
                  <a:gd name="T2" fmla="*/ 3 w 3"/>
                  <a:gd name="T3" fmla="*/ 2 h 2"/>
                  <a:gd name="T4" fmla="*/ 0 w 3"/>
                  <a:gd name="T5" fmla="*/ 1 h 2"/>
                </a:gdLst>
                <a:ahLst/>
                <a:cxnLst>
                  <a:cxn ang="0">
                    <a:pos x="T0" y="T1"/>
                  </a:cxn>
                  <a:cxn ang="0">
                    <a:pos x="T2" y="T3"/>
                  </a:cxn>
                  <a:cxn ang="0">
                    <a:pos x="T4" y="T5"/>
                  </a:cxn>
                </a:cxnLst>
                <a:rect l="0" t="0" r="r" b="b"/>
                <a:pathLst>
                  <a:path w="3" h="2">
                    <a:moveTo>
                      <a:pt x="0" y="1"/>
                    </a:moveTo>
                    <a:cubicBezTo>
                      <a:pt x="1" y="2"/>
                      <a:pt x="2" y="2"/>
                      <a:pt x="3" y="2"/>
                    </a:cubicBezTo>
                    <a:cubicBezTo>
                      <a:pt x="3" y="1"/>
                      <a:pt x="2"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19" name="Freeform 907"/>
              <p:cNvSpPr>
                <a:spLocks/>
              </p:cNvSpPr>
              <p:nvPr/>
            </p:nvSpPr>
            <p:spPr bwMode="auto">
              <a:xfrm>
                <a:off x="3767" y="3091"/>
                <a:ext cx="2" cy="4"/>
              </a:xfrm>
              <a:custGeom>
                <a:avLst/>
                <a:gdLst>
                  <a:gd name="T0" fmla="*/ 2 w 2"/>
                  <a:gd name="T1" fmla="*/ 4 h 4"/>
                  <a:gd name="T2" fmla="*/ 1 w 2"/>
                  <a:gd name="T3" fmla="*/ 1 h 4"/>
                  <a:gd name="T4" fmla="*/ 0 w 2"/>
                  <a:gd name="T5" fmla="*/ 0 h 4"/>
                  <a:gd name="T6" fmla="*/ 2 w 2"/>
                  <a:gd name="T7" fmla="*/ 4 h 4"/>
                </a:gdLst>
                <a:ahLst/>
                <a:cxnLst>
                  <a:cxn ang="0">
                    <a:pos x="T0" y="T1"/>
                  </a:cxn>
                  <a:cxn ang="0">
                    <a:pos x="T2" y="T3"/>
                  </a:cxn>
                  <a:cxn ang="0">
                    <a:pos x="T4" y="T5"/>
                  </a:cxn>
                  <a:cxn ang="0">
                    <a:pos x="T6" y="T7"/>
                  </a:cxn>
                </a:cxnLst>
                <a:rect l="0" t="0" r="r" b="b"/>
                <a:pathLst>
                  <a:path w="2" h="4">
                    <a:moveTo>
                      <a:pt x="2" y="4"/>
                    </a:moveTo>
                    <a:lnTo>
                      <a:pt x="1" y="1"/>
                    </a:lnTo>
                    <a:lnTo>
                      <a:pt x="0" y="0"/>
                    </a:lnTo>
                    <a:lnTo>
                      <a:pt x="2" y="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20" name="Freeform 908"/>
              <p:cNvSpPr>
                <a:spLocks/>
              </p:cNvSpPr>
              <p:nvPr/>
            </p:nvSpPr>
            <p:spPr bwMode="auto">
              <a:xfrm>
                <a:off x="3750" y="3037"/>
                <a:ext cx="20" cy="48"/>
              </a:xfrm>
              <a:custGeom>
                <a:avLst/>
                <a:gdLst>
                  <a:gd name="T0" fmla="*/ 5 w 24"/>
                  <a:gd name="T1" fmla="*/ 3 h 56"/>
                  <a:gd name="T2" fmla="*/ 2 w 24"/>
                  <a:gd name="T3" fmla="*/ 13 h 56"/>
                  <a:gd name="T4" fmla="*/ 12 w 24"/>
                  <a:gd name="T5" fmla="*/ 20 h 56"/>
                  <a:gd name="T6" fmla="*/ 3 w 24"/>
                  <a:gd name="T7" fmla="*/ 19 h 56"/>
                  <a:gd name="T8" fmla="*/ 9 w 24"/>
                  <a:gd name="T9" fmla="*/ 38 h 56"/>
                  <a:gd name="T10" fmla="*/ 5 w 24"/>
                  <a:gd name="T11" fmla="*/ 38 h 56"/>
                  <a:gd name="T12" fmla="*/ 15 w 24"/>
                  <a:gd name="T13" fmla="*/ 46 h 56"/>
                  <a:gd name="T14" fmla="*/ 4 w 24"/>
                  <a:gd name="T15" fmla="*/ 46 h 56"/>
                  <a:gd name="T16" fmla="*/ 3 w 24"/>
                  <a:gd name="T17" fmla="*/ 45 h 56"/>
                  <a:gd name="T18" fmla="*/ 6 w 24"/>
                  <a:gd name="T19" fmla="*/ 55 h 56"/>
                  <a:gd name="T20" fmla="*/ 13 w 24"/>
                  <a:gd name="T21" fmla="*/ 56 h 56"/>
                  <a:gd name="T22" fmla="*/ 18 w 24"/>
                  <a:gd name="T23" fmla="*/ 56 h 56"/>
                  <a:gd name="T24" fmla="*/ 14 w 24"/>
                  <a:gd name="T25" fmla="*/ 49 h 56"/>
                  <a:gd name="T26" fmla="*/ 18 w 24"/>
                  <a:gd name="T27" fmla="*/ 49 h 56"/>
                  <a:gd name="T28" fmla="*/ 16 w 24"/>
                  <a:gd name="T29" fmla="*/ 46 h 56"/>
                  <a:gd name="T30" fmla="*/ 19 w 24"/>
                  <a:gd name="T31" fmla="*/ 46 h 56"/>
                  <a:gd name="T32" fmla="*/ 16 w 24"/>
                  <a:gd name="T33" fmla="*/ 41 h 56"/>
                  <a:gd name="T34" fmla="*/ 17 w 24"/>
                  <a:gd name="T35" fmla="*/ 41 h 56"/>
                  <a:gd name="T36" fmla="*/ 13 w 24"/>
                  <a:gd name="T37" fmla="*/ 38 h 56"/>
                  <a:gd name="T38" fmla="*/ 18 w 24"/>
                  <a:gd name="T39" fmla="*/ 36 h 56"/>
                  <a:gd name="T40" fmla="*/ 14 w 24"/>
                  <a:gd name="T41" fmla="*/ 36 h 56"/>
                  <a:gd name="T42" fmla="*/ 20 w 24"/>
                  <a:gd name="T43" fmla="*/ 24 h 56"/>
                  <a:gd name="T44" fmla="*/ 16 w 24"/>
                  <a:gd name="T45" fmla="*/ 23 h 56"/>
                  <a:gd name="T46" fmla="*/ 19 w 24"/>
                  <a:gd name="T47" fmla="*/ 29 h 56"/>
                  <a:gd name="T48" fmla="*/ 10 w 24"/>
                  <a:gd name="T49" fmla="*/ 28 h 56"/>
                  <a:gd name="T50" fmla="*/ 18 w 24"/>
                  <a:gd name="T51" fmla="*/ 21 h 56"/>
                  <a:gd name="T52" fmla="*/ 16 w 24"/>
                  <a:gd name="T53" fmla="*/ 12 h 56"/>
                  <a:gd name="T54" fmla="*/ 18 w 24"/>
                  <a:gd name="T55" fmla="*/ 12 h 56"/>
                  <a:gd name="T56" fmla="*/ 14 w 24"/>
                  <a:gd name="T57" fmla="*/ 6 h 56"/>
                  <a:gd name="T58" fmla="*/ 13 w 24"/>
                  <a:gd name="T59" fmla="*/ 8 h 56"/>
                  <a:gd name="T60" fmla="*/ 10 w 24"/>
                  <a:gd name="T61" fmla="*/ 5 h 56"/>
                  <a:gd name="T62" fmla="*/ 12 w 24"/>
                  <a:gd name="T63" fmla="*/ 5 h 56"/>
                  <a:gd name="T64" fmla="*/ 6 w 24"/>
                  <a:gd name="T65" fmla="*/ 0 h 56"/>
                  <a:gd name="T66" fmla="*/ 10 w 24"/>
                  <a:gd name="T67" fmla="*/ 6 h 56"/>
                  <a:gd name="T68" fmla="*/ 5 w 24"/>
                  <a:gd name="T69" fmla="*/ 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56">
                    <a:moveTo>
                      <a:pt x="5" y="3"/>
                    </a:moveTo>
                    <a:cubicBezTo>
                      <a:pt x="0" y="6"/>
                      <a:pt x="3" y="10"/>
                      <a:pt x="2" y="13"/>
                    </a:cubicBezTo>
                    <a:cubicBezTo>
                      <a:pt x="4" y="20"/>
                      <a:pt x="12" y="14"/>
                      <a:pt x="12" y="20"/>
                    </a:cubicBezTo>
                    <a:cubicBezTo>
                      <a:pt x="3" y="19"/>
                      <a:pt x="3" y="19"/>
                      <a:pt x="3" y="19"/>
                    </a:cubicBezTo>
                    <a:cubicBezTo>
                      <a:pt x="4" y="25"/>
                      <a:pt x="1" y="33"/>
                      <a:pt x="9" y="38"/>
                    </a:cubicBezTo>
                    <a:cubicBezTo>
                      <a:pt x="8" y="39"/>
                      <a:pt x="7" y="40"/>
                      <a:pt x="5" y="38"/>
                    </a:cubicBezTo>
                    <a:cubicBezTo>
                      <a:pt x="6" y="42"/>
                      <a:pt x="19" y="41"/>
                      <a:pt x="15" y="46"/>
                    </a:cubicBezTo>
                    <a:cubicBezTo>
                      <a:pt x="10" y="41"/>
                      <a:pt x="10" y="47"/>
                      <a:pt x="4" y="46"/>
                    </a:cubicBezTo>
                    <a:cubicBezTo>
                      <a:pt x="3" y="45"/>
                      <a:pt x="3" y="45"/>
                      <a:pt x="3" y="45"/>
                    </a:cubicBezTo>
                    <a:cubicBezTo>
                      <a:pt x="4" y="48"/>
                      <a:pt x="7" y="53"/>
                      <a:pt x="6" y="55"/>
                    </a:cubicBezTo>
                    <a:cubicBezTo>
                      <a:pt x="9" y="55"/>
                      <a:pt x="12" y="53"/>
                      <a:pt x="13" y="56"/>
                    </a:cubicBezTo>
                    <a:cubicBezTo>
                      <a:pt x="13" y="55"/>
                      <a:pt x="16" y="56"/>
                      <a:pt x="18" y="56"/>
                    </a:cubicBezTo>
                    <a:cubicBezTo>
                      <a:pt x="16" y="53"/>
                      <a:pt x="17" y="51"/>
                      <a:pt x="14" y="49"/>
                    </a:cubicBezTo>
                    <a:cubicBezTo>
                      <a:pt x="17" y="48"/>
                      <a:pt x="15" y="50"/>
                      <a:pt x="18" y="49"/>
                    </a:cubicBezTo>
                    <a:cubicBezTo>
                      <a:pt x="16" y="46"/>
                      <a:pt x="16" y="46"/>
                      <a:pt x="16" y="46"/>
                    </a:cubicBezTo>
                    <a:cubicBezTo>
                      <a:pt x="16" y="45"/>
                      <a:pt x="19" y="48"/>
                      <a:pt x="19" y="46"/>
                    </a:cubicBezTo>
                    <a:cubicBezTo>
                      <a:pt x="18" y="45"/>
                      <a:pt x="16" y="43"/>
                      <a:pt x="16" y="41"/>
                    </a:cubicBezTo>
                    <a:cubicBezTo>
                      <a:pt x="17" y="41"/>
                      <a:pt x="17" y="41"/>
                      <a:pt x="17" y="41"/>
                    </a:cubicBezTo>
                    <a:cubicBezTo>
                      <a:pt x="16" y="40"/>
                      <a:pt x="18" y="37"/>
                      <a:pt x="13" y="38"/>
                    </a:cubicBezTo>
                    <a:cubicBezTo>
                      <a:pt x="18" y="36"/>
                      <a:pt x="18" y="36"/>
                      <a:pt x="18" y="36"/>
                    </a:cubicBezTo>
                    <a:cubicBezTo>
                      <a:pt x="14" y="36"/>
                      <a:pt x="14" y="36"/>
                      <a:pt x="14" y="36"/>
                    </a:cubicBezTo>
                    <a:cubicBezTo>
                      <a:pt x="16" y="32"/>
                      <a:pt x="24" y="30"/>
                      <a:pt x="20" y="24"/>
                    </a:cubicBezTo>
                    <a:cubicBezTo>
                      <a:pt x="19" y="26"/>
                      <a:pt x="17" y="24"/>
                      <a:pt x="16" y="23"/>
                    </a:cubicBezTo>
                    <a:cubicBezTo>
                      <a:pt x="14" y="26"/>
                      <a:pt x="19" y="27"/>
                      <a:pt x="19" y="29"/>
                    </a:cubicBezTo>
                    <a:cubicBezTo>
                      <a:pt x="16" y="29"/>
                      <a:pt x="12" y="25"/>
                      <a:pt x="10" y="28"/>
                    </a:cubicBezTo>
                    <a:cubicBezTo>
                      <a:pt x="14" y="25"/>
                      <a:pt x="9" y="22"/>
                      <a:pt x="18" y="21"/>
                    </a:cubicBezTo>
                    <a:cubicBezTo>
                      <a:pt x="18" y="17"/>
                      <a:pt x="14" y="16"/>
                      <a:pt x="16" y="12"/>
                    </a:cubicBezTo>
                    <a:cubicBezTo>
                      <a:pt x="18" y="12"/>
                      <a:pt x="18" y="12"/>
                      <a:pt x="18" y="12"/>
                    </a:cubicBezTo>
                    <a:cubicBezTo>
                      <a:pt x="12" y="11"/>
                      <a:pt x="20" y="9"/>
                      <a:pt x="14" y="6"/>
                    </a:cubicBezTo>
                    <a:cubicBezTo>
                      <a:pt x="13" y="8"/>
                      <a:pt x="13" y="8"/>
                      <a:pt x="13" y="8"/>
                    </a:cubicBezTo>
                    <a:cubicBezTo>
                      <a:pt x="11" y="8"/>
                      <a:pt x="11" y="7"/>
                      <a:pt x="10" y="5"/>
                    </a:cubicBezTo>
                    <a:cubicBezTo>
                      <a:pt x="11" y="6"/>
                      <a:pt x="11" y="6"/>
                      <a:pt x="12" y="5"/>
                    </a:cubicBezTo>
                    <a:cubicBezTo>
                      <a:pt x="8" y="5"/>
                      <a:pt x="7" y="0"/>
                      <a:pt x="6" y="0"/>
                    </a:cubicBezTo>
                    <a:cubicBezTo>
                      <a:pt x="6" y="1"/>
                      <a:pt x="9" y="4"/>
                      <a:pt x="10" y="6"/>
                    </a:cubicBezTo>
                    <a:cubicBezTo>
                      <a:pt x="8" y="5"/>
                      <a:pt x="4" y="5"/>
                      <a:pt x="5"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21" name="Freeform 909"/>
              <p:cNvSpPr>
                <a:spLocks/>
              </p:cNvSpPr>
              <p:nvPr/>
            </p:nvSpPr>
            <p:spPr bwMode="auto">
              <a:xfrm>
                <a:off x="3764" y="3072"/>
                <a:ext cx="2" cy="2"/>
              </a:xfrm>
              <a:custGeom>
                <a:avLst/>
                <a:gdLst>
                  <a:gd name="T0" fmla="*/ 2 w 2"/>
                  <a:gd name="T1" fmla="*/ 2 h 2"/>
                  <a:gd name="T2" fmla="*/ 0 w 2"/>
                  <a:gd name="T3" fmla="*/ 0 h 2"/>
                  <a:gd name="T4" fmla="*/ 2 w 2"/>
                  <a:gd name="T5" fmla="*/ 2 h 2"/>
                </a:gdLst>
                <a:ahLst/>
                <a:cxnLst>
                  <a:cxn ang="0">
                    <a:pos x="T0" y="T1"/>
                  </a:cxn>
                  <a:cxn ang="0">
                    <a:pos x="T2" y="T3"/>
                  </a:cxn>
                  <a:cxn ang="0">
                    <a:pos x="T4" y="T5"/>
                  </a:cxn>
                </a:cxnLst>
                <a:rect l="0" t="0" r="r" b="b"/>
                <a:pathLst>
                  <a:path w="2" h="2">
                    <a:moveTo>
                      <a:pt x="2" y="2"/>
                    </a:moveTo>
                    <a:cubicBezTo>
                      <a:pt x="0" y="0"/>
                      <a:pt x="0" y="0"/>
                      <a:pt x="0" y="0"/>
                    </a:cubicBezTo>
                    <a:cubicBezTo>
                      <a:pt x="1" y="1"/>
                      <a:pt x="1" y="1"/>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22" name="Freeform 910"/>
              <p:cNvSpPr>
                <a:spLocks/>
              </p:cNvSpPr>
              <p:nvPr/>
            </p:nvSpPr>
            <p:spPr bwMode="auto">
              <a:xfrm>
                <a:off x="3748" y="2997"/>
                <a:ext cx="24" cy="38"/>
              </a:xfrm>
              <a:custGeom>
                <a:avLst/>
                <a:gdLst>
                  <a:gd name="T0" fmla="*/ 14 w 28"/>
                  <a:gd name="T1" fmla="*/ 32 h 44"/>
                  <a:gd name="T2" fmla="*/ 20 w 28"/>
                  <a:gd name="T3" fmla="*/ 31 h 44"/>
                  <a:gd name="T4" fmla="*/ 9 w 28"/>
                  <a:gd name="T5" fmla="*/ 31 h 44"/>
                  <a:gd name="T6" fmla="*/ 8 w 28"/>
                  <a:gd name="T7" fmla="*/ 26 h 44"/>
                  <a:gd name="T8" fmla="*/ 17 w 28"/>
                  <a:gd name="T9" fmla="*/ 26 h 44"/>
                  <a:gd name="T10" fmla="*/ 18 w 28"/>
                  <a:gd name="T11" fmla="*/ 22 h 44"/>
                  <a:gd name="T12" fmla="*/ 12 w 28"/>
                  <a:gd name="T13" fmla="*/ 22 h 44"/>
                  <a:gd name="T14" fmla="*/ 9 w 28"/>
                  <a:gd name="T15" fmla="*/ 16 h 44"/>
                  <a:gd name="T16" fmla="*/ 11 w 28"/>
                  <a:gd name="T17" fmla="*/ 19 h 44"/>
                  <a:gd name="T18" fmla="*/ 18 w 28"/>
                  <a:gd name="T19" fmla="*/ 16 h 44"/>
                  <a:gd name="T20" fmla="*/ 2 w 28"/>
                  <a:gd name="T21" fmla="*/ 3 h 44"/>
                  <a:gd name="T22" fmla="*/ 3 w 28"/>
                  <a:gd name="T23" fmla="*/ 7 h 44"/>
                  <a:gd name="T24" fmla="*/ 10 w 28"/>
                  <a:gd name="T25" fmla="*/ 8 h 44"/>
                  <a:gd name="T26" fmla="*/ 8 w 28"/>
                  <a:gd name="T27" fmla="*/ 11 h 44"/>
                  <a:gd name="T28" fmla="*/ 4 w 28"/>
                  <a:gd name="T29" fmla="*/ 9 h 44"/>
                  <a:gd name="T30" fmla="*/ 4 w 28"/>
                  <a:gd name="T31" fmla="*/ 38 h 44"/>
                  <a:gd name="T32" fmla="*/ 4 w 28"/>
                  <a:gd name="T33" fmla="*/ 34 h 44"/>
                  <a:gd name="T34" fmla="*/ 9 w 28"/>
                  <a:gd name="T35" fmla="*/ 38 h 44"/>
                  <a:gd name="T36" fmla="*/ 15 w 28"/>
                  <a:gd name="T37" fmla="*/ 36 h 44"/>
                  <a:gd name="T38" fmla="*/ 13 w 28"/>
                  <a:gd name="T39" fmla="*/ 38 h 44"/>
                  <a:gd name="T40" fmla="*/ 20 w 28"/>
                  <a:gd name="T41" fmla="*/ 38 h 44"/>
                  <a:gd name="T42" fmla="*/ 23 w 28"/>
                  <a:gd name="T43" fmla="*/ 44 h 44"/>
                  <a:gd name="T44" fmla="*/ 23 w 28"/>
                  <a:gd name="T45" fmla="*/ 34 h 44"/>
                  <a:gd name="T46" fmla="*/ 14 w 28"/>
                  <a:gd name="T47" fmla="*/ 3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44">
                    <a:moveTo>
                      <a:pt x="14" y="32"/>
                    </a:moveTo>
                    <a:cubicBezTo>
                      <a:pt x="15" y="30"/>
                      <a:pt x="18" y="33"/>
                      <a:pt x="20" y="31"/>
                    </a:cubicBezTo>
                    <a:cubicBezTo>
                      <a:pt x="17" y="28"/>
                      <a:pt x="14" y="34"/>
                      <a:pt x="9" y="31"/>
                    </a:cubicBezTo>
                    <a:cubicBezTo>
                      <a:pt x="12" y="30"/>
                      <a:pt x="8" y="27"/>
                      <a:pt x="8" y="26"/>
                    </a:cubicBezTo>
                    <a:cubicBezTo>
                      <a:pt x="10" y="27"/>
                      <a:pt x="16" y="27"/>
                      <a:pt x="17" y="26"/>
                    </a:cubicBezTo>
                    <a:cubicBezTo>
                      <a:pt x="15" y="25"/>
                      <a:pt x="18" y="23"/>
                      <a:pt x="18" y="22"/>
                    </a:cubicBezTo>
                    <a:cubicBezTo>
                      <a:pt x="15" y="26"/>
                      <a:pt x="16" y="18"/>
                      <a:pt x="12" y="22"/>
                    </a:cubicBezTo>
                    <a:cubicBezTo>
                      <a:pt x="9" y="22"/>
                      <a:pt x="7" y="18"/>
                      <a:pt x="9" y="16"/>
                    </a:cubicBezTo>
                    <a:cubicBezTo>
                      <a:pt x="12" y="17"/>
                      <a:pt x="11" y="18"/>
                      <a:pt x="11" y="19"/>
                    </a:cubicBezTo>
                    <a:cubicBezTo>
                      <a:pt x="16" y="20"/>
                      <a:pt x="14" y="16"/>
                      <a:pt x="18" y="16"/>
                    </a:cubicBezTo>
                    <a:cubicBezTo>
                      <a:pt x="12" y="12"/>
                      <a:pt x="12" y="0"/>
                      <a:pt x="2" y="3"/>
                    </a:cubicBezTo>
                    <a:cubicBezTo>
                      <a:pt x="0" y="5"/>
                      <a:pt x="3" y="6"/>
                      <a:pt x="3" y="7"/>
                    </a:cubicBezTo>
                    <a:cubicBezTo>
                      <a:pt x="5" y="3"/>
                      <a:pt x="8" y="7"/>
                      <a:pt x="10" y="8"/>
                    </a:cubicBezTo>
                    <a:cubicBezTo>
                      <a:pt x="8" y="9"/>
                      <a:pt x="12" y="12"/>
                      <a:pt x="8" y="11"/>
                    </a:cubicBezTo>
                    <a:cubicBezTo>
                      <a:pt x="4" y="9"/>
                      <a:pt x="4" y="9"/>
                      <a:pt x="4" y="9"/>
                    </a:cubicBezTo>
                    <a:cubicBezTo>
                      <a:pt x="2" y="17"/>
                      <a:pt x="3" y="28"/>
                      <a:pt x="4" y="38"/>
                    </a:cubicBezTo>
                    <a:cubicBezTo>
                      <a:pt x="4" y="34"/>
                      <a:pt x="4" y="34"/>
                      <a:pt x="4" y="34"/>
                    </a:cubicBezTo>
                    <a:cubicBezTo>
                      <a:pt x="7" y="34"/>
                      <a:pt x="7" y="36"/>
                      <a:pt x="9" y="38"/>
                    </a:cubicBezTo>
                    <a:cubicBezTo>
                      <a:pt x="15" y="36"/>
                      <a:pt x="15" y="36"/>
                      <a:pt x="15" y="36"/>
                    </a:cubicBezTo>
                    <a:cubicBezTo>
                      <a:pt x="15" y="37"/>
                      <a:pt x="16" y="38"/>
                      <a:pt x="13" y="38"/>
                    </a:cubicBezTo>
                    <a:cubicBezTo>
                      <a:pt x="16" y="40"/>
                      <a:pt x="18" y="39"/>
                      <a:pt x="20" y="38"/>
                    </a:cubicBezTo>
                    <a:cubicBezTo>
                      <a:pt x="21" y="41"/>
                      <a:pt x="19" y="42"/>
                      <a:pt x="23" y="44"/>
                    </a:cubicBezTo>
                    <a:cubicBezTo>
                      <a:pt x="28" y="39"/>
                      <a:pt x="18" y="40"/>
                      <a:pt x="23" y="34"/>
                    </a:cubicBezTo>
                    <a:lnTo>
                      <a:pt x="14" y="3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23" name="Freeform 911"/>
              <p:cNvSpPr>
                <a:spLocks/>
              </p:cNvSpPr>
              <p:nvPr/>
            </p:nvSpPr>
            <p:spPr bwMode="auto">
              <a:xfrm>
                <a:off x="3760" y="3034"/>
                <a:ext cx="3" cy="1"/>
              </a:xfrm>
              <a:custGeom>
                <a:avLst/>
                <a:gdLst>
                  <a:gd name="T0" fmla="*/ 3 w 3"/>
                  <a:gd name="T1" fmla="*/ 1 h 1"/>
                  <a:gd name="T2" fmla="*/ 0 w 3"/>
                  <a:gd name="T3" fmla="*/ 0 h 1"/>
                  <a:gd name="T4" fmla="*/ 2 w 3"/>
                  <a:gd name="T5" fmla="*/ 1 h 1"/>
                  <a:gd name="T6" fmla="*/ 3 w 3"/>
                  <a:gd name="T7" fmla="*/ 1 h 1"/>
                </a:gdLst>
                <a:ahLst/>
                <a:cxnLst>
                  <a:cxn ang="0">
                    <a:pos x="T0" y="T1"/>
                  </a:cxn>
                  <a:cxn ang="0">
                    <a:pos x="T2" y="T3"/>
                  </a:cxn>
                  <a:cxn ang="0">
                    <a:pos x="T4" y="T5"/>
                  </a:cxn>
                  <a:cxn ang="0">
                    <a:pos x="T6" y="T7"/>
                  </a:cxn>
                </a:cxnLst>
                <a:rect l="0" t="0" r="r" b="b"/>
                <a:pathLst>
                  <a:path w="3" h="1">
                    <a:moveTo>
                      <a:pt x="3" y="1"/>
                    </a:moveTo>
                    <a:lnTo>
                      <a:pt x="0" y="0"/>
                    </a:lnTo>
                    <a:lnTo>
                      <a:pt x="2" y="1"/>
                    </a:lnTo>
                    <a:lnTo>
                      <a:pt x="3"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24" name="Freeform 912"/>
              <p:cNvSpPr>
                <a:spLocks/>
              </p:cNvSpPr>
              <p:nvPr/>
            </p:nvSpPr>
            <p:spPr bwMode="auto">
              <a:xfrm>
                <a:off x="3750" y="3032"/>
                <a:ext cx="5" cy="2"/>
              </a:xfrm>
              <a:custGeom>
                <a:avLst/>
                <a:gdLst>
                  <a:gd name="T0" fmla="*/ 0 w 5"/>
                  <a:gd name="T1" fmla="*/ 1 h 2"/>
                  <a:gd name="T2" fmla="*/ 4 w 5"/>
                  <a:gd name="T3" fmla="*/ 2 h 2"/>
                  <a:gd name="T4" fmla="*/ 0 w 5"/>
                  <a:gd name="T5" fmla="*/ 1 h 2"/>
                </a:gdLst>
                <a:ahLst/>
                <a:cxnLst>
                  <a:cxn ang="0">
                    <a:pos x="T0" y="T1"/>
                  </a:cxn>
                  <a:cxn ang="0">
                    <a:pos x="T2" y="T3"/>
                  </a:cxn>
                  <a:cxn ang="0">
                    <a:pos x="T4" y="T5"/>
                  </a:cxn>
                </a:cxnLst>
                <a:rect l="0" t="0" r="r" b="b"/>
                <a:pathLst>
                  <a:path w="5" h="2">
                    <a:moveTo>
                      <a:pt x="0" y="1"/>
                    </a:moveTo>
                    <a:cubicBezTo>
                      <a:pt x="4" y="2"/>
                      <a:pt x="4" y="2"/>
                      <a:pt x="4" y="2"/>
                    </a:cubicBezTo>
                    <a:cubicBezTo>
                      <a:pt x="5" y="0"/>
                      <a:pt x="3"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25" name="Freeform 913"/>
              <p:cNvSpPr>
                <a:spLocks/>
              </p:cNvSpPr>
              <p:nvPr/>
            </p:nvSpPr>
            <p:spPr bwMode="auto">
              <a:xfrm>
                <a:off x="3762" y="3006"/>
                <a:ext cx="1" cy="3"/>
              </a:xfrm>
              <a:custGeom>
                <a:avLst/>
                <a:gdLst>
                  <a:gd name="T0" fmla="*/ 2 w 2"/>
                  <a:gd name="T1" fmla="*/ 3 h 3"/>
                  <a:gd name="T2" fmla="*/ 1 w 2"/>
                  <a:gd name="T3" fmla="*/ 0 h 3"/>
                  <a:gd name="T4" fmla="*/ 0 w 2"/>
                  <a:gd name="T5" fmla="*/ 2 h 3"/>
                  <a:gd name="T6" fmla="*/ 2 w 2"/>
                  <a:gd name="T7" fmla="*/ 3 h 3"/>
                </a:gdLst>
                <a:ahLst/>
                <a:cxnLst>
                  <a:cxn ang="0">
                    <a:pos x="T0" y="T1"/>
                  </a:cxn>
                  <a:cxn ang="0">
                    <a:pos x="T2" y="T3"/>
                  </a:cxn>
                  <a:cxn ang="0">
                    <a:pos x="T4" y="T5"/>
                  </a:cxn>
                  <a:cxn ang="0">
                    <a:pos x="T6" y="T7"/>
                  </a:cxn>
                </a:cxnLst>
                <a:rect l="0" t="0" r="r" b="b"/>
                <a:pathLst>
                  <a:path w="2" h="3">
                    <a:moveTo>
                      <a:pt x="2" y="3"/>
                    </a:moveTo>
                    <a:cubicBezTo>
                      <a:pt x="1" y="0"/>
                      <a:pt x="1" y="0"/>
                      <a:pt x="1" y="0"/>
                    </a:cubicBezTo>
                    <a:cubicBezTo>
                      <a:pt x="0" y="2"/>
                      <a:pt x="0" y="2"/>
                      <a:pt x="0" y="2"/>
                    </a:cubicBezTo>
                    <a:cubicBezTo>
                      <a:pt x="1" y="2"/>
                      <a:pt x="2" y="2"/>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26" name="Freeform 914"/>
              <p:cNvSpPr>
                <a:spLocks/>
              </p:cNvSpPr>
              <p:nvPr/>
            </p:nvSpPr>
            <p:spPr bwMode="auto">
              <a:xfrm>
                <a:off x="3749" y="2990"/>
                <a:ext cx="11" cy="11"/>
              </a:xfrm>
              <a:custGeom>
                <a:avLst/>
                <a:gdLst>
                  <a:gd name="T0" fmla="*/ 0 w 13"/>
                  <a:gd name="T1" fmla="*/ 0 h 13"/>
                  <a:gd name="T2" fmla="*/ 0 w 13"/>
                  <a:gd name="T3" fmla="*/ 11 h 13"/>
                  <a:gd name="T4" fmla="*/ 12 w 13"/>
                  <a:gd name="T5" fmla="*/ 11 h 13"/>
                  <a:gd name="T6" fmla="*/ 5 w 13"/>
                  <a:gd name="T7" fmla="*/ 6 h 13"/>
                  <a:gd name="T8" fmla="*/ 5 w 13"/>
                  <a:gd name="T9" fmla="*/ 0 h 13"/>
                  <a:gd name="T10" fmla="*/ 0 w 13"/>
                  <a:gd name="T11" fmla="*/ 0 h 13"/>
                </a:gdLst>
                <a:ahLst/>
                <a:cxnLst>
                  <a:cxn ang="0">
                    <a:pos x="T0" y="T1"/>
                  </a:cxn>
                  <a:cxn ang="0">
                    <a:pos x="T2" y="T3"/>
                  </a:cxn>
                  <a:cxn ang="0">
                    <a:pos x="T4" y="T5"/>
                  </a:cxn>
                  <a:cxn ang="0">
                    <a:pos x="T6" y="T7"/>
                  </a:cxn>
                  <a:cxn ang="0">
                    <a:pos x="T8" y="T9"/>
                  </a:cxn>
                  <a:cxn ang="0">
                    <a:pos x="T10" y="T11"/>
                  </a:cxn>
                </a:cxnLst>
                <a:rect l="0" t="0" r="r" b="b"/>
                <a:pathLst>
                  <a:path w="13" h="13">
                    <a:moveTo>
                      <a:pt x="0" y="0"/>
                    </a:moveTo>
                    <a:cubicBezTo>
                      <a:pt x="1" y="4"/>
                      <a:pt x="4" y="6"/>
                      <a:pt x="0" y="11"/>
                    </a:cubicBezTo>
                    <a:cubicBezTo>
                      <a:pt x="5" y="13"/>
                      <a:pt x="8" y="10"/>
                      <a:pt x="12" y="11"/>
                    </a:cubicBezTo>
                    <a:cubicBezTo>
                      <a:pt x="13" y="8"/>
                      <a:pt x="6" y="9"/>
                      <a:pt x="5" y="6"/>
                    </a:cubicBezTo>
                    <a:cubicBezTo>
                      <a:pt x="8" y="5"/>
                      <a:pt x="4" y="2"/>
                      <a:pt x="5" y="0"/>
                    </a:cubicBezTo>
                    <a:cubicBezTo>
                      <a:pt x="3" y="0"/>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27" name="Freeform 915"/>
              <p:cNvSpPr>
                <a:spLocks/>
              </p:cNvSpPr>
              <p:nvPr/>
            </p:nvSpPr>
            <p:spPr bwMode="auto">
              <a:xfrm>
                <a:off x="3750" y="2901"/>
                <a:ext cx="19" cy="92"/>
              </a:xfrm>
              <a:custGeom>
                <a:avLst/>
                <a:gdLst>
                  <a:gd name="T0" fmla="*/ 13 w 22"/>
                  <a:gd name="T1" fmla="*/ 88 h 107"/>
                  <a:gd name="T2" fmla="*/ 11 w 22"/>
                  <a:gd name="T3" fmla="*/ 82 h 107"/>
                  <a:gd name="T4" fmla="*/ 14 w 22"/>
                  <a:gd name="T5" fmla="*/ 85 h 107"/>
                  <a:gd name="T6" fmla="*/ 17 w 22"/>
                  <a:gd name="T7" fmla="*/ 81 h 107"/>
                  <a:gd name="T8" fmla="*/ 14 w 22"/>
                  <a:gd name="T9" fmla="*/ 81 h 107"/>
                  <a:gd name="T10" fmla="*/ 13 w 22"/>
                  <a:gd name="T11" fmla="*/ 71 h 107"/>
                  <a:gd name="T12" fmla="*/ 8 w 22"/>
                  <a:gd name="T13" fmla="*/ 69 h 107"/>
                  <a:gd name="T14" fmla="*/ 16 w 22"/>
                  <a:gd name="T15" fmla="*/ 63 h 107"/>
                  <a:gd name="T16" fmla="*/ 5 w 22"/>
                  <a:gd name="T17" fmla="*/ 64 h 107"/>
                  <a:gd name="T18" fmla="*/ 9 w 22"/>
                  <a:gd name="T19" fmla="*/ 53 h 107"/>
                  <a:gd name="T20" fmla="*/ 10 w 22"/>
                  <a:gd name="T21" fmla="*/ 56 h 107"/>
                  <a:gd name="T22" fmla="*/ 10 w 22"/>
                  <a:gd name="T23" fmla="*/ 50 h 107"/>
                  <a:gd name="T24" fmla="*/ 15 w 22"/>
                  <a:gd name="T25" fmla="*/ 50 h 107"/>
                  <a:gd name="T26" fmla="*/ 15 w 22"/>
                  <a:gd name="T27" fmla="*/ 41 h 107"/>
                  <a:gd name="T28" fmla="*/ 17 w 22"/>
                  <a:gd name="T29" fmla="*/ 42 h 107"/>
                  <a:gd name="T30" fmla="*/ 13 w 22"/>
                  <a:gd name="T31" fmla="*/ 25 h 107"/>
                  <a:gd name="T32" fmla="*/ 16 w 22"/>
                  <a:gd name="T33" fmla="*/ 23 h 107"/>
                  <a:gd name="T34" fmla="*/ 6 w 22"/>
                  <a:gd name="T35" fmla="*/ 24 h 107"/>
                  <a:gd name="T36" fmla="*/ 7 w 22"/>
                  <a:gd name="T37" fmla="*/ 17 h 107"/>
                  <a:gd name="T38" fmla="*/ 13 w 22"/>
                  <a:gd name="T39" fmla="*/ 19 h 107"/>
                  <a:gd name="T40" fmla="*/ 10 w 22"/>
                  <a:gd name="T41" fmla="*/ 15 h 107"/>
                  <a:gd name="T42" fmla="*/ 16 w 22"/>
                  <a:gd name="T43" fmla="*/ 12 h 107"/>
                  <a:gd name="T44" fmla="*/ 7 w 22"/>
                  <a:gd name="T45" fmla="*/ 5 h 107"/>
                  <a:gd name="T46" fmla="*/ 9 w 22"/>
                  <a:gd name="T47" fmla="*/ 1 h 107"/>
                  <a:gd name="T48" fmla="*/ 0 w 22"/>
                  <a:gd name="T49" fmla="*/ 4 h 107"/>
                  <a:gd name="T50" fmla="*/ 2 w 22"/>
                  <a:gd name="T51" fmla="*/ 28 h 107"/>
                  <a:gd name="T52" fmla="*/ 7 w 22"/>
                  <a:gd name="T53" fmla="*/ 34 h 107"/>
                  <a:gd name="T54" fmla="*/ 1 w 22"/>
                  <a:gd name="T55" fmla="*/ 35 h 107"/>
                  <a:gd name="T56" fmla="*/ 7 w 22"/>
                  <a:gd name="T57" fmla="*/ 35 h 107"/>
                  <a:gd name="T58" fmla="*/ 2 w 22"/>
                  <a:gd name="T59" fmla="*/ 39 h 107"/>
                  <a:gd name="T60" fmla="*/ 7 w 22"/>
                  <a:gd name="T61" fmla="*/ 41 h 107"/>
                  <a:gd name="T62" fmla="*/ 0 w 22"/>
                  <a:gd name="T63" fmla="*/ 43 h 107"/>
                  <a:gd name="T64" fmla="*/ 3 w 22"/>
                  <a:gd name="T65" fmla="*/ 81 h 107"/>
                  <a:gd name="T66" fmla="*/ 7 w 22"/>
                  <a:gd name="T67" fmla="*/ 80 h 107"/>
                  <a:gd name="T68" fmla="*/ 7 w 22"/>
                  <a:gd name="T69" fmla="*/ 95 h 107"/>
                  <a:gd name="T70" fmla="*/ 11 w 22"/>
                  <a:gd name="T71" fmla="*/ 97 h 107"/>
                  <a:gd name="T72" fmla="*/ 1 w 22"/>
                  <a:gd name="T73" fmla="*/ 96 h 107"/>
                  <a:gd name="T74" fmla="*/ 3 w 22"/>
                  <a:gd name="T75" fmla="*/ 101 h 107"/>
                  <a:gd name="T76" fmla="*/ 5 w 22"/>
                  <a:gd name="T77" fmla="*/ 98 h 107"/>
                  <a:gd name="T78" fmla="*/ 3 w 22"/>
                  <a:gd name="T79" fmla="*/ 103 h 107"/>
                  <a:gd name="T80" fmla="*/ 14 w 22"/>
                  <a:gd name="T81" fmla="*/ 100 h 107"/>
                  <a:gd name="T82" fmla="*/ 19 w 22"/>
                  <a:gd name="T83" fmla="*/ 88 h 107"/>
                  <a:gd name="T84" fmla="*/ 13 w 22"/>
                  <a:gd name="T85" fmla="*/ 8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 h="107">
                    <a:moveTo>
                      <a:pt x="13" y="88"/>
                    </a:moveTo>
                    <a:cubicBezTo>
                      <a:pt x="13" y="86"/>
                      <a:pt x="10" y="84"/>
                      <a:pt x="11" y="82"/>
                    </a:cubicBezTo>
                    <a:cubicBezTo>
                      <a:pt x="14" y="83"/>
                      <a:pt x="15" y="84"/>
                      <a:pt x="14" y="85"/>
                    </a:cubicBezTo>
                    <a:cubicBezTo>
                      <a:pt x="19" y="84"/>
                      <a:pt x="13" y="83"/>
                      <a:pt x="17" y="81"/>
                    </a:cubicBezTo>
                    <a:cubicBezTo>
                      <a:pt x="16" y="81"/>
                      <a:pt x="15" y="82"/>
                      <a:pt x="14" y="81"/>
                    </a:cubicBezTo>
                    <a:cubicBezTo>
                      <a:pt x="15" y="76"/>
                      <a:pt x="10" y="78"/>
                      <a:pt x="13" y="71"/>
                    </a:cubicBezTo>
                    <a:cubicBezTo>
                      <a:pt x="12" y="70"/>
                      <a:pt x="12" y="69"/>
                      <a:pt x="8" y="69"/>
                    </a:cubicBezTo>
                    <a:cubicBezTo>
                      <a:pt x="13" y="65"/>
                      <a:pt x="12" y="67"/>
                      <a:pt x="16" y="63"/>
                    </a:cubicBezTo>
                    <a:cubicBezTo>
                      <a:pt x="14" y="63"/>
                      <a:pt x="10" y="64"/>
                      <a:pt x="5" y="64"/>
                    </a:cubicBezTo>
                    <a:cubicBezTo>
                      <a:pt x="12" y="58"/>
                      <a:pt x="5" y="58"/>
                      <a:pt x="9" y="53"/>
                    </a:cubicBezTo>
                    <a:cubicBezTo>
                      <a:pt x="9" y="54"/>
                      <a:pt x="10" y="54"/>
                      <a:pt x="10" y="56"/>
                    </a:cubicBezTo>
                    <a:cubicBezTo>
                      <a:pt x="16" y="55"/>
                      <a:pt x="9" y="52"/>
                      <a:pt x="10" y="50"/>
                    </a:cubicBezTo>
                    <a:cubicBezTo>
                      <a:pt x="15" y="50"/>
                      <a:pt x="15" y="50"/>
                      <a:pt x="15" y="50"/>
                    </a:cubicBezTo>
                    <a:cubicBezTo>
                      <a:pt x="14" y="48"/>
                      <a:pt x="11" y="44"/>
                      <a:pt x="15" y="41"/>
                    </a:cubicBezTo>
                    <a:cubicBezTo>
                      <a:pt x="17" y="42"/>
                      <a:pt x="17" y="42"/>
                      <a:pt x="17" y="42"/>
                    </a:cubicBezTo>
                    <a:cubicBezTo>
                      <a:pt x="13" y="36"/>
                      <a:pt x="15" y="30"/>
                      <a:pt x="13" y="25"/>
                    </a:cubicBezTo>
                    <a:cubicBezTo>
                      <a:pt x="16" y="23"/>
                      <a:pt x="16" y="23"/>
                      <a:pt x="16" y="23"/>
                    </a:cubicBezTo>
                    <a:cubicBezTo>
                      <a:pt x="12" y="16"/>
                      <a:pt x="14" y="29"/>
                      <a:pt x="6" y="24"/>
                    </a:cubicBezTo>
                    <a:cubicBezTo>
                      <a:pt x="16" y="23"/>
                      <a:pt x="3" y="21"/>
                      <a:pt x="7" y="17"/>
                    </a:cubicBezTo>
                    <a:cubicBezTo>
                      <a:pt x="11" y="15"/>
                      <a:pt x="9" y="21"/>
                      <a:pt x="13" y="19"/>
                    </a:cubicBezTo>
                    <a:cubicBezTo>
                      <a:pt x="8" y="18"/>
                      <a:pt x="12" y="17"/>
                      <a:pt x="10" y="15"/>
                    </a:cubicBezTo>
                    <a:cubicBezTo>
                      <a:pt x="15" y="15"/>
                      <a:pt x="11" y="11"/>
                      <a:pt x="16" y="12"/>
                    </a:cubicBezTo>
                    <a:cubicBezTo>
                      <a:pt x="7" y="5"/>
                      <a:pt x="7" y="5"/>
                      <a:pt x="7" y="5"/>
                    </a:cubicBezTo>
                    <a:cubicBezTo>
                      <a:pt x="10" y="4"/>
                      <a:pt x="10" y="2"/>
                      <a:pt x="9" y="1"/>
                    </a:cubicBezTo>
                    <a:cubicBezTo>
                      <a:pt x="9" y="4"/>
                      <a:pt x="2" y="0"/>
                      <a:pt x="0" y="4"/>
                    </a:cubicBezTo>
                    <a:cubicBezTo>
                      <a:pt x="2" y="10"/>
                      <a:pt x="4" y="20"/>
                      <a:pt x="2" y="28"/>
                    </a:cubicBezTo>
                    <a:cubicBezTo>
                      <a:pt x="8" y="29"/>
                      <a:pt x="2" y="33"/>
                      <a:pt x="7" y="34"/>
                    </a:cubicBezTo>
                    <a:cubicBezTo>
                      <a:pt x="1" y="35"/>
                      <a:pt x="1" y="35"/>
                      <a:pt x="1" y="35"/>
                    </a:cubicBezTo>
                    <a:cubicBezTo>
                      <a:pt x="3" y="40"/>
                      <a:pt x="5" y="34"/>
                      <a:pt x="7" y="35"/>
                    </a:cubicBezTo>
                    <a:cubicBezTo>
                      <a:pt x="8" y="37"/>
                      <a:pt x="4" y="39"/>
                      <a:pt x="2" y="39"/>
                    </a:cubicBezTo>
                    <a:cubicBezTo>
                      <a:pt x="1" y="42"/>
                      <a:pt x="3" y="39"/>
                      <a:pt x="7" y="41"/>
                    </a:cubicBezTo>
                    <a:cubicBezTo>
                      <a:pt x="0" y="43"/>
                      <a:pt x="0" y="43"/>
                      <a:pt x="0" y="43"/>
                    </a:cubicBezTo>
                    <a:cubicBezTo>
                      <a:pt x="2" y="54"/>
                      <a:pt x="7" y="69"/>
                      <a:pt x="3" y="81"/>
                    </a:cubicBezTo>
                    <a:cubicBezTo>
                      <a:pt x="7" y="80"/>
                      <a:pt x="7" y="80"/>
                      <a:pt x="7" y="80"/>
                    </a:cubicBezTo>
                    <a:cubicBezTo>
                      <a:pt x="5" y="86"/>
                      <a:pt x="17" y="90"/>
                      <a:pt x="7" y="95"/>
                    </a:cubicBezTo>
                    <a:cubicBezTo>
                      <a:pt x="11" y="97"/>
                      <a:pt x="11" y="97"/>
                      <a:pt x="11" y="97"/>
                    </a:cubicBezTo>
                    <a:cubicBezTo>
                      <a:pt x="9" y="96"/>
                      <a:pt x="4" y="98"/>
                      <a:pt x="1" y="96"/>
                    </a:cubicBezTo>
                    <a:cubicBezTo>
                      <a:pt x="3" y="98"/>
                      <a:pt x="1" y="99"/>
                      <a:pt x="3" y="101"/>
                    </a:cubicBezTo>
                    <a:cubicBezTo>
                      <a:pt x="5" y="98"/>
                      <a:pt x="5" y="98"/>
                      <a:pt x="5" y="98"/>
                    </a:cubicBezTo>
                    <a:cubicBezTo>
                      <a:pt x="8" y="100"/>
                      <a:pt x="6" y="102"/>
                      <a:pt x="3" y="103"/>
                    </a:cubicBezTo>
                    <a:cubicBezTo>
                      <a:pt x="7" y="107"/>
                      <a:pt x="11" y="101"/>
                      <a:pt x="14" y="100"/>
                    </a:cubicBezTo>
                    <a:cubicBezTo>
                      <a:pt x="6" y="94"/>
                      <a:pt x="22" y="94"/>
                      <a:pt x="19" y="88"/>
                    </a:cubicBezTo>
                    <a:cubicBezTo>
                      <a:pt x="16" y="84"/>
                      <a:pt x="15" y="88"/>
                      <a:pt x="13" y="8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28" name="Freeform 916"/>
              <p:cNvSpPr>
                <a:spLocks/>
              </p:cNvSpPr>
              <p:nvPr/>
            </p:nvSpPr>
            <p:spPr bwMode="auto">
              <a:xfrm>
                <a:off x="3750" y="2983"/>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lnTo>
                      <a:pt x="1"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29" name="Freeform 917"/>
              <p:cNvSpPr>
                <a:spLocks/>
              </p:cNvSpPr>
              <p:nvPr/>
            </p:nvSpPr>
            <p:spPr bwMode="auto">
              <a:xfrm>
                <a:off x="3757" y="2899"/>
                <a:ext cx="1" cy="3"/>
              </a:xfrm>
              <a:custGeom>
                <a:avLst/>
                <a:gdLst>
                  <a:gd name="T0" fmla="*/ 1 w 1"/>
                  <a:gd name="T1" fmla="*/ 3 h 3"/>
                  <a:gd name="T2" fmla="*/ 1 w 1"/>
                  <a:gd name="T3" fmla="*/ 1 h 3"/>
                  <a:gd name="T4" fmla="*/ 1 w 1"/>
                  <a:gd name="T5" fmla="*/ 3 h 3"/>
                </a:gdLst>
                <a:ahLst/>
                <a:cxnLst>
                  <a:cxn ang="0">
                    <a:pos x="T0" y="T1"/>
                  </a:cxn>
                  <a:cxn ang="0">
                    <a:pos x="T2" y="T3"/>
                  </a:cxn>
                  <a:cxn ang="0">
                    <a:pos x="T4" y="T5"/>
                  </a:cxn>
                </a:cxnLst>
                <a:rect l="0" t="0" r="r" b="b"/>
                <a:pathLst>
                  <a:path w="1" h="3">
                    <a:moveTo>
                      <a:pt x="1" y="3"/>
                    </a:moveTo>
                    <a:cubicBezTo>
                      <a:pt x="1" y="1"/>
                      <a:pt x="1" y="1"/>
                      <a:pt x="1" y="1"/>
                    </a:cubicBezTo>
                    <a:cubicBezTo>
                      <a:pt x="0" y="0"/>
                      <a:pt x="0" y="1"/>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30" name="Rectangle 918"/>
              <p:cNvSpPr>
                <a:spLocks noChangeArrowheads="1"/>
              </p:cNvSpPr>
              <p:nvPr/>
            </p:nvSpPr>
            <p:spPr bwMode="auto">
              <a:xfrm>
                <a:off x="3753" y="2990"/>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31" name="Freeform 919"/>
              <p:cNvSpPr>
                <a:spLocks/>
              </p:cNvSpPr>
              <p:nvPr/>
            </p:nvSpPr>
            <p:spPr bwMode="auto">
              <a:xfrm>
                <a:off x="3761" y="2991"/>
                <a:ext cx="2" cy="1"/>
              </a:xfrm>
              <a:custGeom>
                <a:avLst/>
                <a:gdLst>
                  <a:gd name="T0" fmla="*/ 2 w 2"/>
                  <a:gd name="T1" fmla="*/ 1 h 1"/>
                  <a:gd name="T2" fmla="*/ 2 w 2"/>
                  <a:gd name="T3" fmla="*/ 0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lnTo>
                      <a:pt x="2" y="0"/>
                    </a:ln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32" name="Freeform 920"/>
              <p:cNvSpPr>
                <a:spLocks/>
              </p:cNvSpPr>
              <p:nvPr/>
            </p:nvSpPr>
            <p:spPr bwMode="auto">
              <a:xfrm>
                <a:off x="3761" y="2887"/>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33" name="Freeform 921"/>
              <p:cNvSpPr>
                <a:spLocks/>
              </p:cNvSpPr>
              <p:nvPr/>
            </p:nvSpPr>
            <p:spPr bwMode="auto">
              <a:xfrm>
                <a:off x="3763" y="2847"/>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34" name="Freeform 922"/>
              <p:cNvSpPr>
                <a:spLocks/>
              </p:cNvSpPr>
              <p:nvPr/>
            </p:nvSpPr>
            <p:spPr bwMode="auto">
              <a:xfrm>
                <a:off x="3737" y="2741"/>
                <a:ext cx="30" cy="157"/>
              </a:xfrm>
              <a:custGeom>
                <a:avLst/>
                <a:gdLst>
                  <a:gd name="T0" fmla="*/ 17 w 35"/>
                  <a:gd name="T1" fmla="*/ 6 h 183"/>
                  <a:gd name="T2" fmla="*/ 10 w 35"/>
                  <a:gd name="T3" fmla="*/ 3 h 183"/>
                  <a:gd name="T4" fmla="*/ 7 w 35"/>
                  <a:gd name="T5" fmla="*/ 10 h 183"/>
                  <a:gd name="T6" fmla="*/ 11 w 35"/>
                  <a:gd name="T7" fmla="*/ 19 h 183"/>
                  <a:gd name="T8" fmla="*/ 12 w 35"/>
                  <a:gd name="T9" fmla="*/ 40 h 183"/>
                  <a:gd name="T10" fmla="*/ 10 w 35"/>
                  <a:gd name="T11" fmla="*/ 53 h 183"/>
                  <a:gd name="T12" fmla="*/ 17 w 35"/>
                  <a:gd name="T13" fmla="*/ 71 h 183"/>
                  <a:gd name="T14" fmla="*/ 15 w 35"/>
                  <a:gd name="T15" fmla="*/ 75 h 183"/>
                  <a:gd name="T16" fmla="*/ 13 w 35"/>
                  <a:gd name="T17" fmla="*/ 85 h 183"/>
                  <a:gd name="T18" fmla="*/ 24 w 35"/>
                  <a:gd name="T19" fmla="*/ 89 h 183"/>
                  <a:gd name="T20" fmla="*/ 24 w 35"/>
                  <a:gd name="T21" fmla="*/ 98 h 183"/>
                  <a:gd name="T22" fmla="*/ 20 w 35"/>
                  <a:gd name="T23" fmla="*/ 105 h 183"/>
                  <a:gd name="T24" fmla="*/ 20 w 35"/>
                  <a:gd name="T25" fmla="*/ 117 h 183"/>
                  <a:gd name="T26" fmla="*/ 19 w 35"/>
                  <a:gd name="T27" fmla="*/ 130 h 183"/>
                  <a:gd name="T28" fmla="*/ 21 w 35"/>
                  <a:gd name="T29" fmla="*/ 140 h 183"/>
                  <a:gd name="T30" fmla="*/ 25 w 35"/>
                  <a:gd name="T31" fmla="*/ 148 h 183"/>
                  <a:gd name="T32" fmla="*/ 21 w 35"/>
                  <a:gd name="T33" fmla="*/ 150 h 183"/>
                  <a:gd name="T34" fmla="*/ 22 w 35"/>
                  <a:gd name="T35" fmla="*/ 157 h 183"/>
                  <a:gd name="T36" fmla="*/ 21 w 35"/>
                  <a:gd name="T37" fmla="*/ 183 h 183"/>
                  <a:gd name="T38" fmla="*/ 23 w 35"/>
                  <a:gd name="T39" fmla="*/ 170 h 183"/>
                  <a:gd name="T40" fmla="*/ 20 w 35"/>
                  <a:gd name="T41" fmla="*/ 167 h 183"/>
                  <a:gd name="T42" fmla="*/ 31 w 35"/>
                  <a:gd name="T43" fmla="*/ 164 h 183"/>
                  <a:gd name="T44" fmla="*/ 33 w 35"/>
                  <a:gd name="T45" fmla="*/ 161 h 183"/>
                  <a:gd name="T46" fmla="*/ 31 w 35"/>
                  <a:gd name="T47" fmla="*/ 152 h 183"/>
                  <a:gd name="T48" fmla="*/ 33 w 35"/>
                  <a:gd name="T49" fmla="*/ 145 h 183"/>
                  <a:gd name="T50" fmla="*/ 33 w 35"/>
                  <a:gd name="T51" fmla="*/ 133 h 183"/>
                  <a:gd name="T52" fmla="*/ 30 w 35"/>
                  <a:gd name="T53" fmla="*/ 123 h 183"/>
                  <a:gd name="T54" fmla="*/ 31 w 35"/>
                  <a:gd name="T55" fmla="*/ 123 h 183"/>
                  <a:gd name="T56" fmla="*/ 31 w 35"/>
                  <a:gd name="T57" fmla="*/ 120 h 183"/>
                  <a:gd name="T58" fmla="*/ 30 w 35"/>
                  <a:gd name="T59" fmla="*/ 112 h 183"/>
                  <a:gd name="T60" fmla="*/ 27 w 35"/>
                  <a:gd name="T61" fmla="*/ 104 h 183"/>
                  <a:gd name="T62" fmla="*/ 31 w 35"/>
                  <a:gd name="T63" fmla="*/ 101 h 183"/>
                  <a:gd name="T64" fmla="*/ 31 w 35"/>
                  <a:gd name="T65" fmla="*/ 91 h 183"/>
                  <a:gd name="T66" fmla="*/ 26 w 35"/>
                  <a:gd name="T67" fmla="*/ 87 h 183"/>
                  <a:gd name="T68" fmla="*/ 24 w 35"/>
                  <a:gd name="T69" fmla="*/ 75 h 183"/>
                  <a:gd name="T70" fmla="*/ 21 w 35"/>
                  <a:gd name="T71" fmla="*/ 58 h 183"/>
                  <a:gd name="T72" fmla="*/ 22 w 35"/>
                  <a:gd name="T73" fmla="*/ 53 h 183"/>
                  <a:gd name="T74" fmla="*/ 20 w 35"/>
                  <a:gd name="T75" fmla="*/ 34 h 183"/>
                  <a:gd name="T76" fmla="*/ 14 w 35"/>
                  <a:gd name="T77" fmla="*/ 42 h 183"/>
                  <a:gd name="T78" fmla="*/ 23 w 35"/>
                  <a:gd name="T79" fmla="*/ 32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5" h="183">
                    <a:moveTo>
                      <a:pt x="23" y="15"/>
                    </a:moveTo>
                    <a:cubicBezTo>
                      <a:pt x="22" y="12"/>
                      <a:pt x="20" y="8"/>
                      <a:pt x="17" y="6"/>
                    </a:cubicBezTo>
                    <a:cubicBezTo>
                      <a:pt x="19" y="6"/>
                      <a:pt x="19" y="6"/>
                      <a:pt x="19" y="6"/>
                    </a:cubicBezTo>
                    <a:cubicBezTo>
                      <a:pt x="18" y="5"/>
                      <a:pt x="14" y="0"/>
                      <a:pt x="10" y="3"/>
                    </a:cubicBezTo>
                    <a:cubicBezTo>
                      <a:pt x="12" y="4"/>
                      <a:pt x="12" y="4"/>
                      <a:pt x="12" y="4"/>
                    </a:cubicBezTo>
                    <a:cubicBezTo>
                      <a:pt x="15" y="8"/>
                      <a:pt x="8" y="7"/>
                      <a:pt x="7" y="10"/>
                    </a:cubicBezTo>
                    <a:cubicBezTo>
                      <a:pt x="8" y="13"/>
                      <a:pt x="17" y="15"/>
                      <a:pt x="15" y="18"/>
                    </a:cubicBezTo>
                    <a:cubicBezTo>
                      <a:pt x="15" y="20"/>
                      <a:pt x="13" y="19"/>
                      <a:pt x="11" y="19"/>
                    </a:cubicBezTo>
                    <a:cubicBezTo>
                      <a:pt x="10" y="22"/>
                      <a:pt x="17" y="23"/>
                      <a:pt x="18" y="25"/>
                    </a:cubicBezTo>
                    <a:cubicBezTo>
                      <a:pt x="0" y="27"/>
                      <a:pt x="23" y="35"/>
                      <a:pt x="12" y="40"/>
                    </a:cubicBezTo>
                    <a:cubicBezTo>
                      <a:pt x="13" y="43"/>
                      <a:pt x="12" y="47"/>
                      <a:pt x="15" y="51"/>
                    </a:cubicBezTo>
                    <a:cubicBezTo>
                      <a:pt x="11" y="49"/>
                      <a:pt x="15" y="54"/>
                      <a:pt x="10" y="53"/>
                    </a:cubicBezTo>
                    <a:cubicBezTo>
                      <a:pt x="20" y="54"/>
                      <a:pt x="6" y="64"/>
                      <a:pt x="19" y="65"/>
                    </a:cubicBezTo>
                    <a:cubicBezTo>
                      <a:pt x="15" y="70"/>
                      <a:pt x="20" y="65"/>
                      <a:pt x="17" y="71"/>
                    </a:cubicBezTo>
                    <a:cubicBezTo>
                      <a:pt x="15" y="71"/>
                      <a:pt x="15" y="70"/>
                      <a:pt x="15" y="69"/>
                    </a:cubicBezTo>
                    <a:cubicBezTo>
                      <a:pt x="12" y="72"/>
                      <a:pt x="21" y="73"/>
                      <a:pt x="15" y="75"/>
                    </a:cubicBezTo>
                    <a:cubicBezTo>
                      <a:pt x="14" y="80"/>
                      <a:pt x="18" y="76"/>
                      <a:pt x="22" y="78"/>
                    </a:cubicBezTo>
                    <a:cubicBezTo>
                      <a:pt x="20" y="83"/>
                      <a:pt x="19" y="82"/>
                      <a:pt x="13" y="85"/>
                    </a:cubicBezTo>
                    <a:cubicBezTo>
                      <a:pt x="20" y="85"/>
                      <a:pt x="17" y="88"/>
                      <a:pt x="20" y="90"/>
                    </a:cubicBezTo>
                    <a:cubicBezTo>
                      <a:pt x="20" y="90"/>
                      <a:pt x="21" y="86"/>
                      <a:pt x="24" y="89"/>
                    </a:cubicBezTo>
                    <a:cubicBezTo>
                      <a:pt x="23" y="94"/>
                      <a:pt x="28" y="93"/>
                      <a:pt x="30" y="98"/>
                    </a:cubicBezTo>
                    <a:cubicBezTo>
                      <a:pt x="23" y="101"/>
                      <a:pt x="29" y="93"/>
                      <a:pt x="24" y="98"/>
                    </a:cubicBezTo>
                    <a:cubicBezTo>
                      <a:pt x="21" y="95"/>
                      <a:pt x="21" y="92"/>
                      <a:pt x="16" y="90"/>
                    </a:cubicBezTo>
                    <a:cubicBezTo>
                      <a:pt x="16" y="95"/>
                      <a:pt x="17" y="100"/>
                      <a:pt x="20" y="105"/>
                    </a:cubicBezTo>
                    <a:cubicBezTo>
                      <a:pt x="19" y="108"/>
                      <a:pt x="17" y="104"/>
                      <a:pt x="16" y="106"/>
                    </a:cubicBezTo>
                    <a:cubicBezTo>
                      <a:pt x="13" y="111"/>
                      <a:pt x="23" y="113"/>
                      <a:pt x="20" y="117"/>
                    </a:cubicBezTo>
                    <a:cubicBezTo>
                      <a:pt x="17" y="117"/>
                      <a:pt x="17" y="117"/>
                      <a:pt x="17" y="117"/>
                    </a:cubicBezTo>
                    <a:cubicBezTo>
                      <a:pt x="22" y="119"/>
                      <a:pt x="16" y="125"/>
                      <a:pt x="19" y="130"/>
                    </a:cubicBezTo>
                    <a:cubicBezTo>
                      <a:pt x="20" y="129"/>
                      <a:pt x="22" y="129"/>
                      <a:pt x="23" y="129"/>
                    </a:cubicBezTo>
                    <a:cubicBezTo>
                      <a:pt x="14" y="130"/>
                      <a:pt x="27" y="136"/>
                      <a:pt x="21" y="140"/>
                    </a:cubicBezTo>
                    <a:cubicBezTo>
                      <a:pt x="27" y="140"/>
                      <a:pt x="30" y="144"/>
                      <a:pt x="31" y="147"/>
                    </a:cubicBezTo>
                    <a:cubicBezTo>
                      <a:pt x="29" y="148"/>
                      <a:pt x="27" y="148"/>
                      <a:pt x="25" y="148"/>
                    </a:cubicBezTo>
                    <a:cubicBezTo>
                      <a:pt x="29" y="143"/>
                      <a:pt x="19" y="143"/>
                      <a:pt x="17" y="140"/>
                    </a:cubicBezTo>
                    <a:cubicBezTo>
                      <a:pt x="20" y="143"/>
                      <a:pt x="17" y="148"/>
                      <a:pt x="21" y="150"/>
                    </a:cubicBezTo>
                    <a:cubicBezTo>
                      <a:pt x="16" y="149"/>
                      <a:pt x="16" y="149"/>
                      <a:pt x="16" y="149"/>
                    </a:cubicBezTo>
                    <a:cubicBezTo>
                      <a:pt x="16" y="153"/>
                      <a:pt x="26" y="153"/>
                      <a:pt x="22" y="157"/>
                    </a:cubicBezTo>
                    <a:cubicBezTo>
                      <a:pt x="19" y="157"/>
                      <a:pt x="19" y="157"/>
                      <a:pt x="19" y="157"/>
                    </a:cubicBezTo>
                    <a:cubicBezTo>
                      <a:pt x="20" y="165"/>
                      <a:pt x="14" y="176"/>
                      <a:pt x="21" y="183"/>
                    </a:cubicBezTo>
                    <a:cubicBezTo>
                      <a:pt x="24" y="183"/>
                      <a:pt x="30" y="180"/>
                      <a:pt x="32" y="179"/>
                    </a:cubicBezTo>
                    <a:cubicBezTo>
                      <a:pt x="30" y="175"/>
                      <a:pt x="25" y="173"/>
                      <a:pt x="23" y="170"/>
                    </a:cubicBezTo>
                    <a:cubicBezTo>
                      <a:pt x="28" y="170"/>
                      <a:pt x="28" y="170"/>
                      <a:pt x="28" y="170"/>
                    </a:cubicBezTo>
                    <a:cubicBezTo>
                      <a:pt x="24" y="169"/>
                      <a:pt x="22" y="165"/>
                      <a:pt x="20" y="167"/>
                    </a:cubicBezTo>
                    <a:cubicBezTo>
                      <a:pt x="17" y="165"/>
                      <a:pt x="24" y="165"/>
                      <a:pt x="21" y="162"/>
                    </a:cubicBezTo>
                    <a:cubicBezTo>
                      <a:pt x="26" y="163"/>
                      <a:pt x="27" y="164"/>
                      <a:pt x="31" y="164"/>
                    </a:cubicBezTo>
                    <a:cubicBezTo>
                      <a:pt x="29" y="162"/>
                      <a:pt x="29" y="162"/>
                      <a:pt x="29" y="162"/>
                    </a:cubicBezTo>
                    <a:cubicBezTo>
                      <a:pt x="31" y="163"/>
                      <a:pt x="30" y="160"/>
                      <a:pt x="33" y="161"/>
                    </a:cubicBezTo>
                    <a:cubicBezTo>
                      <a:pt x="26" y="156"/>
                      <a:pt x="35" y="154"/>
                      <a:pt x="32" y="149"/>
                    </a:cubicBezTo>
                    <a:cubicBezTo>
                      <a:pt x="31" y="152"/>
                      <a:pt x="31" y="152"/>
                      <a:pt x="31" y="152"/>
                    </a:cubicBezTo>
                    <a:cubicBezTo>
                      <a:pt x="28" y="152"/>
                      <a:pt x="28" y="151"/>
                      <a:pt x="28" y="149"/>
                    </a:cubicBezTo>
                    <a:cubicBezTo>
                      <a:pt x="32" y="148"/>
                      <a:pt x="31" y="147"/>
                      <a:pt x="33" y="145"/>
                    </a:cubicBezTo>
                    <a:cubicBezTo>
                      <a:pt x="30" y="142"/>
                      <a:pt x="25" y="141"/>
                      <a:pt x="25" y="138"/>
                    </a:cubicBezTo>
                    <a:cubicBezTo>
                      <a:pt x="31" y="139"/>
                      <a:pt x="28" y="133"/>
                      <a:pt x="33" y="133"/>
                    </a:cubicBezTo>
                    <a:cubicBezTo>
                      <a:pt x="27" y="132"/>
                      <a:pt x="31" y="127"/>
                      <a:pt x="27" y="127"/>
                    </a:cubicBezTo>
                    <a:cubicBezTo>
                      <a:pt x="26" y="125"/>
                      <a:pt x="27" y="123"/>
                      <a:pt x="30" y="123"/>
                    </a:cubicBezTo>
                    <a:cubicBezTo>
                      <a:pt x="31" y="124"/>
                      <a:pt x="31" y="124"/>
                      <a:pt x="31" y="124"/>
                    </a:cubicBezTo>
                    <a:cubicBezTo>
                      <a:pt x="31" y="123"/>
                      <a:pt x="31" y="123"/>
                      <a:pt x="31" y="123"/>
                    </a:cubicBezTo>
                    <a:cubicBezTo>
                      <a:pt x="32" y="123"/>
                      <a:pt x="32" y="123"/>
                      <a:pt x="32" y="123"/>
                    </a:cubicBezTo>
                    <a:cubicBezTo>
                      <a:pt x="32" y="121"/>
                      <a:pt x="28" y="121"/>
                      <a:pt x="31" y="120"/>
                    </a:cubicBezTo>
                    <a:cubicBezTo>
                      <a:pt x="32" y="120"/>
                      <a:pt x="32" y="121"/>
                      <a:pt x="33" y="121"/>
                    </a:cubicBezTo>
                    <a:cubicBezTo>
                      <a:pt x="34" y="118"/>
                      <a:pt x="25" y="115"/>
                      <a:pt x="30" y="112"/>
                    </a:cubicBezTo>
                    <a:cubicBezTo>
                      <a:pt x="27" y="111"/>
                      <a:pt x="27" y="107"/>
                      <a:pt x="21" y="108"/>
                    </a:cubicBezTo>
                    <a:cubicBezTo>
                      <a:pt x="23" y="107"/>
                      <a:pt x="27" y="107"/>
                      <a:pt x="27" y="104"/>
                    </a:cubicBezTo>
                    <a:cubicBezTo>
                      <a:pt x="22" y="102"/>
                      <a:pt x="28" y="100"/>
                      <a:pt x="25" y="98"/>
                    </a:cubicBezTo>
                    <a:cubicBezTo>
                      <a:pt x="30" y="101"/>
                      <a:pt x="26" y="98"/>
                      <a:pt x="31" y="101"/>
                    </a:cubicBezTo>
                    <a:cubicBezTo>
                      <a:pt x="33" y="98"/>
                      <a:pt x="27" y="95"/>
                      <a:pt x="28" y="92"/>
                    </a:cubicBezTo>
                    <a:cubicBezTo>
                      <a:pt x="31" y="91"/>
                      <a:pt x="31" y="91"/>
                      <a:pt x="31" y="91"/>
                    </a:cubicBezTo>
                    <a:cubicBezTo>
                      <a:pt x="30" y="89"/>
                      <a:pt x="25" y="88"/>
                      <a:pt x="30" y="87"/>
                    </a:cubicBezTo>
                    <a:cubicBezTo>
                      <a:pt x="26" y="87"/>
                      <a:pt x="26" y="87"/>
                      <a:pt x="26" y="87"/>
                    </a:cubicBezTo>
                    <a:cubicBezTo>
                      <a:pt x="28" y="84"/>
                      <a:pt x="27" y="81"/>
                      <a:pt x="30" y="78"/>
                    </a:cubicBezTo>
                    <a:cubicBezTo>
                      <a:pt x="24" y="75"/>
                      <a:pt x="24" y="75"/>
                      <a:pt x="24" y="75"/>
                    </a:cubicBezTo>
                    <a:cubicBezTo>
                      <a:pt x="31" y="70"/>
                      <a:pt x="24" y="65"/>
                      <a:pt x="18" y="62"/>
                    </a:cubicBezTo>
                    <a:cubicBezTo>
                      <a:pt x="18" y="60"/>
                      <a:pt x="19" y="58"/>
                      <a:pt x="21" y="58"/>
                    </a:cubicBezTo>
                    <a:cubicBezTo>
                      <a:pt x="23" y="59"/>
                      <a:pt x="23" y="59"/>
                      <a:pt x="23" y="59"/>
                    </a:cubicBezTo>
                    <a:cubicBezTo>
                      <a:pt x="23" y="57"/>
                      <a:pt x="27" y="54"/>
                      <a:pt x="22" y="53"/>
                    </a:cubicBezTo>
                    <a:cubicBezTo>
                      <a:pt x="20" y="50"/>
                      <a:pt x="25" y="51"/>
                      <a:pt x="26" y="49"/>
                    </a:cubicBezTo>
                    <a:cubicBezTo>
                      <a:pt x="18" y="45"/>
                      <a:pt x="32" y="35"/>
                      <a:pt x="20" y="34"/>
                    </a:cubicBezTo>
                    <a:cubicBezTo>
                      <a:pt x="20" y="36"/>
                      <a:pt x="17" y="39"/>
                      <a:pt x="18" y="43"/>
                    </a:cubicBezTo>
                    <a:cubicBezTo>
                      <a:pt x="17" y="42"/>
                      <a:pt x="14" y="43"/>
                      <a:pt x="14" y="42"/>
                    </a:cubicBezTo>
                    <a:cubicBezTo>
                      <a:pt x="13" y="38"/>
                      <a:pt x="18" y="36"/>
                      <a:pt x="16" y="32"/>
                    </a:cubicBezTo>
                    <a:cubicBezTo>
                      <a:pt x="23" y="32"/>
                      <a:pt x="23" y="32"/>
                      <a:pt x="23" y="32"/>
                    </a:cubicBezTo>
                    <a:cubicBezTo>
                      <a:pt x="31" y="26"/>
                      <a:pt x="13" y="20"/>
                      <a:pt x="23" y="1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35" name="Freeform 923"/>
              <p:cNvSpPr>
                <a:spLocks/>
              </p:cNvSpPr>
              <p:nvPr/>
            </p:nvSpPr>
            <p:spPr bwMode="auto">
              <a:xfrm>
                <a:off x="3757" y="2792"/>
                <a:ext cx="4" cy="3"/>
              </a:xfrm>
              <a:custGeom>
                <a:avLst/>
                <a:gdLst>
                  <a:gd name="T0" fmla="*/ 0 w 4"/>
                  <a:gd name="T1" fmla="*/ 3 h 3"/>
                  <a:gd name="T2" fmla="*/ 4 w 4"/>
                  <a:gd name="T3" fmla="*/ 0 h 3"/>
                  <a:gd name="T4" fmla="*/ 1 w 4"/>
                  <a:gd name="T5" fmla="*/ 1 h 3"/>
                  <a:gd name="T6" fmla="*/ 0 w 4"/>
                  <a:gd name="T7" fmla="*/ 3 h 3"/>
                </a:gdLst>
                <a:ahLst/>
                <a:cxnLst>
                  <a:cxn ang="0">
                    <a:pos x="T0" y="T1"/>
                  </a:cxn>
                  <a:cxn ang="0">
                    <a:pos x="T2" y="T3"/>
                  </a:cxn>
                  <a:cxn ang="0">
                    <a:pos x="T4" y="T5"/>
                  </a:cxn>
                  <a:cxn ang="0">
                    <a:pos x="T6" y="T7"/>
                  </a:cxn>
                </a:cxnLst>
                <a:rect l="0" t="0" r="r" b="b"/>
                <a:pathLst>
                  <a:path w="4" h="3">
                    <a:moveTo>
                      <a:pt x="0" y="3"/>
                    </a:moveTo>
                    <a:cubicBezTo>
                      <a:pt x="4" y="0"/>
                      <a:pt x="4" y="0"/>
                      <a:pt x="4" y="0"/>
                    </a:cubicBezTo>
                    <a:cubicBezTo>
                      <a:pt x="1" y="1"/>
                      <a:pt x="1" y="1"/>
                      <a:pt x="1" y="1"/>
                    </a:cubicBezTo>
                    <a:cubicBezTo>
                      <a:pt x="1" y="2"/>
                      <a:pt x="1" y="2"/>
                      <a:pt x="0"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36" name="Freeform 924"/>
              <p:cNvSpPr>
                <a:spLocks/>
              </p:cNvSpPr>
              <p:nvPr/>
            </p:nvSpPr>
            <p:spPr bwMode="auto">
              <a:xfrm>
                <a:off x="3756" y="2791"/>
                <a:ext cx="2" cy="2"/>
              </a:xfrm>
              <a:custGeom>
                <a:avLst/>
                <a:gdLst>
                  <a:gd name="T0" fmla="*/ 2 w 2"/>
                  <a:gd name="T1" fmla="*/ 2 h 2"/>
                  <a:gd name="T2" fmla="*/ 0 w 2"/>
                  <a:gd name="T3" fmla="*/ 0 h 2"/>
                  <a:gd name="T4" fmla="*/ 1 w 2"/>
                  <a:gd name="T5" fmla="*/ 2 h 2"/>
                  <a:gd name="T6" fmla="*/ 2 w 2"/>
                  <a:gd name="T7" fmla="*/ 2 h 2"/>
                </a:gdLst>
                <a:ahLst/>
                <a:cxnLst>
                  <a:cxn ang="0">
                    <a:pos x="T0" y="T1"/>
                  </a:cxn>
                  <a:cxn ang="0">
                    <a:pos x="T2" y="T3"/>
                  </a:cxn>
                  <a:cxn ang="0">
                    <a:pos x="T4" y="T5"/>
                  </a:cxn>
                  <a:cxn ang="0">
                    <a:pos x="T6" y="T7"/>
                  </a:cxn>
                </a:cxnLst>
                <a:rect l="0" t="0" r="r" b="b"/>
                <a:pathLst>
                  <a:path w="2" h="2">
                    <a:moveTo>
                      <a:pt x="2" y="2"/>
                    </a:moveTo>
                    <a:cubicBezTo>
                      <a:pt x="0" y="0"/>
                      <a:pt x="0" y="0"/>
                      <a:pt x="0" y="0"/>
                    </a:cubicBezTo>
                    <a:cubicBezTo>
                      <a:pt x="0" y="1"/>
                      <a:pt x="0" y="1"/>
                      <a:pt x="1" y="2"/>
                    </a:cubicBez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37" name="Freeform 925"/>
              <p:cNvSpPr>
                <a:spLocks/>
              </p:cNvSpPr>
              <p:nvPr/>
            </p:nvSpPr>
            <p:spPr bwMode="auto">
              <a:xfrm>
                <a:off x="3755" y="2741"/>
                <a:ext cx="1" cy="3"/>
              </a:xfrm>
              <a:custGeom>
                <a:avLst/>
                <a:gdLst>
                  <a:gd name="T0" fmla="*/ 1 w 2"/>
                  <a:gd name="T1" fmla="*/ 3 h 3"/>
                  <a:gd name="T2" fmla="*/ 1 w 2"/>
                  <a:gd name="T3" fmla="*/ 0 h 3"/>
                  <a:gd name="T4" fmla="*/ 1 w 2"/>
                  <a:gd name="T5" fmla="*/ 3 h 3"/>
                </a:gdLst>
                <a:ahLst/>
                <a:cxnLst>
                  <a:cxn ang="0">
                    <a:pos x="T0" y="T1"/>
                  </a:cxn>
                  <a:cxn ang="0">
                    <a:pos x="T2" y="T3"/>
                  </a:cxn>
                  <a:cxn ang="0">
                    <a:pos x="T4" y="T5"/>
                  </a:cxn>
                </a:cxnLst>
                <a:rect l="0" t="0" r="r" b="b"/>
                <a:pathLst>
                  <a:path w="2" h="3">
                    <a:moveTo>
                      <a:pt x="1" y="3"/>
                    </a:moveTo>
                    <a:cubicBezTo>
                      <a:pt x="1" y="3"/>
                      <a:pt x="2" y="2"/>
                      <a:pt x="1" y="0"/>
                    </a:cubicBezTo>
                    <a:cubicBezTo>
                      <a:pt x="0" y="1"/>
                      <a:pt x="0" y="3"/>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38" name="Freeform 926"/>
              <p:cNvSpPr>
                <a:spLocks/>
              </p:cNvSpPr>
              <p:nvPr/>
            </p:nvSpPr>
            <p:spPr bwMode="auto">
              <a:xfrm>
                <a:off x="3752" y="2741"/>
                <a:ext cx="1" cy="2"/>
              </a:xfrm>
              <a:custGeom>
                <a:avLst/>
                <a:gdLst>
                  <a:gd name="T0" fmla="*/ 1 w 1"/>
                  <a:gd name="T1" fmla="*/ 0 h 2"/>
                  <a:gd name="T2" fmla="*/ 0 w 1"/>
                  <a:gd name="T3" fmla="*/ 2 h 2"/>
                  <a:gd name="T4" fmla="*/ 1 w 1"/>
                  <a:gd name="T5" fmla="*/ 2 h 2"/>
                  <a:gd name="T6" fmla="*/ 1 w 1"/>
                  <a:gd name="T7" fmla="*/ 0 h 2"/>
                </a:gdLst>
                <a:ahLst/>
                <a:cxnLst>
                  <a:cxn ang="0">
                    <a:pos x="T0" y="T1"/>
                  </a:cxn>
                  <a:cxn ang="0">
                    <a:pos x="T2" y="T3"/>
                  </a:cxn>
                  <a:cxn ang="0">
                    <a:pos x="T4" y="T5"/>
                  </a:cxn>
                  <a:cxn ang="0">
                    <a:pos x="T6" y="T7"/>
                  </a:cxn>
                </a:cxnLst>
                <a:rect l="0" t="0" r="r" b="b"/>
                <a:pathLst>
                  <a:path w="1" h="2">
                    <a:moveTo>
                      <a:pt x="1" y="0"/>
                    </a:moveTo>
                    <a:lnTo>
                      <a:pt x="0" y="2"/>
                    </a:lnTo>
                    <a:lnTo>
                      <a:pt x="1" y="2"/>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39" name="Freeform 927"/>
              <p:cNvSpPr>
                <a:spLocks/>
              </p:cNvSpPr>
              <p:nvPr/>
            </p:nvSpPr>
            <p:spPr bwMode="auto">
              <a:xfrm>
                <a:off x="3735" y="2659"/>
                <a:ext cx="22" cy="82"/>
              </a:xfrm>
              <a:custGeom>
                <a:avLst/>
                <a:gdLst>
                  <a:gd name="T0" fmla="*/ 14 w 26"/>
                  <a:gd name="T1" fmla="*/ 17 h 96"/>
                  <a:gd name="T2" fmla="*/ 9 w 26"/>
                  <a:gd name="T3" fmla="*/ 12 h 96"/>
                  <a:gd name="T4" fmla="*/ 12 w 26"/>
                  <a:gd name="T5" fmla="*/ 8 h 96"/>
                  <a:gd name="T6" fmla="*/ 4 w 26"/>
                  <a:gd name="T7" fmla="*/ 2 h 96"/>
                  <a:gd name="T8" fmla="*/ 10 w 26"/>
                  <a:gd name="T9" fmla="*/ 48 h 96"/>
                  <a:gd name="T10" fmla="*/ 7 w 26"/>
                  <a:gd name="T11" fmla="*/ 45 h 96"/>
                  <a:gd name="T12" fmla="*/ 12 w 26"/>
                  <a:gd name="T13" fmla="*/ 62 h 96"/>
                  <a:gd name="T14" fmla="*/ 6 w 26"/>
                  <a:gd name="T15" fmla="*/ 61 h 96"/>
                  <a:gd name="T16" fmla="*/ 9 w 26"/>
                  <a:gd name="T17" fmla="*/ 72 h 96"/>
                  <a:gd name="T18" fmla="*/ 11 w 26"/>
                  <a:gd name="T19" fmla="*/ 71 h 96"/>
                  <a:gd name="T20" fmla="*/ 10 w 26"/>
                  <a:gd name="T21" fmla="*/ 74 h 96"/>
                  <a:gd name="T22" fmla="*/ 11 w 26"/>
                  <a:gd name="T23" fmla="*/ 73 h 96"/>
                  <a:gd name="T24" fmla="*/ 12 w 26"/>
                  <a:gd name="T25" fmla="*/ 80 h 96"/>
                  <a:gd name="T26" fmla="*/ 10 w 26"/>
                  <a:gd name="T27" fmla="*/ 78 h 96"/>
                  <a:gd name="T28" fmla="*/ 13 w 26"/>
                  <a:gd name="T29" fmla="*/ 83 h 96"/>
                  <a:gd name="T30" fmla="*/ 9 w 26"/>
                  <a:gd name="T31" fmla="*/ 83 h 96"/>
                  <a:gd name="T32" fmla="*/ 15 w 26"/>
                  <a:gd name="T33" fmla="*/ 96 h 96"/>
                  <a:gd name="T34" fmla="*/ 19 w 26"/>
                  <a:gd name="T35" fmla="*/ 96 h 96"/>
                  <a:gd name="T36" fmla="*/ 15 w 26"/>
                  <a:gd name="T37" fmla="*/ 86 h 96"/>
                  <a:gd name="T38" fmla="*/ 15 w 26"/>
                  <a:gd name="T39" fmla="*/ 86 h 96"/>
                  <a:gd name="T40" fmla="*/ 13 w 26"/>
                  <a:gd name="T41" fmla="*/ 80 h 96"/>
                  <a:gd name="T42" fmla="*/ 19 w 26"/>
                  <a:gd name="T43" fmla="*/ 84 h 96"/>
                  <a:gd name="T44" fmla="*/ 23 w 26"/>
                  <a:gd name="T45" fmla="*/ 73 h 96"/>
                  <a:gd name="T46" fmla="*/ 23 w 26"/>
                  <a:gd name="T47" fmla="*/ 73 h 96"/>
                  <a:gd name="T48" fmla="*/ 21 w 26"/>
                  <a:gd name="T49" fmla="*/ 70 h 96"/>
                  <a:gd name="T50" fmla="*/ 19 w 26"/>
                  <a:gd name="T51" fmla="*/ 72 h 96"/>
                  <a:gd name="T52" fmla="*/ 12 w 26"/>
                  <a:gd name="T53" fmla="*/ 70 h 96"/>
                  <a:gd name="T54" fmla="*/ 12 w 26"/>
                  <a:gd name="T55" fmla="*/ 66 h 96"/>
                  <a:gd name="T56" fmla="*/ 17 w 26"/>
                  <a:gd name="T57" fmla="*/ 69 h 96"/>
                  <a:gd name="T58" fmla="*/ 15 w 26"/>
                  <a:gd name="T59" fmla="*/ 66 h 96"/>
                  <a:gd name="T60" fmla="*/ 21 w 26"/>
                  <a:gd name="T61" fmla="*/ 62 h 96"/>
                  <a:gd name="T62" fmla="*/ 15 w 26"/>
                  <a:gd name="T63" fmla="*/ 62 h 96"/>
                  <a:gd name="T64" fmla="*/ 14 w 26"/>
                  <a:gd name="T65" fmla="*/ 44 h 96"/>
                  <a:gd name="T66" fmla="*/ 18 w 26"/>
                  <a:gd name="T67" fmla="*/ 46 h 96"/>
                  <a:gd name="T68" fmla="*/ 14 w 26"/>
                  <a:gd name="T69" fmla="*/ 43 h 96"/>
                  <a:gd name="T70" fmla="*/ 16 w 26"/>
                  <a:gd name="T71" fmla="*/ 31 h 96"/>
                  <a:gd name="T72" fmla="*/ 13 w 26"/>
                  <a:gd name="T73" fmla="*/ 32 h 96"/>
                  <a:gd name="T74" fmla="*/ 13 w 26"/>
                  <a:gd name="T75" fmla="*/ 20 h 96"/>
                  <a:gd name="T76" fmla="*/ 13 w 26"/>
                  <a:gd name="T77" fmla="*/ 20 h 96"/>
                  <a:gd name="T78" fmla="*/ 7 w 26"/>
                  <a:gd name="T79" fmla="*/ 15 h 96"/>
                  <a:gd name="T80" fmla="*/ 14 w 26"/>
                  <a:gd name="T81" fmla="*/ 1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96">
                    <a:moveTo>
                      <a:pt x="14" y="17"/>
                    </a:moveTo>
                    <a:cubicBezTo>
                      <a:pt x="9" y="12"/>
                      <a:pt x="9" y="12"/>
                      <a:pt x="9" y="12"/>
                    </a:cubicBezTo>
                    <a:cubicBezTo>
                      <a:pt x="11" y="12"/>
                      <a:pt x="8" y="7"/>
                      <a:pt x="12" y="8"/>
                    </a:cubicBezTo>
                    <a:cubicBezTo>
                      <a:pt x="7" y="6"/>
                      <a:pt x="12" y="0"/>
                      <a:pt x="4" y="2"/>
                    </a:cubicBezTo>
                    <a:cubicBezTo>
                      <a:pt x="7" y="15"/>
                      <a:pt x="3" y="33"/>
                      <a:pt x="10" y="48"/>
                    </a:cubicBezTo>
                    <a:cubicBezTo>
                      <a:pt x="7" y="45"/>
                      <a:pt x="7" y="45"/>
                      <a:pt x="7" y="45"/>
                    </a:cubicBezTo>
                    <a:cubicBezTo>
                      <a:pt x="13" y="53"/>
                      <a:pt x="0" y="56"/>
                      <a:pt x="12" y="62"/>
                    </a:cubicBezTo>
                    <a:cubicBezTo>
                      <a:pt x="6" y="61"/>
                      <a:pt x="6" y="61"/>
                      <a:pt x="6" y="61"/>
                    </a:cubicBezTo>
                    <a:cubicBezTo>
                      <a:pt x="4" y="65"/>
                      <a:pt x="15" y="68"/>
                      <a:pt x="9" y="72"/>
                    </a:cubicBezTo>
                    <a:cubicBezTo>
                      <a:pt x="11" y="71"/>
                      <a:pt x="11" y="71"/>
                      <a:pt x="11" y="71"/>
                    </a:cubicBezTo>
                    <a:cubicBezTo>
                      <a:pt x="11" y="72"/>
                      <a:pt x="10" y="73"/>
                      <a:pt x="10" y="74"/>
                    </a:cubicBezTo>
                    <a:cubicBezTo>
                      <a:pt x="11" y="73"/>
                      <a:pt x="11" y="73"/>
                      <a:pt x="11" y="73"/>
                    </a:cubicBezTo>
                    <a:cubicBezTo>
                      <a:pt x="14" y="76"/>
                      <a:pt x="14" y="77"/>
                      <a:pt x="12" y="80"/>
                    </a:cubicBezTo>
                    <a:cubicBezTo>
                      <a:pt x="10" y="80"/>
                      <a:pt x="11" y="79"/>
                      <a:pt x="10" y="78"/>
                    </a:cubicBezTo>
                    <a:cubicBezTo>
                      <a:pt x="8" y="79"/>
                      <a:pt x="13" y="81"/>
                      <a:pt x="13" y="83"/>
                    </a:cubicBezTo>
                    <a:cubicBezTo>
                      <a:pt x="11" y="85"/>
                      <a:pt x="10" y="83"/>
                      <a:pt x="9" y="83"/>
                    </a:cubicBezTo>
                    <a:cubicBezTo>
                      <a:pt x="12" y="89"/>
                      <a:pt x="5" y="92"/>
                      <a:pt x="15" y="96"/>
                    </a:cubicBezTo>
                    <a:cubicBezTo>
                      <a:pt x="17" y="96"/>
                      <a:pt x="18" y="94"/>
                      <a:pt x="19" y="96"/>
                    </a:cubicBezTo>
                    <a:cubicBezTo>
                      <a:pt x="22" y="92"/>
                      <a:pt x="18" y="89"/>
                      <a:pt x="15" y="86"/>
                    </a:cubicBezTo>
                    <a:cubicBezTo>
                      <a:pt x="15" y="86"/>
                      <a:pt x="15" y="86"/>
                      <a:pt x="15" y="86"/>
                    </a:cubicBezTo>
                    <a:cubicBezTo>
                      <a:pt x="6" y="84"/>
                      <a:pt x="17" y="84"/>
                      <a:pt x="13" y="80"/>
                    </a:cubicBezTo>
                    <a:cubicBezTo>
                      <a:pt x="17" y="81"/>
                      <a:pt x="17" y="83"/>
                      <a:pt x="19" y="84"/>
                    </a:cubicBezTo>
                    <a:cubicBezTo>
                      <a:pt x="26" y="78"/>
                      <a:pt x="14" y="76"/>
                      <a:pt x="23" y="73"/>
                    </a:cubicBezTo>
                    <a:cubicBezTo>
                      <a:pt x="23" y="73"/>
                      <a:pt x="23" y="73"/>
                      <a:pt x="23" y="73"/>
                    </a:cubicBezTo>
                    <a:cubicBezTo>
                      <a:pt x="24" y="72"/>
                      <a:pt x="22" y="71"/>
                      <a:pt x="21" y="70"/>
                    </a:cubicBezTo>
                    <a:cubicBezTo>
                      <a:pt x="20" y="70"/>
                      <a:pt x="20" y="71"/>
                      <a:pt x="19" y="72"/>
                    </a:cubicBezTo>
                    <a:cubicBezTo>
                      <a:pt x="18" y="71"/>
                      <a:pt x="14" y="70"/>
                      <a:pt x="12" y="70"/>
                    </a:cubicBezTo>
                    <a:cubicBezTo>
                      <a:pt x="16" y="69"/>
                      <a:pt x="10" y="68"/>
                      <a:pt x="12" y="66"/>
                    </a:cubicBezTo>
                    <a:cubicBezTo>
                      <a:pt x="16" y="65"/>
                      <a:pt x="15" y="68"/>
                      <a:pt x="17" y="69"/>
                    </a:cubicBezTo>
                    <a:cubicBezTo>
                      <a:pt x="15" y="66"/>
                      <a:pt x="15" y="66"/>
                      <a:pt x="15" y="66"/>
                    </a:cubicBezTo>
                    <a:cubicBezTo>
                      <a:pt x="15" y="64"/>
                      <a:pt x="19" y="64"/>
                      <a:pt x="21" y="62"/>
                    </a:cubicBezTo>
                    <a:cubicBezTo>
                      <a:pt x="18" y="60"/>
                      <a:pt x="19" y="64"/>
                      <a:pt x="15" y="62"/>
                    </a:cubicBezTo>
                    <a:cubicBezTo>
                      <a:pt x="20" y="59"/>
                      <a:pt x="18" y="49"/>
                      <a:pt x="14" y="44"/>
                    </a:cubicBezTo>
                    <a:cubicBezTo>
                      <a:pt x="15" y="45"/>
                      <a:pt x="18" y="44"/>
                      <a:pt x="18" y="46"/>
                    </a:cubicBezTo>
                    <a:cubicBezTo>
                      <a:pt x="19" y="45"/>
                      <a:pt x="17" y="43"/>
                      <a:pt x="14" y="43"/>
                    </a:cubicBezTo>
                    <a:cubicBezTo>
                      <a:pt x="11" y="39"/>
                      <a:pt x="13" y="35"/>
                      <a:pt x="16" y="31"/>
                    </a:cubicBezTo>
                    <a:cubicBezTo>
                      <a:pt x="13" y="32"/>
                      <a:pt x="13" y="32"/>
                      <a:pt x="13" y="32"/>
                    </a:cubicBezTo>
                    <a:cubicBezTo>
                      <a:pt x="8" y="30"/>
                      <a:pt x="16" y="25"/>
                      <a:pt x="13" y="20"/>
                    </a:cubicBezTo>
                    <a:cubicBezTo>
                      <a:pt x="13" y="20"/>
                      <a:pt x="13" y="20"/>
                      <a:pt x="13" y="20"/>
                    </a:cubicBezTo>
                    <a:cubicBezTo>
                      <a:pt x="12" y="19"/>
                      <a:pt x="5" y="18"/>
                      <a:pt x="7" y="15"/>
                    </a:cubicBezTo>
                    <a:cubicBezTo>
                      <a:pt x="10" y="15"/>
                      <a:pt x="10" y="17"/>
                      <a:pt x="14"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40" name="Freeform 928"/>
              <p:cNvSpPr>
                <a:spLocks/>
              </p:cNvSpPr>
              <p:nvPr/>
            </p:nvSpPr>
            <p:spPr bwMode="auto">
              <a:xfrm>
                <a:off x="3738" y="2656"/>
                <a:ext cx="7" cy="4"/>
              </a:xfrm>
              <a:custGeom>
                <a:avLst/>
                <a:gdLst>
                  <a:gd name="T0" fmla="*/ 4 w 9"/>
                  <a:gd name="T1" fmla="*/ 2 h 4"/>
                  <a:gd name="T2" fmla="*/ 8 w 9"/>
                  <a:gd name="T3" fmla="*/ 4 h 4"/>
                  <a:gd name="T4" fmla="*/ 1 w 9"/>
                  <a:gd name="T5" fmla="*/ 0 h 4"/>
                  <a:gd name="T6" fmla="*/ 2 w 9"/>
                  <a:gd name="T7" fmla="*/ 3 h 4"/>
                  <a:gd name="T8" fmla="*/ 4 w 9"/>
                  <a:gd name="T9" fmla="*/ 2 h 4"/>
                </a:gdLst>
                <a:ahLst/>
                <a:cxnLst>
                  <a:cxn ang="0">
                    <a:pos x="T0" y="T1"/>
                  </a:cxn>
                  <a:cxn ang="0">
                    <a:pos x="T2" y="T3"/>
                  </a:cxn>
                  <a:cxn ang="0">
                    <a:pos x="T4" y="T5"/>
                  </a:cxn>
                  <a:cxn ang="0">
                    <a:pos x="T6" y="T7"/>
                  </a:cxn>
                  <a:cxn ang="0">
                    <a:pos x="T8" y="T9"/>
                  </a:cxn>
                </a:cxnLst>
                <a:rect l="0" t="0" r="r" b="b"/>
                <a:pathLst>
                  <a:path w="9" h="4">
                    <a:moveTo>
                      <a:pt x="4" y="2"/>
                    </a:moveTo>
                    <a:cubicBezTo>
                      <a:pt x="8" y="4"/>
                      <a:pt x="8" y="4"/>
                      <a:pt x="8" y="4"/>
                    </a:cubicBezTo>
                    <a:cubicBezTo>
                      <a:pt x="9" y="2"/>
                      <a:pt x="3" y="0"/>
                      <a:pt x="1" y="0"/>
                    </a:cubicBezTo>
                    <a:cubicBezTo>
                      <a:pt x="1" y="2"/>
                      <a:pt x="0" y="3"/>
                      <a:pt x="2" y="3"/>
                    </a:cubicBezTo>
                    <a:cubicBezTo>
                      <a:pt x="3" y="3"/>
                      <a:pt x="4" y="3"/>
                      <a:pt x="4"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41" name="Freeform 929"/>
              <p:cNvSpPr>
                <a:spLocks/>
              </p:cNvSpPr>
              <p:nvPr/>
            </p:nvSpPr>
            <p:spPr bwMode="auto">
              <a:xfrm>
                <a:off x="3731" y="2615"/>
                <a:ext cx="17" cy="42"/>
              </a:xfrm>
              <a:custGeom>
                <a:avLst/>
                <a:gdLst>
                  <a:gd name="T0" fmla="*/ 10 w 20"/>
                  <a:gd name="T1" fmla="*/ 17 h 49"/>
                  <a:gd name="T2" fmla="*/ 7 w 20"/>
                  <a:gd name="T3" fmla="*/ 17 h 49"/>
                  <a:gd name="T4" fmla="*/ 6 w 20"/>
                  <a:gd name="T5" fmla="*/ 35 h 49"/>
                  <a:gd name="T6" fmla="*/ 12 w 20"/>
                  <a:gd name="T7" fmla="*/ 41 h 49"/>
                  <a:gd name="T8" fmla="*/ 8 w 20"/>
                  <a:gd name="T9" fmla="*/ 42 h 49"/>
                  <a:gd name="T10" fmla="*/ 13 w 20"/>
                  <a:gd name="T11" fmla="*/ 47 h 49"/>
                  <a:gd name="T12" fmla="*/ 11 w 20"/>
                  <a:gd name="T13" fmla="*/ 44 h 49"/>
                  <a:gd name="T14" fmla="*/ 14 w 20"/>
                  <a:gd name="T15" fmla="*/ 44 h 49"/>
                  <a:gd name="T16" fmla="*/ 13 w 20"/>
                  <a:gd name="T17" fmla="*/ 41 h 49"/>
                  <a:gd name="T18" fmla="*/ 16 w 20"/>
                  <a:gd name="T19" fmla="*/ 42 h 49"/>
                  <a:gd name="T20" fmla="*/ 10 w 20"/>
                  <a:gd name="T21" fmla="*/ 34 h 49"/>
                  <a:gd name="T22" fmla="*/ 15 w 20"/>
                  <a:gd name="T23" fmla="*/ 34 h 49"/>
                  <a:gd name="T24" fmla="*/ 17 w 20"/>
                  <a:gd name="T25" fmla="*/ 25 h 49"/>
                  <a:gd name="T26" fmla="*/ 15 w 20"/>
                  <a:gd name="T27" fmla="*/ 26 h 49"/>
                  <a:gd name="T28" fmla="*/ 11 w 20"/>
                  <a:gd name="T29" fmla="*/ 27 h 49"/>
                  <a:gd name="T30" fmla="*/ 17 w 20"/>
                  <a:gd name="T31" fmla="*/ 24 h 49"/>
                  <a:gd name="T32" fmla="*/ 14 w 20"/>
                  <a:gd name="T33" fmla="*/ 8 h 49"/>
                  <a:gd name="T34" fmla="*/ 7 w 20"/>
                  <a:gd name="T35" fmla="*/ 5 h 49"/>
                  <a:gd name="T36" fmla="*/ 12 w 20"/>
                  <a:gd name="T37" fmla="*/ 6 h 49"/>
                  <a:gd name="T38" fmla="*/ 13 w 20"/>
                  <a:gd name="T39" fmla="*/ 3 h 49"/>
                  <a:gd name="T40" fmla="*/ 4 w 20"/>
                  <a:gd name="T41" fmla="*/ 0 h 49"/>
                  <a:gd name="T42" fmla="*/ 10 w 20"/>
                  <a:gd name="T43" fmla="*/ 1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49">
                    <a:moveTo>
                      <a:pt x="10" y="17"/>
                    </a:moveTo>
                    <a:cubicBezTo>
                      <a:pt x="10" y="17"/>
                      <a:pt x="8" y="17"/>
                      <a:pt x="7" y="17"/>
                    </a:cubicBezTo>
                    <a:cubicBezTo>
                      <a:pt x="7" y="24"/>
                      <a:pt x="9" y="32"/>
                      <a:pt x="6" y="35"/>
                    </a:cubicBezTo>
                    <a:cubicBezTo>
                      <a:pt x="5" y="37"/>
                      <a:pt x="11" y="38"/>
                      <a:pt x="12" y="41"/>
                    </a:cubicBezTo>
                    <a:cubicBezTo>
                      <a:pt x="8" y="42"/>
                      <a:pt x="8" y="42"/>
                      <a:pt x="8" y="42"/>
                    </a:cubicBezTo>
                    <a:cubicBezTo>
                      <a:pt x="11" y="44"/>
                      <a:pt x="7" y="49"/>
                      <a:pt x="13" y="47"/>
                    </a:cubicBezTo>
                    <a:cubicBezTo>
                      <a:pt x="14" y="47"/>
                      <a:pt x="10" y="46"/>
                      <a:pt x="11" y="44"/>
                    </a:cubicBezTo>
                    <a:cubicBezTo>
                      <a:pt x="14" y="44"/>
                      <a:pt x="14" y="44"/>
                      <a:pt x="14" y="44"/>
                    </a:cubicBezTo>
                    <a:cubicBezTo>
                      <a:pt x="13" y="41"/>
                      <a:pt x="13" y="41"/>
                      <a:pt x="13" y="41"/>
                    </a:cubicBezTo>
                    <a:cubicBezTo>
                      <a:pt x="16" y="42"/>
                      <a:pt x="16" y="42"/>
                      <a:pt x="16" y="42"/>
                    </a:cubicBezTo>
                    <a:cubicBezTo>
                      <a:pt x="20" y="38"/>
                      <a:pt x="7" y="39"/>
                      <a:pt x="10" y="34"/>
                    </a:cubicBezTo>
                    <a:cubicBezTo>
                      <a:pt x="15" y="34"/>
                      <a:pt x="15" y="34"/>
                      <a:pt x="15" y="34"/>
                    </a:cubicBezTo>
                    <a:cubicBezTo>
                      <a:pt x="16" y="30"/>
                      <a:pt x="14" y="29"/>
                      <a:pt x="17" y="25"/>
                    </a:cubicBezTo>
                    <a:cubicBezTo>
                      <a:pt x="17" y="25"/>
                      <a:pt x="14" y="25"/>
                      <a:pt x="15" y="26"/>
                    </a:cubicBezTo>
                    <a:cubicBezTo>
                      <a:pt x="15" y="27"/>
                      <a:pt x="13" y="27"/>
                      <a:pt x="11" y="27"/>
                    </a:cubicBezTo>
                    <a:cubicBezTo>
                      <a:pt x="6" y="22"/>
                      <a:pt x="15" y="28"/>
                      <a:pt x="17" y="24"/>
                    </a:cubicBezTo>
                    <a:cubicBezTo>
                      <a:pt x="13" y="19"/>
                      <a:pt x="9" y="11"/>
                      <a:pt x="14" y="8"/>
                    </a:cubicBezTo>
                    <a:cubicBezTo>
                      <a:pt x="10" y="10"/>
                      <a:pt x="7" y="7"/>
                      <a:pt x="7" y="5"/>
                    </a:cubicBezTo>
                    <a:cubicBezTo>
                      <a:pt x="9" y="3"/>
                      <a:pt x="10" y="5"/>
                      <a:pt x="12" y="6"/>
                    </a:cubicBezTo>
                    <a:cubicBezTo>
                      <a:pt x="13" y="5"/>
                      <a:pt x="14" y="4"/>
                      <a:pt x="13" y="3"/>
                    </a:cubicBezTo>
                    <a:cubicBezTo>
                      <a:pt x="10" y="4"/>
                      <a:pt x="6" y="3"/>
                      <a:pt x="4" y="0"/>
                    </a:cubicBezTo>
                    <a:cubicBezTo>
                      <a:pt x="0" y="6"/>
                      <a:pt x="11" y="11"/>
                      <a:pt x="10"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42" name="Freeform 930"/>
              <p:cNvSpPr>
                <a:spLocks/>
              </p:cNvSpPr>
              <p:nvPr/>
            </p:nvSpPr>
            <p:spPr bwMode="auto">
              <a:xfrm>
                <a:off x="3735" y="2627"/>
                <a:ext cx="2" cy="2"/>
              </a:xfrm>
              <a:custGeom>
                <a:avLst/>
                <a:gdLst>
                  <a:gd name="T0" fmla="*/ 0 w 2"/>
                  <a:gd name="T1" fmla="*/ 1 h 2"/>
                  <a:gd name="T2" fmla="*/ 2 w 2"/>
                  <a:gd name="T3" fmla="*/ 2 h 2"/>
                  <a:gd name="T4" fmla="*/ 2 w 2"/>
                  <a:gd name="T5" fmla="*/ 0 h 2"/>
                  <a:gd name="T6" fmla="*/ 0 w 2"/>
                  <a:gd name="T7" fmla="*/ 1 h 2"/>
                </a:gdLst>
                <a:ahLst/>
                <a:cxnLst>
                  <a:cxn ang="0">
                    <a:pos x="T0" y="T1"/>
                  </a:cxn>
                  <a:cxn ang="0">
                    <a:pos x="T2" y="T3"/>
                  </a:cxn>
                  <a:cxn ang="0">
                    <a:pos x="T4" y="T5"/>
                  </a:cxn>
                  <a:cxn ang="0">
                    <a:pos x="T6" y="T7"/>
                  </a:cxn>
                </a:cxnLst>
                <a:rect l="0" t="0" r="r" b="b"/>
                <a:pathLst>
                  <a:path w="2" h="2">
                    <a:moveTo>
                      <a:pt x="0" y="1"/>
                    </a:moveTo>
                    <a:lnTo>
                      <a:pt x="2" y="2"/>
                    </a:lnTo>
                    <a:lnTo>
                      <a:pt x="2"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43" name="Freeform 931"/>
              <p:cNvSpPr>
                <a:spLocks/>
              </p:cNvSpPr>
              <p:nvPr/>
            </p:nvSpPr>
            <p:spPr bwMode="auto">
              <a:xfrm>
                <a:off x="3842" y="3244"/>
                <a:ext cx="3" cy="2"/>
              </a:xfrm>
              <a:custGeom>
                <a:avLst/>
                <a:gdLst>
                  <a:gd name="T0" fmla="*/ 2 w 3"/>
                  <a:gd name="T1" fmla="*/ 2 h 2"/>
                  <a:gd name="T2" fmla="*/ 3 w 3"/>
                  <a:gd name="T3" fmla="*/ 0 h 2"/>
                  <a:gd name="T4" fmla="*/ 0 w 3"/>
                  <a:gd name="T5" fmla="*/ 0 h 2"/>
                  <a:gd name="T6" fmla="*/ 2 w 3"/>
                  <a:gd name="T7" fmla="*/ 2 h 2"/>
                </a:gdLst>
                <a:ahLst/>
                <a:cxnLst>
                  <a:cxn ang="0">
                    <a:pos x="T0" y="T1"/>
                  </a:cxn>
                  <a:cxn ang="0">
                    <a:pos x="T2" y="T3"/>
                  </a:cxn>
                  <a:cxn ang="0">
                    <a:pos x="T4" y="T5"/>
                  </a:cxn>
                  <a:cxn ang="0">
                    <a:pos x="T6" y="T7"/>
                  </a:cxn>
                </a:cxnLst>
                <a:rect l="0" t="0" r="r" b="b"/>
                <a:pathLst>
                  <a:path w="3" h="2">
                    <a:moveTo>
                      <a:pt x="2" y="2"/>
                    </a:moveTo>
                    <a:lnTo>
                      <a:pt x="3" y="0"/>
                    </a:lnTo>
                    <a:lnTo>
                      <a:pt x="0" y="0"/>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44" name="Freeform 932"/>
              <p:cNvSpPr>
                <a:spLocks/>
              </p:cNvSpPr>
              <p:nvPr/>
            </p:nvSpPr>
            <p:spPr bwMode="auto">
              <a:xfrm>
                <a:off x="3840" y="3232"/>
                <a:ext cx="14" cy="11"/>
              </a:xfrm>
              <a:custGeom>
                <a:avLst/>
                <a:gdLst>
                  <a:gd name="T0" fmla="*/ 15 w 16"/>
                  <a:gd name="T1" fmla="*/ 3 h 13"/>
                  <a:gd name="T2" fmla="*/ 13 w 16"/>
                  <a:gd name="T3" fmla="*/ 0 h 13"/>
                  <a:gd name="T4" fmla="*/ 0 w 16"/>
                  <a:gd name="T5" fmla="*/ 8 h 13"/>
                  <a:gd name="T6" fmla="*/ 10 w 16"/>
                  <a:gd name="T7" fmla="*/ 12 h 13"/>
                  <a:gd name="T8" fmla="*/ 6 w 16"/>
                  <a:gd name="T9" fmla="*/ 7 h 13"/>
                  <a:gd name="T10" fmla="*/ 13 w 16"/>
                  <a:gd name="T11" fmla="*/ 9 h 13"/>
                  <a:gd name="T12" fmla="*/ 11 w 16"/>
                  <a:gd name="T13" fmla="*/ 4 h 13"/>
                  <a:gd name="T14" fmla="*/ 15 w 16"/>
                  <a:gd name="T15" fmla="*/ 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3">
                    <a:moveTo>
                      <a:pt x="15" y="3"/>
                    </a:moveTo>
                    <a:cubicBezTo>
                      <a:pt x="13" y="0"/>
                      <a:pt x="13" y="0"/>
                      <a:pt x="13" y="0"/>
                    </a:cubicBezTo>
                    <a:cubicBezTo>
                      <a:pt x="4" y="4"/>
                      <a:pt x="6" y="1"/>
                      <a:pt x="0" y="8"/>
                    </a:cubicBezTo>
                    <a:cubicBezTo>
                      <a:pt x="2" y="10"/>
                      <a:pt x="6" y="13"/>
                      <a:pt x="10" y="12"/>
                    </a:cubicBezTo>
                    <a:cubicBezTo>
                      <a:pt x="9" y="10"/>
                      <a:pt x="5" y="9"/>
                      <a:pt x="6" y="7"/>
                    </a:cubicBezTo>
                    <a:cubicBezTo>
                      <a:pt x="9" y="7"/>
                      <a:pt x="9" y="9"/>
                      <a:pt x="13" y="9"/>
                    </a:cubicBezTo>
                    <a:cubicBezTo>
                      <a:pt x="16" y="5"/>
                      <a:pt x="10" y="8"/>
                      <a:pt x="11" y="4"/>
                    </a:cubicBezTo>
                    <a:lnTo>
                      <a:pt x="15"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45" name="Freeform 933"/>
              <p:cNvSpPr>
                <a:spLocks/>
              </p:cNvSpPr>
              <p:nvPr/>
            </p:nvSpPr>
            <p:spPr bwMode="auto">
              <a:xfrm>
                <a:off x="3844" y="3232"/>
                <a:ext cx="5" cy="1"/>
              </a:xfrm>
              <a:custGeom>
                <a:avLst/>
                <a:gdLst>
                  <a:gd name="T0" fmla="*/ 0 w 5"/>
                  <a:gd name="T1" fmla="*/ 1 h 1"/>
                  <a:gd name="T2" fmla="*/ 5 w 5"/>
                  <a:gd name="T3" fmla="*/ 1 h 1"/>
                  <a:gd name="T4" fmla="*/ 0 w 5"/>
                  <a:gd name="T5" fmla="*/ 1 h 1"/>
                </a:gdLst>
                <a:ahLst/>
                <a:cxnLst>
                  <a:cxn ang="0">
                    <a:pos x="T0" y="T1"/>
                  </a:cxn>
                  <a:cxn ang="0">
                    <a:pos x="T2" y="T3"/>
                  </a:cxn>
                  <a:cxn ang="0">
                    <a:pos x="T4" y="T5"/>
                  </a:cxn>
                </a:cxnLst>
                <a:rect l="0" t="0" r="r" b="b"/>
                <a:pathLst>
                  <a:path w="5" h="1">
                    <a:moveTo>
                      <a:pt x="0" y="1"/>
                    </a:moveTo>
                    <a:cubicBezTo>
                      <a:pt x="5" y="1"/>
                      <a:pt x="5" y="1"/>
                      <a:pt x="5" y="1"/>
                    </a:cubicBezTo>
                    <a:cubicBezTo>
                      <a:pt x="3" y="1"/>
                      <a:pt x="0"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46" name="Freeform 934"/>
              <p:cNvSpPr>
                <a:spLocks/>
              </p:cNvSpPr>
              <p:nvPr/>
            </p:nvSpPr>
            <p:spPr bwMode="auto">
              <a:xfrm>
                <a:off x="3840" y="3229"/>
                <a:ext cx="6" cy="3"/>
              </a:xfrm>
              <a:custGeom>
                <a:avLst/>
                <a:gdLst>
                  <a:gd name="T0" fmla="*/ 3 w 7"/>
                  <a:gd name="T1" fmla="*/ 3 h 3"/>
                  <a:gd name="T2" fmla="*/ 7 w 7"/>
                  <a:gd name="T3" fmla="*/ 1 h 3"/>
                  <a:gd name="T4" fmla="*/ 0 w 7"/>
                  <a:gd name="T5" fmla="*/ 0 h 3"/>
                  <a:gd name="T6" fmla="*/ 3 w 7"/>
                  <a:gd name="T7" fmla="*/ 3 h 3"/>
                </a:gdLst>
                <a:ahLst/>
                <a:cxnLst>
                  <a:cxn ang="0">
                    <a:pos x="T0" y="T1"/>
                  </a:cxn>
                  <a:cxn ang="0">
                    <a:pos x="T2" y="T3"/>
                  </a:cxn>
                  <a:cxn ang="0">
                    <a:pos x="T4" y="T5"/>
                  </a:cxn>
                  <a:cxn ang="0">
                    <a:pos x="T6" y="T7"/>
                  </a:cxn>
                </a:cxnLst>
                <a:rect l="0" t="0" r="r" b="b"/>
                <a:pathLst>
                  <a:path w="7" h="3">
                    <a:moveTo>
                      <a:pt x="3" y="3"/>
                    </a:moveTo>
                    <a:cubicBezTo>
                      <a:pt x="3" y="0"/>
                      <a:pt x="7" y="2"/>
                      <a:pt x="7" y="1"/>
                    </a:cubicBezTo>
                    <a:cubicBezTo>
                      <a:pt x="0" y="0"/>
                      <a:pt x="0" y="0"/>
                      <a:pt x="0" y="0"/>
                    </a:cubicBezTo>
                    <a:lnTo>
                      <a:pt x="3"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47" name="Freeform 935"/>
              <p:cNvSpPr>
                <a:spLocks/>
              </p:cNvSpPr>
              <p:nvPr/>
            </p:nvSpPr>
            <p:spPr bwMode="auto">
              <a:xfrm>
                <a:off x="3840" y="3222"/>
                <a:ext cx="2" cy="1"/>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1" y="0"/>
                    </a:cubicBezTo>
                    <a:cubicBezTo>
                      <a:pt x="0" y="1"/>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48" name="Freeform 936"/>
              <p:cNvSpPr>
                <a:spLocks/>
              </p:cNvSpPr>
              <p:nvPr/>
            </p:nvSpPr>
            <p:spPr bwMode="auto">
              <a:xfrm>
                <a:off x="3838" y="3220"/>
                <a:ext cx="12" cy="7"/>
              </a:xfrm>
              <a:custGeom>
                <a:avLst/>
                <a:gdLst>
                  <a:gd name="T0" fmla="*/ 2 w 13"/>
                  <a:gd name="T1" fmla="*/ 0 h 8"/>
                  <a:gd name="T2" fmla="*/ 3 w 13"/>
                  <a:gd name="T3" fmla="*/ 3 h 8"/>
                  <a:gd name="T4" fmla="*/ 3 w 13"/>
                  <a:gd name="T5" fmla="*/ 3 h 8"/>
                  <a:gd name="T6" fmla="*/ 9 w 13"/>
                  <a:gd name="T7" fmla="*/ 4 h 8"/>
                  <a:gd name="T8" fmla="*/ 9 w 13"/>
                  <a:gd name="T9" fmla="*/ 8 h 8"/>
                  <a:gd name="T10" fmla="*/ 13 w 13"/>
                  <a:gd name="T11" fmla="*/ 5 h 8"/>
                  <a:gd name="T12" fmla="*/ 2 w 13"/>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3" h="8">
                    <a:moveTo>
                      <a:pt x="2" y="0"/>
                    </a:moveTo>
                    <a:cubicBezTo>
                      <a:pt x="0" y="1"/>
                      <a:pt x="1" y="2"/>
                      <a:pt x="3" y="3"/>
                    </a:cubicBezTo>
                    <a:cubicBezTo>
                      <a:pt x="3" y="3"/>
                      <a:pt x="3" y="3"/>
                      <a:pt x="3" y="3"/>
                    </a:cubicBezTo>
                    <a:cubicBezTo>
                      <a:pt x="5" y="1"/>
                      <a:pt x="10" y="2"/>
                      <a:pt x="9" y="4"/>
                    </a:cubicBezTo>
                    <a:cubicBezTo>
                      <a:pt x="11" y="6"/>
                      <a:pt x="6" y="7"/>
                      <a:pt x="9" y="8"/>
                    </a:cubicBezTo>
                    <a:cubicBezTo>
                      <a:pt x="13" y="5"/>
                      <a:pt x="13" y="5"/>
                      <a:pt x="13" y="5"/>
                    </a:cubicBezTo>
                    <a:cubicBezTo>
                      <a:pt x="11" y="2"/>
                      <a:pt x="4" y="1"/>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49" name="Freeform 937"/>
              <p:cNvSpPr>
                <a:spLocks/>
              </p:cNvSpPr>
              <p:nvPr/>
            </p:nvSpPr>
            <p:spPr bwMode="auto">
              <a:xfrm>
                <a:off x="3842" y="3223"/>
                <a:ext cx="1"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1" y="1"/>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50" name="Freeform 938"/>
              <p:cNvSpPr>
                <a:spLocks/>
              </p:cNvSpPr>
              <p:nvPr/>
            </p:nvSpPr>
            <p:spPr bwMode="auto">
              <a:xfrm>
                <a:off x="3842" y="3228"/>
                <a:ext cx="2" cy="0"/>
              </a:xfrm>
              <a:custGeom>
                <a:avLst/>
                <a:gdLst>
                  <a:gd name="T0" fmla="*/ 0 w 2"/>
                  <a:gd name="T1" fmla="*/ 1 w 2"/>
                  <a:gd name="T2" fmla="*/ 2 w 2"/>
                  <a:gd name="T3" fmla="*/ 0 w 2"/>
                </a:gdLst>
                <a:ahLst/>
                <a:cxnLst>
                  <a:cxn ang="0">
                    <a:pos x="T0" y="0"/>
                  </a:cxn>
                  <a:cxn ang="0">
                    <a:pos x="T1" y="0"/>
                  </a:cxn>
                  <a:cxn ang="0">
                    <a:pos x="T2" y="0"/>
                  </a:cxn>
                  <a:cxn ang="0">
                    <a:pos x="T3" y="0"/>
                  </a:cxn>
                </a:cxnLst>
                <a:rect l="0" t="0" r="r" b="b"/>
                <a:pathLst>
                  <a:path w="2">
                    <a:moveTo>
                      <a:pt x="0" y="0"/>
                    </a:moveTo>
                    <a:lnTo>
                      <a:pt x="1" y="0"/>
                    </a:lnTo>
                    <a:lnTo>
                      <a:pt x="2"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51" name="Freeform 939"/>
              <p:cNvSpPr>
                <a:spLocks/>
              </p:cNvSpPr>
              <p:nvPr/>
            </p:nvSpPr>
            <p:spPr bwMode="auto">
              <a:xfrm>
                <a:off x="3838" y="3209"/>
                <a:ext cx="12" cy="9"/>
              </a:xfrm>
              <a:custGeom>
                <a:avLst/>
                <a:gdLst>
                  <a:gd name="T0" fmla="*/ 1 w 13"/>
                  <a:gd name="T1" fmla="*/ 4 h 10"/>
                  <a:gd name="T2" fmla="*/ 6 w 13"/>
                  <a:gd name="T3" fmla="*/ 9 h 10"/>
                  <a:gd name="T4" fmla="*/ 13 w 13"/>
                  <a:gd name="T5" fmla="*/ 4 h 10"/>
                  <a:gd name="T6" fmla="*/ 11 w 13"/>
                  <a:gd name="T7" fmla="*/ 1 h 10"/>
                  <a:gd name="T8" fmla="*/ 1 w 13"/>
                  <a:gd name="T9" fmla="*/ 4 h 10"/>
                </a:gdLst>
                <a:ahLst/>
                <a:cxnLst>
                  <a:cxn ang="0">
                    <a:pos x="T0" y="T1"/>
                  </a:cxn>
                  <a:cxn ang="0">
                    <a:pos x="T2" y="T3"/>
                  </a:cxn>
                  <a:cxn ang="0">
                    <a:pos x="T4" y="T5"/>
                  </a:cxn>
                  <a:cxn ang="0">
                    <a:pos x="T6" y="T7"/>
                  </a:cxn>
                  <a:cxn ang="0">
                    <a:pos x="T8" y="T9"/>
                  </a:cxn>
                </a:cxnLst>
                <a:rect l="0" t="0" r="r" b="b"/>
                <a:pathLst>
                  <a:path w="13" h="10">
                    <a:moveTo>
                      <a:pt x="1" y="4"/>
                    </a:moveTo>
                    <a:cubicBezTo>
                      <a:pt x="7" y="4"/>
                      <a:pt x="0" y="10"/>
                      <a:pt x="6" y="9"/>
                    </a:cubicBezTo>
                    <a:cubicBezTo>
                      <a:pt x="5" y="6"/>
                      <a:pt x="10" y="4"/>
                      <a:pt x="13" y="4"/>
                    </a:cubicBezTo>
                    <a:cubicBezTo>
                      <a:pt x="11" y="1"/>
                      <a:pt x="11" y="1"/>
                      <a:pt x="11" y="1"/>
                    </a:cubicBezTo>
                    <a:cubicBezTo>
                      <a:pt x="9" y="0"/>
                      <a:pt x="4" y="2"/>
                      <a:pt x="1"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52" name="Freeform 940"/>
              <p:cNvSpPr>
                <a:spLocks/>
              </p:cNvSpPr>
              <p:nvPr/>
            </p:nvSpPr>
            <p:spPr bwMode="auto">
              <a:xfrm>
                <a:off x="3852" y="3205"/>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53" name="Freeform 941"/>
              <p:cNvSpPr>
                <a:spLocks/>
              </p:cNvSpPr>
              <p:nvPr/>
            </p:nvSpPr>
            <p:spPr bwMode="auto">
              <a:xfrm>
                <a:off x="3842" y="3192"/>
                <a:ext cx="14" cy="17"/>
              </a:xfrm>
              <a:custGeom>
                <a:avLst/>
                <a:gdLst>
                  <a:gd name="T0" fmla="*/ 1 w 16"/>
                  <a:gd name="T1" fmla="*/ 0 h 19"/>
                  <a:gd name="T2" fmla="*/ 8 w 16"/>
                  <a:gd name="T3" fmla="*/ 7 h 19"/>
                  <a:gd name="T4" fmla="*/ 3 w 16"/>
                  <a:gd name="T5" fmla="*/ 5 h 19"/>
                  <a:gd name="T6" fmla="*/ 6 w 16"/>
                  <a:gd name="T7" fmla="*/ 12 h 19"/>
                  <a:gd name="T8" fmla="*/ 0 w 16"/>
                  <a:gd name="T9" fmla="*/ 9 h 19"/>
                  <a:gd name="T10" fmla="*/ 6 w 16"/>
                  <a:gd name="T11" fmla="*/ 15 h 19"/>
                  <a:gd name="T12" fmla="*/ 2 w 16"/>
                  <a:gd name="T13" fmla="*/ 19 h 19"/>
                  <a:gd name="T14" fmla="*/ 8 w 16"/>
                  <a:gd name="T15" fmla="*/ 17 h 19"/>
                  <a:gd name="T16" fmla="*/ 7 w 16"/>
                  <a:gd name="T17" fmla="*/ 14 h 19"/>
                  <a:gd name="T18" fmla="*/ 12 w 16"/>
                  <a:gd name="T19" fmla="*/ 15 h 19"/>
                  <a:gd name="T20" fmla="*/ 15 w 16"/>
                  <a:gd name="T21" fmla="*/ 5 h 19"/>
                  <a:gd name="T22" fmla="*/ 1 w 16"/>
                  <a:gd name="T2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19">
                    <a:moveTo>
                      <a:pt x="1" y="0"/>
                    </a:moveTo>
                    <a:cubicBezTo>
                      <a:pt x="8" y="7"/>
                      <a:pt x="8" y="7"/>
                      <a:pt x="8" y="7"/>
                    </a:cubicBezTo>
                    <a:cubicBezTo>
                      <a:pt x="5" y="7"/>
                      <a:pt x="3" y="7"/>
                      <a:pt x="3" y="5"/>
                    </a:cubicBezTo>
                    <a:cubicBezTo>
                      <a:pt x="2" y="9"/>
                      <a:pt x="6" y="9"/>
                      <a:pt x="6" y="12"/>
                    </a:cubicBezTo>
                    <a:cubicBezTo>
                      <a:pt x="0" y="13"/>
                      <a:pt x="5" y="7"/>
                      <a:pt x="0" y="9"/>
                    </a:cubicBezTo>
                    <a:cubicBezTo>
                      <a:pt x="0" y="11"/>
                      <a:pt x="0" y="14"/>
                      <a:pt x="6" y="15"/>
                    </a:cubicBezTo>
                    <a:cubicBezTo>
                      <a:pt x="2" y="19"/>
                      <a:pt x="2" y="19"/>
                      <a:pt x="2" y="19"/>
                    </a:cubicBezTo>
                    <a:cubicBezTo>
                      <a:pt x="8" y="17"/>
                      <a:pt x="8" y="17"/>
                      <a:pt x="8" y="17"/>
                    </a:cubicBezTo>
                    <a:cubicBezTo>
                      <a:pt x="10" y="15"/>
                      <a:pt x="3" y="15"/>
                      <a:pt x="7" y="14"/>
                    </a:cubicBezTo>
                    <a:cubicBezTo>
                      <a:pt x="10" y="13"/>
                      <a:pt x="11" y="14"/>
                      <a:pt x="12" y="15"/>
                    </a:cubicBezTo>
                    <a:cubicBezTo>
                      <a:pt x="10" y="13"/>
                      <a:pt x="16" y="9"/>
                      <a:pt x="15" y="5"/>
                    </a:cubicBezTo>
                    <a:cubicBezTo>
                      <a:pt x="14" y="1"/>
                      <a:pt x="4" y="2"/>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54" name="Freeform 942"/>
              <p:cNvSpPr>
                <a:spLocks/>
              </p:cNvSpPr>
              <p:nvPr/>
            </p:nvSpPr>
            <p:spPr bwMode="auto">
              <a:xfrm>
                <a:off x="3848" y="3190"/>
                <a:ext cx="2" cy="1"/>
              </a:xfrm>
              <a:custGeom>
                <a:avLst/>
                <a:gdLst>
                  <a:gd name="T0" fmla="*/ 1 w 2"/>
                  <a:gd name="T1" fmla="*/ 1 h 1"/>
                  <a:gd name="T2" fmla="*/ 2 w 2"/>
                  <a:gd name="T3" fmla="*/ 0 h 1"/>
                  <a:gd name="T4" fmla="*/ 0 w 2"/>
                  <a:gd name="T5" fmla="*/ 1 h 1"/>
                  <a:gd name="T6" fmla="*/ 1 w 2"/>
                  <a:gd name="T7" fmla="*/ 1 h 1"/>
                </a:gdLst>
                <a:ahLst/>
                <a:cxnLst>
                  <a:cxn ang="0">
                    <a:pos x="T0" y="T1"/>
                  </a:cxn>
                  <a:cxn ang="0">
                    <a:pos x="T2" y="T3"/>
                  </a:cxn>
                  <a:cxn ang="0">
                    <a:pos x="T4" y="T5"/>
                  </a:cxn>
                  <a:cxn ang="0">
                    <a:pos x="T6" y="T7"/>
                  </a:cxn>
                </a:cxnLst>
                <a:rect l="0" t="0" r="r" b="b"/>
                <a:pathLst>
                  <a:path w="2" h="1">
                    <a:moveTo>
                      <a:pt x="1" y="1"/>
                    </a:moveTo>
                    <a:lnTo>
                      <a:pt x="2" y="0"/>
                    </a:lnTo>
                    <a:lnTo>
                      <a:pt x="0" y="1"/>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55" name="Freeform 943"/>
              <p:cNvSpPr>
                <a:spLocks/>
              </p:cNvSpPr>
              <p:nvPr/>
            </p:nvSpPr>
            <p:spPr bwMode="auto">
              <a:xfrm>
                <a:off x="3840" y="3176"/>
                <a:ext cx="16" cy="14"/>
              </a:xfrm>
              <a:custGeom>
                <a:avLst/>
                <a:gdLst>
                  <a:gd name="T0" fmla="*/ 1 w 18"/>
                  <a:gd name="T1" fmla="*/ 10 h 16"/>
                  <a:gd name="T2" fmla="*/ 5 w 18"/>
                  <a:gd name="T3" fmla="*/ 14 h 16"/>
                  <a:gd name="T4" fmla="*/ 2 w 18"/>
                  <a:gd name="T5" fmla="*/ 15 h 16"/>
                  <a:gd name="T6" fmla="*/ 7 w 18"/>
                  <a:gd name="T7" fmla="*/ 15 h 16"/>
                  <a:gd name="T8" fmla="*/ 4 w 18"/>
                  <a:gd name="T9" fmla="*/ 8 h 16"/>
                  <a:gd name="T10" fmla="*/ 13 w 18"/>
                  <a:gd name="T11" fmla="*/ 6 h 16"/>
                  <a:gd name="T12" fmla="*/ 11 w 18"/>
                  <a:gd name="T13" fmla="*/ 10 h 16"/>
                  <a:gd name="T14" fmla="*/ 10 w 18"/>
                  <a:gd name="T15" fmla="*/ 0 h 16"/>
                  <a:gd name="T16" fmla="*/ 8 w 18"/>
                  <a:gd name="T17" fmla="*/ 2 h 16"/>
                  <a:gd name="T18" fmla="*/ 6 w 18"/>
                  <a:gd name="T19" fmla="*/ 0 h 16"/>
                  <a:gd name="T20" fmla="*/ 1 w 18"/>
                  <a:gd name="T21"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6">
                    <a:moveTo>
                      <a:pt x="1" y="10"/>
                    </a:moveTo>
                    <a:cubicBezTo>
                      <a:pt x="5" y="14"/>
                      <a:pt x="5" y="14"/>
                      <a:pt x="5" y="14"/>
                    </a:cubicBezTo>
                    <a:cubicBezTo>
                      <a:pt x="4" y="14"/>
                      <a:pt x="3" y="14"/>
                      <a:pt x="2" y="15"/>
                    </a:cubicBezTo>
                    <a:cubicBezTo>
                      <a:pt x="3" y="15"/>
                      <a:pt x="6" y="16"/>
                      <a:pt x="7" y="15"/>
                    </a:cubicBezTo>
                    <a:cubicBezTo>
                      <a:pt x="13" y="13"/>
                      <a:pt x="5" y="11"/>
                      <a:pt x="4" y="8"/>
                    </a:cubicBezTo>
                    <a:cubicBezTo>
                      <a:pt x="7" y="2"/>
                      <a:pt x="7" y="8"/>
                      <a:pt x="13" y="6"/>
                    </a:cubicBezTo>
                    <a:cubicBezTo>
                      <a:pt x="13" y="8"/>
                      <a:pt x="11" y="8"/>
                      <a:pt x="11" y="10"/>
                    </a:cubicBezTo>
                    <a:cubicBezTo>
                      <a:pt x="18" y="6"/>
                      <a:pt x="12" y="2"/>
                      <a:pt x="10" y="0"/>
                    </a:cubicBezTo>
                    <a:cubicBezTo>
                      <a:pt x="9" y="0"/>
                      <a:pt x="8" y="1"/>
                      <a:pt x="8" y="2"/>
                    </a:cubicBezTo>
                    <a:cubicBezTo>
                      <a:pt x="6" y="0"/>
                      <a:pt x="6" y="0"/>
                      <a:pt x="6" y="0"/>
                    </a:cubicBezTo>
                    <a:cubicBezTo>
                      <a:pt x="1" y="2"/>
                      <a:pt x="0" y="4"/>
                      <a:pt x="1"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56" name="Freeform 944"/>
              <p:cNvSpPr>
                <a:spLocks/>
              </p:cNvSpPr>
              <p:nvPr/>
            </p:nvSpPr>
            <p:spPr bwMode="auto">
              <a:xfrm>
                <a:off x="3839" y="3189"/>
                <a:ext cx="3" cy="1"/>
              </a:xfrm>
              <a:custGeom>
                <a:avLst/>
                <a:gdLst>
                  <a:gd name="T0" fmla="*/ 2 w 3"/>
                  <a:gd name="T1" fmla="*/ 2 h 2"/>
                  <a:gd name="T2" fmla="*/ 3 w 3"/>
                  <a:gd name="T3" fmla="*/ 0 h 2"/>
                  <a:gd name="T4" fmla="*/ 2 w 3"/>
                  <a:gd name="T5" fmla="*/ 2 h 2"/>
                </a:gdLst>
                <a:ahLst/>
                <a:cxnLst>
                  <a:cxn ang="0">
                    <a:pos x="T0" y="T1"/>
                  </a:cxn>
                  <a:cxn ang="0">
                    <a:pos x="T2" y="T3"/>
                  </a:cxn>
                  <a:cxn ang="0">
                    <a:pos x="T4" y="T5"/>
                  </a:cxn>
                </a:cxnLst>
                <a:rect l="0" t="0" r="r" b="b"/>
                <a:pathLst>
                  <a:path w="3" h="2">
                    <a:moveTo>
                      <a:pt x="2" y="2"/>
                    </a:moveTo>
                    <a:cubicBezTo>
                      <a:pt x="2" y="1"/>
                      <a:pt x="2" y="0"/>
                      <a:pt x="3" y="0"/>
                    </a:cubicBezTo>
                    <a:cubicBezTo>
                      <a:pt x="1" y="0"/>
                      <a:pt x="0" y="1"/>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57" name="Freeform 945"/>
              <p:cNvSpPr>
                <a:spLocks/>
              </p:cNvSpPr>
              <p:nvPr/>
            </p:nvSpPr>
            <p:spPr bwMode="auto">
              <a:xfrm>
                <a:off x="3848" y="3175"/>
                <a:ext cx="1" cy="1"/>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1" y="0"/>
                      <a:pt x="1" y="1"/>
                    </a:cubicBezTo>
                    <a:cubicBezTo>
                      <a:pt x="1" y="1"/>
                      <a:pt x="1" y="0"/>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58" name="Freeform 946"/>
              <p:cNvSpPr>
                <a:spLocks/>
              </p:cNvSpPr>
              <p:nvPr/>
            </p:nvSpPr>
            <p:spPr bwMode="auto">
              <a:xfrm>
                <a:off x="3840" y="3174"/>
                <a:ext cx="3" cy="3"/>
              </a:xfrm>
              <a:custGeom>
                <a:avLst/>
                <a:gdLst>
                  <a:gd name="T0" fmla="*/ 3 w 3"/>
                  <a:gd name="T1" fmla="*/ 3 h 3"/>
                  <a:gd name="T2" fmla="*/ 3 w 3"/>
                  <a:gd name="T3" fmla="*/ 0 h 3"/>
                  <a:gd name="T4" fmla="*/ 0 w 3"/>
                  <a:gd name="T5" fmla="*/ 1 h 3"/>
                  <a:gd name="T6" fmla="*/ 3 w 3"/>
                  <a:gd name="T7" fmla="*/ 3 h 3"/>
                </a:gdLst>
                <a:ahLst/>
                <a:cxnLst>
                  <a:cxn ang="0">
                    <a:pos x="T0" y="T1"/>
                  </a:cxn>
                  <a:cxn ang="0">
                    <a:pos x="T2" y="T3"/>
                  </a:cxn>
                  <a:cxn ang="0">
                    <a:pos x="T4" y="T5"/>
                  </a:cxn>
                  <a:cxn ang="0">
                    <a:pos x="T6" y="T7"/>
                  </a:cxn>
                </a:cxnLst>
                <a:rect l="0" t="0" r="r" b="b"/>
                <a:pathLst>
                  <a:path w="3" h="3">
                    <a:moveTo>
                      <a:pt x="3" y="3"/>
                    </a:moveTo>
                    <a:cubicBezTo>
                      <a:pt x="3" y="0"/>
                      <a:pt x="3" y="0"/>
                      <a:pt x="3" y="0"/>
                    </a:cubicBezTo>
                    <a:cubicBezTo>
                      <a:pt x="0" y="1"/>
                      <a:pt x="0" y="1"/>
                      <a:pt x="0" y="1"/>
                    </a:cubicBezTo>
                    <a:cubicBezTo>
                      <a:pt x="1" y="2"/>
                      <a:pt x="1" y="3"/>
                      <a:pt x="3"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59" name="Freeform 947"/>
              <p:cNvSpPr>
                <a:spLocks/>
              </p:cNvSpPr>
              <p:nvPr/>
            </p:nvSpPr>
            <p:spPr bwMode="auto">
              <a:xfrm>
                <a:off x="3837" y="3080"/>
                <a:ext cx="17" cy="93"/>
              </a:xfrm>
              <a:custGeom>
                <a:avLst/>
                <a:gdLst>
                  <a:gd name="T0" fmla="*/ 17 w 20"/>
                  <a:gd name="T1" fmla="*/ 1 h 108"/>
                  <a:gd name="T2" fmla="*/ 14 w 20"/>
                  <a:gd name="T3" fmla="*/ 4 h 108"/>
                  <a:gd name="T4" fmla="*/ 10 w 20"/>
                  <a:gd name="T5" fmla="*/ 0 h 108"/>
                  <a:gd name="T6" fmla="*/ 3 w 20"/>
                  <a:gd name="T7" fmla="*/ 0 h 108"/>
                  <a:gd name="T8" fmla="*/ 6 w 20"/>
                  <a:gd name="T9" fmla="*/ 9 h 108"/>
                  <a:gd name="T10" fmla="*/ 2 w 20"/>
                  <a:gd name="T11" fmla="*/ 9 h 108"/>
                  <a:gd name="T12" fmla="*/ 4 w 20"/>
                  <a:gd name="T13" fmla="*/ 25 h 108"/>
                  <a:gd name="T14" fmla="*/ 6 w 20"/>
                  <a:gd name="T15" fmla="*/ 36 h 108"/>
                  <a:gd name="T16" fmla="*/ 4 w 20"/>
                  <a:gd name="T17" fmla="*/ 81 h 108"/>
                  <a:gd name="T18" fmla="*/ 10 w 20"/>
                  <a:gd name="T19" fmla="*/ 84 h 108"/>
                  <a:gd name="T20" fmla="*/ 6 w 20"/>
                  <a:gd name="T21" fmla="*/ 87 h 108"/>
                  <a:gd name="T22" fmla="*/ 6 w 20"/>
                  <a:gd name="T23" fmla="*/ 84 h 108"/>
                  <a:gd name="T24" fmla="*/ 4 w 20"/>
                  <a:gd name="T25" fmla="*/ 97 h 108"/>
                  <a:gd name="T26" fmla="*/ 12 w 20"/>
                  <a:gd name="T27" fmla="*/ 97 h 108"/>
                  <a:gd name="T28" fmla="*/ 4 w 20"/>
                  <a:gd name="T29" fmla="*/ 103 h 108"/>
                  <a:gd name="T30" fmla="*/ 9 w 20"/>
                  <a:gd name="T31" fmla="*/ 107 h 108"/>
                  <a:gd name="T32" fmla="*/ 14 w 20"/>
                  <a:gd name="T33" fmla="*/ 103 h 108"/>
                  <a:gd name="T34" fmla="*/ 17 w 20"/>
                  <a:gd name="T35" fmla="*/ 106 h 108"/>
                  <a:gd name="T36" fmla="*/ 8 w 20"/>
                  <a:gd name="T37" fmla="*/ 77 h 108"/>
                  <a:gd name="T38" fmla="*/ 12 w 20"/>
                  <a:gd name="T39" fmla="*/ 78 h 108"/>
                  <a:gd name="T40" fmla="*/ 16 w 20"/>
                  <a:gd name="T41" fmla="*/ 60 h 108"/>
                  <a:gd name="T42" fmla="*/ 9 w 20"/>
                  <a:gd name="T43" fmla="*/ 53 h 108"/>
                  <a:gd name="T44" fmla="*/ 12 w 20"/>
                  <a:gd name="T45" fmla="*/ 49 h 108"/>
                  <a:gd name="T46" fmla="*/ 9 w 20"/>
                  <a:gd name="T47" fmla="*/ 49 h 108"/>
                  <a:gd name="T48" fmla="*/ 13 w 20"/>
                  <a:gd name="T49" fmla="*/ 44 h 108"/>
                  <a:gd name="T50" fmla="*/ 5 w 20"/>
                  <a:gd name="T51" fmla="*/ 43 h 108"/>
                  <a:gd name="T52" fmla="*/ 17 w 20"/>
                  <a:gd name="T53" fmla="*/ 32 h 108"/>
                  <a:gd name="T54" fmla="*/ 12 w 20"/>
                  <a:gd name="T55" fmla="*/ 33 h 108"/>
                  <a:gd name="T56" fmla="*/ 9 w 20"/>
                  <a:gd name="T57" fmla="*/ 31 h 108"/>
                  <a:gd name="T58" fmla="*/ 16 w 20"/>
                  <a:gd name="T59" fmla="*/ 29 h 108"/>
                  <a:gd name="T60" fmla="*/ 12 w 20"/>
                  <a:gd name="T61" fmla="*/ 21 h 108"/>
                  <a:gd name="T62" fmla="*/ 8 w 20"/>
                  <a:gd name="T63" fmla="*/ 22 h 108"/>
                  <a:gd name="T64" fmla="*/ 10 w 20"/>
                  <a:gd name="T65" fmla="*/ 11 h 108"/>
                  <a:gd name="T66" fmla="*/ 17 w 20"/>
                  <a:gd name="T67" fmla="*/ 16 h 108"/>
                  <a:gd name="T68" fmla="*/ 20 w 20"/>
                  <a:gd name="T69" fmla="*/ 13 h 108"/>
                  <a:gd name="T70" fmla="*/ 11 w 20"/>
                  <a:gd name="T71" fmla="*/ 5 h 108"/>
                  <a:gd name="T72" fmla="*/ 17 w 20"/>
                  <a:gd name="T73" fmla="*/ 1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 h="108">
                    <a:moveTo>
                      <a:pt x="17" y="1"/>
                    </a:moveTo>
                    <a:cubicBezTo>
                      <a:pt x="15" y="1"/>
                      <a:pt x="14" y="2"/>
                      <a:pt x="14" y="4"/>
                    </a:cubicBezTo>
                    <a:cubicBezTo>
                      <a:pt x="11" y="4"/>
                      <a:pt x="11" y="1"/>
                      <a:pt x="10" y="0"/>
                    </a:cubicBezTo>
                    <a:cubicBezTo>
                      <a:pt x="7" y="3"/>
                      <a:pt x="6" y="0"/>
                      <a:pt x="3" y="0"/>
                    </a:cubicBezTo>
                    <a:cubicBezTo>
                      <a:pt x="2" y="4"/>
                      <a:pt x="6" y="5"/>
                      <a:pt x="6" y="9"/>
                    </a:cubicBezTo>
                    <a:cubicBezTo>
                      <a:pt x="2" y="9"/>
                      <a:pt x="2" y="9"/>
                      <a:pt x="2" y="9"/>
                    </a:cubicBezTo>
                    <a:cubicBezTo>
                      <a:pt x="4" y="13"/>
                      <a:pt x="7" y="21"/>
                      <a:pt x="4" y="25"/>
                    </a:cubicBezTo>
                    <a:cubicBezTo>
                      <a:pt x="3" y="29"/>
                      <a:pt x="4" y="32"/>
                      <a:pt x="6" y="36"/>
                    </a:cubicBezTo>
                    <a:cubicBezTo>
                      <a:pt x="4" y="51"/>
                      <a:pt x="7" y="66"/>
                      <a:pt x="4" y="81"/>
                    </a:cubicBezTo>
                    <a:cubicBezTo>
                      <a:pt x="10" y="84"/>
                      <a:pt x="10" y="84"/>
                      <a:pt x="10" y="84"/>
                    </a:cubicBezTo>
                    <a:cubicBezTo>
                      <a:pt x="7" y="84"/>
                      <a:pt x="10" y="87"/>
                      <a:pt x="6" y="87"/>
                    </a:cubicBezTo>
                    <a:cubicBezTo>
                      <a:pt x="6" y="86"/>
                      <a:pt x="6" y="85"/>
                      <a:pt x="6" y="84"/>
                    </a:cubicBezTo>
                    <a:cubicBezTo>
                      <a:pt x="0" y="88"/>
                      <a:pt x="6" y="93"/>
                      <a:pt x="4" y="97"/>
                    </a:cubicBezTo>
                    <a:cubicBezTo>
                      <a:pt x="5" y="97"/>
                      <a:pt x="11" y="96"/>
                      <a:pt x="12" y="97"/>
                    </a:cubicBezTo>
                    <a:cubicBezTo>
                      <a:pt x="5" y="97"/>
                      <a:pt x="12" y="102"/>
                      <a:pt x="4" y="103"/>
                    </a:cubicBezTo>
                    <a:cubicBezTo>
                      <a:pt x="2" y="107"/>
                      <a:pt x="10" y="103"/>
                      <a:pt x="9" y="107"/>
                    </a:cubicBezTo>
                    <a:cubicBezTo>
                      <a:pt x="13" y="108"/>
                      <a:pt x="11" y="103"/>
                      <a:pt x="14" y="103"/>
                    </a:cubicBezTo>
                    <a:cubicBezTo>
                      <a:pt x="17" y="104"/>
                      <a:pt x="13" y="106"/>
                      <a:pt x="17" y="106"/>
                    </a:cubicBezTo>
                    <a:cubicBezTo>
                      <a:pt x="19" y="100"/>
                      <a:pt x="10" y="87"/>
                      <a:pt x="8" y="77"/>
                    </a:cubicBezTo>
                    <a:cubicBezTo>
                      <a:pt x="12" y="78"/>
                      <a:pt x="12" y="78"/>
                      <a:pt x="12" y="78"/>
                    </a:cubicBezTo>
                    <a:cubicBezTo>
                      <a:pt x="9" y="73"/>
                      <a:pt x="9" y="64"/>
                      <a:pt x="16" y="60"/>
                    </a:cubicBezTo>
                    <a:cubicBezTo>
                      <a:pt x="12" y="61"/>
                      <a:pt x="18" y="52"/>
                      <a:pt x="9" y="53"/>
                    </a:cubicBezTo>
                    <a:cubicBezTo>
                      <a:pt x="11" y="52"/>
                      <a:pt x="11" y="51"/>
                      <a:pt x="12" y="49"/>
                    </a:cubicBezTo>
                    <a:cubicBezTo>
                      <a:pt x="9" y="49"/>
                      <a:pt x="9" y="49"/>
                      <a:pt x="9" y="49"/>
                    </a:cubicBezTo>
                    <a:cubicBezTo>
                      <a:pt x="9" y="46"/>
                      <a:pt x="13" y="47"/>
                      <a:pt x="13" y="44"/>
                    </a:cubicBezTo>
                    <a:cubicBezTo>
                      <a:pt x="9" y="46"/>
                      <a:pt x="8" y="43"/>
                      <a:pt x="5" y="43"/>
                    </a:cubicBezTo>
                    <a:cubicBezTo>
                      <a:pt x="10" y="39"/>
                      <a:pt x="13" y="35"/>
                      <a:pt x="17" y="32"/>
                    </a:cubicBezTo>
                    <a:cubicBezTo>
                      <a:pt x="15" y="32"/>
                      <a:pt x="14" y="32"/>
                      <a:pt x="12" y="33"/>
                    </a:cubicBezTo>
                    <a:cubicBezTo>
                      <a:pt x="14" y="31"/>
                      <a:pt x="10" y="32"/>
                      <a:pt x="9" y="31"/>
                    </a:cubicBezTo>
                    <a:cubicBezTo>
                      <a:pt x="9" y="29"/>
                      <a:pt x="14" y="29"/>
                      <a:pt x="16" y="29"/>
                    </a:cubicBezTo>
                    <a:cubicBezTo>
                      <a:pt x="18" y="26"/>
                      <a:pt x="9" y="24"/>
                      <a:pt x="12" y="21"/>
                    </a:cubicBezTo>
                    <a:cubicBezTo>
                      <a:pt x="8" y="22"/>
                      <a:pt x="8" y="22"/>
                      <a:pt x="8" y="22"/>
                    </a:cubicBezTo>
                    <a:cubicBezTo>
                      <a:pt x="7" y="18"/>
                      <a:pt x="11" y="15"/>
                      <a:pt x="10" y="11"/>
                    </a:cubicBezTo>
                    <a:cubicBezTo>
                      <a:pt x="15" y="9"/>
                      <a:pt x="14" y="14"/>
                      <a:pt x="17" y="16"/>
                    </a:cubicBezTo>
                    <a:cubicBezTo>
                      <a:pt x="18" y="15"/>
                      <a:pt x="18" y="13"/>
                      <a:pt x="20" y="13"/>
                    </a:cubicBezTo>
                    <a:cubicBezTo>
                      <a:pt x="17" y="11"/>
                      <a:pt x="14" y="8"/>
                      <a:pt x="11" y="5"/>
                    </a:cubicBezTo>
                    <a:cubicBezTo>
                      <a:pt x="17" y="8"/>
                      <a:pt x="17" y="2"/>
                      <a:pt x="17"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60" name="Freeform 948"/>
              <p:cNvSpPr>
                <a:spLocks/>
              </p:cNvSpPr>
              <p:nvPr/>
            </p:nvSpPr>
            <p:spPr bwMode="auto">
              <a:xfrm>
                <a:off x="3854" y="3091"/>
                <a:ext cx="2" cy="1"/>
              </a:xfrm>
              <a:custGeom>
                <a:avLst/>
                <a:gdLst>
                  <a:gd name="T0" fmla="*/ 0 w 2"/>
                  <a:gd name="T1" fmla="*/ 0 h 1"/>
                  <a:gd name="T2" fmla="*/ 2 w 2"/>
                  <a:gd name="T3" fmla="*/ 1 h 1"/>
                  <a:gd name="T4" fmla="*/ 1 w 2"/>
                  <a:gd name="T5" fmla="*/ 0 h 1"/>
                  <a:gd name="T6" fmla="*/ 0 w 2"/>
                  <a:gd name="T7" fmla="*/ 0 h 1"/>
                </a:gdLst>
                <a:ahLst/>
                <a:cxnLst>
                  <a:cxn ang="0">
                    <a:pos x="T0" y="T1"/>
                  </a:cxn>
                  <a:cxn ang="0">
                    <a:pos x="T2" y="T3"/>
                  </a:cxn>
                  <a:cxn ang="0">
                    <a:pos x="T4" y="T5"/>
                  </a:cxn>
                  <a:cxn ang="0">
                    <a:pos x="T6" y="T7"/>
                  </a:cxn>
                </a:cxnLst>
                <a:rect l="0" t="0" r="r" b="b"/>
                <a:pathLst>
                  <a:path w="2" h="1">
                    <a:moveTo>
                      <a:pt x="0" y="0"/>
                    </a:moveTo>
                    <a:lnTo>
                      <a:pt x="2" y="1"/>
                    </a:ln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61" name="Freeform 949"/>
              <p:cNvSpPr>
                <a:spLocks/>
              </p:cNvSpPr>
              <p:nvPr/>
            </p:nvSpPr>
            <p:spPr bwMode="auto">
              <a:xfrm>
                <a:off x="3851" y="3080"/>
                <a:ext cx="1"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1" y="1"/>
                      <a:pt x="1" y="1"/>
                      <a:pt x="1" y="1"/>
                    </a:cubicBezTo>
                    <a:cubicBezTo>
                      <a:pt x="1" y="0"/>
                      <a:pt x="0"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62" name="Freeform 950"/>
              <p:cNvSpPr>
                <a:spLocks/>
              </p:cNvSpPr>
              <p:nvPr/>
            </p:nvSpPr>
            <p:spPr bwMode="auto">
              <a:xfrm>
                <a:off x="3840" y="3101"/>
                <a:ext cx="0" cy="1"/>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lnTo>
                      <a:pt x="0" y="1"/>
                    </a:ln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63" name="Freeform 951"/>
              <p:cNvSpPr>
                <a:spLocks/>
              </p:cNvSpPr>
              <p:nvPr/>
            </p:nvSpPr>
            <p:spPr bwMode="auto">
              <a:xfrm>
                <a:off x="3851" y="3105"/>
                <a:ext cx="4" cy="3"/>
              </a:xfrm>
              <a:custGeom>
                <a:avLst/>
                <a:gdLst>
                  <a:gd name="T0" fmla="*/ 4 w 4"/>
                  <a:gd name="T1" fmla="*/ 0 h 3"/>
                  <a:gd name="T2" fmla="*/ 0 w 4"/>
                  <a:gd name="T3" fmla="*/ 3 h 3"/>
                  <a:gd name="T4" fmla="*/ 4 w 4"/>
                  <a:gd name="T5" fmla="*/ 0 h 3"/>
                </a:gdLst>
                <a:ahLst/>
                <a:cxnLst>
                  <a:cxn ang="0">
                    <a:pos x="T0" y="T1"/>
                  </a:cxn>
                  <a:cxn ang="0">
                    <a:pos x="T2" y="T3"/>
                  </a:cxn>
                  <a:cxn ang="0">
                    <a:pos x="T4" y="T5"/>
                  </a:cxn>
                </a:cxnLst>
                <a:rect l="0" t="0" r="r" b="b"/>
                <a:pathLst>
                  <a:path w="4" h="3">
                    <a:moveTo>
                      <a:pt x="4" y="0"/>
                    </a:moveTo>
                    <a:cubicBezTo>
                      <a:pt x="0" y="3"/>
                      <a:pt x="0" y="3"/>
                      <a:pt x="0" y="3"/>
                    </a:cubicBezTo>
                    <a:cubicBezTo>
                      <a:pt x="1" y="2"/>
                      <a:pt x="3" y="2"/>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64" name="Freeform 952"/>
              <p:cNvSpPr>
                <a:spLocks/>
              </p:cNvSpPr>
              <p:nvPr/>
            </p:nvSpPr>
            <p:spPr bwMode="auto">
              <a:xfrm>
                <a:off x="3850" y="3126"/>
                <a:ext cx="3" cy="2"/>
              </a:xfrm>
              <a:custGeom>
                <a:avLst/>
                <a:gdLst>
                  <a:gd name="T0" fmla="*/ 0 w 3"/>
                  <a:gd name="T1" fmla="*/ 2 h 3"/>
                  <a:gd name="T2" fmla="*/ 3 w 3"/>
                  <a:gd name="T3" fmla="*/ 3 h 3"/>
                  <a:gd name="T4" fmla="*/ 0 w 3"/>
                  <a:gd name="T5" fmla="*/ 2 h 3"/>
                </a:gdLst>
                <a:ahLst/>
                <a:cxnLst>
                  <a:cxn ang="0">
                    <a:pos x="T0" y="T1"/>
                  </a:cxn>
                  <a:cxn ang="0">
                    <a:pos x="T2" y="T3"/>
                  </a:cxn>
                  <a:cxn ang="0">
                    <a:pos x="T4" y="T5"/>
                  </a:cxn>
                </a:cxnLst>
                <a:rect l="0" t="0" r="r" b="b"/>
                <a:pathLst>
                  <a:path w="3" h="3">
                    <a:moveTo>
                      <a:pt x="0" y="2"/>
                    </a:moveTo>
                    <a:cubicBezTo>
                      <a:pt x="1" y="2"/>
                      <a:pt x="2" y="2"/>
                      <a:pt x="3" y="3"/>
                    </a:cubicBezTo>
                    <a:cubicBezTo>
                      <a:pt x="3" y="1"/>
                      <a:pt x="2" y="0"/>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65" name="Freeform 953"/>
              <p:cNvSpPr>
                <a:spLocks/>
              </p:cNvSpPr>
              <p:nvPr/>
            </p:nvSpPr>
            <p:spPr bwMode="auto">
              <a:xfrm>
                <a:off x="3853" y="3084"/>
                <a:ext cx="2" cy="3"/>
              </a:xfrm>
              <a:custGeom>
                <a:avLst/>
                <a:gdLst>
                  <a:gd name="T0" fmla="*/ 2 w 2"/>
                  <a:gd name="T1" fmla="*/ 3 h 3"/>
                  <a:gd name="T2" fmla="*/ 1 w 2"/>
                  <a:gd name="T3" fmla="*/ 0 h 3"/>
                  <a:gd name="T4" fmla="*/ 0 w 2"/>
                  <a:gd name="T5" fmla="*/ 0 h 3"/>
                  <a:gd name="T6" fmla="*/ 2 w 2"/>
                  <a:gd name="T7" fmla="*/ 3 h 3"/>
                </a:gdLst>
                <a:ahLst/>
                <a:cxnLst>
                  <a:cxn ang="0">
                    <a:pos x="T0" y="T1"/>
                  </a:cxn>
                  <a:cxn ang="0">
                    <a:pos x="T2" y="T3"/>
                  </a:cxn>
                  <a:cxn ang="0">
                    <a:pos x="T4" y="T5"/>
                  </a:cxn>
                  <a:cxn ang="0">
                    <a:pos x="T6" y="T7"/>
                  </a:cxn>
                </a:cxnLst>
                <a:rect l="0" t="0" r="r" b="b"/>
                <a:pathLst>
                  <a:path w="2" h="3">
                    <a:moveTo>
                      <a:pt x="2" y="3"/>
                    </a:moveTo>
                    <a:lnTo>
                      <a:pt x="1" y="0"/>
                    </a:lnTo>
                    <a:lnTo>
                      <a:pt x="0" y="0"/>
                    </a:lnTo>
                    <a:lnTo>
                      <a:pt x="2"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66" name="Freeform 954"/>
              <p:cNvSpPr>
                <a:spLocks/>
              </p:cNvSpPr>
              <p:nvPr/>
            </p:nvSpPr>
            <p:spPr bwMode="auto">
              <a:xfrm>
                <a:off x="3835" y="3027"/>
                <a:ext cx="21" cy="51"/>
              </a:xfrm>
              <a:custGeom>
                <a:avLst/>
                <a:gdLst>
                  <a:gd name="T0" fmla="*/ 5 w 24"/>
                  <a:gd name="T1" fmla="*/ 4 h 59"/>
                  <a:gd name="T2" fmla="*/ 2 w 24"/>
                  <a:gd name="T3" fmla="*/ 14 h 59"/>
                  <a:gd name="T4" fmla="*/ 12 w 24"/>
                  <a:gd name="T5" fmla="*/ 22 h 59"/>
                  <a:gd name="T6" fmla="*/ 3 w 24"/>
                  <a:gd name="T7" fmla="*/ 20 h 59"/>
                  <a:gd name="T8" fmla="*/ 9 w 24"/>
                  <a:gd name="T9" fmla="*/ 41 h 59"/>
                  <a:gd name="T10" fmla="*/ 5 w 24"/>
                  <a:gd name="T11" fmla="*/ 40 h 59"/>
                  <a:gd name="T12" fmla="*/ 15 w 24"/>
                  <a:gd name="T13" fmla="*/ 48 h 59"/>
                  <a:gd name="T14" fmla="*/ 4 w 24"/>
                  <a:gd name="T15" fmla="*/ 48 h 59"/>
                  <a:gd name="T16" fmla="*/ 3 w 24"/>
                  <a:gd name="T17" fmla="*/ 47 h 59"/>
                  <a:gd name="T18" fmla="*/ 6 w 24"/>
                  <a:gd name="T19" fmla="*/ 58 h 59"/>
                  <a:gd name="T20" fmla="*/ 13 w 24"/>
                  <a:gd name="T21" fmla="*/ 59 h 59"/>
                  <a:gd name="T22" fmla="*/ 18 w 24"/>
                  <a:gd name="T23" fmla="*/ 59 h 59"/>
                  <a:gd name="T24" fmla="*/ 14 w 24"/>
                  <a:gd name="T25" fmla="*/ 52 h 59"/>
                  <a:gd name="T26" fmla="*/ 18 w 24"/>
                  <a:gd name="T27" fmla="*/ 51 h 59"/>
                  <a:gd name="T28" fmla="*/ 15 w 24"/>
                  <a:gd name="T29" fmla="*/ 49 h 59"/>
                  <a:gd name="T30" fmla="*/ 19 w 24"/>
                  <a:gd name="T31" fmla="*/ 48 h 59"/>
                  <a:gd name="T32" fmla="*/ 16 w 24"/>
                  <a:gd name="T33" fmla="*/ 43 h 59"/>
                  <a:gd name="T34" fmla="*/ 17 w 24"/>
                  <a:gd name="T35" fmla="*/ 43 h 59"/>
                  <a:gd name="T36" fmla="*/ 12 w 24"/>
                  <a:gd name="T37" fmla="*/ 40 h 59"/>
                  <a:gd name="T38" fmla="*/ 17 w 24"/>
                  <a:gd name="T39" fmla="*/ 38 h 59"/>
                  <a:gd name="T40" fmla="*/ 14 w 24"/>
                  <a:gd name="T41" fmla="*/ 38 h 59"/>
                  <a:gd name="T42" fmla="*/ 20 w 24"/>
                  <a:gd name="T43" fmla="*/ 25 h 59"/>
                  <a:gd name="T44" fmla="*/ 16 w 24"/>
                  <a:gd name="T45" fmla="*/ 25 h 59"/>
                  <a:gd name="T46" fmla="*/ 19 w 24"/>
                  <a:gd name="T47" fmla="*/ 30 h 59"/>
                  <a:gd name="T48" fmla="*/ 9 w 24"/>
                  <a:gd name="T49" fmla="*/ 29 h 59"/>
                  <a:gd name="T50" fmla="*/ 18 w 24"/>
                  <a:gd name="T51" fmla="*/ 22 h 59"/>
                  <a:gd name="T52" fmla="*/ 16 w 24"/>
                  <a:gd name="T53" fmla="*/ 13 h 59"/>
                  <a:gd name="T54" fmla="*/ 17 w 24"/>
                  <a:gd name="T55" fmla="*/ 13 h 59"/>
                  <a:gd name="T56" fmla="*/ 14 w 24"/>
                  <a:gd name="T57" fmla="*/ 6 h 59"/>
                  <a:gd name="T58" fmla="*/ 13 w 24"/>
                  <a:gd name="T59" fmla="*/ 8 h 59"/>
                  <a:gd name="T60" fmla="*/ 10 w 24"/>
                  <a:gd name="T61" fmla="*/ 6 h 59"/>
                  <a:gd name="T62" fmla="*/ 12 w 24"/>
                  <a:gd name="T63" fmla="*/ 6 h 59"/>
                  <a:gd name="T64" fmla="*/ 6 w 24"/>
                  <a:gd name="T65" fmla="*/ 0 h 59"/>
                  <a:gd name="T66" fmla="*/ 10 w 24"/>
                  <a:gd name="T67" fmla="*/ 7 h 59"/>
                  <a:gd name="T68" fmla="*/ 5 w 24"/>
                  <a:gd name="T69" fmla="*/ 4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59">
                    <a:moveTo>
                      <a:pt x="5" y="4"/>
                    </a:moveTo>
                    <a:cubicBezTo>
                      <a:pt x="0" y="6"/>
                      <a:pt x="3" y="11"/>
                      <a:pt x="2" y="14"/>
                    </a:cubicBezTo>
                    <a:cubicBezTo>
                      <a:pt x="4" y="21"/>
                      <a:pt x="12" y="15"/>
                      <a:pt x="12" y="22"/>
                    </a:cubicBezTo>
                    <a:cubicBezTo>
                      <a:pt x="3" y="20"/>
                      <a:pt x="3" y="20"/>
                      <a:pt x="3" y="20"/>
                    </a:cubicBezTo>
                    <a:cubicBezTo>
                      <a:pt x="3" y="26"/>
                      <a:pt x="1" y="35"/>
                      <a:pt x="9" y="41"/>
                    </a:cubicBezTo>
                    <a:cubicBezTo>
                      <a:pt x="8" y="41"/>
                      <a:pt x="7" y="42"/>
                      <a:pt x="5" y="40"/>
                    </a:cubicBezTo>
                    <a:cubicBezTo>
                      <a:pt x="6" y="45"/>
                      <a:pt x="18" y="43"/>
                      <a:pt x="15" y="48"/>
                    </a:cubicBezTo>
                    <a:cubicBezTo>
                      <a:pt x="10" y="43"/>
                      <a:pt x="10" y="50"/>
                      <a:pt x="4" y="48"/>
                    </a:cubicBezTo>
                    <a:cubicBezTo>
                      <a:pt x="3" y="47"/>
                      <a:pt x="3" y="47"/>
                      <a:pt x="3" y="47"/>
                    </a:cubicBezTo>
                    <a:cubicBezTo>
                      <a:pt x="4" y="51"/>
                      <a:pt x="7" y="56"/>
                      <a:pt x="6" y="58"/>
                    </a:cubicBezTo>
                    <a:cubicBezTo>
                      <a:pt x="9" y="58"/>
                      <a:pt x="12" y="56"/>
                      <a:pt x="13" y="59"/>
                    </a:cubicBezTo>
                    <a:cubicBezTo>
                      <a:pt x="13" y="58"/>
                      <a:pt x="16" y="59"/>
                      <a:pt x="18" y="59"/>
                    </a:cubicBezTo>
                    <a:cubicBezTo>
                      <a:pt x="16" y="55"/>
                      <a:pt x="17" y="54"/>
                      <a:pt x="14" y="52"/>
                    </a:cubicBezTo>
                    <a:cubicBezTo>
                      <a:pt x="17" y="50"/>
                      <a:pt x="15" y="53"/>
                      <a:pt x="18" y="51"/>
                    </a:cubicBezTo>
                    <a:cubicBezTo>
                      <a:pt x="15" y="49"/>
                      <a:pt x="15" y="49"/>
                      <a:pt x="15" y="49"/>
                    </a:cubicBezTo>
                    <a:cubicBezTo>
                      <a:pt x="16" y="47"/>
                      <a:pt x="19" y="51"/>
                      <a:pt x="19" y="48"/>
                    </a:cubicBezTo>
                    <a:cubicBezTo>
                      <a:pt x="17" y="47"/>
                      <a:pt x="16" y="45"/>
                      <a:pt x="16" y="43"/>
                    </a:cubicBezTo>
                    <a:cubicBezTo>
                      <a:pt x="17" y="43"/>
                      <a:pt x="17" y="43"/>
                      <a:pt x="17" y="43"/>
                    </a:cubicBezTo>
                    <a:cubicBezTo>
                      <a:pt x="16" y="42"/>
                      <a:pt x="17" y="39"/>
                      <a:pt x="12" y="40"/>
                    </a:cubicBezTo>
                    <a:cubicBezTo>
                      <a:pt x="17" y="38"/>
                      <a:pt x="17" y="38"/>
                      <a:pt x="17" y="38"/>
                    </a:cubicBezTo>
                    <a:cubicBezTo>
                      <a:pt x="14" y="38"/>
                      <a:pt x="14" y="38"/>
                      <a:pt x="14" y="38"/>
                    </a:cubicBezTo>
                    <a:cubicBezTo>
                      <a:pt x="15" y="33"/>
                      <a:pt x="24" y="32"/>
                      <a:pt x="20" y="25"/>
                    </a:cubicBezTo>
                    <a:cubicBezTo>
                      <a:pt x="18" y="27"/>
                      <a:pt x="17" y="26"/>
                      <a:pt x="16" y="25"/>
                    </a:cubicBezTo>
                    <a:cubicBezTo>
                      <a:pt x="13" y="27"/>
                      <a:pt x="18" y="28"/>
                      <a:pt x="19" y="30"/>
                    </a:cubicBezTo>
                    <a:cubicBezTo>
                      <a:pt x="15" y="31"/>
                      <a:pt x="11" y="26"/>
                      <a:pt x="9" y="29"/>
                    </a:cubicBezTo>
                    <a:cubicBezTo>
                      <a:pt x="13" y="26"/>
                      <a:pt x="9" y="23"/>
                      <a:pt x="18" y="22"/>
                    </a:cubicBezTo>
                    <a:cubicBezTo>
                      <a:pt x="18" y="18"/>
                      <a:pt x="14" y="17"/>
                      <a:pt x="16" y="13"/>
                    </a:cubicBezTo>
                    <a:cubicBezTo>
                      <a:pt x="17" y="13"/>
                      <a:pt x="17" y="13"/>
                      <a:pt x="17" y="13"/>
                    </a:cubicBezTo>
                    <a:cubicBezTo>
                      <a:pt x="12" y="12"/>
                      <a:pt x="20" y="10"/>
                      <a:pt x="14" y="6"/>
                    </a:cubicBezTo>
                    <a:cubicBezTo>
                      <a:pt x="13" y="8"/>
                      <a:pt x="13" y="8"/>
                      <a:pt x="13" y="8"/>
                    </a:cubicBezTo>
                    <a:cubicBezTo>
                      <a:pt x="10" y="8"/>
                      <a:pt x="10" y="7"/>
                      <a:pt x="10" y="6"/>
                    </a:cubicBezTo>
                    <a:cubicBezTo>
                      <a:pt x="11" y="6"/>
                      <a:pt x="11" y="6"/>
                      <a:pt x="12" y="6"/>
                    </a:cubicBezTo>
                    <a:cubicBezTo>
                      <a:pt x="8" y="5"/>
                      <a:pt x="7" y="1"/>
                      <a:pt x="6" y="0"/>
                    </a:cubicBezTo>
                    <a:cubicBezTo>
                      <a:pt x="5" y="2"/>
                      <a:pt x="9" y="4"/>
                      <a:pt x="10" y="7"/>
                    </a:cubicBezTo>
                    <a:cubicBezTo>
                      <a:pt x="7" y="5"/>
                      <a:pt x="4" y="6"/>
                      <a:pt x="5"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67" name="Freeform 955"/>
              <p:cNvSpPr>
                <a:spLocks/>
              </p:cNvSpPr>
              <p:nvPr/>
            </p:nvSpPr>
            <p:spPr bwMode="auto">
              <a:xfrm>
                <a:off x="3850" y="3064"/>
                <a:ext cx="1" cy="1"/>
              </a:xfrm>
              <a:custGeom>
                <a:avLst/>
                <a:gdLst>
                  <a:gd name="T0" fmla="*/ 2 w 2"/>
                  <a:gd name="T1" fmla="*/ 2 h 2"/>
                  <a:gd name="T2" fmla="*/ 0 w 2"/>
                  <a:gd name="T3" fmla="*/ 0 h 2"/>
                  <a:gd name="T4" fmla="*/ 2 w 2"/>
                  <a:gd name="T5" fmla="*/ 2 h 2"/>
                </a:gdLst>
                <a:ahLst/>
                <a:cxnLst>
                  <a:cxn ang="0">
                    <a:pos x="T0" y="T1"/>
                  </a:cxn>
                  <a:cxn ang="0">
                    <a:pos x="T2" y="T3"/>
                  </a:cxn>
                  <a:cxn ang="0">
                    <a:pos x="T4" y="T5"/>
                  </a:cxn>
                </a:cxnLst>
                <a:rect l="0" t="0" r="r" b="b"/>
                <a:pathLst>
                  <a:path w="2" h="2">
                    <a:moveTo>
                      <a:pt x="2" y="2"/>
                    </a:moveTo>
                    <a:cubicBezTo>
                      <a:pt x="0" y="0"/>
                      <a:pt x="0" y="0"/>
                      <a:pt x="0" y="0"/>
                    </a:cubicBezTo>
                    <a:cubicBezTo>
                      <a:pt x="0" y="1"/>
                      <a:pt x="1" y="1"/>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68" name="Freeform 956"/>
              <p:cNvSpPr>
                <a:spLocks/>
              </p:cNvSpPr>
              <p:nvPr/>
            </p:nvSpPr>
            <p:spPr bwMode="auto">
              <a:xfrm>
                <a:off x="3833" y="2985"/>
                <a:ext cx="24" cy="41"/>
              </a:xfrm>
              <a:custGeom>
                <a:avLst/>
                <a:gdLst>
                  <a:gd name="T0" fmla="*/ 14 w 28"/>
                  <a:gd name="T1" fmla="*/ 34 h 47"/>
                  <a:gd name="T2" fmla="*/ 20 w 28"/>
                  <a:gd name="T3" fmla="*/ 33 h 47"/>
                  <a:gd name="T4" fmla="*/ 9 w 28"/>
                  <a:gd name="T5" fmla="*/ 33 h 47"/>
                  <a:gd name="T6" fmla="*/ 8 w 28"/>
                  <a:gd name="T7" fmla="*/ 28 h 47"/>
                  <a:gd name="T8" fmla="*/ 17 w 28"/>
                  <a:gd name="T9" fmla="*/ 28 h 47"/>
                  <a:gd name="T10" fmla="*/ 18 w 28"/>
                  <a:gd name="T11" fmla="*/ 23 h 47"/>
                  <a:gd name="T12" fmla="*/ 12 w 28"/>
                  <a:gd name="T13" fmla="*/ 23 h 47"/>
                  <a:gd name="T14" fmla="*/ 9 w 28"/>
                  <a:gd name="T15" fmla="*/ 17 h 47"/>
                  <a:gd name="T16" fmla="*/ 11 w 28"/>
                  <a:gd name="T17" fmla="*/ 20 h 47"/>
                  <a:gd name="T18" fmla="*/ 18 w 28"/>
                  <a:gd name="T19" fmla="*/ 17 h 47"/>
                  <a:gd name="T20" fmla="*/ 2 w 28"/>
                  <a:gd name="T21" fmla="*/ 4 h 47"/>
                  <a:gd name="T22" fmla="*/ 3 w 28"/>
                  <a:gd name="T23" fmla="*/ 8 h 47"/>
                  <a:gd name="T24" fmla="*/ 10 w 28"/>
                  <a:gd name="T25" fmla="*/ 8 h 47"/>
                  <a:gd name="T26" fmla="*/ 8 w 28"/>
                  <a:gd name="T27" fmla="*/ 12 h 47"/>
                  <a:gd name="T28" fmla="*/ 4 w 28"/>
                  <a:gd name="T29" fmla="*/ 9 h 47"/>
                  <a:gd name="T30" fmla="*/ 4 w 28"/>
                  <a:gd name="T31" fmla="*/ 40 h 47"/>
                  <a:gd name="T32" fmla="*/ 4 w 28"/>
                  <a:gd name="T33" fmla="*/ 36 h 47"/>
                  <a:gd name="T34" fmla="*/ 8 w 28"/>
                  <a:gd name="T35" fmla="*/ 40 h 47"/>
                  <a:gd name="T36" fmla="*/ 15 w 28"/>
                  <a:gd name="T37" fmla="*/ 38 h 47"/>
                  <a:gd name="T38" fmla="*/ 13 w 28"/>
                  <a:gd name="T39" fmla="*/ 40 h 47"/>
                  <a:gd name="T40" fmla="*/ 20 w 28"/>
                  <a:gd name="T41" fmla="*/ 40 h 47"/>
                  <a:gd name="T42" fmla="*/ 23 w 28"/>
                  <a:gd name="T43" fmla="*/ 47 h 47"/>
                  <a:gd name="T44" fmla="*/ 23 w 28"/>
                  <a:gd name="T45" fmla="*/ 36 h 47"/>
                  <a:gd name="T46" fmla="*/ 14 w 28"/>
                  <a:gd name="T47" fmla="*/ 3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47">
                    <a:moveTo>
                      <a:pt x="14" y="34"/>
                    </a:moveTo>
                    <a:cubicBezTo>
                      <a:pt x="15" y="32"/>
                      <a:pt x="18" y="35"/>
                      <a:pt x="20" y="33"/>
                    </a:cubicBezTo>
                    <a:cubicBezTo>
                      <a:pt x="17" y="30"/>
                      <a:pt x="14" y="35"/>
                      <a:pt x="9" y="33"/>
                    </a:cubicBezTo>
                    <a:cubicBezTo>
                      <a:pt x="12" y="31"/>
                      <a:pt x="8" y="29"/>
                      <a:pt x="8" y="28"/>
                    </a:cubicBezTo>
                    <a:cubicBezTo>
                      <a:pt x="10" y="29"/>
                      <a:pt x="16" y="28"/>
                      <a:pt x="17" y="28"/>
                    </a:cubicBezTo>
                    <a:cubicBezTo>
                      <a:pt x="15" y="27"/>
                      <a:pt x="18" y="25"/>
                      <a:pt x="18" y="23"/>
                    </a:cubicBezTo>
                    <a:cubicBezTo>
                      <a:pt x="15" y="27"/>
                      <a:pt x="16" y="20"/>
                      <a:pt x="12" y="23"/>
                    </a:cubicBezTo>
                    <a:cubicBezTo>
                      <a:pt x="9" y="23"/>
                      <a:pt x="7" y="19"/>
                      <a:pt x="9" y="17"/>
                    </a:cubicBezTo>
                    <a:cubicBezTo>
                      <a:pt x="12" y="18"/>
                      <a:pt x="11" y="19"/>
                      <a:pt x="11" y="20"/>
                    </a:cubicBezTo>
                    <a:cubicBezTo>
                      <a:pt x="16" y="21"/>
                      <a:pt x="14" y="17"/>
                      <a:pt x="18" y="17"/>
                    </a:cubicBezTo>
                    <a:cubicBezTo>
                      <a:pt x="12" y="13"/>
                      <a:pt x="12" y="0"/>
                      <a:pt x="2" y="4"/>
                    </a:cubicBezTo>
                    <a:cubicBezTo>
                      <a:pt x="0" y="5"/>
                      <a:pt x="3" y="6"/>
                      <a:pt x="3" y="8"/>
                    </a:cubicBezTo>
                    <a:cubicBezTo>
                      <a:pt x="5" y="4"/>
                      <a:pt x="8" y="8"/>
                      <a:pt x="10" y="8"/>
                    </a:cubicBezTo>
                    <a:cubicBezTo>
                      <a:pt x="9" y="10"/>
                      <a:pt x="12" y="13"/>
                      <a:pt x="8" y="12"/>
                    </a:cubicBezTo>
                    <a:cubicBezTo>
                      <a:pt x="4" y="9"/>
                      <a:pt x="4" y="9"/>
                      <a:pt x="4" y="9"/>
                    </a:cubicBezTo>
                    <a:cubicBezTo>
                      <a:pt x="2" y="18"/>
                      <a:pt x="3" y="30"/>
                      <a:pt x="4" y="40"/>
                    </a:cubicBezTo>
                    <a:cubicBezTo>
                      <a:pt x="4" y="36"/>
                      <a:pt x="4" y="36"/>
                      <a:pt x="4" y="36"/>
                    </a:cubicBezTo>
                    <a:cubicBezTo>
                      <a:pt x="7" y="36"/>
                      <a:pt x="7" y="38"/>
                      <a:pt x="8" y="40"/>
                    </a:cubicBezTo>
                    <a:cubicBezTo>
                      <a:pt x="15" y="38"/>
                      <a:pt x="15" y="38"/>
                      <a:pt x="15" y="38"/>
                    </a:cubicBezTo>
                    <a:cubicBezTo>
                      <a:pt x="15" y="39"/>
                      <a:pt x="16" y="40"/>
                      <a:pt x="13" y="40"/>
                    </a:cubicBezTo>
                    <a:cubicBezTo>
                      <a:pt x="16" y="42"/>
                      <a:pt x="18" y="41"/>
                      <a:pt x="20" y="40"/>
                    </a:cubicBezTo>
                    <a:cubicBezTo>
                      <a:pt x="21" y="44"/>
                      <a:pt x="18" y="44"/>
                      <a:pt x="23" y="47"/>
                    </a:cubicBezTo>
                    <a:cubicBezTo>
                      <a:pt x="28" y="41"/>
                      <a:pt x="18" y="42"/>
                      <a:pt x="23" y="36"/>
                    </a:cubicBezTo>
                    <a:lnTo>
                      <a:pt x="14" y="3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69" name="Freeform 957"/>
              <p:cNvSpPr>
                <a:spLocks/>
              </p:cNvSpPr>
              <p:nvPr/>
            </p:nvSpPr>
            <p:spPr bwMode="auto">
              <a:xfrm>
                <a:off x="3845" y="3024"/>
                <a:ext cx="4" cy="2"/>
              </a:xfrm>
              <a:custGeom>
                <a:avLst/>
                <a:gdLst>
                  <a:gd name="T0" fmla="*/ 4 w 4"/>
                  <a:gd name="T1" fmla="*/ 1 h 2"/>
                  <a:gd name="T2" fmla="*/ 0 w 4"/>
                  <a:gd name="T3" fmla="*/ 0 h 2"/>
                  <a:gd name="T4" fmla="*/ 2 w 4"/>
                  <a:gd name="T5" fmla="*/ 2 h 2"/>
                  <a:gd name="T6" fmla="*/ 4 w 4"/>
                  <a:gd name="T7" fmla="*/ 1 h 2"/>
                </a:gdLst>
                <a:ahLst/>
                <a:cxnLst>
                  <a:cxn ang="0">
                    <a:pos x="T0" y="T1"/>
                  </a:cxn>
                  <a:cxn ang="0">
                    <a:pos x="T2" y="T3"/>
                  </a:cxn>
                  <a:cxn ang="0">
                    <a:pos x="T4" y="T5"/>
                  </a:cxn>
                  <a:cxn ang="0">
                    <a:pos x="T6" y="T7"/>
                  </a:cxn>
                </a:cxnLst>
                <a:rect l="0" t="0" r="r" b="b"/>
                <a:pathLst>
                  <a:path w="4" h="2">
                    <a:moveTo>
                      <a:pt x="4" y="1"/>
                    </a:moveTo>
                    <a:lnTo>
                      <a:pt x="0" y="0"/>
                    </a:lnTo>
                    <a:lnTo>
                      <a:pt x="2" y="2"/>
                    </a:lnTo>
                    <a:lnTo>
                      <a:pt x="4"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70" name="Freeform 958"/>
              <p:cNvSpPr>
                <a:spLocks/>
              </p:cNvSpPr>
              <p:nvPr/>
            </p:nvSpPr>
            <p:spPr bwMode="auto">
              <a:xfrm>
                <a:off x="3836" y="3022"/>
                <a:ext cx="4" cy="1"/>
              </a:xfrm>
              <a:custGeom>
                <a:avLst/>
                <a:gdLst>
                  <a:gd name="T0" fmla="*/ 0 w 5"/>
                  <a:gd name="T1" fmla="*/ 1 h 2"/>
                  <a:gd name="T2" fmla="*/ 4 w 5"/>
                  <a:gd name="T3" fmla="*/ 2 h 2"/>
                  <a:gd name="T4" fmla="*/ 0 w 5"/>
                  <a:gd name="T5" fmla="*/ 1 h 2"/>
                </a:gdLst>
                <a:ahLst/>
                <a:cxnLst>
                  <a:cxn ang="0">
                    <a:pos x="T0" y="T1"/>
                  </a:cxn>
                  <a:cxn ang="0">
                    <a:pos x="T2" y="T3"/>
                  </a:cxn>
                  <a:cxn ang="0">
                    <a:pos x="T4" y="T5"/>
                  </a:cxn>
                </a:cxnLst>
                <a:rect l="0" t="0" r="r" b="b"/>
                <a:pathLst>
                  <a:path w="5" h="2">
                    <a:moveTo>
                      <a:pt x="0" y="1"/>
                    </a:moveTo>
                    <a:cubicBezTo>
                      <a:pt x="4" y="2"/>
                      <a:pt x="4" y="2"/>
                      <a:pt x="4" y="2"/>
                    </a:cubicBezTo>
                    <a:cubicBezTo>
                      <a:pt x="5" y="0"/>
                      <a:pt x="3"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71" name="Freeform 959"/>
              <p:cNvSpPr>
                <a:spLocks/>
              </p:cNvSpPr>
              <p:nvPr/>
            </p:nvSpPr>
            <p:spPr bwMode="auto">
              <a:xfrm>
                <a:off x="3847" y="2994"/>
                <a:ext cx="2" cy="3"/>
              </a:xfrm>
              <a:custGeom>
                <a:avLst/>
                <a:gdLst>
                  <a:gd name="T0" fmla="*/ 2 w 2"/>
                  <a:gd name="T1" fmla="*/ 4 h 4"/>
                  <a:gd name="T2" fmla="*/ 1 w 2"/>
                  <a:gd name="T3" fmla="*/ 0 h 4"/>
                  <a:gd name="T4" fmla="*/ 0 w 2"/>
                  <a:gd name="T5" fmla="*/ 2 h 4"/>
                  <a:gd name="T6" fmla="*/ 2 w 2"/>
                  <a:gd name="T7" fmla="*/ 4 h 4"/>
                </a:gdLst>
                <a:ahLst/>
                <a:cxnLst>
                  <a:cxn ang="0">
                    <a:pos x="T0" y="T1"/>
                  </a:cxn>
                  <a:cxn ang="0">
                    <a:pos x="T2" y="T3"/>
                  </a:cxn>
                  <a:cxn ang="0">
                    <a:pos x="T4" y="T5"/>
                  </a:cxn>
                  <a:cxn ang="0">
                    <a:pos x="T6" y="T7"/>
                  </a:cxn>
                </a:cxnLst>
                <a:rect l="0" t="0" r="r" b="b"/>
                <a:pathLst>
                  <a:path w="2" h="4">
                    <a:moveTo>
                      <a:pt x="2" y="4"/>
                    </a:moveTo>
                    <a:cubicBezTo>
                      <a:pt x="1" y="0"/>
                      <a:pt x="1" y="0"/>
                      <a:pt x="1" y="0"/>
                    </a:cubicBezTo>
                    <a:cubicBezTo>
                      <a:pt x="0" y="2"/>
                      <a:pt x="0" y="2"/>
                      <a:pt x="0" y="2"/>
                    </a:cubicBezTo>
                    <a:cubicBezTo>
                      <a:pt x="1" y="2"/>
                      <a:pt x="2" y="3"/>
                      <a:pt x="2"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72" name="Freeform 960"/>
              <p:cNvSpPr>
                <a:spLocks/>
              </p:cNvSpPr>
              <p:nvPr/>
            </p:nvSpPr>
            <p:spPr bwMode="auto">
              <a:xfrm>
                <a:off x="3835" y="2977"/>
                <a:ext cx="11" cy="12"/>
              </a:xfrm>
              <a:custGeom>
                <a:avLst/>
                <a:gdLst>
                  <a:gd name="T0" fmla="*/ 0 w 13"/>
                  <a:gd name="T1" fmla="*/ 0 h 14"/>
                  <a:gd name="T2" fmla="*/ 0 w 13"/>
                  <a:gd name="T3" fmla="*/ 12 h 14"/>
                  <a:gd name="T4" fmla="*/ 12 w 13"/>
                  <a:gd name="T5" fmla="*/ 12 h 14"/>
                  <a:gd name="T6" fmla="*/ 4 w 13"/>
                  <a:gd name="T7" fmla="*/ 7 h 14"/>
                  <a:gd name="T8" fmla="*/ 4 w 13"/>
                  <a:gd name="T9" fmla="*/ 1 h 14"/>
                  <a:gd name="T10" fmla="*/ 0 w 13"/>
                  <a:gd name="T11" fmla="*/ 0 h 14"/>
                </a:gdLst>
                <a:ahLst/>
                <a:cxnLst>
                  <a:cxn ang="0">
                    <a:pos x="T0" y="T1"/>
                  </a:cxn>
                  <a:cxn ang="0">
                    <a:pos x="T2" y="T3"/>
                  </a:cxn>
                  <a:cxn ang="0">
                    <a:pos x="T4" y="T5"/>
                  </a:cxn>
                  <a:cxn ang="0">
                    <a:pos x="T6" y="T7"/>
                  </a:cxn>
                  <a:cxn ang="0">
                    <a:pos x="T8" y="T9"/>
                  </a:cxn>
                  <a:cxn ang="0">
                    <a:pos x="T10" y="T11"/>
                  </a:cxn>
                </a:cxnLst>
                <a:rect l="0" t="0" r="r" b="b"/>
                <a:pathLst>
                  <a:path w="13" h="14">
                    <a:moveTo>
                      <a:pt x="0" y="0"/>
                    </a:moveTo>
                    <a:cubicBezTo>
                      <a:pt x="0" y="5"/>
                      <a:pt x="3" y="7"/>
                      <a:pt x="0" y="12"/>
                    </a:cubicBezTo>
                    <a:cubicBezTo>
                      <a:pt x="4" y="14"/>
                      <a:pt x="8" y="11"/>
                      <a:pt x="12" y="12"/>
                    </a:cubicBezTo>
                    <a:cubicBezTo>
                      <a:pt x="13" y="10"/>
                      <a:pt x="5" y="10"/>
                      <a:pt x="4" y="7"/>
                    </a:cubicBezTo>
                    <a:cubicBezTo>
                      <a:pt x="8" y="6"/>
                      <a:pt x="3" y="3"/>
                      <a:pt x="4" y="1"/>
                    </a:cubicBezTo>
                    <a:cubicBezTo>
                      <a:pt x="3" y="1"/>
                      <a:pt x="1"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73" name="Freeform 961"/>
              <p:cNvSpPr>
                <a:spLocks/>
              </p:cNvSpPr>
              <p:nvPr/>
            </p:nvSpPr>
            <p:spPr bwMode="auto">
              <a:xfrm>
                <a:off x="3837" y="2884"/>
                <a:ext cx="19" cy="97"/>
              </a:xfrm>
              <a:custGeom>
                <a:avLst/>
                <a:gdLst>
                  <a:gd name="T0" fmla="*/ 12 w 22"/>
                  <a:gd name="T1" fmla="*/ 93 h 113"/>
                  <a:gd name="T2" fmla="*/ 11 w 22"/>
                  <a:gd name="T3" fmla="*/ 87 h 113"/>
                  <a:gd name="T4" fmla="*/ 14 w 22"/>
                  <a:gd name="T5" fmla="*/ 90 h 113"/>
                  <a:gd name="T6" fmla="*/ 17 w 22"/>
                  <a:gd name="T7" fmla="*/ 86 h 113"/>
                  <a:gd name="T8" fmla="*/ 14 w 22"/>
                  <a:gd name="T9" fmla="*/ 86 h 113"/>
                  <a:gd name="T10" fmla="*/ 13 w 22"/>
                  <a:gd name="T11" fmla="*/ 76 h 113"/>
                  <a:gd name="T12" fmla="*/ 8 w 22"/>
                  <a:gd name="T13" fmla="*/ 74 h 113"/>
                  <a:gd name="T14" fmla="*/ 16 w 22"/>
                  <a:gd name="T15" fmla="*/ 67 h 113"/>
                  <a:gd name="T16" fmla="*/ 5 w 22"/>
                  <a:gd name="T17" fmla="*/ 68 h 113"/>
                  <a:gd name="T18" fmla="*/ 9 w 22"/>
                  <a:gd name="T19" fmla="*/ 57 h 113"/>
                  <a:gd name="T20" fmla="*/ 10 w 22"/>
                  <a:gd name="T21" fmla="*/ 59 h 113"/>
                  <a:gd name="T22" fmla="*/ 10 w 22"/>
                  <a:gd name="T23" fmla="*/ 53 h 113"/>
                  <a:gd name="T24" fmla="*/ 15 w 22"/>
                  <a:gd name="T25" fmla="*/ 53 h 113"/>
                  <a:gd name="T26" fmla="*/ 15 w 22"/>
                  <a:gd name="T27" fmla="*/ 44 h 113"/>
                  <a:gd name="T28" fmla="*/ 18 w 22"/>
                  <a:gd name="T29" fmla="*/ 45 h 113"/>
                  <a:gd name="T30" fmla="*/ 14 w 22"/>
                  <a:gd name="T31" fmla="*/ 27 h 113"/>
                  <a:gd name="T32" fmla="*/ 17 w 22"/>
                  <a:gd name="T33" fmla="*/ 25 h 113"/>
                  <a:gd name="T34" fmla="*/ 8 w 22"/>
                  <a:gd name="T35" fmla="*/ 26 h 113"/>
                  <a:gd name="T36" fmla="*/ 9 w 22"/>
                  <a:gd name="T37" fmla="*/ 19 h 113"/>
                  <a:gd name="T38" fmla="*/ 15 w 22"/>
                  <a:gd name="T39" fmla="*/ 21 h 113"/>
                  <a:gd name="T40" fmla="*/ 12 w 22"/>
                  <a:gd name="T41" fmla="*/ 17 h 113"/>
                  <a:gd name="T42" fmla="*/ 18 w 22"/>
                  <a:gd name="T43" fmla="*/ 14 h 113"/>
                  <a:gd name="T44" fmla="*/ 9 w 22"/>
                  <a:gd name="T45" fmla="*/ 6 h 113"/>
                  <a:gd name="T46" fmla="*/ 11 w 22"/>
                  <a:gd name="T47" fmla="*/ 2 h 113"/>
                  <a:gd name="T48" fmla="*/ 2 w 22"/>
                  <a:gd name="T49" fmla="*/ 5 h 113"/>
                  <a:gd name="T50" fmla="*/ 3 w 22"/>
                  <a:gd name="T51" fmla="*/ 30 h 113"/>
                  <a:gd name="T52" fmla="*/ 8 w 22"/>
                  <a:gd name="T53" fmla="*/ 36 h 113"/>
                  <a:gd name="T54" fmla="*/ 2 w 22"/>
                  <a:gd name="T55" fmla="*/ 37 h 113"/>
                  <a:gd name="T56" fmla="*/ 8 w 22"/>
                  <a:gd name="T57" fmla="*/ 37 h 113"/>
                  <a:gd name="T58" fmla="*/ 2 w 22"/>
                  <a:gd name="T59" fmla="*/ 41 h 113"/>
                  <a:gd name="T60" fmla="*/ 8 w 22"/>
                  <a:gd name="T61" fmla="*/ 44 h 113"/>
                  <a:gd name="T62" fmla="*/ 0 w 22"/>
                  <a:gd name="T63" fmla="*/ 46 h 113"/>
                  <a:gd name="T64" fmla="*/ 2 w 22"/>
                  <a:gd name="T65" fmla="*/ 86 h 113"/>
                  <a:gd name="T66" fmla="*/ 7 w 22"/>
                  <a:gd name="T67" fmla="*/ 85 h 113"/>
                  <a:gd name="T68" fmla="*/ 7 w 22"/>
                  <a:gd name="T69" fmla="*/ 100 h 113"/>
                  <a:gd name="T70" fmla="*/ 11 w 22"/>
                  <a:gd name="T71" fmla="*/ 102 h 113"/>
                  <a:gd name="T72" fmla="*/ 1 w 22"/>
                  <a:gd name="T73" fmla="*/ 102 h 113"/>
                  <a:gd name="T74" fmla="*/ 2 w 22"/>
                  <a:gd name="T75" fmla="*/ 107 h 113"/>
                  <a:gd name="T76" fmla="*/ 4 w 22"/>
                  <a:gd name="T77" fmla="*/ 104 h 113"/>
                  <a:gd name="T78" fmla="*/ 2 w 22"/>
                  <a:gd name="T79" fmla="*/ 109 h 113"/>
                  <a:gd name="T80" fmla="*/ 14 w 22"/>
                  <a:gd name="T81" fmla="*/ 105 h 113"/>
                  <a:gd name="T82" fmla="*/ 19 w 22"/>
                  <a:gd name="T83" fmla="*/ 93 h 113"/>
                  <a:gd name="T84" fmla="*/ 12 w 22"/>
                  <a:gd name="T85" fmla="*/ 9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 h="113">
                    <a:moveTo>
                      <a:pt x="12" y="93"/>
                    </a:moveTo>
                    <a:cubicBezTo>
                      <a:pt x="12" y="91"/>
                      <a:pt x="9" y="89"/>
                      <a:pt x="11" y="87"/>
                    </a:cubicBezTo>
                    <a:cubicBezTo>
                      <a:pt x="14" y="88"/>
                      <a:pt x="14" y="89"/>
                      <a:pt x="14" y="90"/>
                    </a:cubicBezTo>
                    <a:cubicBezTo>
                      <a:pt x="19" y="89"/>
                      <a:pt x="13" y="88"/>
                      <a:pt x="17" y="86"/>
                    </a:cubicBezTo>
                    <a:cubicBezTo>
                      <a:pt x="16" y="86"/>
                      <a:pt x="15" y="87"/>
                      <a:pt x="14" y="86"/>
                    </a:cubicBezTo>
                    <a:cubicBezTo>
                      <a:pt x="15" y="80"/>
                      <a:pt x="10" y="83"/>
                      <a:pt x="13" y="76"/>
                    </a:cubicBezTo>
                    <a:cubicBezTo>
                      <a:pt x="11" y="74"/>
                      <a:pt x="11" y="73"/>
                      <a:pt x="8" y="74"/>
                    </a:cubicBezTo>
                    <a:cubicBezTo>
                      <a:pt x="13" y="70"/>
                      <a:pt x="12" y="72"/>
                      <a:pt x="16" y="67"/>
                    </a:cubicBezTo>
                    <a:cubicBezTo>
                      <a:pt x="14" y="67"/>
                      <a:pt x="10" y="68"/>
                      <a:pt x="5" y="68"/>
                    </a:cubicBezTo>
                    <a:cubicBezTo>
                      <a:pt x="12" y="61"/>
                      <a:pt x="5" y="61"/>
                      <a:pt x="9" y="57"/>
                    </a:cubicBezTo>
                    <a:cubicBezTo>
                      <a:pt x="9" y="57"/>
                      <a:pt x="11" y="58"/>
                      <a:pt x="10" y="59"/>
                    </a:cubicBezTo>
                    <a:cubicBezTo>
                      <a:pt x="16" y="59"/>
                      <a:pt x="9" y="55"/>
                      <a:pt x="10" y="53"/>
                    </a:cubicBezTo>
                    <a:cubicBezTo>
                      <a:pt x="15" y="53"/>
                      <a:pt x="15" y="53"/>
                      <a:pt x="15" y="53"/>
                    </a:cubicBezTo>
                    <a:cubicBezTo>
                      <a:pt x="15" y="51"/>
                      <a:pt x="11" y="47"/>
                      <a:pt x="15" y="44"/>
                    </a:cubicBezTo>
                    <a:cubicBezTo>
                      <a:pt x="18" y="45"/>
                      <a:pt x="18" y="45"/>
                      <a:pt x="18" y="45"/>
                    </a:cubicBezTo>
                    <a:cubicBezTo>
                      <a:pt x="14" y="39"/>
                      <a:pt x="16" y="32"/>
                      <a:pt x="14" y="27"/>
                    </a:cubicBezTo>
                    <a:cubicBezTo>
                      <a:pt x="17" y="25"/>
                      <a:pt x="17" y="25"/>
                      <a:pt x="17" y="25"/>
                    </a:cubicBezTo>
                    <a:cubicBezTo>
                      <a:pt x="14" y="18"/>
                      <a:pt x="15" y="31"/>
                      <a:pt x="8" y="26"/>
                    </a:cubicBezTo>
                    <a:cubicBezTo>
                      <a:pt x="17" y="26"/>
                      <a:pt x="5" y="23"/>
                      <a:pt x="9" y="19"/>
                    </a:cubicBezTo>
                    <a:cubicBezTo>
                      <a:pt x="12" y="17"/>
                      <a:pt x="11" y="23"/>
                      <a:pt x="15" y="21"/>
                    </a:cubicBezTo>
                    <a:cubicBezTo>
                      <a:pt x="10" y="20"/>
                      <a:pt x="13" y="19"/>
                      <a:pt x="12" y="17"/>
                    </a:cubicBezTo>
                    <a:cubicBezTo>
                      <a:pt x="17" y="17"/>
                      <a:pt x="13" y="12"/>
                      <a:pt x="18" y="14"/>
                    </a:cubicBezTo>
                    <a:cubicBezTo>
                      <a:pt x="9" y="6"/>
                      <a:pt x="9" y="6"/>
                      <a:pt x="9" y="6"/>
                    </a:cubicBezTo>
                    <a:cubicBezTo>
                      <a:pt x="12" y="5"/>
                      <a:pt x="11" y="3"/>
                      <a:pt x="11" y="2"/>
                    </a:cubicBezTo>
                    <a:cubicBezTo>
                      <a:pt x="11" y="5"/>
                      <a:pt x="4" y="0"/>
                      <a:pt x="2" y="5"/>
                    </a:cubicBezTo>
                    <a:cubicBezTo>
                      <a:pt x="4" y="11"/>
                      <a:pt x="6" y="22"/>
                      <a:pt x="3" y="30"/>
                    </a:cubicBezTo>
                    <a:cubicBezTo>
                      <a:pt x="9" y="31"/>
                      <a:pt x="3" y="35"/>
                      <a:pt x="8" y="36"/>
                    </a:cubicBezTo>
                    <a:cubicBezTo>
                      <a:pt x="2" y="37"/>
                      <a:pt x="2" y="37"/>
                      <a:pt x="2" y="37"/>
                    </a:cubicBezTo>
                    <a:cubicBezTo>
                      <a:pt x="3" y="43"/>
                      <a:pt x="6" y="36"/>
                      <a:pt x="8" y="37"/>
                    </a:cubicBezTo>
                    <a:cubicBezTo>
                      <a:pt x="9" y="40"/>
                      <a:pt x="5" y="42"/>
                      <a:pt x="2" y="41"/>
                    </a:cubicBezTo>
                    <a:cubicBezTo>
                      <a:pt x="2" y="45"/>
                      <a:pt x="4" y="42"/>
                      <a:pt x="8" y="44"/>
                    </a:cubicBezTo>
                    <a:cubicBezTo>
                      <a:pt x="0" y="46"/>
                      <a:pt x="0" y="46"/>
                      <a:pt x="0" y="46"/>
                    </a:cubicBezTo>
                    <a:cubicBezTo>
                      <a:pt x="2" y="58"/>
                      <a:pt x="7" y="73"/>
                      <a:pt x="2" y="86"/>
                    </a:cubicBezTo>
                    <a:cubicBezTo>
                      <a:pt x="7" y="85"/>
                      <a:pt x="7" y="85"/>
                      <a:pt x="7" y="85"/>
                    </a:cubicBezTo>
                    <a:cubicBezTo>
                      <a:pt x="4" y="91"/>
                      <a:pt x="16" y="95"/>
                      <a:pt x="7" y="100"/>
                    </a:cubicBezTo>
                    <a:cubicBezTo>
                      <a:pt x="11" y="102"/>
                      <a:pt x="11" y="102"/>
                      <a:pt x="11" y="102"/>
                    </a:cubicBezTo>
                    <a:cubicBezTo>
                      <a:pt x="9" y="101"/>
                      <a:pt x="4" y="103"/>
                      <a:pt x="1" y="102"/>
                    </a:cubicBezTo>
                    <a:cubicBezTo>
                      <a:pt x="2" y="103"/>
                      <a:pt x="1" y="105"/>
                      <a:pt x="2" y="107"/>
                    </a:cubicBezTo>
                    <a:cubicBezTo>
                      <a:pt x="4" y="104"/>
                      <a:pt x="4" y="104"/>
                      <a:pt x="4" y="104"/>
                    </a:cubicBezTo>
                    <a:cubicBezTo>
                      <a:pt x="8" y="106"/>
                      <a:pt x="6" y="108"/>
                      <a:pt x="2" y="109"/>
                    </a:cubicBezTo>
                    <a:cubicBezTo>
                      <a:pt x="7" y="113"/>
                      <a:pt x="10" y="106"/>
                      <a:pt x="14" y="105"/>
                    </a:cubicBezTo>
                    <a:cubicBezTo>
                      <a:pt x="6" y="99"/>
                      <a:pt x="22" y="99"/>
                      <a:pt x="19" y="93"/>
                    </a:cubicBezTo>
                    <a:cubicBezTo>
                      <a:pt x="16" y="89"/>
                      <a:pt x="14" y="93"/>
                      <a:pt x="12" y="9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74" name="Freeform 962"/>
              <p:cNvSpPr>
                <a:spLocks/>
              </p:cNvSpPr>
              <p:nvPr/>
            </p:nvSpPr>
            <p:spPr bwMode="auto">
              <a:xfrm>
                <a:off x="3837" y="2971"/>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lnTo>
                      <a:pt x="1"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75" name="Freeform 963"/>
              <p:cNvSpPr>
                <a:spLocks/>
              </p:cNvSpPr>
              <p:nvPr/>
            </p:nvSpPr>
            <p:spPr bwMode="auto">
              <a:xfrm>
                <a:off x="3844" y="2883"/>
                <a:ext cx="2" cy="2"/>
              </a:xfrm>
              <a:custGeom>
                <a:avLst/>
                <a:gdLst>
                  <a:gd name="T0" fmla="*/ 2 w 2"/>
                  <a:gd name="T1" fmla="*/ 3 h 3"/>
                  <a:gd name="T2" fmla="*/ 1 w 2"/>
                  <a:gd name="T3" fmla="*/ 1 h 3"/>
                  <a:gd name="T4" fmla="*/ 2 w 2"/>
                  <a:gd name="T5" fmla="*/ 3 h 3"/>
                </a:gdLst>
                <a:ahLst/>
                <a:cxnLst>
                  <a:cxn ang="0">
                    <a:pos x="T0" y="T1"/>
                  </a:cxn>
                  <a:cxn ang="0">
                    <a:pos x="T2" y="T3"/>
                  </a:cxn>
                  <a:cxn ang="0">
                    <a:pos x="T4" y="T5"/>
                  </a:cxn>
                </a:cxnLst>
                <a:rect l="0" t="0" r="r" b="b"/>
                <a:pathLst>
                  <a:path w="2" h="3">
                    <a:moveTo>
                      <a:pt x="2" y="3"/>
                    </a:moveTo>
                    <a:cubicBezTo>
                      <a:pt x="1" y="1"/>
                      <a:pt x="1" y="1"/>
                      <a:pt x="1" y="1"/>
                    </a:cubicBezTo>
                    <a:cubicBezTo>
                      <a:pt x="0" y="0"/>
                      <a:pt x="1" y="1"/>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76" name="Rectangle 964"/>
              <p:cNvSpPr>
                <a:spLocks noChangeArrowheads="1"/>
              </p:cNvSpPr>
              <p:nvPr/>
            </p:nvSpPr>
            <p:spPr bwMode="auto">
              <a:xfrm>
                <a:off x="3838" y="2978"/>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77" name="Freeform 965"/>
              <p:cNvSpPr>
                <a:spLocks/>
              </p:cNvSpPr>
              <p:nvPr/>
            </p:nvSpPr>
            <p:spPr bwMode="auto">
              <a:xfrm>
                <a:off x="3846" y="2978"/>
                <a:ext cx="2" cy="2"/>
              </a:xfrm>
              <a:custGeom>
                <a:avLst/>
                <a:gdLst>
                  <a:gd name="T0" fmla="*/ 2 w 2"/>
                  <a:gd name="T1" fmla="*/ 2 h 2"/>
                  <a:gd name="T2" fmla="*/ 2 w 2"/>
                  <a:gd name="T3" fmla="*/ 0 h 2"/>
                  <a:gd name="T4" fmla="*/ 0 w 2"/>
                  <a:gd name="T5" fmla="*/ 1 h 2"/>
                  <a:gd name="T6" fmla="*/ 2 w 2"/>
                  <a:gd name="T7" fmla="*/ 2 h 2"/>
                </a:gdLst>
                <a:ahLst/>
                <a:cxnLst>
                  <a:cxn ang="0">
                    <a:pos x="T0" y="T1"/>
                  </a:cxn>
                  <a:cxn ang="0">
                    <a:pos x="T2" y="T3"/>
                  </a:cxn>
                  <a:cxn ang="0">
                    <a:pos x="T4" y="T5"/>
                  </a:cxn>
                  <a:cxn ang="0">
                    <a:pos x="T6" y="T7"/>
                  </a:cxn>
                </a:cxnLst>
                <a:rect l="0" t="0" r="r" b="b"/>
                <a:pathLst>
                  <a:path w="2" h="2">
                    <a:moveTo>
                      <a:pt x="2" y="2"/>
                    </a:moveTo>
                    <a:lnTo>
                      <a:pt x="2" y="0"/>
                    </a:lnTo>
                    <a:lnTo>
                      <a:pt x="0" y="1"/>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78" name="Freeform 966"/>
              <p:cNvSpPr>
                <a:spLocks/>
              </p:cNvSpPr>
              <p:nvPr/>
            </p:nvSpPr>
            <p:spPr bwMode="auto">
              <a:xfrm>
                <a:off x="3849" y="2870"/>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79" name="Freeform 967"/>
              <p:cNvSpPr>
                <a:spLocks/>
              </p:cNvSpPr>
              <p:nvPr/>
            </p:nvSpPr>
            <p:spPr bwMode="auto">
              <a:xfrm>
                <a:off x="3851" y="2828"/>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80" name="Freeform 968"/>
              <p:cNvSpPr>
                <a:spLocks/>
              </p:cNvSpPr>
              <p:nvPr/>
            </p:nvSpPr>
            <p:spPr bwMode="auto">
              <a:xfrm>
                <a:off x="3827" y="2716"/>
                <a:ext cx="28" cy="166"/>
              </a:xfrm>
              <a:custGeom>
                <a:avLst/>
                <a:gdLst>
                  <a:gd name="T0" fmla="*/ 17 w 32"/>
                  <a:gd name="T1" fmla="*/ 7 h 192"/>
                  <a:gd name="T2" fmla="*/ 10 w 32"/>
                  <a:gd name="T3" fmla="*/ 3 h 192"/>
                  <a:gd name="T4" fmla="*/ 7 w 32"/>
                  <a:gd name="T5" fmla="*/ 10 h 192"/>
                  <a:gd name="T6" fmla="*/ 11 w 32"/>
                  <a:gd name="T7" fmla="*/ 20 h 192"/>
                  <a:gd name="T8" fmla="*/ 11 w 32"/>
                  <a:gd name="T9" fmla="*/ 42 h 192"/>
                  <a:gd name="T10" fmla="*/ 9 w 32"/>
                  <a:gd name="T11" fmla="*/ 56 h 192"/>
                  <a:gd name="T12" fmla="*/ 15 w 32"/>
                  <a:gd name="T13" fmla="*/ 74 h 192"/>
                  <a:gd name="T14" fmla="*/ 13 w 32"/>
                  <a:gd name="T15" fmla="*/ 78 h 192"/>
                  <a:gd name="T16" fmla="*/ 12 w 32"/>
                  <a:gd name="T17" fmla="*/ 89 h 192"/>
                  <a:gd name="T18" fmla="*/ 22 w 32"/>
                  <a:gd name="T19" fmla="*/ 93 h 192"/>
                  <a:gd name="T20" fmla="*/ 22 w 32"/>
                  <a:gd name="T21" fmla="*/ 103 h 192"/>
                  <a:gd name="T22" fmla="*/ 18 w 32"/>
                  <a:gd name="T23" fmla="*/ 110 h 192"/>
                  <a:gd name="T24" fmla="*/ 18 w 32"/>
                  <a:gd name="T25" fmla="*/ 123 h 192"/>
                  <a:gd name="T26" fmla="*/ 16 w 32"/>
                  <a:gd name="T27" fmla="*/ 136 h 192"/>
                  <a:gd name="T28" fmla="*/ 19 w 32"/>
                  <a:gd name="T29" fmla="*/ 147 h 192"/>
                  <a:gd name="T30" fmla="*/ 23 w 32"/>
                  <a:gd name="T31" fmla="*/ 155 h 192"/>
                  <a:gd name="T32" fmla="*/ 18 w 32"/>
                  <a:gd name="T33" fmla="*/ 157 h 192"/>
                  <a:gd name="T34" fmla="*/ 19 w 32"/>
                  <a:gd name="T35" fmla="*/ 165 h 192"/>
                  <a:gd name="T36" fmla="*/ 18 w 32"/>
                  <a:gd name="T37" fmla="*/ 191 h 192"/>
                  <a:gd name="T38" fmla="*/ 20 w 32"/>
                  <a:gd name="T39" fmla="*/ 178 h 192"/>
                  <a:gd name="T40" fmla="*/ 17 w 32"/>
                  <a:gd name="T41" fmla="*/ 175 h 192"/>
                  <a:gd name="T42" fmla="*/ 28 w 32"/>
                  <a:gd name="T43" fmla="*/ 172 h 192"/>
                  <a:gd name="T44" fmla="*/ 30 w 32"/>
                  <a:gd name="T45" fmla="*/ 169 h 192"/>
                  <a:gd name="T46" fmla="*/ 28 w 32"/>
                  <a:gd name="T47" fmla="*/ 160 h 192"/>
                  <a:gd name="T48" fmla="*/ 30 w 32"/>
                  <a:gd name="T49" fmla="*/ 152 h 192"/>
                  <a:gd name="T50" fmla="*/ 30 w 32"/>
                  <a:gd name="T51" fmla="*/ 139 h 192"/>
                  <a:gd name="T52" fmla="*/ 27 w 32"/>
                  <a:gd name="T53" fmla="*/ 129 h 192"/>
                  <a:gd name="T54" fmla="*/ 28 w 32"/>
                  <a:gd name="T55" fmla="*/ 129 h 192"/>
                  <a:gd name="T56" fmla="*/ 29 w 32"/>
                  <a:gd name="T57" fmla="*/ 126 h 192"/>
                  <a:gd name="T58" fmla="*/ 27 w 32"/>
                  <a:gd name="T59" fmla="*/ 117 h 192"/>
                  <a:gd name="T60" fmla="*/ 24 w 32"/>
                  <a:gd name="T61" fmla="*/ 109 h 192"/>
                  <a:gd name="T62" fmla="*/ 29 w 32"/>
                  <a:gd name="T63" fmla="*/ 106 h 192"/>
                  <a:gd name="T64" fmla="*/ 29 w 32"/>
                  <a:gd name="T65" fmla="*/ 95 h 192"/>
                  <a:gd name="T66" fmla="*/ 24 w 32"/>
                  <a:gd name="T67" fmla="*/ 91 h 192"/>
                  <a:gd name="T68" fmla="*/ 22 w 32"/>
                  <a:gd name="T69" fmla="*/ 78 h 192"/>
                  <a:gd name="T70" fmla="*/ 20 w 32"/>
                  <a:gd name="T71" fmla="*/ 60 h 192"/>
                  <a:gd name="T72" fmla="*/ 21 w 32"/>
                  <a:gd name="T73" fmla="*/ 55 h 192"/>
                  <a:gd name="T74" fmla="*/ 19 w 32"/>
                  <a:gd name="T75" fmla="*/ 35 h 192"/>
                  <a:gd name="T76" fmla="*/ 13 w 32"/>
                  <a:gd name="T77" fmla="*/ 44 h 192"/>
                  <a:gd name="T78" fmla="*/ 23 w 32"/>
                  <a:gd name="T79" fmla="*/ 34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 h="192">
                    <a:moveTo>
                      <a:pt x="24" y="16"/>
                    </a:moveTo>
                    <a:cubicBezTo>
                      <a:pt x="22" y="13"/>
                      <a:pt x="21" y="9"/>
                      <a:pt x="17" y="7"/>
                    </a:cubicBezTo>
                    <a:cubicBezTo>
                      <a:pt x="19" y="7"/>
                      <a:pt x="19" y="7"/>
                      <a:pt x="19" y="7"/>
                    </a:cubicBezTo>
                    <a:cubicBezTo>
                      <a:pt x="18" y="5"/>
                      <a:pt x="15" y="0"/>
                      <a:pt x="10" y="3"/>
                    </a:cubicBezTo>
                    <a:cubicBezTo>
                      <a:pt x="12" y="4"/>
                      <a:pt x="12" y="4"/>
                      <a:pt x="12" y="4"/>
                    </a:cubicBezTo>
                    <a:cubicBezTo>
                      <a:pt x="16" y="8"/>
                      <a:pt x="9" y="7"/>
                      <a:pt x="7" y="10"/>
                    </a:cubicBezTo>
                    <a:cubicBezTo>
                      <a:pt x="8" y="14"/>
                      <a:pt x="17" y="16"/>
                      <a:pt x="15" y="19"/>
                    </a:cubicBezTo>
                    <a:cubicBezTo>
                      <a:pt x="15" y="20"/>
                      <a:pt x="13" y="20"/>
                      <a:pt x="11" y="20"/>
                    </a:cubicBezTo>
                    <a:cubicBezTo>
                      <a:pt x="10" y="23"/>
                      <a:pt x="17" y="24"/>
                      <a:pt x="18" y="27"/>
                    </a:cubicBezTo>
                    <a:cubicBezTo>
                      <a:pt x="0" y="27"/>
                      <a:pt x="23" y="37"/>
                      <a:pt x="11" y="42"/>
                    </a:cubicBezTo>
                    <a:cubicBezTo>
                      <a:pt x="13" y="45"/>
                      <a:pt x="11" y="49"/>
                      <a:pt x="15" y="53"/>
                    </a:cubicBezTo>
                    <a:cubicBezTo>
                      <a:pt x="10" y="51"/>
                      <a:pt x="14" y="57"/>
                      <a:pt x="9" y="56"/>
                    </a:cubicBezTo>
                    <a:cubicBezTo>
                      <a:pt x="20" y="57"/>
                      <a:pt x="5" y="67"/>
                      <a:pt x="18" y="68"/>
                    </a:cubicBezTo>
                    <a:cubicBezTo>
                      <a:pt x="14" y="73"/>
                      <a:pt x="18" y="68"/>
                      <a:pt x="15" y="74"/>
                    </a:cubicBezTo>
                    <a:cubicBezTo>
                      <a:pt x="14" y="74"/>
                      <a:pt x="14" y="73"/>
                      <a:pt x="14" y="73"/>
                    </a:cubicBezTo>
                    <a:cubicBezTo>
                      <a:pt x="11" y="75"/>
                      <a:pt x="19" y="76"/>
                      <a:pt x="13" y="78"/>
                    </a:cubicBezTo>
                    <a:cubicBezTo>
                      <a:pt x="12" y="83"/>
                      <a:pt x="17" y="79"/>
                      <a:pt x="20" y="82"/>
                    </a:cubicBezTo>
                    <a:cubicBezTo>
                      <a:pt x="19" y="87"/>
                      <a:pt x="17" y="86"/>
                      <a:pt x="12" y="89"/>
                    </a:cubicBezTo>
                    <a:cubicBezTo>
                      <a:pt x="18" y="89"/>
                      <a:pt x="15" y="92"/>
                      <a:pt x="18" y="95"/>
                    </a:cubicBezTo>
                    <a:cubicBezTo>
                      <a:pt x="18" y="94"/>
                      <a:pt x="20" y="91"/>
                      <a:pt x="22" y="93"/>
                    </a:cubicBezTo>
                    <a:cubicBezTo>
                      <a:pt x="21" y="99"/>
                      <a:pt x="26" y="98"/>
                      <a:pt x="28" y="103"/>
                    </a:cubicBezTo>
                    <a:cubicBezTo>
                      <a:pt x="21" y="106"/>
                      <a:pt x="27" y="98"/>
                      <a:pt x="22" y="103"/>
                    </a:cubicBezTo>
                    <a:cubicBezTo>
                      <a:pt x="19" y="99"/>
                      <a:pt x="19" y="96"/>
                      <a:pt x="14" y="95"/>
                    </a:cubicBezTo>
                    <a:cubicBezTo>
                      <a:pt x="14" y="99"/>
                      <a:pt x="15" y="105"/>
                      <a:pt x="18" y="110"/>
                    </a:cubicBezTo>
                    <a:cubicBezTo>
                      <a:pt x="17" y="113"/>
                      <a:pt x="15" y="109"/>
                      <a:pt x="14" y="111"/>
                    </a:cubicBezTo>
                    <a:cubicBezTo>
                      <a:pt x="11" y="116"/>
                      <a:pt x="21" y="119"/>
                      <a:pt x="18" y="123"/>
                    </a:cubicBezTo>
                    <a:cubicBezTo>
                      <a:pt x="15" y="122"/>
                      <a:pt x="15" y="122"/>
                      <a:pt x="15" y="122"/>
                    </a:cubicBezTo>
                    <a:cubicBezTo>
                      <a:pt x="19" y="125"/>
                      <a:pt x="14" y="131"/>
                      <a:pt x="16" y="136"/>
                    </a:cubicBezTo>
                    <a:cubicBezTo>
                      <a:pt x="18" y="135"/>
                      <a:pt x="19" y="135"/>
                      <a:pt x="20" y="136"/>
                    </a:cubicBezTo>
                    <a:cubicBezTo>
                      <a:pt x="11" y="136"/>
                      <a:pt x="25" y="142"/>
                      <a:pt x="19" y="147"/>
                    </a:cubicBezTo>
                    <a:cubicBezTo>
                      <a:pt x="24" y="147"/>
                      <a:pt x="27" y="151"/>
                      <a:pt x="28" y="154"/>
                    </a:cubicBezTo>
                    <a:cubicBezTo>
                      <a:pt x="26" y="155"/>
                      <a:pt x="24" y="155"/>
                      <a:pt x="23" y="155"/>
                    </a:cubicBezTo>
                    <a:cubicBezTo>
                      <a:pt x="26" y="150"/>
                      <a:pt x="17" y="150"/>
                      <a:pt x="14" y="147"/>
                    </a:cubicBezTo>
                    <a:cubicBezTo>
                      <a:pt x="17" y="150"/>
                      <a:pt x="14" y="155"/>
                      <a:pt x="18" y="157"/>
                    </a:cubicBezTo>
                    <a:cubicBezTo>
                      <a:pt x="14" y="156"/>
                      <a:pt x="14" y="156"/>
                      <a:pt x="14" y="156"/>
                    </a:cubicBezTo>
                    <a:cubicBezTo>
                      <a:pt x="13" y="161"/>
                      <a:pt x="24" y="160"/>
                      <a:pt x="19" y="165"/>
                    </a:cubicBezTo>
                    <a:cubicBezTo>
                      <a:pt x="16" y="164"/>
                      <a:pt x="16" y="164"/>
                      <a:pt x="16" y="164"/>
                    </a:cubicBezTo>
                    <a:cubicBezTo>
                      <a:pt x="17" y="173"/>
                      <a:pt x="11" y="184"/>
                      <a:pt x="18" y="191"/>
                    </a:cubicBezTo>
                    <a:cubicBezTo>
                      <a:pt x="21" y="192"/>
                      <a:pt x="27" y="188"/>
                      <a:pt x="29" y="188"/>
                    </a:cubicBezTo>
                    <a:cubicBezTo>
                      <a:pt x="27" y="184"/>
                      <a:pt x="22" y="181"/>
                      <a:pt x="20" y="178"/>
                    </a:cubicBezTo>
                    <a:cubicBezTo>
                      <a:pt x="25" y="178"/>
                      <a:pt x="25" y="178"/>
                      <a:pt x="25" y="178"/>
                    </a:cubicBezTo>
                    <a:cubicBezTo>
                      <a:pt x="21" y="177"/>
                      <a:pt x="19" y="173"/>
                      <a:pt x="17" y="175"/>
                    </a:cubicBezTo>
                    <a:cubicBezTo>
                      <a:pt x="14" y="173"/>
                      <a:pt x="21" y="173"/>
                      <a:pt x="18" y="170"/>
                    </a:cubicBezTo>
                    <a:cubicBezTo>
                      <a:pt x="23" y="170"/>
                      <a:pt x="24" y="172"/>
                      <a:pt x="28" y="172"/>
                    </a:cubicBezTo>
                    <a:cubicBezTo>
                      <a:pt x="26" y="170"/>
                      <a:pt x="26" y="170"/>
                      <a:pt x="26" y="170"/>
                    </a:cubicBezTo>
                    <a:cubicBezTo>
                      <a:pt x="28" y="171"/>
                      <a:pt x="28" y="168"/>
                      <a:pt x="30" y="169"/>
                    </a:cubicBezTo>
                    <a:cubicBezTo>
                      <a:pt x="23" y="164"/>
                      <a:pt x="32" y="162"/>
                      <a:pt x="29" y="157"/>
                    </a:cubicBezTo>
                    <a:cubicBezTo>
                      <a:pt x="28" y="160"/>
                      <a:pt x="28" y="160"/>
                      <a:pt x="28" y="160"/>
                    </a:cubicBezTo>
                    <a:cubicBezTo>
                      <a:pt x="25" y="160"/>
                      <a:pt x="26" y="158"/>
                      <a:pt x="25" y="157"/>
                    </a:cubicBezTo>
                    <a:cubicBezTo>
                      <a:pt x="29" y="155"/>
                      <a:pt x="28" y="154"/>
                      <a:pt x="30" y="152"/>
                    </a:cubicBezTo>
                    <a:cubicBezTo>
                      <a:pt x="28" y="149"/>
                      <a:pt x="22" y="148"/>
                      <a:pt x="23" y="145"/>
                    </a:cubicBezTo>
                    <a:cubicBezTo>
                      <a:pt x="28" y="146"/>
                      <a:pt x="25" y="140"/>
                      <a:pt x="30" y="139"/>
                    </a:cubicBezTo>
                    <a:cubicBezTo>
                      <a:pt x="25" y="139"/>
                      <a:pt x="28" y="133"/>
                      <a:pt x="25" y="133"/>
                    </a:cubicBezTo>
                    <a:cubicBezTo>
                      <a:pt x="24" y="131"/>
                      <a:pt x="24" y="129"/>
                      <a:pt x="27" y="129"/>
                    </a:cubicBezTo>
                    <a:cubicBezTo>
                      <a:pt x="28" y="130"/>
                      <a:pt x="28" y="130"/>
                      <a:pt x="28" y="130"/>
                    </a:cubicBezTo>
                    <a:cubicBezTo>
                      <a:pt x="28" y="129"/>
                      <a:pt x="28" y="129"/>
                      <a:pt x="28" y="129"/>
                    </a:cubicBezTo>
                    <a:cubicBezTo>
                      <a:pt x="30" y="129"/>
                      <a:pt x="30" y="129"/>
                      <a:pt x="30" y="129"/>
                    </a:cubicBezTo>
                    <a:cubicBezTo>
                      <a:pt x="30" y="127"/>
                      <a:pt x="26" y="127"/>
                      <a:pt x="29" y="126"/>
                    </a:cubicBezTo>
                    <a:cubicBezTo>
                      <a:pt x="30" y="126"/>
                      <a:pt x="30" y="127"/>
                      <a:pt x="31" y="127"/>
                    </a:cubicBezTo>
                    <a:cubicBezTo>
                      <a:pt x="31" y="123"/>
                      <a:pt x="22" y="121"/>
                      <a:pt x="27" y="117"/>
                    </a:cubicBezTo>
                    <a:cubicBezTo>
                      <a:pt x="25" y="117"/>
                      <a:pt x="24" y="112"/>
                      <a:pt x="18" y="113"/>
                    </a:cubicBezTo>
                    <a:cubicBezTo>
                      <a:pt x="20" y="112"/>
                      <a:pt x="25" y="112"/>
                      <a:pt x="24" y="109"/>
                    </a:cubicBezTo>
                    <a:cubicBezTo>
                      <a:pt x="19" y="107"/>
                      <a:pt x="26" y="105"/>
                      <a:pt x="23" y="103"/>
                    </a:cubicBezTo>
                    <a:cubicBezTo>
                      <a:pt x="28" y="106"/>
                      <a:pt x="24" y="103"/>
                      <a:pt x="29" y="106"/>
                    </a:cubicBezTo>
                    <a:cubicBezTo>
                      <a:pt x="31" y="103"/>
                      <a:pt x="25" y="100"/>
                      <a:pt x="26" y="96"/>
                    </a:cubicBezTo>
                    <a:cubicBezTo>
                      <a:pt x="29" y="95"/>
                      <a:pt x="29" y="95"/>
                      <a:pt x="29" y="95"/>
                    </a:cubicBezTo>
                    <a:cubicBezTo>
                      <a:pt x="28" y="94"/>
                      <a:pt x="24" y="92"/>
                      <a:pt x="28" y="91"/>
                    </a:cubicBezTo>
                    <a:cubicBezTo>
                      <a:pt x="24" y="91"/>
                      <a:pt x="24" y="91"/>
                      <a:pt x="24" y="91"/>
                    </a:cubicBezTo>
                    <a:cubicBezTo>
                      <a:pt x="26" y="88"/>
                      <a:pt x="25" y="85"/>
                      <a:pt x="29" y="82"/>
                    </a:cubicBezTo>
                    <a:cubicBezTo>
                      <a:pt x="22" y="78"/>
                      <a:pt x="22" y="78"/>
                      <a:pt x="22" y="78"/>
                    </a:cubicBezTo>
                    <a:cubicBezTo>
                      <a:pt x="29" y="74"/>
                      <a:pt x="23" y="68"/>
                      <a:pt x="17" y="64"/>
                    </a:cubicBezTo>
                    <a:cubicBezTo>
                      <a:pt x="17" y="63"/>
                      <a:pt x="18" y="60"/>
                      <a:pt x="20" y="60"/>
                    </a:cubicBezTo>
                    <a:cubicBezTo>
                      <a:pt x="22" y="62"/>
                      <a:pt x="22" y="62"/>
                      <a:pt x="22" y="62"/>
                    </a:cubicBezTo>
                    <a:cubicBezTo>
                      <a:pt x="23" y="60"/>
                      <a:pt x="26" y="57"/>
                      <a:pt x="21" y="55"/>
                    </a:cubicBezTo>
                    <a:cubicBezTo>
                      <a:pt x="19" y="53"/>
                      <a:pt x="25" y="54"/>
                      <a:pt x="26" y="52"/>
                    </a:cubicBezTo>
                    <a:cubicBezTo>
                      <a:pt x="18" y="47"/>
                      <a:pt x="31" y="37"/>
                      <a:pt x="19" y="35"/>
                    </a:cubicBezTo>
                    <a:cubicBezTo>
                      <a:pt x="19" y="37"/>
                      <a:pt x="17" y="41"/>
                      <a:pt x="17" y="45"/>
                    </a:cubicBezTo>
                    <a:cubicBezTo>
                      <a:pt x="16" y="44"/>
                      <a:pt x="14" y="45"/>
                      <a:pt x="13" y="44"/>
                    </a:cubicBezTo>
                    <a:cubicBezTo>
                      <a:pt x="13" y="40"/>
                      <a:pt x="17" y="38"/>
                      <a:pt x="15" y="34"/>
                    </a:cubicBezTo>
                    <a:cubicBezTo>
                      <a:pt x="23" y="34"/>
                      <a:pt x="23" y="34"/>
                      <a:pt x="23" y="34"/>
                    </a:cubicBezTo>
                    <a:cubicBezTo>
                      <a:pt x="31" y="28"/>
                      <a:pt x="13" y="21"/>
                      <a:pt x="24" y="1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81" name="Freeform 969"/>
              <p:cNvSpPr>
                <a:spLocks/>
              </p:cNvSpPr>
              <p:nvPr/>
            </p:nvSpPr>
            <p:spPr bwMode="auto">
              <a:xfrm>
                <a:off x="3847" y="2771"/>
                <a:ext cx="3" cy="2"/>
              </a:xfrm>
              <a:custGeom>
                <a:avLst/>
                <a:gdLst>
                  <a:gd name="T0" fmla="*/ 0 w 4"/>
                  <a:gd name="T1" fmla="*/ 3 h 3"/>
                  <a:gd name="T2" fmla="*/ 4 w 4"/>
                  <a:gd name="T3" fmla="*/ 0 h 3"/>
                  <a:gd name="T4" fmla="*/ 1 w 4"/>
                  <a:gd name="T5" fmla="*/ 1 h 3"/>
                  <a:gd name="T6" fmla="*/ 0 w 4"/>
                  <a:gd name="T7" fmla="*/ 3 h 3"/>
                </a:gdLst>
                <a:ahLst/>
                <a:cxnLst>
                  <a:cxn ang="0">
                    <a:pos x="T0" y="T1"/>
                  </a:cxn>
                  <a:cxn ang="0">
                    <a:pos x="T2" y="T3"/>
                  </a:cxn>
                  <a:cxn ang="0">
                    <a:pos x="T4" y="T5"/>
                  </a:cxn>
                  <a:cxn ang="0">
                    <a:pos x="T6" y="T7"/>
                  </a:cxn>
                </a:cxnLst>
                <a:rect l="0" t="0" r="r" b="b"/>
                <a:pathLst>
                  <a:path w="4" h="3">
                    <a:moveTo>
                      <a:pt x="0" y="3"/>
                    </a:moveTo>
                    <a:cubicBezTo>
                      <a:pt x="4" y="0"/>
                      <a:pt x="4" y="0"/>
                      <a:pt x="4" y="0"/>
                    </a:cubicBezTo>
                    <a:cubicBezTo>
                      <a:pt x="1" y="1"/>
                      <a:pt x="1" y="1"/>
                      <a:pt x="1" y="1"/>
                    </a:cubicBezTo>
                    <a:cubicBezTo>
                      <a:pt x="1" y="2"/>
                      <a:pt x="1" y="3"/>
                      <a:pt x="0"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82" name="Freeform 970"/>
              <p:cNvSpPr>
                <a:spLocks/>
              </p:cNvSpPr>
              <p:nvPr/>
            </p:nvSpPr>
            <p:spPr bwMode="auto">
              <a:xfrm>
                <a:off x="3846" y="2770"/>
                <a:ext cx="2" cy="2"/>
              </a:xfrm>
              <a:custGeom>
                <a:avLst/>
                <a:gdLst>
                  <a:gd name="T0" fmla="*/ 2 w 2"/>
                  <a:gd name="T1" fmla="*/ 2 h 2"/>
                  <a:gd name="T2" fmla="*/ 0 w 2"/>
                  <a:gd name="T3" fmla="*/ 0 h 2"/>
                  <a:gd name="T4" fmla="*/ 1 w 2"/>
                  <a:gd name="T5" fmla="*/ 2 h 2"/>
                  <a:gd name="T6" fmla="*/ 2 w 2"/>
                  <a:gd name="T7" fmla="*/ 2 h 2"/>
                </a:gdLst>
                <a:ahLst/>
                <a:cxnLst>
                  <a:cxn ang="0">
                    <a:pos x="T0" y="T1"/>
                  </a:cxn>
                  <a:cxn ang="0">
                    <a:pos x="T2" y="T3"/>
                  </a:cxn>
                  <a:cxn ang="0">
                    <a:pos x="T4" y="T5"/>
                  </a:cxn>
                  <a:cxn ang="0">
                    <a:pos x="T6" y="T7"/>
                  </a:cxn>
                </a:cxnLst>
                <a:rect l="0" t="0" r="r" b="b"/>
                <a:pathLst>
                  <a:path w="2" h="2">
                    <a:moveTo>
                      <a:pt x="2" y="2"/>
                    </a:moveTo>
                    <a:cubicBezTo>
                      <a:pt x="0" y="0"/>
                      <a:pt x="0" y="0"/>
                      <a:pt x="0" y="0"/>
                    </a:cubicBezTo>
                    <a:cubicBezTo>
                      <a:pt x="0" y="1"/>
                      <a:pt x="0" y="1"/>
                      <a:pt x="1" y="2"/>
                    </a:cubicBez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83" name="Freeform 971"/>
              <p:cNvSpPr>
                <a:spLocks/>
              </p:cNvSpPr>
              <p:nvPr/>
            </p:nvSpPr>
            <p:spPr bwMode="auto">
              <a:xfrm>
                <a:off x="3845" y="2718"/>
                <a:ext cx="2" cy="3"/>
              </a:xfrm>
              <a:custGeom>
                <a:avLst/>
                <a:gdLst>
                  <a:gd name="T0" fmla="*/ 1 w 2"/>
                  <a:gd name="T1" fmla="*/ 3 h 3"/>
                  <a:gd name="T2" fmla="*/ 1 w 2"/>
                  <a:gd name="T3" fmla="*/ 0 h 3"/>
                  <a:gd name="T4" fmla="*/ 1 w 2"/>
                  <a:gd name="T5" fmla="*/ 3 h 3"/>
                </a:gdLst>
                <a:ahLst/>
                <a:cxnLst>
                  <a:cxn ang="0">
                    <a:pos x="T0" y="T1"/>
                  </a:cxn>
                  <a:cxn ang="0">
                    <a:pos x="T2" y="T3"/>
                  </a:cxn>
                  <a:cxn ang="0">
                    <a:pos x="T4" y="T5"/>
                  </a:cxn>
                </a:cxnLst>
                <a:rect l="0" t="0" r="r" b="b"/>
                <a:pathLst>
                  <a:path w="2" h="3">
                    <a:moveTo>
                      <a:pt x="1" y="3"/>
                    </a:moveTo>
                    <a:cubicBezTo>
                      <a:pt x="2" y="2"/>
                      <a:pt x="2" y="1"/>
                      <a:pt x="1" y="0"/>
                    </a:cubicBezTo>
                    <a:cubicBezTo>
                      <a:pt x="1" y="0"/>
                      <a:pt x="0" y="2"/>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84" name="Rectangle 972"/>
              <p:cNvSpPr>
                <a:spLocks noChangeArrowheads="1"/>
              </p:cNvSpPr>
              <p:nvPr/>
            </p:nvSpPr>
            <p:spPr bwMode="auto">
              <a:xfrm>
                <a:off x="3844" y="2717"/>
                <a:ext cx="1" cy="2"/>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85" name="Freeform 973"/>
              <p:cNvSpPr>
                <a:spLocks/>
              </p:cNvSpPr>
              <p:nvPr/>
            </p:nvSpPr>
            <p:spPr bwMode="auto">
              <a:xfrm>
                <a:off x="3826" y="2630"/>
                <a:ext cx="23" cy="87"/>
              </a:xfrm>
              <a:custGeom>
                <a:avLst/>
                <a:gdLst>
                  <a:gd name="T0" fmla="*/ 13 w 26"/>
                  <a:gd name="T1" fmla="*/ 18 h 101"/>
                  <a:gd name="T2" fmla="*/ 8 w 26"/>
                  <a:gd name="T3" fmla="*/ 14 h 101"/>
                  <a:gd name="T4" fmla="*/ 12 w 26"/>
                  <a:gd name="T5" fmla="*/ 9 h 101"/>
                  <a:gd name="T6" fmla="*/ 4 w 26"/>
                  <a:gd name="T7" fmla="*/ 3 h 101"/>
                  <a:gd name="T8" fmla="*/ 10 w 26"/>
                  <a:gd name="T9" fmla="*/ 51 h 101"/>
                  <a:gd name="T10" fmla="*/ 7 w 26"/>
                  <a:gd name="T11" fmla="*/ 48 h 101"/>
                  <a:gd name="T12" fmla="*/ 13 w 26"/>
                  <a:gd name="T13" fmla="*/ 65 h 101"/>
                  <a:gd name="T14" fmla="*/ 6 w 26"/>
                  <a:gd name="T15" fmla="*/ 65 h 101"/>
                  <a:gd name="T16" fmla="*/ 9 w 26"/>
                  <a:gd name="T17" fmla="*/ 75 h 101"/>
                  <a:gd name="T18" fmla="*/ 12 w 26"/>
                  <a:gd name="T19" fmla="*/ 75 h 101"/>
                  <a:gd name="T20" fmla="*/ 10 w 26"/>
                  <a:gd name="T21" fmla="*/ 77 h 101"/>
                  <a:gd name="T22" fmla="*/ 12 w 26"/>
                  <a:gd name="T23" fmla="*/ 77 h 101"/>
                  <a:gd name="T24" fmla="*/ 12 w 26"/>
                  <a:gd name="T25" fmla="*/ 84 h 101"/>
                  <a:gd name="T26" fmla="*/ 11 w 26"/>
                  <a:gd name="T27" fmla="*/ 82 h 101"/>
                  <a:gd name="T28" fmla="*/ 13 w 26"/>
                  <a:gd name="T29" fmla="*/ 87 h 101"/>
                  <a:gd name="T30" fmla="*/ 9 w 26"/>
                  <a:gd name="T31" fmla="*/ 87 h 101"/>
                  <a:gd name="T32" fmla="*/ 15 w 26"/>
                  <a:gd name="T33" fmla="*/ 100 h 101"/>
                  <a:gd name="T34" fmla="*/ 19 w 26"/>
                  <a:gd name="T35" fmla="*/ 101 h 101"/>
                  <a:gd name="T36" fmla="*/ 15 w 26"/>
                  <a:gd name="T37" fmla="*/ 90 h 101"/>
                  <a:gd name="T38" fmla="*/ 15 w 26"/>
                  <a:gd name="T39" fmla="*/ 91 h 101"/>
                  <a:gd name="T40" fmla="*/ 14 w 26"/>
                  <a:gd name="T41" fmla="*/ 84 h 101"/>
                  <a:gd name="T42" fmla="*/ 19 w 26"/>
                  <a:gd name="T43" fmla="*/ 88 h 101"/>
                  <a:gd name="T44" fmla="*/ 23 w 26"/>
                  <a:gd name="T45" fmla="*/ 77 h 101"/>
                  <a:gd name="T46" fmla="*/ 23 w 26"/>
                  <a:gd name="T47" fmla="*/ 77 h 101"/>
                  <a:gd name="T48" fmla="*/ 22 w 26"/>
                  <a:gd name="T49" fmla="*/ 74 h 101"/>
                  <a:gd name="T50" fmla="*/ 19 w 26"/>
                  <a:gd name="T51" fmla="*/ 76 h 101"/>
                  <a:gd name="T52" fmla="*/ 12 w 26"/>
                  <a:gd name="T53" fmla="*/ 73 h 101"/>
                  <a:gd name="T54" fmla="*/ 12 w 26"/>
                  <a:gd name="T55" fmla="*/ 69 h 101"/>
                  <a:gd name="T56" fmla="*/ 18 w 26"/>
                  <a:gd name="T57" fmla="*/ 72 h 101"/>
                  <a:gd name="T58" fmla="*/ 15 w 26"/>
                  <a:gd name="T59" fmla="*/ 70 h 101"/>
                  <a:gd name="T60" fmla="*/ 21 w 26"/>
                  <a:gd name="T61" fmla="*/ 66 h 101"/>
                  <a:gd name="T62" fmla="*/ 15 w 26"/>
                  <a:gd name="T63" fmla="*/ 65 h 101"/>
                  <a:gd name="T64" fmla="*/ 14 w 26"/>
                  <a:gd name="T65" fmla="*/ 46 h 101"/>
                  <a:gd name="T66" fmla="*/ 18 w 26"/>
                  <a:gd name="T67" fmla="*/ 49 h 101"/>
                  <a:gd name="T68" fmla="*/ 14 w 26"/>
                  <a:gd name="T69" fmla="*/ 45 h 101"/>
                  <a:gd name="T70" fmla="*/ 15 w 26"/>
                  <a:gd name="T71" fmla="*/ 33 h 101"/>
                  <a:gd name="T72" fmla="*/ 12 w 26"/>
                  <a:gd name="T73" fmla="*/ 35 h 101"/>
                  <a:gd name="T74" fmla="*/ 13 w 26"/>
                  <a:gd name="T75" fmla="*/ 22 h 101"/>
                  <a:gd name="T76" fmla="*/ 13 w 26"/>
                  <a:gd name="T77" fmla="*/ 22 h 101"/>
                  <a:gd name="T78" fmla="*/ 6 w 26"/>
                  <a:gd name="T79" fmla="*/ 16 h 101"/>
                  <a:gd name="T80" fmla="*/ 13 w 26"/>
                  <a:gd name="T81" fmla="*/ 1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101">
                    <a:moveTo>
                      <a:pt x="13" y="18"/>
                    </a:moveTo>
                    <a:cubicBezTo>
                      <a:pt x="8" y="14"/>
                      <a:pt x="8" y="14"/>
                      <a:pt x="8" y="14"/>
                    </a:cubicBezTo>
                    <a:cubicBezTo>
                      <a:pt x="11" y="13"/>
                      <a:pt x="8" y="8"/>
                      <a:pt x="12" y="9"/>
                    </a:cubicBezTo>
                    <a:cubicBezTo>
                      <a:pt x="6" y="6"/>
                      <a:pt x="12" y="0"/>
                      <a:pt x="4" y="3"/>
                    </a:cubicBezTo>
                    <a:cubicBezTo>
                      <a:pt x="6" y="17"/>
                      <a:pt x="2" y="35"/>
                      <a:pt x="10" y="51"/>
                    </a:cubicBezTo>
                    <a:cubicBezTo>
                      <a:pt x="7" y="48"/>
                      <a:pt x="7" y="48"/>
                      <a:pt x="7" y="48"/>
                    </a:cubicBezTo>
                    <a:cubicBezTo>
                      <a:pt x="13" y="56"/>
                      <a:pt x="0" y="59"/>
                      <a:pt x="13" y="65"/>
                    </a:cubicBezTo>
                    <a:cubicBezTo>
                      <a:pt x="6" y="65"/>
                      <a:pt x="6" y="65"/>
                      <a:pt x="6" y="65"/>
                    </a:cubicBezTo>
                    <a:cubicBezTo>
                      <a:pt x="5" y="68"/>
                      <a:pt x="16" y="71"/>
                      <a:pt x="9" y="75"/>
                    </a:cubicBezTo>
                    <a:cubicBezTo>
                      <a:pt x="12" y="75"/>
                      <a:pt x="12" y="75"/>
                      <a:pt x="12" y="75"/>
                    </a:cubicBezTo>
                    <a:cubicBezTo>
                      <a:pt x="10" y="77"/>
                      <a:pt x="10" y="77"/>
                      <a:pt x="10" y="77"/>
                    </a:cubicBezTo>
                    <a:cubicBezTo>
                      <a:pt x="12" y="77"/>
                      <a:pt x="12" y="77"/>
                      <a:pt x="12" y="77"/>
                    </a:cubicBezTo>
                    <a:cubicBezTo>
                      <a:pt x="14" y="80"/>
                      <a:pt x="14" y="81"/>
                      <a:pt x="12" y="84"/>
                    </a:cubicBezTo>
                    <a:cubicBezTo>
                      <a:pt x="10" y="84"/>
                      <a:pt x="11" y="83"/>
                      <a:pt x="11" y="82"/>
                    </a:cubicBezTo>
                    <a:cubicBezTo>
                      <a:pt x="9" y="83"/>
                      <a:pt x="13" y="85"/>
                      <a:pt x="13" y="87"/>
                    </a:cubicBezTo>
                    <a:cubicBezTo>
                      <a:pt x="11" y="89"/>
                      <a:pt x="10" y="87"/>
                      <a:pt x="9" y="87"/>
                    </a:cubicBezTo>
                    <a:cubicBezTo>
                      <a:pt x="12" y="93"/>
                      <a:pt x="5" y="96"/>
                      <a:pt x="15" y="100"/>
                    </a:cubicBezTo>
                    <a:cubicBezTo>
                      <a:pt x="16" y="101"/>
                      <a:pt x="18" y="99"/>
                      <a:pt x="19" y="101"/>
                    </a:cubicBezTo>
                    <a:cubicBezTo>
                      <a:pt x="22" y="97"/>
                      <a:pt x="18" y="94"/>
                      <a:pt x="15" y="90"/>
                    </a:cubicBezTo>
                    <a:cubicBezTo>
                      <a:pt x="15" y="91"/>
                      <a:pt x="15" y="91"/>
                      <a:pt x="15" y="91"/>
                    </a:cubicBezTo>
                    <a:cubicBezTo>
                      <a:pt x="6" y="88"/>
                      <a:pt x="18" y="89"/>
                      <a:pt x="14" y="84"/>
                    </a:cubicBezTo>
                    <a:cubicBezTo>
                      <a:pt x="17" y="85"/>
                      <a:pt x="17" y="87"/>
                      <a:pt x="19" y="88"/>
                    </a:cubicBezTo>
                    <a:cubicBezTo>
                      <a:pt x="26" y="83"/>
                      <a:pt x="14" y="80"/>
                      <a:pt x="23" y="77"/>
                    </a:cubicBezTo>
                    <a:cubicBezTo>
                      <a:pt x="23" y="77"/>
                      <a:pt x="23" y="77"/>
                      <a:pt x="23" y="77"/>
                    </a:cubicBezTo>
                    <a:cubicBezTo>
                      <a:pt x="24" y="76"/>
                      <a:pt x="22" y="75"/>
                      <a:pt x="22" y="74"/>
                    </a:cubicBezTo>
                    <a:cubicBezTo>
                      <a:pt x="20" y="74"/>
                      <a:pt x="20" y="75"/>
                      <a:pt x="19" y="76"/>
                    </a:cubicBezTo>
                    <a:cubicBezTo>
                      <a:pt x="18" y="75"/>
                      <a:pt x="14" y="74"/>
                      <a:pt x="12" y="73"/>
                    </a:cubicBezTo>
                    <a:cubicBezTo>
                      <a:pt x="16" y="72"/>
                      <a:pt x="10" y="72"/>
                      <a:pt x="12" y="69"/>
                    </a:cubicBezTo>
                    <a:cubicBezTo>
                      <a:pt x="16" y="69"/>
                      <a:pt x="16" y="71"/>
                      <a:pt x="18" y="72"/>
                    </a:cubicBezTo>
                    <a:cubicBezTo>
                      <a:pt x="15" y="70"/>
                      <a:pt x="15" y="70"/>
                      <a:pt x="15" y="70"/>
                    </a:cubicBezTo>
                    <a:cubicBezTo>
                      <a:pt x="15" y="67"/>
                      <a:pt x="19" y="67"/>
                      <a:pt x="21" y="66"/>
                    </a:cubicBezTo>
                    <a:cubicBezTo>
                      <a:pt x="18" y="64"/>
                      <a:pt x="19" y="67"/>
                      <a:pt x="15" y="65"/>
                    </a:cubicBezTo>
                    <a:cubicBezTo>
                      <a:pt x="20" y="63"/>
                      <a:pt x="18" y="51"/>
                      <a:pt x="14" y="46"/>
                    </a:cubicBezTo>
                    <a:cubicBezTo>
                      <a:pt x="15" y="48"/>
                      <a:pt x="19" y="47"/>
                      <a:pt x="18" y="49"/>
                    </a:cubicBezTo>
                    <a:cubicBezTo>
                      <a:pt x="19" y="48"/>
                      <a:pt x="17" y="45"/>
                      <a:pt x="14" y="45"/>
                    </a:cubicBezTo>
                    <a:cubicBezTo>
                      <a:pt x="11" y="42"/>
                      <a:pt x="13" y="37"/>
                      <a:pt x="15" y="33"/>
                    </a:cubicBezTo>
                    <a:cubicBezTo>
                      <a:pt x="12" y="35"/>
                      <a:pt x="12" y="35"/>
                      <a:pt x="12" y="35"/>
                    </a:cubicBezTo>
                    <a:cubicBezTo>
                      <a:pt x="7" y="32"/>
                      <a:pt x="16" y="27"/>
                      <a:pt x="13" y="22"/>
                    </a:cubicBezTo>
                    <a:cubicBezTo>
                      <a:pt x="13" y="22"/>
                      <a:pt x="13" y="22"/>
                      <a:pt x="13" y="22"/>
                    </a:cubicBezTo>
                    <a:cubicBezTo>
                      <a:pt x="12" y="20"/>
                      <a:pt x="5" y="19"/>
                      <a:pt x="6" y="16"/>
                    </a:cubicBezTo>
                    <a:cubicBezTo>
                      <a:pt x="10" y="17"/>
                      <a:pt x="9" y="18"/>
                      <a:pt x="13" y="1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86" name="Freeform 974"/>
              <p:cNvSpPr>
                <a:spLocks/>
              </p:cNvSpPr>
              <p:nvPr/>
            </p:nvSpPr>
            <p:spPr bwMode="auto">
              <a:xfrm>
                <a:off x="3828" y="2628"/>
                <a:ext cx="8" cy="3"/>
              </a:xfrm>
              <a:custGeom>
                <a:avLst/>
                <a:gdLst>
                  <a:gd name="T0" fmla="*/ 4 w 9"/>
                  <a:gd name="T1" fmla="*/ 3 h 4"/>
                  <a:gd name="T2" fmla="*/ 8 w 9"/>
                  <a:gd name="T3" fmla="*/ 4 h 4"/>
                  <a:gd name="T4" fmla="*/ 1 w 9"/>
                  <a:gd name="T5" fmla="*/ 0 h 4"/>
                  <a:gd name="T6" fmla="*/ 3 w 9"/>
                  <a:gd name="T7" fmla="*/ 4 h 4"/>
                  <a:gd name="T8" fmla="*/ 4 w 9"/>
                  <a:gd name="T9" fmla="*/ 3 h 4"/>
                </a:gdLst>
                <a:ahLst/>
                <a:cxnLst>
                  <a:cxn ang="0">
                    <a:pos x="T0" y="T1"/>
                  </a:cxn>
                  <a:cxn ang="0">
                    <a:pos x="T2" y="T3"/>
                  </a:cxn>
                  <a:cxn ang="0">
                    <a:pos x="T4" y="T5"/>
                  </a:cxn>
                  <a:cxn ang="0">
                    <a:pos x="T6" y="T7"/>
                  </a:cxn>
                  <a:cxn ang="0">
                    <a:pos x="T8" y="T9"/>
                  </a:cxn>
                </a:cxnLst>
                <a:rect l="0" t="0" r="r" b="b"/>
                <a:pathLst>
                  <a:path w="9" h="4">
                    <a:moveTo>
                      <a:pt x="4" y="3"/>
                    </a:moveTo>
                    <a:cubicBezTo>
                      <a:pt x="8" y="4"/>
                      <a:pt x="8" y="4"/>
                      <a:pt x="8" y="4"/>
                    </a:cubicBezTo>
                    <a:cubicBezTo>
                      <a:pt x="9" y="3"/>
                      <a:pt x="4" y="0"/>
                      <a:pt x="1" y="0"/>
                    </a:cubicBezTo>
                    <a:cubicBezTo>
                      <a:pt x="2" y="2"/>
                      <a:pt x="0" y="3"/>
                      <a:pt x="3" y="4"/>
                    </a:cubicBezTo>
                    <a:cubicBezTo>
                      <a:pt x="3" y="3"/>
                      <a:pt x="5" y="3"/>
                      <a:pt x="4"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87" name="Freeform 975"/>
              <p:cNvSpPr>
                <a:spLocks/>
              </p:cNvSpPr>
              <p:nvPr/>
            </p:nvSpPr>
            <p:spPr bwMode="auto">
              <a:xfrm>
                <a:off x="3826" y="2577"/>
                <a:ext cx="17" cy="51"/>
              </a:xfrm>
              <a:custGeom>
                <a:avLst/>
                <a:gdLst>
                  <a:gd name="T0" fmla="*/ 10 w 19"/>
                  <a:gd name="T1" fmla="*/ 25 h 60"/>
                  <a:gd name="T2" fmla="*/ 6 w 19"/>
                  <a:gd name="T3" fmla="*/ 23 h 60"/>
                  <a:gd name="T4" fmla="*/ 2 w 19"/>
                  <a:gd name="T5" fmla="*/ 44 h 60"/>
                  <a:gd name="T6" fmla="*/ 8 w 19"/>
                  <a:gd name="T7" fmla="*/ 51 h 60"/>
                  <a:gd name="T8" fmla="*/ 3 w 19"/>
                  <a:gd name="T9" fmla="*/ 52 h 60"/>
                  <a:gd name="T10" fmla="*/ 8 w 19"/>
                  <a:gd name="T11" fmla="*/ 58 h 60"/>
                  <a:gd name="T12" fmla="*/ 6 w 19"/>
                  <a:gd name="T13" fmla="*/ 55 h 60"/>
                  <a:gd name="T14" fmla="*/ 9 w 19"/>
                  <a:gd name="T15" fmla="*/ 55 h 60"/>
                  <a:gd name="T16" fmla="*/ 8 w 19"/>
                  <a:gd name="T17" fmla="*/ 52 h 60"/>
                  <a:gd name="T18" fmla="*/ 11 w 19"/>
                  <a:gd name="T19" fmla="*/ 53 h 60"/>
                  <a:gd name="T20" fmla="*/ 5 w 19"/>
                  <a:gd name="T21" fmla="*/ 43 h 60"/>
                  <a:gd name="T22" fmla="*/ 11 w 19"/>
                  <a:gd name="T23" fmla="*/ 44 h 60"/>
                  <a:gd name="T24" fmla="*/ 14 w 19"/>
                  <a:gd name="T25" fmla="*/ 35 h 60"/>
                  <a:gd name="T26" fmla="*/ 12 w 19"/>
                  <a:gd name="T27" fmla="*/ 35 h 60"/>
                  <a:gd name="T28" fmla="*/ 8 w 19"/>
                  <a:gd name="T29" fmla="*/ 36 h 60"/>
                  <a:gd name="T30" fmla="*/ 14 w 19"/>
                  <a:gd name="T31" fmla="*/ 33 h 60"/>
                  <a:gd name="T32" fmla="*/ 16 w 19"/>
                  <a:gd name="T33" fmla="*/ 15 h 60"/>
                  <a:gd name="T34" fmla="*/ 12 w 19"/>
                  <a:gd name="T35" fmla="*/ 8 h 60"/>
                  <a:gd name="T36" fmla="*/ 16 w 19"/>
                  <a:gd name="T37" fmla="*/ 12 h 60"/>
                  <a:gd name="T38" fmla="*/ 19 w 19"/>
                  <a:gd name="T39" fmla="*/ 8 h 60"/>
                  <a:gd name="T40" fmla="*/ 13 w 19"/>
                  <a:gd name="T41" fmla="*/ 0 h 60"/>
                  <a:gd name="T42" fmla="*/ 10 w 19"/>
                  <a:gd name="T43" fmla="*/ 2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60">
                    <a:moveTo>
                      <a:pt x="10" y="25"/>
                    </a:moveTo>
                    <a:cubicBezTo>
                      <a:pt x="6" y="23"/>
                      <a:pt x="6" y="23"/>
                      <a:pt x="6" y="23"/>
                    </a:cubicBezTo>
                    <a:cubicBezTo>
                      <a:pt x="4" y="32"/>
                      <a:pt x="5" y="41"/>
                      <a:pt x="2" y="44"/>
                    </a:cubicBezTo>
                    <a:cubicBezTo>
                      <a:pt x="0" y="47"/>
                      <a:pt x="6" y="48"/>
                      <a:pt x="8" y="51"/>
                    </a:cubicBezTo>
                    <a:cubicBezTo>
                      <a:pt x="3" y="52"/>
                      <a:pt x="3" y="52"/>
                      <a:pt x="3" y="52"/>
                    </a:cubicBezTo>
                    <a:cubicBezTo>
                      <a:pt x="6" y="54"/>
                      <a:pt x="1" y="60"/>
                      <a:pt x="8" y="58"/>
                    </a:cubicBezTo>
                    <a:cubicBezTo>
                      <a:pt x="9" y="58"/>
                      <a:pt x="5" y="56"/>
                      <a:pt x="6" y="55"/>
                    </a:cubicBezTo>
                    <a:cubicBezTo>
                      <a:pt x="9" y="55"/>
                      <a:pt x="9" y="55"/>
                      <a:pt x="9" y="55"/>
                    </a:cubicBezTo>
                    <a:cubicBezTo>
                      <a:pt x="8" y="52"/>
                      <a:pt x="8" y="52"/>
                      <a:pt x="8" y="52"/>
                    </a:cubicBezTo>
                    <a:cubicBezTo>
                      <a:pt x="11" y="53"/>
                      <a:pt x="11" y="53"/>
                      <a:pt x="11" y="53"/>
                    </a:cubicBezTo>
                    <a:cubicBezTo>
                      <a:pt x="15" y="49"/>
                      <a:pt x="2" y="49"/>
                      <a:pt x="5" y="43"/>
                    </a:cubicBezTo>
                    <a:cubicBezTo>
                      <a:pt x="11" y="44"/>
                      <a:pt x="11" y="44"/>
                      <a:pt x="11" y="44"/>
                    </a:cubicBezTo>
                    <a:cubicBezTo>
                      <a:pt x="12" y="40"/>
                      <a:pt x="10" y="38"/>
                      <a:pt x="14" y="35"/>
                    </a:cubicBezTo>
                    <a:cubicBezTo>
                      <a:pt x="14" y="35"/>
                      <a:pt x="11" y="35"/>
                      <a:pt x="12" y="35"/>
                    </a:cubicBezTo>
                    <a:cubicBezTo>
                      <a:pt x="12" y="36"/>
                      <a:pt x="9" y="36"/>
                      <a:pt x="8" y="36"/>
                    </a:cubicBezTo>
                    <a:cubicBezTo>
                      <a:pt x="4" y="29"/>
                      <a:pt x="11" y="37"/>
                      <a:pt x="14" y="33"/>
                    </a:cubicBezTo>
                    <a:cubicBezTo>
                      <a:pt x="11" y="28"/>
                      <a:pt x="10" y="17"/>
                      <a:pt x="16" y="15"/>
                    </a:cubicBezTo>
                    <a:cubicBezTo>
                      <a:pt x="12" y="16"/>
                      <a:pt x="10" y="11"/>
                      <a:pt x="12" y="8"/>
                    </a:cubicBezTo>
                    <a:cubicBezTo>
                      <a:pt x="15" y="7"/>
                      <a:pt x="15" y="10"/>
                      <a:pt x="16" y="12"/>
                    </a:cubicBezTo>
                    <a:cubicBezTo>
                      <a:pt x="17" y="10"/>
                      <a:pt x="19" y="10"/>
                      <a:pt x="19" y="8"/>
                    </a:cubicBezTo>
                    <a:cubicBezTo>
                      <a:pt x="16" y="8"/>
                      <a:pt x="12" y="5"/>
                      <a:pt x="13" y="0"/>
                    </a:cubicBezTo>
                    <a:cubicBezTo>
                      <a:pt x="5" y="7"/>
                      <a:pt x="11" y="19"/>
                      <a:pt x="10" y="2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88" name="Freeform 976"/>
              <p:cNvSpPr>
                <a:spLocks/>
              </p:cNvSpPr>
              <p:nvPr/>
            </p:nvSpPr>
            <p:spPr bwMode="auto">
              <a:xfrm>
                <a:off x="3831" y="2594"/>
                <a:ext cx="1" cy="3"/>
              </a:xfrm>
              <a:custGeom>
                <a:avLst/>
                <a:gdLst>
                  <a:gd name="T0" fmla="*/ 0 w 1"/>
                  <a:gd name="T1" fmla="*/ 1 h 3"/>
                  <a:gd name="T2" fmla="*/ 0 w 1"/>
                  <a:gd name="T3" fmla="*/ 3 h 3"/>
                  <a:gd name="T4" fmla="*/ 1 w 1"/>
                  <a:gd name="T5" fmla="*/ 0 h 3"/>
                  <a:gd name="T6" fmla="*/ 0 w 1"/>
                  <a:gd name="T7" fmla="*/ 1 h 3"/>
                </a:gdLst>
                <a:ahLst/>
                <a:cxnLst>
                  <a:cxn ang="0">
                    <a:pos x="T0" y="T1"/>
                  </a:cxn>
                  <a:cxn ang="0">
                    <a:pos x="T2" y="T3"/>
                  </a:cxn>
                  <a:cxn ang="0">
                    <a:pos x="T4" y="T5"/>
                  </a:cxn>
                  <a:cxn ang="0">
                    <a:pos x="T6" y="T7"/>
                  </a:cxn>
                </a:cxnLst>
                <a:rect l="0" t="0" r="r" b="b"/>
                <a:pathLst>
                  <a:path w="1" h="3">
                    <a:moveTo>
                      <a:pt x="0" y="1"/>
                    </a:moveTo>
                    <a:lnTo>
                      <a:pt x="0" y="3"/>
                    </a:ln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89" name="Freeform 977"/>
              <p:cNvSpPr>
                <a:spLocks/>
              </p:cNvSpPr>
              <p:nvPr/>
            </p:nvSpPr>
            <p:spPr bwMode="auto">
              <a:xfrm>
                <a:off x="3913" y="3244"/>
                <a:ext cx="4" cy="2"/>
              </a:xfrm>
              <a:custGeom>
                <a:avLst/>
                <a:gdLst>
                  <a:gd name="T0" fmla="*/ 3 w 4"/>
                  <a:gd name="T1" fmla="*/ 2 h 2"/>
                  <a:gd name="T2" fmla="*/ 4 w 4"/>
                  <a:gd name="T3" fmla="*/ 0 h 2"/>
                  <a:gd name="T4" fmla="*/ 0 w 4"/>
                  <a:gd name="T5" fmla="*/ 0 h 2"/>
                  <a:gd name="T6" fmla="*/ 3 w 4"/>
                  <a:gd name="T7" fmla="*/ 2 h 2"/>
                </a:gdLst>
                <a:ahLst/>
                <a:cxnLst>
                  <a:cxn ang="0">
                    <a:pos x="T0" y="T1"/>
                  </a:cxn>
                  <a:cxn ang="0">
                    <a:pos x="T2" y="T3"/>
                  </a:cxn>
                  <a:cxn ang="0">
                    <a:pos x="T4" y="T5"/>
                  </a:cxn>
                  <a:cxn ang="0">
                    <a:pos x="T6" y="T7"/>
                  </a:cxn>
                </a:cxnLst>
                <a:rect l="0" t="0" r="r" b="b"/>
                <a:pathLst>
                  <a:path w="4" h="2">
                    <a:moveTo>
                      <a:pt x="3" y="2"/>
                    </a:moveTo>
                    <a:lnTo>
                      <a:pt x="4" y="0"/>
                    </a:lnTo>
                    <a:lnTo>
                      <a:pt x="0" y="0"/>
                    </a:lnTo>
                    <a:lnTo>
                      <a:pt x="3"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90" name="Freeform 978"/>
              <p:cNvSpPr>
                <a:spLocks/>
              </p:cNvSpPr>
              <p:nvPr/>
            </p:nvSpPr>
            <p:spPr bwMode="auto">
              <a:xfrm>
                <a:off x="3912" y="3233"/>
                <a:ext cx="13" cy="10"/>
              </a:xfrm>
              <a:custGeom>
                <a:avLst/>
                <a:gdLst>
                  <a:gd name="T0" fmla="*/ 15 w 15"/>
                  <a:gd name="T1" fmla="*/ 3 h 12"/>
                  <a:gd name="T2" fmla="*/ 13 w 15"/>
                  <a:gd name="T3" fmla="*/ 0 h 12"/>
                  <a:gd name="T4" fmla="*/ 0 w 15"/>
                  <a:gd name="T5" fmla="*/ 7 h 12"/>
                  <a:gd name="T6" fmla="*/ 10 w 15"/>
                  <a:gd name="T7" fmla="*/ 10 h 12"/>
                  <a:gd name="T8" fmla="*/ 6 w 15"/>
                  <a:gd name="T9" fmla="*/ 6 h 12"/>
                  <a:gd name="T10" fmla="*/ 13 w 15"/>
                  <a:gd name="T11" fmla="*/ 8 h 12"/>
                  <a:gd name="T12" fmla="*/ 11 w 15"/>
                  <a:gd name="T13" fmla="*/ 3 h 12"/>
                  <a:gd name="T14" fmla="*/ 15 w 15"/>
                  <a:gd name="T15" fmla="*/ 3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2">
                    <a:moveTo>
                      <a:pt x="15" y="3"/>
                    </a:moveTo>
                    <a:cubicBezTo>
                      <a:pt x="13" y="0"/>
                      <a:pt x="13" y="0"/>
                      <a:pt x="13" y="0"/>
                    </a:cubicBezTo>
                    <a:cubicBezTo>
                      <a:pt x="3" y="3"/>
                      <a:pt x="6" y="0"/>
                      <a:pt x="0" y="7"/>
                    </a:cubicBezTo>
                    <a:cubicBezTo>
                      <a:pt x="2" y="9"/>
                      <a:pt x="6" y="12"/>
                      <a:pt x="10" y="10"/>
                    </a:cubicBezTo>
                    <a:cubicBezTo>
                      <a:pt x="9" y="9"/>
                      <a:pt x="5" y="8"/>
                      <a:pt x="6" y="6"/>
                    </a:cubicBezTo>
                    <a:cubicBezTo>
                      <a:pt x="9" y="6"/>
                      <a:pt x="9" y="8"/>
                      <a:pt x="13" y="8"/>
                    </a:cubicBezTo>
                    <a:cubicBezTo>
                      <a:pt x="15" y="4"/>
                      <a:pt x="10" y="7"/>
                      <a:pt x="11" y="3"/>
                    </a:cubicBezTo>
                    <a:lnTo>
                      <a:pt x="15"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91" name="Freeform 979"/>
              <p:cNvSpPr>
                <a:spLocks/>
              </p:cNvSpPr>
              <p:nvPr/>
            </p:nvSpPr>
            <p:spPr bwMode="auto">
              <a:xfrm>
                <a:off x="3915" y="3232"/>
                <a:ext cx="4" cy="2"/>
              </a:xfrm>
              <a:custGeom>
                <a:avLst/>
                <a:gdLst>
                  <a:gd name="T0" fmla="*/ 0 w 5"/>
                  <a:gd name="T1" fmla="*/ 1 h 2"/>
                  <a:gd name="T2" fmla="*/ 5 w 5"/>
                  <a:gd name="T3" fmla="*/ 2 h 2"/>
                  <a:gd name="T4" fmla="*/ 0 w 5"/>
                  <a:gd name="T5" fmla="*/ 1 h 2"/>
                </a:gdLst>
                <a:ahLst/>
                <a:cxnLst>
                  <a:cxn ang="0">
                    <a:pos x="T0" y="T1"/>
                  </a:cxn>
                  <a:cxn ang="0">
                    <a:pos x="T2" y="T3"/>
                  </a:cxn>
                  <a:cxn ang="0">
                    <a:pos x="T4" y="T5"/>
                  </a:cxn>
                </a:cxnLst>
                <a:rect l="0" t="0" r="r" b="b"/>
                <a:pathLst>
                  <a:path w="5" h="2">
                    <a:moveTo>
                      <a:pt x="0" y="1"/>
                    </a:moveTo>
                    <a:cubicBezTo>
                      <a:pt x="5" y="2"/>
                      <a:pt x="5" y="2"/>
                      <a:pt x="5" y="2"/>
                    </a:cubicBezTo>
                    <a:cubicBezTo>
                      <a:pt x="4" y="1"/>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92" name="Freeform 980"/>
              <p:cNvSpPr>
                <a:spLocks/>
              </p:cNvSpPr>
              <p:nvPr/>
            </p:nvSpPr>
            <p:spPr bwMode="auto">
              <a:xfrm>
                <a:off x="3913" y="3229"/>
                <a:ext cx="6" cy="2"/>
              </a:xfrm>
              <a:custGeom>
                <a:avLst/>
                <a:gdLst>
                  <a:gd name="T0" fmla="*/ 2 w 7"/>
                  <a:gd name="T1" fmla="*/ 2 h 2"/>
                  <a:gd name="T2" fmla="*/ 7 w 7"/>
                  <a:gd name="T3" fmla="*/ 2 h 2"/>
                  <a:gd name="T4" fmla="*/ 0 w 7"/>
                  <a:gd name="T5" fmla="*/ 0 h 2"/>
                  <a:gd name="T6" fmla="*/ 2 w 7"/>
                  <a:gd name="T7" fmla="*/ 2 h 2"/>
                </a:gdLst>
                <a:ahLst/>
                <a:cxnLst>
                  <a:cxn ang="0">
                    <a:pos x="T0" y="T1"/>
                  </a:cxn>
                  <a:cxn ang="0">
                    <a:pos x="T2" y="T3"/>
                  </a:cxn>
                  <a:cxn ang="0">
                    <a:pos x="T4" y="T5"/>
                  </a:cxn>
                  <a:cxn ang="0">
                    <a:pos x="T6" y="T7"/>
                  </a:cxn>
                </a:cxnLst>
                <a:rect l="0" t="0" r="r" b="b"/>
                <a:pathLst>
                  <a:path w="7" h="2">
                    <a:moveTo>
                      <a:pt x="2" y="2"/>
                    </a:moveTo>
                    <a:cubicBezTo>
                      <a:pt x="3" y="0"/>
                      <a:pt x="6" y="2"/>
                      <a:pt x="7" y="2"/>
                    </a:cubicBezTo>
                    <a:cubicBezTo>
                      <a:pt x="0" y="0"/>
                      <a:pt x="0" y="0"/>
                      <a:pt x="0" y="0"/>
                    </a:cubicBez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93" name="Freeform 981"/>
              <p:cNvSpPr>
                <a:spLocks/>
              </p:cNvSpPr>
              <p:nvPr/>
            </p:nvSpPr>
            <p:spPr bwMode="auto">
              <a:xfrm>
                <a:off x="3913" y="3222"/>
                <a:ext cx="1" cy="1"/>
              </a:xfrm>
              <a:custGeom>
                <a:avLst/>
                <a:gdLst>
                  <a:gd name="T0" fmla="*/ 1 w 1"/>
                  <a:gd name="T1" fmla="*/ 2 h 2"/>
                  <a:gd name="T2" fmla="*/ 1 w 1"/>
                  <a:gd name="T3" fmla="*/ 0 h 2"/>
                  <a:gd name="T4" fmla="*/ 1 w 1"/>
                  <a:gd name="T5" fmla="*/ 2 h 2"/>
                </a:gdLst>
                <a:ahLst/>
                <a:cxnLst>
                  <a:cxn ang="0">
                    <a:pos x="T0" y="T1"/>
                  </a:cxn>
                  <a:cxn ang="0">
                    <a:pos x="T2" y="T3"/>
                  </a:cxn>
                  <a:cxn ang="0">
                    <a:pos x="T4" y="T5"/>
                  </a:cxn>
                </a:cxnLst>
                <a:rect l="0" t="0" r="r" b="b"/>
                <a:pathLst>
                  <a:path w="1" h="2">
                    <a:moveTo>
                      <a:pt x="1" y="2"/>
                    </a:moveTo>
                    <a:cubicBezTo>
                      <a:pt x="1" y="0"/>
                      <a:pt x="1" y="0"/>
                      <a:pt x="1" y="0"/>
                    </a:cubicBezTo>
                    <a:cubicBezTo>
                      <a:pt x="0" y="1"/>
                      <a:pt x="1" y="1"/>
                      <a:pt x="1"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94" name="Freeform 982"/>
              <p:cNvSpPr>
                <a:spLocks/>
              </p:cNvSpPr>
              <p:nvPr/>
            </p:nvSpPr>
            <p:spPr bwMode="auto">
              <a:xfrm>
                <a:off x="3912" y="3219"/>
                <a:ext cx="10" cy="8"/>
              </a:xfrm>
              <a:custGeom>
                <a:avLst/>
                <a:gdLst>
                  <a:gd name="T0" fmla="*/ 3 w 12"/>
                  <a:gd name="T1" fmla="*/ 0 h 9"/>
                  <a:gd name="T2" fmla="*/ 3 w 12"/>
                  <a:gd name="T3" fmla="*/ 3 h 9"/>
                  <a:gd name="T4" fmla="*/ 3 w 12"/>
                  <a:gd name="T5" fmla="*/ 3 h 9"/>
                  <a:gd name="T6" fmla="*/ 9 w 12"/>
                  <a:gd name="T7" fmla="*/ 5 h 9"/>
                  <a:gd name="T8" fmla="*/ 8 w 12"/>
                  <a:gd name="T9" fmla="*/ 9 h 9"/>
                  <a:gd name="T10" fmla="*/ 12 w 12"/>
                  <a:gd name="T11" fmla="*/ 7 h 9"/>
                  <a:gd name="T12" fmla="*/ 3 w 12"/>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12" h="9">
                    <a:moveTo>
                      <a:pt x="3" y="0"/>
                    </a:moveTo>
                    <a:cubicBezTo>
                      <a:pt x="0" y="1"/>
                      <a:pt x="2" y="2"/>
                      <a:pt x="3" y="3"/>
                    </a:cubicBezTo>
                    <a:cubicBezTo>
                      <a:pt x="3" y="3"/>
                      <a:pt x="3" y="3"/>
                      <a:pt x="3" y="3"/>
                    </a:cubicBezTo>
                    <a:cubicBezTo>
                      <a:pt x="5" y="2"/>
                      <a:pt x="10" y="3"/>
                      <a:pt x="9" y="5"/>
                    </a:cubicBezTo>
                    <a:cubicBezTo>
                      <a:pt x="10" y="7"/>
                      <a:pt x="5" y="7"/>
                      <a:pt x="8" y="9"/>
                    </a:cubicBezTo>
                    <a:cubicBezTo>
                      <a:pt x="12" y="7"/>
                      <a:pt x="12" y="7"/>
                      <a:pt x="12" y="7"/>
                    </a:cubicBezTo>
                    <a:cubicBezTo>
                      <a:pt x="11" y="3"/>
                      <a:pt x="4" y="1"/>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95" name="Freeform 983"/>
              <p:cNvSpPr>
                <a:spLocks/>
              </p:cNvSpPr>
              <p:nvPr/>
            </p:nvSpPr>
            <p:spPr bwMode="auto">
              <a:xfrm>
                <a:off x="3914" y="3223"/>
                <a:ext cx="2" cy="1"/>
              </a:xfrm>
              <a:custGeom>
                <a:avLst/>
                <a:gdLst>
                  <a:gd name="T0" fmla="*/ 0 w 2"/>
                  <a:gd name="T1" fmla="*/ 0 h 1"/>
                  <a:gd name="T2" fmla="*/ 1 w 2"/>
                  <a:gd name="T3" fmla="*/ 1 h 1"/>
                  <a:gd name="T4" fmla="*/ 0 w 2"/>
                  <a:gd name="T5" fmla="*/ 0 h 1"/>
                </a:gdLst>
                <a:ahLst/>
                <a:cxnLst>
                  <a:cxn ang="0">
                    <a:pos x="T0" y="T1"/>
                  </a:cxn>
                  <a:cxn ang="0">
                    <a:pos x="T2" y="T3"/>
                  </a:cxn>
                  <a:cxn ang="0">
                    <a:pos x="T4" y="T5"/>
                  </a:cxn>
                </a:cxnLst>
                <a:rect l="0" t="0" r="r" b="b"/>
                <a:pathLst>
                  <a:path w="2" h="1">
                    <a:moveTo>
                      <a:pt x="0" y="0"/>
                    </a:moveTo>
                    <a:cubicBezTo>
                      <a:pt x="1" y="1"/>
                      <a:pt x="1" y="1"/>
                      <a:pt x="1" y="1"/>
                    </a:cubicBezTo>
                    <a:cubicBezTo>
                      <a:pt x="2" y="0"/>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96" name="Freeform 984"/>
              <p:cNvSpPr>
                <a:spLocks/>
              </p:cNvSpPr>
              <p:nvPr/>
            </p:nvSpPr>
            <p:spPr bwMode="auto">
              <a:xfrm>
                <a:off x="3914" y="3227"/>
                <a:ext cx="3" cy="1"/>
              </a:xfrm>
              <a:custGeom>
                <a:avLst/>
                <a:gdLst>
                  <a:gd name="T0" fmla="*/ 0 w 3"/>
                  <a:gd name="T1" fmla="*/ 0 h 1"/>
                  <a:gd name="T2" fmla="*/ 1 w 3"/>
                  <a:gd name="T3" fmla="*/ 1 h 1"/>
                  <a:gd name="T4" fmla="*/ 3 w 3"/>
                  <a:gd name="T5" fmla="*/ 1 h 1"/>
                  <a:gd name="T6" fmla="*/ 0 w 3"/>
                  <a:gd name="T7" fmla="*/ 0 h 1"/>
                </a:gdLst>
                <a:ahLst/>
                <a:cxnLst>
                  <a:cxn ang="0">
                    <a:pos x="T0" y="T1"/>
                  </a:cxn>
                  <a:cxn ang="0">
                    <a:pos x="T2" y="T3"/>
                  </a:cxn>
                  <a:cxn ang="0">
                    <a:pos x="T4" y="T5"/>
                  </a:cxn>
                  <a:cxn ang="0">
                    <a:pos x="T6" y="T7"/>
                  </a:cxn>
                </a:cxnLst>
                <a:rect l="0" t="0" r="r" b="b"/>
                <a:pathLst>
                  <a:path w="3" h="1">
                    <a:moveTo>
                      <a:pt x="0" y="0"/>
                    </a:moveTo>
                    <a:lnTo>
                      <a:pt x="1" y="1"/>
                    </a:lnTo>
                    <a:lnTo>
                      <a:pt x="3"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97" name="Freeform 985"/>
              <p:cNvSpPr>
                <a:spLocks/>
              </p:cNvSpPr>
              <p:nvPr/>
            </p:nvSpPr>
            <p:spPr bwMode="auto">
              <a:xfrm>
                <a:off x="3913" y="3209"/>
                <a:ext cx="12" cy="8"/>
              </a:xfrm>
              <a:custGeom>
                <a:avLst/>
                <a:gdLst>
                  <a:gd name="T0" fmla="*/ 1 w 13"/>
                  <a:gd name="T1" fmla="*/ 3 h 9"/>
                  <a:gd name="T2" fmla="*/ 5 w 13"/>
                  <a:gd name="T3" fmla="*/ 9 h 9"/>
                  <a:gd name="T4" fmla="*/ 13 w 13"/>
                  <a:gd name="T5" fmla="*/ 5 h 9"/>
                  <a:gd name="T6" fmla="*/ 11 w 13"/>
                  <a:gd name="T7" fmla="*/ 1 h 9"/>
                  <a:gd name="T8" fmla="*/ 1 w 13"/>
                  <a:gd name="T9" fmla="*/ 3 h 9"/>
                </a:gdLst>
                <a:ahLst/>
                <a:cxnLst>
                  <a:cxn ang="0">
                    <a:pos x="T0" y="T1"/>
                  </a:cxn>
                  <a:cxn ang="0">
                    <a:pos x="T2" y="T3"/>
                  </a:cxn>
                  <a:cxn ang="0">
                    <a:pos x="T4" y="T5"/>
                  </a:cxn>
                  <a:cxn ang="0">
                    <a:pos x="T6" y="T7"/>
                  </a:cxn>
                  <a:cxn ang="0">
                    <a:pos x="T8" y="T9"/>
                  </a:cxn>
                </a:cxnLst>
                <a:rect l="0" t="0" r="r" b="b"/>
                <a:pathLst>
                  <a:path w="13" h="9">
                    <a:moveTo>
                      <a:pt x="1" y="3"/>
                    </a:moveTo>
                    <a:cubicBezTo>
                      <a:pt x="7" y="4"/>
                      <a:pt x="0" y="8"/>
                      <a:pt x="5" y="9"/>
                    </a:cubicBezTo>
                    <a:cubicBezTo>
                      <a:pt x="5" y="6"/>
                      <a:pt x="9" y="4"/>
                      <a:pt x="13" y="5"/>
                    </a:cubicBezTo>
                    <a:cubicBezTo>
                      <a:pt x="11" y="1"/>
                      <a:pt x="11" y="1"/>
                      <a:pt x="11" y="1"/>
                    </a:cubicBezTo>
                    <a:cubicBezTo>
                      <a:pt x="9" y="0"/>
                      <a:pt x="4" y="1"/>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98" name="Freeform 986"/>
              <p:cNvSpPr>
                <a:spLocks/>
              </p:cNvSpPr>
              <p:nvPr/>
            </p:nvSpPr>
            <p:spPr bwMode="auto">
              <a:xfrm>
                <a:off x="3927" y="3206"/>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499" name="Freeform 987"/>
              <p:cNvSpPr>
                <a:spLocks/>
              </p:cNvSpPr>
              <p:nvPr/>
            </p:nvSpPr>
            <p:spPr bwMode="auto">
              <a:xfrm>
                <a:off x="3917" y="3190"/>
                <a:ext cx="15" cy="18"/>
              </a:xfrm>
              <a:custGeom>
                <a:avLst/>
                <a:gdLst>
                  <a:gd name="T0" fmla="*/ 2 w 18"/>
                  <a:gd name="T1" fmla="*/ 0 h 20"/>
                  <a:gd name="T2" fmla="*/ 9 w 18"/>
                  <a:gd name="T3" fmla="*/ 8 h 20"/>
                  <a:gd name="T4" fmla="*/ 4 w 18"/>
                  <a:gd name="T5" fmla="*/ 6 h 20"/>
                  <a:gd name="T6" fmla="*/ 7 w 18"/>
                  <a:gd name="T7" fmla="*/ 13 h 20"/>
                  <a:gd name="T8" fmla="*/ 1 w 18"/>
                  <a:gd name="T9" fmla="*/ 10 h 20"/>
                  <a:gd name="T10" fmla="*/ 6 w 18"/>
                  <a:gd name="T11" fmla="*/ 17 h 20"/>
                  <a:gd name="T12" fmla="*/ 2 w 18"/>
                  <a:gd name="T13" fmla="*/ 20 h 20"/>
                  <a:gd name="T14" fmla="*/ 9 w 18"/>
                  <a:gd name="T15" fmla="*/ 19 h 20"/>
                  <a:gd name="T16" fmla="*/ 8 w 18"/>
                  <a:gd name="T17" fmla="*/ 16 h 20"/>
                  <a:gd name="T18" fmla="*/ 12 w 18"/>
                  <a:gd name="T19" fmla="*/ 18 h 20"/>
                  <a:gd name="T20" fmla="*/ 17 w 18"/>
                  <a:gd name="T21" fmla="*/ 7 h 20"/>
                  <a:gd name="T22" fmla="*/ 2 w 18"/>
                  <a:gd name="T2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20">
                    <a:moveTo>
                      <a:pt x="2" y="0"/>
                    </a:moveTo>
                    <a:cubicBezTo>
                      <a:pt x="9" y="8"/>
                      <a:pt x="9" y="8"/>
                      <a:pt x="9" y="8"/>
                    </a:cubicBezTo>
                    <a:cubicBezTo>
                      <a:pt x="7" y="8"/>
                      <a:pt x="5" y="8"/>
                      <a:pt x="4" y="6"/>
                    </a:cubicBezTo>
                    <a:cubicBezTo>
                      <a:pt x="3" y="10"/>
                      <a:pt x="7" y="10"/>
                      <a:pt x="7" y="13"/>
                    </a:cubicBezTo>
                    <a:cubicBezTo>
                      <a:pt x="0" y="14"/>
                      <a:pt x="6" y="8"/>
                      <a:pt x="1" y="10"/>
                    </a:cubicBezTo>
                    <a:cubicBezTo>
                      <a:pt x="1" y="12"/>
                      <a:pt x="1" y="15"/>
                      <a:pt x="6" y="17"/>
                    </a:cubicBezTo>
                    <a:cubicBezTo>
                      <a:pt x="2" y="20"/>
                      <a:pt x="2" y="20"/>
                      <a:pt x="2" y="20"/>
                    </a:cubicBezTo>
                    <a:cubicBezTo>
                      <a:pt x="9" y="19"/>
                      <a:pt x="9" y="19"/>
                      <a:pt x="9" y="19"/>
                    </a:cubicBezTo>
                    <a:cubicBezTo>
                      <a:pt x="11" y="18"/>
                      <a:pt x="4" y="16"/>
                      <a:pt x="8" y="16"/>
                    </a:cubicBezTo>
                    <a:cubicBezTo>
                      <a:pt x="11" y="15"/>
                      <a:pt x="12" y="17"/>
                      <a:pt x="12" y="18"/>
                    </a:cubicBezTo>
                    <a:cubicBezTo>
                      <a:pt x="11" y="15"/>
                      <a:pt x="18" y="11"/>
                      <a:pt x="17" y="7"/>
                    </a:cubicBezTo>
                    <a:cubicBezTo>
                      <a:pt x="16" y="2"/>
                      <a:pt x="6" y="3"/>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00" name="Freeform 988"/>
              <p:cNvSpPr>
                <a:spLocks/>
              </p:cNvSpPr>
              <p:nvPr/>
            </p:nvSpPr>
            <p:spPr bwMode="auto">
              <a:xfrm>
                <a:off x="3925" y="3190"/>
                <a:ext cx="2" cy="0"/>
              </a:xfrm>
              <a:custGeom>
                <a:avLst/>
                <a:gdLst>
                  <a:gd name="T0" fmla="*/ 0 w 2"/>
                  <a:gd name="T1" fmla="*/ 2 w 2"/>
                  <a:gd name="T2" fmla="*/ 0 w 2"/>
                  <a:gd name="T3" fmla="*/ 0 w 2"/>
                </a:gdLst>
                <a:ahLst/>
                <a:cxnLst>
                  <a:cxn ang="0">
                    <a:pos x="T0" y="0"/>
                  </a:cxn>
                  <a:cxn ang="0">
                    <a:pos x="T1" y="0"/>
                  </a:cxn>
                  <a:cxn ang="0">
                    <a:pos x="T2" y="0"/>
                  </a:cxn>
                  <a:cxn ang="0">
                    <a:pos x="T3" y="0"/>
                  </a:cxn>
                </a:cxnLst>
                <a:rect l="0" t="0" r="r" b="b"/>
                <a:pathLst>
                  <a:path w="2">
                    <a:moveTo>
                      <a:pt x="0" y="0"/>
                    </a:moveTo>
                    <a:lnTo>
                      <a:pt x="2" y="0"/>
                    </a:ln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01" name="Freeform 989"/>
              <p:cNvSpPr>
                <a:spLocks/>
              </p:cNvSpPr>
              <p:nvPr/>
            </p:nvSpPr>
            <p:spPr bwMode="auto">
              <a:xfrm>
                <a:off x="3916" y="3174"/>
                <a:ext cx="15" cy="14"/>
              </a:xfrm>
              <a:custGeom>
                <a:avLst/>
                <a:gdLst>
                  <a:gd name="T0" fmla="*/ 1 w 18"/>
                  <a:gd name="T1" fmla="*/ 10 h 16"/>
                  <a:gd name="T2" fmla="*/ 6 w 18"/>
                  <a:gd name="T3" fmla="*/ 14 h 16"/>
                  <a:gd name="T4" fmla="*/ 3 w 18"/>
                  <a:gd name="T5" fmla="*/ 15 h 16"/>
                  <a:gd name="T6" fmla="*/ 8 w 18"/>
                  <a:gd name="T7" fmla="*/ 16 h 16"/>
                  <a:gd name="T8" fmla="*/ 5 w 18"/>
                  <a:gd name="T9" fmla="*/ 9 h 16"/>
                  <a:gd name="T10" fmla="*/ 14 w 18"/>
                  <a:gd name="T11" fmla="*/ 6 h 16"/>
                  <a:gd name="T12" fmla="*/ 12 w 18"/>
                  <a:gd name="T13" fmla="*/ 10 h 16"/>
                  <a:gd name="T14" fmla="*/ 10 w 18"/>
                  <a:gd name="T15" fmla="*/ 0 h 16"/>
                  <a:gd name="T16" fmla="*/ 8 w 18"/>
                  <a:gd name="T17" fmla="*/ 2 h 16"/>
                  <a:gd name="T18" fmla="*/ 6 w 18"/>
                  <a:gd name="T19" fmla="*/ 0 h 16"/>
                  <a:gd name="T20" fmla="*/ 1 w 18"/>
                  <a:gd name="T21"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6">
                    <a:moveTo>
                      <a:pt x="1" y="10"/>
                    </a:moveTo>
                    <a:cubicBezTo>
                      <a:pt x="6" y="14"/>
                      <a:pt x="6" y="14"/>
                      <a:pt x="6" y="14"/>
                    </a:cubicBezTo>
                    <a:cubicBezTo>
                      <a:pt x="5" y="15"/>
                      <a:pt x="4" y="15"/>
                      <a:pt x="3" y="15"/>
                    </a:cubicBezTo>
                    <a:cubicBezTo>
                      <a:pt x="4" y="15"/>
                      <a:pt x="7" y="16"/>
                      <a:pt x="8" y="16"/>
                    </a:cubicBezTo>
                    <a:cubicBezTo>
                      <a:pt x="14" y="14"/>
                      <a:pt x="6" y="11"/>
                      <a:pt x="5" y="9"/>
                    </a:cubicBezTo>
                    <a:cubicBezTo>
                      <a:pt x="7" y="3"/>
                      <a:pt x="8" y="9"/>
                      <a:pt x="14" y="6"/>
                    </a:cubicBezTo>
                    <a:cubicBezTo>
                      <a:pt x="14" y="8"/>
                      <a:pt x="12" y="8"/>
                      <a:pt x="12" y="10"/>
                    </a:cubicBezTo>
                    <a:cubicBezTo>
                      <a:pt x="18" y="6"/>
                      <a:pt x="12" y="2"/>
                      <a:pt x="10" y="0"/>
                    </a:cubicBezTo>
                    <a:cubicBezTo>
                      <a:pt x="10" y="0"/>
                      <a:pt x="8" y="1"/>
                      <a:pt x="8" y="2"/>
                    </a:cubicBezTo>
                    <a:cubicBezTo>
                      <a:pt x="6" y="0"/>
                      <a:pt x="6" y="0"/>
                      <a:pt x="6" y="0"/>
                    </a:cubicBezTo>
                    <a:cubicBezTo>
                      <a:pt x="2" y="2"/>
                      <a:pt x="0" y="5"/>
                      <a:pt x="1"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02" name="Freeform 990"/>
              <p:cNvSpPr>
                <a:spLocks/>
              </p:cNvSpPr>
              <p:nvPr/>
            </p:nvSpPr>
            <p:spPr bwMode="auto">
              <a:xfrm>
                <a:off x="3916" y="3187"/>
                <a:ext cx="3" cy="3"/>
              </a:xfrm>
              <a:custGeom>
                <a:avLst/>
                <a:gdLst>
                  <a:gd name="T0" fmla="*/ 2 w 3"/>
                  <a:gd name="T1" fmla="*/ 3 h 3"/>
                  <a:gd name="T2" fmla="*/ 3 w 3"/>
                  <a:gd name="T3" fmla="*/ 0 h 3"/>
                  <a:gd name="T4" fmla="*/ 2 w 3"/>
                  <a:gd name="T5" fmla="*/ 3 h 3"/>
                </a:gdLst>
                <a:ahLst/>
                <a:cxnLst>
                  <a:cxn ang="0">
                    <a:pos x="T0" y="T1"/>
                  </a:cxn>
                  <a:cxn ang="0">
                    <a:pos x="T2" y="T3"/>
                  </a:cxn>
                  <a:cxn ang="0">
                    <a:pos x="T4" y="T5"/>
                  </a:cxn>
                </a:cxnLst>
                <a:rect l="0" t="0" r="r" b="b"/>
                <a:pathLst>
                  <a:path w="3" h="3">
                    <a:moveTo>
                      <a:pt x="2" y="3"/>
                    </a:moveTo>
                    <a:cubicBezTo>
                      <a:pt x="1" y="1"/>
                      <a:pt x="2" y="1"/>
                      <a:pt x="3" y="0"/>
                    </a:cubicBezTo>
                    <a:cubicBezTo>
                      <a:pt x="1" y="1"/>
                      <a:pt x="0" y="1"/>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03" name="Freeform 991"/>
              <p:cNvSpPr>
                <a:spLocks/>
              </p:cNvSpPr>
              <p:nvPr/>
            </p:nvSpPr>
            <p:spPr bwMode="auto">
              <a:xfrm>
                <a:off x="3925" y="3173"/>
                <a:ext cx="0"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0"/>
                      <a:pt x="0" y="1"/>
                    </a:cubicBezTo>
                    <a:cubicBezTo>
                      <a:pt x="0" y="0"/>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04" name="Freeform 992"/>
              <p:cNvSpPr>
                <a:spLocks/>
              </p:cNvSpPr>
              <p:nvPr/>
            </p:nvSpPr>
            <p:spPr bwMode="auto">
              <a:xfrm>
                <a:off x="3917" y="3172"/>
                <a:ext cx="2" cy="3"/>
              </a:xfrm>
              <a:custGeom>
                <a:avLst/>
                <a:gdLst>
                  <a:gd name="T0" fmla="*/ 2 w 2"/>
                  <a:gd name="T1" fmla="*/ 3 h 3"/>
                  <a:gd name="T2" fmla="*/ 2 w 2"/>
                  <a:gd name="T3" fmla="*/ 0 h 3"/>
                  <a:gd name="T4" fmla="*/ 0 w 2"/>
                  <a:gd name="T5" fmla="*/ 2 h 3"/>
                  <a:gd name="T6" fmla="*/ 2 w 2"/>
                  <a:gd name="T7" fmla="*/ 3 h 3"/>
                </a:gdLst>
                <a:ahLst/>
                <a:cxnLst>
                  <a:cxn ang="0">
                    <a:pos x="T0" y="T1"/>
                  </a:cxn>
                  <a:cxn ang="0">
                    <a:pos x="T2" y="T3"/>
                  </a:cxn>
                  <a:cxn ang="0">
                    <a:pos x="T4" y="T5"/>
                  </a:cxn>
                  <a:cxn ang="0">
                    <a:pos x="T6" y="T7"/>
                  </a:cxn>
                </a:cxnLst>
                <a:rect l="0" t="0" r="r" b="b"/>
                <a:pathLst>
                  <a:path w="2" h="3">
                    <a:moveTo>
                      <a:pt x="2" y="3"/>
                    </a:moveTo>
                    <a:cubicBezTo>
                      <a:pt x="2" y="0"/>
                      <a:pt x="2" y="0"/>
                      <a:pt x="2" y="0"/>
                    </a:cubicBezTo>
                    <a:cubicBezTo>
                      <a:pt x="0" y="2"/>
                      <a:pt x="0" y="2"/>
                      <a:pt x="0" y="2"/>
                    </a:cubicBezTo>
                    <a:cubicBezTo>
                      <a:pt x="0" y="2"/>
                      <a:pt x="1" y="3"/>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05" name="Freeform 993"/>
              <p:cNvSpPr>
                <a:spLocks/>
              </p:cNvSpPr>
              <p:nvPr/>
            </p:nvSpPr>
            <p:spPr bwMode="auto">
              <a:xfrm>
                <a:off x="3912" y="3077"/>
                <a:ext cx="17" cy="95"/>
              </a:xfrm>
              <a:custGeom>
                <a:avLst/>
                <a:gdLst>
                  <a:gd name="T0" fmla="*/ 16 w 20"/>
                  <a:gd name="T1" fmla="*/ 2 h 110"/>
                  <a:gd name="T2" fmla="*/ 13 w 20"/>
                  <a:gd name="T3" fmla="*/ 5 h 110"/>
                  <a:gd name="T4" fmla="*/ 9 w 20"/>
                  <a:gd name="T5" fmla="*/ 1 h 110"/>
                  <a:gd name="T6" fmla="*/ 2 w 20"/>
                  <a:gd name="T7" fmla="*/ 1 h 110"/>
                  <a:gd name="T8" fmla="*/ 4 w 20"/>
                  <a:gd name="T9" fmla="*/ 10 h 110"/>
                  <a:gd name="T10" fmla="*/ 1 w 20"/>
                  <a:gd name="T11" fmla="*/ 10 h 110"/>
                  <a:gd name="T12" fmla="*/ 3 w 20"/>
                  <a:gd name="T13" fmla="*/ 26 h 110"/>
                  <a:gd name="T14" fmla="*/ 5 w 20"/>
                  <a:gd name="T15" fmla="*/ 37 h 110"/>
                  <a:gd name="T16" fmla="*/ 3 w 20"/>
                  <a:gd name="T17" fmla="*/ 83 h 110"/>
                  <a:gd name="T18" fmla="*/ 10 w 20"/>
                  <a:gd name="T19" fmla="*/ 85 h 110"/>
                  <a:gd name="T20" fmla="*/ 6 w 20"/>
                  <a:gd name="T21" fmla="*/ 89 h 110"/>
                  <a:gd name="T22" fmla="*/ 6 w 20"/>
                  <a:gd name="T23" fmla="*/ 86 h 110"/>
                  <a:gd name="T24" fmla="*/ 5 w 20"/>
                  <a:gd name="T25" fmla="*/ 99 h 110"/>
                  <a:gd name="T26" fmla="*/ 13 w 20"/>
                  <a:gd name="T27" fmla="*/ 99 h 110"/>
                  <a:gd name="T28" fmla="*/ 5 w 20"/>
                  <a:gd name="T29" fmla="*/ 105 h 110"/>
                  <a:gd name="T30" fmla="*/ 10 w 20"/>
                  <a:gd name="T31" fmla="*/ 109 h 110"/>
                  <a:gd name="T32" fmla="*/ 15 w 20"/>
                  <a:gd name="T33" fmla="*/ 104 h 110"/>
                  <a:gd name="T34" fmla="*/ 18 w 20"/>
                  <a:gd name="T35" fmla="*/ 108 h 110"/>
                  <a:gd name="T36" fmla="*/ 8 w 20"/>
                  <a:gd name="T37" fmla="*/ 79 h 110"/>
                  <a:gd name="T38" fmla="*/ 12 w 20"/>
                  <a:gd name="T39" fmla="*/ 79 h 110"/>
                  <a:gd name="T40" fmla="*/ 15 w 20"/>
                  <a:gd name="T41" fmla="*/ 61 h 110"/>
                  <a:gd name="T42" fmla="*/ 9 w 20"/>
                  <a:gd name="T43" fmla="*/ 55 h 110"/>
                  <a:gd name="T44" fmla="*/ 11 w 20"/>
                  <a:gd name="T45" fmla="*/ 51 h 110"/>
                  <a:gd name="T46" fmla="*/ 8 w 20"/>
                  <a:gd name="T47" fmla="*/ 50 h 110"/>
                  <a:gd name="T48" fmla="*/ 12 w 20"/>
                  <a:gd name="T49" fmla="*/ 45 h 110"/>
                  <a:gd name="T50" fmla="*/ 5 w 20"/>
                  <a:gd name="T51" fmla="*/ 44 h 110"/>
                  <a:gd name="T52" fmla="*/ 16 w 20"/>
                  <a:gd name="T53" fmla="*/ 33 h 110"/>
                  <a:gd name="T54" fmla="*/ 12 w 20"/>
                  <a:gd name="T55" fmla="*/ 35 h 110"/>
                  <a:gd name="T56" fmla="*/ 8 w 20"/>
                  <a:gd name="T57" fmla="*/ 32 h 110"/>
                  <a:gd name="T58" fmla="*/ 15 w 20"/>
                  <a:gd name="T59" fmla="*/ 31 h 110"/>
                  <a:gd name="T60" fmla="*/ 10 w 20"/>
                  <a:gd name="T61" fmla="*/ 22 h 110"/>
                  <a:gd name="T62" fmla="*/ 7 w 20"/>
                  <a:gd name="T63" fmla="*/ 23 h 110"/>
                  <a:gd name="T64" fmla="*/ 9 w 20"/>
                  <a:gd name="T65" fmla="*/ 12 h 110"/>
                  <a:gd name="T66" fmla="*/ 15 w 20"/>
                  <a:gd name="T67" fmla="*/ 17 h 110"/>
                  <a:gd name="T68" fmla="*/ 18 w 20"/>
                  <a:gd name="T69" fmla="*/ 14 h 110"/>
                  <a:gd name="T70" fmla="*/ 10 w 20"/>
                  <a:gd name="T71" fmla="*/ 6 h 110"/>
                  <a:gd name="T72" fmla="*/ 16 w 20"/>
                  <a:gd name="T73" fmla="*/ 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 h="110">
                    <a:moveTo>
                      <a:pt x="16" y="2"/>
                    </a:moveTo>
                    <a:cubicBezTo>
                      <a:pt x="14" y="2"/>
                      <a:pt x="13" y="3"/>
                      <a:pt x="13" y="5"/>
                    </a:cubicBezTo>
                    <a:cubicBezTo>
                      <a:pt x="10" y="5"/>
                      <a:pt x="10" y="2"/>
                      <a:pt x="9" y="1"/>
                    </a:cubicBezTo>
                    <a:cubicBezTo>
                      <a:pt x="6" y="3"/>
                      <a:pt x="5" y="0"/>
                      <a:pt x="2" y="1"/>
                    </a:cubicBezTo>
                    <a:cubicBezTo>
                      <a:pt x="1" y="4"/>
                      <a:pt x="5" y="6"/>
                      <a:pt x="4" y="10"/>
                    </a:cubicBezTo>
                    <a:cubicBezTo>
                      <a:pt x="1" y="10"/>
                      <a:pt x="1" y="10"/>
                      <a:pt x="1" y="10"/>
                    </a:cubicBezTo>
                    <a:cubicBezTo>
                      <a:pt x="3" y="14"/>
                      <a:pt x="6" y="22"/>
                      <a:pt x="3" y="26"/>
                    </a:cubicBezTo>
                    <a:cubicBezTo>
                      <a:pt x="2" y="30"/>
                      <a:pt x="3" y="33"/>
                      <a:pt x="5" y="37"/>
                    </a:cubicBezTo>
                    <a:cubicBezTo>
                      <a:pt x="3" y="52"/>
                      <a:pt x="6" y="67"/>
                      <a:pt x="3" y="83"/>
                    </a:cubicBezTo>
                    <a:cubicBezTo>
                      <a:pt x="10" y="85"/>
                      <a:pt x="10" y="85"/>
                      <a:pt x="10" y="85"/>
                    </a:cubicBezTo>
                    <a:cubicBezTo>
                      <a:pt x="7" y="86"/>
                      <a:pt x="10" y="89"/>
                      <a:pt x="6" y="89"/>
                    </a:cubicBezTo>
                    <a:cubicBezTo>
                      <a:pt x="7" y="88"/>
                      <a:pt x="6" y="87"/>
                      <a:pt x="6" y="86"/>
                    </a:cubicBezTo>
                    <a:cubicBezTo>
                      <a:pt x="0" y="90"/>
                      <a:pt x="7" y="95"/>
                      <a:pt x="5" y="99"/>
                    </a:cubicBezTo>
                    <a:cubicBezTo>
                      <a:pt x="6" y="99"/>
                      <a:pt x="11" y="98"/>
                      <a:pt x="13" y="99"/>
                    </a:cubicBezTo>
                    <a:cubicBezTo>
                      <a:pt x="5" y="99"/>
                      <a:pt x="13" y="104"/>
                      <a:pt x="5" y="105"/>
                    </a:cubicBezTo>
                    <a:cubicBezTo>
                      <a:pt x="3" y="109"/>
                      <a:pt x="11" y="105"/>
                      <a:pt x="10" y="109"/>
                    </a:cubicBezTo>
                    <a:cubicBezTo>
                      <a:pt x="14" y="110"/>
                      <a:pt x="12" y="105"/>
                      <a:pt x="15" y="104"/>
                    </a:cubicBezTo>
                    <a:cubicBezTo>
                      <a:pt x="18" y="106"/>
                      <a:pt x="14" y="108"/>
                      <a:pt x="18" y="108"/>
                    </a:cubicBezTo>
                    <a:cubicBezTo>
                      <a:pt x="20" y="101"/>
                      <a:pt x="11" y="89"/>
                      <a:pt x="8" y="79"/>
                    </a:cubicBezTo>
                    <a:cubicBezTo>
                      <a:pt x="12" y="79"/>
                      <a:pt x="12" y="79"/>
                      <a:pt x="12" y="79"/>
                    </a:cubicBezTo>
                    <a:cubicBezTo>
                      <a:pt x="9" y="74"/>
                      <a:pt x="9" y="66"/>
                      <a:pt x="15" y="61"/>
                    </a:cubicBezTo>
                    <a:cubicBezTo>
                      <a:pt x="11" y="62"/>
                      <a:pt x="17" y="54"/>
                      <a:pt x="9" y="55"/>
                    </a:cubicBezTo>
                    <a:cubicBezTo>
                      <a:pt x="11" y="53"/>
                      <a:pt x="10" y="53"/>
                      <a:pt x="11" y="51"/>
                    </a:cubicBezTo>
                    <a:cubicBezTo>
                      <a:pt x="8" y="50"/>
                      <a:pt x="8" y="50"/>
                      <a:pt x="8" y="50"/>
                    </a:cubicBezTo>
                    <a:cubicBezTo>
                      <a:pt x="8" y="48"/>
                      <a:pt x="13" y="48"/>
                      <a:pt x="12" y="45"/>
                    </a:cubicBezTo>
                    <a:cubicBezTo>
                      <a:pt x="9" y="47"/>
                      <a:pt x="8" y="45"/>
                      <a:pt x="5" y="44"/>
                    </a:cubicBezTo>
                    <a:cubicBezTo>
                      <a:pt x="9" y="40"/>
                      <a:pt x="12" y="36"/>
                      <a:pt x="16" y="33"/>
                    </a:cubicBezTo>
                    <a:cubicBezTo>
                      <a:pt x="14" y="33"/>
                      <a:pt x="13" y="34"/>
                      <a:pt x="12" y="35"/>
                    </a:cubicBezTo>
                    <a:cubicBezTo>
                      <a:pt x="13" y="33"/>
                      <a:pt x="9" y="33"/>
                      <a:pt x="8" y="32"/>
                    </a:cubicBezTo>
                    <a:cubicBezTo>
                      <a:pt x="8" y="30"/>
                      <a:pt x="13" y="31"/>
                      <a:pt x="15" y="31"/>
                    </a:cubicBezTo>
                    <a:cubicBezTo>
                      <a:pt x="16" y="27"/>
                      <a:pt x="7" y="25"/>
                      <a:pt x="10" y="22"/>
                    </a:cubicBezTo>
                    <a:cubicBezTo>
                      <a:pt x="7" y="23"/>
                      <a:pt x="7" y="23"/>
                      <a:pt x="7" y="23"/>
                    </a:cubicBezTo>
                    <a:cubicBezTo>
                      <a:pt x="6" y="19"/>
                      <a:pt x="10" y="16"/>
                      <a:pt x="9" y="12"/>
                    </a:cubicBezTo>
                    <a:cubicBezTo>
                      <a:pt x="14" y="10"/>
                      <a:pt x="13" y="15"/>
                      <a:pt x="15" y="17"/>
                    </a:cubicBezTo>
                    <a:cubicBezTo>
                      <a:pt x="16" y="17"/>
                      <a:pt x="17" y="15"/>
                      <a:pt x="18" y="14"/>
                    </a:cubicBezTo>
                    <a:cubicBezTo>
                      <a:pt x="16" y="12"/>
                      <a:pt x="12" y="9"/>
                      <a:pt x="10" y="6"/>
                    </a:cubicBezTo>
                    <a:cubicBezTo>
                      <a:pt x="16" y="9"/>
                      <a:pt x="16" y="3"/>
                      <a:pt x="16"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06" name="Freeform 994"/>
              <p:cNvSpPr>
                <a:spLocks/>
              </p:cNvSpPr>
              <p:nvPr/>
            </p:nvSpPr>
            <p:spPr bwMode="auto">
              <a:xfrm>
                <a:off x="3927" y="3089"/>
                <a:ext cx="2" cy="1"/>
              </a:xfrm>
              <a:custGeom>
                <a:avLst/>
                <a:gdLst>
                  <a:gd name="T0" fmla="*/ 0 w 2"/>
                  <a:gd name="T1" fmla="*/ 0 h 2"/>
                  <a:gd name="T2" fmla="*/ 2 w 2"/>
                  <a:gd name="T3" fmla="*/ 2 h 2"/>
                  <a:gd name="T4" fmla="*/ 2 w 2"/>
                  <a:gd name="T5" fmla="*/ 0 h 2"/>
                  <a:gd name="T6" fmla="*/ 0 w 2"/>
                  <a:gd name="T7" fmla="*/ 0 h 2"/>
                </a:gdLst>
                <a:ahLst/>
                <a:cxnLst>
                  <a:cxn ang="0">
                    <a:pos x="T0" y="T1"/>
                  </a:cxn>
                  <a:cxn ang="0">
                    <a:pos x="T2" y="T3"/>
                  </a:cxn>
                  <a:cxn ang="0">
                    <a:pos x="T4" y="T5"/>
                  </a:cxn>
                  <a:cxn ang="0">
                    <a:pos x="T6" y="T7"/>
                  </a:cxn>
                </a:cxnLst>
                <a:rect l="0" t="0" r="r" b="b"/>
                <a:pathLst>
                  <a:path w="2" h="2">
                    <a:moveTo>
                      <a:pt x="0" y="0"/>
                    </a:moveTo>
                    <a:cubicBezTo>
                      <a:pt x="2" y="2"/>
                      <a:pt x="2" y="2"/>
                      <a:pt x="2" y="2"/>
                    </a:cubicBezTo>
                    <a:cubicBezTo>
                      <a:pt x="2" y="1"/>
                      <a:pt x="2" y="1"/>
                      <a:pt x="2" y="0"/>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07" name="Freeform 995"/>
              <p:cNvSpPr>
                <a:spLocks/>
              </p:cNvSpPr>
              <p:nvPr/>
            </p:nvSpPr>
            <p:spPr bwMode="auto">
              <a:xfrm>
                <a:off x="3925" y="3078"/>
                <a:ext cx="1" cy="0"/>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1" y="1"/>
                      <a:pt x="1" y="1"/>
                      <a:pt x="1" y="1"/>
                    </a:cubicBezTo>
                    <a:cubicBezTo>
                      <a:pt x="1" y="0"/>
                      <a:pt x="0"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08" name="Freeform 996"/>
              <p:cNvSpPr>
                <a:spLocks/>
              </p:cNvSpPr>
              <p:nvPr/>
            </p:nvSpPr>
            <p:spPr bwMode="auto">
              <a:xfrm>
                <a:off x="3914" y="3098"/>
                <a:ext cx="0" cy="1"/>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lnTo>
                      <a:pt x="0" y="1"/>
                    </a:ln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09" name="Freeform 997"/>
              <p:cNvSpPr>
                <a:spLocks/>
              </p:cNvSpPr>
              <p:nvPr/>
            </p:nvSpPr>
            <p:spPr bwMode="auto">
              <a:xfrm>
                <a:off x="3925" y="3103"/>
                <a:ext cx="4" cy="2"/>
              </a:xfrm>
              <a:custGeom>
                <a:avLst/>
                <a:gdLst>
                  <a:gd name="T0" fmla="*/ 4 w 4"/>
                  <a:gd name="T1" fmla="*/ 0 h 3"/>
                  <a:gd name="T2" fmla="*/ 0 w 4"/>
                  <a:gd name="T3" fmla="*/ 3 h 3"/>
                  <a:gd name="T4" fmla="*/ 4 w 4"/>
                  <a:gd name="T5" fmla="*/ 0 h 3"/>
                </a:gdLst>
                <a:ahLst/>
                <a:cxnLst>
                  <a:cxn ang="0">
                    <a:pos x="T0" y="T1"/>
                  </a:cxn>
                  <a:cxn ang="0">
                    <a:pos x="T2" y="T3"/>
                  </a:cxn>
                  <a:cxn ang="0">
                    <a:pos x="T4" y="T5"/>
                  </a:cxn>
                </a:cxnLst>
                <a:rect l="0" t="0" r="r" b="b"/>
                <a:pathLst>
                  <a:path w="4" h="3">
                    <a:moveTo>
                      <a:pt x="4" y="0"/>
                    </a:moveTo>
                    <a:cubicBezTo>
                      <a:pt x="0" y="3"/>
                      <a:pt x="0" y="3"/>
                      <a:pt x="0" y="3"/>
                    </a:cubicBezTo>
                    <a:cubicBezTo>
                      <a:pt x="1" y="3"/>
                      <a:pt x="3" y="3"/>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10" name="Freeform 998"/>
              <p:cNvSpPr>
                <a:spLocks/>
              </p:cNvSpPr>
              <p:nvPr/>
            </p:nvSpPr>
            <p:spPr bwMode="auto">
              <a:xfrm>
                <a:off x="3925" y="3124"/>
                <a:ext cx="2" cy="2"/>
              </a:xfrm>
              <a:custGeom>
                <a:avLst/>
                <a:gdLst>
                  <a:gd name="T0" fmla="*/ 0 w 3"/>
                  <a:gd name="T1" fmla="*/ 1 h 2"/>
                  <a:gd name="T2" fmla="*/ 3 w 3"/>
                  <a:gd name="T3" fmla="*/ 2 h 2"/>
                  <a:gd name="T4" fmla="*/ 0 w 3"/>
                  <a:gd name="T5" fmla="*/ 1 h 2"/>
                </a:gdLst>
                <a:ahLst/>
                <a:cxnLst>
                  <a:cxn ang="0">
                    <a:pos x="T0" y="T1"/>
                  </a:cxn>
                  <a:cxn ang="0">
                    <a:pos x="T2" y="T3"/>
                  </a:cxn>
                  <a:cxn ang="0">
                    <a:pos x="T4" y="T5"/>
                  </a:cxn>
                </a:cxnLst>
                <a:rect l="0" t="0" r="r" b="b"/>
                <a:pathLst>
                  <a:path w="3" h="2">
                    <a:moveTo>
                      <a:pt x="0" y="1"/>
                    </a:moveTo>
                    <a:cubicBezTo>
                      <a:pt x="1" y="2"/>
                      <a:pt x="2" y="1"/>
                      <a:pt x="3" y="2"/>
                    </a:cubicBezTo>
                    <a:cubicBezTo>
                      <a:pt x="3" y="0"/>
                      <a:pt x="2"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11" name="Freeform 999"/>
              <p:cNvSpPr>
                <a:spLocks/>
              </p:cNvSpPr>
              <p:nvPr/>
            </p:nvSpPr>
            <p:spPr bwMode="auto">
              <a:xfrm>
                <a:off x="3927" y="3081"/>
                <a:ext cx="2" cy="3"/>
              </a:xfrm>
              <a:custGeom>
                <a:avLst/>
                <a:gdLst>
                  <a:gd name="T0" fmla="*/ 2 w 2"/>
                  <a:gd name="T1" fmla="*/ 3 h 3"/>
                  <a:gd name="T2" fmla="*/ 1 w 2"/>
                  <a:gd name="T3" fmla="*/ 1 h 3"/>
                  <a:gd name="T4" fmla="*/ 0 w 2"/>
                  <a:gd name="T5" fmla="*/ 0 h 3"/>
                  <a:gd name="T6" fmla="*/ 2 w 2"/>
                  <a:gd name="T7" fmla="*/ 3 h 3"/>
                </a:gdLst>
                <a:ahLst/>
                <a:cxnLst>
                  <a:cxn ang="0">
                    <a:pos x="T0" y="T1"/>
                  </a:cxn>
                  <a:cxn ang="0">
                    <a:pos x="T2" y="T3"/>
                  </a:cxn>
                  <a:cxn ang="0">
                    <a:pos x="T4" y="T5"/>
                  </a:cxn>
                  <a:cxn ang="0">
                    <a:pos x="T6" y="T7"/>
                  </a:cxn>
                </a:cxnLst>
                <a:rect l="0" t="0" r="r" b="b"/>
                <a:pathLst>
                  <a:path w="2" h="3">
                    <a:moveTo>
                      <a:pt x="2" y="3"/>
                    </a:moveTo>
                    <a:lnTo>
                      <a:pt x="1" y="1"/>
                    </a:lnTo>
                    <a:lnTo>
                      <a:pt x="0" y="0"/>
                    </a:lnTo>
                    <a:lnTo>
                      <a:pt x="2"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12" name="Freeform 1000"/>
              <p:cNvSpPr>
                <a:spLocks/>
              </p:cNvSpPr>
              <p:nvPr/>
            </p:nvSpPr>
            <p:spPr bwMode="auto">
              <a:xfrm>
                <a:off x="3910" y="3023"/>
                <a:ext cx="20" cy="52"/>
              </a:xfrm>
              <a:custGeom>
                <a:avLst/>
                <a:gdLst>
                  <a:gd name="T0" fmla="*/ 4 w 23"/>
                  <a:gd name="T1" fmla="*/ 3 h 60"/>
                  <a:gd name="T2" fmla="*/ 1 w 23"/>
                  <a:gd name="T3" fmla="*/ 14 h 60"/>
                  <a:gd name="T4" fmla="*/ 11 w 23"/>
                  <a:gd name="T5" fmla="*/ 22 h 60"/>
                  <a:gd name="T6" fmla="*/ 2 w 23"/>
                  <a:gd name="T7" fmla="*/ 20 h 60"/>
                  <a:gd name="T8" fmla="*/ 8 w 23"/>
                  <a:gd name="T9" fmla="*/ 41 h 60"/>
                  <a:gd name="T10" fmla="*/ 4 w 23"/>
                  <a:gd name="T11" fmla="*/ 41 h 60"/>
                  <a:gd name="T12" fmla="*/ 14 w 23"/>
                  <a:gd name="T13" fmla="*/ 49 h 60"/>
                  <a:gd name="T14" fmla="*/ 3 w 23"/>
                  <a:gd name="T15" fmla="*/ 49 h 60"/>
                  <a:gd name="T16" fmla="*/ 2 w 23"/>
                  <a:gd name="T17" fmla="*/ 48 h 60"/>
                  <a:gd name="T18" fmla="*/ 5 w 23"/>
                  <a:gd name="T19" fmla="*/ 59 h 60"/>
                  <a:gd name="T20" fmla="*/ 12 w 23"/>
                  <a:gd name="T21" fmla="*/ 60 h 60"/>
                  <a:gd name="T22" fmla="*/ 17 w 23"/>
                  <a:gd name="T23" fmla="*/ 60 h 60"/>
                  <a:gd name="T24" fmla="*/ 13 w 23"/>
                  <a:gd name="T25" fmla="*/ 52 h 60"/>
                  <a:gd name="T26" fmla="*/ 17 w 23"/>
                  <a:gd name="T27" fmla="*/ 52 h 60"/>
                  <a:gd name="T28" fmla="*/ 15 w 23"/>
                  <a:gd name="T29" fmla="*/ 49 h 60"/>
                  <a:gd name="T30" fmla="*/ 18 w 23"/>
                  <a:gd name="T31" fmla="*/ 48 h 60"/>
                  <a:gd name="T32" fmla="*/ 15 w 23"/>
                  <a:gd name="T33" fmla="*/ 43 h 60"/>
                  <a:gd name="T34" fmla="*/ 16 w 23"/>
                  <a:gd name="T35" fmla="*/ 44 h 60"/>
                  <a:gd name="T36" fmla="*/ 11 w 23"/>
                  <a:gd name="T37" fmla="*/ 40 h 60"/>
                  <a:gd name="T38" fmla="*/ 17 w 23"/>
                  <a:gd name="T39" fmla="*/ 38 h 60"/>
                  <a:gd name="T40" fmla="*/ 13 w 23"/>
                  <a:gd name="T41" fmla="*/ 39 h 60"/>
                  <a:gd name="T42" fmla="*/ 19 w 23"/>
                  <a:gd name="T43" fmla="*/ 26 h 60"/>
                  <a:gd name="T44" fmla="*/ 15 w 23"/>
                  <a:gd name="T45" fmla="*/ 25 h 60"/>
                  <a:gd name="T46" fmla="*/ 18 w 23"/>
                  <a:gd name="T47" fmla="*/ 31 h 60"/>
                  <a:gd name="T48" fmla="*/ 9 w 23"/>
                  <a:gd name="T49" fmla="*/ 30 h 60"/>
                  <a:gd name="T50" fmla="*/ 17 w 23"/>
                  <a:gd name="T51" fmla="*/ 22 h 60"/>
                  <a:gd name="T52" fmla="*/ 16 w 23"/>
                  <a:gd name="T53" fmla="*/ 12 h 60"/>
                  <a:gd name="T54" fmla="*/ 17 w 23"/>
                  <a:gd name="T55" fmla="*/ 13 h 60"/>
                  <a:gd name="T56" fmla="*/ 14 w 23"/>
                  <a:gd name="T57" fmla="*/ 6 h 60"/>
                  <a:gd name="T58" fmla="*/ 12 w 23"/>
                  <a:gd name="T59" fmla="*/ 8 h 60"/>
                  <a:gd name="T60" fmla="*/ 10 w 23"/>
                  <a:gd name="T61" fmla="*/ 6 h 60"/>
                  <a:gd name="T62" fmla="*/ 12 w 23"/>
                  <a:gd name="T63" fmla="*/ 5 h 60"/>
                  <a:gd name="T64" fmla="*/ 6 w 23"/>
                  <a:gd name="T65" fmla="*/ 0 h 60"/>
                  <a:gd name="T66" fmla="*/ 9 w 23"/>
                  <a:gd name="T67" fmla="*/ 6 h 60"/>
                  <a:gd name="T68" fmla="*/ 4 w 23"/>
                  <a:gd name="T69" fmla="*/ 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 h="60">
                    <a:moveTo>
                      <a:pt x="4" y="3"/>
                    </a:moveTo>
                    <a:cubicBezTo>
                      <a:pt x="0" y="6"/>
                      <a:pt x="2" y="10"/>
                      <a:pt x="1" y="14"/>
                    </a:cubicBezTo>
                    <a:cubicBezTo>
                      <a:pt x="3" y="21"/>
                      <a:pt x="11" y="15"/>
                      <a:pt x="11" y="22"/>
                    </a:cubicBezTo>
                    <a:cubicBezTo>
                      <a:pt x="2" y="20"/>
                      <a:pt x="2" y="20"/>
                      <a:pt x="2" y="20"/>
                    </a:cubicBezTo>
                    <a:cubicBezTo>
                      <a:pt x="3" y="26"/>
                      <a:pt x="0" y="35"/>
                      <a:pt x="8" y="41"/>
                    </a:cubicBezTo>
                    <a:cubicBezTo>
                      <a:pt x="7" y="41"/>
                      <a:pt x="6" y="42"/>
                      <a:pt x="4" y="41"/>
                    </a:cubicBezTo>
                    <a:cubicBezTo>
                      <a:pt x="5" y="45"/>
                      <a:pt x="17" y="43"/>
                      <a:pt x="14" y="49"/>
                    </a:cubicBezTo>
                    <a:cubicBezTo>
                      <a:pt x="9" y="43"/>
                      <a:pt x="9" y="50"/>
                      <a:pt x="3" y="49"/>
                    </a:cubicBezTo>
                    <a:cubicBezTo>
                      <a:pt x="2" y="48"/>
                      <a:pt x="2" y="48"/>
                      <a:pt x="2" y="48"/>
                    </a:cubicBezTo>
                    <a:cubicBezTo>
                      <a:pt x="3" y="51"/>
                      <a:pt x="6" y="56"/>
                      <a:pt x="5" y="59"/>
                    </a:cubicBezTo>
                    <a:cubicBezTo>
                      <a:pt x="8" y="59"/>
                      <a:pt x="11" y="57"/>
                      <a:pt x="12" y="60"/>
                    </a:cubicBezTo>
                    <a:cubicBezTo>
                      <a:pt x="12" y="59"/>
                      <a:pt x="15" y="59"/>
                      <a:pt x="17" y="60"/>
                    </a:cubicBezTo>
                    <a:cubicBezTo>
                      <a:pt x="15" y="56"/>
                      <a:pt x="16" y="55"/>
                      <a:pt x="13" y="52"/>
                    </a:cubicBezTo>
                    <a:cubicBezTo>
                      <a:pt x="16" y="51"/>
                      <a:pt x="14" y="54"/>
                      <a:pt x="17" y="52"/>
                    </a:cubicBezTo>
                    <a:cubicBezTo>
                      <a:pt x="15" y="49"/>
                      <a:pt x="15" y="49"/>
                      <a:pt x="15" y="49"/>
                    </a:cubicBezTo>
                    <a:cubicBezTo>
                      <a:pt x="15" y="47"/>
                      <a:pt x="18" y="51"/>
                      <a:pt x="18" y="48"/>
                    </a:cubicBezTo>
                    <a:cubicBezTo>
                      <a:pt x="17" y="48"/>
                      <a:pt x="15" y="45"/>
                      <a:pt x="15" y="43"/>
                    </a:cubicBezTo>
                    <a:cubicBezTo>
                      <a:pt x="16" y="44"/>
                      <a:pt x="16" y="44"/>
                      <a:pt x="16" y="44"/>
                    </a:cubicBezTo>
                    <a:cubicBezTo>
                      <a:pt x="15" y="42"/>
                      <a:pt x="17" y="40"/>
                      <a:pt x="11" y="40"/>
                    </a:cubicBezTo>
                    <a:cubicBezTo>
                      <a:pt x="17" y="38"/>
                      <a:pt x="17" y="38"/>
                      <a:pt x="17" y="38"/>
                    </a:cubicBezTo>
                    <a:cubicBezTo>
                      <a:pt x="13" y="39"/>
                      <a:pt x="13" y="39"/>
                      <a:pt x="13" y="39"/>
                    </a:cubicBezTo>
                    <a:cubicBezTo>
                      <a:pt x="15" y="34"/>
                      <a:pt x="23" y="32"/>
                      <a:pt x="19" y="26"/>
                    </a:cubicBezTo>
                    <a:cubicBezTo>
                      <a:pt x="18" y="27"/>
                      <a:pt x="16" y="26"/>
                      <a:pt x="15" y="25"/>
                    </a:cubicBezTo>
                    <a:cubicBezTo>
                      <a:pt x="13" y="27"/>
                      <a:pt x="18" y="28"/>
                      <a:pt x="18" y="31"/>
                    </a:cubicBezTo>
                    <a:cubicBezTo>
                      <a:pt x="15" y="31"/>
                      <a:pt x="11" y="27"/>
                      <a:pt x="9" y="30"/>
                    </a:cubicBezTo>
                    <a:cubicBezTo>
                      <a:pt x="13" y="26"/>
                      <a:pt x="8" y="23"/>
                      <a:pt x="17" y="22"/>
                    </a:cubicBezTo>
                    <a:cubicBezTo>
                      <a:pt x="18" y="18"/>
                      <a:pt x="13" y="16"/>
                      <a:pt x="16" y="12"/>
                    </a:cubicBezTo>
                    <a:cubicBezTo>
                      <a:pt x="17" y="13"/>
                      <a:pt x="17" y="13"/>
                      <a:pt x="17" y="13"/>
                    </a:cubicBezTo>
                    <a:cubicBezTo>
                      <a:pt x="11" y="12"/>
                      <a:pt x="20" y="9"/>
                      <a:pt x="14" y="6"/>
                    </a:cubicBezTo>
                    <a:cubicBezTo>
                      <a:pt x="12" y="8"/>
                      <a:pt x="12" y="8"/>
                      <a:pt x="12" y="8"/>
                    </a:cubicBezTo>
                    <a:cubicBezTo>
                      <a:pt x="10" y="8"/>
                      <a:pt x="10" y="7"/>
                      <a:pt x="10" y="6"/>
                    </a:cubicBezTo>
                    <a:cubicBezTo>
                      <a:pt x="11" y="6"/>
                      <a:pt x="11" y="6"/>
                      <a:pt x="12" y="5"/>
                    </a:cubicBezTo>
                    <a:cubicBezTo>
                      <a:pt x="8" y="5"/>
                      <a:pt x="7" y="0"/>
                      <a:pt x="6" y="0"/>
                    </a:cubicBezTo>
                    <a:cubicBezTo>
                      <a:pt x="5" y="1"/>
                      <a:pt x="8" y="4"/>
                      <a:pt x="9" y="6"/>
                    </a:cubicBezTo>
                    <a:cubicBezTo>
                      <a:pt x="7" y="5"/>
                      <a:pt x="3" y="5"/>
                      <a:pt x="4"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13" name="Freeform 1001"/>
              <p:cNvSpPr>
                <a:spLocks/>
              </p:cNvSpPr>
              <p:nvPr/>
            </p:nvSpPr>
            <p:spPr bwMode="auto">
              <a:xfrm>
                <a:off x="3924" y="3061"/>
                <a:ext cx="1"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0" y="0"/>
                      <a:pt x="0" y="0"/>
                      <a:pt x="0" y="0"/>
                    </a:cubicBezTo>
                    <a:cubicBezTo>
                      <a:pt x="1" y="0"/>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14" name="Freeform 1002"/>
              <p:cNvSpPr>
                <a:spLocks/>
              </p:cNvSpPr>
              <p:nvPr/>
            </p:nvSpPr>
            <p:spPr bwMode="auto">
              <a:xfrm>
                <a:off x="3908" y="2981"/>
                <a:ext cx="24" cy="41"/>
              </a:xfrm>
              <a:custGeom>
                <a:avLst/>
                <a:gdLst>
                  <a:gd name="T0" fmla="*/ 14 w 28"/>
                  <a:gd name="T1" fmla="*/ 34 h 47"/>
                  <a:gd name="T2" fmla="*/ 20 w 28"/>
                  <a:gd name="T3" fmla="*/ 33 h 47"/>
                  <a:gd name="T4" fmla="*/ 9 w 28"/>
                  <a:gd name="T5" fmla="*/ 33 h 47"/>
                  <a:gd name="T6" fmla="*/ 8 w 28"/>
                  <a:gd name="T7" fmla="*/ 28 h 47"/>
                  <a:gd name="T8" fmla="*/ 17 w 28"/>
                  <a:gd name="T9" fmla="*/ 28 h 47"/>
                  <a:gd name="T10" fmla="*/ 18 w 28"/>
                  <a:gd name="T11" fmla="*/ 23 h 47"/>
                  <a:gd name="T12" fmla="*/ 12 w 28"/>
                  <a:gd name="T13" fmla="*/ 23 h 47"/>
                  <a:gd name="T14" fmla="*/ 9 w 28"/>
                  <a:gd name="T15" fmla="*/ 17 h 47"/>
                  <a:gd name="T16" fmla="*/ 11 w 28"/>
                  <a:gd name="T17" fmla="*/ 20 h 47"/>
                  <a:gd name="T18" fmla="*/ 18 w 28"/>
                  <a:gd name="T19" fmla="*/ 17 h 47"/>
                  <a:gd name="T20" fmla="*/ 2 w 28"/>
                  <a:gd name="T21" fmla="*/ 4 h 47"/>
                  <a:gd name="T22" fmla="*/ 3 w 28"/>
                  <a:gd name="T23" fmla="*/ 8 h 47"/>
                  <a:gd name="T24" fmla="*/ 10 w 28"/>
                  <a:gd name="T25" fmla="*/ 8 h 47"/>
                  <a:gd name="T26" fmla="*/ 8 w 28"/>
                  <a:gd name="T27" fmla="*/ 12 h 47"/>
                  <a:gd name="T28" fmla="*/ 4 w 28"/>
                  <a:gd name="T29" fmla="*/ 9 h 47"/>
                  <a:gd name="T30" fmla="*/ 4 w 28"/>
                  <a:gd name="T31" fmla="*/ 40 h 47"/>
                  <a:gd name="T32" fmla="*/ 4 w 28"/>
                  <a:gd name="T33" fmla="*/ 36 h 47"/>
                  <a:gd name="T34" fmla="*/ 8 w 28"/>
                  <a:gd name="T35" fmla="*/ 40 h 47"/>
                  <a:gd name="T36" fmla="*/ 15 w 28"/>
                  <a:gd name="T37" fmla="*/ 38 h 47"/>
                  <a:gd name="T38" fmla="*/ 13 w 28"/>
                  <a:gd name="T39" fmla="*/ 41 h 47"/>
                  <a:gd name="T40" fmla="*/ 20 w 28"/>
                  <a:gd name="T41" fmla="*/ 41 h 47"/>
                  <a:gd name="T42" fmla="*/ 22 w 28"/>
                  <a:gd name="T43" fmla="*/ 47 h 47"/>
                  <a:gd name="T44" fmla="*/ 23 w 28"/>
                  <a:gd name="T45" fmla="*/ 36 h 47"/>
                  <a:gd name="T46" fmla="*/ 14 w 28"/>
                  <a:gd name="T47" fmla="*/ 3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47">
                    <a:moveTo>
                      <a:pt x="14" y="34"/>
                    </a:moveTo>
                    <a:cubicBezTo>
                      <a:pt x="15" y="32"/>
                      <a:pt x="18" y="35"/>
                      <a:pt x="20" y="33"/>
                    </a:cubicBezTo>
                    <a:cubicBezTo>
                      <a:pt x="17" y="30"/>
                      <a:pt x="14" y="36"/>
                      <a:pt x="9" y="33"/>
                    </a:cubicBezTo>
                    <a:cubicBezTo>
                      <a:pt x="12" y="31"/>
                      <a:pt x="8" y="29"/>
                      <a:pt x="8" y="28"/>
                    </a:cubicBezTo>
                    <a:cubicBezTo>
                      <a:pt x="10" y="29"/>
                      <a:pt x="15" y="28"/>
                      <a:pt x="17" y="28"/>
                    </a:cubicBezTo>
                    <a:cubicBezTo>
                      <a:pt x="15" y="27"/>
                      <a:pt x="18" y="25"/>
                      <a:pt x="18" y="23"/>
                    </a:cubicBezTo>
                    <a:cubicBezTo>
                      <a:pt x="15" y="27"/>
                      <a:pt x="16" y="20"/>
                      <a:pt x="12" y="23"/>
                    </a:cubicBezTo>
                    <a:cubicBezTo>
                      <a:pt x="9" y="23"/>
                      <a:pt x="7" y="19"/>
                      <a:pt x="9" y="17"/>
                    </a:cubicBezTo>
                    <a:cubicBezTo>
                      <a:pt x="12" y="18"/>
                      <a:pt x="11" y="19"/>
                      <a:pt x="11" y="20"/>
                    </a:cubicBezTo>
                    <a:cubicBezTo>
                      <a:pt x="16" y="21"/>
                      <a:pt x="14" y="17"/>
                      <a:pt x="18" y="17"/>
                    </a:cubicBezTo>
                    <a:cubicBezTo>
                      <a:pt x="12" y="13"/>
                      <a:pt x="13" y="0"/>
                      <a:pt x="2" y="4"/>
                    </a:cubicBezTo>
                    <a:cubicBezTo>
                      <a:pt x="0" y="5"/>
                      <a:pt x="3" y="6"/>
                      <a:pt x="3" y="8"/>
                    </a:cubicBezTo>
                    <a:cubicBezTo>
                      <a:pt x="5" y="4"/>
                      <a:pt x="9" y="8"/>
                      <a:pt x="10" y="8"/>
                    </a:cubicBezTo>
                    <a:cubicBezTo>
                      <a:pt x="9" y="10"/>
                      <a:pt x="12" y="13"/>
                      <a:pt x="8" y="12"/>
                    </a:cubicBezTo>
                    <a:cubicBezTo>
                      <a:pt x="4" y="9"/>
                      <a:pt x="4" y="9"/>
                      <a:pt x="4" y="9"/>
                    </a:cubicBezTo>
                    <a:cubicBezTo>
                      <a:pt x="2" y="18"/>
                      <a:pt x="3" y="30"/>
                      <a:pt x="4" y="40"/>
                    </a:cubicBezTo>
                    <a:cubicBezTo>
                      <a:pt x="4" y="36"/>
                      <a:pt x="4" y="36"/>
                      <a:pt x="4" y="36"/>
                    </a:cubicBezTo>
                    <a:cubicBezTo>
                      <a:pt x="7" y="37"/>
                      <a:pt x="7" y="39"/>
                      <a:pt x="8" y="40"/>
                    </a:cubicBezTo>
                    <a:cubicBezTo>
                      <a:pt x="15" y="38"/>
                      <a:pt x="15" y="38"/>
                      <a:pt x="15" y="38"/>
                    </a:cubicBezTo>
                    <a:cubicBezTo>
                      <a:pt x="14" y="40"/>
                      <a:pt x="15" y="41"/>
                      <a:pt x="13" y="41"/>
                    </a:cubicBezTo>
                    <a:cubicBezTo>
                      <a:pt x="16" y="42"/>
                      <a:pt x="17" y="42"/>
                      <a:pt x="20" y="41"/>
                    </a:cubicBezTo>
                    <a:cubicBezTo>
                      <a:pt x="21" y="44"/>
                      <a:pt x="18" y="45"/>
                      <a:pt x="22" y="47"/>
                    </a:cubicBezTo>
                    <a:cubicBezTo>
                      <a:pt x="28" y="42"/>
                      <a:pt x="18" y="43"/>
                      <a:pt x="23" y="36"/>
                    </a:cubicBezTo>
                    <a:lnTo>
                      <a:pt x="14" y="3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15" name="Freeform 1003"/>
              <p:cNvSpPr>
                <a:spLocks/>
              </p:cNvSpPr>
              <p:nvPr/>
            </p:nvSpPr>
            <p:spPr bwMode="auto">
              <a:xfrm>
                <a:off x="3920" y="3020"/>
                <a:ext cx="3" cy="2"/>
              </a:xfrm>
              <a:custGeom>
                <a:avLst/>
                <a:gdLst>
                  <a:gd name="T0" fmla="*/ 3 w 3"/>
                  <a:gd name="T1" fmla="*/ 2 h 2"/>
                  <a:gd name="T2" fmla="*/ 0 w 3"/>
                  <a:gd name="T3" fmla="*/ 0 h 2"/>
                  <a:gd name="T4" fmla="*/ 2 w 3"/>
                  <a:gd name="T5" fmla="*/ 2 h 2"/>
                  <a:gd name="T6" fmla="*/ 3 w 3"/>
                  <a:gd name="T7" fmla="*/ 2 h 2"/>
                </a:gdLst>
                <a:ahLst/>
                <a:cxnLst>
                  <a:cxn ang="0">
                    <a:pos x="T0" y="T1"/>
                  </a:cxn>
                  <a:cxn ang="0">
                    <a:pos x="T2" y="T3"/>
                  </a:cxn>
                  <a:cxn ang="0">
                    <a:pos x="T4" y="T5"/>
                  </a:cxn>
                  <a:cxn ang="0">
                    <a:pos x="T6" y="T7"/>
                  </a:cxn>
                </a:cxnLst>
                <a:rect l="0" t="0" r="r" b="b"/>
                <a:pathLst>
                  <a:path w="3" h="2">
                    <a:moveTo>
                      <a:pt x="3" y="2"/>
                    </a:moveTo>
                    <a:lnTo>
                      <a:pt x="0" y="0"/>
                    </a:lnTo>
                    <a:lnTo>
                      <a:pt x="2" y="2"/>
                    </a:lnTo>
                    <a:lnTo>
                      <a:pt x="3"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16" name="Freeform 1004"/>
              <p:cNvSpPr>
                <a:spLocks/>
              </p:cNvSpPr>
              <p:nvPr/>
            </p:nvSpPr>
            <p:spPr bwMode="auto">
              <a:xfrm>
                <a:off x="3911" y="3017"/>
                <a:ext cx="3" cy="3"/>
              </a:xfrm>
              <a:custGeom>
                <a:avLst/>
                <a:gdLst>
                  <a:gd name="T0" fmla="*/ 0 w 4"/>
                  <a:gd name="T1" fmla="*/ 2 h 3"/>
                  <a:gd name="T2" fmla="*/ 3 w 4"/>
                  <a:gd name="T3" fmla="*/ 3 h 3"/>
                  <a:gd name="T4" fmla="*/ 0 w 4"/>
                  <a:gd name="T5" fmla="*/ 2 h 3"/>
                </a:gdLst>
                <a:ahLst/>
                <a:cxnLst>
                  <a:cxn ang="0">
                    <a:pos x="T0" y="T1"/>
                  </a:cxn>
                  <a:cxn ang="0">
                    <a:pos x="T2" y="T3"/>
                  </a:cxn>
                  <a:cxn ang="0">
                    <a:pos x="T4" y="T5"/>
                  </a:cxn>
                </a:cxnLst>
                <a:rect l="0" t="0" r="r" b="b"/>
                <a:pathLst>
                  <a:path w="4" h="3">
                    <a:moveTo>
                      <a:pt x="0" y="2"/>
                    </a:moveTo>
                    <a:cubicBezTo>
                      <a:pt x="3" y="3"/>
                      <a:pt x="3" y="3"/>
                      <a:pt x="3" y="3"/>
                    </a:cubicBezTo>
                    <a:cubicBezTo>
                      <a:pt x="4" y="0"/>
                      <a:pt x="2" y="1"/>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517" name="Freeform 1005"/>
              <p:cNvSpPr>
                <a:spLocks/>
              </p:cNvSpPr>
              <p:nvPr/>
            </p:nvSpPr>
            <p:spPr bwMode="auto">
              <a:xfrm>
                <a:off x="3922" y="2990"/>
                <a:ext cx="2" cy="3"/>
              </a:xfrm>
              <a:custGeom>
                <a:avLst/>
                <a:gdLst>
                  <a:gd name="T0" fmla="*/ 2 w 2"/>
                  <a:gd name="T1" fmla="*/ 4 h 4"/>
                  <a:gd name="T2" fmla="*/ 1 w 2"/>
                  <a:gd name="T3" fmla="*/ 0 h 4"/>
                  <a:gd name="T4" fmla="*/ 0 w 2"/>
                  <a:gd name="T5" fmla="*/ 2 h 4"/>
                  <a:gd name="T6" fmla="*/ 2 w 2"/>
                  <a:gd name="T7" fmla="*/ 4 h 4"/>
                </a:gdLst>
                <a:ahLst/>
                <a:cxnLst>
                  <a:cxn ang="0">
                    <a:pos x="T0" y="T1"/>
                  </a:cxn>
                  <a:cxn ang="0">
                    <a:pos x="T2" y="T3"/>
                  </a:cxn>
                  <a:cxn ang="0">
                    <a:pos x="T4" y="T5"/>
                  </a:cxn>
                  <a:cxn ang="0">
                    <a:pos x="T6" y="T7"/>
                  </a:cxn>
                </a:cxnLst>
                <a:rect l="0" t="0" r="r" b="b"/>
                <a:pathLst>
                  <a:path w="2" h="4">
                    <a:moveTo>
                      <a:pt x="2" y="4"/>
                    </a:moveTo>
                    <a:cubicBezTo>
                      <a:pt x="1" y="0"/>
                      <a:pt x="1" y="0"/>
                      <a:pt x="1" y="0"/>
                    </a:cubicBezTo>
                    <a:cubicBezTo>
                      <a:pt x="0" y="2"/>
                      <a:pt x="0" y="2"/>
                      <a:pt x="0" y="2"/>
                    </a:cubicBezTo>
                    <a:cubicBezTo>
                      <a:pt x="1" y="2"/>
                      <a:pt x="2" y="3"/>
                      <a:pt x="2"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grpSp>
        <p:grpSp>
          <p:nvGrpSpPr>
            <p:cNvPr id="663" name="Group 1207"/>
            <p:cNvGrpSpPr>
              <a:grpSpLocks/>
            </p:cNvGrpSpPr>
            <p:nvPr/>
          </p:nvGrpSpPr>
          <p:grpSpPr bwMode="auto">
            <a:xfrm>
              <a:off x="3900" y="2550"/>
              <a:ext cx="243" cy="703"/>
              <a:chOff x="3900" y="2550"/>
              <a:chExt cx="243" cy="703"/>
            </a:xfrm>
          </p:grpSpPr>
          <p:sp>
            <p:nvSpPr>
              <p:cNvPr id="1118" name="Freeform 1007"/>
              <p:cNvSpPr>
                <a:spLocks/>
              </p:cNvSpPr>
              <p:nvPr/>
            </p:nvSpPr>
            <p:spPr bwMode="auto">
              <a:xfrm>
                <a:off x="3910" y="2972"/>
                <a:ext cx="11" cy="12"/>
              </a:xfrm>
              <a:custGeom>
                <a:avLst/>
                <a:gdLst>
                  <a:gd name="T0" fmla="*/ 0 w 13"/>
                  <a:gd name="T1" fmla="*/ 0 h 14"/>
                  <a:gd name="T2" fmla="*/ 0 w 13"/>
                  <a:gd name="T3" fmla="*/ 12 h 14"/>
                  <a:gd name="T4" fmla="*/ 12 w 13"/>
                  <a:gd name="T5" fmla="*/ 12 h 14"/>
                  <a:gd name="T6" fmla="*/ 4 w 13"/>
                  <a:gd name="T7" fmla="*/ 7 h 14"/>
                  <a:gd name="T8" fmla="*/ 4 w 13"/>
                  <a:gd name="T9" fmla="*/ 0 h 14"/>
                  <a:gd name="T10" fmla="*/ 0 w 13"/>
                  <a:gd name="T11" fmla="*/ 0 h 14"/>
                </a:gdLst>
                <a:ahLst/>
                <a:cxnLst>
                  <a:cxn ang="0">
                    <a:pos x="T0" y="T1"/>
                  </a:cxn>
                  <a:cxn ang="0">
                    <a:pos x="T2" y="T3"/>
                  </a:cxn>
                  <a:cxn ang="0">
                    <a:pos x="T4" y="T5"/>
                  </a:cxn>
                  <a:cxn ang="0">
                    <a:pos x="T6" y="T7"/>
                  </a:cxn>
                  <a:cxn ang="0">
                    <a:pos x="T8" y="T9"/>
                  </a:cxn>
                  <a:cxn ang="0">
                    <a:pos x="T10" y="T11"/>
                  </a:cxn>
                </a:cxnLst>
                <a:rect l="0" t="0" r="r" b="b"/>
                <a:pathLst>
                  <a:path w="13" h="14">
                    <a:moveTo>
                      <a:pt x="0" y="0"/>
                    </a:moveTo>
                    <a:cubicBezTo>
                      <a:pt x="0" y="5"/>
                      <a:pt x="3" y="7"/>
                      <a:pt x="0" y="12"/>
                    </a:cubicBezTo>
                    <a:cubicBezTo>
                      <a:pt x="4" y="14"/>
                      <a:pt x="8" y="11"/>
                      <a:pt x="12" y="12"/>
                    </a:cubicBezTo>
                    <a:cubicBezTo>
                      <a:pt x="13" y="9"/>
                      <a:pt x="5" y="10"/>
                      <a:pt x="4" y="7"/>
                    </a:cubicBezTo>
                    <a:cubicBezTo>
                      <a:pt x="8" y="6"/>
                      <a:pt x="3" y="3"/>
                      <a:pt x="4" y="0"/>
                    </a:cubicBezTo>
                    <a:cubicBezTo>
                      <a:pt x="3" y="1"/>
                      <a:pt x="1"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19" name="Freeform 1008"/>
              <p:cNvSpPr>
                <a:spLocks/>
              </p:cNvSpPr>
              <p:nvPr/>
            </p:nvSpPr>
            <p:spPr bwMode="auto">
              <a:xfrm>
                <a:off x="3912" y="2878"/>
                <a:ext cx="19" cy="99"/>
              </a:xfrm>
              <a:custGeom>
                <a:avLst/>
                <a:gdLst>
                  <a:gd name="T0" fmla="*/ 12 w 22"/>
                  <a:gd name="T1" fmla="*/ 94 h 115"/>
                  <a:gd name="T2" fmla="*/ 11 w 22"/>
                  <a:gd name="T3" fmla="*/ 89 h 115"/>
                  <a:gd name="T4" fmla="*/ 14 w 22"/>
                  <a:gd name="T5" fmla="*/ 91 h 115"/>
                  <a:gd name="T6" fmla="*/ 16 w 22"/>
                  <a:gd name="T7" fmla="*/ 87 h 115"/>
                  <a:gd name="T8" fmla="*/ 14 w 22"/>
                  <a:gd name="T9" fmla="*/ 87 h 115"/>
                  <a:gd name="T10" fmla="*/ 12 w 22"/>
                  <a:gd name="T11" fmla="*/ 77 h 115"/>
                  <a:gd name="T12" fmla="*/ 7 w 22"/>
                  <a:gd name="T13" fmla="*/ 75 h 115"/>
                  <a:gd name="T14" fmla="*/ 16 w 22"/>
                  <a:gd name="T15" fmla="*/ 68 h 115"/>
                  <a:gd name="T16" fmla="*/ 5 w 22"/>
                  <a:gd name="T17" fmla="*/ 69 h 115"/>
                  <a:gd name="T18" fmla="*/ 8 w 22"/>
                  <a:gd name="T19" fmla="*/ 58 h 115"/>
                  <a:gd name="T20" fmla="*/ 9 w 22"/>
                  <a:gd name="T21" fmla="*/ 60 h 115"/>
                  <a:gd name="T22" fmla="*/ 9 w 22"/>
                  <a:gd name="T23" fmla="*/ 54 h 115"/>
                  <a:gd name="T24" fmla="*/ 15 w 22"/>
                  <a:gd name="T25" fmla="*/ 54 h 115"/>
                  <a:gd name="T26" fmla="*/ 14 w 22"/>
                  <a:gd name="T27" fmla="*/ 45 h 115"/>
                  <a:gd name="T28" fmla="*/ 17 w 22"/>
                  <a:gd name="T29" fmla="*/ 45 h 115"/>
                  <a:gd name="T30" fmla="*/ 13 w 22"/>
                  <a:gd name="T31" fmla="*/ 28 h 115"/>
                  <a:gd name="T32" fmla="*/ 16 w 22"/>
                  <a:gd name="T33" fmla="*/ 25 h 115"/>
                  <a:gd name="T34" fmla="*/ 6 w 22"/>
                  <a:gd name="T35" fmla="*/ 27 h 115"/>
                  <a:gd name="T36" fmla="*/ 7 w 22"/>
                  <a:gd name="T37" fmla="*/ 19 h 115"/>
                  <a:gd name="T38" fmla="*/ 14 w 22"/>
                  <a:gd name="T39" fmla="*/ 21 h 115"/>
                  <a:gd name="T40" fmla="*/ 11 w 22"/>
                  <a:gd name="T41" fmla="*/ 17 h 115"/>
                  <a:gd name="T42" fmla="*/ 17 w 22"/>
                  <a:gd name="T43" fmla="*/ 14 h 115"/>
                  <a:gd name="T44" fmla="*/ 8 w 22"/>
                  <a:gd name="T45" fmla="*/ 6 h 115"/>
                  <a:gd name="T46" fmla="*/ 10 w 22"/>
                  <a:gd name="T47" fmla="*/ 1 h 115"/>
                  <a:gd name="T48" fmla="*/ 0 w 22"/>
                  <a:gd name="T49" fmla="*/ 5 h 115"/>
                  <a:gd name="T50" fmla="*/ 2 w 22"/>
                  <a:gd name="T51" fmla="*/ 30 h 115"/>
                  <a:gd name="T52" fmla="*/ 7 w 22"/>
                  <a:gd name="T53" fmla="*/ 37 h 115"/>
                  <a:gd name="T54" fmla="*/ 1 w 22"/>
                  <a:gd name="T55" fmla="*/ 38 h 115"/>
                  <a:gd name="T56" fmla="*/ 7 w 22"/>
                  <a:gd name="T57" fmla="*/ 38 h 115"/>
                  <a:gd name="T58" fmla="*/ 1 w 22"/>
                  <a:gd name="T59" fmla="*/ 42 h 115"/>
                  <a:gd name="T60" fmla="*/ 7 w 22"/>
                  <a:gd name="T61" fmla="*/ 44 h 115"/>
                  <a:gd name="T62" fmla="*/ 0 w 22"/>
                  <a:gd name="T63" fmla="*/ 47 h 115"/>
                  <a:gd name="T64" fmla="*/ 2 w 22"/>
                  <a:gd name="T65" fmla="*/ 87 h 115"/>
                  <a:gd name="T66" fmla="*/ 7 w 22"/>
                  <a:gd name="T67" fmla="*/ 86 h 115"/>
                  <a:gd name="T68" fmla="*/ 7 w 22"/>
                  <a:gd name="T69" fmla="*/ 102 h 115"/>
                  <a:gd name="T70" fmla="*/ 11 w 22"/>
                  <a:gd name="T71" fmla="*/ 104 h 115"/>
                  <a:gd name="T72" fmla="*/ 1 w 22"/>
                  <a:gd name="T73" fmla="*/ 103 h 115"/>
                  <a:gd name="T74" fmla="*/ 2 w 22"/>
                  <a:gd name="T75" fmla="*/ 108 h 115"/>
                  <a:gd name="T76" fmla="*/ 4 w 22"/>
                  <a:gd name="T77" fmla="*/ 105 h 115"/>
                  <a:gd name="T78" fmla="*/ 2 w 22"/>
                  <a:gd name="T79" fmla="*/ 110 h 115"/>
                  <a:gd name="T80" fmla="*/ 14 w 22"/>
                  <a:gd name="T81" fmla="*/ 107 h 115"/>
                  <a:gd name="T82" fmla="*/ 18 w 22"/>
                  <a:gd name="T83" fmla="*/ 94 h 115"/>
                  <a:gd name="T84" fmla="*/ 12 w 22"/>
                  <a:gd name="T85" fmla="*/ 9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 h="115">
                    <a:moveTo>
                      <a:pt x="12" y="94"/>
                    </a:moveTo>
                    <a:cubicBezTo>
                      <a:pt x="12" y="92"/>
                      <a:pt x="9" y="90"/>
                      <a:pt x="11" y="89"/>
                    </a:cubicBezTo>
                    <a:cubicBezTo>
                      <a:pt x="13" y="89"/>
                      <a:pt x="14" y="90"/>
                      <a:pt x="14" y="91"/>
                    </a:cubicBezTo>
                    <a:cubicBezTo>
                      <a:pt x="19" y="91"/>
                      <a:pt x="13" y="89"/>
                      <a:pt x="16" y="87"/>
                    </a:cubicBezTo>
                    <a:cubicBezTo>
                      <a:pt x="16" y="87"/>
                      <a:pt x="15" y="88"/>
                      <a:pt x="14" y="87"/>
                    </a:cubicBezTo>
                    <a:cubicBezTo>
                      <a:pt x="15" y="82"/>
                      <a:pt x="9" y="84"/>
                      <a:pt x="12" y="77"/>
                    </a:cubicBezTo>
                    <a:cubicBezTo>
                      <a:pt x="11" y="76"/>
                      <a:pt x="11" y="75"/>
                      <a:pt x="7" y="75"/>
                    </a:cubicBezTo>
                    <a:cubicBezTo>
                      <a:pt x="12" y="71"/>
                      <a:pt x="12" y="73"/>
                      <a:pt x="16" y="68"/>
                    </a:cubicBezTo>
                    <a:cubicBezTo>
                      <a:pt x="14" y="68"/>
                      <a:pt x="9" y="69"/>
                      <a:pt x="5" y="69"/>
                    </a:cubicBezTo>
                    <a:cubicBezTo>
                      <a:pt x="11" y="62"/>
                      <a:pt x="4" y="62"/>
                      <a:pt x="8" y="58"/>
                    </a:cubicBezTo>
                    <a:cubicBezTo>
                      <a:pt x="9" y="58"/>
                      <a:pt x="10" y="59"/>
                      <a:pt x="9" y="60"/>
                    </a:cubicBezTo>
                    <a:cubicBezTo>
                      <a:pt x="15" y="59"/>
                      <a:pt x="8" y="56"/>
                      <a:pt x="9" y="54"/>
                    </a:cubicBezTo>
                    <a:cubicBezTo>
                      <a:pt x="15" y="54"/>
                      <a:pt x="15" y="54"/>
                      <a:pt x="15" y="54"/>
                    </a:cubicBezTo>
                    <a:cubicBezTo>
                      <a:pt x="14" y="52"/>
                      <a:pt x="10" y="48"/>
                      <a:pt x="14" y="45"/>
                    </a:cubicBezTo>
                    <a:cubicBezTo>
                      <a:pt x="17" y="45"/>
                      <a:pt x="17" y="45"/>
                      <a:pt x="17" y="45"/>
                    </a:cubicBezTo>
                    <a:cubicBezTo>
                      <a:pt x="13" y="40"/>
                      <a:pt x="15" y="33"/>
                      <a:pt x="13" y="28"/>
                    </a:cubicBezTo>
                    <a:cubicBezTo>
                      <a:pt x="16" y="25"/>
                      <a:pt x="16" y="25"/>
                      <a:pt x="16" y="25"/>
                    </a:cubicBezTo>
                    <a:cubicBezTo>
                      <a:pt x="12" y="18"/>
                      <a:pt x="14" y="32"/>
                      <a:pt x="6" y="27"/>
                    </a:cubicBezTo>
                    <a:cubicBezTo>
                      <a:pt x="16" y="26"/>
                      <a:pt x="3" y="23"/>
                      <a:pt x="7" y="19"/>
                    </a:cubicBezTo>
                    <a:cubicBezTo>
                      <a:pt x="11" y="17"/>
                      <a:pt x="9" y="23"/>
                      <a:pt x="14" y="21"/>
                    </a:cubicBezTo>
                    <a:cubicBezTo>
                      <a:pt x="9" y="20"/>
                      <a:pt x="12" y="19"/>
                      <a:pt x="11" y="17"/>
                    </a:cubicBezTo>
                    <a:cubicBezTo>
                      <a:pt x="15" y="17"/>
                      <a:pt x="11" y="12"/>
                      <a:pt x="17" y="14"/>
                    </a:cubicBezTo>
                    <a:cubicBezTo>
                      <a:pt x="8" y="6"/>
                      <a:pt x="8" y="6"/>
                      <a:pt x="8" y="6"/>
                    </a:cubicBezTo>
                    <a:cubicBezTo>
                      <a:pt x="11" y="5"/>
                      <a:pt x="10" y="3"/>
                      <a:pt x="10" y="1"/>
                    </a:cubicBezTo>
                    <a:cubicBezTo>
                      <a:pt x="9" y="5"/>
                      <a:pt x="3" y="0"/>
                      <a:pt x="0" y="5"/>
                    </a:cubicBezTo>
                    <a:cubicBezTo>
                      <a:pt x="3" y="11"/>
                      <a:pt x="4" y="22"/>
                      <a:pt x="2" y="30"/>
                    </a:cubicBezTo>
                    <a:cubicBezTo>
                      <a:pt x="8" y="31"/>
                      <a:pt x="2" y="36"/>
                      <a:pt x="7" y="37"/>
                    </a:cubicBezTo>
                    <a:cubicBezTo>
                      <a:pt x="1" y="38"/>
                      <a:pt x="1" y="38"/>
                      <a:pt x="1" y="38"/>
                    </a:cubicBezTo>
                    <a:cubicBezTo>
                      <a:pt x="2" y="43"/>
                      <a:pt x="4" y="37"/>
                      <a:pt x="7" y="38"/>
                    </a:cubicBezTo>
                    <a:cubicBezTo>
                      <a:pt x="8" y="40"/>
                      <a:pt x="4" y="42"/>
                      <a:pt x="1" y="42"/>
                    </a:cubicBezTo>
                    <a:cubicBezTo>
                      <a:pt x="1" y="46"/>
                      <a:pt x="3" y="42"/>
                      <a:pt x="7" y="44"/>
                    </a:cubicBezTo>
                    <a:cubicBezTo>
                      <a:pt x="0" y="47"/>
                      <a:pt x="0" y="47"/>
                      <a:pt x="0" y="47"/>
                    </a:cubicBezTo>
                    <a:cubicBezTo>
                      <a:pt x="2" y="58"/>
                      <a:pt x="6" y="74"/>
                      <a:pt x="2" y="87"/>
                    </a:cubicBezTo>
                    <a:cubicBezTo>
                      <a:pt x="7" y="86"/>
                      <a:pt x="7" y="86"/>
                      <a:pt x="7" y="86"/>
                    </a:cubicBezTo>
                    <a:cubicBezTo>
                      <a:pt x="4" y="92"/>
                      <a:pt x="16" y="97"/>
                      <a:pt x="7" y="102"/>
                    </a:cubicBezTo>
                    <a:cubicBezTo>
                      <a:pt x="11" y="104"/>
                      <a:pt x="11" y="104"/>
                      <a:pt x="11" y="104"/>
                    </a:cubicBezTo>
                    <a:cubicBezTo>
                      <a:pt x="9" y="103"/>
                      <a:pt x="4" y="105"/>
                      <a:pt x="1" y="103"/>
                    </a:cubicBezTo>
                    <a:cubicBezTo>
                      <a:pt x="3" y="105"/>
                      <a:pt x="1" y="107"/>
                      <a:pt x="2" y="108"/>
                    </a:cubicBezTo>
                    <a:cubicBezTo>
                      <a:pt x="4" y="105"/>
                      <a:pt x="4" y="105"/>
                      <a:pt x="4" y="105"/>
                    </a:cubicBezTo>
                    <a:cubicBezTo>
                      <a:pt x="8" y="107"/>
                      <a:pt x="6" y="110"/>
                      <a:pt x="2" y="110"/>
                    </a:cubicBezTo>
                    <a:cubicBezTo>
                      <a:pt x="7" y="115"/>
                      <a:pt x="10" y="108"/>
                      <a:pt x="14" y="107"/>
                    </a:cubicBezTo>
                    <a:cubicBezTo>
                      <a:pt x="6" y="100"/>
                      <a:pt x="22" y="101"/>
                      <a:pt x="18" y="94"/>
                    </a:cubicBezTo>
                    <a:cubicBezTo>
                      <a:pt x="16" y="91"/>
                      <a:pt x="14" y="95"/>
                      <a:pt x="12" y="9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20" name="Freeform 1009"/>
              <p:cNvSpPr>
                <a:spLocks/>
              </p:cNvSpPr>
              <p:nvPr/>
            </p:nvSpPr>
            <p:spPr bwMode="auto">
              <a:xfrm>
                <a:off x="3912" y="2966"/>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21" name="Freeform 1010"/>
              <p:cNvSpPr>
                <a:spLocks/>
              </p:cNvSpPr>
              <p:nvPr/>
            </p:nvSpPr>
            <p:spPr bwMode="auto">
              <a:xfrm>
                <a:off x="3919" y="2877"/>
                <a:ext cx="1" cy="1"/>
              </a:xfrm>
              <a:custGeom>
                <a:avLst/>
                <a:gdLst>
                  <a:gd name="T0" fmla="*/ 2 w 2"/>
                  <a:gd name="T1" fmla="*/ 2 h 2"/>
                  <a:gd name="T2" fmla="*/ 1 w 2"/>
                  <a:gd name="T3" fmla="*/ 1 h 2"/>
                  <a:gd name="T4" fmla="*/ 2 w 2"/>
                  <a:gd name="T5" fmla="*/ 2 h 2"/>
                </a:gdLst>
                <a:ahLst/>
                <a:cxnLst>
                  <a:cxn ang="0">
                    <a:pos x="T0" y="T1"/>
                  </a:cxn>
                  <a:cxn ang="0">
                    <a:pos x="T2" y="T3"/>
                  </a:cxn>
                  <a:cxn ang="0">
                    <a:pos x="T4" y="T5"/>
                  </a:cxn>
                </a:cxnLst>
                <a:rect l="0" t="0" r="r" b="b"/>
                <a:pathLst>
                  <a:path w="2" h="2">
                    <a:moveTo>
                      <a:pt x="2" y="2"/>
                    </a:moveTo>
                    <a:cubicBezTo>
                      <a:pt x="1" y="1"/>
                      <a:pt x="1" y="1"/>
                      <a:pt x="1" y="1"/>
                    </a:cubicBezTo>
                    <a:cubicBezTo>
                      <a:pt x="0" y="0"/>
                      <a:pt x="1" y="1"/>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22" name="Rectangle 1011"/>
              <p:cNvSpPr>
                <a:spLocks noChangeArrowheads="1"/>
              </p:cNvSpPr>
              <p:nvPr/>
            </p:nvSpPr>
            <p:spPr bwMode="auto">
              <a:xfrm>
                <a:off x="3913" y="2972"/>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23" name="Freeform 1012"/>
              <p:cNvSpPr>
                <a:spLocks/>
              </p:cNvSpPr>
              <p:nvPr/>
            </p:nvSpPr>
            <p:spPr bwMode="auto">
              <a:xfrm>
                <a:off x="3921" y="2974"/>
                <a:ext cx="2" cy="2"/>
              </a:xfrm>
              <a:custGeom>
                <a:avLst/>
                <a:gdLst>
                  <a:gd name="T0" fmla="*/ 2 w 2"/>
                  <a:gd name="T1" fmla="*/ 2 h 2"/>
                  <a:gd name="T2" fmla="*/ 2 w 2"/>
                  <a:gd name="T3" fmla="*/ 0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lnTo>
                      <a:pt x="2" y="0"/>
                    </a:lnTo>
                    <a:lnTo>
                      <a:pt x="0" y="0"/>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24" name="Freeform 1013"/>
              <p:cNvSpPr>
                <a:spLocks/>
              </p:cNvSpPr>
              <p:nvPr/>
            </p:nvSpPr>
            <p:spPr bwMode="auto">
              <a:xfrm>
                <a:off x="3923" y="2864"/>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25" name="Freeform 1014"/>
              <p:cNvSpPr>
                <a:spLocks/>
              </p:cNvSpPr>
              <p:nvPr/>
            </p:nvSpPr>
            <p:spPr bwMode="auto">
              <a:xfrm>
                <a:off x="3926" y="282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26" name="Freeform 1015"/>
              <p:cNvSpPr>
                <a:spLocks/>
              </p:cNvSpPr>
              <p:nvPr/>
            </p:nvSpPr>
            <p:spPr bwMode="auto">
              <a:xfrm>
                <a:off x="3901" y="2707"/>
                <a:ext cx="28" cy="169"/>
              </a:xfrm>
              <a:custGeom>
                <a:avLst/>
                <a:gdLst>
                  <a:gd name="T0" fmla="*/ 17 w 32"/>
                  <a:gd name="T1" fmla="*/ 7 h 196"/>
                  <a:gd name="T2" fmla="*/ 11 w 32"/>
                  <a:gd name="T3" fmla="*/ 4 h 196"/>
                  <a:gd name="T4" fmla="*/ 7 w 32"/>
                  <a:gd name="T5" fmla="*/ 11 h 196"/>
                  <a:gd name="T6" fmla="*/ 11 w 32"/>
                  <a:gd name="T7" fmla="*/ 21 h 196"/>
                  <a:gd name="T8" fmla="*/ 12 w 32"/>
                  <a:gd name="T9" fmla="*/ 43 h 196"/>
                  <a:gd name="T10" fmla="*/ 10 w 32"/>
                  <a:gd name="T11" fmla="*/ 57 h 196"/>
                  <a:gd name="T12" fmla="*/ 16 w 32"/>
                  <a:gd name="T13" fmla="*/ 76 h 196"/>
                  <a:gd name="T14" fmla="*/ 14 w 32"/>
                  <a:gd name="T15" fmla="*/ 80 h 196"/>
                  <a:gd name="T16" fmla="*/ 12 w 32"/>
                  <a:gd name="T17" fmla="*/ 91 h 196"/>
                  <a:gd name="T18" fmla="*/ 22 w 32"/>
                  <a:gd name="T19" fmla="*/ 95 h 196"/>
                  <a:gd name="T20" fmla="*/ 22 w 32"/>
                  <a:gd name="T21" fmla="*/ 105 h 196"/>
                  <a:gd name="T22" fmla="*/ 18 w 32"/>
                  <a:gd name="T23" fmla="*/ 113 h 196"/>
                  <a:gd name="T24" fmla="*/ 18 w 32"/>
                  <a:gd name="T25" fmla="*/ 126 h 196"/>
                  <a:gd name="T26" fmla="*/ 16 w 32"/>
                  <a:gd name="T27" fmla="*/ 139 h 196"/>
                  <a:gd name="T28" fmla="*/ 19 w 32"/>
                  <a:gd name="T29" fmla="*/ 150 h 196"/>
                  <a:gd name="T30" fmla="*/ 23 w 32"/>
                  <a:gd name="T31" fmla="*/ 158 h 196"/>
                  <a:gd name="T32" fmla="*/ 18 w 32"/>
                  <a:gd name="T33" fmla="*/ 161 h 196"/>
                  <a:gd name="T34" fmla="*/ 19 w 32"/>
                  <a:gd name="T35" fmla="*/ 168 h 196"/>
                  <a:gd name="T36" fmla="*/ 18 w 32"/>
                  <a:gd name="T37" fmla="*/ 195 h 196"/>
                  <a:gd name="T38" fmla="*/ 20 w 32"/>
                  <a:gd name="T39" fmla="*/ 182 h 196"/>
                  <a:gd name="T40" fmla="*/ 17 w 32"/>
                  <a:gd name="T41" fmla="*/ 179 h 196"/>
                  <a:gd name="T42" fmla="*/ 28 w 32"/>
                  <a:gd name="T43" fmla="*/ 176 h 196"/>
                  <a:gd name="T44" fmla="*/ 30 w 32"/>
                  <a:gd name="T45" fmla="*/ 172 h 196"/>
                  <a:gd name="T46" fmla="*/ 28 w 32"/>
                  <a:gd name="T47" fmla="*/ 163 h 196"/>
                  <a:gd name="T48" fmla="*/ 30 w 32"/>
                  <a:gd name="T49" fmla="*/ 155 h 196"/>
                  <a:gd name="T50" fmla="*/ 30 w 32"/>
                  <a:gd name="T51" fmla="*/ 142 h 196"/>
                  <a:gd name="T52" fmla="*/ 28 w 32"/>
                  <a:gd name="T53" fmla="*/ 132 h 196"/>
                  <a:gd name="T54" fmla="*/ 29 w 32"/>
                  <a:gd name="T55" fmla="*/ 131 h 196"/>
                  <a:gd name="T56" fmla="*/ 29 w 32"/>
                  <a:gd name="T57" fmla="*/ 128 h 196"/>
                  <a:gd name="T58" fmla="*/ 28 w 32"/>
                  <a:gd name="T59" fmla="*/ 120 h 196"/>
                  <a:gd name="T60" fmla="*/ 25 w 32"/>
                  <a:gd name="T61" fmla="*/ 112 h 196"/>
                  <a:gd name="T62" fmla="*/ 30 w 32"/>
                  <a:gd name="T63" fmla="*/ 108 h 196"/>
                  <a:gd name="T64" fmla="*/ 30 w 32"/>
                  <a:gd name="T65" fmla="*/ 98 h 196"/>
                  <a:gd name="T66" fmla="*/ 25 w 32"/>
                  <a:gd name="T67" fmla="*/ 93 h 196"/>
                  <a:gd name="T68" fmla="*/ 23 w 32"/>
                  <a:gd name="T69" fmla="*/ 81 h 196"/>
                  <a:gd name="T70" fmla="*/ 20 w 32"/>
                  <a:gd name="T71" fmla="*/ 62 h 196"/>
                  <a:gd name="T72" fmla="*/ 21 w 32"/>
                  <a:gd name="T73" fmla="*/ 57 h 196"/>
                  <a:gd name="T74" fmla="*/ 20 w 32"/>
                  <a:gd name="T75" fmla="*/ 37 h 196"/>
                  <a:gd name="T76" fmla="*/ 14 w 32"/>
                  <a:gd name="T77" fmla="*/ 45 h 196"/>
                  <a:gd name="T78" fmla="*/ 23 w 32"/>
                  <a:gd name="T79" fmla="*/ 35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 h="196">
                    <a:moveTo>
                      <a:pt x="24" y="17"/>
                    </a:moveTo>
                    <a:cubicBezTo>
                      <a:pt x="22" y="14"/>
                      <a:pt x="21" y="10"/>
                      <a:pt x="17" y="7"/>
                    </a:cubicBezTo>
                    <a:cubicBezTo>
                      <a:pt x="20" y="8"/>
                      <a:pt x="20" y="8"/>
                      <a:pt x="20" y="8"/>
                    </a:cubicBezTo>
                    <a:cubicBezTo>
                      <a:pt x="18" y="6"/>
                      <a:pt x="15" y="0"/>
                      <a:pt x="11" y="4"/>
                    </a:cubicBezTo>
                    <a:cubicBezTo>
                      <a:pt x="13" y="5"/>
                      <a:pt x="13" y="5"/>
                      <a:pt x="13" y="5"/>
                    </a:cubicBezTo>
                    <a:cubicBezTo>
                      <a:pt x="16" y="9"/>
                      <a:pt x="9" y="8"/>
                      <a:pt x="7" y="11"/>
                    </a:cubicBezTo>
                    <a:cubicBezTo>
                      <a:pt x="8" y="15"/>
                      <a:pt x="17" y="17"/>
                      <a:pt x="15" y="20"/>
                    </a:cubicBezTo>
                    <a:cubicBezTo>
                      <a:pt x="15" y="22"/>
                      <a:pt x="13" y="21"/>
                      <a:pt x="11" y="21"/>
                    </a:cubicBezTo>
                    <a:cubicBezTo>
                      <a:pt x="11" y="24"/>
                      <a:pt x="17" y="26"/>
                      <a:pt x="18" y="28"/>
                    </a:cubicBezTo>
                    <a:cubicBezTo>
                      <a:pt x="0" y="29"/>
                      <a:pt x="23" y="38"/>
                      <a:pt x="12" y="43"/>
                    </a:cubicBezTo>
                    <a:cubicBezTo>
                      <a:pt x="13" y="46"/>
                      <a:pt x="12" y="50"/>
                      <a:pt x="15" y="54"/>
                    </a:cubicBezTo>
                    <a:cubicBezTo>
                      <a:pt x="11" y="52"/>
                      <a:pt x="15" y="58"/>
                      <a:pt x="10" y="57"/>
                    </a:cubicBezTo>
                    <a:cubicBezTo>
                      <a:pt x="20" y="58"/>
                      <a:pt x="5" y="69"/>
                      <a:pt x="18" y="70"/>
                    </a:cubicBezTo>
                    <a:cubicBezTo>
                      <a:pt x="14" y="75"/>
                      <a:pt x="19" y="70"/>
                      <a:pt x="16" y="76"/>
                    </a:cubicBezTo>
                    <a:cubicBezTo>
                      <a:pt x="14" y="76"/>
                      <a:pt x="14" y="75"/>
                      <a:pt x="14" y="75"/>
                    </a:cubicBezTo>
                    <a:cubicBezTo>
                      <a:pt x="12" y="77"/>
                      <a:pt x="20" y="78"/>
                      <a:pt x="14" y="80"/>
                    </a:cubicBezTo>
                    <a:cubicBezTo>
                      <a:pt x="13" y="85"/>
                      <a:pt x="17" y="81"/>
                      <a:pt x="21" y="84"/>
                    </a:cubicBezTo>
                    <a:cubicBezTo>
                      <a:pt x="19" y="89"/>
                      <a:pt x="17" y="88"/>
                      <a:pt x="12" y="91"/>
                    </a:cubicBezTo>
                    <a:cubicBezTo>
                      <a:pt x="18" y="91"/>
                      <a:pt x="15" y="94"/>
                      <a:pt x="19" y="97"/>
                    </a:cubicBezTo>
                    <a:cubicBezTo>
                      <a:pt x="19" y="96"/>
                      <a:pt x="20" y="93"/>
                      <a:pt x="22" y="95"/>
                    </a:cubicBezTo>
                    <a:cubicBezTo>
                      <a:pt x="21" y="101"/>
                      <a:pt x="26" y="100"/>
                      <a:pt x="28" y="106"/>
                    </a:cubicBezTo>
                    <a:cubicBezTo>
                      <a:pt x="21" y="109"/>
                      <a:pt x="28" y="100"/>
                      <a:pt x="22" y="105"/>
                    </a:cubicBezTo>
                    <a:cubicBezTo>
                      <a:pt x="19" y="101"/>
                      <a:pt x="20" y="99"/>
                      <a:pt x="15" y="97"/>
                    </a:cubicBezTo>
                    <a:cubicBezTo>
                      <a:pt x="14" y="102"/>
                      <a:pt x="15" y="107"/>
                      <a:pt x="18" y="113"/>
                    </a:cubicBezTo>
                    <a:cubicBezTo>
                      <a:pt x="17" y="116"/>
                      <a:pt x="15" y="111"/>
                      <a:pt x="14" y="114"/>
                    </a:cubicBezTo>
                    <a:cubicBezTo>
                      <a:pt x="11" y="119"/>
                      <a:pt x="21" y="122"/>
                      <a:pt x="18" y="126"/>
                    </a:cubicBezTo>
                    <a:cubicBezTo>
                      <a:pt x="15" y="125"/>
                      <a:pt x="15" y="125"/>
                      <a:pt x="15" y="125"/>
                    </a:cubicBezTo>
                    <a:cubicBezTo>
                      <a:pt x="20" y="127"/>
                      <a:pt x="14" y="134"/>
                      <a:pt x="16" y="139"/>
                    </a:cubicBezTo>
                    <a:cubicBezTo>
                      <a:pt x="18" y="138"/>
                      <a:pt x="19" y="138"/>
                      <a:pt x="21" y="139"/>
                    </a:cubicBezTo>
                    <a:cubicBezTo>
                      <a:pt x="12" y="138"/>
                      <a:pt x="25" y="145"/>
                      <a:pt x="19" y="150"/>
                    </a:cubicBezTo>
                    <a:cubicBezTo>
                      <a:pt x="24" y="150"/>
                      <a:pt x="28" y="154"/>
                      <a:pt x="28" y="157"/>
                    </a:cubicBezTo>
                    <a:cubicBezTo>
                      <a:pt x="27" y="158"/>
                      <a:pt x="24" y="158"/>
                      <a:pt x="23" y="158"/>
                    </a:cubicBezTo>
                    <a:cubicBezTo>
                      <a:pt x="26" y="153"/>
                      <a:pt x="17" y="153"/>
                      <a:pt x="14" y="150"/>
                    </a:cubicBezTo>
                    <a:cubicBezTo>
                      <a:pt x="17" y="153"/>
                      <a:pt x="14" y="158"/>
                      <a:pt x="18" y="161"/>
                    </a:cubicBezTo>
                    <a:cubicBezTo>
                      <a:pt x="14" y="160"/>
                      <a:pt x="14" y="160"/>
                      <a:pt x="14" y="160"/>
                    </a:cubicBezTo>
                    <a:cubicBezTo>
                      <a:pt x="13" y="164"/>
                      <a:pt x="24" y="163"/>
                      <a:pt x="19" y="168"/>
                    </a:cubicBezTo>
                    <a:cubicBezTo>
                      <a:pt x="16" y="168"/>
                      <a:pt x="16" y="168"/>
                      <a:pt x="16" y="168"/>
                    </a:cubicBezTo>
                    <a:cubicBezTo>
                      <a:pt x="17" y="177"/>
                      <a:pt x="11" y="188"/>
                      <a:pt x="18" y="195"/>
                    </a:cubicBezTo>
                    <a:cubicBezTo>
                      <a:pt x="21" y="196"/>
                      <a:pt x="27" y="192"/>
                      <a:pt x="29" y="192"/>
                    </a:cubicBezTo>
                    <a:cubicBezTo>
                      <a:pt x="27" y="187"/>
                      <a:pt x="22" y="185"/>
                      <a:pt x="20" y="182"/>
                    </a:cubicBezTo>
                    <a:cubicBezTo>
                      <a:pt x="25" y="182"/>
                      <a:pt x="25" y="182"/>
                      <a:pt x="25" y="182"/>
                    </a:cubicBezTo>
                    <a:cubicBezTo>
                      <a:pt x="21" y="181"/>
                      <a:pt x="19" y="177"/>
                      <a:pt x="17" y="179"/>
                    </a:cubicBezTo>
                    <a:cubicBezTo>
                      <a:pt x="14" y="176"/>
                      <a:pt x="21" y="177"/>
                      <a:pt x="18" y="174"/>
                    </a:cubicBezTo>
                    <a:cubicBezTo>
                      <a:pt x="24" y="174"/>
                      <a:pt x="24" y="176"/>
                      <a:pt x="28" y="176"/>
                    </a:cubicBezTo>
                    <a:cubicBezTo>
                      <a:pt x="26" y="173"/>
                      <a:pt x="26" y="173"/>
                      <a:pt x="26" y="173"/>
                    </a:cubicBezTo>
                    <a:cubicBezTo>
                      <a:pt x="28" y="174"/>
                      <a:pt x="28" y="171"/>
                      <a:pt x="30" y="172"/>
                    </a:cubicBezTo>
                    <a:cubicBezTo>
                      <a:pt x="23" y="167"/>
                      <a:pt x="32" y="165"/>
                      <a:pt x="29" y="160"/>
                    </a:cubicBezTo>
                    <a:cubicBezTo>
                      <a:pt x="28" y="163"/>
                      <a:pt x="28" y="163"/>
                      <a:pt x="28" y="163"/>
                    </a:cubicBezTo>
                    <a:cubicBezTo>
                      <a:pt x="25" y="163"/>
                      <a:pt x="26" y="161"/>
                      <a:pt x="25" y="160"/>
                    </a:cubicBezTo>
                    <a:cubicBezTo>
                      <a:pt x="29" y="159"/>
                      <a:pt x="28" y="158"/>
                      <a:pt x="30" y="155"/>
                    </a:cubicBezTo>
                    <a:cubicBezTo>
                      <a:pt x="28" y="153"/>
                      <a:pt x="23" y="151"/>
                      <a:pt x="23" y="148"/>
                    </a:cubicBezTo>
                    <a:cubicBezTo>
                      <a:pt x="28" y="149"/>
                      <a:pt x="26" y="143"/>
                      <a:pt x="30" y="142"/>
                    </a:cubicBezTo>
                    <a:cubicBezTo>
                      <a:pt x="25" y="142"/>
                      <a:pt x="28" y="136"/>
                      <a:pt x="25" y="136"/>
                    </a:cubicBezTo>
                    <a:cubicBezTo>
                      <a:pt x="24" y="134"/>
                      <a:pt x="25" y="132"/>
                      <a:pt x="28" y="132"/>
                    </a:cubicBezTo>
                    <a:cubicBezTo>
                      <a:pt x="29" y="133"/>
                      <a:pt x="29" y="133"/>
                      <a:pt x="29" y="133"/>
                    </a:cubicBezTo>
                    <a:cubicBezTo>
                      <a:pt x="29" y="131"/>
                      <a:pt x="29" y="131"/>
                      <a:pt x="29" y="131"/>
                    </a:cubicBezTo>
                    <a:cubicBezTo>
                      <a:pt x="30" y="132"/>
                      <a:pt x="30" y="132"/>
                      <a:pt x="30" y="132"/>
                    </a:cubicBezTo>
                    <a:cubicBezTo>
                      <a:pt x="30" y="130"/>
                      <a:pt x="26" y="130"/>
                      <a:pt x="29" y="128"/>
                    </a:cubicBezTo>
                    <a:cubicBezTo>
                      <a:pt x="30" y="128"/>
                      <a:pt x="30" y="129"/>
                      <a:pt x="31" y="130"/>
                    </a:cubicBezTo>
                    <a:cubicBezTo>
                      <a:pt x="32" y="126"/>
                      <a:pt x="23" y="123"/>
                      <a:pt x="28" y="120"/>
                    </a:cubicBezTo>
                    <a:cubicBezTo>
                      <a:pt x="25" y="119"/>
                      <a:pt x="25" y="115"/>
                      <a:pt x="19" y="116"/>
                    </a:cubicBezTo>
                    <a:cubicBezTo>
                      <a:pt x="21" y="114"/>
                      <a:pt x="26" y="115"/>
                      <a:pt x="25" y="112"/>
                    </a:cubicBezTo>
                    <a:cubicBezTo>
                      <a:pt x="20" y="110"/>
                      <a:pt x="27" y="108"/>
                      <a:pt x="23" y="105"/>
                    </a:cubicBezTo>
                    <a:cubicBezTo>
                      <a:pt x="29" y="109"/>
                      <a:pt x="25" y="105"/>
                      <a:pt x="30" y="108"/>
                    </a:cubicBezTo>
                    <a:cubicBezTo>
                      <a:pt x="32" y="106"/>
                      <a:pt x="25" y="103"/>
                      <a:pt x="26" y="99"/>
                    </a:cubicBezTo>
                    <a:cubicBezTo>
                      <a:pt x="30" y="98"/>
                      <a:pt x="30" y="98"/>
                      <a:pt x="30" y="98"/>
                    </a:cubicBezTo>
                    <a:cubicBezTo>
                      <a:pt x="28" y="96"/>
                      <a:pt x="24" y="95"/>
                      <a:pt x="28" y="93"/>
                    </a:cubicBezTo>
                    <a:cubicBezTo>
                      <a:pt x="25" y="93"/>
                      <a:pt x="25" y="93"/>
                      <a:pt x="25" y="93"/>
                    </a:cubicBezTo>
                    <a:cubicBezTo>
                      <a:pt x="27" y="91"/>
                      <a:pt x="25" y="87"/>
                      <a:pt x="29" y="84"/>
                    </a:cubicBezTo>
                    <a:cubicBezTo>
                      <a:pt x="23" y="81"/>
                      <a:pt x="23" y="81"/>
                      <a:pt x="23" y="81"/>
                    </a:cubicBezTo>
                    <a:cubicBezTo>
                      <a:pt x="30" y="76"/>
                      <a:pt x="23" y="70"/>
                      <a:pt x="17" y="66"/>
                    </a:cubicBezTo>
                    <a:cubicBezTo>
                      <a:pt x="18" y="65"/>
                      <a:pt x="19" y="62"/>
                      <a:pt x="20" y="62"/>
                    </a:cubicBezTo>
                    <a:cubicBezTo>
                      <a:pt x="23" y="64"/>
                      <a:pt x="23" y="64"/>
                      <a:pt x="23" y="64"/>
                    </a:cubicBezTo>
                    <a:cubicBezTo>
                      <a:pt x="23" y="61"/>
                      <a:pt x="27" y="58"/>
                      <a:pt x="21" y="57"/>
                    </a:cubicBezTo>
                    <a:cubicBezTo>
                      <a:pt x="19" y="55"/>
                      <a:pt x="25" y="55"/>
                      <a:pt x="26" y="53"/>
                    </a:cubicBezTo>
                    <a:cubicBezTo>
                      <a:pt x="18" y="48"/>
                      <a:pt x="32" y="38"/>
                      <a:pt x="20" y="37"/>
                    </a:cubicBezTo>
                    <a:cubicBezTo>
                      <a:pt x="20" y="39"/>
                      <a:pt x="17" y="43"/>
                      <a:pt x="18" y="47"/>
                    </a:cubicBezTo>
                    <a:cubicBezTo>
                      <a:pt x="16" y="46"/>
                      <a:pt x="14" y="47"/>
                      <a:pt x="14" y="45"/>
                    </a:cubicBezTo>
                    <a:cubicBezTo>
                      <a:pt x="13" y="41"/>
                      <a:pt x="18" y="39"/>
                      <a:pt x="16" y="35"/>
                    </a:cubicBezTo>
                    <a:cubicBezTo>
                      <a:pt x="23" y="35"/>
                      <a:pt x="23" y="35"/>
                      <a:pt x="23" y="35"/>
                    </a:cubicBezTo>
                    <a:cubicBezTo>
                      <a:pt x="31" y="29"/>
                      <a:pt x="13" y="22"/>
                      <a:pt x="24"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27" name="Freeform 1016"/>
              <p:cNvSpPr>
                <a:spLocks/>
              </p:cNvSpPr>
              <p:nvPr/>
            </p:nvSpPr>
            <p:spPr bwMode="auto">
              <a:xfrm>
                <a:off x="3922" y="2763"/>
                <a:ext cx="3" cy="3"/>
              </a:xfrm>
              <a:custGeom>
                <a:avLst/>
                <a:gdLst>
                  <a:gd name="T0" fmla="*/ 0 w 3"/>
                  <a:gd name="T1" fmla="*/ 3 h 3"/>
                  <a:gd name="T2" fmla="*/ 3 w 3"/>
                  <a:gd name="T3" fmla="*/ 0 h 3"/>
                  <a:gd name="T4" fmla="*/ 0 w 3"/>
                  <a:gd name="T5" fmla="*/ 1 h 3"/>
                  <a:gd name="T6" fmla="*/ 0 w 3"/>
                  <a:gd name="T7" fmla="*/ 3 h 3"/>
                </a:gdLst>
                <a:ahLst/>
                <a:cxnLst>
                  <a:cxn ang="0">
                    <a:pos x="T0" y="T1"/>
                  </a:cxn>
                  <a:cxn ang="0">
                    <a:pos x="T2" y="T3"/>
                  </a:cxn>
                  <a:cxn ang="0">
                    <a:pos x="T4" y="T5"/>
                  </a:cxn>
                  <a:cxn ang="0">
                    <a:pos x="T6" y="T7"/>
                  </a:cxn>
                </a:cxnLst>
                <a:rect l="0" t="0" r="r" b="b"/>
                <a:pathLst>
                  <a:path w="3" h="3">
                    <a:moveTo>
                      <a:pt x="0" y="3"/>
                    </a:moveTo>
                    <a:cubicBezTo>
                      <a:pt x="3" y="0"/>
                      <a:pt x="3" y="0"/>
                      <a:pt x="3" y="0"/>
                    </a:cubicBezTo>
                    <a:cubicBezTo>
                      <a:pt x="0" y="1"/>
                      <a:pt x="0" y="1"/>
                      <a:pt x="0" y="1"/>
                    </a:cubicBezTo>
                    <a:cubicBezTo>
                      <a:pt x="1" y="1"/>
                      <a:pt x="1" y="2"/>
                      <a:pt x="0"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28" name="Freeform 1017"/>
              <p:cNvSpPr>
                <a:spLocks/>
              </p:cNvSpPr>
              <p:nvPr/>
            </p:nvSpPr>
            <p:spPr bwMode="auto">
              <a:xfrm>
                <a:off x="3921" y="2762"/>
                <a:ext cx="1" cy="2"/>
              </a:xfrm>
              <a:custGeom>
                <a:avLst/>
                <a:gdLst>
                  <a:gd name="T0" fmla="*/ 1 w 1"/>
                  <a:gd name="T1" fmla="*/ 2 h 2"/>
                  <a:gd name="T2" fmla="*/ 0 w 1"/>
                  <a:gd name="T3" fmla="*/ 0 h 2"/>
                  <a:gd name="T4" fmla="*/ 0 w 1"/>
                  <a:gd name="T5" fmla="*/ 2 h 2"/>
                  <a:gd name="T6" fmla="*/ 1 w 1"/>
                  <a:gd name="T7" fmla="*/ 2 h 2"/>
                </a:gdLst>
                <a:ahLst/>
                <a:cxnLst>
                  <a:cxn ang="0">
                    <a:pos x="T0" y="T1"/>
                  </a:cxn>
                  <a:cxn ang="0">
                    <a:pos x="T2" y="T3"/>
                  </a:cxn>
                  <a:cxn ang="0">
                    <a:pos x="T4" y="T5"/>
                  </a:cxn>
                  <a:cxn ang="0">
                    <a:pos x="T6" y="T7"/>
                  </a:cxn>
                </a:cxnLst>
                <a:rect l="0" t="0" r="r" b="b"/>
                <a:pathLst>
                  <a:path w="1" h="2">
                    <a:moveTo>
                      <a:pt x="1" y="2"/>
                    </a:moveTo>
                    <a:cubicBezTo>
                      <a:pt x="0" y="0"/>
                      <a:pt x="0" y="0"/>
                      <a:pt x="0" y="0"/>
                    </a:cubicBezTo>
                    <a:cubicBezTo>
                      <a:pt x="0" y="1"/>
                      <a:pt x="0" y="1"/>
                      <a:pt x="0" y="2"/>
                    </a:cubicBezTo>
                    <a:lnTo>
                      <a:pt x="1"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29" name="Freeform 1018"/>
              <p:cNvSpPr>
                <a:spLocks/>
              </p:cNvSpPr>
              <p:nvPr/>
            </p:nvSpPr>
            <p:spPr bwMode="auto">
              <a:xfrm>
                <a:off x="3919" y="2709"/>
                <a:ext cx="2" cy="3"/>
              </a:xfrm>
              <a:custGeom>
                <a:avLst/>
                <a:gdLst>
                  <a:gd name="T0" fmla="*/ 2 w 2"/>
                  <a:gd name="T1" fmla="*/ 4 h 4"/>
                  <a:gd name="T2" fmla="*/ 2 w 2"/>
                  <a:gd name="T3" fmla="*/ 0 h 4"/>
                  <a:gd name="T4" fmla="*/ 2 w 2"/>
                  <a:gd name="T5" fmla="*/ 4 h 4"/>
                </a:gdLst>
                <a:ahLst/>
                <a:cxnLst>
                  <a:cxn ang="0">
                    <a:pos x="T0" y="T1"/>
                  </a:cxn>
                  <a:cxn ang="0">
                    <a:pos x="T2" y="T3"/>
                  </a:cxn>
                  <a:cxn ang="0">
                    <a:pos x="T4" y="T5"/>
                  </a:cxn>
                </a:cxnLst>
                <a:rect l="0" t="0" r="r" b="b"/>
                <a:pathLst>
                  <a:path w="2" h="4">
                    <a:moveTo>
                      <a:pt x="2" y="4"/>
                    </a:moveTo>
                    <a:cubicBezTo>
                      <a:pt x="2" y="3"/>
                      <a:pt x="2" y="2"/>
                      <a:pt x="2" y="0"/>
                    </a:cubicBezTo>
                    <a:cubicBezTo>
                      <a:pt x="1" y="1"/>
                      <a:pt x="0" y="3"/>
                      <a:pt x="2"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30" name="Freeform 1019"/>
              <p:cNvSpPr>
                <a:spLocks/>
              </p:cNvSpPr>
              <p:nvPr/>
            </p:nvSpPr>
            <p:spPr bwMode="auto">
              <a:xfrm>
                <a:off x="3918" y="2709"/>
                <a:ext cx="1" cy="1"/>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1"/>
                    </a:lnTo>
                    <a:lnTo>
                      <a:pt x="1"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31" name="Freeform 1020"/>
              <p:cNvSpPr>
                <a:spLocks/>
              </p:cNvSpPr>
              <p:nvPr/>
            </p:nvSpPr>
            <p:spPr bwMode="auto">
              <a:xfrm>
                <a:off x="3900" y="2621"/>
                <a:ext cx="23" cy="88"/>
              </a:xfrm>
              <a:custGeom>
                <a:avLst/>
                <a:gdLst>
                  <a:gd name="T0" fmla="*/ 14 w 26"/>
                  <a:gd name="T1" fmla="*/ 18 h 102"/>
                  <a:gd name="T2" fmla="*/ 10 w 26"/>
                  <a:gd name="T3" fmla="*/ 13 h 102"/>
                  <a:gd name="T4" fmla="*/ 13 w 26"/>
                  <a:gd name="T5" fmla="*/ 8 h 102"/>
                  <a:gd name="T6" fmla="*/ 5 w 26"/>
                  <a:gd name="T7" fmla="*/ 2 h 102"/>
                  <a:gd name="T8" fmla="*/ 11 w 26"/>
                  <a:gd name="T9" fmla="*/ 50 h 102"/>
                  <a:gd name="T10" fmla="*/ 7 w 26"/>
                  <a:gd name="T11" fmla="*/ 48 h 102"/>
                  <a:gd name="T12" fmla="*/ 13 w 26"/>
                  <a:gd name="T13" fmla="*/ 65 h 102"/>
                  <a:gd name="T14" fmla="*/ 7 w 26"/>
                  <a:gd name="T15" fmla="*/ 65 h 102"/>
                  <a:gd name="T16" fmla="*/ 9 w 26"/>
                  <a:gd name="T17" fmla="*/ 76 h 102"/>
                  <a:gd name="T18" fmla="*/ 12 w 26"/>
                  <a:gd name="T19" fmla="*/ 75 h 102"/>
                  <a:gd name="T20" fmla="*/ 10 w 26"/>
                  <a:gd name="T21" fmla="*/ 78 h 102"/>
                  <a:gd name="T22" fmla="*/ 12 w 26"/>
                  <a:gd name="T23" fmla="*/ 77 h 102"/>
                  <a:gd name="T24" fmla="*/ 12 w 26"/>
                  <a:gd name="T25" fmla="*/ 84 h 102"/>
                  <a:gd name="T26" fmla="*/ 11 w 26"/>
                  <a:gd name="T27" fmla="*/ 82 h 102"/>
                  <a:gd name="T28" fmla="*/ 13 w 26"/>
                  <a:gd name="T29" fmla="*/ 88 h 102"/>
                  <a:gd name="T30" fmla="*/ 9 w 26"/>
                  <a:gd name="T31" fmla="*/ 88 h 102"/>
                  <a:gd name="T32" fmla="*/ 15 w 26"/>
                  <a:gd name="T33" fmla="*/ 101 h 102"/>
                  <a:gd name="T34" fmla="*/ 19 w 26"/>
                  <a:gd name="T35" fmla="*/ 102 h 102"/>
                  <a:gd name="T36" fmla="*/ 16 w 26"/>
                  <a:gd name="T37" fmla="*/ 91 h 102"/>
                  <a:gd name="T38" fmla="*/ 16 w 26"/>
                  <a:gd name="T39" fmla="*/ 92 h 102"/>
                  <a:gd name="T40" fmla="*/ 14 w 26"/>
                  <a:gd name="T41" fmla="*/ 84 h 102"/>
                  <a:gd name="T42" fmla="*/ 19 w 26"/>
                  <a:gd name="T43" fmla="*/ 89 h 102"/>
                  <a:gd name="T44" fmla="*/ 23 w 26"/>
                  <a:gd name="T45" fmla="*/ 77 h 102"/>
                  <a:gd name="T46" fmla="*/ 23 w 26"/>
                  <a:gd name="T47" fmla="*/ 77 h 102"/>
                  <a:gd name="T48" fmla="*/ 22 w 26"/>
                  <a:gd name="T49" fmla="*/ 74 h 102"/>
                  <a:gd name="T50" fmla="*/ 19 w 26"/>
                  <a:gd name="T51" fmla="*/ 76 h 102"/>
                  <a:gd name="T52" fmla="*/ 12 w 26"/>
                  <a:gd name="T53" fmla="*/ 74 h 102"/>
                  <a:gd name="T54" fmla="*/ 12 w 26"/>
                  <a:gd name="T55" fmla="*/ 70 h 102"/>
                  <a:gd name="T56" fmla="*/ 18 w 26"/>
                  <a:gd name="T57" fmla="*/ 73 h 102"/>
                  <a:gd name="T58" fmla="*/ 15 w 26"/>
                  <a:gd name="T59" fmla="*/ 70 h 102"/>
                  <a:gd name="T60" fmla="*/ 21 w 26"/>
                  <a:gd name="T61" fmla="*/ 66 h 102"/>
                  <a:gd name="T62" fmla="*/ 15 w 26"/>
                  <a:gd name="T63" fmla="*/ 66 h 102"/>
                  <a:gd name="T64" fmla="*/ 15 w 26"/>
                  <a:gd name="T65" fmla="*/ 46 h 102"/>
                  <a:gd name="T66" fmla="*/ 19 w 26"/>
                  <a:gd name="T67" fmla="*/ 49 h 102"/>
                  <a:gd name="T68" fmla="*/ 14 w 26"/>
                  <a:gd name="T69" fmla="*/ 45 h 102"/>
                  <a:gd name="T70" fmla="*/ 16 w 26"/>
                  <a:gd name="T71" fmla="*/ 33 h 102"/>
                  <a:gd name="T72" fmla="*/ 13 w 26"/>
                  <a:gd name="T73" fmla="*/ 34 h 102"/>
                  <a:gd name="T74" fmla="*/ 14 w 26"/>
                  <a:gd name="T75" fmla="*/ 21 h 102"/>
                  <a:gd name="T76" fmla="*/ 14 w 26"/>
                  <a:gd name="T77" fmla="*/ 21 h 102"/>
                  <a:gd name="T78" fmla="*/ 8 w 26"/>
                  <a:gd name="T79" fmla="*/ 15 h 102"/>
                  <a:gd name="T80" fmla="*/ 14 w 26"/>
                  <a:gd name="T81" fmla="*/ 18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102">
                    <a:moveTo>
                      <a:pt x="14" y="18"/>
                    </a:moveTo>
                    <a:cubicBezTo>
                      <a:pt x="10" y="13"/>
                      <a:pt x="10" y="13"/>
                      <a:pt x="10" y="13"/>
                    </a:cubicBezTo>
                    <a:cubicBezTo>
                      <a:pt x="12" y="12"/>
                      <a:pt x="9" y="7"/>
                      <a:pt x="13" y="8"/>
                    </a:cubicBezTo>
                    <a:cubicBezTo>
                      <a:pt x="8" y="6"/>
                      <a:pt x="13" y="0"/>
                      <a:pt x="5" y="2"/>
                    </a:cubicBezTo>
                    <a:cubicBezTo>
                      <a:pt x="8" y="16"/>
                      <a:pt x="4" y="34"/>
                      <a:pt x="11" y="50"/>
                    </a:cubicBezTo>
                    <a:cubicBezTo>
                      <a:pt x="7" y="48"/>
                      <a:pt x="7" y="48"/>
                      <a:pt x="7" y="48"/>
                    </a:cubicBezTo>
                    <a:cubicBezTo>
                      <a:pt x="14" y="56"/>
                      <a:pt x="0" y="59"/>
                      <a:pt x="13" y="65"/>
                    </a:cubicBezTo>
                    <a:cubicBezTo>
                      <a:pt x="7" y="65"/>
                      <a:pt x="7" y="65"/>
                      <a:pt x="7" y="65"/>
                    </a:cubicBezTo>
                    <a:cubicBezTo>
                      <a:pt x="5" y="68"/>
                      <a:pt x="16" y="72"/>
                      <a:pt x="9" y="76"/>
                    </a:cubicBezTo>
                    <a:cubicBezTo>
                      <a:pt x="12" y="75"/>
                      <a:pt x="12" y="75"/>
                      <a:pt x="12" y="75"/>
                    </a:cubicBezTo>
                    <a:cubicBezTo>
                      <a:pt x="10" y="78"/>
                      <a:pt x="10" y="78"/>
                      <a:pt x="10" y="78"/>
                    </a:cubicBezTo>
                    <a:cubicBezTo>
                      <a:pt x="12" y="77"/>
                      <a:pt x="12" y="77"/>
                      <a:pt x="12" y="77"/>
                    </a:cubicBezTo>
                    <a:cubicBezTo>
                      <a:pt x="14" y="80"/>
                      <a:pt x="14" y="82"/>
                      <a:pt x="12" y="84"/>
                    </a:cubicBezTo>
                    <a:cubicBezTo>
                      <a:pt x="10" y="85"/>
                      <a:pt x="11" y="83"/>
                      <a:pt x="11" y="82"/>
                    </a:cubicBezTo>
                    <a:cubicBezTo>
                      <a:pt x="9" y="84"/>
                      <a:pt x="13" y="86"/>
                      <a:pt x="13" y="88"/>
                    </a:cubicBezTo>
                    <a:cubicBezTo>
                      <a:pt x="11" y="89"/>
                      <a:pt x="10" y="88"/>
                      <a:pt x="9" y="88"/>
                    </a:cubicBezTo>
                    <a:cubicBezTo>
                      <a:pt x="12" y="94"/>
                      <a:pt x="5" y="97"/>
                      <a:pt x="15" y="101"/>
                    </a:cubicBezTo>
                    <a:cubicBezTo>
                      <a:pt x="17" y="102"/>
                      <a:pt x="18" y="100"/>
                      <a:pt x="19" y="102"/>
                    </a:cubicBezTo>
                    <a:cubicBezTo>
                      <a:pt x="22" y="98"/>
                      <a:pt x="18" y="94"/>
                      <a:pt x="16" y="91"/>
                    </a:cubicBezTo>
                    <a:cubicBezTo>
                      <a:pt x="16" y="92"/>
                      <a:pt x="16" y="92"/>
                      <a:pt x="16" y="92"/>
                    </a:cubicBezTo>
                    <a:cubicBezTo>
                      <a:pt x="6" y="89"/>
                      <a:pt x="18" y="89"/>
                      <a:pt x="14" y="84"/>
                    </a:cubicBezTo>
                    <a:cubicBezTo>
                      <a:pt x="17" y="86"/>
                      <a:pt x="17" y="88"/>
                      <a:pt x="19" y="89"/>
                    </a:cubicBezTo>
                    <a:cubicBezTo>
                      <a:pt x="26" y="83"/>
                      <a:pt x="14" y="81"/>
                      <a:pt x="23" y="77"/>
                    </a:cubicBezTo>
                    <a:cubicBezTo>
                      <a:pt x="23" y="77"/>
                      <a:pt x="23" y="77"/>
                      <a:pt x="23" y="77"/>
                    </a:cubicBezTo>
                    <a:cubicBezTo>
                      <a:pt x="24" y="77"/>
                      <a:pt x="23" y="75"/>
                      <a:pt x="22" y="74"/>
                    </a:cubicBezTo>
                    <a:cubicBezTo>
                      <a:pt x="20" y="74"/>
                      <a:pt x="20" y="76"/>
                      <a:pt x="19" y="76"/>
                    </a:cubicBezTo>
                    <a:cubicBezTo>
                      <a:pt x="18" y="75"/>
                      <a:pt x="14" y="74"/>
                      <a:pt x="12" y="74"/>
                    </a:cubicBezTo>
                    <a:cubicBezTo>
                      <a:pt x="16" y="73"/>
                      <a:pt x="10" y="72"/>
                      <a:pt x="12" y="70"/>
                    </a:cubicBezTo>
                    <a:cubicBezTo>
                      <a:pt x="16" y="69"/>
                      <a:pt x="16" y="72"/>
                      <a:pt x="18" y="73"/>
                    </a:cubicBezTo>
                    <a:cubicBezTo>
                      <a:pt x="15" y="70"/>
                      <a:pt x="15" y="70"/>
                      <a:pt x="15" y="70"/>
                    </a:cubicBezTo>
                    <a:cubicBezTo>
                      <a:pt x="15" y="67"/>
                      <a:pt x="19" y="67"/>
                      <a:pt x="21" y="66"/>
                    </a:cubicBezTo>
                    <a:cubicBezTo>
                      <a:pt x="19" y="64"/>
                      <a:pt x="19" y="67"/>
                      <a:pt x="15" y="66"/>
                    </a:cubicBezTo>
                    <a:cubicBezTo>
                      <a:pt x="20" y="63"/>
                      <a:pt x="19" y="51"/>
                      <a:pt x="15" y="46"/>
                    </a:cubicBezTo>
                    <a:cubicBezTo>
                      <a:pt x="16" y="48"/>
                      <a:pt x="19" y="47"/>
                      <a:pt x="19" y="49"/>
                    </a:cubicBezTo>
                    <a:cubicBezTo>
                      <a:pt x="19" y="48"/>
                      <a:pt x="17" y="45"/>
                      <a:pt x="14" y="45"/>
                    </a:cubicBezTo>
                    <a:cubicBezTo>
                      <a:pt x="12" y="41"/>
                      <a:pt x="14" y="36"/>
                      <a:pt x="16" y="33"/>
                    </a:cubicBezTo>
                    <a:cubicBezTo>
                      <a:pt x="13" y="34"/>
                      <a:pt x="13" y="34"/>
                      <a:pt x="13" y="34"/>
                    </a:cubicBezTo>
                    <a:cubicBezTo>
                      <a:pt x="8" y="31"/>
                      <a:pt x="17" y="26"/>
                      <a:pt x="14" y="21"/>
                    </a:cubicBezTo>
                    <a:cubicBezTo>
                      <a:pt x="14" y="21"/>
                      <a:pt x="14" y="21"/>
                      <a:pt x="14" y="21"/>
                    </a:cubicBezTo>
                    <a:cubicBezTo>
                      <a:pt x="13" y="20"/>
                      <a:pt x="6" y="18"/>
                      <a:pt x="8" y="15"/>
                    </a:cubicBezTo>
                    <a:cubicBezTo>
                      <a:pt x="11" y="16"/>
                      <a:pt x="11" y="18"/>
                      <a:pt x="14" y="1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32" name="Freeform 1021"/>
              <p:cNvSpPr>
                <a:spLocks/>
              </p:cNvSpPr>
              <p:nvPr/>
            </p:nvSpPr>
            <p:spPr bwMode="auto">
              <a:xfrm>
                <a:off x="3904" y="2617"/>
                <a:ext cx="7" cy="5"/>
              </a:xfrm>
              <a:custGeom>
                <a:avLst/>
                <a:gdLst>
                  <a:gd name="T0" fmla="*/ 3 w 8"/>
                  <a:gd name="T1" fmla="*/ 3 h 5"/>
                  <a:gd name="T2" fmla="*/ 7 w 8"/>
                  <a:gd name="T3" fmla="*/ 5 h 5"/>
                  <a:gd name="T4" fmla="*/ 1 w 8"/>
                  <a:gd name="T5" fmla="*/ 1 h 5"/>
                  <a:gd name="T6" fmla="*/ 2 w 8"/>
                  <a:gd name="T7" fmla="*/ 4 h 5"/>
                  <a:gd name="T8" fmla="*/ 3 w 8"/>
                  <a:gd name="T9" fmla="*/ 3 h 5"/>
                </a:gdLst>
                <a:ahLst/>
                <a:cxnLst>
                  <a:cxn ang="0">
                    <a:pos x="T0" y="T1"/>
                  </a:cxn>
                  <a:cxn ang="0">
                    <a:pos x="T2" y="T3"/>
                  </a:cxn>
                  <a:cxn ang="0">
                    <a:pos x="T4" y="T5"/>
                  </a:cxn>
                  <a:cxn ang="0">
                    <a:pos x="T6" y="T7"/>
                  </a:cxn>
                  <a:cxn ang="0">
                    <a:pos x="T8" y="T9"/>
                  </a:cxn>
                </a:cxnLst>
                <a:rect l="0" t="0" r="r" b="b"/>
                <a:pathLst>
                  <a:path w="8" h="5">
                    <a:moveTo>
                      <a:pt x="3" y="3"/>
                    </a:moveTo>
                    <a:cubicBezTo>
                      <a:pt x="7" y="5"/>
                      <a:pt x="7" y="5"/>
                      <a:pt x="7" y="5"/>
                    </a:cubicBezTo>
                    <a:cubicBezTo>
                      <a:pt x="8" y="3"/>
                      <a:pt x="3" y="0"/>
                      <a:pt x="1" y="1"/>
                    </a:cubicBezTo>
                    <a:cubicBezTo>
                      <a:pt x="1" y="2"/>
                      <a:pt x="0" y="4"/>
                      <a:pt x="2" y="4"/>
                    </a:cubicBezTo>
                    <a:cubicBezTo>
                      <a:pt x="3" y="4"/>
                      <a:pt x="4" y="4"/>
                      <a:pt x="3"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33" name="Freeform 1022"/>
              <p:cNvSpPr>
                <a:spLocks/>
              </p:cNvSpPr>
              <p:nvPr/>
            </p:nvSpPr>
            <p:spPr bwMode="auto">
              <a:xfrm>
                <a:off x="3901" y="2569"/>
                <a:ext cx="13" cy="49"/>
              </a:xfrm>
              <a:custGeom>
                <a:avLst/>
                <a:gdLst>
                  <a:gd name="T0" fmla="*/ 8 w 15"/>
                  <a:gd name="T1" fmla="*/ 22 h 57"/>
                  <a:gd name="T2" fmla="*/ 5 w 15"/>
                  <a:gd name="T3" fmla="*/ 20 h 57"/>
                  <a:gd name="T4" fmla="*/ 1 w 15"/>
                  <a:gd name="T5" fmla="*/ 42 h 57"/>
                  <a:gd name="T6" fmla="*/ 7 w 15"/>
                  <a:gd name="T7" fmla="*/ 48 h 57"/>
                  <a:gd name="T8" fmla="*/ 3 w 15"/>
                  <a:gd name="T9" fmla="*/ 50 h 57"/>
                  <a:gd name="T10" fmla="*/ 8 w 15"/>
                  <a:gd name="T11" fmla="*/ 55 h 57"/>
                  <a:gd name="T12" fmla="*/ 6 w 15"/>
                  <a:gd name="T13" fmla="*/ 52 h 57"/>
                  <a:gd name="T14" fmla="*/ 9 w 15"/>
                  <a:gd name="T15" fmla="*/ 52 h 57"/>
                  <a:gd name="T16" fmla="*/ 8 w 15"/>
                  <a:gd name="T17" fmla="*/ 49 h 57"/>
                  <a:gd name="T18" fmla="*/ 11 w 15"/>
                  <a:gd name="T19" fmla="*/ 50 h 57"/>
                  <a:gd name="T20" fmla="*/ 5 w 15"/>
                  <a:gd name="T21" fmla="*/ 41 h 57"/>
                  <a:gd name="T22" fmla="*/ 11 w 15"/>
                  <a:gd name="T23" fmla="*/ 41 h 57"/>
                  <a:gd name="T24" fmla="*/ 13 w 15"/>
                  <a:gd name="T25" fmla="*/ 32 h 57"/>
                  <a:gd name="T26" fmla="*/ 12 w 15"/>
                  <a:gd name="T27" fmla="*/ 32 h 57"/>
                  <a:gd name="T28" fmla="*/ 7 w 15"/>
                  <a:gd name="T29" fmla="*/ 33 h 57"/>
                  <a:gd name="T30" fmla="*/ 13 w 15"/>
                  <a:gd name="T31" fmla="*/ 30 h 57"/>
                  <a:gd name="T32" fmla="*/ 14 w 15"/>
                  <a:gd name="T33" fmla="*/ 12 h 57"/>
                  <a:gd name="T34" fmla="*/ 8 w 15"/>
                  <a:gd name="T35" fmla="*/ 6 h 57"/>
                  <a:gd name="T36" fmla="*/ 13 w 15"/>
                  <a:gd name="T37" fmla="*/ 9 h 57"/>
                  <a:gd name="T38" fmla="*/ 15 w 15"/>
                  <a:gd name="T39" fmla="*/ 6 h 57"/>
                  <a:gd name="T40" fmla="*/ 6 w 15"/>
                  <a:gd name="T41" fmla="*/ 0 h 57"/>
                  <a:gd name="T42" fmla="*/ 8 w 15"/>
                  <a:gd name="T43" fmla="*/ 2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 h="57">
                    <a:moveTo>
                      <a:pt x="8" y="22"/>
                    </a:moveTo>
                    <a:cubicBezTo>
                      <a:pt x="7" y="21"/>
                      <a:pt x="6" y="21"/>
                      <a:pt x="5" y="20"/>
                    </a:cubicBezTo>
                    <a:cubicBezTo>
                      <a:pt x="3" y="29"/>
                      <a:pt x="5" y="39"/>
                      <a:pt x="1" y="42"/>
                    </a:cubicBezTo>
                    <a:cubicBezTo>
                      <a:pt x="0" y="44"/>
                      <a:pt x="6" y="45"/>
                      <a:pt x="7" y="48"/>
                    </a:cubicBezTo>
                    <a:cubicBezTo>
                      <a:pt x="3" y="50"/>
                      <a:pt x="3" y="50"/>
                      <a:pt x="3" y="50"/>
                    </a:cubicBezTo>
                    <a:cubicBezTo>
                      <a:pt x="6" y="52"/>
                      <a:pt x="1" y="57"/>
                      <a:pt x="8" y="55"/>
                    </a:cubicBezTo>
                    <a:cubicBezTo>
                      <a:pt x="9" y="55"/>
                      <a:pt x="5" y="54"/>
                      <a:pt x="6" y="52"/>
                    </a:cubicBezTo>
                    <a:cubicBezTo>
                      <a:pt x="9" y="52"/>
                      <a:pt x="9" y="52"/>
                      <a:pt x="9" y="52"/>
                    </a:cubicBezTo>
                    <a:cubicBezTo>
                      <a:pt x="8" y="49"/>
                      <a:pt x="8" y="49"/>
                      <a:pt x="8" y="49"/>
                    </a:cubicBezTo>
                    <a:cubicBezTo>
                      <a:pt x="11" y="50"/>
                      <a:pt x="11" y="50"/>
                      <a:pt x="11" y="50"/>
                    </a:cubicBezTo>
                    <a:cubicBezTo>
                      <a:pt x="15" y="45"/>
                      <a:pt x="2" y="46"/>
                      <a:pt x="5" y="41"/>
                    </a:cubicBezTo>
                    <a:cubicBezTo>
                      <a:pt x="11" y="41"/>
                      <a:pt x="11" y="41"/>
                      <a:pt x="11" y="41"/>
                    </a:cubicBezTo>
                    <a:cubicBezTo>
                      <a:pt x="12" y="37"/>
                      <a:pt x="10" y="35"/>
                      <a:pt x="13" y="32"/>
                    </a:cubicBezTo>
                    <a:cubicBezTo>
                      <a:pt x="13" y="32"/>
                      <a:pt x="11" y="32"/>
                      <a:pt x="12" y="32"/>
                    </a:cubicBezTo>
                    <a:cubicBezTo>
                      <a:pt x="11" y="33"/>
                      <a:pt x="9" y="34"/>
                      <a:pt x="7" y="33"/>
                    </a:cubicBezTo>
                    <a:cubicBezTo>
                      <a:pt x="3" y="26"/>
                      <a:pt x="11" y="34"/>
                      <a:pt x="13" y="30"/>
                    </a:cubicBezTo>
                    <a:cubicBezTo>
                      <a:pt x="9" y="25"/>
                      <a:pt x="9" y="14"/>
                      <a:pt x="14" y="12"/>
                    </a:cubicBezTo>
                    <a:cubicBezTo>
                      <a:pt x="10" y="14"/>
                      <a:pt x="7" y="9"/>
                      <a:pt x="8" y="6"/>
                    </a:cubicBezTo>
                    <a:cubicBezTo>
                      <a:pt x="10" y="6"/>
                      <a:pt x="11" y="8"/>
                      <a:pt x="13" y="9"/>
                    </a:cubicBezTo>
                    <a:cubicBezTo>
                      <a:pt x="14" y="8"/>
                      <a:pt x="15" y="7"/>
                      <a:pt x="15" y="6"/>
                    </a:cubicBezTo>
                    <a:cubicBezTo>
                      <a:pt x="11" y="7"/>
                      <a:pt x="7" y="4"/>
                      <a:pt x="6" y="0"/>
                    </a:cubicBezTo>
                    <a:cubicBezTo>
                      <a:pt x="1" y="7"/>
                      <a:pt x="10" y="15"/>
                      <a:pt x="8" y="2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34" name="Freeform 1023"/>
              <p:cNvSpPr>
                <a:spLocks/>
              </p:cNvSpPr>
              <p:nvPr/>
            </p:nvSpPr>
            <p:spPr bwMode="auto">
              <a:xfrm>
                <a:off x="3905" y="2585"/>
                <a:ext cx="1" cy="1"/>
              </a:xfrm>
              <a:custGeom>
                <a:avLst/>
                <a:gdLst>
                  <a:gd name="T0" fmla="*/ 0 w 1"/>
                  <a:gd name="T1" fmla="*/ 0 h 1"/>
                  <a:gd name="T2" fmla="*/ 1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lnTo>
                      <a:pt x="1" y="1"/>
                    </a:ln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35" name="Freeform 1024"/>
              <p:cNvSpPr>
                <a:spLocks/>
              </p:cNvSpPr>
              <p:nvPr/>
            </p:nvSpPr>
            <p:spPr bwMode="auto">
              <a:xfrm>
                <a:off x="3993" y="3239"/>
                <a:ext cx="3" cy="1"/>
              </a:xfrm>
              <a:custGeom>
                <a:avLst/>
                <a:gdLst>
                  <a:gd name="T0" fmla="*/ 1 w 3"/>
                  <a:gd name="T1" fmla="*/ 1 h 1"/>
                  <a:gd name="T2" fmla="*/ 3 w 3"/>
                  <a:gd name="T3" fmla="*/ 0 h 1"/>
                  <a:gd name="T4" fmla="*/ 0 w 3"/>
                  <a:gd name="T5" fmla="*/ 0 h 1"/>
                  <a:gd name="T6" fmla="*/ 1 w 3"/>
                  <a:gd name="T7" fmla="*/ 1 h 1"/>
                </a:gdLst>
                <a:ahLst/>
                <a:cxnLst>
                  <a:cxn ang="0">
                    <a:pos x="T0" y="T1"/>
                  </a:cxn>
                  <a:cxn ang="0">
                    <a:pos x="T2" y="T3"/>
                  </a:cxn>
                  <a:cxn ang="0">
                    <a:pos x="T4" y="T5"/>
                  </a:cxn>
                  <a:cxn ang="0">
                    <a:pos x="T6" y="T7"/>
                  </a:cxn>
                </a:cxnLst>
                <a:rect l="0" t="0" r="r" b="b"/>
                <a:pathLst>
                  <a:path w="3" h="1">
                    <a:moveTo>
                      <a:pt x="1" y="1"/>
                    </a:moveTo>
                    <a:lnTo>
                      <a:pt x="3" y="0"/>
                    </a:ln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36" name="Freeform 1025"/>
              <p:cNvSpPr>
                <a:spLocks/>
              </p:cNvSpPr>
              <p:nvPr/>
            </p:nvSpPr>
            <p:spPr bwMode="auto">
              <a:xfrm>
                <a:off x="3992" y="3228"/>
                <a:ext cx="14" cy="11"/>
              </a:xfrm>
              <a:custGeom>
                <a:avLst/>
                <a:gdLst>
                  <a:gd name="T0" fmla="*/ 16 w 16"/>
                  <a:gd name="T1" fmla="*/ 3 h 12"/>
                  <a:gd name="T2" fmla="*/ 14 w 16"/>
                  <a:gd name="T3" fmla="*/ 0 h 12"/>
                  <a:gd name="T4" fmla="*/ 0 w 16"/>
                  <a:gd name="T5" fmla="*/ 6 h 12"/>
                  <a:gd name="T6" fmla="*/ 9 w 16"/>
                  <a:gd name="T7" fmla="*/ 11 h 12"/>
                  <a:gd name="T8" fmla="*/ 6 w 16"/>
                  <a:gd name="T9" fmla="*/ 6 h 12"/>
                  <a:gd name="T10" fmla="*/ 13 w 16"/>
                  <a:gd name="T11" fmla="*/ 9 h 12"/>
                  <a:gd name="T12" fmla="*/ 11 w 16"/>
                  <a:gd name="T13" fmla="*/ 4 h 12"/>
                  <a:gd name="T14" fmla="*/ 16 w 16"/>
                  <a:gd name="T15" fmla="*/ 3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2">
                    <a:moveTo>
                      <a:pt x="16" y="3"/>
                    </a:moveTo>
                    <a:cubicBezTo>
                      <a:pt x="14" y="0"/>
                      <a:pt x="14" y="0"/>
                      <a:pt x="14" y="0"/>
                    </a:cubicBezTo>
                    <a:cubicBezTo>
                      <a:pt x="4" y="3"/>
                      <a:pt x="7" y="0"/>
                      <a:pt x="0" y="6"/>
                    </a:cubicBezTo>
                    <a:cubicBezTo>
                      <a:pt x="1" y="8"/>
                      <a:pt x="5" y="12"/>
                      <a:pt x="9" y="11"/>
                    </a:cubicBezTo>
                    <a:cubicBezTo>
                      <a:pt x="9" y="10"/>
                      <a:pt x="5" y="8"/>
                      <a:pt x="6" y="6"/>
                    </a:cubicBezTo>
                    <a:cubicBezTo>
                      <a:pt x="9" y="6"/>
                      <a:pt x="9" y="9"/>
                      <a:pt x="13" y="9"/>
                    </a:cubicBezTo>
                    <a:cubicBezTo>
                      <a:pt x="16" y="6"/>
                      <a:pt x="10" y="7"/>
                      <a:pt x="11" y="4"/>
                    </a:cubicBezTo>
                    <a:lnTo>
                      <a:pt x="16"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37" name="Freeform 1026"/>
              <p:cNvSpPr>
                <a:spLocks/>
              </p:cNvSpPr>
              <p:nvPr/>
            </p:nvSpPr>
            <p:spPr bwMode="auto">
              <a:xfrm>
                <a:off x="3997" y="3227"/>
                <a:ext cx="4" cy="1"/>
              </a:xfrm>
              <a:custGeom>
                <a:avLst/>
                <a:gdLst>
                  <a:gd name="T0" fmla="*/ 0 w 5"/>
                  <a:gd name="T1" fmla="*/ 2 h 2"/>
                  <a:gd name="T2" fmla="*/ 5 w 5"/>
                  <a:gd name="T3" fmla="*/ 2 h 2"/>
                  <a:gd name="T4" fmla="*/ 0 w 5"/>
                  <a:gd name="T5" fmla="*/ 2 h 2"/>
                </a:gdLst>
                <a:ahLst/>
                <a:cxnLst>
                  <a:cxn ang="0">
                    <a:pos x="T0" y="T1"/>
                  </a:cxn>
                  <a:cxn ang="0">
                    <a:pos x="T2" y="T3"/>
                  </a:cxn>
                  <a:cxn ang="0">
                    <a:pos x="T4" y="T5"/>
                  </a:cxn>
                </a:cxnLst>
                <a:rect l="0" t="0" r="r" b="b"/>
                <a:pathLst>
                  <a:path w="5" h="2">
                    <a:moveTo>
                      <a:pt x="0" y="2"/>
                    </a:moveTo>
                    <a:cubicBezTo>
                      <a:pt x="5" y="2"/>
                      <a:pt x="5" y="2"/>
                      <a:pt x="5" y="2"/>
                    </a:cubicBezTo>
                    <a:cubicBezTo>
                      <a:pt x="3" y="2"/>
                      <a:pt x="1" y="0"/>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38" name="Freeform 1027"/>
              <p:cNvSpPr>
                <a:spLocks/>
              </p:cNvSpPr>
              <p:nvPr/>
            </p:nvSpPr>
            <p:spPr bwMode="auto">
              <a:xfrm>
                <a:off x="3994" y="3224"/>
                <a:ext cx="6" cy="3"/>
              </a:xfrm>
              <a:custGeom>
                <a:avLst/>
                <a:gdLst>
                  <a:gd name="T0" fmla="*/ 2 w 7"/>
                  <a:gd name="T1" fmla="*/ 3 h 3"/>
                  <a:gd name="T2" fmla="*/ 7 w 7"/>
                  <a:gd name="T3" fmla="*/ 2 h 3"/>
                  <a:gd name="T4" fmla="*/ 0 w 7"/>
                  <a:gd name="T5" fmla="*/ 0 h 3"/>
                  <a:gd name="T6" fmla="*/ 2 w 7"/>
                  <a:gd name="T7" fmla="*/ 3 h 3"/>
                </a:gdLst>
                <a:ahLst/>
                <a:cxnLst>
                  <a:cxn ang="0">
                    <a:pos x="T0" y="T1"/>
                  </a:cxn>
                  <a:cxn ang="0">
                    <a:pos x="T2" y="T3"/>
                  </a:cxn>
                  <a:cxn ang="0">
                    <a:pos x="T4" y="T5"/>
                  </a:cxn>
                  <a:cxn ang="0">
                    <a:pos x="T6" y="T7"/>
                  </a:cxn>
                </a:cxnLst>
                <a:rect l="0" t="0" r="r" b="b"/>
                <a:pathLst>
                  <a:path w="7" h="3">
                    <a:moveTo>
                      <a:pt x="2" y="3"/>
                    </a:moveTo>
                    <a:cubicBezTo>
                      <a:pt x="3" y="0"/>
                      <a:pt x="6" y="2"/>
                      <a:pt x="7" y="2"/>
                    </a:cubicBezTo>
                    <a:cubicBezTo>
                      <a:pt x="0" y="0"/>
                      <a:pt x="0" y="0"/>
                      <a:pt x="0" y="0"/>
                    </a:cubicBezTo>
                    <a:lnTo>
                      <a:pt x="2"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39" name="Freeform 1028"/>
              <p:cNvSpPr>
                <a:spLocks/>
              </p:cNvSpPr>
              <p:nvPr/>
            </p:nvSpPr>
            <p:spPr bwMode="auto">
              <a:xfrm>
                <a:off x="3994" y="3217"/>
                <a:ext cx="2" cy="1"/>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1" y="0"/>
                    </a:cubicBezTo>
                    <a:cubicBezTo>
                      <a:pt x="0" y="0"/>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40" name="Freeform 1029"/>
              <p:cNvSpPr>
                <a:spLocks/>
              </p:cNvSpPr>
              <p:nvPr/>
            </p:nvSpPr>
            <p:spPr bwMode="auto">
              <a:xfrm>
                <a:off x="3993" y="3214"/>
                <a:ext cx="10" cy="8"/>
              </a:xfrm>
              <a:custGeom>
                <a:avLst/>
                <a:gdLst>
                  <a:gd name="T0" fmla="*/ 3 w 12"/>
                  <a:gd name="T1" fmla="*/ 0 h 10"/>
                  <a:gd name="T2" fmla="*/ 3 w 12"/>
                  <a:gd name="T3" fmla="*/ 4 h 10"/>
                  <a:gd name="T4" fmla="*/ 3 w 12"/>
                  <a:gd name="T5" fmla="*/ 4 h 10"/>
                  <a:gd name="T6" fmla="*/ 9 w 12"/>
                  <a:gd name="T7" fmla="*/ 6 h 10"/>
                  <a:gd name="T8" fmla="*/ 8 w 12"/>
                  <a:gd name="T9" fmla="*/ 10 h 10"/>
                  <a:gd name="T10" fmla="*/ 12 w 12"/>
                  <a:gd name="T11" fmla="*/ 7 h 10"/>
                  <a:gd name="T12" fmla="*/ 3 w 12"/>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2" h="10">
                    <a:moveTo>
                      <a:pt x="3" y="0"/>
                    </a:moveTo>
                    <a:cubicBezTo>
                      <a:pt x="0" y="1"/>
                      <a:pt x="2" y="2"/>
                      <a:pt x="3" y="4"/>
                    </a:cubicBezTo>
                    <a:cubicBezTo>
                      <a:pt x="3" y="4"/>
                      <a:pt x="3" y="4"/>
                      <a:pt x="3" y="4"/>
                    </a:cubicBezTo>
                    <a:cubicBezTo>
                      <a:pt x="5" y="2"/>
                      <a:pt x="10" y="3"/>
                      <a:pt x="9" y="6"/>
                    </a:cubicBezTo>
                    <a:cubicBezTo>
                      <a:pt x="10" y="8"/>
                      <a:pt x="5" y="8"/>
                      <a:pt x="8" y="10"/>
                    </a:cubicBezTo>
                    <a:cubicBezTo>
                      <a:pt x="12" y="7"/>
                      <a:pt x="12" y="7"/>
                      <a:pt x="12" y="7"/>
                    </a:cubicBezTo>
                    <a:cubicBezTo>
                      <a:pt x="11" y="3"/>
                      <a:pt x="5" y="2"/>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41" name="Freeform 1030"/>
              <p:cNvSpPr>
                <a:spLocks/>
              </p:cNvSpPr>
              <p:nvPr/>
            </p:nvSpPr>
            <p:spPr bwMode="auto">
              <a:xfrm>
                <a:off x="3996" y="3218"/>
                <a:ext cx="1"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1" y="1"/>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42" name="Freeform 1031"/>
              <p:cNvSpPr>
                <a:spLocks/>
              </p:cNvSpPr>
              <p:nvPr/>
            </p:nvSpPr>
            <p:spPr bwMode="auto">
              <a:xfrm>
                <a:off x="3995" y="3222"/>
                <a:ext cx="3" cy="1"/>
              </a:xfrm>
              <a:custGeom>
                <a:avLst/>
                <a:gdLst>
                  <a:gd name="T0" fmla="*/ 0 w 3"/>
                  <a:gd name="T1" fmla="*/ 0 h 1"/>
                  <a:gd name="T2" fmla="*/ 1 w 3"/>
                  <a:gd name="T3" fmla="*/ 1 h 1"/>
                  <a:gd name="T4" fmla="*/ 3 w 3"/>
                  <a:gd name="T5" fmla="*/ 1 h 1"/>
                  <a:gd name="T6" fmla="*/ 0 w 3"/>
                  <a:gd name="T7" fmla="*/ 0 h 1"/>
                </a:gdLst>
                <a:ahLst/>
                <a:cxnLst>
                  <a:cxn ang="0">
                    <a:pos x="T0" y="T1"/>
                  </a:cxn>
                  <a:cxn ang="0">
                    <a:pos x="T2" y="T3"/>
                  </a:cxn>
                  <a:cxn ang="0">
                    <a:pos x="T4" y="T5"/>
                  </a:cxn>
                  <a:cxn ang="0">
                    <a:pos x="T6" y="T7"/>
                  </a:cxn>
                </a:cxnLst>
                <a:rect l="0" t="0" r="r" b="b"/>
                <a:pathLst>
                  <a:path w="3" h="1">
                    <a:moveTo>
                      <a:pt x="0" y="0"/>
                    </a:moveTo>
                    <a:lnTo>
                      <a:pt x="1" y="1"/>
                    </a:lnTo>
                    <a:lnTo>
                      <a:pt x="3"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43" name="Freeform 1032"/>
              <p:cNvSpPr>
                <a:spLocks/>
              </p:cNvSpPr>
              <p:nvPr/>
            </p:nvSpPr>
            <p:spPr bwMode="auto">
              <a:xfrm>
                <a:off x="3994" y="3204"/>
                <a:ext cx="11" cy="8"/>
              </a:xfrm>
              <a:custGeom>
                <a:avLst/>
                <a:gdLst>
                  <a:gd name="T0" fmla="*/ 1 w 13"/>
                  <a:gd name="T1" fmla="*/ 3 h 9"/>
                  <a:gd name="T2" fmla="*/ 6 w 13"/>
                  <a:gd name="T3" fmla="*/ 9 h 9"/>
                  <a:gd name="T4" fmla="*/ 13 w 13"/>
                  <a:gd name="T5" fmla="*/ 4 h 9"/>
                  <a:gd name="T6" fmla="*/ 11 w 13"/>
                  <a:gd name="T7" fmla="*/ 1 h 9"/>
                  <a:gd name="T8" fmla="*/ 1 w 13"/>
                  <a:gd name="T9" fmla="*/ 3 h 9"/>
                </a:gdLst>
                <a:ahLst/>
                <a:cxnLst>
                  <a:cxn ang="0">
                    <a:pos x="T0" y="T1"/>
                  </a:cxn>
                  <a:cxn ang="0">
                    <a:pos x="T2" y="T3"/>
                  </a:cxn>
                  <a:cxn ang="0">
                    <a:pos x="T4" y="T5"/>
                  </a:cxn>
                  <a:cxn ang="0">
                    <a:pos x="T6" y="T7"/>
                  </a:cxn>
                  <a:cxn ang="0">
                    <a:pos x="T8" y="T9"/>
                  </a:cxn>
                </a:cxnLst>
                <a:rect l="0" t="0" r="r" b="b"/>
                <a:pathLst>
                  <a:path w="13" h="9">
                    <a:moveTo>
                      <a:pt x="1" y="3"/>
                    </a:moveTo>
                    <a:cubicBezTo>
                      <a:pt x="8" y="4"/>
                      <a:pt x="0" y="9"/>
                      <a:pt x="6" y="9"/>
                    </a:cubicBezTo>
                    <a:cubicBezTo>
                      <a:pt x="5" y="6"/>
                      <a:pt x="10" y="4"/>
                      <a:pt x="13" y="4"/>
                    </a:cubicBezTo>
                    <a:cubicBezTo>
                      <a:pt x="11" y="1"/>
                      <a:pt x="11" y="1"/>
                      <a:pt x="11" y="1"/>
                    </a:cubicBezTo>
                    <a:cubicBezTo>
                      <a:pt x="9" y="0"/>
                      <a:pt x="4" y="2"/>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44" name="Freeform 1033"/>
              <p:cNvSpPr>
                <a:spLocks/>
              </p:cNvSpPr>
              <p:nvPr/>
            </p:nvSpPr>
            <p:spPr bwMode="auto">
              <a:xfrm>
                <a:off x="4007" y="3200"/>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45" name="Freeform 1034"/>
              <p:cNvSpPr>
                <a:spLocks/>
              </p:cNvSpPr>
              <p:nvPr/>
            </p:nvSpPr>
            <p:spPr bwMode="auto">
              <a:xfrm>
                <a:off x="3997" y="3186"/>
                <a:ext cx="15" cy="17"/>
              </a:xfrm>
              <a:custGeom>
                <a:avLst/>
                <a:gdLst>
                  <a:gd name="T0" fmla="*/ 2 w 17"/>
                  <a:gd name="T1" fmla="*/ 0 h 19"/>
                  <a:gd name="T2" fmla="*/ 8 w 17"/>
                  <a:gd name="T3" fmla="*/ 8 h 19"/>
                  <a:gd name="T4" fmla="*/ 3 w 17"/>
                  <a:gd name="T5" fmla="*/ 6 h 19"/>
                  <a:gd name="T6" fmla="*/ 6 w 17"/>
                  <a:gd name="T7" fmla="*/ 13 h 19"/>
                  <a:gd name="T8" fmla="*/ 0 w 17"/>
                  <a:gd name="T9" fmla="*/ 9 h 19"/>
                  <a:gd name="T10" fmla="*/ 6 w 17"/>
                  <a:gd name="T11" fmla="*/ 16 h 19"/>
                  <a:gd name="T12" fmla="*/ 2 w 17"/>
                  <a:gd name="T13" fmla="*/ 19 h 19"/>
                  <a:gd name="T14" fmla="*/ 9 w 17"/>
                  <a:gd name="T15" fmla="*/ 18 h 19"/>
                  <a:gd name="T16" fmla="*/ 8 w 17"/>
                  <a:gd name="T17" fmla="*/ 15 h 19"/>
                  <a:gd name="T18" fmla="*/ 12 w 17"/>
                  <a:gd name="T19" fmla="*/ 16 h 19"/>
                  <a:gd name="T20" fmla="*/ 16 w 17"/>
                  <a:gd name="T21" fmla="*/ 6 h 19"/>
                  <a:gd name="T22" fmla="*/ 2 w 17"/>
                  <a:gd name="T2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19">
                    <a:moveTo>
                      <a:pt x="2" y="0"/>
                    </a:moveTo>
                    <a:cubicBezTo>
                      <a:pt x="8" y="8"/>
                      <a:pt x="8" y="8"/>
                      <a:pt x="8" y="8"/>
                    </a:cubicBezTo>
                    <a:cubicBezTo>
                      <a:pt x="6" y="7"/>
                      <a:pt x="4" y="8"/>
                      <a:pt x="3" y="6"/>
                    </a:cubicBezTo>
                    <a:cubicBezTo>
                      <a:pt x="3" y="9"/>
                      <a:pt x="7" y="10"/>
                      <a:pt x="6" y="13"/>
                    </a:cubicBezTo>
                    <a:cubicBezTo>
                      <a:pt x="0" y="14"/>
                      <a:pt x="6" y="8"/>
                      <a:pt x="0" y="9"/>
                    </a:cubicBezTo>
                    <a:cubicBezTo>
                      <a:pt x="1" y="12"/>
                      <a:pt x="1" y="15"/>
                      <a:pt x="6" y="16"/>
                    </a:cubicBezTo>
                    <a:cubicBezTo>
                      <a:pt x="2" y="19"/>
                      <a:pt x="2" y="19"/>
                      <a:pt x="2" y="19"/>
                    </a:cubicBezTo>
                    <a:cubicBezTo>
                      <a:pt x="9" y="18"/>
                      <a:pt x="9" y="18"/>
                      <a:pt x="9" y="18"/>
                    </a:cubicBezTo>
                    <a:cubicBezTo>
                      <a:pt x="11" y="17"/>
                      <a:pt x="3" y="16"/>
                      <a:pt x="8" y="15"/>
                    </a:cubicBezTo>
                    <a:cubicBezTo>
                      <a:pt x="11" y="14"/>
                      <a:pt x="11" y="16"/>
                      <a:pt x="12" y="16"/>
                    </a:cubicBezTo>
                    <a:cubicBezTo>
                      <a:pt x="11" y="14"/>
                      <a:pt x="17" y="11"/>
                      <a:pt x="16" y="6"/>
                    </a:cubicBezTo>
                    <a:cubicBezTo>
                      <a:pt x="15" y="2"/>
                      <a:pt x="5" y="3"/>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46" name="Freeform 1035"/>
              <p:cNvSpPr>
                <a:spLocks/>
              </p:cNvSpPr>
              <p:nvPr/>
            </p:nvSpPr>
            <p:spPr bwMode="auto">
              <a:xfrm>
                <a:off x="4004" y="3185"/>
                <a:ext cx="2" cy="1"/>
              </a:xfrm>
              <a:custGeom>
                <a:avLst/>
                <a:gdLst>
                  <a:gd name="T0" fmla="*/ 1 w 2"/>
                  <a:gd name="T1" fmla="*/ 1 h 1"/>
                  <a:gd name="T2" fmla="*/ 2 w 2"/>
                  <a:gd name="T3" fmla="*/ 0 h 1"/>
                  <a:gd name="T4" fmla="*/ 0 w 2"/>
                  <a:gd name="T5" fmla="*/ 1 h 1"/>
                  <a:gd name="T6" fmla="*/ 1 w 2"/>
                  <a:gd name="T7" fmla="*/ 1 h 1"/>
                </a:gdLst>
                <a:ahLst/>
                <a:cxnLst>
                  <a:cxn ang="0">
                    <a:pos x="T0" y="T1"/>
                  </a:cxn>
                  <a:cxn ang="0">
                    <a:pos x="T2" y="T3"/>
                  </a:cxn>
                  <a:cxn ang="0">
                    <a:pos x="T4" y="T5"/>
                  </a:cxn>
                  <a:cxn ang="0">
                    <a:pos x="T6" y="T7"/>
                  </a:cxn>
                </a:cxnLst>
                <a:rect l="0" t="0" r="r" b="b"/>
                <a:pathLst>
                  <a:path w="2" h="1">
                    <a:moveTo>
                      <a:pt x="1" y="1"/>
                    </a:moveTo>
                    <a:lnTo>
                      <a:pt x="2" y="0"/>
                    </a:lnTo>
                    <a:lnTo>
                      <a:pt x="0" y="1"/>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47" name="Freeform 1036"/>
              <p:cNvSpPr>
                <a:spLocks/>
              </p:cNvSpPr>
              <p:nvPr/>
            </p:nvSpPr>
            <p:spPr bwMode="auto">
              <a:xfrm>
                <a:off x="3996" y="3170"/>
                <a:ext cx="16" cy="14"/>
              </a:xfrm>
              <a:custGeom>
                <a:avLst/>
                <a:gdLst>
                  <a:gd name="T0" fmla="*/ 1 w 18"/>
                  <a:gd name="T1" fmla="*/ 10 h 16"/>
                  <a:gd name="T2" fmla="*/ 5 w 18"/>
                  <a:gd name="T3" fmla="*/ 14 h 16"/>
                  <a:gd name="T4" fmla="*/ 2 w 18"/>
                  <a:gd name="T5" fmla="*/ 15 h 16"/>
                  <a:gd name="T6" fmla="*/ 8 w 18"/>
                  <a:gd name="T7" fmla="*/ 16 h 16"/>
                  <a:gd name="T8" fmla="*/ 4 w 18"/>
                  <a:gd name="T9" fmla="*/ 9 h 16"/>
                  <a:gd name="T10" fmla="*/ 13 w 18"/>
                  <a:gd name="T11" fmla="*/ 7 h 16"/>
                  <a:gd name="T12" fmla="*/ 11 w 18"/>
                  <a:gd name="T13" fmla="*/ 11 h 16"/>
                  <a:gd name="T14" fmla="*/ 10 w 18"/>
                  <a:gd name="T15" fmla="*/ 0 h 16"/>
                  <a:gd name="T16" fmla="*/ 8 w 18"/>
                  <a:gd name="T17" fmla="*/ 2 h 16"/>
                  <a:gd name="T18" fmla="*/ 6 w 18"/>
                  <a:gd name="T19" fmla="*/ 0 h 16"/>
                  <a:gd name="T20" fmla="*/ 1 w 18"/>
                  <a:gd name="T21"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6">
                    <a:moveTo>
                      <a:pt x="1" y="10"/>
                    </a:moveTo>
                    <a:cubicBezTo>
                      <a:pt x="5" y="14"/>
                      <a:pt x="5" y="14"/>
                      <a:pt x="5" y="14"/>
                    </a:cubicBezTo>
                    <a:cubicBezTo>
                      <a:pt x="5" y="15"/>
                      <a:pt x="3" y="15"/>
                      <a:pt x="2" y="15"/>
                    </a:cubicBezTo>
                    <a:cubicBezTo>
                      <a:pt x="4" y="15"/>
                      <a:pt x="6" y="16"/>
                      <a:pt x="8" y="16"/>
                    </a:cubicBezTo>
                    <a:cubicBezTo>
                      <a:pt x="13" y="14"/>
                      <a:pt x="5" y="11"/>
                      <a:pt x="4" y="9"/>
                    </a:cubicBezTo>
                    <a:cubicBezTo>
                      <a:pt x="7" y="3"/>
                      <a:pt x="8" y="9"/>
                      <a:pt x="13" y="7"/>
                    </a:cubicBezTo>
                    <a:cubicBezTo>
                      <a:pt x="13" y="8"/>
                      <a:pt x="12" y="8"/>
                      <a:pt x="11" y="11"/>
                    </a:cubicBezTo>
                    <a:cubicBezTo>
                      <a:pt x="18" y="7"/>
                      <a:pt x="12" y="3"/>
                      <a:pt x="10" y="0"/>
                    </a:cubicBezTo>
                    <a:cubicBezTo>
                      <a:pt x="9" y="1"/>
                      <a:pt x="7" y="1"/>
                      <a:pt x="8" y="2"/>
                    </a:cubicBezTo>
                    <a:cubicBezTo>
                      <a:pt x="6" y="0"/>
                      <a:pt x="6" y="0"/>
                      <a:pt x="6" y="0"/>
                    </a:cubicBezTo>
                    <a:cubicBezTo>
                      <a:pt x="1" y="3"/>
                      <a:pt x="0" y="5"/>
                      <a:pt x="1"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48" name="Freeform 1037"/>
              <p:cNvSpPr>
                <a:spLocks/>
              </p:cNvSpPr>
              <p:nvPr/>
            </p:nvSpPr>
            <p:spPr bwMode="auto">
              <a:xfrm>
                <a:off x="3995" y="3183"/>
                <a:ext cx="3" cy="2"/>
              </a:xfrm>
              <a:custGeom>
                <a:avLst/>
                <a:gdLst>
                  <a:gd name="T0" fmla="*/ 2 w 3"/>
                  <a:gd name="T1" fmla="*/ 3 h 3"/>
                  <a:gd name="T2" fmla="*/ 3 w 3"/>
                  <a:gd name="T3" fmla="*/ 0 h 3"/>
                  <a:gd name="T4" fmla="*/ 2 w 3"/>
                  <a:gd name="T5" fmla="*/ 3 h 3"/>
                </a:gdLst>
                <a:ahLst/>
                <a:cxnLst>
                  <a:cxn ang="0">
                    <a:pos x="T0" y="T1"/>
                  </a:cxn>
                  <a:cxn ang="0">
                    <a:pos x="T2" y="T3"/>
                  </a:cxn>
                  <a:cxn ang="0">
                    <a:pos x="T4" y="T5"/>
                  </a:cxn>
                </a:cxnLst>
                <a:rect l="0" t="0" r="r" b="b"/>
                <a:pathLst>
                  <a:path w="3" h="3">
                    <a:moveTo>
                      <a:pt x="2" y="3"/>
                    </a:moveTo>
                    <a:cubicBezTo>
                      <a:pt x="2" y="1"/>
                      <a:pt x="2" y="1"/>
                      <a:pt x="3" y="0"/>
                    </a:cubicBezTo>
                    <a:cubicBezTo>
                      <a:pt x="1" y="1"/>
                      <a:pt x="0" y="1"/>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49" name="Freeform 1038"/>
              <p:cNvSpPr>
                <a:spLocks/>
              </p:cNvSpPr>
              <p:nvPr/>
            </p:nvSpPr>
            <p:spPr bwMode="auto">
              <a:xfrm>
                <a:off x="4004" y="3169"/>
                <a:ext cx="1" cy="1"/>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1"/>
                      <a:pt x="1" y="1"/>
                    </a:cubicBezTo>
                    <a:cubicBezTo>
                      <a:pt x="1" y="1"/>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50" name="Freeform 1039"/>
              <p:cNvSpPr>
                <a:spLocks/>
              </p:cNvSpPr>
              <p:nvPr/>
            </p:nvSpPr>
            <p:spPr bwMode="auto">
              <a:xfrm>
                <a:off x="3996" y="3169"/>
                <a:ext cx="3" cy="3"/>
              </a:xfrm>
              <a:custGeom>
                <a:avLst/>
                <a:gdLst>
                  <a:gd name="T0" fmla="*/ 3 w 3"/>
                  <a:gd name="T1" fmla="*/ 2 h 3"/>
                  <a:gd name="T2" fmla="*/ 3 w 3"/>
                  <a:gd name="T3" fmla="*/ 0 h 3"/>
                  <a:gd name="T4" fmla="*/ 0 w 3"/>
                  <a:gd name="T5" fmla="*/ 1 h 3"/>
                  <a:gd name="T6" fmla="*/ 3 w 3"/>
                  <a:gd name="T7" fmla="*/ 2 h 3"/>
                </a:gdLst>
                <a:ahLst/>
                <a:cxnLst>
                  <a:cxn ang="0">
                    <a:pos x="T0" y="T1"/>
                  </a:cxn>
                  <a:cxn ang="0">
                    <a:pos x="T2" y="T3"/>
                  </a:cxn>
                  <a:cxn ang="0">
                    <a:pos x="T4" y="T5"/>
                  </a:cxn>
                  <a:cxn ang="0">
                    <a:pos x="T6" y="T7"/>
                  </a:cxn>
                </a:cxnLst>
                <a:rect l="0" t="0" r="r" b="b"/>
                <a:pathLst>
                  <a:path w="3" h="3">
                    <a:moveTo>
                      <a:pt x="3" y="2"/>
                    </a:moveTo>
                    <a:cubicBezTo>
                      <a:pt x="3" y="0"/>
                      <a:pt x="3" y="0"/>
                      <a:pt x="3" y="0"/>
                    </a:cubicBezTo>
                    <a:cubicBezTo>
                      <a:pt x="0" y="1"/>
                      <a:pt x="0" y="1"/>
                      <a:pt x="0" y="1"/>
                    </a:cubicBezTo>
                    <a:cubicBezTo>
                      <a:pt x="1" y="1"/>
                      <a:pt x="1" y="3"/>
                      <a:pt x="3"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51" name="Freeform 1040"/>
              <p:cNvSpPr>
                <a:spLocks/>
              </p:cNvSpPr>
              <p:nvPr/>
            </p:nvSpPr>
            <p:spPr bwMode="auto">
              <a:xfrm>
                <a:off x="3993" y="3074"/>
                <a:ext cx="18" cy="93"/>
              </a:xfrm>
              <a:custGeom>
                <a:avLst/>
                <a:gdLst>
                  <a:gd name="T0" fmla="*/ 18 w 21"/>
                  <a:gd name="T1" fmla="*/ 1 h 108"/>
                  <a:gd name="T2" fmla="*/ 15 w 21"/>
                  <a:gd name="T3" fmla="*/ 5 h 108"/>
                  <a:gd name="T4" fmla="*/ 11 w 21"/>
                  <a:gd name="T5" fmla="*/ 0 h 108"/>
                  <a:gd name="T6" fmla="*/ 4 w 21"/>
                  <a:gd name="T7" fmla="*/ 0 h 108"/>
                  <a:gd name="T8" fmla="*/ 7 w 21"/>
                  <a:gd name="T9" fmla="*/ 9 h 108"/>
                  <a:gd name="T10" fmla="*/ 3 w 21"/>
                  <a:gd name="T11" fmla="*/ 9 h 108"/>
                  <a:gd name="T12" fmla="*/ 5 w 21"/>
                  <a:gd name="T13" fmla="*/ 25 h 108"/>
                  <a:gd name="T14" fmla="*/ 7 w 21"/>
                  <a:gd name="T15" fmla="*/ 36 h 108"/>
                  <a:gd name="T16" fmla="*/ 4 w 21"/>
                  <a:gd name="T17" fmla="*/ 82 h 108"/>
                  <a:gd name="T18" fmla="*/ 10 w 21"/>
                  <a:gd name="T19" fmla="*/ 84 h 108"/>
                  <a:gd name="T20" fmla="*/ 6 w 21"/>
                  <a:gd name="T21" fmla="*/ 87 h 108"/>
                  <a:gd name="T22" fmla="*/ 6 w 21"/>
                  <a:gd name="T23" fmla="*/ 85 h 108"/>
                  <a:gd name="T24" fmla="*/ 4 w 21"/>
                  <a:gd name="T25" fmla="*/ 97 h 108"/>
                  <a:gd name="T26" fmla="*/ 12 w 21"/>
                  <a:gd name="T27" fmla="*/ 98 h 108"/>
                  <a:gd name="T28" fmla="*/ 4 w 21"/>
                  <a:gd name="T29" fmla="*/ 103 h 108"/>
                  <a:gd name="T30" fmla="*/ 9 w 21"/>
                  <a:gd name="T31" fmla="*/ 108 h 108"/>
                  <a:gd name="T32" fmla="*/ 14 w 21"/>
                  <a:gd name="T33" fmla="*/ 103 h 108"/>
                  <a:gd name="T34" fmla="*/ 17 w 21"/>
                  <a:gd name="T35" fmla="*/ 107 h 108"/>
                  <a:gd name="T36" fmla="*/ 9 w 21"/>
                  <a:gd name="T37" fmla="*/ 77 h 108"/>
                  <a:gd name="T38" fmla="*/ 12 w 21"/>
                  <a:gd name="T39" fmla="*/ 78 h 108"/>
                  <a:gd name="T40" fmla="*/ 16 w 21"/>
                  <a:gd name="T41" fmla="*/ 61 h 108"/>
                  <a:gd name="T42" fmla="*/ 10 w 21"/>
                  <a:gd name="T43" fmla="*/ 54 h 108"/>
                  <a:gd name="T44" fmla="*/ 13 w 21"/>
                  <a:gd name="T45" fmla="*/ 50 h 108"/>
                  <a:gd name="T46" fmla="*/ 10 w 21"/>
                  <a:gd name="T47" fmla="*/ 49 h 108"/>
                  <a:gd name="T48" fmla="*/ 14 w 21"/>
                  <a:gd name="T49" fmla="*/ 44 h 108"/>
                  <a:gd name="T50" fmla="*/ 6 w 21"/>
                  <a:gd name="T51" fmla="*/ 43 h 108"/>
                  <a:gd name="T52" fmla="*/ 18 w 21"/>
                  <a:gd name="T53" fmla="*/ 32 h 108"/>
                  <a:gd name="T54" fmla="*/ 13 w 21"/>
                  <a:gd name="T55" fmla="*/ 34 h 108"/>
                  <a:gd name="T56" fmla="*/ 10 w 21"/>
                  <a:gd name="T57" fmla="*/ 31 h 108"/>
                  <a:gd name="T58" fmla="*/ 17 w 21"/>
                  <a:gd name="T59" fmla="*/ 30 h 108"/>
                  <a:gd name="T60" fmla="*/ 13 w 21"/>
                  <a:gd name="T61" fmla="*/ 22 h 108"/>
                  <a:gd name="T62" fmla="*/ 9 w 21"/>
                  <a:gd name="T63" fmla="*/ 22 h 108"/>
                  <a:gd name="T64" fmla="*/ 11 w 21"/>
                  <a:gd name="T65" fmla="*/ 11 h 108"/>
                  <a:gd name="T66" fmla="*/ 18 w 21"/>
                  <a:gd name="T67" fmla="*/ 17 h 108"/>
                  <a:gd name="T68" fmla="*/ 21 w 21"/>
                  <a:gd name="T69" fmla="*/ 13 h 108"/>
                  <a:gd name="T70" fmla="*/ 12 w 21"/>
                  <a:gd name="T71" fmla="*/ 6 h 108"/>
                  <a:gd name="T72" fmla="*/ 18 w 21"/>
                  <a:gd name="T73" fmla="*/ 1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 h="108">
                    <a:moveTo>
                      <a:pt x="18" y="1"/>
                    </a:moveTo>
                    <a:cubicBezTo>
                      <a:pt x="16" y="1"/>
                      <a:pt x="15" y="2"/>
                      <a:pt x="15" y="5"/>
                    </a:cubicBezTo>
                    <a:cubicBezTo>
                      <a:pt x="12" y="4"/>
                      <a:pt x="13" y="1"/>
                      <a:pt x="11" y="0"/>
                    </a:cubicBezTo>
                    <a:cubicBezTo>
                      <a:pt x="9" y="3"/>
                      <a:pt x="7" y="0"/>
                      <a:pt x="4" y="0"/>
                    </a:cubicBezTo>
                    <a:cubicBezTo>
                      <a:pt x="3" y="4"/>
                      <a:pt x="8" y="5"/>
                      <a:pt x="7" y="9"/>
                    </a:cubicBezTo>
                    <a:cubicBezTo>
                      <a:pt x="3" y="9"/>
                      <a:pt x="3" y="9"/>
                      <a:pt x="3" y="9"/>
                    </a:cubicBezTo>
                    <a:cubicBezTo>
                      <a:pt x="5" y="13"/>
                      <a:pt x="8" y="21"/>
                      <a:pt x="5" y="25"/>
                    </a:cubicBezTo>
                    <a:cubicBezTo>
                      <a:pt x="4" y="29"/>
                      <a:pt x="5" y="32"/>
                      <a:pt x="7" y="36"/>
                    </a:cubicBezTo>
                    <a:cubicBezTo>
                      <a:pt x="4" y="51"/>
                      <a:pt x="7" y="66"/>
                      <a:pt x="4" y="82"/>
                    </a:cubicBezTo>
                    <a:cubicBezTo>
                      <a:pt x="10" y="84"/>
                      <a:pt x="10" y="84"/>
                      <a:pt x="10" y="84"/>
                    </a:cubicBezTo>
                    <a:cubicBezTo>
                      <a:pt x="7" y="85"/>
                      <a:pt x="10" y="88"/>
                      <a:pt x="6" y="87"/>
                    </a:cubicBezTo>
                    <a:cubicBezTo>
                      <a:pt x="7" y="86"/>
                      <a:pt x="6" y="86"/>
                      <a:pt x="6" y="85"/>
                    </a:cubicBezTo>
                    <a:cubicBezTo>
                      <a:pt x="0" y="88"/>
                      <a:pt x="6" y="93"/>
                      <a:pt x="4" y="97"/>
                    </a:cubicBezTo>
                    <a:cubicBezTo>
                      <a:pt x="5" y="97"/>
                      <a:pt x="11" y="96"/>
                      <a:pt x="12" y="98"/>
                    </a:cubicBezTo>
                    <a:cubicBezTo>
                      <a:pt x="5" y="97"/>
                      <a:pt x="12" y="102"/>
                      <a:pt x="4" y="103"/>
                    </a:cubicBezTo>
                    <a:cubicBezTo>
                      <a:pt x="2" y="107"/>
                      <a:pt x="10" y="104"/>
                      <a:pt x="9" y="108"/>
                    </a:cubicBezTo>
                    <a:cubicBezTo>
                      <a:pt x="13" y="108"/>
                      <a:pt x="11" y="104"/>
                      <a:pt x="14" y="103"/>
                    </a:cubicBezTo>
                    <a:cubicBezTo>
                      <a:pt x="17" y="104"/>
                      <a:pt x="12" y="107"/>
                      <a:pt x="17" y="107"/>
                    </a:cubicBezTo>
                    <a:cubicBezTo>
                      <a:pt x="19" y="100"/>
                      <a:pt x="11" y="88"/>
                      <a:pt x="9" y="77"/>
                    </a:cubicBezTo>
                    <a:cubicBezTo>
                      <a:pt x="12" y="78"/>
                      <a:pt x="12" y="78"/>
                      <a:pt x="12" y="78"/>
                    </a:cubicBezTo>
                    <a:cubicBezTo>
                      <a:pt x="10" y="73"/>
                      <a:pt x="10" y="65"/>
                      <a:pt x="16" y="61"/>
                    </a:cubicBezTo>
                    <a:cubicBezTo>
                      <a:pt x="13" y="62"/>
                      <a:pt x="19" y="53"/>
                      <a:pt x="10" y="54"/>
                    </a:cubicBezTo>
                    <a:cubicBezTo>
                      <a:pt x="12" y="52"/>
                      <a:pt x="12" y="52"/>
                      <a:pt x="13" y="50"/>
                    </a:cubicBezTo>
                    <a:cubicBezTo>
                      <a:pt x="10" y="49"/>
                      <a:pt x="10" y="49"/>
                      <a:pt x="10" y="49"/>
                    </a:cubicBezTo>
                    <a:cubicBezTo>
                      <a:pt x="10" y="47"/>
                      <a:pt x="14" y="47"/>
                      <a:pt x="14" y="44"/>
                    </a:cubicBezTo>
                    <a:cubicBezTo>
                      <a:pt x="10" y="46"/>
                      <a:pt x="9" y="44"/>
                      <a:pt x="6" y="43"/>
                    </a:cubicBezTo>
                    <a:cubicBezTo>
                      <a:pt x="10" y="39"/>
                      <a:pt x="14" y="35"/>
                      <a:pt x="18" y="32"/>
                    </a:cubicBezTo>
                    <a:cubicBezTo>
                      <a:pt x="16" y="33"/>
                      <a:pt x="15" y="33"/>
                      <a:pt x="13" y="34"/>
                    </a:cubicBezTo>
                    <a:cubicBezTo>
                      <a:pt x="15" y="32"/>
                      <a:pt x="11" y="32"/>
                      <a:pt x="10" y="31"/>
                    </a:cubicBezTo>
                    <a:cubicBezTo>
                      <a:pt x="10" y="29"/>
                      <a:pt x="15" y="30"/>
                      <a:pt x="17" y="30"/>
                    </a:cubicBezTo>
                    <a:cubicBezTo>
                      <a:pt x="19" y="26"/>
                      <a:pt x="10" y="24"/>
                      <a:pt x="13" y="22"/>
                    </a:cubicBezTo>
                    <a:cubicBezTo>
                      <a:pt x="9" y="22"/>
                      <a:pt x="9" y="22"/>
                      <a:pt x="9" y="22"/>
                    </a:cubicBezTo>
                    <a:cubicBezTo>
                      <a:pt x="8" y="18"/>
                      <a:pt x="12" y="15"/>
                      <a:pt x="11" y="11"/>
                    </a:cubicBezTo>
                    <a:cubicBezTo>
                      <a:pt x="16" y="9"/>
                      <a:pt x="16" y="15"/>
                      <a:pt x="18" y="17"/>
                    </a:cubicBezTo>
                    <a:cubicBezTo>
                      <a:pt x="19" y="16"/>
                      <a:pt x="19" y="14"/>
                      <a:pt x="21" y="13"/>
                    </a:cubicBezTo>
                    <a:cubicBezTo>
                      <a:pt x="18" y="11"/>
                      <a:pt x="15" y="8"/>
                      <a:pt x="12" y="6"/>
                    </a:cubicBezTo>
                    <a:cubicBezTo>
                      <a:pt x="18" y="8"/>
                      <a:pt x="18" y="3"/>
                      <a:pt x="18"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52" name="Freeform 1041"/>
              <p:cNvSpPr>
                <a:spLocks/>
              </p:cNvSpPr>
              <p:nvPr/>
            </p:nvSpPr>
            <p:spPr bwMode="auto">
              <a:xfrm>
                <a:off x="4011" y="3085"/>
                <a:ext cx="2" cy="2"/>
              </a:xfrm>
              <a:custGeom>
                <a:avLst/>
                <a:gdLst>
                  <a:gd name="T0" fmla="*/ 0 w 2"/>
                  <a:gd name="T1" fmla="*/ 0 h 2"/>
                  <a:gd name="T2" fmla="*/ 2 w 2"/>
                  <a:gd name="T3" fmla="*/ 2 h 2"/>
                  <a:gd name="T4" fmla="*/ 1 w 2"/>
                  <a:gd name="T5" fmla="*/ 0 h 2"/>
                  <a:gd name="T6" fmla="*/ 0 w 2"/>
                  <a:gd name="T7" fmla="*/ 0 h 2"/>
                </a:gdLst>
                <a:ahLst/>
                <a:cxnLst>
                  <a:cxn ang="0">
                    <a:pos x="T0" y="T1"/>
                  </a:cxn>
                  <a:cxn ang="0">
                    <a:pos x="T2" y="T3"/>
                  </a:cxn>
                  <a:cxn ang="0">
                    <a:pos x="T4" y="T5"/>
                  </a:cxn>
                  <a:cxn ang="0">
                    <a:pos x="T6" y="T7"/>
                  </a:cxn>
                </a:cxnLst>
                <a:rect l="0" t="0" r="r" b="b"/>
                <a:pathLst>
                  <a:path w="2" h="2">
                    <a:moveTo>
                      <a:pt x="0" y="0"/>
                    </a:moveTo>
                    <a:lnTo>
                      <a:pt x="2" y="2"/>
                    </a:ln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53" name="Freeform 1042"/>
              <p:cNvSpPr>
                <a:spLocks/>
              </p:cNvSpPr>
              <p:nvPr/>
            </p:nvSpPr>
            <p:spPr bwMode="auto">
              <a:xfrm>
                <a:off x="4008" y="3075"/>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54" name="Freeform 1043"/>
              <p:cNvSpPr>
                <a:spLocks/>
              </p:cNvSpPr>
              <p:nvPr/>
            </p:nvSpPr>
            <p:spPr bwMode="auto">
              <a:xfrm>
                <a:off x="3997" y="3095"/>
                <a:ext cx="0" cy="1"/>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lnTo>
                      <a:pt x="0" y="1"/>
                    </a:ln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55" name="Freeform 1044"/>
              <p:cNvSpPr>
                <a:spLocks/>
              </p:cNvSpPr>
              <p:nvPr/>
            </p:nvSpPr>
            <p:spPr bwMode="auto">
              <a:xfrm>
                <a:off x="4008" y="3099"/>
                <a:ext cx="4" cy="3"/>
              </a:xfrm>
              <a:custGeom>
                <a:avLst/>
                <a:gdLst>
                  <a:gd name="T0" fmla="*/ 4 w 4"/>
                  <a:gd name="T1" fmla="*/ 0 h 3"/>
                  <a:gd name="T2" fmla="*/ 0 w 4"/>
                  <a:gd name="T3" fmla="*/ 3 h 3"/>
                  <a:gd name="T4" fmla="*/ 4 w 4"/>
                  <a:gd name="T5" fmla="*/ 0 h 3"/>
                </a:gdLst>
                <a:ahLst/>
                <a:cxnLst>
                  <a:cxn ang="0">
                    <a:pos x="T0" y="T1"/>
                  </a:cxn>
                  <a:cxn ang="0">
                    <a:pos x="T2" y="T3"/>
                  </a:cxn>
                  <a:cxn ang="0">
                    <a:pos x="T4" y="T5"/>
                  </a:cxn>
                </a:cxnLst>
                <a:rect l="0" t="0" r="r" b="b"/>
                <a:pathLst>
                  <a:path w="4" h="3">
                    <a:moveTo>
                      <a:pt x="4" y="0"/>
                    </a:moveTo>
                    <a:cubicBezTo>
                      <a:pt x="0" y="3"/>
                      <a:pt x="0" y="3"/>
                      <a:pt x="0" y="3"/>
                    </a:cubicBezTo>
                    <a:cubicBezTo>
                      <a:pt x="1" y="3"/>
                      <a:pt x="3" y="3"/>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56" name="Freeform 1045"/>
              <p:cNvSpPr>
                <a:spLocks/>
              </p:cNvSpPr>
              <p:nvPr/>
            </p:nvSpPr>
            <p:spPr bwMode="auto">
              <a:xfrm>
                <a:off x="4007" y="3121"/>
                <a:ext cx="3" cy="1"/>
              </a:xfrm>
              <a:custGeom>
                <a:avLst/>
                <a:gdLst>
                  <a:gd name="T0" fmla="*/ 0 w 3"/>
                  <a:gd name="T1" fmla="*/ 1 h 2"/>
                  <a:gd name="T2" fmla="*/ 3 w 3"/>
                  <a:gd name="T3" fmla="*/ 2 h 2"/>
                  <a:gd name="T4" fmla="*/ 0 w 3"/>
                  <a:gd name="T5" fmla="*/ 1 h 2"/>
                </a:gdLst>
                <a:ahLst/>
                <a:cxnLst>
                  <a:cxn ang="0">
                    <a:pos x="T0" y="T1"/>
                  </a:cxn>
                  <a:cxn ang="0">
                    <a:pos x="T2" y="T3"/>
                  </a:cxn>
                  <a:cxn ang="0">
                    <a:pos x="T4" y="T5"/>
                  </a:cxn>
                </a:cxnLst>
                <a:rect l="0" t="0" r="r" b="b"/>
                <a:pathLst>
                  <a:path w="3" h="2">
                    <a:moveTo>
                      <a:pt x="0" y="1"/>
                    </a:moveTo>
                    <a:cubicBezTo>
                      <a:pt x="0" y="2"/>
                      <a:pt x="1" y="2"/>
                      <a:pt x="3" y="2"/>
                    </a:cubicBezTo>
                    <a:cubicBezTo>
                      <a:pt x="3" y="1"/>
                      <a:pt x="2"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57" name="Freeform 1046"/>
              <p:cNvSpPr>
                <a:spLocks/>
              </p:cNvSpPr>
              <p:nvPr/>
            </p:nvSpPr>
            <p:spPr bwMode="auto">
              <a:xfrm>
                <a:off x="4010" y="3078"/>
                <a:ext cx="2" cy="4"/>
              </a:xfrm>
              <a:custGeom>
                <a:avLst/>
                <a:gdLst>
                  <a:gd name="T0" fmla="*/ 2 w 2"/>
                  <a:gd name="T1" fmla="*/ 4 h 4"/>
                  <a:gd name="T2" fmla="*/ 1 w 2"/>
                  <a:gd name="T3" fmla="*/ 0 h 4"/>
                  <a:gd name="T4" fmla="*/ 0 w 2"/>
                  <a:gd name="T5" fmla="*/ 0 h 4"/>
                  <a:gd name="T6" fmla="*/ 2 w 2"/>
                  <a:gd name="T7" fmla="*/ 4 h 4"/>
                </a:gdLst>
                <a:ahLst/>
                <a:cxnLst>
                  <a:cxn ang="0">
                    <a:pos x="T0" y="T1"/>
                  </a:cxn>
                  <a:cxn ang="0">
                    <a:pos x="T2" y="T3"/>
                  </a:cxn>
                  <a:cxn ang="0">
                    <a:pos x="T4" y="T5"/>
                  </a:cxn>
                  <a:cxn ang="0">
                    <a:pos x="T6" y="T7"/>
                  </a:cxn>
                </a:cxnLst>
                <a:rect l="0" t="0" r="r" b="b"/>
                <a:pathLst>
                  <a:path w="2" h="4">
                    <a:moveTo>
                      <a:pt x="2" y="4"/>
                    </a:moveTo>
                    <a:lnTo>
                      <a:pt x="1" y="0"/>
                    </a:lnTo>
                    <a:lnTo>
                      <a:pt x="0" y="0"/>
                    </a:lnTo>
                    <a:lnTo>
                      <a:pt x="2" y="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58" name="Freeform 1047"/>
              <p:cNvSpPr>
                <a:spLocks/>
              </p:cNvSpPr>
              <p:nvPr/>
            </p:nvSpPr>
            <p:spPr bwMode="auto">
              <a:xfrm>
                <a:off x="3991" y="3021"/>
                <a:ext cx="22" cy="51"/>
              </a:xfrm>
              <a:custGeom>
                <a:avLst/>
                <a:gdLst>
                  <a:gd name="T0" fmla="*/ 5 w 25"/>
                  <a:gd name="T1" fmla="*/ 4 h 59"/>
                  <a:gd name="T2" fmla="*/ 2 w 25"/>
                  <a:gd name="T3" fmla="*/ 14 h 59"/>
                  <a:gd name="T4" fmla="*/ 13 w 25"/>
                  <a:gd name="T5" fmla="*/ 21 h 59"/>
                  <a:gd name="T6" fmla="*/ 4 w 25"/>
                  <a:gd name="T7" fmla="*/ 20 h 59"/>
                  <a:gd name="T8" fmla="*/ 10 w 25"/>
                  <a:gd name="T9" fmla="*/ 40 h 59"/>
                  <a:gd name="T10" fmla="*/ 6 w 25"/>
                  <a:gd name="T11" fmla="*/ 40 h 59"/>
                  <a:gd name="T12" fmla="*/ 16 w 25"/>
                  <a:gd name="T13" fmla="*/ 48 h 59"/>
                  <a:gd name="T14" fmla="*/ 5 w 25"/>
                  <a:gd name="T15" fmla="*/ 48 h 59"/>
                  <a:gd name="T16" fmla="*/ 4 w 25"/>
                  <a:gd name="T17" fmla="*/ 47 h 59"/>
                  <a:gd name="T18" fmla="*/ 7 w 25"/>
                  <a:gd name="T19" fmla="*/ 58 h 59"/>
                  <a:gd name="T20" fmla="*/ 14 w 25"/>
                  <a:gd name="T21" fmla="*/ 59 h 59"/>
                  <a:gd name="T22" fmla="*/ 19 w 25"/>
                  <a:gd name="T23" fmla="*/ 59 h 59"/>
                  <a:gd name="T24" fmla="*/ 15 w 25"/>
                  <a:gd name="T25" fmla="*/ 52 h 59"/>
                  <a:gd name="T26" fmla="*/ 19 w 25"/>
                  <a:gd name="T27" fmla="*/ 51 h 59"/>
                  <a:gd name="T28" fmla="*/ 16 w 25"/>
                  <a:gd name="T29" fmla="*/ 49 h 59"/>
                  <a:gd name="T30" fmla="*/ 20 w 25"/>
                  <a:gd name="T31" fmla="*/ 48 h 59"/>
                  <a:gd name="T32" fmla="*/ 17 w 25"/>
                  <a:gd name="T33" fmla="*/ 42 h 59"/>
                  <a:gd name="T34" fmla="*/ 18 w 25"/>
                  <a:gd name="T35" fmla="*/ 43 h 59"/>
                  <a:gd name="T36" fmla="*/ 13 w 25"/>
                  <a:gd name="T37" fmla="*/ 40 h 59"/>
                  <a:gd name="T38" fmla="*/ 18 w 25"/>
                  <a:gd name="T39" fmla="*/ 38 h 59"/>
                  <a:gd name="T40" fmla="*/ 15 w 25"/>
                  <a:gd name="T41" fmla="*/ 38 h 59"/>
                  <a:gd name="T42" fmla="*/ 20 w 25"/>
                  <a:gd name="T43" fmla="*/ 25 h 59"/>
                  <a:gd name="T44" fmla="*/ 17 w 25"/>
                  <a:gd name="T45" fmla="*/ 24 h 59"/>
                  <a:gd name="T46" fmla="*/ 20 w 25"/>
                  <a:gd name="T47" fmla="*/ 30 h 59"/>
                  <a:gd name="T48" fmla="*/ 10 w 25"/>
                  <a:gd name="T49" fmla="*/ 29 h 59"/>
                  <a:gd name="T50" fmla="*/ 18 w 25"/>
                  <a:gd name="T51" fmla="*/ 21 h 59"/>
                  <a:gd name="T52" fmla="*/ 17 w 25"/>
                  <a:gd name="T53" fmla="*/ 12 h 59"/>
                  <a:gd name="T54" fmla="*/ 18 w 25"/>
                  <a:gd name="T55" fmla="*/ 12 h 59"/>
                  <a:gd name="T56" fmla="*/ 14 w 25"/>
                  <a:gd name="T57" fmla="*/ 6 h 59"/>
                  <a:gd name="T58" fmla="*/ 13 w 25"/>
                  <a:gd name="T59" fmla="*/ 8 h 59"/>
                  <a:gd name="T60" fmla="*/ 10 w 25"/>
                  <a:gd name="T61" fmla="*/ 5 h 59"/>
                  <a:gd name="T62" fmla="*/ 12 w 25"/>
                  <a:gd name="T63" fmla="*/ 5 h 59"/>
                  <a:gd name="T64" fmla="*/ 6 w 25"/>
                  <a:gd name="T65" fmla="*/ 0 h 59"/>
                  <a:gd name="T66" fmla="*/ 10 w 25"/>
                  <a:gd name="T67" fmla="*/ 6 h 59"/>
                  <a:gd name="T68" fmla="*/ 5 w 25"/>
                  <a:gd name="T69" fmla="*/ 4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 h="59">
                    <a:moveTo>
                      <a:pt x="5" y="4"/>
                    </a:moveTo>
                    <a:cubicBezTo>
                      <a:pt x="0" y="6"/>
                      <a:pt x="3" y="11"/>
                      <a:pt x="2" y="14"/>
                    </a:cubicBezTo>
                    <a:cubicBezTo>
                      <a:pt x="5" y="21"/>
                      <a:pt x="12" y="15"/>
                      <a:pt x="13" y="21"/>
                    </a:cubicBezTo>
                    <a:cubicBezTo>
                      <a:pt x="4" y="20"/>
                      <a:pt x="4" y="20"/>
                      <a:pt x="4" y="20"/>
                    </a:cubicBezTo>
                    <a:cubicBezTo>
                      <a:pt x="4" y="26"/>
                      <a:pt x="2" y="35"/>
                      <a:pt x="10" y="40"/>
                    </a:cubicBezTo>
                    <a:cubicBezTo>
                      <a:pt x="9" y="41"/>
                      <a:pt x="8" y="42"/>
                      <a:pt x="6" y="40"/>
                    </a:cubicBezTo>
                    <a:cubicBezTo>
                      <a:pt x="7" y="44"/>
                      <a:pt x="19" y="43"/>
                      <a:pt x="16" y="48"/>
                    </a:cubicBezTo>
                    <a:cubicBezTo>
                      <a:pt x="11" y="43"/>
                      <a:pt x="11" y="50"/>
                      <a:pt x="5" y="48"/>
                    </a:cubicBezTo>
                    <a:cubicBezTo>
                      <a:pt x="4" y="47"/>
                      <a:pt x="4" y="47"/>
                      <a:pt x="4" y="47"/>
                    </a:cubicBezTo>
                    <a:cubicBezTo>
                      <a:pt x="5" y="51"/>
                      <a:pt x="8" y="56"/>
                      <a:pt x="7" y="58"/>
                    </a:cubicBezTo>
                    <a:cubicBezTo>
                      <a:pt x="10" y="58"/>
                      <a:pt x="13" y="56"/>
                      <a:pt x="14" y="59"/>
                    </a:cubicBezTo>
                    <a:cubicBezTo>
                      <a:pt x="14" y="58"/>
                      <a:pt x="17" y="59"/>
                      <a:pt x="19" y="59"/>
                    </a:cubicBezTo>
                    <a:cubicBezTo>
                      <a:pt x="17" y="55"/>
                      <a:pt x="18" y="54"/>
                      <a:pt x="15" y="52"/>
                    </a:cubicBezTo>
                    <a:cubicBezTo>
                      <a:pt x="18" y="50"/>
                      <a:pt x="16" y="53"/>
                      <a:pt x="19" y="51"/>
                    </a:cubicBezTo>
                    <a:cubicBezTo>
                      <a:pt x="16" y="49"/>
                      <a:pt x="16" y="49"/>
                      <a:pt x="16" y="49"/>
                    </a:cubicBezTo>
                    <a:cubicBezTo>
                      <a:pt x="17" y="47"/>
                      <a:pt x="20" y="51"/>
                      <a:pt x="20" y="48"/>
                    </a:cubicBezTo>
                    <a:cubicBezTo>
                      <a:pt x="18" y="47"/>
                      <a:pt x="16" y="45"/>
                      <a:pt x="17" y="42"/>
                    </a:cubicBezTo>
                    <a:cubicBezTo>
                      <a:pt x="18" y="43"/>
                      <a:pt x="18" y="43"/>
                      <a:pt x="18" y="43"/>
                    </a:cubicBezTo>
                    <a:cubicBezTo>
                      <a:pt x="17" y="41"/>
                      <a:pt x="18" y="39"/>
                      <a:pt x="13" y="40"/>
                    </a:cubicBezTo>
                    <a:cubicBezTo>
                      <a:pt x="18" y="38"/>
                      <a:pt x="18" y="38"/>
                      <a:pt x="18" y="38"/>
                    </a:cubicBezTo>
                    <a:cubicBezTo>
                      <a:pt x="15" y="38"/>
                      <a:pt x="15" y="38"/>
                      <a:pt x="15" y="38"/>
                    </a:cubicBezTo>
                    <a:cubicBezTo>
                      <a:pt x="16" y="33"/>
                      <a:pt x="25" y="31"/>
                      <a:pt x="20" y="25"/>
                    </a:cubicBezTo>
                    <a:cubicBezTo>
                      <a:pt x="19" y="26"/>
                      <a:pt x="17" y="25"/>
                      <a:pt x="17" y="24"/>
                    </a:cubicBezTo>
                    <a:cubicBezTo>
                      <a:pt x="14" y="27"/>
                      <a:pt x="19" y="27"/>
                      <a:pt x="20" y="30"/>
                    </a:cubicBezTo>
                    <a:cubicBezTo>
                      <a:pt x="16" y="30"/>
                      <a:pt x="12" y="26"/>
                      <a:pt x="10" y="29"/>
                    </a:cubicBezTo>
                    <a:cubicBezTo>
                      <a:pt x="14" y="26"/>
                      <a:pt x="10" y="23"/>
                      <a:pt x="18" y="21"/>
                    </a:cubicBezTo>
                    <a:cubicBezTo>
                      <a:pt x="19" y="17"/>
                      <a:pt x="15" y="16"/>
                      <a:pt x="17" y="12"/>
                    </a:cubicBezTo>
                    <a:cubicBezTo>
                      <a:pt x="18" y="12"/>
                      <a:pt x="18" y="12"/>
                      <a:pt x="18" y="12"/>
                    </a:cubicBezTo>
                    <a:cubicBezTo>
                      <a:pt x="12" y="11"/>
                      <a:pt x="20" y="9"/>
                      <a:pt x="14" y="6"/>
                    </a:cubicBezTo>
                    <a:cubicBezTo>
                      <a:pt x="13" y="8"/>
                      <a:pt x="13" y="8"/>
                      <a:pt x="13" y="8"/>
                    </a:cubicBezTo>
                    <a:cubicBezTo>
                      <a:pt x="11" y="8"/>
                      <a:pt x="11" y="7"/>
                      <a:pt x="10" y="5"/>
                    </a:cubicBezTo>
                    <a:cubicBezTo>
                      <a:pt x="11" y="6"/>
                      <a:pt x="11" y="6"/>
                      <a:pt x="12" y="5"/>
                    </a:cubicBezTo>
                    <a:cubicBezTo>
                      <a:pt x="8" y="5"/>
                      <a:pt x="7" y="0"/>
                      <a:pt x="6" y="0"/>
                    </a:cubicBezTo>
                    <a:cubicBezTo>
                      <a:pt x="5" y="2"/>
                      <a:pt x="9" y="4"/>
                      <a:pt x="10" y="6"/>
                    </a:cubicBezTo>
                    <a:cubicBezTo>
                      <a:pt x="7" y="5"/>
                      <a:pt x="4" y="5"/>
                      <a:pt x="5"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59" name="Freeform 1048"/>
              <p:cNvSpPr>
                <a:spLocks/>
              </p:cNvSpPr>
              <p:nvPr/>
            </p:nvSpPr>
            <p:spPr bwMode="auto">
              <a:xfrm>
                <a:off x="4006" y="3058"/>
                <a:ext cx="2"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0" y="0"/>
                      <a:pt x="0" y="0"/>
                      <a:pt x="0" y="0"/>
                    </a:cubicBezTo>
                    <a:cubicBezTo>
                      <a:pt x="0" y="1"/>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60" name="Freeform 1049"/>
              <p:cNvSpPr>
                <a:spLocks/>
              </p:cNvSpPr>
              <p:nvPr/>
            </p:nvSpPr>
            <p:spPr bwMode="auto">
              <a:xfrm>
                <a:off x="3988" y="2979"/>
                <a:ext cx="25" cy="40"/>
              </a:xfrm>
              <a:custGeom>
                <a:avLst/>
                <a:gdLst>
                  <a:gd name="T0" fmla="*/ 15 w 30"/>
                  <a:gd name="T1" fmla="*/ 33 h 46"/>
                  <a:gd name="T2" fmla="*/ 21 w 30"/>
                  <a:gd name="T3" fmla="*/ 31 h 46"/>
                  <a:gd name="T4" fmla="*/ 10 w 30"/>
                  <a:gd name="T5" fmla="*/ 32 h 46"/>
                  <a:gd name="T6" fmla="*/ 8 w 30"/>
                  <a:gd name="T7" fmla="*/ 27 h 46"/>
                  <a:gd name="T8" fmla="*/ 17 w 30"/>
                  <a:gd name="T9" fmla="*/ 27 h 46"/>
                  <a:gd name="T10" fmla="*/ 19 w 30"/>
                  <a:gd name="T11" fmla="*/ 22 h 46"/>
                  <a:gd name="T12" fmla="*/ 13 w 30"/>
                  <a:gd name="T13" fmla="*/ 22 h 46"/>
                  <a:gd name="T14" fmla="*/ 9 w 30"/>
                  <a:gd name="T15" fmla="*/ 17 h 46"/>
                  <a:gd name="T16" fmla="*/ 11 w 30"/>
                  <a:gd name="T17" fmla="*/ 19 h 46"/>
                  <a:gd name="T18" fmla="*/ 18 w 30"/>
                  <a:gd name="T19" fmla="*/ 16 h 46"/>
                  <a:gd name="T20" fmla="*/ 2 w 30"/>
                  <a:gd name="T21" fmla="*/ 4 h 46"/>
                  <a:gd name="T22" fmla="*/ 3 w 30"/>
                  <a:gd name="T23" fmla="*/ 8 h 46"/>
                  <a:gd name="T24" fmla="*/ 10 w 30"/>
                  <a:gd name="T25" fmla="*/ 8 h 46"/>
                  <a:gd name="T26" fmla="*/ 8 w 30"/>
                  <a:gd name="T27" fmla="*/ 12 h 46"/>
                  <a:gd name="T28" fmla="*/ 4 w 30"/>
                  <a:gd name="T29" fmla="*/ 9 h 46"/>
                  <a:gd name="T30" fmla="*/ 5 w 30"/>
                  <a:gd name="T31" fmla="*/ 40 h 46"/>
                  <a:gd name="T32" fmla="*/ 5 w 30"/>
                  <a:gd name="T33" fmla="*/ 36 h 46"/>
                  <a:gd name="T34" fmla="*/ 10 w 30"/>
                  <a:gd name="T35" fmla="*/ 40 h 46"/>
                  <a:gd name="T36" fmla="*/ 16 w 30"/>
                  <a:gd name="T37" fmla="*/ 37 h 46"/>
                  <a:gd name="T38" fmla="*/ 15 w 30"/>
                  <a:gd name="T39" fmla="*/ 40 h 46"/>
                  <a:gd name="T40" fmla="*/ 21 w 30"/>
                  <a:gd name="T41" fmla="*/ 39 h 46"/>
                  <a:gd name="T42" fmla="*/ 24 w 30"/>
                  <a:gd name="T43" fmla="*/ 46 h 46"/>
                  <a:gd name="T44" fmla="*/ 24 w 30"/>
                  <a:gd name="T45" fmla="*/ 35 h 46"/>
                  <a:gd name="T46" fmla="*/ 15 w 30"/>
                  <a:gd name="T47" fmla="*/ 3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46">
                    <a:moveTo>
                      <a:pt x="15" y="33"/>
                    </a:moveTo>
                    <a:cubicBezTo>
                      <a:pt x="16" y="31"/>
                      <a:pt x="19" y="34"/>
                      <a:pt x="21" y="31"/>
                    </a:cubicBezTo>
                    <a:cubicBezTo>
                      <a:pt x="18" y="29"/>
                      <a:pt x="15" y="35"/>
                      <a:pt x="10" y="32"/>
                    </a:cubicBezTo>
                    <a:cubicBezTo>
                      <a:pt x="13" y="31"/>
                      <a:pt x="8" y="28"/>
                      <a:pt x="8" y="27"/>
                    </a:cubicBezTo>
                    <a:cubicBezTo>
                      <a:pt x="11" y="28"/>
                      <a:pt x="16" y="27"/>
                      <a:pt x="17" y="27"/>
                    </a:cubicBezTo>
                    <a:cubicBezTo>
                      <a:pt x="16" y="26"/>
                      <a:pt x="19" y="24"/>
                      <a:pt x="19" y="22"/>
                    </a:cubicBezTo>
                    <a:cubicBezTo>
                      <a:pt x="15" y="26"/>
                      <a:pt x="16" y="19"/>
                      <a:pt x="13" y="22"/>
                    </a:cubicBezTo>
                    <a:cubicBezTo>
                      <a:pt x="9" y="22"/>
                      <a:pt x="7" y="19"/>
                      <a:pt x="9" y="17"/>
                    </a:cubicBezTo>
                    <a:cubicBezTo>
                      <a:pt x="12" y="17"/>
                      <a:pt x="11" y="18"/>
                      <a:pt x="11" y="19"/>
                    </a:cubicBezTo>
                    <a:cubicBezTo>
                      <a:pt x="16" y="20"/>
                      <a:pt x="14" y="17"/>
                      <a:pt x="18" y="16"/>
                    </a:cubicBezTo>
                    <a:cubicBezTo>
                      <a:pt x="12" y="12"/>
                      <a:pt x="11" y="0"/>
                      <a:pt x="2" y="4"/>
                    </a:cubicBezTo>
                    <a:cubicBezTo>
                      <a:pt x="0" y="5"/>
                      <a:pt x="2" y="6"/>
                      <a:pt x="3" y="8"/>
                    </a:cubicBezTo>
                    <a:cubicBezTo>
                      <a:pt x="4" y="3"/>
                      <a:pt x="8" y="7"/>
                      <a:pt x="10" y="8"/>
                    </a:cubicBezTo>
                    <a:cubicBezTo>
                      <a:pt x="8" y="9"/>
                      <a:pt x="11" y="12"/>
                      <a:pt x="8" y="12"/>
                    </a:cubicBezTo>
                    <a:cubicBezTo>
                      <a:pt x="4" y="9"/>
                      <a:pt x="4" y="9"/>
                      <a:pt x="4" y="9"/>
                    </a:cubicBezTo>
                    <a:cubicBezTo>
                      <a:pt x="2" y="18"/>
                      <a:pt x="4" y="30"/>
                      <a:pt x="5" y="40"/>
                    </a:cubicBezTo>
                    <a:cubicBezTo>
                      <a:pt x="5" y="36"/>
                      <a:pt x="5" y="36"/>
                      <a:pt x="5" y="36"/>
                    </a:cubicBezTo>
                    <a:cubicBezTo>
                      <a:pt x="8" y="36"/>
                      <a:pt x="8" y="38"/>
                      <a:pt x="10" y="40"/>
                    </a:cubicBezTo>
                    <a:cubicBezTo>
                      <a:pt x="16" y="37"/>
                      <a:pt x="16" y="37"/>
                      <a:pt x="16" y="37"/>
                    </a:cubicBezTo>
                    <a:cubicBezTo>
                      <a:pt x="16" y="38"/>
                      <a:pt x="17" y="40"/>
                      <a:pt x="15" y="40"/>
                    </a:cubicBezTo>
                    <a:cubicBezTo>
                      <a:pt x="17" y="41"/>
                      <a:pt x="19" y="40"/>
                      <a:pt x="21" y="39"/>
                    </a:cubicBezTo>
                    <a:cubicBezTo>
                      <a:pt x="23" y="43"/>
                      <a:pt x="20" y="43"/>
                      <a:pt x="24" y="46"/>
                    </a:cubicBezTo>
                    <a:cubicBezTo>
                      <a:pt x="30" y="40"/>
                      <a:pt x="20" y="41"/>
                      <a:pt x="24" y="35"/>
                    </a:cubicBezTo>
                    <a:lnTo>
                      <a:pt x="15" y="3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61" name="Freeform 1050"/>
              <p:cNvSpPr>
                <a:spLocks/>
              </p:cNvSpPr>
              <p:nvPr/>
            </p:nvSpPr>
            <p:spPr bwMode="auto">
              <a:xfrm>
                <a:off x="4001" y="3017"/>
                <a:ext cx="3" cy="2"/>
              </a:xfrm>
              <a:custGeom>
                <a:avLst/>
                <a:gdLst>
                  <a:gd name="T0" fmla="*/ 3 w 3"/>
                  <a:gd name="T1" fmla="*/ 1 h 2"/>
                  <a:gd name="T2" fmla="*/ 0 w 3"/>
                  <a:gd name="T3" fmla="*/ 0 h 2"/>
                  <a:gd name="T4" fmla="*/ 2 w 3"/>
                  <a:gd name="T5" fmla="*/ 2 h 2"/>
                  <a:gd name="T6" fmla="*/ 3 w 3"/>
                  <a:gd name="T7" fmla="*/ 1 h 2"/>
                </a:gdLst>
                <a:ahLst/>
                <a:cxnLst>
                  <a:cxn ang="0">
                    <a:pos x="T0" y="T1"/>
                  </a:cxn>
                  <a:cxn ang="0">
                    <a:pos x="T2" y="T3"/>
                  </a:cxn>
                  <a:cxn ang="0">
                    <a:pos x="T4" y="T5"/>
                  </a:cxn>
                  <a:cxn ang="0">
                    <a:pos x="T6" y="T7"/>
                  </a:cxn>
                </a:cxnLst>
                <a:rect l="0" t="0" r="r" b="b"/>
                <a:pathLst>
                  <a:path w="3" h="2">
                    <a:moveTo>
                      <a:pt x="3" y="1"/>
                    </a:moveTo>
                    <a:lnTo>
                      <a:pt x="0" y="0"/>
                    </a:lnTo>
                    <a:lnTo>
                      <a:pt x="2" y="2"/>
                    </a:lnTo>
                    <a:lnTo>
                      <a:pt x="3"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62" name="Freeform 1051"/>
              <p:cNvSpPr>
                <a:spLocks/>
              </p:cNvSpPr>
              <p:nvPr/>
            </p:nvSpPr>
            <p:spPr bwMode="auto">
              <a:xfrm>
                <a:off x="3992" y="3015"/>
                <a:ext cx="3" cy="2"/>
              </a:xfrm>
              <a:custGeom>
                <a:avLst/>
                <a:gdLst>
                  <a:gd name="T0" fmla="*/ 0 w 4"/>
                  <a:gd name="T1" fmla="*/ 2 h 3"/>
                  <a:gd name="T2" fmla="*/ 3 w 4"/>
                  <a:gd name="T3" fmla="*/ 3 h 3"/>
                  <a:gd name="T4" fmla="*/ 0 w 4"/>
                  <a:gd name="T5" fmla="*/ 2 h 3"/>
                </a:gdLst>
                <a:ahLst/>
                <a:cxnLst>
                  <a:cxn ang="0">
                    <a:pos x="T0" y="T1"/>
                  </a:cxn>
                  <a:cxn ang="0">
                    <a:pos x="T2" y="T3"/>
                  </a:cxn>
                  <a:cxn ang="0">
                    <a:pos x="T4" y="T5"/>
                  </a:cxn>
                </a:cxnLst>
                <a:rect l="0" t="0" r="r" b="b"/>
                <a:pathLst>
                  <a:path w="4" h="3">
                    <a:moveTo>
                      <a:pt x="0" y="2"/>
                    </a:moveTo>
                    <a:cubicBezTo>
                      <a:pt x="3" y="3"/>
                      <a:pt x="3" y="3"/>
                      <a:pt x="3" y="3"/>
                    </a:cubicBezTo>
                    <a:cubicBezTo>
                      <a:pt x="4" y="0"/>
                      <a:pt x="2" y="1"/>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63" name="Freeform 1052"/>
              <p:cNvSpPr>
                <a:spLocks/>
              </p:cNvSpPr>
              <p:nvPr/>
            </p:nvSpPr>
            <p:spPr bwMode="auto">
              <a:xfrm>
                <a:off x="4001" y="2987"/>
                <a:ext cx="2" cy="3"/>
              </a:xfrm>
              <a:custGeom>
                <a:avLst/>
                <a:gdLst>
                  <a:gd name="T0" fmla="*/ 2 w 2"/>
                  <a:gd name="T1" fmla="*/ 3 h 3"/>
                  <a:gd name="T2" fmla="*/ 1 w 2"/>
                  <a:gd name="T3" fmla="*/ 0 h 3"/>
                  <a:gd name="T4" fmla="*/ 0 w 2"/>
                  <a:gd name="T5" fmla="*/ 2 h 3"/>
                  <a:gd name="T6" fmla="*/ 2 w 2"/>
                  <a:gd name="T7" fmla="*/ 3 h 3"/>
                </a:gdLst>
                <a:ahLst/>
                <a:cxnLst>
                  <a:cxn ang="0">
                    <a:pos x="T0" y="T1"/>
                  </a:cxn>
                  <a:cxn ang="0">
                    <a:pos x="T2" y="T3"/>
                  </a:cxn>
                  <a:cxn ang="0">
                    <a:pos x="T4" y="T5"/>
                  </a:cxn>
                  <a:cxn ang="0">
                    <a:pos x="T6" y="T7"/>
                  </a:cxn>
                </a:cxnLst>
                <a:rect l="0" t="0" r="r" b="b"/>
                <a:pathLst>
                  <a:path w="2" h="3">
                    <a:moveTo>
                      <a:pt x="2" y="3"/>
                    </a:moveTo>
                    <a:cubicBezTo>
                      <a:pt x="1" y="0"/>
                      <a:pt x="1" y="0"/>
                      <a:pt x="1" y="0"/>
                    </a:cubicBezTo>
                    <a:cubicBezTo>
                      <a:pt x="0" y="2"/>
                      <a:pt x="0" y="2"/>
                      <a:pt x="0" y="2"/>
                    </a:cubicBezTo>
                    <a:cubicBezTo>
                      <a:pt x="1" y="2"/>
                      <a:pt x="2" y="3"/>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64" name="Freeform 1053"/>
              <p:cNvSpPr>
                <a:spLocks/>
              </p:cNvSpPr>
              <p:nvPr/>
            </p:nvSpPr>
            <p:spPr bwMode="auto">
              <a:xfrm>
                <a:off x="3988" y="2971"/>
                <a:ext cx="12" cy="12"/>
              </a:xfrm>
              <a:custGeom>
                <a:avLst/>
                <a:gdLst>
                  <a:gd name="T0" fmla="*/ 0 w 14"/>
                  <a:gd name="T1" fmla="*/ 0 h 14"/>
                  <a:gd name="T2" fmla="*/ 1 w 14"/>
                  <a:gd name="T3" fmla="*/ 12 h 14"/>
                  <a:gd name="T4" fmla="*/ 13 w 14"/>
                  <a:gd name="T5" fmla="*/ 11 h 14"/>
                  <a:gd name="T6" fmla="*/ 5 w 14"/>
                  <a:gd name="T7" fmla="*/ 7 h 14"/>
                  <a:gd name="T8" fmla="*/ 4 w 14"/>
                  <a:gd name="T9" fmla="*/ 0 h 14"/>
                  <a:gd name="T10" fmla="*/ 0 w 14"/>
                  <a:gd name="T11" fmla="*/ 0 h 14"/>
                </a:gdLst>
                <a:ahLst/>
                <a:cxnLst>
                  <a:cxn ang="0">
                    <a:pos x="T0" y="T1"/>
                  </a:cxn>
                  <a:cxn ang="0">
                    <a:pos x="T2" y="T3"/>
                  </a:cxn>
                  <a:cxn ang="0">
                    <a:pos x="T4" y="T5"/>
                  </a:cxn>
                  <a:cxn ang="0">
                    <a:pos x="T6" y="T7"/>
                  </a:cxn>
                  <a:cxn ang="0">
                    <a:pos x="T8" y="T9"/>
                  </a:cxn>
                  <a:cxn ang="0">
                    <a:pos x="T10" y="T11"/>
                  </a:cxn>
                </a:cxnLst>
                <a:rect l="0" t="0" r="r" b="b"/>
                <a:pathLst>
                  <a:path w="14" h="14">
                    <a:moveTo>
                      <a:pt x="0" y="0"/>
                    </a:moveTo>
                    <a:cubicBezTo>
                      <a:pt x="1" y="5"/>
                      <a:pt x="4" y="7"/>
                      <a:pt x="1" y="12"/>
                    </a:cubicBezTo>
                    <a:cubicBezTo>
                      <a:pt x="5" y="14"/>
                      <a:pt x="9" y="10"/>
                      <a:pt x="13" y="11"/>
                    </a:cubicBezTo>
                    <a:cubicBezTo>
                      <a:pt x="14" y="9"/>
                      <a:pt x="6" y="9"/>
                      <a:pt x="5" y="7"/>
                    </a:cubicBezTo>
                    <a:cubicBezTo>
                      <a:pt x="8" y="6"/>
                      <a:pt x="4" y="3"/>
                      <a:pt x="4" y="0"/>
                    </a:cubicBezTo>
                    <a:cubicBezTo>
                      <a:pt x="3" y="1"/>
                      <a:pt x="1"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65" name="Freeform 1054"/>
              <p:cNvSpPr>
                <a:spLocks/>
              </p:cNvSpPr>
              <p:nvPr/>
            </p:nvSpPr>
            <p:spPr bwMode="auto">
              <a:xfrm>
                <a:off x="3986" y="2877"/>
                <a:ext cx="21" cy="98"/>
              </a:xfrm>
              <a:custGeom>
                <a:avLst/>
                <a:gdLst>
                  <a:gd name="T0" fmla="*/ 15 w 25"/>
                  <a:gd name="T1" fmla="*/ 93 h 114"/>
                  <a:gd name="T2" fmla="*/ 14 w 25"/>
                  <a:gd name="T3" fmla="*/ 87 h 114"/>
                  <a:gd name="T4" fmla="*/ 17 w 25"/>
                  <a:gd name="T5" fmla="*/ 90 h 114"/>
                  <a:gd name="T6" fmla="*/ 19 w 25"/>
                  <a:gd name="T7" fmla="*/ 85 h 114"/>
                  <a:gd name="T8" fmla="*/ 17 w 25"/>
                  <a:gd name="T9" fmla="*/ 86 h 114"/>
                  <a:gd name="T10" fmla="*/ 15 w 25"/>
                  <a:gd name="T11" fmla="*/ 76 h 114"/>
                  <a:gd name="T12" fmla="*/ 10 w 25"/>
                  <a:gd name="T13" fmla="*/ 74 h 114"/>
                  <a:gd name="T14" fmla="*/ 18 w 25"/>
                  <a:gd name="T15" fmla="*/ 67 h 114"/>
                  <a:gd name="T16" fmla="*/ 7 w 25"/>
                  <a:gd name="T17" fmla="*/ 69 h 114"/>
                  <a:gd name="T18" fmla="*/ 10 w 25"/>
                  <a:gd name="T19" fmla="*/ 57 h 114"/>
                  <a:gd name="T20" fmla="*/ 11 w 25"/>
                  <a:gd name="T21" fmla="*/ 59 h 114"/>
                  <a:gd name="T22" fmla="*/ 11 w 25"/>
                  <a:gd name="T23" fmla="*/ 53 h 114"/>
                  <a:gd name="T24" fmla="*/ 16 w 25"/>
                  <a:gd name="T25" fmla="*/ 53 h 114"/>
                  <a:gd name="T26" fmla="*/ 15 w 25"/>
                  <a:gd name="T27" fmla="*/ 44 h 114"/>
                  <a:gd name="T28" fmla="*/ 18 w 25"/>
                  <a:gd name="T29" fmla="*/ 45 h 114"/>
                  <a:gd name="T30" fmla="*/ 13 w 25"/>
                  <a:gd name="T31" fmla="*/ 27 h 114"/>
                  <a:gd name="T32" fmla="*/ 17 w 25"/>
                  <a:gd name="T33" fmla="*/ 25 h 114"/>
                  <a:gd name="T34" fmla="*/ 7 w 25"/>
                  <a:gd name="T35" fmla="*/ 26 h 114"/>
                  <a:gd name="T36" fmla="*/ 8 w 25"/>
                  <a:gd name="T37" fmla="*/ 19 h 114"/>
                  <a:gd name="T38" fmla="*/ 14 w 25"/>
                  <a:gd name="T39" fmla="*/ 21 h 114"/>
                  <a:gd name="T40" fmla="*/ 11 w 25"/>
                  <a:gd name="T41" fmla="*/ 17 h 114"/>
                  <a:gd name="T42" fmla="*/ 17 w 25"/>
                  <a:gd name="T43" fmla="*/ 14 h 114"/>
                  <a:gd name="T44" fmla="*/ 8 w 25"/>
                  <a:gd name="T45" fmla="*/ 6 h 114"/>
                  <a:gd name="T46" fmla="*/ 10 w 25"/>
                  <a:gd name="T47" fmla="*/ 2 h 114"/>
                  <a:gd name="T48" fmla="*/ 0 w 25"/>
                  <a:gd name="T49" fmla="*/ 5 h 114"/>
                  <a:gd name="T50" fmla="*/ 2 w 25"/>
                  <a:gd name="T51" fmla="*/ 30 h 114"/>
                  <a:gd name="T52" fmla="*/ 8 w 25"/>
                  <a:gd name="T53" fmla="*/ 37 h 114"/>
                  <a:gd name="T54" fmla="*/ 2 w 25"/>
                  <a:gd name="T55" fmla="*/ 38 h 114"/>
                  <a:gd name="T56" fmla="*/ 8 w 25"/>
                  <a:gd name="T57" fmla="*/ 38 h 114"/>
                  <a:gd name="T58" fmla="*/ 2 w 25"/>
                  <a:gd name="T59" fmla="*/ 42 h 114"/>
                  <a:gd name="T60" fmla="*/ 8 w 25"/>
                  <a:gd name="T61" fmla="*/ 44 h 114"/>
                  <a:gd name="T62" fmla="*/ 1 w 25"/>
                  <a:gd name="T63" fmla="*/ 47 h 114"/>
                  <a:gd name="T64" fmla="*/ 5 w 25"/>
                  <a:gd name="T65" fmla="*/ 87 h 114"/>
                  <a:gd name="T66" fmla="*/ 9 w 25"/>
                  <a:gd name="T67" fmla="*/ 85 h 114"/>
                  <a:gd name="T68" fmla="*/ 11 w 25"/>
                  <a:gd name="T69" fmla="*/ 101 h 114"/>
                  <a:gd name="T70" fmla="*/ 14 w 25"/>
                  <a:gd name="T71" fmla="*/ 102 h 114"/>
                  <a:gd name="T72" fmla="*/ 5 w 25"/>
                  <a:gd name="T73" fmla="*/ 102 h 114"/>
                  <a:gd name="T74" fmla="*/ 6 w 25"/>
                  <a:gd name="T75" fmla="*/ 107 h 114"/>
                  <a:gd name="T76" fmla="*/ 8 w 25"/>
                  <a:gd name="T77" fmla="*/ 104 h 114"/>
                  <a:gd name="T78" fmla="*/ 7 w 25"/>
                  <a:gd name="T79" fmla="*/ 109 h 114"/>
                  <a:gd name="T80" fmla="*/ 18 w 25"/>
                  <a:gd name="T81" fmla="*/ 105 h 114"/>
                  <a:gd name="T82" fmla="*/ 22 w 25"/>
                  <a:gd name="T83" fmla="*/ 93 h 114"/>
                  <a:gd name="T84" fmla="*/ 15 w 25"/>
                  <a:gd name="T85" fmla="*/ 93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 h="114">
                    <a:moveTo>
                      <a:pt x="15" y="93"/>
                    </a:moveTo>
                    <a:cubicBezTo>
                      <a:pt x="15" y="91"/>
                      <a:pt x="12" y="89"/>
                      <a:pt x="14" y="87"/>
                    </a:cubicBezTo>
                    <a:cubicBezTo>
                      <a:pt x="16" y="87"/>
                      <a:pt x="17" y="89"/>
                      <a:pt x="17" y="90"/>
                    </a:cubicBezTo>
                    <a:cubicBezTo>
                      <a:pt x="22" y="89"/>
                      <a:pt x="16" y="88"/>
                      <a:pt x="19" y="85"/>
                    </a:cubicBezTo>
                    <a:cubicBezTo>
                      <a:pt x="19" y="86"/>
                      <a:pt x="18" y="86"/>
                      <a:pt x="17" y="86"/>
                    </a:cubicBezTo>
                    <a:cubicBezTo>
                      <a:pt x="17" y="80"/>
                      <a:pt x="12" y="83"/>
                      <a:pt x="15" y="76"/>
                    </a:cubicBezTo>
                    <a:cubicBezTo>
                      <a:pt x="13" y="75"/>
                      <a:pt x="13" y="74"/>
                      <a:pt x="10" y="74"/>
                    </a:cubicBezTo>
                    <a:cubicBezTo>
                      <a:pt x="14" y="70"/>
                      <a:pt x="14" y="72"/>
                      <a:pt x="18" y="67"/>
                    </a:cubicBezTo>
                    <a:cubicBezTo>
                      <a:pt x="16" y="67"/>
                      <a:pt x="11" y="69"/>
                      <a:pt x="7" y="69"/>
                    </a:cubicBezTo>
                    <a:cubicBezTo>
                      <a:pt x="13" y="62"/>
                      <a:pt x="5" y="62"/>
                      <a:pt x="10" y="57"/>
                    </a:cubicBezTo>
                    <a:cubicBezTo>
                      <a:pt x="10" y="58"/>
                      <a:pt x="11" y="58"/>
                      <a:pt x="11" y="59"/>
                    </a:cubicBezTo>
                    <a:cubicBezTo>
                      <a:pt x="17" y="59"/>
                      <a:pt x="10" y="56"/>
                      <a:pt x="11" y="53"/>
                    </a:cubicBezTo>
                    <a:cubicBezTo>
                      <a:pt x="16" y="53"/>
                      <a:pt x="16" y="53"/>
                      <a:pt x="16" y="53"/>
                    </a:cubicBezTo>
                    <a:cubicBezTo>
                      <a:pt x="15" y="51"/>
                      <a:pt x="12" y="47"/>
                      <a:pt x="15" y="44"/>
                    </a:cubicBezTo>
                    <a:cubicBezTo>
                      <a:pt x="18" y="45"/>
                      <a:pt x="18" y="45"/>
                      <a:pt x="18" y="45"/>
                    </a:cubicBezTo>
                    <a:cubicBezTo>
                      <a:pt x="14" y="39"/>
                      <a:pt x="16" y="32"/>
                      <a:pt x="13" y="27"/>
                    </a:cubicBezTo>
                    <a:cubicBezTo>
                      <a:pt x="17" y="25"/>
                      <a:pt x="17" y="25"/>
                      <a:pt x="17" y="25"/>
                    </a:cubicBezTo>
                    <a:cubicBezTo>
                      <a:pt x="12" y="18"/>
                      <a:pt x="15" y="31"/>
                      <a:pt x="7" y="26"/>
                    </a:cubicBezTo>
                    <a:cubicBezTo>
                      <a:pt x="17" y="26"/>
                      <a:pt x="4" y="23"/>
                      <a:pt x="8" y="19"/>
                    </a:cubicBezTo>
                    <a:cubicBezTo>
                      <a:pt x="11" y="17"/>
                      <a:pt x="10" y="23"/>
                      <a:pt x="14" y="21"/>
                    </a:cubicBezTo>
                    <a:cubicBezTo>
                      <a:pt x="9" y="20"/>
                      <a:pt x="12" y="19"/>
                      <a:pt x="11" y="17"/>
                    </a:cubicBezTo>
                    <a:cubicBezTo>
                      <a:pt x="16" y="17"/>
                      <a:pt x="12" y="12"/>
                      <a:pt x="17" y="14"/>
                    </a:cubicBezTo>
                    <a:cubicBezTo>
                      <a:pt x="8" y="6"/>
                      <a:pt x="8" y="6"/>
                      <a:pt x="8" y="6"/>
                    </a:cubicBezTo>
                    <a:cubicBezTo>
                      <a:pt x="11" y="5"/>
                      <a:pt x="10" y="3"/>
                      <a:pt x="10" y="2"/>
                    </a:cubicBezTo>
                    <a:cubicBezTo>
                      <a:pt x="10" y="6"/>
                      <a:pt x="3" y="0"/>
                      <a:pt x="0" y="5"/>
                    </a:cubicBezTo>
                    <a:cubicBezTo>
                      <a:pt x="3" y="11"/>
                      <a:pt x="5" y="22"/>
                      <a:pt x="2" y="30"/>
                    </a:cubicBezTo>
                    <a:cubicBezTo>
                      <a:pt x="9" y="31"/>
                      <a:pt x="2" y="35"/>
                      <a:pt x="8" y="37"/>
                    </a:cubicBezTo>
                    <a:cubicBezTo>
                      <a:pt x="2" y="38"/>
                      <a:pt x="2" y="38"/>
                      <a:pt x="2" y="38"/>
                    </a:cubicBezTo>
                    <a:cubicBezTo>
                      <a:pt x="3" y="43"/>
                      <a:pt x="5" y="36"/>
                      <a:pt x="8" y="38"/>
                    </a:cubicBezTo>
                    <a:cubicBezTo>
                      <a:pt x="9" y="40"/>
                      <a:pt x="5" y="42"/>
                      <a:pt x="2" y="42"/>
                    </a:cubicBezTo>
                    <a:cubicBezTo>
                      <a:pt x="2" y="45"/>
                      <a:pt x="4" y="42"/>
                      <a:pt x="8" y="44"/>
                    </a:cubicBezTo>
                    <a:cubicBezTo>
                      <a:pt x="1" y="47"/>
                      <a:pt x="1" y="47"/>
                      <a:pt x="1" y="47"/>
                    </a:cubicBezTo>
                    <a:cubicBezTo>
                      <a:pt x="3" y="58"/>
                      <a:pt x="8" y="73"/>
                      <a:pt x="5" y="87"/>
                    </a:cubicBezTo>
                    <a:cubicBezTo>
                      <a:pt x="9" y="85"/>
                      <a:pt x="9" y="85"/>
                      <a:pt x="9" y="85"/>
                    </a:cubicBezTo>
                    <a:cubicBezTo>
                      <a:pt x="7" y="92"/>
                      <a:pt x="20" y="95"/>
                      <a:pt x="11" y="101"/>
                    </a:cubicBezTo>
                    <a:cubicBezTo>
                      <a:pt x="14" y="102"/>
                      <a:pt x="14" y="102"/>
                      <a:pt x="14" y="102"/>
                    </a:cubicBezTo>
                    <a:cubicBezTo>
                      <a:pt x="12" y="101"/>
                      <a:pt x="8" y="104"/>
                      <a:pt x="5" y="102"/>
                    </a:cubicBezTo>
                    <a:cubicBezTo>
                      <a:pt x="6" y="104"/>
                      <a:pt x="5" y="106"/>
                      <a:pt x="6" y="107"/>
                    </a:cubicBezTo>
                    <a:cubicBezTo>
                      <a:pt x="8" y="104"/>
                      <a:pt x="8" y="104"/>
                      <a:pt x="8" y="104"/>
                    </a:cubicBezTo>
                    <a:cubicBezTo>
                      <a:pt x="12" y="106"/>
                      <a:pt x="10" y="109"/>
                      <a:pt x="7" y="109"/>
                    </a:cubicBezTo>
                    <a:cubicBezTo>
                      <a:pt x="11" y="114"/>
                      <a:pt x="14" y="106"/>
                      <a:pt x="18" y="105"/>
                    </a:cubicBezTo>
                    <a:cubicBezTo>
                      <a:pt x="9" y="99"/>
                      <a:pt x="25" y="99"/>
                      <a:pt x="22" y="93"/>
                    </a:cubicBezTo>
                    <a:cubicBezTo>
                      <a:pt x="19" y="89"/>
                      <a:pt x="18" y="93"/>
                      <a:pt x="15" y="9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66" name="Freeform 1055"/>
              <p:cNvSpPr>
                <a:spLocks/>
              </p:cNvSpPr>
              <p:nvPr/>
            </p:nvSpPr>
            <p:spPr bwMode="auto">
              <a:xfrm>
                <a:off x="3989" y="2964"/>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lnTo>
                      <a:pt x="1"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67" name="Freeform 1056"/>
              <p:cNvSpPr>
                <a:spLocks/>
              </p:cNvSpPr>
              <p:nvPr/>
            </p:nvSpPr>
            <p:spPr bwMode="auto">
              <a:xfrm>
                <a:off x="3993" y="2876"/>
                <a:ext cx="1" cy="2"/>
              </a:xfrm>
              <a:custGeom>
                <a:avLst/>
                <a:gdLst>
                  <a:gd name="T0" fmla="*/ 2 w 2"/>
                  <a:gd name="T1" fmla="*/ 3 h 3"/>
                  <a:gd name="T2" fmla="*/ 1 w 2"/>
                  <a:gd name="T3" fmla="*/ 1 h 3"/>
                  <a:gd name="T4" fmla="*/ 2 w 2"/>
                  <a:gd name="T5" fmla="*/ 3 h 3"/>
                </a:gdLst>
                <a:ahLst/>
                <a:cxnLst>
                  <a:cxn ang="0">
                    <a:pos x="T0" y="T1"/>
                  </a:cxn>
                  <a:cxn ang="0">
                    <a:pos x="T2" y="T3"/>
                  </a:cxn>
                  <a:cxn ang="0">
                    <a:pos x="T4" y="T5"/>
                  </a:cxn>
                </a:cxnLst>
                <a:rect l="0" t="0" r="r" b="b"/>
                <a:pathLst>
                  <a:path w="2" h="3">
                    <a:moveTo>
                      <a:pt x="2" y="3"/>
                    </a:moveTo>
                    <a:cubicBezTo>
                      <a:pt x="1" y="1"/>
                      <a:pt x="1" y="1"/>
                      <a:pt x="1" y="1"/>
                    </a:cubicBezTo>
                    <a:cubicBezTo>
                      <a:pt x="0" y="0"/>
                      <a:pt x="1" y="1"/>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68" name="Freeform 1057"/>
              <p:cNvSpPr>
                <a:spLocks/>
              </p:cNvSpPr>
              <p:nvPr/>
            </p:nvSpPr>
            <p:spPr bwMode="auto">
              <a:xfrm>
                <a:off x="3991" y="2971"/>
                <a:ext cx="1" cy="0"/>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lnTo>
                      <a:pt x="1" y="0"/>
                    </a:ln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69" name="Freeform 1058"/>
              <p:cNvSpPr>
                <a:spLocks/>
              </p:cNvSpPr>
              <p:nvPr/>
            </p:nvSpPr>
            <p:spPr bwMode="auto">
              <a:xfrm>
                <a:off x="4000" y="2972"/>
                <a:ext cx="1" cy="1"/>
              </a:xfrm>
              <a:custGeom>
                <a:avLst/>
                <a:gdLst>
                  <a:gd name="T0" fmla="*/ 0 w 1"/>
                  <a:gd name="T1" fmla="*/ 1 h 1"/>
                  <a:gd name="T2" fmla="*/ 1 w 1"/>
                  <a:gd name="T3" fmla="*/ 0 h 1"/>
                  <a:gd name="T4" fmla="*/ 0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1" y="0"/>
                    </a:ln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70" name="Freeform 1059"/>
              <p:cNvSpPr>
                <a:spLocks/>
              </p:cNvSpPr>
              <p:nvPr/>
            </p:nvSpPr>
            <p:spPr bwMode="auto">
              <a:xfrm>
                <a:off x="3997" y="2863"/>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71" name="Freeform 1060"/>
              <p:cNvSpPr>
                <a:spLocks/>
              </p:cNvSpPr>
              <p:nvPr/>
            </p:nvSpPr>
            <p:spPr bwMode="auto">
              <a:xfrm>
                <a:off x="4000" y="282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72" name="Freeform 1061"/>
              <p:cNvSpPr>
                <a:spLocks/>
              </p:cNvSpPr>
              <p:nvPr/>
            </p:nvSpPr>
            <p:spPr bwMode="auto">
              <a:xfrm>
                <a:off x="3975" y="2709"/>
                <a:ext cx="28" cy="166"/>
              </a:xfrm>
              <a:custGeom>
                <a:avLst/>
                <a:gdLst>
                  <a:gd name="T0" fmla="*/ 17 w 33"/>
                  <a:gd name="T1" fmla="*/ 7 h 193"/>
                  <a:gd name="T2" fmla="*/ 10 w 33"/>
                  <a:gd name="T3" fmla="*/ 3 h 193"/>
                  <a:gd name="T4" fmla="*/ 7 w 33"/>
                  <a:gd name="T5" fmla="*/ 10 h 193"/>
                  <a:gd name="T6" fmla="*/ 11 w 33"/>
                  <a:gd name="T7" fmla="*/ 20 h 193"/>
                  <a:gd name="T8" fmla="*/ 11 w 33"/>
                  <a:gd name="T9" fmla="*/ 42 h 193"/>
                  <a:gd name="T10" fmla="*/ 9 w 33"/>
                  <a:gd name="T11" fmla="*/ 56 h 193"/>
                  <a:gd name="T12" fmla="*/ 16 w 33"/>
                  <a:gd name="T13" fmla="*/ 75 h 193"/>
                  <a:gd name="T14" fmla="*/ 14 w 33"/>
                  <a:gd name="T15" fmla="*/ 79 h 193"/>
                  <a:gd name="T16" fmla="*/ 12 w 33"/>
                  <a:gd name="T17" fmla="*/ 89 h 193"/>
                  <a:gd name="T18" fmla="*/ 22 w 33"/>
                  <a:gd name="T19" fmla="*/ 94 h 193"/>
                  <a:gd name="T20" fmla="*/ 23 w 33"/>
                  <a:gd name="T21" fmla="*/ 103 h 193"/>
                  <a:gd name="T22" fmla="*/ 18 w 33"/>
                  <a:gd name="T23" fmla="*/ 111 h 193"/>
                  <a:gd name="T24" fmla="*/ 19 w 33"/>
                  <a:gd name="T25" fmla="*/ 124 h 193"/>
                  <a:gd name="T26" fmla="*/ 17 w 33"/>
                  <a:gd name="T27" fmla="*/ 137 h 193"/>
                  <a:gd name="T28" fmla="*/ 19 w 33"/>
                  <a:gd name="T29" fmla="*/ 148 h 193"/>
                  <a:gd name="T30" fmla="*/ 23 w 33"/>
                  <a:gd name="T31" fmla="*/ 156 h 193"/>
                  <a:gd name="T32" fmla="*/ 19 w 33"/>
                  <a:gd name="T33" fmla="*/ 158 h 193"/>
                  <a:gd name="T34" fmla="*/ 20 w 33"/>
                  <a:gd name="T35" fmla="*/ 166 h 193"/>
                  <a:gd name="T36" fmla="*/ 19 w 33"/>
                  <a:gd name="T37" fmla="*/ 192 h 193"/>
                  <a:gd name="T38" fmla="*/ 21 w 33"/>
                  <a:gd name="T39" fmla="*/ 179 h 193"/>
                  <a:gd name="T40" fmla="*/ 17 w 33"/>
                  <a:gd name="T41" fmla="*/ 176 h 193"/>
                  <a:gd name="T42" fmla="*/ 29 w 33"/>
                  <a:gd name="T43" fmla="*/ 173 h 193"/>
                  <a:gd name="T44" fmla="*/ 30 w 33"/>
                  <a:gd name="T45" fmla="*/ 170 h 193"/>
                  <a:gd name="T46" fmla="*/ 29 w 33"/>
                  <a:gd name="T47" fmla="*/ 160 h 193"/>
                  <a:gd name="T48" fmla="*/ 31 w 33"/>
                  <a:gd name="T49" fmla="*/ 153 h 193"/>
                  <a:gd name="T50" fmla="*/ 31 w 33"/>
                  <a:gd name="T51" fmla="*/ 140 h 193"/>
                  <a:gd name="T52" fmla="*/ 28 w 33"/>
                  <a:gd name="T53" fmla="*/ 130 h 193"/>
                  <a:gd name="T54" fmla="*/ 29 w 33"/>
                  <a:gd name="T55" fmla="*/ 129 h 193"/>
                  <a:gd name="T56" fmla="*/ 29 w 33"/>
                  <a:gd name="T57" fmla="*/ 126 h 193"/>
                  <a:gd name="T58" fmla="*/ 28 w 33"/>
                  <a:gd name="T59" fmla="*/ 118 h 193"/>
                  <a:gd name="T60" fmla="*/ 25 w 33"/>
                  <a:gd name="T61" fmla="*/ 110 h 193"/>
                  <a:gd name="T62" fmla="*/ 30 w 33"/>
                  <a:gd name="T63" fmla="*/ 106 h 193"/>
                  <a:gd name="T64" fmla="*/ 30 w 33"/>
                  <a:gd name="T65" fmla="*/ 96 h 193"/>
                  <a:gd name="T66" fmla="*/ 25 w 33"/>
                  <a:gd name="T67" fmla="*/ 92 h 193"/>
                  <a:gd name="T68" fmla="*/ 22 w 33"/>
                  <a:gd name="T69" fmla="*/ 79 h 193"/>
                  <a:gd name="T70" fmla="*/ 20 w 33"/>
                  <a:gd name="T71" fmla="*/ 61 h 193"/>
                  <a:gd name="T72" fmla="*/ 21 w 33"/>
                  <a:gd name="T73" fmla="*/ 56 h 193"/>
                  <a:gd name="T74" fmla="*/ 19 w 33"/>
                  <a:gd name="T75" fmla="*/ 36 h 193"/>
                  <a:gd name="T76" fmla="*/ 13 w 33"/>
                  <a:gd name="T77" fmla="*/ 44 h 193"/>
                  <a:gd name="T78" fmla="*/ 23 w 33"/>
                  <a:gd name="T79" fmla="*/ 35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3" h="193">
                    <a:moveTo>
                      <a:pt x="23" y="16"/>
                    </a:moveTo>
                    <a:cubicBezTo>
                      <a:pt x="22" y="13"/>
                      <a:pt x="20" y="9"/>
                      <a:pt x="17" y="7"/>
                    </a:cubicBezTo>
                    <a:cubicBezTo>
                      <a:pt x="19" y="7"/>
                      <a:pt x="19" y="7"/>
                      <a:pt x="19" y="7"/>
                    </a:cubicBezTo>
                    <a:cubicBezTo>
                      <a:pt x="18" y="5"/>
                      <a:pt x="14" y="0"/>
                      <a:pt x="10" y="3"/>
                    </a:cubicBezTo>
                    <a:cubicBezTo>
                      <a:pt x="12" y="4"/>
                      <a:pt x="12" y="4"/>
                      <a:pt x="12" y="4"/>
                    </a:cubicBezTo>
                    <a:cubicBezTo>
                      <a:pt x="15" y="8"/>
                      <a:pt x="8" y="7"/>
                      <a:pt x="7" y="10"/>
                    </a:cubicBezTo>
                    <a:cubicBezTo>
                      <a:pt x="8" y="14"/>
                      <a:pt x="17" y="16"/>
                      <a:pt x="14" y="19"/>
                    </a:cubicBezTo>
                    <a:cubicBezTo>
                      <a:pt x="15" y="21"/>
                      <a:pt x="12" y="21"/>
                      <a:pt x="11" y="20"/>
                    </a:cubicBezTo>
                    <a:cubicBezTo>
                      <a:pt x="10" y="24"/>
                      <a:pt x="17" y="25"/>
                      <a:pt x="18" y="27"/>
                    </a:cubicBezTo>
                    <a:cubicBezTo>
                      <a:pt x="0" y="28"/>
                      <a:pt x="23" y="37"/>
                      <a:pt x="11" y="42"/>
                    </a:cubicBezTo>
                    <a:cubicBezTo>
                      <a:pt x="13" y="45"/>
                      <a:pt x="11" y="49"/>
                      <a:pt x="15" y="53"/>
                    </a:cubicBezTo>
                    <a:cubicBezTo>
                      <a:pt x="10" y="51"/>
                      <a:pt x="14" y="57"/>
                      <a:pt x="9" y="56"/>
                    </a:cubicBezTo>
                    <a:cubicBezTo>
                      <a:pt x="20" y="57"/>
                      <a:pt x="5" y="68"/>
                      <a:pt x="18" y="68"/>
                    </a:cubicBezTo>
                    <a:cubicBezTo>
                      <a:pt x="14" y="74"/>
                      <a:pt x="19" y="68"/>
                      <a:pt x="16" y="75"/>
                    </a:cubicBezTo>
                    <a:cubicBezTo>
                      <a:pt x="14" y="75"/>
                      <a:pt x="14" y="74"/>
                      <a:pt x="14" y="73"/>
                    </a:cubicBezTo>
                    <a:cubicBezTo>
                      <a:pt x="11" y="76"/>
                      <a:pt x="20" y="77"/>
                      <a:pt x="14" y="79"/>
                    </a:cubicBezTo>
                    <a:cubicBezTo>
                      <a:pt x="13" y="84"/>
                      <a:pt x="17" y="80"/>
                      <a:pt x="21" y="83"/>
                    </a:cubicBezTo>
                    <a:cubicBezTo>
                      <a:pt x="19" y="88"/>
                      <a:pt x="17" y="86"/>
                      <a:pt x="12" y="89"/>
                    </a:cubicBezTo>
                    <a:cubicBezTo>
                      <a:pt x="18" y="90"/>
                      <a:pt x="15" y="93"/>
                      <a:pt x="19" y="95"/>
                    </a:cubicBezTo>
                    <a:cubicBezTo>
                      <a:pt x="19" y="95"/>
                      <a:pt x="20" y="91"/>
                      <a:pt x="22" y="94"/>
                    </a:cubicBezTo>
                    <a:cubicBezTo>
                      <a:pt x="21" y="100"/>
                      <a:pt x="26" y="98"/>
                      <a:pt x="28" y="104"/>
                    </a:cubicBezTo>
                    <a:cubicBezTo>
                      <a:pt x="21" y="107"/>
                      <a:pt x="28" y="98"/>
                      <a:pt x="23" y="103"/>
                    </a:cubicBezTo>
                    <a:cubicBezTo>
                      <a:pt x="19" y="100"/>
                      <a:pt x="20" y="97"/>
                      <a:pt x="15" y="95"/>
                    </a:cubicBezTo>
                    <a:cubicBezTo>
                      <a:pt x="14" y="100"/>
                      <a:pt x="16" y="106"/>
                      <a:pt x="18" y="111"/>
                    </a:cubicBezTo>
                    <a:cubicBezTo>
                      <a:pt x="18" y="114"/>
                      <a:pt x="15" y="109"/>
                      <a:pt x="15" y="112"/>
                    </a:cubicBezTo>
                    <a:cubicBezTo>
                      <a:pt x="12" y="117"/>
                      <a:pt x="22" y="120"/>
                      <a:pt x="19" y="124"/>
                    </a:cubicBezTo>
                    <a:cubicBezTo>
                      <a:pt x="15" y="123"/>
                      <a:pt x="15" y="123"/>
                      <a:pt x="15" y="123"/>
                    </a:cubicBezTo>
                    <a:cubicBezTo>
                      <a:pt x="20" y="125"/>
                      <a:pt x="14" y="132"/>
                      <a:pt x="17" y="137"/>
                    </a:cubicBezTo>
                    <a:cubicBezTo>
                      <a:pt x="19" y="136"/>
                      <a:pt x="20" y="136"/>
                      <a:pt x="21" y="136"/>
                    </a:cubicBezTo>
                    <a:cubicBezTo>
                      <a:pt x="12" y="136"/>
                      <a:pt x="26" y="143"/>
                      <a:pt x="19" y="148"/>
                    </a:cubicBezTo>
                    <a:cubicBezTo>
                      <a:pt x="25" y="147"/>
                      <a:pt x="28" y="152"/>
                      <a:pt x="29" y="155"/>
                    </a:cubicBezTo>
                    <a:cubicBezTo>
                      <a:pt x="27" y="156"/>
                      <a:pt x="25" y="156"/>
                      <a:pt x="23" y="156"/>
                    </a:cubicBezTo>
                    <a:cubicBezTo>
                      <a:pt x="27" y="151"/>
                      <a:pt x="17" y="151"/>
                      <a:pt x="15" y="147"/>
                    </a:cubicBezTo>
                    <a:cubicBezTo>
                      <a:pt x="18" y="150"/>
                      <a:pt x="15" y="156"/>
                      <a:pt x="19" y="158"/>
                    </a:cubicBezTo>
                    <a:cubicBezTo>
                      <a:pt x="14" y="157"/>
                      <a:pt x="14" y="157"/>
                      <a:pt x="14" y="157"/>
                    </a:cubicBezTo>
                    <a:cubicBezTo>
                      <a:pt x="14" y="162"/>
                      <a:pt x="24" y="161"/>
                      <a:pt x="20" y="166"/>
                    </a:cubicBezTo>
                    <a:cubicBezTo>
                      <a:pt x="17" y="165"/>
                      <a:pt x="17" y="165"/>
                      <a:pt x="17" y="165"/>
                    </a:cubicBezTo>
                    <a:cubicBezTo>
                      <a:pt x="17" y="174"/>
                      <a:pt x="12" y="185"/>
                      <a:pt x="19" y="192"/>
                    </a:cubicBezTo>
                    <a:cubicBezTo>
                      <a:pt x="22" y="193"/>
                      <a:pt x="28" y="189"/>
                      <a:pt x="30" y="189"/>
                    </a:cubicBezTo>
                    <a:cubicBezTo>
                      <a:pt x="28" y="185"/>
                      <a:pt x="23" y="182"/>
                      <a:pt x="21" y="179"/>
                    </a:cubicBezTo>
                    <a:cubicBezTo>
                      <a:pt x="26" y="179"/>
                      <a:pt x="26" y="179"/>
                      <a:pt x="26" y="179"/>
                    </a:cubicBezTo>
                    <a:cubicBezTo>
                      <a:pt x="22" y="178"/>
                      <a:pt x="20" y="174"/>
                      <a:pt x="17" y="176"/>
                    </a:cubicBezTo>
                    <a:cubicBezTo>
                      <a:pt x="15" y="174"/>
                      <a:pt x="22" y="174"/>
                      <a:pt x="19" y="171"/>
                    </a:cubicBezTo>
                    <a:cubicBezTo>
                      <a:pt x="24" y="171"/>
                      <a:pt x="25" y="173"/>
                      <a:pt x="29" y="173"/>
                    </a:cubicBezTo>
                    <a:cubicBezTo>
                      <a:pt x="27" y="171"/>
                      <a:pt x="27" y="171"/>
                      <a:pt x="27" y="171"/>
                    </a:cubicBezTo>
                    <a:cubicBezTo>
                      <a:pt x="29" y="171"/>
                      <a:pt x="28" y="169"/>
                      <a:pt x="30" y="170"/>
                    </a:cubicBezTo>
                    <a:cubicBezTo>
                      <a:pt x="24" y="165"/>
                      <a:pt x="33" y="163"/>
                      <a:pt x="30" y="158"/>
                    </a:cubicBezTo>
                    <a:cubicBezTo>
                      <a:pt x="29" y="160"/>
                      <a:pt x="29" y="160"/>
                      <a:pt x="29" y="160"/>
                    </a:cubicBezTo>
                    <a:cubicBezTo>
                      <a:pt x="26" y="160"/>
                      <a:pt x="26" y="159"/>
                      <a:pt x="25" y="158"/>
                    </a:cubicBezTo>
                    <a:cubicBezTo>
                      <a:pt x="30" y="156"/>
                      <a:pt x="29" y="155"/>
                      <a:pt x="31" y="153"/>
                    </a:cubicBezTo>
                    <a:cubicBezTo>
                      <a:pt x="28" y="150"/>
                      <a:pt x="23" y="149"/>
                      <a:pt x="23" y="146"/>
                    </a:cubicBezTo>
                    <a:cubicBezTo>
                      <a:pt x="29" y="147"/>
                      <a:pt x="26" y="141"/>
                      <a:pt x="31" y="140"/>
                    </a:cubicBezTo>
                    <a:cubicBezTo>
                      <a:pt x="25" y="140"/>
                      <a:pt x="29" y="134"/>
                      <a:pt x="26" y="134"/>
                    </a:cubicBezTo>
                    <a:cubicBezTo>
                      <a:pt x="24" y="132"/>
                      <a:pt x="25" y="130"/>
                      <a:pt x="28" y="130"/>
                    </a:cubicBezTo>
                    <a:cubicBezTo>
                      <a:pt x="29" y="131"/>
                      <a:pt x="29" y="131"/>
                      <a:pt x="29" y="131"/>
                    </a:cubicBezTo>
                    <a:cubicBezTo>
                      <a:pt x="29" y="129"/>
                      <a:pt x="29" y="129"/>
                      <a:pt x="29" y="129"/>
                    </a:cubicBezTo>
                    <a:cubicBezTo>
                      <a:pt x="30" y="130"/>
                      <a:pt x="30" y="130"/>
                      <a:pt x="30" y="130"/>
                    </a:cubicBezTo>
                    <a:cubicBezTo>
                      <a:pt x="30" y="128"/>
                      <a:pt x="26" y="128"/>
                      <a:pt x="29" y="126"/>
                    </a:cubicBezTo>
                    <a:cubicBezTo>
                      <a:pt x="31" y="126"/>
                      <a:pt x="31" y="127"/>
                      <a:pt x="31" y="128"/>
                    </a:cubicBezTo>
                    <a:cubicBezTo>
                      <a:pt x="32" y="124"/>
                      <a:pt x="23" y="121"/>
                      <a:pt x="28" y="118"/>
                    </a:cubicBezTo>
                    <a:cubicBezTo>
                      <a:pt x="25" y="117"/>
                      <a:pt x="25" y="113"/>
                      <a:pt x="19" y="114"/>
                    </a:cubicBezTo>
                    <a:cubicBezTo>
                      <a:pt x="21" y="113"/>
                      <a:pt x="26" y="113"/>
                      <a:pt x="25" y="110"/>
                    </a:cubicBezTo>
                    <a:cubicBezTo>
                      <a:pt x="20" y="108"/>
                      <a:pt x="27" y="106"/>
                      <a:pt x="23" y="103"/>
                    </a:cubicBezTo>
                    <a:cubicBezTo>
                      <a:pt x="29" y="107"/>
                      <a:pt x="25" y="103"/>
                      <a:pt x="30" y="106"/>
                    </a:cubicBezTo>
                    <a:cubicBezTo>
                      <a:pt x="32" y="104"/>
                      <a:pt x="25" y="101"/>
                      <a:pt x="26" y="97"/>
                    </a:cubicBezTo>
                    <a:cubicBezTo>
                      <a:pt x="30" y="96"/>
                      <a:pt x="30" y="96"/>
                      <a:pt x="30" y="96"/>
                    </a:cubicBezTo>
                    <a:cubicBezTo>
                      <a:pt x="28" y="95"/>
                      <a:pt x="24" y="93"/>
                      <a:pt x="28" y="91"/>
                    </a:cubicBezTo>
                    <a:cubicBezTo>
                      <a:pt x="25" y="92"/>
                      <a:pt x="25" y="92"/>
                      <a:pt x="25" y="92"/>
                    </a:cubicBezTo>
                    <a:cubicBezTo>
                      <a:pt x="27" y="89"/>
                      <a:pt x="25" y="85"/>
                      <a:pt x="29" y="82"/>
                    </a:cubicBezTo>
                    <a:cubicBezTo>
                      <a:pt x="22" y="79"/>
                      <a:pt x="22" y="79"/>
                      <a:pt x="22" y="79"/>
                    </a:cubicBezTo>
                    <a:cubicBezTo>
                      <a:pt x="30" y="74"/>
                      <a:pt x="23" y="68"/>
                      <a:pt x="17" y="65"/>
                    </a:cubicBezTo>
                    <a:cubicBezTo>
                      <a:pt x="17" y="63"/>
                      <a:pt x="19" y="61"/>
                      <a:pt x="20" y="61"/>
                    </a:cubicBezTo>
                    <a:cubicBezTo>
                      <a:pt x="22" y="63"/>
                      <a:pt x="22" y="63"/>
                      <a:pt x="22" y="63"/>
                    </a:cubicBezTo>
                    <a:cubicBezTo>
                      <a:pt x="23" y="60"/>
                      <a:pt x="26" y="57"/>
                      <a:pt x="21" y="56"/>
                    </a:cubicBezTo>
                    <a:cubicBezTo>
                      <a:pt x="19" y="53"/>
                      <a:pt x="25" y="54"/>
                      <a:pt x="26" y="52"/>
                    </a:cubicBezTo>
                    <a:cubicBezTo>
                      <a:pt x="18" y="47"/>
                      <a:pt x="31" y="37"/>
                      <a:pt x="19" y="36"/>
                    </a:cubicBezTo>
                    <a:cubicBezTo>
                      <a:pt x="19" y="38"/>
                      <a:pt x="17" y="42"/>
                      <a:pt x="17" y="46"/>
                    </a:cubicBezTo>
                    <a:cubicBezTo>
                      <a:pt x="16" y="45"/>
                      <a:pt x="14" y="46"/>
                      <a:pt x="13" y="44"/>
                    </a:cubicBezTo>
                    <a:cubicBezTo>
                      <a:pt x="13" y="40"/>
                      <a:pt x="17" y="38"/>
                      <a:pt x="15" y="34"/>
                    </a:cubicBezTo>
                    <a:cubicBezTo>
                      <a:pt x="23" y="35"/>
                      <a:pt x="23" y="35"/>
                      <a:pt x="23" y="35"/>
                    </a:cubicBezTo>
                    <a:cubicBezTo>
                      <a:pt x="30" y="28"/>
                      <a:pt x="12" y="22"/>
                      <a:pt x="23" y="1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73" name="Freeform 1062"/>
              <p:cNvSpPr>
                <a:spLocks/>
              </p:cNvSpPr>
              <p:nvPr/>
            </p:nvSpPr>
            <p:spPr bwMode="auto">
              <a:xfrm>
                <a:off x="3994" y="2764"/>
                <a:ext cx="4" cy="2"/>
              </a:xfrm>
              <a:custGeom>
                <a:avLst/>
                <a:gdLst>
                  <a:gd name="T0" fmla="*/ 0 w 4"/>
                  <a:gd name="T1" fmla="*/ 3 h 3"/>
                  <a:gd name="T2" fmla="*/ 4 w 4"/>
                  <a:gd name="T3" fmla="*/ 0 h 3"/>
                  <a:gd name="T4" fmla="*/ 1 w 4"/>
                  <a:gd name="T5" fmla="*/ 0 h 3"/>
                  <a:gd name="T6" fmla="*/ 0 w 4"/>
                  <a:gd name="T7" fmla="*/ 3 h 3"/>
                </a:gdLst>
                <a:ahLst/>
                <a:cxnLst>
                  <a:cxn ang="0">
                    <a:pos x="T0" y="T1"/>
                  </a:cxn>
                  <a:cxn ang="0">
                    <a:pos x="T2" y="T3"/>
                  </a:cxn>
                  <a:cxn ang="0">
                    <a:pos x="T4" y="T5"/>
                  </a:cxn>
                  <a:cxn ang="0">
                    <a:pos x="T6" y="T7"/>
                  </a:cxn>
                </a:cxnLst>
                <a:rect l="0" t="0" r="r" b="b"/>
                <a:pathLst>
                  <a:path w="4" h="3">
                    <a:moveTo>
                      <a:pt x="0" y="3"/>
                    </a:moveTo>
                    <a:cubicBezTo>
                      <a:pt x="4" y="0"/>
                      <a:pt x="4" y="0"/>
                      <a:pt x="4" y="0"/>
                    </a:cubicBezTo>
                    <a:cubicBezTo>
                      <a:pt x="1" y="0"/>
                      <a:pt x="1" y="0"/>
                      <a:pt x="1" y="0"/>
                    </a:cubicBezTo>
                    <a:cubicBezTo>
                      <a:pt x="2" y="1"/>
                      <a:pt x="2" y="2"/>
                      <a:pt x="0"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74" name="Freeform 1063"/>
              <p:cNvSpPr>
                <a:spLocks/>
              </p:cNvSpPr>
              <p:nvPr/>
            </p:nvSpPr>
            <p:spPr bwMode="auto">
              <a:xfrm>
                <a:off x="3994" y="2763"/>
                <a:ext cx="1" cy="1"/>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0" y="0"/>
                      <a:pt x="0" y="0"/>
                      <a:pt x="0" y="0"/>
                    </a:cubicBezTo>
                    <a:cubicBezTo>
                      <a:pt x="0" y="0"/>
                      <a:pt x="1" y="1"/>
                      <a:pt x="1" y="1"/>
                    </a:cubicBez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75" name="Freeform 1064"/>
              <p:cNvSpPr>
                <a:spLocks/>
              </p:cNvSpPr>
              <p:nvPr/>
            </p:nvSpPr>
            <p:spPr bwMode="auto">
              <a:xfrm>
                <a:off x="3993" y="2710"/>
                <a:ext cx="1" cy="3"/>
              </a:xfrm>
              <a:custGeom>
                <a:avLst/>
                <a:gdLst>
                  <a:gd name="T0" fmla="*/ 1 w 2"/>
                  <a:gd name="T1" fmla="*/ 3 h 3"/>
                  <a:gd name="T2" fmla="*/ 1 w 2"/>
                  <a:gd name="T3" fmla="*/ 0 h 3"/>
                  <a:gd name="T4" fmla="*/ 1 w 2"/>
                  <a:gd name="T5" fmla="*/ 3 h 3"/>
                </a:gdLst>
                <a:ahLst/>
                <a:cxnLst>
                  <a:cxn ang="0">
                    <a:pos x="T0" y="T1"/>
                  </a:cxn>
                  <a:cxn ang="0">
                    <a:pos x="T2" y="T3"/>
                  </a:cxn>
                  <a:cxn ang="0">
                    <a:pos x="T4" y="T5"/>
                  </a:cxn>
                </a:cxnLst>
                <a:rect l="0" t="0" r="r" b="b"/>
                <a:pathLst>
                  <a:path w="2" h="3">
                    <a:moveTo>
                      <a:pt x="1" y="3"/>
                    </a:moveTo>
                    <a:cubicBezTo>
                      <a:pt x="1" y="2"/>
                      <a:pt x="2" y="1"/>
                      <a:pt x="1" y="0"/>
                    </a:cubicBezTo>
                    <a:cubicBezTo>
                      <a:pt x="0" y="1"/>
                      <a:pt x="0" y="2"/>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76" name="Freeform 1065"/>
              <p:cNvSpPr>
                <a:spLocks/>
              </p:cNvSpPr>
              <p:nvPr/>
            </p:nvSpPr>
            <p:spPr bwMode="auto">
              <a:xfrm>
                <a:off x="3990" y="2710"/>
                <a:ext cx="2" cy="1"/>
              </a:xfrm>
              <a:custGeom>
                <a:avLst/>
                <a:gdLst>
                  <a:gd name="T0" fmla="*/ 2 w 2"/>
                  <a:gd name="T1" fmla="*/ 0 h 1"/>
                  <a:gd name="T2" fmla="*/ 0 w 2"/>
                  <a:gd name="T3" fmla="*/ 1 h 1"/>
                  <a:gd name="T4" fmla="*/ 1 w 2"/>
                  <a:gd name="T5" fmla="*/ 1 h 1"/>
                  <a:gd name="T6" fmla="*/ 2 w 2"/>
                  <a:gd name="T7" fmla="*/ 0 h 1"/>
                </a:gdLst>
                <a:ahLst/>
                <a:cxnLst>
                  <a:cxn ang="0">
                    <a:pos x="T0" y="T1"/>
                  </a:cxn>
                  <a:cxn ang="0">
                    <a:pos x="T2" y="T3"/>
                  </a:cxn>
                  <a:cxn ang="0">
                    <a:pos x="T4" y="T5"/>
                  </a:cxn>
                  <a:cxn ang="0">
                    <a:pos x="T6" y="T7"/>
                  </a:cxn>
                </a:cxnLst>
                <a:rect l="0" t="0" r="r" b="b"/>
                <a:pathLst>
                  <a:path w="2" h="1">
                    <a:moveTo>
                      <a:pt x="2" y="0"/>
                    </a:moveTo>
                    <a:lnTo>
                      <a:pt x="0" y="1"/>
                    </a:lnTo>
                    <a:lnTo>
                      <a:pt x="1" y="1"/>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77" name="Freeform 1066"/>
              <p:cNvSpPr>
                <a:spLocks/>
              </p:cNvSpPr>
              <p:nvPr/>
            </p:nvSpPr>
            <p:spPr bwMode="auto">
              <a:xfrm>
                <a:off x="3973" y="2622"/>
                <a:ext cx="23" cy="87"/>
              </a:xfrm>
              <a:custGeom>
                <a:avLst/>
                <a:gdLst>
                  <a:gd name="T0" fmla="*/ 14 w 27"/>
                  <a:gd name="T1" fmla="*/ 18 h 101"/>
                  <a:gd name="T2" fmla="*/ 10 w 27"/>
                  <a:gd name="T3" fmla="*/ 13 h 101"/>
                  <a:gd name="T4" fmla="*/ 13 w 27"/>
                  <a:gd name="T5" fmla="*/ 9 h 101"/>
                  <a:gd name="T6" fmla="*/ 5 w 27"/>
                  <a:gd name="T7" fmla="*/ 3 h 101"/>
                  <a:gd name="T8" fmla="*/ 10 w 27"/>
                  <a:gd name="T9" fmla="*/ 50 h 101"/>
                  <a:gd name="T10" fmla="*/ 7 w 27"/>
                  <a:gd name="T11" fmla="*/ 48 h 101"/>
                  <a:gd name="T12" fmla="*/ 13 w 27"/>
                  <a:gd name="T13" fmla="*/ 65 h 101"/>
                  <a:gd name="T14" fmla="*/ 7 w 27"/>
                  <a:gd name="T15" fmla="*/ 65 h 101"/>
                  <a:gd name="T16" fmla="*/ 9 w 27"/>
                  <a:gd name="T17" fmla="*/ 76 h 101"/>
                  <a:gd name="T18" fmla="*/ 12 w 27"/>
                  <a:gd name="T19" fmla="*/ 75 h 101"/>
                  <a:gd name="T20" fmla="*/ 11 w 27"/>
                  <a:gd name="T21" fmla="*/ 78 h 101"/>
                  <a:gd name="T22" fmla="*/ 12 w 27"/>
                  <a:gd name="T23" fmla="*/ 77 h 101"/>
                  <a:gd name="T24" fmla="*/ 12 w 27"/>
                  <a:gd name="T25" fmla="*/ 84 h 101"/>
                  <a:gd name="T26" fmla="*/ 11 w 27"/>
                  <a:gd name="T27" fmla="*/ 82 h 101"/>
                  <a:gd name="T28" fmla="*/ 13 w 27"/>
                  <a:gd name="T29" fmla="*/ 88 h 101"/>
                  <a:gd name="T30" fmla="*/ 9 w 27"/>
                  <a:gd name="T31" fmla="*/ 87 h 101"/>
                  <a:gd name="T32" fmla="*/ 15 w 27"/>
                  <a:gd name="T33" fmla="*/ 101 h 101"/>
                  <a:gd name="T34" fmla="*/ 19 w 27"/>
                  <a:gd name="T35" fmla="*/ 101 h 101"/>
                  <a:gd name="T36" fmla="*/ 16 w 27"/>
                  <a:gd name="T37" fmla="*/ 90 h 101"/>
                  <a:gd name="T38" fmla="*/ 16 w 27"/>
                  <a:gd name="T39" fmla="*/ 91 h 101"/>
                  <a:gd name="T40" fmla="*/ 14 w 27"/>
                  <a:gd name="T41" fmla="*/ 84 h 101"/>
                  <a:gd name="T42" fmla="*/ 20 w 27"/>
                  <a:gd name="T43" fmla="*/ 88 h 101"/>
                  <a:gd name="T44" fmla="*/ 23 w 27"/>
                  <a:gd name="T45" fmla="*/ 77 h 101"/>
                  <a:gd name="T46" fmla="*/ 23 w 27"/>
                  <a:gd name="T47" fmla="*/ 77 h 101"/>
                  <a:gd name="T48" fmla="*/ 22 w 27"/>
                  <a:gd name="T49" fmla="*/ 74 h 101"/>
                  <a:gd name="T50" fmla="*/ 19 w 27"/>
                  <a:gd name="T51" fmla="*/ 76 h 101"/>
                  <a:gd name="T52" fmla="*/ 12 w 27"/>
                  <a:gd name="T53" fmla="*/ 74 h 101"/>
                  <a:gd name="T54" fmla="*/ 12 w 27"/>
                  <a:gd name="T55" fmla="*/ 70 h 101"/>
                  <a:gd name="T56" fmla="*/ 18 w 27"/>
                  <a:gd name="T57" fmla="*/ 72 h 101"/>
                  <a:gd name="T58" fmla="*/ 15 w 27"/>
                  <a:gd name="T59" fmla="*/ 70 h 101"/>
                  <a:gd name="T60" fmla="*/ 22 w 27"/>
                  <a:gd name="T61" fmla="*/ 66 h 101"/>
                  <a:gd name="T62" fmla="*/ 15 w 27"/>
                  <a:gd name="T63" fmla="*/ 66 h 101"/>
                  <a:gd name="T64" fmla="*/ 15 w 27"/>
                  <a:gd name="T65" fmla="*/ 46 h 101"/>
                  <a:gd name="T66" fmla="*/ 18 w 27"/>
                  <a:gd name="T67" fmla="*/ 49 h 101"/>
                  <a:gd name="T68" fmla="*/ 14 w 27"/>
                  <a:gd name="T69" fmla="*/ 45 h 101"/>
                  <a:gd name="T70" fmla="*/ 16 w 27"/>
                  <a:gd name="T71" fmla="*/ 33 h 101"/>
                  <a:gd name="T72" fmla="*/ 13 w 27"/>
                  <a:gd name="T73" fmla="*/ 34 h 101"/>
                  <a:gd name="T74" fmla="*/ 14 w 27"/>
                  <a:gd name="T75" fmla="*/ 22 h 101"/>
                  <a:gd name="T76" fmla="*/ 14 w 27"/>
                  <a:gd name="T77" fmla="*/ 22 h 101"/>
                  <a:gd name="T78" fmla="*/ 8 w 27"/>
                  <a:gd name="T79" fmla="*/ 16 h 101"/>
                  <a:gd name="T80" fmla="*/ 14 w 27"/>
                  <a:gd name="T81" fmla="*/ 1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7" h="101">
                    <a:moveTo>
                      <a:pt x="14" y="18"/>
                    </a:moveTo>
                    <a:cubicBezTo>
                      <a:pt x="10" y="13"/>
                      <a:pt x="10" y="13"/>
                      <a:pt x="10" y="13"/>
                    </a:cubicBezTo>
                    <a:cubicBezTo>
                      <a:pt x="12" y="13"/>
                      <a:pt x="9" y="7"/>
                      <a:pt x="13" y="9"/>
                    </a:cubicBezTo>
                    <a:cubicBezTo>
                      <a:pt x="8" y="6"/>
                      <a:pt x="13" y="0"/>
                      <a:pt x="5" y="3"/>
                    </a:cubicBezTo>
                    <a:cubicBezTo>
                      <a:pt x="8" y="16"/>
                      <a:pt x="3" y="35"/>
                      <a:pt x="10" y="50"/>
                    </a:cubicBezTo>
                    <a:cubicBezTo>
                      <a:pt x="7" y="48"/>
                      <a:pt x="7" y="48"/>
                      <a:pt x="7" y="48"/>
                    </a:cubicBezTo>
                    <a:cubicBezTo>
                      <a:pt x="14" y="56"/>
                      <a:pt x="0" y="59"/>
                      <a:pt x="13" y="65"/>
                    </a:cubicBezTo>
                    <a:cubicBezTo>
                      <a:pt x="7" y="65"/>
                      <a:pt x="7" y="65"/>
                      <a:pt x="7" y="65"/>
                    </a:cubicBezTo>
                    <a:cubicBezTo>
                      <a:pt x="5" y="68"/>
                      <a:pt x="16" y="72"/>
                      <a:pt x="9" y="76"/>
                    </a:cubicBezTo>
                    <a:cubicBezTo>
                      <a:pt x="12" y="75"/>
                      <a:pt x="12" y="75"/>
                      <a:pt x="12" y="75"/>
                    </a:cubicBezTo>
                    <a:cubicBezTo>
                      <a:pt x="12" y="76"/>
                      <a:pt x="11" y="77"/>
                      <a:pt x="11" y="78"/>
                    </a:cubicBezTo>
                    <a:cubicBezTo>
                      <a:pt x="12" y="77"/>
                      <a:pt x="12" y="77"/>
                      <a:pt x="12" y="77"/>
                    </a:cubicBezTo>
                    <a:cubicBezTo>
                      <a:pt x="14" y="80"/>
                      <a:pt x="14" y="82"/>
                      <a:pt x="12" y="84"/>
                    </a:cubicBezTo>
                    <a:cubicBezTo>
                      <a:pt x="10" y="84"/>
                      <a:pt x="11" y="83"/>
                      <a:pt x="11" y="82"/>
                    </a:cubicBezTo>
                    <a:cubicBezTo>
                      <a:pt x="9" y="83"/>
                      <a:pt x="13" y="85"/>
                      <a:pt x="13" y="88"/>
                    </a:cubicBezTo>
                    <a:cubicBezTo>
                      <a:pt x="11" y="89"/>
                      <a:pt x="10" y="88"/>
                      <a:pt x="9" y="87"/>
                    </a:cubicBezTo>
                    <a:cubicBezTo>
                      <a:pt x="12" y="94"/>
                      <a:pt x="5" y="96"/>
                      <a:pt x="15" y="101"/>
                    </a:cubicBezTo>
                    <a:cubicBezTo>
                      <a:pt x="17" y="101"/>
                      <a:pt x="18" y="99"/>
                      <a:pt x="19" y="101"/>
                    </a:cubicBezTo>
                    <a:cubicBezTo>
                      <a:pt x="22" y="97"/>
                      <a:pt x="18" y="94"/>
                      <a:pt x="16" y="90"/>
                    </a:cubicBezTo>
                    <a:cubicBezTo>
                      <a:pt x="16" y="91"/>
                      <a:pt x="16" y="91"/>
                      <a:pt x="16" y="91"/>
                    </a:cubicBezTo>
                    <a:cubicBezTo>
                      <a:pt x="6" y="88"/>
                      <a:pt x="18" y="89"/>
                      <a:pt x="14" y="84"/>
                    </a:cubicBezTo>
                    <a:cubicBezTo>
                      <a:pt x="18" y="85"/>
                      <a:pt x="18" y="87"/>
                      <a:pt x="20" y="88"/>
                    </a:cubicBezTo>
                    <a:cubicBezTo>
                      <a:pt x="27" y="83"/>
                      <a:pt x="14" y="80"/>
                      <a:pt x="23" y="77"/>
                    </a:cubicBezTo>
                    <a:cubicBezTo>
                      <a:pt x="23" y="77"/>
                      <a:pt x="23" y="77"/>
                      <a:pt x="23" y="77"/>
                    </a:cubicBezTo>
                    <a:cubicBezTo>
                      <a:pt x="24" y="76"/>
                      <a:pt x="23" y="75"/>
                      <a:pt x="22" y="74"/>
                    </a:cubicBezTo>
                    <a:cubicBezTo>
                      <a:pt x="21" y="74"/>
                      <a:pt x="20" y="75"/>
                      <a:pt x="19" y="76"/>
                    </a:cubicBezTo>
                    <a:cubicBezTo>
                      <a:pt x="18" y="75"/>
                      <a:pt x="14" y="74"/>
                      <a:pt x="12" y="74"/>
                    </a:cubicBezTo>
                    <a:cubicBezTo>
                      <a:pt x="16" y="72"/>
                      <a:pt x="10" y="72"/>
                      <a:pt x="12" y="70"/>
                    </a:cubicBezTo>
                    <a:cubicBezTo>
                      <a:pt x="16" y="69"/>
                      <a:pt x="16" y="72"/>
                      <a:pt x="18" y="72"/>
                    </a:cubicBezTo>
                    <a:cubicBezTo>
                      <a:pt x="15" y="70"/>
                      <a:pt x="15" y="70"/>
                      <a:pt x="15" y="70"/>
                    </a:cubicBezTo>
                    <a:cubicBezTo>
                      <a:pt x="15" y="67"/>
                      <a:pt x="19" y="67"/>
                      <a:pt x="22" y="66"/>
                    </a:cubicBezTo>
                    <a:cubicBezTo>
                      <a:pt x="19" y="64"/>
                      <a:pt x="19" y="67"/>
                      <a:pt x="15" y="66"/>
                    </a:cubicBezTo>
                    <a:cubicBezTo>
                      <a:pt x="20" y="63"/>
                      <a:pt x="19" y="51"/>
                      <a:pt x="15" y="46"/>
                    </a:cubicBezTo>
                    <a:cubicBezTo>
                      <a:pt x="16" y="48"/>
                      <a:pt x="19" y="47"/>
                      <a:pt x="18" y="49"/>
                    </a:cubicBezTo>
                    <a:cubicBezTo>
                      <a:pt x="19" y="48"/>
                      <a:pt x="17" y="45"/>
                      <a:pt x="14" y="45"/>
                    </a:cubicBezTo>
                    <a:cubicBezTo>
                      <a:pt x="12" y="42"/>
                      <a:pt x="14" y="37"/>
                      <a:pt x="16" y="33"/>
                    </a:cubicBezTo>
                    <a:cubicBezTo>
                      <a:pt x="13" y="34"/>
                      <a:pt x="13" y="34"/>
                      <a:pt x="13" y="34"/>
                    </a:cubicBezTo>
                    <a:cubicBezTo>
                      <a:pt x="8" y="31"/>
                      <a:pt x="17" y="27"/>
                      <a:pt x="14" y="22"/>
                    </a:cubicBezTo>
                    <a:cubicBezTo>
                      <a:pt x="14" y="22"/>
                      <a:pt x="14" y="22"/>
                      <a:pt x="14" y="22"/>
                    </a:cubicBezTo>
                    <a:cubicBezTo>
                      <a:pt x="13" y="20"/>
                      <a:pt x="6" y="19"/>
                      <a:pt x="8" y="16"/>
                    </a:cubicBezTo>
                    <a:cubicBezTo>
                      <a:pt x="11" y="16"/>
                      <a:pt x="11" y="18"/>
                      <a:pt x="14" y="1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78" name="Freeform 1067"/>
              <p:cNvSpPr>
                <a:spLocks/>
              </p:cNvSpPr>
              <p:nvPr/>
            </p:nvSpPr>
            <p:spPr bwMode="auto">
              <a:xfrm>
                <a:off x="3976" y="2620"/>
                <a:ext cx="7" cy="3"/>
              </a:xfrm>
              <a:custGeom>
                <a:avLst/>
                <a:gdLst>
                  <a:gd name="T0" fmla="*/ 3 w 8"/>
                  <a:gd name="T1" fmla="*/ 3 h 4"/>
                  <a:gd name="T2" fmla="*/ 7 w 8"/>
                  <a:gd name="T3" fmla="*/ 4 h 4"/>
                  <a:gd name="T4" fmla="*/ 0 w 8"/>
                  <a:gd name="T5" fmla="*/ 1 h 4"/>
                  <a:gd name="T6" fmla="*/ 2 w 8"/>
                  <a:gd name="T7" fmla="*/ 4 h 4"/>
                  <a:gd name="T8" fmla="*/ 3 w 8"/>
                  <a:gd name="T9" fmla="*/ 3 h 4"/>
                </a:gdLst>
                <a:ahLst/>
                <a:cxnLst>
                  <a:cxn ang="0">
                    <a:pos x="T0" y="T1"/>
                  </a:cxn>
                  <a:cxn ang="0">
                    <a:pos x="T2" y="T3"/>
                  </a:cxn>
                  <a:cxn ang="0">
                    <a:pos x="T4" y="T5"/>
                  </a:cxn>
                  <a:cxn ang="0">
                    <a:pos x="T6" y="T7"/>
                  </a:cxn>
                  <a:cxn ang="0">
                    <a:pos x="T8" y="T9"/>
                  </a:cxn>
                </a:cxnLst>
                <a:rect l="0" t="0" r="r" b="b"/>
                <a:pathLst>
                  <a:path w="8" h="4">
                    <a:moveTo>
                      <a:pt x="3" y="3"/>
                    </a:moveTo>
                    <a:cubicBezTo>
                      <a:pt x="7" y="4"/>
                      <a:pt x="7" y="4"/>
                      <a:pt x="7" y="4"/>
                    </a:cubicBezTo>
                    <a:cubicBezTo>
                      <a:pt x="8" y="2"/>
                      <a:pt x="3" y="0"/>
                      <a:pt x="0" y="1"/>
                    </a:cubicBezTo>
                    <a:cubicBezTo>
                      <a:pt x="1" y="2"/>
                      <a:pt x="0" y="3"/>
                      <a:pt x="2" y="4"/>
                    </a:cubicBezTo>
                    <a:cubicBezTo>
                      <a:pt x="2" y="3"/>
                      <a:pt x="4" y="3"/>
                      <a:pt x="3"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79" name="Freeform 1068"/>
              <p:cNvSpPr>
                <a:spLocks/>
              </p:cNvSpPr>
              <p:nvPr/>
            </p:nvSpPr>
            <p:spPr bwMode="auto">
              <a:xfrm>
                <a:off x="3969" y="2577"/>
                <a:ext cx="18" cy="44"/>
              </a:xfrm>
              <a:custGeom>
                <a:avLst/>
                <a:gdLst>
                  <a:gd name="T0" fmla="*/ 10 w 20"/>
                  <a:gd name="T1" fmla="*/ 18 h 51"/>
                  <a:gd name="T2" fmla="*/ 7 w 20"/>
                  <a:gd name="T3" fmla="*/ 17 h 51"/>
                  <a:gd name="T4" fmla="*/ 6 w 20"/>
                  <a:gd name="T5" fmla="*/ 36 h 51"/>
                  <a:gd name="T6" fmla="*/ 12 w 20"/>
                  <a:gd name="T7" fmla="*/ 43 h 51"/>
                  <a:gd name="T8" fmla="*/ 8 w 20"/>
                  <a:gd name="T9" fmla="*/ 44 h 51"/>
                  <a:gd name="T10" fmla="*/ 13 w 20"/>
                  <a:gd name="T11" fmla="*/ 49 h 51"/>
                  <a:gd name="T12" fmla="*/ 11 w 20"/>
                  <a:gd name="T13" fmla="*/ 46 h 51"/>
                  <a:gd name="T14" fmla="*/ 13 w 20"/>
                  <a:gd name="T15" fmla="*/ 46 h 51"/>
                  <a:gd name="T16" fmla="*/ 13 w 20"/>
                  <a:gd name="T17" fmla="*/ 43 h 51"/>
                  <a:gd name="T18" fmla="*/ 16 w 20"/>
                  <a:gd name="T19" fmla="*/ 44 h 51"/>
                  <a:gd name="T20" fmla="*/ 9 w 20"/>
                  <a:gd name="T21" fmla="*/ 35 h 51"/>
                  <a:gd name="T22" fmla="*/ 15 w 20"/>
                  <a:gd name="T23" fmla="*/ 35 h 51"/>
                  <a:gd name="T24" fmla="*/ 17 w 20"/>
                  <a:gd name="T25" fmla="*/ 26 h 51"/>
                  <a:gd name="T26" fmla="*/ 15 w 20"/>
                  <a:gd name="T27" fmla="*/ 27 h 51"/>
                  <a:gd name="T28" fmla="*/ 11 w 20"/>
                  <a:gd name="T29" fmla="*/ 28 h 51"/>
                  <a:gd name="T30" fmla="*/ 17 w 20"/>
                  <a:gd name="T31" fmla="*/ 25 h 51"/>
                  <a:gd name="T32" fmla="*/ 14 w 20"/>
                  <a:gd name="T33" fmla="*/ 8 h 51"/>
                  <a:gd name="T34" fmla="*/ 7 w 20"/>
                  <a:gd name="T35" fmla="*/ 5 h 51"/>
                  <a:gd name="T36" fmla="*/ 12 w 20"/>
                  <a:gd name="T37" fmla="*/ 6 h 51"/>
                  <a:gd name="T38" fmla="*/ 13 w 20"/>
                  <a:gd name="T39" fmla="*/ 2 h 51"/>
                  <a:gd name="T40" fmla="*/ 4 w 20"/>
                  <a:gd name="T41" fmla="*/ 0 h 51"/>
                  <a:gd name="T42" fmla="*/ 10 w 20"/>
                  <a:gd name="T43" fmla="*/ 1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51">
                    <a:moveTo>
                      <a:pt x="10" y="18"/>
                    </a:moveTo>
                    <a:cubicBezTo>
                      <a:pt x="9" y="17"/>
                      <a:pt x="8" y="17"/>
                      <a:pt x="7" y="17"/>
                    </a:cubicBezTo>
                    <a:cubicBezTo>
                      <a:pt x="7" y="24"/>
                      <a:pt x="9" y="34"/>
                      <a:pt x="6" y="36"/>
                    </a:cubicBezTo>
                    <a:cubicBezTo>
                      <a:pt x="5" y="39"/>
                      <a:pt x="11" y="39"/>
                      <a:pt x="12" y="43"/>
                    </a:cubicBezTo>
                    <a:cubicBezTo>
                      <a:pt x="8" y="44"/>
                      <a:pt x="8" y="44"/>
                      <a:pt x="8" y="44"/>
                    </a:cubicBezTo>
                    <a:cubicBezTo>
                      <a:pt x="11" y="46"/>
                      <a:pt x="6" y="51"/>
                      <a:pt x="13" y="49"/>
                    </a:cubicBezTo>
                    <a:cubicBezTo>
                      <a:pt x="14" y="49"/>
                      <a:pt x="10" y="47"/>
                      <a:pt x="11" y="46"/>
                    </a:cubicBezTo>
                    <a:cubicBezTo>
                      <a:pt x="13" y="46"/>
                      <a:pt x="13" y="46"/>
                      <a:pt x="13" y="46"/>
                    </a:cubicBezTo>
                    <a:cubicBezTo>
                      <a:pt x="13" y="43"/>
                      <a:pt x="13" y="43"/>
                      <a:pt x="13" y="43"/>
                    </a:cubicBezTo>
                    <a:cubicBezTo>
                      <a:pt x="16" y="44"/>
                      <a:pt x="16" y="44"/>
                      <a:pt x="16" y="44"/>
                    </a:cubicBezTo>
                    <a:cubicBezTo>
                      <a:pt x="20" y="39"/>
                      <a:pt x="7" y="41"/>
                      <a:pt x="9" y="35"/>
                    </a:cubicBezTo>
                    <a:cubicBezTo>
                      <a:pt x="15" y="35"/>
                      <a:pt x="15" y="35"/>
                      <a:pt x="15" y="35"/>
                    </a:cubicBezTo>
                    <a:cubicBezTo>
                      <a:pt x="16" y="32"/>
                      <a:pt x="14" y="30"/>
                      <a:pt x="17" y="26"/>
                    </a:cubicBezTo>
                    <a:cubicBezTo>
                      <a:pt x="17" y="26"/>
                      <a:pt x="14" y="26"/>
                      <a:pt x="15" y="27"/>
                    </a:cubicBezTo>
                    <a:cubicBezTo>
                      <a:pt x="15" y="28"/>
                      <a:pt x="13" y="28"/>
                      <a:pt x="11" y="28"/>
                    </a:cubicBezTo>
                    <a:cubicBezTo>
                      <a:pt x="6" y="22"/>
                      <a:pt x="14" y="29"/>
                      <a:pt x="17" y="25"/>
                    </a:cubicBezTo>
                    <a:cubicBezTo>
                      <a:pt x="13" y="20"/>
                      <a:pt x="9" y="11"/>
                      <a:pt x="14" y="8"/>
                    </a:cubicBezTo>
                    <a:cubicBezTo>
                      <a:pt x="11" y="11"/>
                      <a:pt x="7" y="7"/>
                      <a:pt x="7" y="5"/>
                    </a:cubicBezTo>
                    <a:cubicBezTo>
                      <a:pt x="9" y="3"/>
                      <a:pt x="11" y="5"/>
                      <a:pt x="12" y="6"/>
                    </a:cubicBezTo>
                    <a:cubicBezTo>
                      <a:pt x="13" y="5"/>
                      <a:pt x="14" y="4"/>
                      <a:pt x="13" y="2"/>
                    </a:cubicBezTo>
                    <a:cubicBezTo>
                      <a:pt x="10" y="4"/>
                      <a:pt x="6" y="3"/>
                      <a:pt x="4" y="0"/>
                    </a:cubicBezTo>
                    <a:cubicBezTo>
                      <a:pt x="0" y="6"/>
                      <a:pt x="11" y="11"/>
                      <a:pt x="10" y="1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80" name="Freeform 1069"/>
              <p:cNvSpPr>
                <a:spLocks/>
              </p:cNvSpPr>
              <p:nvPr/>
            </p:nvSpPr>
            <p:spPr bwMode="auto">
              <a:xfrm>
                <a:off x="3974" y="2589"/>
                <a:ext cx="1" cy="2"/>
              </a:xfrm>
              <a:custGeom>
                <a:avLst/>
                <a:gdLst>
                  <a:gd name="T0" fmla="*/ 0 w 1"/>
                  <a:gd name="T1" fmla="*/ 2 h 2"/>
                  <a:gd name="T2" fmla="*/ 1 w 1"/>
                  <a:gd name="T3" fmla="*/ 2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1" y="2"/>
                    </a:lnTo>
                    <a:lnTo>
                      <a:pt x="1" y="0"/>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81" name="Freeform 1070"/>
              <p:cNvSpPr>
                <a:spLocks/>
              </p:cNvSpPr>
              <p:nvPr/>
            </p:nvSpPr>
            <p:spPr bwMode="auto">
              <a:xfrm>
                <a:off x="4064" y="3247"/>
                <a:ext cx="3" cy="1"/>
              </a:xfrm>
              <a:custGeom>
                <a:avLst/>
                <a:gdLst>
                  <a:gd name="T0" fmla="*/ 3 w 3"/>
                  <a:gd name="T1" fmla="*/ 1 h 1"/>
                  <a:gd name="T2" fmla="*/ 3 w 3"/>
                  <a:gd name="T3" fmla="*/ 0 h 1"/>
                  <a:gd name="T4" fmla="*/ 0 w 3"/>
                  <a:gd name="T5" fmla="*/ 0 h 1"/>
                  <a:gd name="T6" fmla="*/ 3 w 3"/>
                  <a:gd name="T7" fmla="*/ 1 h 1"/>
                </a:gdLst>
                <a:ahLst/>
                <a:cxnLst>
                  <a:cxn ang="0">
                    <a:pos x="T0" y="T1"/>
                  </a:cxn>
                  <a:cxn ang="0">
                    <a:pos x="T2" y="T3"/>
                  </a:cxn>
                  <a:cxn ang="0">
                    <a:pos x="T4" y="T5"/>
                  </a:cxn>
                  <a:cxn ang="0">
                    <a:pos x="T6" y="T7"/>
                  </a:cxn>
                </a:cxnLst>
                <a:rect l="0" t="0" r="r" b="b"/>
                <a:pathLst>
                  <a:path w="3" h="1">
                    <a:moveTo>
                      <a:pt x="3" y="1"/>
                    </a:moveTo>
                    <a:lnTo>
                      <a:pt x="3" y="0"/>
                    </a:lnTo>
                    <a:lnTo>
                      <a:pt x="0" y="0"/>
                    </a:lnTo>
                    <a:lnTo>
                      <a:pt x="3"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82" name="Freeform 1071"/>
              <p:cNvSpPr>
                <a:spLocks/>
              </p:cNvSpPr>
              <p:nvPr/>
            </p:nvSpPr>
            <p:spPr bwMode="auto">
              <a:xfrm>
                <a:off x="4061" y="3234"/>
                <a:ext cx="14" cy="12"/>
              </a:xfrm>
              <a:custGeom>
                <a:avLst/>
                <a:gdLst>
                  <a:gd name="T0" fmla="*/ 16 w 16"/>
                  <a:gd name="T1" fmla="*/ 2 h 13"/>
                  <a:gd name="T2" fmla="*/ 13 w 16"/>
                  <a:gd name="T3" fmla="*/ 0 h 13"/>
                  <a:gd name="T4" fmla="*/ 0 w 16"/>
                  <a:gd name="T5" fmla="*/ 8 h 13"/>
                  <a:gd name="T6" fmla="*/ 11 w 16"/>
                  <a:gd name="T7" fmla="*/ 11 h 13"/>
                  <a:gd name="T8" fmla="*/ 6 w 16"/>
                  <a:gd name="T9" fmla="*/ 7 h 13"/>
                  <a:gd name="T10" fmla="*/ 14 w 16"/>
                  <a:gd name="T11" fmla="*/ 8 h 13"/>
                  <a:gd name="T12" fmla="*/ 11 w 16"/>
                  <a:gd name="T13" fmla="*/ 4 h 13"/>
                  <a:gd name="T14" fmla="*/ 16 w 16"/>
                  <a:gd name="T15" fmla="*/ 2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3">
                    <a:moveTo>
                      <a:pt x="16" y="2"/>
                    </a:moveTo>
                    <a:cubicBezTo>
                      <a:pt x="13" y="0"/>
                      <a:pt x="13" y="0"/>
                      <a:pt x="13" y="0"/>
                    </a:cubicBezTo>
                    <a:cubicBezTo>
                      <a:pt x="4" y="4"/>
                      <a:pt x="6" y="0"/>
                      <a:pt x="0" y="8"/>
                    </a:cubicBezTo>
                    <a:cubicBezTo>
                      <a:pt x="3" y="10"/>
                      <a:pt x="8" y="13"/>
                      <a:pt x="11" y="11"/>
                    </a:cubicBezTo>
                    <a:cubicBezTo>
                      <a:pt x="10" y="10"/>
                      <a:pt x="6" y="9"/>
                      <a:pt x="6" y="7"/>
                    </a:cubicBezTo>
                    <a:cubicBezTo>
                      <a:pt x="9" y="7"/>
                      <a:pt x="10" y="9"/>
                      <a:pt x="14" y="8"/>
                    </a:cubicBezTo>
                    <a:cubicBezTo>
                      <a:pt x="16" y="4"/>
                      <a:pt x="11" y="7"/>
                      <a:pt x="11" y="4"/>
                    </a:cubicBezTo>
                    <a:lnTo>
                      <a:pt x="16"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83" name="Freeform 1072"/>
              <p:cNvSpPr>
                <a:spLocks/>
              </p:cNvSpPr>
              <p:nvPr/>
            </p:nvSpPr>
            <p:spPr bwMode="auto">
              <a:xfrm>
                <a:off x="4064" y="3234"/>
                <a:ext cx="5" cy="1"/>
              </a:xfrm>
              <a:custGeom>
                <a:avLst/>
                <a:gdLst>
                  <a:gd name="T0" fmla="*/ 0 w 5"/>
                  <a:gd name="T1" fmla="*/ 1 h 1"/>
                  <a:gd name="T2" fmla="*/ 5 w 5"/>
                  <a:gd name="T3" fmla="*/ 1 h 1"/>
                  <a:gd name="T4" fmla="*/ 0 w 5"/>
                  <a:gd name="T5" fmla="*/ 1 h 1"/>
                </a:gdLst>
                <a:ahLst/>
                <a:cxnLst>
                  <a:cxn ang="0">
                    <a:pos x="T0" y="T1"/>
                  </a:cxn>
                  <a:cxn ang="0">
                    <a:pos x="T2" y="T3"/>
                  </a:cxn>
                  <a:cxn ang="0">
                    <a:pos x="T4" y="T5"/>
                  </a:cxn>
                </a:cxnLst>
                <a:rect l="0" t="0" r="r" b="b"/>
                <a:pathLst>
                  <a:path w="5" h="1">
                    <a:moveTo>
                      <a:pt x="0" y="1"/>
                    </a:moveTo>
                    <a:cubicBezTo>
                      <a:pt x="5" y="1"/>
                      <a:pt x="5" y="1"/>
                      <a:pt x="5" y="1"/>
                    </a:cubicBezTo>
                    <a:cubicBezTo>
                      <a:pt x="4" y="1"/>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84" name="Freeform 1073"/>
              <p:cNvSpPr>
                <a:spLocks/>
              </p:cNvSpPr>
              <p:nvPr/>
            </p:nvSpPr>
            <p:spPr bwMode="auto">
              <a:xfrm>
                <a:off x="4061" y="3231"/>
                <a:ext cx="6" cy="3"/>
              </a:xfrm>
              <a:custGeom>
                <a:avLst/>
                <a:gdLst>
                  <a:gd name="T0" fmla="*/ 3 w 7"/>
                  <a:gd name="T1" fmla="*/ 3 h 3"/>
                  <a:gd name="T2" fmla="*/ 7 w 7"/>
                  <a:gd name="T3" fmla="*/ 2 h 3"/>
                  <a:gd name="T4" fmla="*/ 0 w 7"/>
                  <a:gd name="T5" fmla="*/ 0 h 3"/>
                  <a:gd name="T6" fmla="*/ 3 w 7"/>
                  <a:gd name="T7" fmla="*/ 3 h 3"/>
                </a:gdLst>
                <a:ahLst/>
                <a:cxnLst>
                  <a:cxn ang="0">
                    <a:pos x="T0" y="T1"/>
                  </a:cxn>
                  <a:cxn ang="0">
                    <a:pos x="T2" y="T3"/>
                  </a:cxn>
                  <a:cxn ang="0">
                    <a:pos x="T4" y="T5"/>
                  </a:cxn>
                  <a:cxn ang="0">
                    <a:pos x="T6" y="T7"/>
                  </a:cxn>
                </a:cxnLst>
                <a:rect l="0" t="0" r="r" b="b"/>
                <a:pathLst>
                  <a:path w="7" h="3">
                    <a:moveTo>
                      <a:pt x="3" y="3"/>
                    </a:moveTo>
                    <a:cubicBezTo>
                      <a:pt x="3" y="1"/>
                      <a:pt x="7" y="3"/>
                      <a:pt x="7" y="2"/>
                    </a:cubicBezTo>
                    <a:cubicBezTo>
                      <a:pt x="0" y="0"/>
                      <a:pt x="0" y="0"/>
                      <a:pt x="0" y="0"/>
                    </a:cubicBezTo>
                    <a:lnTo>
                      <a:pt x="3"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85" name="Freeform 1074"/>
              <p:cNvSpPr>
                <a:spLocks/>
              </p:cNvSpPr>
              <p:nvPr/>
            </p:nvSpPr>
            <p:spPr bwMode="auto">
              <a:xfrm>
                <a:off x="4062" y="3224"/>
                <a:ext cx="1" cy="1"/>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1" y="0"/>
                    </a:cubicBezTo>
                    <a:cubicBezTo>
                      <a:pt x="0" y="1"/>
                      <a:pt x="1" y="1"/>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86" name="Freeform 1075"/>
              <p:cNvSpPr>
                <a:spLocks/>
              </p:cNvSpPr>
              <p:nvPr/>
            </p:nvSpPr>
            <p:spPr bwMode="auto">
              <a:xfrm>
                <a:off x="4060" y="3221"/>
                <a:ext cx="10" cy="8"/>
              </a:xfrm>
              <a:custGeom>
                <a:avLst/>
                <a:gdLst>
                  <a:gd name="T0" fmla="*/ 2 w 12"/>
                  <a:gd name="T1" fmla="*/ 0 h 10"/>
                  <a:gd name="T2" fmla="*/ 3 w 12"/>
                  <a:gd name="T3" fmla="*/ 4 h 10"/>
                  <a:gd name="T4" fmla="*/ 3 w 12"/>
                  <a:gd name="T5" fmla="*/ 4 h 10"/>
                  <a:gd name="T6" fmla="*/ 9 w 12"/>
                  <a:gd name="T7" fmla="*/ 6 h 10"/>
                  <a:gd name="T8" fmla="*/ 9 w 12"/>
                  <a:gd name="T9" fmla="*/ 10 h 10"/>
                  <a:gd name="T10" fmla="*/ 12 w 12"/>
                  <a:gd name="T11" fmla="*/ 7 h 10"/>
                  <a:gd name="T12" fmla="*/ 2 w 12"/>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2" h="10">
                    <a:moveTo>
                      <a:pt x="2" y="0"/>
                    </a:moveTo>
                    <a:cubicBezTo>
                      <a:pt x="0" y="1"/>
                      <a:pt x="1" y="3"/>
                      <a:pt x="3" y="4"/>
                    </a:cubicBezTo>
                    <a:cubicBezTo>
                      <a:pt x="3" y="4"/>
                      <a:pt x="3" y="4"/>
                      <a:pt x="3" y="4"/>
                    </a:cubicBezTo>
                    <a:cubicBezTo>
                      <a:pt x="5" y="2"/>
                      <a:pt x="10" y="3"/>
                      <a:pt x="9" y="6"/>
                    </a:cubicBezTo>
                    <a:cubicBezTo>
                      <a:pt x="10" y="8"/>
                      <a:pt x="5" y="8"/>
                      <a:pt x="9" y="10"/>
                    </a:cubicBezTo>
                    <a:cubicBezTo>
                      <a:pt x="12" y="7"/>
                      <a:pt x="12" y="7"/>
                      <a:pt x="12" y="7"/>
                    </a:cubicBezTo>
                    <a:cubicBezTo>
                      <a:pt x="11" y="3"/>
                      <a:pt x="4" y="2"/>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87" name="Freeform 1076"/>
              <p:cNvSpPr>
                <a:spLocks/>
              </p:cNvSpPr>
              <p:nvPr/>
            </p:nvSpPr>
            <p:spPr bwMode="auto">
              <a:xfrm>
                <a:off x="4063" y="3225"/>
                <a:ext cx="1" cy="1"/>
              </a:xfrm>
              <a:custGeom>
                <a:avLst/>
                <a:gdLst>
                  <a:gd name="T0" fmla="*/ 0 w 2"/>
                  <a:gd name="T1" fmla="*/ 0 h 1"/>
                  <a:gd name="T2" fmla="*/ 1 w 2"/>
                  <a:gd name="T3" fmla="*/ 1 h 1"/>
                  <a:gd name="T4" fmla="*/ 0 w 2"/>
                  <a:gd name="T5" fmla="*/ 0 h 1"/>
                </a:gdLst>
                <a:ahLst/>
                <a:cxnLst>
                  <a:cxn ang="0">
                    <a:pos x="T0" y="T1"/>
                  </a:cxn>
                  <a:cxn ang="0">
                    <a:pos x="T2" y="T3"/>
                  </a:cxn>
                  <a:cxn ang="0">
                    <a:pos x="T4" y="T5"/>
                  </a:cxn>
                </a:cxnLst>
                <a:rect l="0" t="0" r="r" b="b"/>
                <a:pathLst>
                  <a:path w="2" h="1">
                    <a:moveTo>
                      <a:pt x="0" y="0"/>
                    </a:moveTo>
                    <a:cubicBezTo>
                      <a:pt x="1" y="1"/>
                      <a:pt x="1" y="1"/>
                      <a:pt x="1" y="1"/>
                    </a:cubicBezTo>
                    <a:cubicBezTo>
                      <a:pt x="2" y="1"/>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88" name="Freeform 1077"/>
              <p:cNvSpPr>
                <a:spLocks/>
              </p:cNvSpPr>
              <p:nvPr/>
            </p:nvSpPr>
            <p:spPr bwMode="auto">
              <a:xfrm>
                <a:off x="4063" y="3229"/>
                <a:ext cx="2" cy="1"/>
              </a:xfrm>
              <a:custGeom>
                <a:avLst/>
                <a:gdLst>
                  <a:gd name="T0" fmla="*/ 0 w 2"/>
                  <a:gd name="T1" fmla="*/ 0 h 1"/>
                  <a:gd name="T2" fmla="*/ 0 w 2"/>
                  <a:gd name="T3" fmla="*/ 1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lnTo>
                      <a:pt x="0" y="1"/>
                    </a:lnTo>
                    <a:lnTo>
                      <a:pt x="2"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89" name="Freeform 1078"/>
              <p:cNvSpPr>
                <a:spLocks/>
              </p:cNvSpPr>
              <p:nvPr/>
            </p:nvSpPr>
            <p:spPr bwMode="auto">
              <a:xfrm>
                <a:off x="4061" y="3211"/>
                <a:ext cx="11" cy="9"/>
              </a:xfrm>
              <a:custGeom>
                <a:avLst/>
                <a:gdLst>
                  <a:gd name="T0" fmla="*/ 1 w 13"/>
                  <a:gd name="T1" fmla="*/ 3 h 10"/>
                  <a:gd name="T2" fmla="*/ 5 w 13"/>
                  <a:gd name="T3" fmla="*/ 10 h 10"/>
                  <a:gd name="T4" fmla="*/ 13 w 13"/>
                  <a:gd name="T5" fmla="*/ 5 h 10"/>
                  <a:gd name="T6" fmla="*/ 11 w 13"/>
                  <a:gd name="T7" fmla="*/ 1 h 10"/>
                  <a:gd name="T8" fmla="*/ 1 w 13"/>
                  <a:gd name="T9" fmla="*/ 3 h 10"/>
                </a:gdLst>
                <a:ahLst/>
                <a:cxnLst>
                  <a:cxn ang="0">
                    <a:pos x="T0" y="T1"/>
                  </a:cxn>
                  <a:cxn ang="0">
                    <a:pos x="T2" y="T3"/>
                  </a:cxn>
                  <a:cxn ang="0">
                    <a:pos x="T4" y="T5"/>
                  </a:cxn>
                  <a:cxn ang="0">
                    <a:pos x="T6" y="T7"/>
                  </a:cxn>
                  <a:cxn ang="0">
                    <a:pos x="T8" y="T9"/>
                  </a:cxn>
                </a:cxnLst>
                <a:rect l="0" t="0" r="r" b="b"/>
                <a:pathLst>
                  <a:path w="13" h="10">
                    <a:moveTo>
                      <a:pt x="1" y="3"/>
                    </a:moveTo>
                    <a:cubicBezTo>
                      <a:pt x="7" y="4"/>
                      <a:pt x="0" y="9"/>
                      <a:pt x="5" y="10"/>
                    </a:cubicBezTo>
                    <a:cubicBezTo>
                      <a:pt x="5" y="6"/>
                      <a:pt x="10" y="4"/>
                      <a:pt x="13" y="5"/>
                    </a:cubicBezTo>
                    <a:cubicBezTo>
                      <a:pt x="11" y="1"/>
                      <a:pt x="11" y="1"/>
                      <a:pt x="11" y="1"/>
                    </a:cubicBezTo>
                    <a:cubicBezTo>
                      <a:pt x="9" y="0"/>
                      <a:pt x="4" y="1"/>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90" name="Freeform 1079"/>
              <p:cNvSpPr>
                <a:spLocks/>
              </p:cNvSpPr>
              <p:nvPr/>
            </p:nvSpPr>
            <p:spPr bwMode="auto">
              <a:xfrm>
                <a:off x="4075" y="3208"/>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91" name="Freeform 1080"/>
              <p:cNvSpPr>
                <a:spLocks/>
              </p:cNvSpPr>
              <p:nvPr/>
            </p:nvSpPr>
            <p:spPr bwMode="auto">
              <a:xfrm>
                <a:off x="4065" y="3192"/>
                <a:ext cx="15" cy="17"/>
              </a:xfrm>
              <a:custGeom>
                <a:avLst/>
                <a:gdLst>
                  <a:gd name="T0" fmla="*/ 2 w 17"/>
                  <a:gd name="T1" fmla="*/ 0 h 20"/>
                  <a:gd name="T2" fmla="*/ 8 w 17"/>
                  <a:gd name="T3" fmla="*/ 9 h 20"/>
                  <a:gd name="T4" fmla="*/ 3 w 17"/>
                  <a:gd name="T5" fmla="*/ 6 h 20"/>
                  <a:gd name="T6" fmla="*/ 6 w 17"/>
                  <a:gd name="T7" fmla="*/ 14 h 20"/>
                  <a:gd name="T8" fmla="*/ 0 w 17"/>
                  <a:gd name="T9" fmla="*/ 10 h 20"/>
                  <a:gd name="T10" fmla="*/ 5 w 17"/>
                  <a:gd name="T11" fmla="*/ 17 h 20"/>
                  <a:gd name="T12" fmla="*/ 1 w 17"/>
                  <a:gd name="T13" fmla="*/ 20 h 20"/>
                  <a:gd name="T14" fmla="*/ 8 w 17"/>
                  <a:gd name="T15" fmla="*/ 19 h 20"/>
                  <a:gd name="T16" fmla="*/ 7 w 17"/>
                  <a:gd name="T17" fmla="*/ 16 h 20"/>
                  <a:gd name="T18" fmla="*/ 11 w 17"/>
                  <a:gd name="T19" fmla="*/ 18 h 20"/>
                  <a:gd name="T20" fmla="*/ 16 w 17"/>
                  <a:gd name="T21" fmla="*/ 7 h 20"/>
                  <a:gd name="T22" fmla="*/ 2 w 17"/>
                  <a:gd name="T2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20">
                    <a:moveTo>
                      <a:pt x="2" y="0"/>
                    </a:moveTo>
                    <a:cubicBezTo>
                      <a:pt x="8" y="9"/>
                      <a:pt x="8" y="9"/>
                      <a:pt x="8" y="9"/>
                    </a:cubicBezTo>
                    <a:cubicBezTo>
                      <a:pt x="6" y="8"/>
                      <a:pt x="4" y="8"/>
                      <a:pt x="3" y="6"/>
                    </a:cubicBezTo>
                    <a:cubicBezTo>
                      <a:pt x="2" y="10"/>
                      <a:pt x="7" y="11"/>
                      <a:pt x="6" y="14"/>
                    </a:cubicBezTo>
                    <a:cubicBezTo>
                      <a:pt x="0" y="14"/>
                      <a:pt x="6" y="8"/>
                      <a:pt x="0" y="10"/>
                    </a:cubicBezTo>
                    <a:cubicBezTo>
                      <a:pt x="0" y="12"/>
                      <a:pt x="0" y="15"/>
                      <a:pt x="5" y="17"/>
                    </a:cubicBezTo>
                    <a:cubicBezTo>
                      <a:pt x="1" y="20"/>
                      <a:pt x="1" y="20"/>
                      <a:pt x="1" y="20"/>
                    </a:cubicBezTo>
                    <a:cubicBezTo>
                      <a:pt x="8" y="19"/>
                      <a:pt x="8" y="19"/>
                      <a:pt x="8" y="19"/>
                    </a:cubicBezTo>
                    <a:cubicBezTo>
                      <a:pt x="10" y="18"/>
                      <a:pt x="3" y="16"/>
                      <a:pt x="7" y="16"/>
                    </a:cubicBezTo>
                    <a:cubicBezTo>
                      <a:pt x="10" y="16"/>
                      <a:pt x="11" y="17"/>
                      <a:pt x="11" y="18"/>
                    </a:cubicBezTo>
                    <a:cubicBezTo>
                      <a:pt x="10" y="16"/>
                      <a:pt x="17" y="12"/>
                      <a:pt x="16" y="7"/>
                    </a:cubicBezTo>
                    <a:cubicBezTo>
                      <a:pt x="16" y="2"/>
                      <a:pt x="5" y="3"/>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92" name="Freeform 1081"/>
              <p:cNvSpPr>
                <a:spLocks/>
              </p:cNvSpPr>
              <p:nvPr/>
            </p:nvSpPr>
            <p:spPr bwMode="auto">
              <a:xfrm>
                <a:off x="4072" y="3191"/>
                <a:ext cx="3" cy="1"/>
              </a:xfrm>
              <a:custGeom>
                <a:avLst/>
                <a:gdLst>
                  <a:gd name="T0" fmla="*/ 1 w 3"/>
                  <a:gd name="T1" fmla="*/ 1 h 1"/>
                  <a:gd name="T2" fmla="*/ 3 w 3"/>
                  <a:gd name="T3" fmla="*/ 0 h 1"/>
                  <a:gd name="T4" fmla="*/ 0 w 3"/>
                  <a:gd name="T5" fmla="*/ 1 h 1"/>
                  <a:gd name="T6" fmla="*/ 1 w 3"/>
                  <a:gd name="T7" fmla="*/ 1 h 1"/>
                </a:gdLst>
                <a:ahLst/>
                <a:cxnLst>
                  <a:cxn ang="0">
                    <a:pos x="T0" y="T1"/>
                  </a:cxn>
                  <a:cxn ang="0">
                    <a:pos x="T2" y="T3"/>
                  </a:cxn>
                  <a:cxn ang="0">
                    <a:pos x="T4" y="T5"/>
                  </a:cxn>
                  <a:cxn ang="0">
                    <a:pos x="T6" y="T7"/>
                  </a:cxn>
                </a:cxnLst>
                <a:rect l="0" t="0" r="r" b="b"/>
                <a:pathLst>
                  <a:path w="3" h="1">
                    <a:moveTo>
                      <a:pt x="1" y="1"/>
                    </a:moveTo>
                    <a:lnTo>
                      <a:pt x="3" y="0"/>
                    </a:lnTo>
                    <a:lnTo>
                      <a:pt x="0" y="1"/>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93" name="Freeform 1082"/>
              <p:cNvSpPr>
                <a:spLocks/>
              </p:cNvSpPr>
              <p:nvPr/>
            </p:nvSpPr>
            <p:spPr bwMode="auto">
              <a:xfrm>
                <a:off x="4065" y="3175"/>
                <a:ext cx="16" cy="15"/>
              </a:xfrm>
              <a:custGeom>
                <a:avLst/>
                <a:gdLst>
                  <a:gd name="T0" fmla="*/ 1 w 18"/>
                  <a:gd name="T1" fmla="*/ 11 h 17"/>
                  <a:gd name="T2" fmla="*/ 5 w 18"/>
                  <a:gd name="T3" fmla="*/ 15 h 17"/>
                  <a:gd name="T4" fmla="*/ 2 w 18"/>
                  <a:gd name="T5" fmla="*/ 16 h 17"/>
                  <a:gd name="T6" fmla="*/ 7 w 18"/>
                  <a:gd name="T7" fmla="*/ 17 h 17"/>
                  <a:gd name="T8" fmla="*/ 4 w 18"/>
                  <a:gd name="T9" fmla="*/ 9 h 17"/>
                  <a:gd name="T10" fmla="*/ 13 w 18"/>
                  <a:gd name="T11" fmla="*/ 7 h 17"/>
                  <a:gd name="T12" fmla="*/ 11 w 18"/>
                  <a:gd name="T13" fmla="*/ 11 h 17"/>
                  <a:gd name="T14" fmla="*/ 10 w 18"/>
                  <a:gd name="T15" fmla="*/ 0 h 17"/>
                  <a:gd name="T16" fmla="*/ 8 w 18"/>
                  <a:gd name="T17" fmla="*/ 3 h 17"/>
                  <a:gd name="T18" fmla="*/ 6 w 18"/>
                  <a:gd name="T19" fmla="*/ 0 h 17"/>
                  <a:gd name="T20" fmla="*/ 1 w 18"/>
                  <a:gd name="T21" fmla="*/ 1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7">
                    <a:moveTo>
                      <a:pt x="1" y="11"/>
                    </a:moveTo>
                    <a:cubicBezTo>
                      <a:pt x="5" y="15"/>
                      <a:pt x="5" y="15"/>
                      <a:pt x="5" y="15"/>
                    </a:cubicBezTo>
                    <a:cubicBezTo>
                      <a:pt x="4" y="16"/>
                      <a:pt x="3" y="16"/>
                      <a:pt x="2" y="16"/>
                    </a:cubicBezTo>
                    <a:cubicBezTo>
                      <a:pt x="3" y="16"/>
                      <a:pt x="6" y="17"/>
                      <a:pt x="7" y="17"/>
                    </a:cubicBezTo>
                    <a:cubicBezTo>
                      <a:pt x="13" y="15"/>
                      <a:pt x="5" y="12"/>
                      <a:pt x="4" y="9"/>
                    </a:cubicBezTo>
                    <a:cubicBezTo>
                      <a:pt x="7" y="3"/>
                      <a:pt x="7" y="10"/>
                      <a:pt x="13" y="7"/>
                    </a:cubicBezTo>
                    <a:cubicBezTo>
                      <a:pt x="13" y="9"/>
                      <a:pt x="11" y="9"/>
                      <a:pt x="11" y="11"/>
                    </a:cubicBezTo>
                    <a:cubicBezTo>
                      <a:pt x="18" y="8"/>
                      <a:pt x="11" y="3"/>
                      <a:pt x="10" y="0"/>
                    </a:cubicBezTo>
                    <a:cubicBezTo>
                      <a:pt x="9" y="1"/>
                      <a:pt x="7" y="1"/>
                      <a:pt x="8" y="3"/>
                    </a:cubicBezTo>
                    <a:cubicBezTo>
                      <a:pt x="6" y="0"/>
                      <a:pt x="6" y="0"/>
                      <a:pt x="6" y="0"/>
                    </a:cubicBezTo>
                    <a:cubicBezTo>
                      <a:pt x="1" y="3"/>
                      <a:pt x="0" y="5"/>
                      <a:pt x="1" y="1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94" name="Freeform 1083"/>
              <p:cNvSpPr>
                <a:spLocks/>
              </p:cNvSpPr>
              <p:nvPr/>
            </p:nvSpPr>
            <p:spPr bwMode="auto">
              <a:xfrm>
                <a:off x="4064" y="3189"/>
                <a:ext cx="3" cy="2"/>
              </a:xfrm>
              <a:custGeom>
                <a:avLst/>
                <a:gdLst>
                  <a:gd name="T0" fmla="*/ 2 w 3"/>
                  <a:gd name="T1" fmla="*/ 3 h 3"/>
                  <a:gd name="T2" fmla="*/ 3 w 3"/>
                  <a:gd name="T3" fmla="*/ 0 h 3"/>
                  <a:gd name="T4" fmla="*/ 2 w 3"/>
                  <a:gd name="T5" fmla="*/ 3 h 3"/>
                </a:gdLst>
                <a:ahLst/>
                <a:cxnLst>
                  <a:cxn ang="0">
                    <a:pos x="T0" y="T1"/>
                  </a:cxn>
                  <a:cxn ang="0">
                    <a:pos x="T2" y="T3"/>
                  </a:cxn>
                  <a:cxn ang="0">
                    <a:pos x="T4" y="T5"/>
                  </a:cxn>
                </a:cxnLst>
                <a:rect l="0" t="0" r="r" b="b"/>
                <a:pathLst>
                  <a:path w="3" h="3">
                    <a:moveTo>
                      <a:pt x="2" y="3"/>
                    </a:moveTo>
                    <a:cubicBezTo>
                      <a:pt x="1" y="1"/>
                      <a:pt x="2" y="0"/>
                      <a:pt x="3" y="0"/>
                    </a:cubicBezTo>
                    <a:cubicBezTo>
                      <a:pt x="1" y="1"/>
                      <a:pt x="0" y="1"/>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95" name="Freeform 1084"/>
              <p:cNvSpPr>
                <a:spLocks/>
              </p:cNvSpPr>
              <p:nvPr/>
            </p:nvSpPr>
            <p:spPr bwMode="auto">
              <a:xfrm>
                <a:off x="4073" y="3174"/>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1"/>
                      <a:pt x="1" y="1"/>
                    </a:cubicBezTo>
                    <a:cubicBezTo>
                      <a:pt x="1" y="1"/>
                      <a:pt x="1"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96" name="Freeform 1085"/>
              <p:cNvSpPr>
                <a:spLocks/>
              </p:cNvSpPr>
              <p:nvPr/>
            </p:nvSpPr>
            <p:spPr bwMode="auto">
              <a:xfrm>
                <a:off x="4065" y="3174"/>
                <a:ext cx="3" cy="3"/>
              </a:xfrm>
              <a:custGeom>
                <a:avLst/>
                <a:gdLst>
                  <a:gd name="T0" fmla="*/ 2 w 3"/>
                  <a:gd name="T1" fmla="*/ 3 h 3"/>
                  <a:gd name="T2" fmla="*/ 3 w 3"/>
                  <a:gd name="T3" fmla="*/ 0 h 3"/>
                  <a:gd name="T4" fmla="*/ 0 w 3"/>
                  <a:gd name="T5" fmla="*/ 1 h 3"/>
                  <a:gd name="T6" fmla="*/ 2 w 3"/>
                  <a:gd name="T7" fmla="*/ 3 h 3"/>
                </a:gdLst>
                <a:ahLst/>
                <a:cxnLst>
                  <a:cxn ang="0">
                    <a:pos x="T0" y="T1"/>
                  </a:cxn>
                  <a:cxn ang="0">
                    <a:pos x="T2" y="T3"/>
                  </a:cxn>
                  <a:cxn ang="0">
                    <a:pos x="T4" y="T5"/>
                  </a:cxn>
                  <a:cxn ang="0">
                    <a:pos x="T6" y="T7"/>
                  </a:cxn>
                </a:cxnLst>
                <a:rect l="0" t="0" r="r" b="b"/>
                <a:pathLst>
                  <a:path w="3" h="3">
                    <a:moveTo>
                      <a:pt x="2" y="3"/>
                    </a:moveTo>
                    <a:cubicBezTo>
                      <a:pt x="3" y="0"/>
                      <a:pt x="3" y="0"/>
                      <a:pt x="3" y="0"/>
                    </a:cubicBezTo>
                    <a:cubicBezTo>
                      <a:pt x="0" y="1"/>
                      <a:pt x="0" y="1"/>
                      <a:pt x="0" y="1"/>
                    </a:cubicBezTo>
                    <a:cubicBezTo>
                      <a:pt x="0" y="1"/>
                      <a:pt x="1" y="3"/>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97" name="Freeform 1086"/>
              <p:cNvSpPr>
                <a:spLocks/>
              </p:cNvSpPr>
              <p:nvPr/>
            </p:nvSpPr>
            <p:spPr bwMode="auto">
              <a:xfrm>
                <a:off x="4062" y="3076"/>
                <a:ext cx="16" cy="96"/>
              </a:xfrm>
              <a:custGeom>
                <a:avLst/>
                <a:gdLst>
                  <a:gd name="T0" fmla="*/ 16 w 19"/>
                  <a:gd name="T1" fmla="*/ 1 h 112"/>
                  <a:gd name="T2" fmla="*/ 12 w 19"/>
                  <a:gd name="T3" fmla="*/ 5 h 112"/>
                  <a:gd name="T4" fmla="*/ 8 w 19"/>
                  <a:gd name="T5" fmla="*/ 0 h 112"/>
                  <a:gd name="T6" fmla="*/ 1 w 19"/>
                  <a:gd name="T7" fmla="*/ 0 h 112"/>
                  <a:gd name="T8" fmla="*/ 4 w 19"/>
                  <a:gd name="T9" fmla="*/ 9 h 112"/>
                  <a:gd name="T10" fmla="*/ 0 w 19"/>
                  <a:gd name="T11" fmla="*/ 9 h 112"/>
                  <a:gd name="T12" fmla="*/ 3 w 19"/>
                  <a:gd name="T13" fmla="*/ 26 h 112"/>
                  <a:gd name="T14" fmla="*/ 4 w 19"/>
                  <a:gd name="T15" fmla="*/ 38 h 112"/>
                  <a:gd name="T16" fmla="*/ 3 w 19"/>
                  <a:gd name="T17" fmla="*/ 85 h 112"/>
                  <a:gd name="T18" fmla="*/ 9 w 19"/>
                  <a:gd name="T19" fmla="*/ 87 h 112"/>
                  <a:gd name="T20" fmla="*/ 5 w 19"/>
                  <a:gd name="T21" fmla="*/ 90 h 112"/>
                  <a:gd name="T22" fmla="*/ 5 w 19"/>
                  <a:gd name="T23" fmla="*/ 88 h 112"/>
                  <a:gd name="T24" fmla="*/ 4 w 19"/>
                  <a:gd name="T25" fmla="*/ 101 h 112"/>
                  <a:gd name="T26" fmla="*/ 11 w 19"/>
                  <a:gd name="T27" fmla="*/ 101 h 112"/>
                  <a:gd name="T28" fmla="*/ 3 w 19"/>
                  <a:gd name="T29" fmla="*/ 107 h 112"/>
                  <a:gd name="T30" fmla="*/ 9 w 19"/>
                  <a:gd name="T31" fmla="*/ 112 h 112"/>
                  <a:gd name="T32" fmla="*/ 14 w 19"/>
                  <a:gd name="T33" fmla="*/ 107 h 112"/>
                  <a:gd name="T34" fmla="*/ 17 w 19"/>
                  <a:gd name="T35" fmla="*/ 111 h 112"/>
                  <a:gd name="T36" fmla="*/ 7 w 19"/>
                  <a:gd name="T37" fmla="*/ 80 h 112"/>
                  <a:gd name="T38" fmla="*/ 11 w 19"/>
                  <a:gd name="T39" fmla="*/ 81 h 112"/>
                  <a:gd name="T40" fmla="*/ 15 w 19"/>
                  <a:gd name="T41" fmla="*/ 62 h 112"/>
                  <a:gd name="T42" fmla="*/ 8 w 19"/>
                  <a:gd name="T43" fmla="*/ 55 h 112"/>
                  <a:gd name="T44" fmla="*/ 11 w 19"/>
                  <a:gd name="T45" fmla="*/ 51 h 112"/>
                  <a:gd name="T46" fmla="*/ 8 w 19"/>
                  <a:gd name="T47" fmla="*/ 51 h 112"/>
                  <a:gd name="T48" fmla="*/ 12 w 19"/>
                  <a:gd name="T49" fmla="*/ 45 h 112"/>
                  <a:gd name="T50" fmla="*/ 4 w 19"/>
                  <a:gd name="T51" fmla="*/ 44 h 112"/>
                  <a:gd name="T52" fmla="*/ 15 w 19"/>
                  <a:gd name="T53" fmla="*/ 33 h 112"/>
                  <a:gd name="T54" fmla="*/ 11 w 19"/>
                  <a:gd name="T55" fmla="*/ 35 h 112"/>
                  <a:gd name="T56" fmla="*/ 8 w 19"/>
                  <a:gd name="T57" fmla="*/ 32 h 112"/>
                  <a:gd name="T58" fmla="*/ 15 w 19"/>
                  <a:gd name="T59" fmla="*/ 31 h 112"/>
                  <a:gd name="T60" fmla="*/ 10 w 19"/>
                  <a:gd name="T61" fmla="*/ 22 h 112"/>
                  <a:gd name="T62" fmla="*/ 6 w 19"/>
                  <a:gd name="T63" fmla="*/ 23 h 112"/>
                  <a:gd name="T64" fmla="*/ 8 w 19"/>
                  <a:gd name="T65" fmla="*/ 11 h 112"/>
                  <a:gd name="T66" fmla="*/ 15 w 19"/>
                  <a:gd name="T67" fmla="*/ 17 h 112"/>
                  <a:gd name="T68" fmla="*/ 18 w 19"/>
                  <a:gd name="T69" fmla="*/ 14 h 112"/>
                  <a:gd name="T70" fmla="*/ 10 w 19"/>
                  <a:gd name="T71" fmla="*/ 6 h 112"/>
                  <a:gd name="T72" fmla="*/ 16 w 19"/>
                  <a:gd name="T73" fmla="*/ 1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 h="112">
                    <a:moveTo>
                      <a:pt x="16" y="1"/>
                    </a:moveTo>
                    <a:cubicBezTo>
                      <a:pt x="13" y="1"/>
                      <a:pt x="12" y="2"/>
                      <a:pt x="12" y="5"/>
                    </a:cubicBezTo>
                    <a:cubicBezTo>
                      <a:pt x="9" y="4"/>
                      <a:pt x="10" y="1"/>
                      <a:pt x="8" y="0"/>
                    </a:cubicBezTo>
                    <a:cubicBezTo>
                      <a:pt x="6" y="3"/>
                      <a:pt x="4" y="0"/>
                      <a:pt x="1" y="0"/>
                    </a:cubicBezTo>
                    <a:cubicBezTo>
                      <a:pt x="1" y="4"/>
                      <a:pt x="5" y="5"/>
                      <a:pt x="4" y="9"/>
                    </a:cubicBezTo>
                    <a:cubicBezTo>
                      <a:pt x="0" y="9"/>
                      <a:pt x="0" y="9"/>
                      <a:pt x="0" y="9"/>
                    </a:cubicBezTo>
                    <a:cubicBezTo>
                      <a:pt x="2" y="14"/>
                      <a:pt x="5" y="21"/>
                      <a:pt x="3" y="26"/>
                    </a:cubicBezTo>
                    <a:cubicBezTo>
                      <a:pt x="1" y="30"/>
                      <a:pt x="3" y="33"/>
                      <a:pt x="4" y="38"/>
                    </a:cubicBezTo>
                    <a:cubicBezTo>
                      <a:pt x="2" y="53"/>
                      <a:pt x="6" y="68"/>
                      <a:pt x="3" y="85"/>
                    </a:cubicBezTo>
                    <a:cubicBezTo>
                      <a:pt x="9" y="87"/>
                      <a:pt x="9" y="87"/>
                      <a:pt x="9" y="87"/>
                    </a:cubicBezTo>
                    <a:cubicBezTo>
                      <a:pt x="6" y="88"/>
                      <a:pt x="9" y="91"/>
                      <a:pt x="5" y="90"/>
                    </a:cubicBezTo>
                    <a:cubicBezTo>
                      <a:pt x="6" y="90"/>
                      <a:pt x="5" y="89"/>
                      <a:pt x="5" y="88"/>
                    </a:cubicBezTo>
                    <a:cubicBezTo>
                      <a:pt x="0" y="91"/>
                      <a:pt x="6" y="97"/>
                      <a:pt x="4" y="101"/>
                    </a:cubicBezTo>
                    <a:cubicBezTo>
                      <a:pt x="5" y="101"/>
                      <a:pt x="10" y="100"/>
                      <a:pt x="11" y="101"/>
                    </a:cubicBezTo>
                    <a:cubicBezTo>
                      <a:pt x="4" y="101"/>
                      <a:pt x="12" y="106"/>
                      <a:pt x="3" y="107"/>
                    </a:cubicBezTo>
                    <a:cubicBezTo>
                      <a:pt x="1" y="111"/>
                      <a:pt x="10" y="107"/>
                      <a:pt x="9" y="112"/>
                    </a:cubicBezTo>
                    <a:cubicBezTo>
                      <a:pt x="13" y="112"/>
                      <a:pt x="10" y="108"/>
                      <a:pt x="14" y="107"/>
                    </a:cubicBezTo>
                    <a:cubicBezTo>
                      <a:pt x="17" y="108"/>
                      <a:pt x="12" y="111"/>
                      <a:pt x="17" y="111"/>
                    </a:cubicBezTo>
                    <a:cubicBezTo>
                      <a:pt x="19" y="104"/>
                      <a:pt x="10" y="91"/>
                      <a:pt x="7" y="80"/>
                    </a:cubicBezTo>
                    <a:cubicBezTo>
                      <a:pt x="11" y="81"/>
                      <a:pt x="11" y="81"/>
                      <a:pt x="11" y="81"/>
                    </a:cubicBezTo>
                    <a:cubicBezTo>
                      <a:pt x="8" y="76"/>
                      <a:pt x="8" y="67"/>
                      <a:pt x="15" y="62"/>
                    </a:cubicBezTo>
                    <a:cubicBezTo>
                      <a:pt x="11" y="63"/>
                      <a:pt x="17" y="54"/>
                      <a:pt x="8" y="55"/>
                    </a:cubicBezTo>
                    <a:cubicBezTo>
                      <a:pt x="10" y="54"/>
                      <a:pt x="10" y="53"/>
                      <a:pt x="11" y="51"/>
                    </a:cubicBezTo>
                    <a:cubicBezTo>
                      <a:pt x="8" y="51"/>
                      <a:pt x="8" y="51"/>
                      <a:pt x="8" y="51"/>
                    </a:cubicBezTo>
                    <a:cubicBezTo>
                      <a:pt x="8" y="48"/>
                      <a:pt x="12" y="49"/>
                      <a:pt x="12" y="45"/>
                    </a:cubicBezTo>
                    <a:cubicBezTo>
                      <a:pt x="8" y="48"/>
                      <a:pt x="7" y="45"/>
                      <a:pt x="4" y="44"/>
                    </a:cubicBezTo>
                    <a:cubicBezTo>
                      <a:pt x="8" y="41"/>
                      <a:pt x="12" y="36"/>
                      <a:pt x="15" y="33"/>
                    </a:cubicBezTo>
                    <a:cubicBezTo>
                      <a:pt x="14" y="33"/>
                      <a:pt x="13" y="34"/>
                      <a:pt x="11" y="35"/>
                    </a:cubicBezTo>
                    <a:cubicBezTo>
                      <a:pt x="12" y="33"/>
                      <a:pt x="9" y="33"/>
                      <a:pt x="8" y="32"/>
                    </a:cubicBezTo>
                    <a:cubicBezTo>
                      <a:pt x="7" y="30"/>
                      <a:pt x="12" y="31"/>
                      <a:pt x="15" y="31"/>
                    </a:cubicBezTo>
                    <a:cubicBezTo>
                      <a:pt x="16" y="27"/>
                      <a:pt x="7" y="25"/>
                      <a:pt x="10" y="22"/>
                    </a:cubicBezTo>
                    <a:cubicBezTo>
                      <a:pt x="6" y="23"/>
                      <a:pt x="6" y="23"/>
                      <a:pt x="6" y="23"/>
                    </a:cubicBezTo>
                    <a:cubicBezTo>
                      <a:pt x="6" y="19"/>
                      <a:pt x="10" y="16"/>
                      <a:pt x="8" y="11"/>
                    </a:cubicBezTo>
                    <a:cubicBezTo>
                      <a:pt x="14" y="9"/>
                      <a:pt x="13" y="15"/>
                      <a:pt x="15" y="17"/>
                    </a:cubicBezTo>
                    <a:cubicBezTo>
                      <a:pt x="16" y="16"/>
                      <a:pt x="16" y="14"/>
                      <a:pt x="18" y="14"/>
                    </a:cubicBezTo>
                    <a:cubicBezTo>
                      <a:pt x="16" y="12"/>
                      <a:pt x="12" y="8"/>
                      <a:pt x="10" y="6"/>
                    </a:cubicBezTo>
                    <a:cubicBezTo>
                      <a:pt x="15" y="8"/>
                      <a:pt x="15" y="3"/>
                      <a:pt x="16"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98" name="Freeform 1087"/>
              <p:cNvSpPr>
                <a:spLocks/>
              </p:cNvSpPr>
              <p:nvPr/>
            </p:nvSpPr>
            <p:spPr bwMode="auto">
              <a:xfrm>
                <a:off x="4077" y="3087"/>
                <a:ext cx="2" cy="2"/>
              </a:xfrm>
              <a:custGeom>
                <a:avLst/>
                <a:gdLst>
                  <a:gd name="T0" fmla="*/ 0 w 2"/>
                  <a:gd name="T1" fmla="*/ 1 h 2"/>
                  <a:gd name="T2" fmla="*/ 2 w 2"/>
                  <a:gd name="T3" fmla="*/ 2 h 2"/>
                  <a:gd name="T4" fmla="*/ 2 w 2"/>
                  <a:gd name="T5" fmla="*/ 0 h 2"/>
                  <a:gd name="T6" fmla="*/ 0 w 2"/>
                  <a:gd name="T7" fmla="*/ 1 h 2"/>
                </a:gdLst>
                <a:ahLst/>
                <a:cxnLst>
                  <a:cxn ang="0">
                    <a:pos x="T0" y="T1"/>
                  </a:cxn>
                  <a:cxn ang="0">
                    <a:pos x="T2" y="T3"/>
                  </a:cxn>
                  <a:cxn ang="0">
                    <a:pos x="T4" y="T5"/>
                  </a:cxn>
                  <a:cxn ang="0">
                    <a:pos x="T6" y="T7"/>
                  </a:cxn>
                </a:cxnLst>
                <a:rect l="0" t="0" r="r" b="b"/>
                <a:pathLst>
                  <a:path w="2" h="2">
                    <a:moveTo>
                      <a:pt x="0" y="1"/>
                    </a:moveTo>
                    <a:lnTo>
                      <a:pt x="2" y="2"/>
                    </a:lnTo>
                    <a:lnTo>
                      <a:pt x="2"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99" name="Freeform 1088"/>
              <p:cNvSpPr>
                <a:spLocks/>
              </p:cNvSpPr>
              <p:nvPr/>
            </p:nvSpPr>
            <p:spPr bwMode="auto">
              <a:xfrm>
                <a:off x="4075" y="307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00" name="Freeform 1089"/>
              <p:cNvSpPr>
                <a:spLocks/>
              </p:cNvSpPr>
              <p:nvPr/>
            </p:nvSpPr>
            <p:spPr bwMode="auto">
              <a:xfrm>
                <a:off x="4063" y="3097"/>
                <a:ext cx="1" cy="1"/>
              </a:xfrm>
              <a:custGeom>
                <a:avLst/>
                <a:gdLst>
                  <a:gd name="T0" fmla="*/ 0 w 1"/>
                  <a:gd name="T1" fmla="*/ 1 h 1"/>
                  <a:gd name="T2" fmla="*/ 1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1" y="1"/>
                    </a:ln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01" name="Freeform 1090"/>
              <p:cNvSpPr>
                <a:spLocks/>
              </p:cNvSpPr>
              <p:nvPr/>
            </p:nvSpPr>
            <p:spPr bwMode="auto">
              <a:xfrm>
                <a:off x="4075" y="3102"/>
                <a:ext cx="3" cy="2"/>
              </a:xfrm>
              <a:custGeom>
                <a:avLst/>
                <a:gdLst>
                  <a:gd name="T0" fmla="*/ 4 w 4"/>
                  <a:gd name="T1" fmla="*/ 0 h 3"/>
                  <a:gd name="T2" fmla="*/ 0 w 4"/>
                  <a:gd name="T3" fmla="*/ 3 h 3"/>
                  <a:gd name="T4" fmla="*/ 4 w 4"/>
                  <a:gd name="T5" fmla="*/ 0 h 3"/>
                </a:gdLst>
                <a:ahLst/>
                <a:cxnLst>
                  <a:cxn ang="0">
                    <a:pos x="T0" y="T1"/>
                  </a:cxn>
                  <a:cxn ang="0">
                    <a:pos x="T2" y="T3"/>
                  </a:cxn>
                  <a:cxn ang="0">
                    <a:pos x="T4" y="T5"/>
                  </a:cxn>
                </a:cxnLst>
                <a:rect l="0" t="0" r="r" b="b"/>
                <a:pathLst>
                  <a:path w="4" h="3">
                    <a:moveTo>
                      <a:pt x="4" y="0"/>
                    </a:moveTo>
                    <a:cubicBezTo>
                      <a:pt x="0" y="3"/>
                      <a:pt x="0" y="3"/>
                      <a:pt x="0" y="3"/>
                    </a:cubicBezTo>
                    <a:cubicBezTo>
                      <a:pt x="2" y="3"/>
                      <a:pt x="3" y="3"/>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02" name="Freeform 1091"/>
              <p:cNvSpPr>
                <a:spLocks/>
              </p:cNvSpPr>
              <p:nvPr/>
            </p:nvSpPr>
            <p:spPr bwMode="auto">
              <a:xfrm>
                <a:off x="4075" y="3123"/>
                <a:ext cx="2" cy="3"/>
              </a:xfrm>
              <a:custGeom>
                <a:avLst/>
                <a:gdLst>
                  <a:gd name="T0" fmla="*/ 0 w 3"/>
                  <a:gd name="T1" fmla="*/ 2 h 3"/>
                  <a:gd name="T2" fmla="*/ 3 w 3"/>
                  <a:gd name="T3" fmla="*/ 3 h 3"/>
                  <a:gd name="T4" fmla="*/ 0 w 3"/>
                  <a:gd name="T5" fmla="*/ 2 h 3"/>
                </a:gdLst>
                <a:ahLst/>
                <a:cxnLst>
                  <a:cxn ang="0">
                    <a:pos x="T0" y="T1"/>
                  </a:cxn>
                  <a:cxn ang="0">
                    <a:pos x="T2" y="T3"/>
                  </a:cxn>
                  <a:cxn ang="0">
                    <a:pos x="T4" y="T5"/>
                  </a:cxn>
                </a:cxnLst>
                <a:rect l="0" t="0" r="r" b="b"/>
                <a:pathLst>
                  <a:path w="3" h="3">
                    <a:moveTo>
                      <a:pt x="0" y="2"/>
                    </a:moveTo>
                    <a:cubicBezTo>
                      <a:pt x="0" y="3"/>
                      <a:pt x="2" y="2"/>
                      <a:pt x="3" y="3"/>
                    </a:cubicBezTo>
                    <a:cubicBezTo>
                      <a:pt x="3" y="1"/>
                      <a:pt x="2" y="0"/>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03" name="Freeform 1092"/>
              <p:cNvSpPr>
                <a:spLocks/>
              </p:cNvSpPr>
              <p:nvPr/>
            </p:nvSpPr>
            <p:spPr bwMode="auto">
              <a:xfrm>
                <a:off x="4076" y="3079"/>
                <a:ext cx="2" cy="5"/>
              </a:xfrm>
              <a:custGeom>
                <a:avLst/>
                <a:gdLst>
                  <a:gd name="T0" fmla="*/ 2 w 2"/>
                  <a:gd name="T1" fmla="*/ 5 h 5"/>
                  <a:gd name="T2" fmla="*/ 1 w 2"/>
                  <a:gd name="T3" fmla="*/ 1 h 5"/>
                  <a:gd name="T4" fmla="*/ 0 w 2"/>
                  <a:gd name="T5" fmla="*/ 0 h 5"/>
                  <a:gd name="T6" fmla="*/ 2 w 2"/>
                  <a:gd name="T7" fmla="*/ 5 h 5"/>
                </a:gdLst>
                <a:ahLst/>
                <a:cxnLst>
                  <a:cxn ang="0">
                    <a:pos x="T0" y="T1"/>
                  </a:cxn>
                  <a:cxn ang="0">
                    <a:pos x="T2" y="T3"/>
                  </a:cxn>
                  <a:cxn ang="0">
                    <a:pos x="T4" y="T5"/>
                  </a:cxn>
                  <a:cxn ang="0">
                    <a:pos x="T6" y="T7"/>
                  </a:cxn>
                </a:cxnLst>
                <a:rect l="0" t="0" r="r" b="b"/>
                <a:pathLst>
                  <a:path w="2" h="5">
                    <a:moveTo>
                      <a:pt x="2" y="5"/>
                    </a:moveTo>
                    <a:lnTo>
                      <a:pt x="1" y="1"/>
                    </a:lnTo>
                    <a:lnTo>
                      <a:pt x="0" y="0"/>
                    </a:lnTo>
                    <a:lnTo>
                      <a:pt x="2" y="5"/>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04" name="Freeform 1093"/>
              <p:cNvSpPr>
                <a:spLocks/>
              </p:cNvSpPr>
              <p:nvPr/>
            </p:nvSpPr>
            <p:spPr bwMode="auto">
              <a:xfrm>
                <a:off x="4058" y="3020"/>
                <a:ext cx="21" cy="53"/>
              </a:xfrm>
              <a:custGeom>
                <a:avLst/>
                <a:gdLst>
                  <a:gd name="T0" fmla="*/ 5 w 24"/>
                  <a:gd name="T1" fmla="*/ 4 h 62"/>
                  <a:gd name="T2" fmla="*/ 2 w 24"/>
                  <a:gd name="T3" fmla="*/ 15 h 62"/>
                  <a:gd name="T4" fmla="*/ 12 w 24"/>
                  <a:gd name="T5" fmla="*/ 23 h 62"/>
                  <a:gd name="T6" fmla="*/ 3 w 24"/>
                  <a:gd name="T7" fmla="*/ 21 h 62"/>
                  <a:gd name="T8" fmla="*/ 9 w 24"/>
                  <a:gd name="T9" fmla="*/ 43 h 62"/>
                  <a:gd name="T10" fmla="*/ 6 w 24"/>
                  <a:gd name="T11" fmla="*/ 43 h 62"/>
                  <a:gd name="T12" fmla="*/ 15 w 24"/>
                  <a:gd name="T13" fmla="*/ 51 h 62"/>
                  <a:gd name="T14" fmla="*/ 4 w 24"/>
                  <a:gd name="T15" fmla="*/ 51 h 62"/>
                  <a:gd name="T16" fmla="*/ 4 w 24"/>
                  <a:gd name="T17" fmla="*/ 50 h 62"/>
                  <a:gd name="T18" fmla="*/ 7 w 24"/>
                  <a:gd name="T19" fmla="*/ 61 h 62"/>
                  <a:gd name="T20" fmla="*/ 13 w 24"/>
                  <a:gd name="T21" fmla="*/ 62 h 62"/>
                  <a:gd name="T22" fmla="*/ 18 w 24"/>
                  <a:gd name="T23" fmla="*/ 62 h 62"/>
                  <a:gd name="T24" fmla="*/ 14 w 24"/>
                  <a:gd name="T25" fmla="*/ 55 h 62"/>
                  <a:gd name="T26" fmla="*/ 19 w 24"/>
                  <a:gd name="T27" fmla="*/ 54 h 62"/>
                  <a:gd name="T28" fmla="*/ 16 w 24"/>
                  <a:gd name="T29" fmla="*/ 51 h 62"/>
                  <a:gd name="T30" fmla="*/ 20 w 24"/>
                  <a:gd name="T31" fmla="*/ 50 h 62"/>
                  <a:gd name="T32" fmla="*/ 16 w 24"/>
                  <a:gd name="T33" fmla="*/ 45 h 62"/>
                  <a:gd name="T34" fmla="*/ 17 w 24"/>
                  <a:gd name="T35" fmla="*/ 46 h 62"/>
                  <a:gd name="T36" fmla="*/ 13 w 24"/>
                  <a:gd name="T37" fmla="*/ 42 h 62"/>
                  <a:gd name="T38" fmla="*/ 18 w 24"/>
                  <a:gd name="T39" fmla="*/ 40 h 62"/>
                  <a:gd name="T40" fmla="*/ 14 w 24"/>
                  <a:gd name="T41" fmla="*/ 40 h 62"/>
                  <a:gd name="T42" fmla="*/ 20 w 24"/>
                  <a:gd name="T43" fmla="*/ 27 h 62"/>
                  <a:gd name="T44" fmla="*/ 16 w 24"/>
                  <a:gd name="T45" fmla="*/ 26 h 62"/>
                  <a:gd name="T46" fmla="*/ 19 w 24"/>
                  <a:gd name="T47" fmla="*/ 32 h 62"/>
                  <a:gd name="T48" fmla="*/ 10 w 24"/>
                  <a:gd name="T49" fmla="*/ 31 h 62"/>
                  <a:gd name="T50" fmla="*/ 18 w 24"/>
                  <a:gd name="T51" fmla="*/ 23 h 62"/>
                  <a:gd name="T52" fmla="*/ 16 w 24"/>
                  <a:gd name="T53" fmla="*/ 14 h 62"/>
                  <a:gd name="T54" fmla="*/ 18 w 24"/>
                  <a:gd name="T55" fmla="*/ 14 h 62"/>
                  <a:gd name="T56" fmla="*/ 15 w 24"/>
                  <a:gd name="T57" fmla="*/ 7 h 62"/>
                  <a:gd name="T58" fmla="*/ 13 w 24"/>
                  <a:gd name="T59" fmla="*/ 9 h 62"/>
                  <a:gd name="T60" fmla="*/ 10 w 24"/>
                  <a:gd name="T61" fmla="*/ 7 h 62"/>
                  <a:gd name="T62" fmla="*/ 12 w 24"/>
                  <a:gd name="T63" fmla="*/ 6 h 62"/>
                  <a:gd name="T64" fmla="*/ 7 w 24"/>
                  <a:gd name="T65" fmla="*/ 0 h 62"/>
                  <a:gd name="T66" fmla="*/ 10 w 24"/>
                  <a:gd name="T67" fmla="*/ 7 h 62"/>
                  <a:gd name="T68" fmla="*/ 5 w 24"/>
                  <a:gd name="T69" fmla="*/ 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62">
                    <a:moveTo>
                      <a:pt x="5" y="4"/>
                    </a:moveTo>
                    <a:cubicBezTo>
                      <a:pt x="0" y="7"/>
                      <a:pt x="3" y="12"/>
                      <a:pt x="2" y="15"/>
                    </a:cubicBezTo>
                    <a:cubicBezTo>
                      <a:pt x="4" y="22"/>
                      <a:pt x="12" y="16"/>
                      <a:pt x="12" y="23"/>
                    </a:cubicBezTo>
                    <a:cubicBezTo>
                      <a:pt x="3" y="21"/>
                      <a:pt x="3" y="21"/>
                      <a:pt x="3" y="21"/>
                    </a:cubicBezTo>
                    <a:cubicBezTo>
                      <a:pt x="4" y="28"/>
                      <a:pt x="1" y="37"/>
                      <a:pt x="9" y="43"/>
                    </a:cubicBezTo>
                    <a:cubicBezTo>
                      <a:pt x="8" y="43"/>
                      <a:pt x="7" y="44"/>
                      <a:pt x="6" y="43"/>
                    </a:cubicBezTo>
                    <a:cubicBezTo>
                      <a:pt x="6" y="47"/>
                      <a:pt x="19" y="45"/>
                      <a:pt x="15" y="51"/>
                    </a:cubicBezTo>
                    <a:cubicBezTo>
                      <a:pt x="10" y="45"/>
                      <a:pt x="10" y="52"/>
                      <a:pt x="4" y="51"/>
                    </a:cubicBezTo>
                    <a:cubicBezTo>
                      <a:pt x="4" y="50"/>
                      <a:pt x="4" y="50"/>
                      <a:pt x="4" y="50"/>
                    </a:cubicBezTo>
                    <a:cubicBezTo>
                      <a:pt x="4" y="53"/>
                      <a:pt x="7" y="58"/>
                      <a:pt x="7" y="61"/>
                    </a:cubicBezTo>
                    <a:cubicBezTo>
                      <a:pt x="9" y="61"/>
                      <a:pt x="13" y="59"/>
                      <a:pt x="13" y="62"/>
                    </a:cubicBezTo>
                    <a:cubicBezTo>
                      <a:pt x="13" y="61"/>
                      <a:pt x="16" y="62"/>
                      <a:pt x="18" y="62"/>
                    </a:cubicBezTo>
                    <a:cubicBezTo>
                      <a:pt x="16" y="58"/>
                      <a:pt x="18" y="57"/>
                      <a:pt x="14" y="55"/>
                    </a:cubicBezTo>
                    <a:cubicBezTo>
                      <a:pt x="18" y="53"/>
                      <a:pt x="15" y="56"/>
                      <a:pt x="19" y="54"/>
                    </a:cubicBezTo>
                    <a:cubicBezTo>
                      <a:pt x="16" y="51"/>
                      <a:pt x="16" y="51"/>
                      <a:pt x="16" y="51"/>
                    </a:cubicBezTo>
                    <a:cubicBezTo>
                      <a:pt x="17" y="49"/>
                      <a:pt x="19" y="53"/>
                      <a:pt x="20" y="50"/>
                    </a:cubicBezTo>
                    <a:cubicBezTo>
                      <a:pt x="18" y="50"/>
                      <a:pt x="16" y="47"/>
                      <a:pt x="16" y="45"/>
                    </a:cubicBezTo>
                    <a:cubicBezTo>
                      <a:pt x="17" y="46"/>
                      <a:pt x="17" y="46"/>
                      <a:pt x="17" y="46"/>
                    </a:cubicBezTo>
                    <a:cubicBezTo>
                      <a:pt x="16" y="44"/>
                      <a:pt x="18" y="41"/>
                      <a:pt x="13" y="42"/>
                    </a:cubicBezTo>
                    <a:cubicBezTo>
                      <a:pt x="18" y="40"/>
                      <a:pt x="18" y="40"/>
                      <a:pt x="18" y="40"/>
                    </a:cubicBezTo>
                    <a:cubicBezTo>
                      <a:pt x="14" y="40"/>
                      <a:pt x="14" y="40"/>
                      <a:pt x="14" y="40"/>
                    </a:cubicBezTo>
                    <a:cubicBezTo>
                      <a:pt x="16" y="35"/>
                      <a:pt x="24" y="34"/>
                      <a:pt x="20" y="27"/>
                    </a:cubicBezTo>
                    <a:cubicBezTo>
                      <a:pt x="19" y="29"/>
                      <a:pt x="17" y="27"/>
                      <a:pt x="16" y="26"/>
                    </a:cubicBezTo>
                    <a:cubicBezTo>
                      <a:pt x="14" y="29"/>
                      <a:pt x="19" y="30"/>
                      <a:pt x="19" y="32"/>
                    </a:cubicBezTo>
                    <a:cubicBezTo>
                      <a:pt x="16" y="33"/>
                      <a:pt x="12" y="28"/>
                      <a:pt x="10" y="31"/>
                    </a:cubicBezTo>
                    <a:cubicBezTo>
                      <a:pt x="14" y="28"/>
                      <a:pt x="9" y="25"/>
                      <a:pt x="18" y="23"/>
                    </a:cubicBezTo>
                    <a:cubicBezTo>
                      <a:pt x="19" y="19"/>
                      <a:pt x="14" y="18"/>
                      <a:pt x="16" y="14"/>
                    </a:cubicBezTo>
                    <a:cubicBezTo>
                      <a:pt x="18" y="14"/>
                      <a:pt x="18" y="14"/>
                      <a:pt x="18" y="14"/>
                    </a:cubicBezTo>
                    <a:cubicBezTo>
                      <a:pt x="12" y="13"/>
                      <a:pt x="20" y="10"/>
                      <a:pt x="15" y="7"/>
                    </a:cubicBezTo>
                    <a:cubicBezTo>
                      <a:pt x="13" y="9"/>
                      <a:pt x="13" y="9"/>
                      <a:pt x="13" y="9"/>
                    </a:cubicBezTo>
                    <a:cubicBezTo>
                      <a:pt x="11" y="9"/>
                      <a:pt x="11" y="8"/>
                      <a:pt x="10" y="7"/>
                    </a:cubicBezTo>
                    <a:cubicBezTo>
                      <a:pt x="11" y="7"/>
                      <a:pt x="11" y="7"/>
                      <a:pt x="12" y="6"/>
                    </a:cubicBezTo>
                    <a:cubicBezTo>
                      <a:pt x="8" y="6"/>
                      <a:pt x="8" y="1"/>
                      <a:pt x="7" y="0"/>
                    </a:cubicBezTo>
                    <a:cubicBezTo>
                      <a:pt x="6" y="2"/>
                      <a:pt x="9" y="5"/>
                      <a:pt x="10" y="7"/>
                    </a:cubicBezTo>
                    <a:cubicBezTo>
                      <a:pt x="8" y="6"/>
                      <a:pt x="4" y="6"/>
                      <a:pt x="5"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05" name="Freeform 1094"/>
              <p:cNvSpPr>
                <a:spLocks/>
              </p:cNvSpPr>
              <p:nvPr/>
            </p:nvSpPr>
            <p:spPr bwMode="auto">
              <a:xfrm>
                <a:off x="4073" y="3059"/>
                <a:ext cx="2"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0" y="0"/>
                      <a:pt x="0" y="0"/>
                      <a:pt x="0" y="0"/>
                    </a:cubicBezTo>
                    <a:cubicBezTo>
                      <a:pt x="1" y="0"/>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06" name="Freeform 1095"/>
              <p:cNvSpPr>
                <a:spLocks/>
              </p:cNvSpPr>
              <p:nvPr/>
            </p:nvSpPr>
            <p:spPr bwMode="auto">
              <a:xfrm>
                <a:off x="4057" y="2978"/>
                <a:ext cx="25" cy="41"/>
              </a:xfrm>
              <a:custGeom>
                <a:avLst/>
                <a:gdLst>
                  <a:gd name="T0" fmla="*/ 14 w 28"/>
                  <a:gd name="T1" fmla="*/ 35 h 48"/>
                  <a:gd name="T2" fmla="*/ 19 w 28"/>
                  <a:gd name="T3" fmla="*/ 33 h 48"/>
                  <a:gd name="T4" fmla="*/ 9 w 28"/>
                  <a:gd name="T5" fmla="*/ 33 h 48"/>
                  <a:gd name="T6" fmla="*/ 7 w 28"/>
                  <a:gd name="T7" fmla="*/ 28 h 48"/>
                  <a:gd name="T8" fmla="*/ 16 w 28"/>
                  <a:gd name="T9" fmla="*/ 28 h 48"/>
                  <a:gd name="T10" fmla="*/ 18 w 28"/>
                  <a:gd name="T11" fmla="*/ 23 h 48"/>
                  <a:gd name="T12" fmla="*/ 12 w 28"/>
                  <a:gd name="T13" fmla="*/ 23 h 48"/>
                  <a:gd name="T14" fmla="*/ 9 w 28"/>
                  <a:gd name="T15" fmla="*/ 18 h 48"/>
                  <a:gd name="T16" fmla="*/ 11 w 28"/>
                  <a:gd name="T17" fmla="*/ 20 h 48"/>
                  <a:gd name="T18" fmla="*/ 17 w 28"/>
                  <a:gd name="T19" fmla="*/ 17 h 48"/>
                  <a:gd name="T20" fmla="*/ 2 w 28"/>
                  <a:gd name="T21" fmla="*/ 3 h 48"/>
                  <a:gd name="T22" fmla="*/ 3 w 28"/>
                  <a:gd name="T23" fmla="*/ 7 h 48"/>
                  <a:gd name="T24" fmla="*/ 10 w 28"/>
                  <a:gd name="T25" fmla="*/ 8 h 48"/>
                  <a:gd name="T26" fmla="*/ 8 w 28"/>
                  <a:gd name="T27" fmla="*/ 12 h 48"/>
                  <a:gd name="T28" fmla="*/ 4 w 28"/>
                  <a:gd name="T29" fmla="*/ 9 h 48"/>
                  <a:gd name="T30" fmla="*/ 4 w 28"/>
                  <a:gd name="T31" fmla="*/ 41 h 48"/>
                  <a:gd name="T32" fmla="*/ 4 w 28"/>
                  <a:gd name="T33" fmla="*/ 37 h 48"/>
                  <a:gd name="T34" fmla="*/ 8 w 28"/>
                  <a:gd name="T35" fmla="*/ 41 h 48"/>
                  <a:gd name="T36" fmla="*/ 15 w 28"/>
                  <a:gd name="T37" fmla="*/ 39 h 48"/>
                  <a:gd name="T38" fmla="*/ 13 w 28"/>
                  <a:gd name="T39" fmla="*/ 41 h 48"/>
                  <a:gd name="T40" fmla="*/ 19 w 28"/>
                  <a:gd name="T41" fmla="*/ 41 h 48"/>
                  <a:gd name="T42" fmla="*/ 22 w 28"/>
                  <a:gd name="T43" fmla="*/ 48 h 48"/>
                  <a:gd name="T44" fmla="*/ 23 w 28"/>
                  <a:gd name="T45" fmla="*/ 37 h 48"/>
                  <a:gd name="T46" fmla="*/ 14 w 28"/>
                  <a:gd name="T47" fmla="*/ 3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48">
                    <a:moveTo>
                      <a:pt x="14" y="35"/>
                    </a:moveTo>
                    <a:cubicBezTo>
                      <a:pt x="15" y="32"/>
                      <a:pt x="17" y="36"/>
                      <a:pt x="19" y="33"/>
                    </a:cubicBezTo>
                    <a:cubicBezTo>
                      <a:pt x="16" y="30"/>
                      <a:pt x="13" y="36"/>
                      <a:pt x="9" y="33"/>
                    </a:cubicBezTo>
                    <a:cubicBezTo>
                      <a:pt x="11" y="32"/>
                      <a:pt x="7" y="29"/>
                      <a:pt x="7" y="28"/>
                    </a:cubicBezTo>
                    <a:cubicBezTo>
                      <a:pt x="10" y="29"/>
                      <a:pt x="15" y="29"/>
                      <a:pt x="16" y="28"/>
                    </a:cubicBezTo>
                    <a:cubicBezTo>
                      <a:pt x="15" y="27"/>
                      <a:pt x="17" y="25"/>
                      <a:pt x="18" y="23"/>
                    </a:cubicBezTo>
                    <a:cubicBezTo>
                      <a:pt x="14" y="27"/>
                      <a:pt x="16" y="20"/>
                      <a:pt x="12" y="23"/>
                    </a:cubicBezTo>
                    <a:cubicBezTo>
                      <a:pt x="9" y="23"/>
                      <a:pt x="6" y="19"/>
                      <a:pt x="9" y="18"/>
                    </a:cubicBezTo>
                    <a:cubicBezTo>
                      <a:pt x="11" y="18"/>
                      <a:pt x="11" y="19"/>
                      <a:pt x="11" y="20"/>
                    </a:cubicBezTo>
                    <a:cubicBezTo>
                      <a:pt x="15" y="21"/>
                      <a:pt x="13" y="17"/>
                      <a:pt x="17" y="17"/>
                    </a:cubicBezTo>
                    <a:cubicBezTo>
                      <a:pt x="11" y="13"/>
                      <a:pt x="12" y="0"/>
                      <a:pt x="2" y="3"/>
                    </a:cubicBezTo>
                    <a:cubicBezTo>
                      <a:pt x="0" y="5"/>
                      <a:pt x="2" y="6"/>
                      <a:pt x="3" y="7"/>
                    </a:cubicBezTo>
                    <a:cubicBezTo>
                      <a:pt x="5" y="3"/>
                      <a:pt x="8" y="7"/>
                      <a:pt x="10" y="8"/>
                    </a:cubicBezTo>
                    <a:cubicBezTo>
                      <a:pt x="8" y="10"/>
                      <a:pt x="11" y="13"/>
                      <a:pt x="8" y="12"/>
                    </a:cubicBezTo>
                    <a:cubicBezTo>
                      <a:pt x="4" y="9"/>
                      <a:pt x="4" y="9"/>
                      <a:pt x="4" y="9"/>
                    </a:cubicBezTo>
                    <a:cubicBezTo>
                      <a:pt x="2" y="18"/>
                      <a:pt x="2" y="31"/>
                      <a:pt x="4" y="41"/>
                    </a:cubicBezTo>
                    <a:cubicBezTo>
                      <a:pt x="4" y="37"/>
                      <a:pt x="4" y="37"/>
                      <a:pt x="4" y="37"/>
                    </a:cubicBezTo>
                    <a:cubicBezTo>
                      <a:pt x="6" y="37"/>
                      <a:pt x="7" y="39"/>
                      <a:pt x="8" y="41"/>
                    </a:cubicBezTo>
                    <a:cubicBezTo>
                      <a:pt x="15" y="39"/>
                      <a:pt x="15" y="39"/>
                      <a:pt x="15" y="39"/>
                    </a:cubicBezTo>
                    <a:cubicBezTo>
                      <a:pt x="14" y="40"/>
                      <a:pt x="15" y="41"/>
                      <a:pt x="13" y="41"/>
                    </a:cubicBezTo>
                    <a:cubicBezTo>
                      <a:pt x="15" y="43"/>
                      <a:pt x="17" y="42"/>
                      <a:pt x="19" y="41"/>
                    </a:cubicBezTo>
                    <a:cubicBezTo>
                      <a:pt x="20" y="45"/>
                      <a:pt x="18" y="45"/>
                      <a:pt x="22" y="48"/>
                    </a:cubicBezTo>
                    <a:cubicBezTo>
                      <a:pt x="28" y="43"/>
                      <a:pt x="18" y="43"/>
                      <a:pt x="23" y="37"/>
                    </a:cubicBezTo>
                    <a:lnTo>
                      <a:pt x="14" y="35"/>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07" name="Freeform 1096"/>
              <p:cNvSpPr>
                <a:spLocks/>
              </p:cNvSpPr>
              <p:nvPr/>
            </p:nvSpPr>
            <p:spPr bwMode="auto">
              <a:xfrm>
                <a:off x="4069" y="3017"/>
                <a:ext cx="3" cy="2"/>
              </a:xfrm>
              <a:custGeom>
                <a:avLst/>
                <a:gdLst>
                  <a:gd name="T0" fmla="*/ 3 w 3"/>
                  <a:gd name="T1" fmla="*/ 1 h 2"/>
                  <a:gd name="T2" fmla="*/ 0 w 3"/>
                  <a:gd name="T3" fmla="*/ 0 h 2"/>
                  <a:gd name="T4" fmla="*/ 1 w 3"/>
                  <a:gd name="T5" fmla="*/ 2 h 2"/>
                  <a:gd name="T6" fmla="*/ 3 w 3"/>
                  <a:gd name="T7" fmla="*/ 1 h 2"/>
                </a:gdLst>
                <a:ahLst/>
                <a:cxnLst>
                  <a:cxn ang="0">
                    <a:pos x="T0" y="T1"/>
                  </a:cxn>
                  <a:cxn ang="0">
                    <a:pos x="T2" y="T3"/>
                  </a:cxn>
                  <a:cxn ang="0">
                    <a:pos x="T4" y="T5"/>
                  </a:cxn>
                  <a:cxn ang="0">
                    <a:pos x="T6" y="T7"/>
                  </a:cxn>
                </a:cxnLst>
                <a:rect l="0" t="0" r="r" b="b"/>
                <a:pathLst>
                  <a:path w="3" h="2">
                    <a:moveTo>
                      <a:pt x="3" y="1"/>
                    </a:moveTo>
                    <a:lnTo>
                      <a:pt x="0" y="0"/>
                    </a:lnTo>
                    <a:lnTo>
                      <a:pt x="1" y="2"/>
                    </a:lnTo>
                    <a:lnTo>
                      <a:pt x="3"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08" name="Freeform 1097"/>
              <p:cNvSpPr>
                <a:spLocks/>
              </p:cNvSpPr>
              <p:nvPr/>
            </p:nvSpPr>
            <p:spPr bwMode="auto">
              <a:xfrm>
                <a:off x="4060" y="3015"/>
                <a:ext cx="3" cy="2"/>
              </a:xfrm>
              <a:custGeom>
                <a:avLst/>
                <a:gdLst>
                  <a:gd name="T0" fmla="*/ 0 w 4"/>
                  <a:gd name="T1" fmla="*/ 2 h 3"/>
                  <a:gd name="T2" fmla="*/ 3 w 4"/>
                  <a:gd name="T3" fmla="*/ 3 h 3"/>
                  <a:gd name="T4" fmla="*/ 0 w 4"/>
                  <a:gd name="T5" fmla="*/ 2 h 3"/>
                </a:gdLst>
                <a:ahLst/>
                <a:cxnLst>
                  <a:cxn ang="0">
                    <a:pos x="T0" y="T1"/>
                  </a:cxn>
                  <a:cxn ang="0">
                    <a:pos x="T2" y="T3"/>
                  </a:cxn>
                  <a:cxn ang="0">
                    <a:pos x="T4" y="T5"/>
                  </a:cxn>
                </a:cxnLst>
                <a:rect l="0" t="0" r="r" b="b"/>
                <a:pathLst>
                  <a:path w="4" h="3">
                    <a:moveTo>
                      <a:pt x="0" y="2"/>
                    </a:moveTo>
                    <a:cubicBezTo>
                      <a:pt x="3" y="3"/>
                      <a:pt x="3" y="3"/>
                      <a:pt x="3" y="3"/>
                    </a:cubicBezTo>
                    <a:cubicBezTo>
                      <a:pt x="4" y="0"/>
                      <a:pt x="2" y="0"/>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09" name="Freeform 1098"/>
              <p:cNvSpPr>
                <a:spLocks/>
              </p:cNvSpPr>
              <p:nvPr/>
            </p:nvSpPr>
            <p:spPr bwMode="auto">
              <a:xfrm>
                <a:off x="4070" y="2986"/>
                <a:ext cx="3" cy="3"/>
              </a:xfrm>
              <a:custGeom>
                <a:avLst/>
                <a:gdLst>
                  <a:gd name="T0" fmla="*/ 3 w 3"/>
                  <a:gd name="T1" fmla="*/ 3 h 3"/>
                  <a:gd name="T2" fmla="*/ 2 w 3"/>
                  <a:gd name="T3" fmla="*/ 0 h 3"/>
                  <a:gd name="T4" fmla="*/ 0 w 3"/>
                  <a:gd name="T5" fmla="*/ 2 h 3"/>
                  <a:gd name="T6" fmla="*/ 3 w 3"/>
                  <a:gd name="T7" fmla="*/ 3 h 3"/>
                </a:gdLst>
                <a:ahLst/>
                <a:cxnLst>
                  <a:cxn ang="0">
                    <a:pos x="T0" y="T1"/>
                  </a:cxn>
                  <a:cxn ang="0">
                    <a:pos x="T2" y="T3"/>
                  </a:cxn>
                  <a:cxn ang="0">
                    <a:pos x="T4" y="T5"/>
                  </a:cxn>
                  <a:cxn ang="0">
                    <a:pos x="T6" y="T7"/>
                  </a:cxn>
                </a:cxnLst>
                <a:rect l="0" t="0" r="r" b="b"/>
                <a:pathLst>
                  <a:path w="3" h="3">
                    <a:moveTo>
                      <a:pt x="3" y="3"/>
                    </a:moveTo>
                    <a:cubicBezTo>
                      <a:pt x="2" y="0"/>
                      <a:pt x="2" y="0"/>
                      <a:pt x="2" y="0"/>
                    </a:cubicBezTo>
                    <a:cubicBezTo>
                      <a:pt x="0" y="2"/>
                      <a:pt x="0" y="2"/>
                      <a:pt x="0" y="2"/>
                    </a:cubicBezTo>
                    <a:cubicBezTo>
                      <a:pt x="2" y="2"/>
                      <a:pt x="2" y="3"/>
                      <a:pt x="3"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10" name="Freeform 1099"/>
              <p:cNvSpPr>
                <a:spLocks/>
              </p:cNvSpPr>
              <p:nvPr/>
            </p:nvSpPr>
            <p:spPr bwMode="auto">
              <a:xfrm>
                <a:off x="4058" y="2968"/>
                <a:ext cx="11" cy="13"/>
              </a:xfrm>
              <a:custGeom>
                <a:avLst/>
                <a:gdLst>
                  <a:gd name="T0" fmla="*/ 0 w 13"/>
                  <a:gd name="T1" fmla="*/ 0 h 15"/>
                  <a:gd name="T2" fmla="*/ 0 w 13"/>
                  <a:gd name="T3" fmla="*/ 12 h 15"/>
                  <a:gd name="T4" fmla="*/ 12 w 13"/>
                  <a:gd name="T5" fmla="*/ 12 h 15"/>
                  <a:gd name="T6" fmla="*/ 4 w 13"/>
                  <a:gd name="T7" fmla="*/ 7 h 15"/>
                  <a:gd name="T8" fmla="*/ 5 w 13"/>
                  <a:gd name="T9" fmla="*/ 1 h 15"/>
                  <a:gd name="T10" fmla="*/ 0 w 13"/>
                  <a:gd name="T11" fmla="*/ 0 h 15"/>
                </a:gdLst>
                <a:ahLst/>
                <a:cxnLst>
                  <a:cxn ang="0">
                    <a:pos x="T0" y="T1"/>
                  </a:cxn>
                  <a:cxn ang="0">
                    <a:pos x="T2" y="T3"/>
                  </a:cxn>
                  <a:cxn ang="0">
                    <a:pos x="T4" y="T5"/>
                  </a:cxn>
                  <a:cxn ang="0">
                    <a:pos x="T6" y="T7"/>
                  </a:cxn>
                  <a:cxn ang="0">
                    <a:pos x="T8" y="T9"/>
                  </a:cxn>
                  <a:cxn ang="0">
                    <a:pos x="T10" y="T11"/>
                  </a:cxn>
                </a:cxnLst>
                <a:rect l="0" t="0" r="r" b="b"/>
                <a:pathLst>
                  <a:path w="13" h="15">
                    <a:moveTo>
                      <a:pt x="0" y="0"/>
                    </a:moveTo>
                    <a:cubicBezTo>
                      <a:pt x="1" y="5"/>
                      <a:pt x="4" y="7"/>
                      <a:pt x="0" y="12"/>
                    </a:cubicBezTo>
                    <a:cubicBezTo>
                      <a:pt x="4" y="15"/>
                      <a:pt x="8" y="11"/>
                      <a:pt x="12" y="12"/>
                    </a:cubicBezTo>
                    <a:cubicBezTo>
                      <a:pt x="13" y="10"/>
                      <a:pt x="6" y="10"/>
                      <a:pt x="4" y="7"/>
                    </a:cubicBezTo>
                    <a:cubicBezTo>
                      <a:pt x="8" y="6"/>
                      <a:pt x="4" y="3"/>
                      <a:pt x="5" y="1"/>
                    </a:cubicBezTo>
                    <a:cubicBezTo>
                      <a:pt x="3" y="1"/>
                      <a:pt x="1"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11" name="Freeform 1100"/>
              <p:cNvSpPr>
                <a:spLocks/>
              </p:cNvSpPr>
              <p:nvPr/>
            </p:nvSpPr>
            <p:spPr bwMode="auto">
              <a:xfrm>
                <a:off x="4060" y="2872"/>
                <a:ext cx="19" cy="100"/>
              </a:xfrm>
              <a:custGeom>
                <a:avLst/>
                <a:gdLst>
                  <a:gd name="T0" fmla="*/ 13 w 22"/>
                  <a:gd name="T1" fmla="*/ 96 h 117"/>
                  <a:gd name="T2" fmla="*/ 12 w 22"/>
                  <a:gd name="T3" fmla="*/ 90 h 117"/>
                  <a:gd name="T4" fmla="*/ 14 w 22"/>
                  <a:gd name="T5" fmla="*/ 93 h 117"/>
                  <a:gd name="T6" fmla="*/ 17 w 22"/>
                  <a:gd name="T7" fmla="*/ 88 h 117"/>
                  <a:gd name="T8" fmla="*/ 14 w 22"/>
                  <a:gd name="T9" fmla="*/ 89 h 117"/>
                  <a:gd name="T10" fmla="*/ 13 w 22"/>
                  <a:gd name="T11" fmla="*/ 78 h 117"/>
                  <a:gd name="T12" fmla="*/ 8 w 22"/>
                  <a:gd name="T13" fmla="*/ 76 h 117"/>
                  <a:gd name="T14" fmla="*/ 16 w 22"/>
                  <a:gd name="T15" fmla="*/ 69 h 117"/>
                  <a:gd name="T16" fmla="*/ 5 w 22"/>
                  <a:gd name="T17" fmla="*/ 71 h 117"/>
                  <a:gd name="T18" fmla="*/ 9 w 22"/>
                  <a:gd name="T19" fmla="*/ 59 h 117"/>
                  <a:gd name="T20" fmla="*/ 10 w 22"/>
                  <a:gd name="T21" fmla="*/ 61 h 117"/>
                  <a:gd name="T22" fmla="*/ 10 w 22"/>
                  <a:gd name="T23" fmla="*/ 55 h 117"/>
                  <a:gd name="T24" fmla="*/ 15 w 22"/>
                  <a:gd name="T25" fmla="*/ 55 h 117"/>
                  <a:gd name="T26" fmla="*/ 14 w 22"/>
                  <a:gd name="T27" fmla="*/ 45 h 117"/>
                  <a:gd name="T28" fmla="*/ 17 w 22"/>
                  <a:gd name="T29" fmla="*/ 46 h 117"/>
                  <a:gd name="T30" fmla="*/ 13 w 22"/>
                  <a:gd name="T31" fmla="*/ 28 h 117"/>
                  <a:gd name="T32" fmla="*/ 16 w 22"/>
                  <a:gd name="T33" fmla="*/ 25 h 117"/>
                  <a:gd name="T34" fmla="*/ 6 w 22"/>
                  <a:gd name="T35" fmla="*/ 27 h 117"/>
                  <a:gd name="T36" fmla="*/ 7 w 22"/>
                  <a:gd name="T37" fmla="*/ 19 h 117"/>
                  <a:gd name="T38" fmla="*/ 13 w 22"/>
                  <a:gd name="T39" fmla="*/ 21 h 117"/>
                  <a:gd name="T40" fmla="*/ 10 w 22"/>
                  <a:gd name="T41" fmla="*/ 17 h 117"/>
                  <a:gd name="T42" fmla="*/ 16 w 22"/>
                  <a:gd name="T43" fmla="*/ 14 h 117"/>
                  <a:gd name="T44" fmla="*/ 8 w 22"/>
                  <a:gd name="T45" fmla="*/ 6 h 117"/>
                  <a:gd name="T46" fmla="*/ 9 w 22"/>
                  <a:gd name="T47" fmla="*/ 1 h 117"/>
                  <a:gd name="T48" fmla="*/ 0 w 22"/>
                  <a:gd name="T49" fmla="*/ 5 h 117"/>
                  <a:gd name="T50" fmla="*/ 2 w 22"/>
                  <a:gd name="T51" fmla="*/ 31 h 117"/>
                  <a:gd name="T52" fmla="*/ 7 w 22"/>
                  <a:gd name="T53" fmla="*/ 37 h 117"/>
                  <a:gd name="T54" fmla="*/ 1 w 22"/>
                  <a:gd name="T55" fmla="*/ 38 h 117"/>
                  <a:gd name="T56" fmla="*/ 7 w 22"/>
                  <a:gd name="T57" fmla="*/ 39 h 117"/>
                  <a:gd name="T58" fmla="*/ 1 w 22"/>
                  <a:gd name="T59" fmla="*/ 43 h 117"/>
                  <a:gd name="T60" fmla="*/ 7 w 22"/>
                  <a:gd name="T61" fmla="*/ 45 h 117"/>
                  <a:gd name="T62" fmla="*/ 0 w 22"/>
                  <a:gd name="T63" fmla="*/ 48 h 117"/>
                  <a:gd name="T64" fmla="*/ 3 w 22"/>
                  <a:gd name="T65" fmla="*/ 89 h 117"/>
                  <a:gd name="T66" fmla="*/ 7 w 22"/>
                  <a:gd name="T67" fmla="*/ 88 h 117"/>
                  <a:gd name="T68" fmla="*/ 7 w 22"/>
                  <a:gd name="T69" fmla="*/ 104 h 117"/>
                  <a:gd name="T70" fmla="*/ 11 w 22"/>
                  <a:gd name="T71" fmla="*/ 106 h 117"/>
                  <a:gd name="T72" fmla="*/ 1 w 22"/>
                  <a:gd name="T73" fmla="*/ 105 h 117"/>
                  <a:gd name="T74" fmla="*/ 3 w 22"/>
                  <a:gd name="T75" fmla="*/ 111 h 117"/>
                  <a:gd name="T76" fmla="*/ 5 w 22"/>
                  <a:gd name="T77" fmla="*/ 107 h 117"/>
                  <a:gd name="T78" fmla="*/ 3 w 22"/>
                  <a:gd name="T79" fmla="*/ 113 h 117"/>
                  <a:gd name="T80" fmla="*/ 14 w 22"/>
                  <a:gd name="T81" fmla="*/ 109 h 117"/>
                  <a:gd name="T82" fmla="*/ 19 w 22"/>
                  <a:gd name="T83" fmla="*/ 96 h 117"/>
                  <a:gd name="T84" fmla="*/ 13 w 22"/>
                  <a:gd name="T85" fmla="*/ 9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 h="117">
                    <a:moveTo>
                      <a:pt x="13" y="96"/>
                    </a:moveTo>
                    <a:cubicBezTo>
                      <a:pt x="13" y="94"/>
                      <a:pt x="10" y="92"/>
                      <a:pt x="12" y="90"/>
                    </a:cubicBezTo>
                    <a:cubicBezTo>
                      <a:pt x="14" y="91"/>
                      <a:pt x="15" y="92"/>
                      <a:pt x="14" y="93"/>
                    </a:cubicBezTo>
                    <a:cubicBezTo>
                      <a:pt x="19" y="92"/>
                      <a:pt x="13" y="91"/>
                      <a:pt x="17" y="88"/>
                    </a:cubicBezTo>
                    <a:cubicBezTo>
                      <a:pt x="16" y="89"/>
                      <a:pt x="15" y="90"/>
                      <a:pt x="14" y="89"/>
                    </a:cubicBezTo>
                    <a:cubicBezTo>
                      <a:pt x="16" y="83"/>
                      <a:pt x="10" y="86"/>
                      <a:pt x="13" y="78"/>
                    </a:cubicBezTo>
                    <a:cubicBezTo>
                      <a:pt x="12" y="77"/>
                      <a:pt x="12" y="76"/>
                      <a:pt x="8" y="76"/>
                    </a:cubicBezTo>
                    <a:cubicBezTo>
                      <a:pt x="12" y="72"/>
                      <a:pt x="12" y="74"/>
                      <a:pt x="16" y="69"/>
                    </a:cubicBezTo>
                    <a:cubicBezTo>
                      <a:pt x="14" y="69"/>
                      <a:pt x="10" y="71"/>
                      <a:pt x="5" y="71"/>
                    </a:cubicBezTo>
                    <a:cubicBezTo>
                      <a:pt x="11" y="63"/>
                      <a:pt x="4" y="63"/>
                      <a:pt x="9" y="59"/>
                    </a:cubicBezTo>
                    <a:cubicBezTo>
                      <a:pt x="9" y="59"/>
                      <a:pt x="10" y="60"/>
                      <a:pt x="10" y="61"/>
                    </a:cubicBezTo>
                    <a:cubicBezTo>
                      <a:pt x="16" y="60"/>
                      <a:pt x="8" y="57"/>
                      <a:pt x="10" y="55"/>
                    </a:cubicBezTo>
                    <a:cubicBezTo>
                      <a:pt x="15" y="55"/>
                      <a:pt x="15" y="55"/>
                      <a:pt x="15" y="55"/>
                    </a:cubicBezTo>
                    <a:cubicBezTo>
                      <a:pt x="14" y="53"/>
                      <a:pt x="11" y="48"/>
                      <a:pt x="14" y="45"/>
                    </a:cubicBezTo>
                    <a:cubicBezTo>
                      <a:pt x="17" y="46"/>
                      <a:pt x="17" y="46"/>
                      <a:pt x="17" y="46"/>
                    </a:cubicBezTo>
                    <a:cubicBezTo>
                      <a:pt x="13" y="40"/>
                      <a:pt x="15" y="33"/>
                      <a:pt x="13" y="28"/>
                    </a:cubicBezTo>
                    <a:cubicBezTo>
                      <a:pt x="16" y="25"/>
                      <a:pt x="16" y="25"/>
                      <a:pt x="16" y="25"/>
                    </a:cubicBezTo>
                    <a:cubicBezTo>
                      <a:pt x="12" y="18"/>
                      <a:pt x="14" y="32"/>
                      <a:pt x="6" y="27"/>
                    </a:cubicBezTo>
                    <a:cubicBezTo>
                      <a:pt x="16" y="26"/>
                      <a:pt x="3" y="23"/>
                      <a:pt x="7" y="19"/>
                    </a:cubicBezTo>
                    <a:cubicBezTo>
                      <a:pt x="11" y="17"/>
                      <a:pt x="9" y="23"/>
                      <a:pt x="13" y="21"/>
                    </a:cubicBezTo>
                    <a:cubicBezTo>
                      <a:pt x="8" y="20"/>
                      <a:pt x="12" y="19"/>
                      <a:pt x="10" y="17"/>
                    </a:cubicBezTo>
                    <a:cubicBezTo>
                      <a:pt x="15" y="17"/>
                      <a:pt x="11" y="12"/>
                      <a:pt x="16" y="14"/>
                    </a:cubicBezTo>
                    <a:cubicBezTo>
                      <a:pt x="8" y="6"/>
                      <a:pt x="8" y="6"/>
                      <a:pt x="8" y="6"/>
                    </a:cubicBezTo>
                    <a:cubicBezTo>
                      <a:pt x="10" y="5"/>
                      <a:pt x="10" y="3"/>
                      <a:pt x="9" y="1"/>
                    </a:cubicBezTo>
                    <a:cubicBezTo>
                      <a:pt x="9" y="5"/>
                      <a:pt x="2" y="0"/>
                      <a:pt x="0" y="5"/>
                    </a:cubicBezTo>
                    <a:cubicBezTo>
                      <a:pt x="2" y="11"/>
                      <a:pt x="4" y="22"/>
                      <a:pt x="2" y="31"/>
                    </a:cubicBezTo>
                    <a:cubicBezTo>
                      <a:pt x="8" y="32"/>
                      <a:pt x="2" y="36"/>
                      <a:pt x="7" y="37"/>
                    </a:cubicBezTo>
                    <a:cubicBezTo>
                      <a:pt x="1" y="38"/>
                      <a:pt x="1" y="38"/>
                      <a:pt x="1" y="38"/>
                    </a:cubicBezTo>
                    <a:cubicBezTo>
                      <a:pt x="2" y="44"/>
                      <a:pt x="4" y="37"/>
                      <a:pt x="7" y="39"/>
                    </a:cubicBezTo>
                    <a:cubicBezTo>
                      <a:pt x="8" y="41"/>
                      <a:pt x="4" y="43"/>
                      <a:pt x="1" y="43"/>
                    </a:cubicBezTo>
                    <a:cubicBezTo>
                      <a:pt x="1" y="46"/>
                      <a:pt x="3" y="43"/>
                      <a:pt x="7" y="45"/>
                    </a:cubicBezTo>
                    <a:cubicBezTo>
                      <a:pt x="0" y="48"/>
                      <a:pt x="0" y="48"/>
                      <a:pt x="0" y="48"/>
                    </a:cubicBezTo>
                    <a:cubicBezTo>
                      <a:pt x="2" y="60"/>
                      <a:pt x="7" y="75"/>
                      <a:pt x="3" y="89"/>
                    </a:cubicBezTo>
                    <a:cubicBezTo>
                      <a:pt x="7" y="88"/>
                      <a:pt x="7" y="88"/>
                      <a:pt x="7" y="88"/>
                    </a:cubicBezTo>
                    <a:cubicBezTo>
                      <a:pt x="5" y="94"/>
                      <a:pt x="17" y="99"/>
                      <a:pt x="7" y="104"/>
                    </a:cubicBezTo>
                    <a:cubicBezTo>
                      <a:pt x="11" y="106"/>
                      <a:pt x="11" y="106"/>
                      <a:pt x="11" y="106"/>
                    </a:cubicBezTo>
                    <a:cubicBezTo>
                      <a:pt x="9" y="105"/>
                      <a:pt x="4" y="107"/>
                      <a:pt x="1" y="105"/>
                    </a:cubicBezTo>
                    <a:cubicBezTo>
                      <a:pt x="3" y="107"/>
                      <a:pt x="1" y="109"/>
                      <a:pt x="3" y="111"/>
                    </a:cubicBezTo>
                    <a:cubicBezTo>
                      <a:pt x="5" y="107"/>
                      <a:pt x="5" y="107"/>
                      <a:pt x="5" y="107"/>
                    </a:cubicBezTo>
                    <a:cubicBezTo>
                      <a:pt x="8" y="110"/>
                      <a:pt x="6" y="112"/>
                      <a:pt x="3" y="113"/>
                    </a:cubicBezTo>
                    <a:cubicBezTo>
                      <a:pt x="7" y="117"/>
                      <a:pt x="10" y="110"/>
                      <a:pt x="14" y="109"/>
                    </a:cubicBezTo>
                    <a:cubicBezTo>
                      <a:pt x="6" y="102"/>
                      <a:pt x="22" y="103"/>
                      <a:pt x="19" y="96"/>
                    </a:cubicBezTo>
                    <a:cubicBezTo>
                      <a:pt x="17" y="92"/>
                      <a:pt x="15" y="97"/>
                      <a:pt x="13" y="9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12" name="Freeform 1101"/>
              <p:cNvSpPr>
                <a:spLocks/>
              </p:cNvSpPr>
              <p:nvPr/>
            </p:nvSpPr>
            <p:spPr bwMode="auto">
              <a:xfrm>
                <a:off x="4060" y="2961"/>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lnTo>
                      <a:pt x="1"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13" name="Freeform 1102"/>
              <p:cNvSpPr>
                <a:spLocks/>
              </p:cNvSpPr>
              <p:nvPr/>
            </p:nvSpPr>
            <p:spPr bwMode="auto">
              <a:xfrm>
                <a:off x="4067" y="2871"/>
                <a:ext cx="1" cy="1"/>
              </a:xfrm>
              <a:custGeom>
                <a:avLst/>
                <a:gdLst>
                  <a:gd name="T0" fmla="*/ 1 w 1"/>
                  <a:gd name="T1" fmla="*/ 2 h 2"/>
                  <a:gd name="T2" fmla="*/ 1 w 1"/>
                  <a:gd name="T3" fmla="*/ 0 h 2"/>
                  <a:gd name="T4" fmla="*/ 1 w 1"/>
                  <a:gd name="T5" fmla="*/ 2 h 2"/>
                </a:gdLst>
                <a:ahLst/>
                <a:cxnLst>
                  <a:cxn ang="0">
                    <a:pos x="T0" y="T1"/>
                  </a:cxn>
                  <a:cxn ang="0">
                    <a:pos x="T2" y="T3"/>
                  </a:cxn>
                  <a:cxn ang="0">
                    <a:pos x="T4" y="T5"/>
                  </a:cxn>
                </a:cxnLst>
                <a:rect l="0" t="0" r="r" b="b"/>
                <a:pathLst>
                  <a:path w="1" h="2">
                    <a:moveTo>
                      <a:pt x="1" y="2"/>
                    </a:moveTo>
                    <a:cubicBezTo>
                      <a:pt x="1" y="0"/>
                      <a:pt x="1" y="0"/>
                      <a:pt x="1" y="0"/>
                    </a:cubicBezTo>
                    <a:cubicBezTo>
                      <a:pt x="0" y="0"/>
                      <a:pt x="0" y="1"/>
                      <a:pt x="1"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14" name="Rectangle 1103"/>
              <p:cNvSpPr>
                <a:spLocks noChangeArrowheads="1"/>
              </p:cNvSpPr>
              <p:nvPr/>
            </p:nvSpPr>
            <p:spPr bwMode="auto">
              <a:xfrm>
                <a:off x="4063" y="2969"/>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15" name="Freeform 1104"/>
              <p:cNvSpPr>
                <a:spLocks/>
              </p:cNvSpPr>
              <p:nvPr/>
            </p:nvSpPr>
            <p:spPr bwMode="auto">
              <a:xfrm>
                <a:off x="4070" y="2970"/>
                <a:ext cx="2" cy="2"/>
              </a:xfrm>
              <a:custGeom>
                <a:avLst/>
                <a:gdLst>
                  <a:gd name="T0" fmla="*/ 1 w 2"/>
                  <a:gd name="T1" fmla="*/ 2 h 2"/>
                  <a:gd name="T2" fmla="*/ 2 w 2"/>
                  <a:gd name="T3" fmla="*/ 0 h 2"/>
                  <a:gd name="T4" fmla="*/ 0 w 2"/>
                  <a:gd name="T5" fmla="*/ 1 h 2"/>
                  <a:gd name="T6" fmla="*/ 1 w 2"/>
                  <a:gd name="T7" fmla="*/ 2 h 2"/>
                </a:gdLst>
                <a:ahLst/>
                <a:cxnLst>
                  <a:cxn ang="0">
                    <a:pos x="T0" y="T1"/>
                  </a:cxn>
                  <a:cxn ang="0">
                    <a:pos x="T2" y="T3"/>
                  </a:cxn>
                  <a:cxn ang="0">
                    <a:pos x="T4" y="T5"/>
                  </a:cxn>
                  <a:cxn ang="0">
                    <a:pos x="T6" y="T7"/>
                  </a:cxn>
                </a:cxnLst>
                <a:rect l="0" t="0" r="r" b="b"/>
                <a:pathLst>
                  <a:path w="2" h="2">
                    <a:moveTo>
                      <a:pt x="1" y="2"/>
                    </a:moveTo>
                    <a:lnTo>
                      <a:pt x="2" y="0"/>
                    </a:lnTo>
                    <a:lnTo>
                      <a:pt x="0" y="1"/>
                    </a:lnTo>
                    <a:lnTo>
                      <a:pt x="1"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16" name="Freeform 1105"/>
              <p:cNvSpPr>
                <a:spLocks/>
              </p:cNvSpPr>
              <p:nvPr/>
            </p:nvSpPr>
            <p:spPr bwMode="auto">
              <a:xfrm>
                <a:off x="4070" y="2857"/>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17" name="Freeform 1106"/>
              <p:cNvSpPr>
                <a:spLocks/>
              </p:cNvSpPr>
              <p:nvPr/>
            </p:nvSpPr>
            <p:spPr bwMode="auto">
              <a:xfrm>
                <a:off x="4073" y="2814"/>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18" name="Freeform 1107"/>
              <p:cNvSpPr>
                <a:spLocks/>
              </p:cNvSpPr>
              <p:nvPr/>
            </p:nvSpPr>
            <p:spPr bwMode="auto">
              <a:xfrm>
                <a:off x="4047" y="2697"/>
                <a:ext cx="29" cy="172"/>
              </a:xfrm>
              <a:custGeom>
                <a:avLst/>
                <a:gdLst>
                  <a:gd name="T0" fmla="*/ 16 w 34"/>
                  <a:gd name="T1" fmla="*/ 7 h 200"/>
                  <a:gd name="T2" fmla="*/ 10 w 34"/>
                  <a:gd name="T3" fmla="*/ 4 h 200"/>
                  <a:gd name="T4" fmla="*/ 6 w 34"/>
                  <a:gd name="T5" fmla="*/ 11 h 200"/>
                  <a:gd name="T6" fmla="*/ 11 w 34"/>
                  <a:gd name="T7" fmla="*/ 21 h 200"/>
                  <a:gd name="T8" fmla="*/ 12 w 34"/>
                  <a:gd name="T9" fmla="*/ 44 h 200"/>
                  <a:gd name="T10" fmla="*/ 10 w 34"/>
                  <a:gd name="T11" fmla="*/ 59 h 200"/>
                  <a:gd name="T12" fmla="*/ 16 w 34"/>
                  <a:gd name="T13" fmla="*/ 78 h 200"/>
                  <a:gd name="T14" fmla="*/ 14 w 34"/>
                  <a:gd name="T15" fmla="*/ 82 h 200"/>
                  <a:gd name="T16" fmla="*/ 13 w 34"/>
                  <a:gd name="T17" fmla="*/ 93 h 200"/>
                  <a:gd name="T18" fmla="*/ 23 w 34"/>
                  <a:gd name="T19" fmla="*/ 97 h 200"/>
                  <a:gd name="T20" fmla="*/ 24 w 34"/>
                  <a:gd name="T21" fmla="*/ 107 h 200"/>
                  <a:gd name="T22" fmla="*/ 20 w 34"/>
                  <a:gd name="T23" fmla="*/ 115 h 200"/>
                  <a:gd name="T24" fmla="*/ 20 w 34"/>
                  <a:gd name="T25" fmla="*/ 129 h 200"/>
                  <a:gd name="T26" fmla="*/ 18 w 34"/>
                  <a:gd name="T27" fmla="*/ 142 h 200"/>
                  <a:gd name="T28" fmla="*/ 21 w 34"/>
                  <a:gd name="T29" fmla="*/ 153 h 200"/>
                  <a:gd name="T30" fmla="*/ 25 w 34"/>
                  <a:gd name="T31" fmla="*/ 162 h 200"/>
                  <a:gd name="T32" fmla="*/ 20 w 34"/>
                  <a:gd name="T33" fmla="*/ 164 h 200"/>
                  <a:gd name="T34" fmla="*/ 22 w 34"/>
                  <a:gd name="T35" fmla="*/ 172 h 200"/>
                  <a:gd name="T36" fmla="*/ 21 w 34"/>
                  <a:gd name="T37" fmla="*/ 200 h 200"/>
                  <a:gd name="T38" fmla="*/ 22 w 34"/>
                  <a:gd name="T39" fmla="*/ 186 h 200"/>
                  <a:gd name="T40" fmla="*/ 19 w 34"/>
                  <a:gd name="T41" fmla="*/ 183 h 200"/>
                  <a:gd name="T42" fmla="*/ 31 w 34"/>
                  <a:gd name="T43" fmla="*/ 180 h 200"/>
                  <a:gd name="T44" fmla="*/ 32 w 34"/>
                  <a:gd name="T45" fmla="*/ 176 h 200"/>
                  <a:gd name="T46" fmla="*/ 30 w 34"/>
                  <a:gd name="T47" fmla="*/ 167 h 200"/>
                  <a:gd name="T48" fmla="*/ 32 w 34"/>
                  <a:gd name="T49" fmla="*/ 158 h 200"/>
                  <a:gd name="T50" fmla="*/ 32 w 34"/>
                  <a:gd name="T51" fmla="*/ 145 h 200"/>
                  <a:gd name="T52" fmla="*/ 29 w 34"/>
                  <a:gd name="T53" fmla="*/ 135 h 200"/>
                  <a:gd name="T54" fmla="*/ 31 w 34"/>
                  <a:gd name="T55" fmla="*/ 134 h 200"/>
                  <a:gd name="T56" fmla="*/ 31 w 34"/>
                  <a:gd name="T57" fmla="*/ 131 h 200"/>
                  <a:gd name="T58" fmla="*/ 29 w 34"/>
                  <a:gd name="T59" fmla="*/ 122 h 200"/>
                  <a:gd name="T60" fmla="*/ 26 w 34"/>
                  <a:gd name="T61" fmla="*/ 114 h 200"/>
                  <a:gd name="T62" fmla="*/ 31 w 34"/>
                  <a:gd name="T63" fmla="*/ 110 h 200"/>
                  <a:gd name="T64" fmla="*/ 31 w 34"/>
                  <a:gd name="T65" fmla="*/ 100 h 200"/>
                  <a:gd name="T66" fmla="*/ 26 w 34"/>
                  <a:gd name="T67" fmla="*/ 95 h 200"/>
                  <a:gd name="T68" fmla="*/ 23 w 34"/>
                  <a:gd name="T69" fmla="*/ 82 h 200"/>
                  <a:gd name="T70" fmla="*/ 21 w 34"/>
                  <a:gd name="T71" fmla="*/ 63 h 200"/>
                  <a:gd name="T72" fmla="*/ 21 w 34"/>
                  <a:gd name="T73" fmla="*/ 58 h 200"/>
                  <a:gd name="T74" fmla="*/ 19 w 34"/>
                  <a:gd name="T75" fmla="*/ 37 h 200"/>
                  <a:gd name="T76" fmla="*/ 14 w 34"/>
                  <a:gd name="T77" fmla="*/ 46 h 200"/>
                  <a:gd name="T78" fmla="*/ 23 w 34"/>
                  <a:gd name="T79" fmla="*/ 3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4" h="200">
                    <a:moveTo>
                      <a:pt x="23" y="17"/>
                    </a:moveTo>
                    <a:cubicBezTo>
                      <a:pt x="22" y="14"/>
                      <a:pt x="20" y="10"/>
                      <a:pt x="16" y="7"/>
                    </a:cubicBezTo>
                    <a:cubicBezTo>
                      <a:pt x="19" y="7"/>
                      <a:pt x="19" y="7"/>
                      <a:pt x="19" y="7"/>
                    </a:cubicBezTo>
                    <a:cubicBezTo>
                      <a:pt x="18" y="6"/>
                      <a:pt x="14" y="0"/>
                      <a:pt x="10" y="4"/>
                    </a:cubicBezTo>
                    <a:cubicBezTo>
                      <a:pt x="12" y="5"/>
                      <a:pt x="12" y="5"/>
                      <a:pt x="12" y="5"/>
                    </a:cubicBezTo>
                    <a:cubicBezTo>
                      <a:pt x="15" y="9"/>
                      <a:pt x="8" y="8"/>
                      <a:pt x="6" y="11"/>
                    </a:cubicBezTo>
                    <a:cubicBezTo>
                      <a:pt x="8" y="15"/>
                      <a:pt x="16" y="17"/>
                      <a:pt x="14" y="20"/>
                    </a:cubicBezTo>
                    <a:cubicBezTo>
                      <a:pt x="15" y="22"/>
                      <a:pt x="12" y="22"/>
                      <a:pt x="11" y="21"/>
                    </a:cubicBezTo>
                    <a:cubicBezTo>
                      <a:pt x="10" y="25"/>
                      <a:pt x="17" y="26"/>
                      <a:pt x="18" y="28"/>
                    </a:cubicBezTo>
                    <a:cubicBezTo>
                      <a:pt x="0" y="30"/>
                      <a:pt x="23" y="39"/>
                      <a:pt x="12" y="44"/>
                    </a:cubicBezTo>
                    <a:cubicBezTo>
                      <a:pt x="13" y="47"/>
                      <a:pt x="12" y="52"/>
                      <a:pt x="15" y="56"/>
                    </a:cubicBezTo>
                    <a:cubicBezTo>
                      <a:pt x="11" y="54"/>
                      <a:pt x="15" y="59"/>
                      <a:pt x="10" y="59"/>
                    </a:cubicBezTo>
                    <a:cubicBezTo>
                      <a:pt x="20" y="60"/>
                      <a:pt x="6" y="71"/>
                      <a:pt x="18" y="71"/>
                    </a:cubicBezTo>
                    <a:cubicBezTo>
                      <a:pt x="15" y="77"/>
                      <a:pt x="19" y="71"/>
                      <a:pt x="16" y="78"/>
                    </a:cubicBezTo>
                    <a:cubicBezTo>
                      <a:pt x="15" y="78"/>
                      <a:pt x="15" y="77"/>
                      <a:pt x="15" y="76"/>
                    </a:cubicBezTo>
                    <a:cubicBezTo>
                      <a:pt x="12" y="79"/>
                      <a:pt x="20" y="80"/>
                      <a:pt x="14" y="82"/>
                    </a:cubicBezTo>
                    <a:cubicBezTo>
                      <a:pt x="14" y="87"/>
                      <a:pt x="18" y="83"/>
                      <a:pt x="21" y="86"/>
                    </a:cubicBezTo>
                    <a:cubicBezTo>
                      <a:pt x="20" y="91"/>
                      <a:pt x="18" y="90"/>
                      <a:pt x="13" y="93"/>
                    </a:cubicBezTo>
                    <a:cubicBezTo>
                      <a:pt x="19" y="93"/>
                      <a:pt x="16" y="97"/>
                      <a:pt x="20" y="99"/>
                    </a:cubicBezTo>
                    <a:cubicBezTo>
                      <a:pt x="20" y="99"/>
                      <a:pt x="21" y="95"/>
                      <a:pt x="23" y="97"/>
                    </a:cubicBezTo>
                    <a:cubicBezTo>
                      <a:pt x="22" y="103"/>
                      <a:pt x="27" y="102"/>
                      <a:pt x="29" y="108"/>
                    </a:cubicBezTo>
                    <a:cubicBezTo>
                      <a:pt x="23" y="111"/>
                      <a:pt x="29" y="102"/>
                      <a:pt x="24" y="107"/>
                    </a:cubicBezTo>
                    <a:cubicBezTo>
                      <a:pt x="20" y="104"/>
                      <a:pt x="21" y="101"/>
                      <a:pt x="16" y="99"/>
                    </a:cubicBezTo>
                    <a:cubicBezTo>
                      <a:pt x="15" y="104"/>
                      <a:pt x="17" y="110"/>
                      <a:pt x="20" y="115"/>
                    </a:cubicBezTo>
                    <a:cubicBezTo>
                      <a:pt x="19" y="118"/>
                      <a:pt x="16" y="114"/>
                      <a:pt x="16" y="116"/>
                    </a:cubicBezTo>
                    <a:cubicBezTo>
                      <a:pt x="13" y="122"/>
                      <a:pt x="23" y="124"/>
                      <a:pt x="20" y="129"/>
                    </a:cubicBezTo>
                    <a:cubicBezTo>
                      <a:pt x="16" y="128"/>
                      <a:pt x="16" y="128"/>
                      <a:pt x="16" y="128"/>
                    </a:cubicBezTo>
                    <a:cubicBezTo>
                      <a:pt x="21" y="130"/>
                      <a:pt x="16" y="137"/>
                      <a:pt x="18" y="142"/>
                    </a:cubicBezTo>
                    <a:cubicBezTo>
                      <a:pt x="20" y="141"/>
                      <a:pt x="21" y="141"/>
                      <a:pt x="22" y="142"/>
                    </a:cubicBezTo>
                    <a:cubicBezTo>
                      <a:pt x="14" y="142"/>
                      <a:pt x="27" y="148"/>
                      <a:pt x="21" y="153"/>
                    </a:cubicBezTo>
                    <a:cubicBezTo>
                      <a:pt x="26" y="153"/>
                      <a:pt x="30" y="158"/>
                      <a:pt x="30" y="161"/>
                    </a:cubicBezTo>
                    <a:cubicBezTo>
                      <a:pt x="29" y="162"/>
                      <a:pt x="26" y="162"/>
                      <a:pt x="25" y="162"/>
                    </a:cubicBezTo>
                    <a:cubicBezTo>
                      <a:pt x="28" y="157"/>
                      <a:pt x="19" y="157"/>
                      <a:pt x="16" y="153"/>
                    </a:cubicBezTo>
                    <a:cubicBezTo>
                      <a:pt x="19" y="156"/>
                      <a:pt x="16" y="162"/>
                      <a:pt x="20" y="164"/>
                    </a:cubicBezTo>
                    <a:cubicBezTo>
                      <a:pt x="16" y="163"/>
                      <a:pt x="16" y="163"/>
                      <a:pt x="16" y="163"/>
                    </a:cubicBezTo>
                    <a:cubicBezTo>
                      <a:pt x="15" y="168"/>
                      <a:pt x="26" y="167"/>
                      <a:pt x="22" y="172"/>
                    </a:cubicBezTo>
                    <a:cubicBezTo>
                      <a:pt x="18" y="172"/>
                      <a:pt x="18" y="172"/>
                      <a:pt x="18" y="172"/>
                    </a:cubicBezTo>
                    <a:cubicBezTo>
                      <a:pt x="19" y="181"/>
                      <a:pt x="13" y="192"/>
                      <a:pt x="21" y="200"/>
                    </a:cubicBezTo>
                    <a:cubicBezTo>
                      <a:pt x="23" y="200"/>
                      <a:pt x="29" y="196"/>
                      <a:pt x="31" y="196"/>
                    </a:cubicBezTo>
                    <a:cubicBezTo>
                      <a:pt x="29" y="192"/>
                      <a:pt x="24" y="189"/>
                      <a:pt x="22" y="186"/>
                    </a:cubicBezTo>
                    <a:cubicBezTo>
                      <a:pt x="27" y="186"/>
                      <a:pt x="27" y="186"/>
                      <a:pt x="27" y="186"/>
                    </a:cubicBezTo>
                    <a:cubicBezTo>
                      <a:pt x="24" y="185"/>
                      <a:pt x="22" y="181"/>
                      <a:pt x="19" y="183"/>
                    </a:cubicBezTo>
                    <a:cubicBezTo>
                      <a:pt x="16" y="180"/>
                      <a:pt x="23" y="181"/>
                      <a:pt x="20" y="178"/>
                    </a:cubicBezTo>
                    <a:cubicBezTo>
                      <a:pt x="26" y="178"/>
                      <a:pt x="26" y="180"/>
                      <a:pt x="31" y="180"/>
                    </a:cubicBezTo>
                    <a:cubicBezTo>
                      <a:pt x="28" y="177"/>
                      <a:pt x="28" y="177"/>
                      <a:pt x="28" y="177"/>
                    </a:cubicBezTo>
                    <a:cubicBezTo>
                      <a:pt x="30" y="178"/>
                      <a:pt x="30" y="175"/>
                      <a:pt x="32" y="176"/>
                    </a:cubicBezTo>
                    <a:cubicBezTo>
                      <a:pt x="25" y="171"/>
                      <a:pt x="34" y="169"/>
                      <a:pt x="31" y="164"/>
                    </a:cubicBezTo>
                    <a:cubicBezTo>
                      <a:pt x="30" y="167"/>
                      <a:pt x="30" y="167"/>
                      <a:pt x="30" y="167"/>
                    </a:cubicBezTo>
                    <a:cubicBezTo>
                      <a:pt x="27" y="167"/>
                      <a:pt x="28" y="165"/>
                      <a:pt x="27" y="164"/>
                    </a:cubicBezTo>
                    <a:cubicBezTo>
                      <a:pt x="31" y="162"/>
                      <a:pt x="30" y="161"/>
                      <a:pt x="32" y="158"/>
                    </a:cubicBezTo>
                    <a:cubicBezTo>
                      <a:pt x="30" y="156"/>
                      <a:pt x="25" y="155"/>
                      <a:pt x="25" y="152"/>
                    </a:cubicBezTo>
                    <a:cubicBezTo>
                      <a:pt x="30" y="152"/>
                      <a:pt x="28" y="146"/>
                      <a:pt x="32" y="145"/>
                    </a:cubicBezTo>
                    <a:cubicBezTo>
                      <a:pt x="27" y="145"/>
                      <a:pt x="30" y="139"/>
                      <a:pt x="27" y="139"/>
                    </a:cubicBezTo>
                    <a:cubicBezTo>
                      <a:pt x="26" y="137"/>
                      <a:pt x="26" y="135"/>
                      <a:pt x="29" y="135"/>
                    </a:cubicBezTo>
                    <a:cubicBezTo>
                      <a:pt x="30" y="136"/>
                      <a:pt x="30" y="136"/>
                      <a:pt x="30" y="136"/>
                    </a:cubicBezTo>
                    <a:cubicBezTo>
                      <a:pt x="31" y="134"/>
                      <a:pt x="31" y="134"/>
                      <a:pt x="31" y="134"/>
                    </a:cubicBezTo>
                    <a:cubicBezTo>
                      <a:pt x="32" y="135"/>
                      <a:pt x="32" y="135"/>
                      <a:pt x="32" y="135"/>
                    </a:cubicBezTo>
                    <a:cubicBezTo>
                      <a:pt x="32" y="133"/>
                      <a:pt x="28" y="133"/>
                      <a:pt x="31" y="131"/>
                    </a:cubicBezTo>
                    <a:cubicBezTo>
                      <a:pt x="32" y="131"/>
                      <a:pt x="32" y="132"/>
                      <a:pt x="33" y="133"/>
                    </a:cubicBezTo>
                    <a:cubicBezTo>
                      <a:pt x="33" y="129"/>
                      <a:pt x="24" y="126"/>
                      <a:pt x="29" y="122"/>
                    </a:cubicBezTo>
                    <a:cubicBezTo>
                      <a:pt x="26" y="122"/>
                      <a:pt x="26" y="117"/>
                      <a:pt x="20" y="118"/>
                    </a:cubicBezTo>
                    <a:cubicBezTo>
                      <a:pt x="22" y="117"/>
                      <a:pt x="27" y="117"/>
                      <a:pt x="26" y="114"/>
                    </a:cubicBezTo>
                    <a:cubicBezTo>
                      <a:pt x="21" y="112"/>
                      <a:pt x="28" y="110"/>
                      <a:pt x="25" y="107"/>
                    </a:cubicBezTo>
                    <a:cubicBezTo>
                      <a:pt x="30" y="111"/>
                      <a:pt x="26" y="107"/>
                      <a:pt x="31" y="110"/>
                    </a:cubicBezTo>
                    <a:cubicBezTo>
                      <a:pt x="33" y="108"/>
                      <a:pt x="26" y="105"/>
                      <a:pt x="27" y="101"/>
                    </a:cubicBezTo>
                    <a:cubicBezTo>
                      <a:pt x="31" y="100"/>
                      <a:pt x="31" y="100"/>
                      <a:pt x="31" y="100"/>
                    </a:cubicBezTo>
                    <a:cubicBezTo>
                      <a:pt x="29" y="98"/>
                      <a:pt x="25" y="97"/>
                      <a:pt x="29" y="95"/>
                    </a:cubicBezTo>
                    <a:cubicBezTo>
                      <a:pt x="26" y="95"/>
                      <a:pt x="26" y="95"/>
                      <a:pt x="26" y="95"/>
                    </a:cubicBezTo>
                    <a:cubicBezTo>
                      <a:pt x="27" y="92"/>
                      <a:pt x="26" y="89"/>
                      <a:pt x="30" y="86"/>
                    </a:cubicBezTo>
                    <a:cubicBezTo>
                      <a:pt x="23" y="82"/>
                      <a:pt x="23" y="82"/>
                      <a:pt x="23" y="82"/>
                    </a:cubicBezTo>
                    <a:cubicBezTo>
                      <a:pt x="30" y="77"/>
                      <a:pt x="24" y="71"/>
                      <a:pt x="18" y="68"/>
                    </a:cubicBezTo>
                    <a:cubicBezTo>
                      <a:pt x="18" y="66"/>
                      <a:pt x="19" y="63"/>
                      <a:pt x="21" y="63"/>
                    </a:cubicBezTo>
                    <a:cubicBezTo>
                      <a:pt x="23" y="65"/>
                      <a:pt x="23" y="65"/>
                      <a:pt x="23" y="65"/>
                    </a:cubicBezTo>
                    <a:cubicBezTo>
                      <a:pt x="23" y="63"/>
                      <a:pt x="27" y="59"/>
                      <a:pt x="21" y="58"/>
                    </a:cubicBezTo>
                    <a:cubicBezTo>
                      <a:pt x="20" y="56"/>
                      <a:pt x="25" y="56"/>
                      <a:pt x="26" y="54"/>
                    </a:cubicBezTo>
                    <a:cubicBezTo>
                      <a:pt x="18" y="49"/>
                      <a:pt x="32" y="39"/>
                      <a:pt x="19" y="37"/>
                    </a:cubicBezTo>
                    <a:cubicBezTo>
                      <a:pt x="19" y="39"/>
                      <a:pt x="17" y="44"/>
                      <a:pt x="18" y="48"/>
                    </a:cubicBezTo>
                    <a:cubicBezTo>
                      <a:pt x="16" y="47"/>
                      <a:pt x="14" y="47"/>
                      <a:pt x="14" y="46"/>
                    </a:cubicBezTo>
                    <a:cubicBezTo>
                      <a:pt x="13" y="42"/>
                      <a:pt x="17" y="40"/>
                      <a:pt x="15" y="36"/>
                    </a:cubicBezTo>
                    <a:cubicBezTo>
                      <a:pt x="23" y="36"/>
                      <a:pt x="23" y="36"/>
                      <a:pt x="23" y="36"/>
                    </a:cubicBezTo>
                    <a:cubicBezTo>
                      <a:pt x="31" y="29"/>
                      <a:pt x="12" y="23"/>
                      <a:pt x="23"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19" name="Freeform 1108"/>
              <p:cNvSpPr>
                <a:spLocks/>
              </p:cNvSpPr>
              <p:nvPr/>
            </p:nvSpPr>
            <p:spPr bwMode="auto">
              <a:xfrm>
                <a:off x="4068" y="2753"/>
                <a:ext cx="3" cy="3"/>
              </a:xfrm>
              <a:custGeom>
                <a:avLst/>
                <a:gdLst>
                  <a:gd name="T0" fmla="*/ 0 w 4"/>
                  <a:gd name="T1" fmla="*/ 3 h 3"/>
                  <a:gd name="T2" fmla="*/ 4 w 4"/>
                  <a:gd name="T3" fmla="*/ 0 h 3"/>
                  <a:gd name="T4" fmla="*/ 1 w 4"/>
                  <a:gd name="T5" fmla="*/ 1 h 3"/>
                  <a:gd name="T6" fmla="*/ 0 w 4"/>
                  <a:gd name="T7" fmla="*/ 3 h 3"/>
                </a:gdLst>
                <a:ahLst/>
                <a:cxnLst>
                  <a:cxn ang="0">
                    <a:pos x="T0" y="T1"/>
                  </a:cxn>
                  <a:cxn ang="0">
                    <a:pos x="T2" y="T3"/>
                  </a:cxn>
                  <a:cxn ang="0">
                    <a:pos x="T4" y="T5"/>
                  </a:cxn>
                  <a:cxn ang="0">
                    <a:pos x="T6" y="T7"/>
                  </a:cxn>
                </a:cxnLst>
                <a:rect l="0" t="0" r="r" b="b"/>
                <a:pathLst>
                  <a:path w="4" h="3">
                    <a:moveTo>
                      <a:pt x="0" y="3"/>
                    </a:moveTo>
                    <a:cubicBezTo>
                      <a:pt x="4" y="0"/>
                      <a:pt x="4" y="0"/>
                      <a:pt x="4" y="0"/>
                    </a:cubicBezTo>
                    <a:cubicBezTo>
                      <a:pt x="1" y="1"/>
                      <a:pt x="1" y="1"/>
                      <a:pt x="1" y="1"/>
                    </a:cubicBezTo>
                    <a:cubicBezTo>
                      <a:pt x="1" y="2"/>
                      <a:pt x="1" y="3"/>
                      <a:pt x="0"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20" name="Freeform 1109"/>
              <p:cNvSpPr>
                <a:spLocks/>
              </p:cNvSpPr>
              <p:nvPr/>
            </p:nvSpPr>
            <p:spPr bwMode="auto">
              <a:xfrm>
                <a:off x="4067" y="2753"/>
                <a:ext cx="2" cy="1"/>
              </a:xfrm>
              <a:custGeom>
                <a:avLst/>
                <a:gdLst>
                  <a:gd name="T0" fmla="*/ 2 w 2"/>
                  <a:gd name="T1" fmla="*/ 2 h 2"/>
                  <a:gd name="T2" fmla="*/ 0 w 2"/>
                  <a:gd name="T3" fmla="*/ 0 h 2"/>
                  <a:gd name="T4" fmla="*/ 1 w 2"/>
                  <a:gd name="T5" fmla="*/ 2 h 2"/>
                  <a:gd name="T6" fmla="*/ 2 w 2"/>
                  <a:gd name="T7" fmla="*/ 2 h 2"/>
                </a:gdLst>
                <a:ahLst/>
                <a:cxnLst>
                  <a:cxn ang="0">
                    <a:pos x="T0" y="T1"/>
                  </a:cxn>
                  <a:cxn ang="0">
                    <a:pos x="T2" y="T3"/>
                  </a:cxn>
                  <a:cxn ang="0">
                    <a:pos x="T4" y="T5"/>
                  </a:cxn>
                  <a:cxn ang="0">
                    <a:pos x="T6" y="T7"/>
                  </a:cxn>
                </a:cxnLst>
                <a:rect l="0" t="0" r="r" b="b"/>
                <a:pathLst>
                  <a:path w="2" h="2">
                    <a:moveTo>
                      <a:pt x="2" y="2"/>
                    </a:moveTo>
                    <a:cubicBezTo>
                      <a:pt x="0" y="0"/>
                      <a:pt x="0" y="0"/>
                      <a:pt x="0" y="0"/>
                    </a:cubicBezTo>
                    <a:cubicBezTo>
                      <a:pt x="0" y="1"/>
                      <a:pt x="0" y="1"/>
                      <a:pt x="1" y="2"/>
                    </a:cubicBez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21" name="Freeform 1110"/>
              <p:cNvSpPr>
                <a:spLocks/>
              </p:cNvSpPr>
              <p:nvPr/>
            </p:nvSpPr>
            <p:spPr bwMode="auto">
              <a:xfrm>
                <a:off x="4065" y="2698"/>
                <a:ext cx="2" cy="3"/>
              </a:xfrm>
              <a:custGeom>
                <a:avLst/>
                <a:gdLst>
                  <a:gd name="T0" fmla="*/ 1 w 2"/>
                  <a:gd name="T1" fmla="*/ 3 h 3"/>
                  <a:gd name="T2" fmla="*/ 1 w 2"/>
                  <a:gd name="T3" fmla="*/ 0 h 3"/>
                  <a:gd name="T4" fmla="*/ 1 w 2"/>
                  <a:gd name="T5" fmla="*/ 3 h 3"/>
                </a:gdLst>
                <a:ahLst/>
                <a:cxnLst>
                  <a:cxn ang="0">
                    <a:pos x="T0" y="T1"/>
                  </a:cxn>
                  <a:cxn ang="0">
                    <a:pos x="T2" y="T3"/>
                  </a:cxn>
                  <a:cxn ang="0">
                    <a:pos x="T4" y="T5"/>
                  </a:cxn>
                </a:cxnLst>
                <a:rect l="0" t="0" r="r" b="b"/>
                <a:pathLst>
                  <a:path w="2" h="3">
                    <a:moveTo>
                      <a:pt x="1" y="3"/>
                    </a:moveTo>
                    <a:cubicBezTo>
                      <a:pt x="1" y="3"/>
                      <a:pt x="2" y="1"/>
                      <a:pt x="1" y="0"/>
                    </a:cubicBezTo>
                    <a:cubicBezTo>
                      <a:pt x="0" y="1"/>
                      <a:pt x="0" y="3"/>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22" name="Freeform 1111"/>
              <p:cNvSpPr>
                <a:spLocks/>
              </p:cNvSpPr>
              <p:nvPr/>
            </p:nvSpPr>
            <p:spPr bwMode="auto">
              <a:xfrm>
                <a:off x="4063" y="2698"/>
                <a:ext cx="0" cy="2"/>
              </a:xfrm>
              <a:custGeom>
                <a:avLst/>
                <a:gdLst>
                  <a:gd name="T0" fmla="*/ 0 h 2"/>
                  <a:gd name="T1" fmla="*/ 1 h 2"/>
                  <a:gd name="T2" fmla="*/ 2 h 2"/>
                  <a:gd name="T3" fmla="*/ 0 h 2"/>
                </a:gdLst>
                <a:ahLst/>
                <a:cxnLst>
                  <a:cxn ang="0">
                    <a:pos x="0" y="T0"/>
                  </a:cxn>
                  <a:cxn ang="0">
                    <a:pos x="0" y="T1"/>
                  </a:cxn>
                  <a:cxn ang="0">
                    <a:pos x="0" y="T2"/>
                  </a:cxn>
                  <a:cxn ang="0">
                    <a:pos x="0" y="T3"/>
                  </a:cxn>
                </a:cxnLst>
                <a:rect l="0" t="0" r="r" b="b"/>
                <a:pathLst>
                  <a:path h="2">
                    <a:moveTo>
                      <a:pt x="0" y="0"/>
                    </a:moveTo>
                    <a:lnTo>
                      <a:pt x="0" y="1"/>
                    </a:lnTo>
                    <a:lnTo>
                      <a:pt x="0" y="2"/>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23" name="Freeform 1112"/>
              <p:cNvSpPr>
                <a:spLocks/>
              </p:cNvSpPr>
              <p:nvPr/>
            </p:nvSpPr>
            <p:spPr bwMode="auto">
              <a:xfrm>
                <a:off x="4045" y="2608"/>
                <a:ext cx="23" cy="90"/>
              </a:xfrm>
              <a:custGeom>
                <a:avLst/>
                <a:gdLst>
                  <a:gd name="T0" fmla="*/ 14 w 26"/>
                  <a:gd name="T1" fmla="*/ 18 h 105"/>
                  <a:gd name="T2" fmla="*/ 9 w 26"/>
                  <a:gd name="T3" fmla="*/ 13 h 105"/>
                  <a:gd name="T4" fmla="*/ 12 w 26"/>
                  <a:gd name="T5" fmla="*/ 9 h 105"/>
                  <a:gd name="T6" fmla="*/ 4 w 26"/>
                  <a:gd name="T7" fmla="*/ 2 h 105"/>
                  <a:gd name="T8" fmla="*/ 10 w 26"/>
                  <a:gd name="T9" fmla="*/ 52 h 105"/>
                  <a:gd name="T10" fmla="*/ 7 w 26"/>
                  <a:gd name="T11" fmla="*/ 49 h 105"/>
                  <a:gd name="T12" fmla="*/ 13 w 26"/>
                  <a:gd name="T13" fmla="*/ 67 h 105"/>
                  <a:gd name="T14" fmla="*/ 6 w 26"/>
                  <a:gd name="T15" fmla="*/ 67 h 105"/>
                  <a:gd name="T16" fmla="*/ 9 w 26"/>
                  <a:gd name="T17" fmla="*/ 78 h 105"/>
                  <a:gd name="T18" fmla="*/ 11 w 26"/>
                  <a:gd name="T19" fmla="*/ 77 h 105"/>
                  <a:gd name="T20" fmla="*/ 10 w 26"/>
                  <a:gd name="T21" fmla="*/ 80 h 105"/>
                  <a:gd name="T22" fmla="*/ 11 w 26"/>
                  <a:gd name="T23" fmla="*/ 80 h 105"/>
                  <a:gd name="T24" fmla="*/ 12 w 26"/>
                  <a:gd name="T25" fmla="*/ 87 h 105"/>
                  <a:gd name="T26" fmla="*/ 10 w 26"/>
                  <a:gd name="T27" fmla="*/ 85 h 105"/>
                  <a:gd name="T28" fmla="*/ 13 w 26"/>
                  <a:gd name="T29" fmla="*/ 90 h 105"/>
                  <a:gd name="T30" fmla="*/ 9 w 26"/>
                  <a:gd name="T31" fmla="*/ 90 h 105"/>
                  <a:gd name="T32" fmla="*/ 15 w 26"/>
                  <a:gd name="T33" fmla="*/ 104 h 105"/>
                  <a:gd name="T34" fmla="*/ 19 w 26"/>
                  <a:gd name="T35" fmla="*/ 105 h 105"/>
                  <a:gd name="T36" fmla="*/ 15 w 26"/>
                  <a:gd name="T37" fmla="*/ 93 h 105"/>
                  <a:gd name="T38" fmla="*/ 15 w 26"/>
                  <a:gd name="T39" fmla="*/ 94 h 105"/>
                  <a:gd name="T40" fmla="*/ 13 w 26"/>
                  <a:gd name="T41" fmla="*/ 87 h 105"/>
                  <a:gd name="T42" fmla="*/ 19 w 26"/>
                  <a:gd name="T43" fmla="*/ 91 h 105"/>
                  <a:gd name="T44" fmla="*/ 23 w 26"/>
                  <a:gd name="T45" fmla="*/ 79 h 105"/>
                  <a:gd name="T46" fmla="*/ 23 w 26"/>
                  <a:gd name="T47" fmla="*/ 80 h 105"/>
                  <a:gd name="T48" fmla="*/ 21 w 26"/>
                  <a:gd name="T49" fmla="*/ 76 h 105"/>
                  <a:gd name="T50" fmla="*/ 19 w 26"/>
                  <a:gd name="T51" fmla="*/ 79 h 105"/>
                  <a:gd name="T52" fmla="*/ 12 w 26"/>
                  <a:gd name="T53" fmla="*/ 76 h 105"/>
                  <a:gd name="T54" fmla="*/ 12 w 26"/>
                  <a:gd name="T55" fmla="*/ 72 h 105"/>
                  <a:gd name="T56" fmla="*/ 18 w 26"/>
                  <a:gd name="T57" fmla="*/ 75 h 105"/>
                  <a:gd name="T58" fmla="*/ 15 w 26"/>
                  <a:gd name="T59" fmla="*/ 72 h 105"/>
                  <a:gd name="T60" fmla="*/ 21 w 26"/>
                  <a:gd name="T61" fmla="*/ 68 h 105"/>
                  <a:gd name="T62" fmla="*/ 15 w 26"/>
                  <a:gd name="T63" fmla="*/ 68 h 105"/>
                  <a:gd name="T64" fmla="*/ 14 w 26"/>
                  <a:gd name="T65" fmla="*/ 47 h 105"/>
                  <a:gd name="T66" fmla="*/ 18 w 26"/>
                  <a:gd name="T67" fmla="*/ 50 h 105"/>
                  <a:gd name="T68" fmla="*/ 14 w 26"/>
                  <a:gd name="T69" fmla="*/ 47 h 105"/>
                  <a:gd name="T70" fmla="*/ 16 w 26"/>
                  <a:gd name="T71" fmla="*/ 34 h 105"/>
                  <a:gd name="T72" fmla="*/ 13 w 26"/>
                  <a:gd name="T73" fmla="*/ 35 h 105"/>
                  <a:gd name="T74" fmla="*/ 13 w 26"/>
                  <a:gd name="T75" fmla="*/ 22 h 105"/>
                  <a:gd name="T76" fmla="*/ 13 w 26"/>
                  <a:gd name="T77" fmla="*/ 22 h 105"/>
                  <a:gd name="T78" fmla="*/ 7 w 26"/>
                  <a:gd name="T79" fmla="*/ 16 h 105"/>
                  <a:gd name="T80" fmla="*/ 14 w 26"/>
                  <a:gd name="T81" fmla="*/ 1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105">
                    <a:moveTo>
                      <a:pt x="14" y="18"/>
                    </a:moveTo>
                    <a:cubicBezTo>
                      <a:pt x="9" y="13"/>
                      <a:pt x="9" y="13"/>
                      <a:pt x="9" y="13"/>
                    </a:cubicBezTo>
                    <a:cubicBezTo>
                      <a:pt x="11" y="13"/>
                      <a:pt x="8" y="7"/>
                      <a:pt x="12" y="9"/>
                    </a:cubicBezTo>
                    <a:cubicBezTo>
                      <a:pt x="7" y="6"/>
                      <a:pt x="12" y="0"/>
                      <a:pt x="4" y="2"/>
                    </a:cubicBezTo>
                    <a:cubicBezTo>
                      <a:pt x="7" y="16"/>
                      <a:pt x="3" y="36"/>
                      <a:pt x="10" y="52"/>
                    </a:cubicBezTo>
                    <a:cubicBezTo>
                      <a:pt x="7" y="49"/>
                      <a:pt x="7" y="49"/>
                      <a:pt x="7" y="49"/>
                    </a:cubicBezTo>
                    <a:cubicBezTo>
                      <a:pt x="13" y="57"/>
                      <a:pt x="0" y="61"/>
                      <a:pt x="13" y="67"/>
                    </a:cubicBezTo>
                    <a:cubicBezTo>
                      <a:pt x="6" y="67"/>
                      <a:pt x="6" y="67"/>
                      <a:pt x="6" y="67"/>
                    </a:cubicBezTo>
                    <a:cubicBezTo>
                      <a:pt x="4" y="70"/>
                      <a:pt x="15" y="74"/>
                      <a:pt x="9" y="78"/>
                    </a:cubicBezTo>
                    <a:cubicBezTo>
                      <a:pt x="11" y="77"/>
                      <a:pt x="11" y="77"/>
                      <a:pt x="11" y="77"/>
                    </a:cubicBezTo>
                    <a:cubicBezTo>
                      <a:pt x="11" y="79"/>
                      <a:pt x="10" y="79"/>
                      <a:pt x="10" y="80"/>
                    </a:cubicBezTo>
                    <a:cubicBezTo>
                      <a:pt x="11" y="80"/>
                      <a:pt x="11" y="80"/>
                      <a:pt x="11" y="80"/>
                    </a:cubicBezTo>
                    <a:cubicBezTo>
                      <a:pt x="14" y="82"/>
                      <a:pt x="14" y="84"/>
                      <a:pt x="12" y="87"/>
                    </a:cubicBezTo>
                    <a:cubicBezTo>
                      <a:pt x="10" y="87"/>
                      <a:pt x="11" y="86"/>
                      <a:pt x="10" y="85"/>
                    </a:cubicBezTo>
                    <a:cubicBezTo>
                      <a:pt x="8" y="86"/>
                      <a:pt x="13" y="88"/>
                      <a:pt x="13" y="90"/>
                    </a:cubicBezTo>
                    <a:cubicBezTo>
                      <a:pt x="11" y="92"/>
                      <a:pt x="10" y="90"/>
                      <a:pt x="9" y="90"/>
                    </a:cubicBezTo>
                    <a:cubicBezTo>
                      <a:pt x="12" y="97"/>
                      <a:pt x="5" y="100"/>
                      <a:pt x="15" y="104"/>
                    </a:cubicBezTo>
                    <a:cubicBezTo>
                      <a:pt x="17" y="104"/>
                      <a:pt x="18" y="102"/>
                      <a:pt x="19" y="105"/>
                    </a:cubicBezTo>
                    <a:cubicBezTo>
                      <a:pt x="22" y="100"/>
                      <a:pt x="18" y="97"/>
                      <a:pt x="15" y="93"/>
                    </a:cubicBezTo>
                    <a:cubicBezTo>
                      <a:pt x="15" y="94"/>
                      <a:pt x="15" y="94"/>
                      <a:pt x="15" y="94"/>
                    </a:cubicBezTo>
                    <a:cubicBezTo>
                      <a:pt x="6" y="91"/>
                      <a:pt x="17" y="92"/>
                      <a:pt x="13" y="87"/>
                    </a:cubicBezTo>
                    <a:cubicBezTo>
                      <a:pt x="17" y="88"/>
                      <a:pt x="17" y="90"/>
                      <a:pt x="19" y="91"/>
                    </a:cubicBezTo>
                    <a:cubicBezTo>
                      <a:pt x="26" y="85"/>
                      <a:pt x="14" y="83"/>
                      <a:pt x="23" y="79"/>
                    </a:cubicBezTo>
                    <a:cubicBezTo>
                      <a:pt x="23" y="80"/>
                      <a:pt x="23" y="80"/>
                      <a:pt x="23" y="80"/>
                    </a:cubicBezTo>
                    <a:cubicBezTo>
                      <a:pt x="24" y="79"/>
                      <a:pt x="22" y="77"/>
                      <a:pt x="21" y="76"/>
                    </a:cubicBezTo>
                    <a:cubicBezTo>
                      <a:pt x="20" y="76"/>
                      <a:pt x="20" y="78"/>
                      <a:pt x="19" y="79"/>
                    </a:cubicBezTo>
                    <a:cubicBezTo>
                      <a:pt x="18" y="77"/>
                      <a:pt x="14" y="77"/>
                      <a:pt x="12" y="76"/>
                    </a:cubicBezTo>
                    <a:cubicBezTo>
                      <a:pt x="16" y="75"/>
                      <a:pt x="10" y="74"/>
                      <a:pt x="12" y="72"/>
                    </a:cubicBezTo>
                    <a:cubicBezTo>
                      <a:pt x="16" y="71"/>
                      <a:pt x="15" y="74"/>
                      <a:pt x="18" y="75"/>
                    </a:cubicBezTo>
                    <a:cubicBezTo>
                      <a:pt x="15" y="72"/>
                      <a:pt x="15" y="72"/>
                      <a:pt x="15" y="72"/>
                    </a:cubicBezTo>
                    <a:cubicBezTo>
                      <a:pt x="15" y="69"/>
                      <a:pt x="19" y="69"/>
                      <a:pt x="21" y="68"/>
                    </a:cubicBezTo>
                    <a:cubicBezTo>
                      <a:pt x="18" y="66"/>
                      <a:pt x="19" y="69"/>
                      <a:pt x="15" y="68"/>
                    </a:cubicBezTo>
                    <a:cubicBezTo>
                      <a:pt x="20" y="65"/>
                      <a:pt x="18" y="53"/>
                      <a:pt x="14" y="47"/>
                    </a:cubicBezTo>
                    <a:cubicBezTo>
                      <a:pt x="15" y="49"/>
                      <a:pt x="19" y="48"/>
                      <a:pt x="18" y="50"/>
                    </a:cubicBezTo>
                    <a:cubicBezTo>
                      <a:pt x="19" y="50"/>
                      <a:pt x="17" y="47"/>
                      <a:pt x="14" y="47"/>
                    </a:cubicBezTo>
                    <a:cubicBezTo>
                      <a:pt x="11" y="43"/>
                      <a:pt x="13" y="38"/>
                      <a:pt x="16" y="34"/>
                    </a:cubicBezTo>
                    <a:cubicBezTo>
                      <a:pt x="13" y="35"/>
                      <a:pt x="13" y="35"/>
                      <a:pt x="13" y="35"/>
                    </a:cubicBezTo>
                    <a:cubicBezTo>
                      <a:pt x="8" y="32"/>
                      <a:pt x="16" y="27"/>
                      <a:pt x="13" y="22"/>
                    </a:cubicBezTo>
                    <a:cubicBezTo>
                      <a:pt x="13" y="22"/>
                      <a:pt x="13" y="22"/>
                      <a:pt x="13" y="22"/>
                    </a:cubicBezTo>
                    <a:cubicBezTo>
                      <a:pt x="13" y="20"/>
                      <a:pt x="5" y="19"/>
                      <a:pt x="7" y="16"/>
                    </a:cubicBezTo>
                    <a:cubicBezTo>
                      <a:pt x="10" y="17"/>
                      <a:pt x="10" y="18"/>
                      <a:pt x="14" y="1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24" name="Freeform 1113"/>
              <p:cNvSpPr>
                <a:spLocks/>
              </p:cNvSpPr>
              <p:nvPr/>
            </p:nvSpPr>
            <p:spPr bwMode="auto">
              <a:xfrm>
                <a:off x="4048" y="2605"/>
                <a:ext cx="8" cy="4"/>
              </a:xfrm>
              <a:custGeom>
                <a:avLst/>
                <a:gdLst>
                  <a:gd name="T0" fmla="*/ 4 w 9"/>
                  <a:gd name="T1" fmla="*/ 2 h 4"/>
                  <a:gd name="T2" fmla="*/ 8 w 9"/>
                  <a:gd name="T3" fmla="*/ 4 h 4"/>
                  <a:gd name="T4" fmla="*/ 1 w 9"/>
                  <a:gd name="T5" fmla="*/ 0 h 4"/>
                  <a:gd name="T6" fmla="*/ 2 w 9"/>
                  <a:gd name="T7" fmla="*/ 3 h 4"/>
                  <a:gd name="T8" fmla="*/ 4 w 9"/>
                  <a:gd name="T9" fmla="*/ 2 h 4"/>
                </a:gdLst>
                <a:ahLst/>
                <a:cxnLst>
                  <a:cxn ang="0">
                    <a:pos x="T0" y="T1"/>
                  </a:cxn>
                  <a:cxn ang="0">
                    <a:pos x="T2" y="T3"/>
                  </a:cxn>
                  <a:cxn ang="0">
                    <a:pos x="T4" y="T5"/>
                  </a:cxn>
                  <a:cxn ang="0">
                    <a:pos x="T6" y="T7"/>
                  </a:cxn>
                  <a:cxn ang="0">
                    <a:pos x="T8" y="T9"/>
                  </a:cxn>
                </a:cxnLst>
                <a:rect l="0" t="0" r="r" b="b"/>
                <a:pathLst>
                  <a:path w="9" h="4">
                    <a:moveTo>
                      <a:pt x="4" y="2"/>
                    </a:moveTo>
                    <a:cubicBezTo>
                      <a:pt x="8" y="4"/>
                      <a:pt x="8" y="4"/>
                      <a:pt x="8" y="4"/>
                    </a:cubicBezTo>
                    <a:cubicBezTo>
                      <a:pt x="9" y="2"/>
                      <a:pt x="3" y="0"/>
                      <a:pt x="1" y="0"/>
                    </a:cubicBezTo>
                    <a:cubicBezTo>
                      <a:pt x="2" y="1"/>
                      <a:pt x="0" y="3"/>
                      <a:pt x="2" y="3"/>
                    </a:cubicBezTo>
                    <a:cubicBezTo>
                      <a:pt x="3" y="3"/>
                      <a:pt x="4" y="3"/>
                      <a:pt x="4"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25" name="Freeform 1114"/>
              <p:cNvSpPr>
                <a:spLocks/>
              </p:cNvSpPr>
              <p:nvPr/>
            </p:nvSpPr>
            <p:spPr bwMode="auto">
              <a:xfrm>
                <a:off x="4041" y="2560"/>
                <a:ext cx="17" cy="45"/>
              </a:xfrm>
              <a:custGeom>
                <a:avLst/>
                <a:gdLst>
                  <a:gd name="T0" fmla="*/ 11 w 20"/>
                  <a:gd name="T1" fmla="*/ 18 h 52"/>
                  <a:gd name="T2" fmla="*/ 7 w 20"/>
                  <a:gd name="T3" fmla="*/ 17 h 52"/>
                  <a:gd name="T4" fmla="*/ 6 w 20"/>
                  <a:gd name="T5" fmla="*/ 37 h 52"/>
                  <a:gd name="T6" fmla="*/ 13 w 20"/>
                  <a:gd name="T7" fmla="*/ 44 h 52"/>
                  <a:gd name="T8" fmla="*/ 8 w 20"/>
                  <a:gd name="T9" fmla="*/ 45 h 52"/>
                  <a:gd name="T10" fmla="*/ 13 w 20"/>
                  <a:gd name="T11" fmla="*/ 50 h 52"/>
                  <a:gd name="T12" fmla="*/ 11 w 20"/>
                  <a:gd name="T13" fmla="*/ 47 h 52"/>
                  <a:gd name="T14" fmla="*/ 14 w 20"/>
                  <a:gd name="T15" fmla="*/ 48 h 52"/>
                  <a:gd name="T16" fmla="*/ 13 w 20"/>
                  <a:gd name="T17" fmla="*/ 44 h 52"/>
                  <a:gd name="T18" fmla="*/ 16 w 20"/>
                  <a:gd name="T19" fmla="*/ 45 h 52"/>
                  <a:gd name="T20" fmla="*/ 10 w 20"/>
                  <a:gd name="T21" fmla="*/ 36 h 52"/>
                  <a:gd name="T22" fmla="*/ 16 w 20"/>
                  <a:gd name="T23" fmla="*/ 36 h 52"/>
                  <a:gd name="T24" fmla="*/ 17 w 20"/>
                  <a:gd name="T25" fmla="*/ 27 h 52"/>
                  <a:gd name="T26" fmla="*/ 16 w 20"/>
                  <a:gd name="T27" fmla="*/ 28 h 52"/>
                  <a:gd name="T28" fmla="*/ 11 w 20"/>
                  <a:gd name="T29" fmla="*/ 29 h 52"/>
                  <a:gd name="T30" fmla="*/ 17 w 20"/>
                  <a:gd name="T31" fmla="*/ 25 h 52"/>
                  <a:gd name="T32" fmla="*/ 14 w 20"/>
                  <a:gd name="T33" fmla="*/ 8 h 52"/>
                  <a:gd name="T34" fmla="*/ 7 w 20"/>
                  <a:gd name="T35" fmla="*/ 4 h 52"/>
                  <a:gd name="T36" fmla="*/ 12 w 20"/>
                  <a:gd name="T37" fmla="*/ 6 h 52"/>
                  <a:gd name="T38" fmla="*/ 14 w 20"/>
                  <a:gd name="T39" fmla="*/ 2 h 52"/>
                  <a:gd name="T40" fmla="*/ 4 w 20"/>
                  <a:gd name="T41" fmla="*/ 0 h 52"/>
                  <a:gd name="T42" fmla="*/ 11 w 20"/>
                  <a:gd name="T43" fmla="*/ 1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52">
                    <a:moveTo>
                      <a:pt x="11" y="18"/>
                    </a:moveTo>
                    <a:cubicBezTo>
                      <a:pt x="10" y="17"/>
                      <a:pt x="8" y="18"/>
                      <a:pt x="7" y="17"/>
                    </a:cubicBezTo>
                    <a:cubicBezTo>
                      <a:pt x="8" y="25"/>
                      <a:pt x="9" y="34"/>
                      <a:pt x="6" y="37"/>
                    </a:cubicBezTo>
                    <a:cubicBezTo>
                      <a:pt x="5" y="40"/>
                      <a:pt x="11" y="40"/>
                      <a:pt x="13" y="44"/>
                    </a:cubicBezTo>
                    <a:cubicBezTo>
                      <a:pt x="8" y="45"/>
                      <a:pt x="8" y="45"/>
                      <a:pt x="8" y="45"/>
                    </a:cubicBezTo>
                    <a:cubicBezTo>
                      <a:pt x="11" y="47"/>
                      <a:pt x="7" y="52"/>
                      <a:pt x="13" y="50"/>
                    </a:cubicBezTo>
                    <a:cubicBezTo>
                      <a:pt x="14" y="50"/>
                      <a:pt x="10" y="49"/>
                      <a:pt x="11" y="47"/>
                    </a:cubicBezTo>
                    <a:cubicBezTo>
                      <a:pt x="14" y="48"/>
                      <a:pt x="14" y="48"/>
                      <a:pt x="14" y="48"/>
                    </a:cubicBezTo>
                    <a:cubicBezTo>
                      <a:pt x="13" y="44"/>
                      <a:pt x="13" y="44"/>
                      <a:pt x="13" y="44"/>
                    </a:cubicBezTo>
                    <a:cubicBezTo>
                      <a:pt x="16" y="45"/>
                      <a:pt x="16" y="45"/>
                      <a:pt x="16" y="45"/>
                    </a:cubicBezTo>
                    <a:cubicBezTo>
                      <a:pt x="20" y="41"/>
                      <a:pt x="7" y="42"/>
                      <a:pt x="10" y="36"/>
                    </a:cubicBezTo>
                    <a:cubicBezTo>
                      <a:pt x="16" y="36"/>
                      <a:pt x="16" y="36"/>
                      <a:pt x="16" y="36"/>
                    </a:cubicBezTo>
                    <a:cubicBezTo>
                      <a:pt x="16" y="32"/>
                      <a:pt x="14" y="30"/>
                      <a:pt x="17" y="27"/>
                    </a:cubicBezTo>
                    <a:cubicBezTo>
                      <a:pt x="17" y="27"/>
                      <a:pt x="14" y="27"/>
                      <a:pt x="16" y="28"/>
                    </a:cubicBezTo>
                    <a:cubicBezTo>
                      <a:pt x="15" y="28"/>
                      <a:pt x="13" y="29"/>
                      <a:pt x="11" y="29"/>
                    </a:cubicBezTo>
                    <a:cubicBezTo>
                      <a:pt x="7" y="23"/>
                      <a:pt x="15" y="30"/>
                      <a:pt x="17" y="25"/>
                    </a:cubicBezTo>
                    <a:cubicBezTo>
                      <a:pt x="13" y="21"/>
                      <a:pt x="9" y="11"/>
                      <a:pt x="14" y="8"/>
                    </a:cubicBezTo>
                    <a:cubicBezTo>
                      <a:pt x="11" y="11"/>
                      <a:pt x="7" y="7"/>
                      <a:pt x="7" y="4"/>
                    </a:cubicBezTo>
                    <a:cubicBezTo>
                      <a:pt x="9" y="3"/>
                      <a:pt x="11" y="5"/>
                      <a:pt x="12" y="6"/>
                    </a:cubicBezTo>
                    <a:cubicBezTo>
                      <a:pt x="13" y="4"/>
                      <a:pt x="15" y="3"/>
                      <a:pt x="14" y="2"/>
                    </a:cubicBezTo>
                    <a:cubicBezTo>
                      <a:pt x="10" y="4"/>
                      <a:pt x="6" y="3"/>
                      <a:pt x="4" y="0"/>
                    </a:cubicBezTo>
                    <a:cubicBezTo>
                      <a:pt x="0" y="6"/>
                      <a:pt x="11" y="11"/>
                      <a:pt x="11" y="1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26" name="Freeform 1115"/>
              <p:cNvSpPr>
                <a:spLocks/>
              </p:cNvSpPr>
              <p:nvPr/>
            </p:nvSpPr>
            <p:spPr bwMode="auto">
              <a:xfrm>
                <a:off x="4046" y="2573"/>
                <a:ext cx="1" cy="2"/>
              </a:xfrm>
              <a:custGeom>
                <a:avLst/>
                <a:gdLst>
                  <a:gd name="T0" fmla="*/ 0 w 1"/>
                  <a:gd name="T1" fmla="*/ 1 h 2"/>
                  <a:gd name="T2" fmla="*/ 1 w 1"/>
                  <a:gd name="T3" fmla="*/ 2 h 2"/>
                  <a:gd name="T4" fmla="*/ 1 w 1"/>
                  <a:gd name="T5" fmla="*/ 0 h 2"/>
                  <a:gd name="T6" fmla="*/ 0 w 1"/>
                  <a:gd name="T7" fmla="*/ 1 h 2"/>
                </a:gdLst>
                <a:ahLst/>
                <a:cxnLst>
                  <a:cxn ang="0">
                    <a:pos x="T0" y="T1"/>
                  </a:cxn>
                  <a:cxn ang="0">
                    <a:pos x="T2" y="T3"/>
                  </a:cxn>
                  <a:cxn ang="0">
                    <a:pos x="T4" y="T5"/>
                  </a:cxn>
                  <a:cxn ang="0">
                    <a:pos x="T6" y="T7"/>
                  </a:cxn>
                </a:cxnLst>
                <a:rect l="0" t="0" r="r" b="b"/>
                <a:pathLst>
                  <a:path w="1" h="2">
                    <a:moveTo>
                      <a:pt x="0" y="1"/>
                    </a:moveTo>
                    <a:lnTo>
                      <a:pt x="1" y="2"/>
                    </a:ln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27" name="Freeform 1116"/>
              <p:cNvSpPr>
                <a:spLocks/>
              </p:cNvSpPr>
              <p:nvPr/>
            </p:nvSpPr>
            <p:spPr bwMode="auto">
              <a:xfrm>
                <a:off x="4122" y="3252"/>
                <a:ext cx="3" cy="1"/>
              </a:xfrm>
              <a:custGeom>
                <a:avLst/>
                <a:gdLst>
                  <a:gd name="T0" fmla="*/ 2 w 3"/>
                  <a:gd name="T1" fmla="*/ 1 h 1"/>
                  <a:gd name="T2" fmla="*/ 3 w 3"/>
                  <a:gd name="T3" fmla="*/ 0 h 1"/>
                  <a:gd name="T4" fmla="*/ 0 w 3"/>
                  <a:gd name="T5" fmla="*/ 0 h 1"/>
                  <a:gd name="T6" fmla="*/ 2 w 3"/>
                  <a:gd name="T7" fmla="*/ 1 h 1"/>
                </a:gdLst>
                <a:ahLst/>
                <a:cxnLst>
                  <a:cxn ang="0">
                    <a:pos x="T0" y="T1"/>
                  </a:cxn>
                  <a:cxn ang="0">
                    <a:pos x="T2" y="T3"/>
                  </a:cxn>
                  <a:cxn ang="0">
                    <a:pos x="T4" y="T5"/>
                  </a:cxn>
                  <a:cxn ang="0">
                    <a:pos x="T6" y="T7"/>
                  </a:cxn>
                </a:cxnLst>
                <a:rect l="0" t="0" r="r" b="b"/>
                <a:pathLst>
                  <a:path w="3" h="1">
                    <a:moveTo>
                      <a:pt x="2" y="1"/>
                    </a:moveTo>
                    <a:lnTo>
                      <a:pt x="3" y="0"/>
                    </a:ln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28" name="Freeform 1117"/>
              <p:cNvSpPr>
                <a:spLocks/>
              </p:cNvSpPr>
              <p:nvPr/>
            </p:nvSpPr>
            <p:spPr bwMode="auto">
              <a:xfrm>
                <a:off x="4121" y="3248"/>
                <a:ext cx="14" cy="4"/>
              </a:xfrm>
              <a:custGeom>
                <a:avLst/>
                <a:gdLst>
                  <a:gd name="T0" fmla="*/ 16 w 16"/>
                  <a:gd name="T1" fmla="*/ 1 h 4"/>
                  <a:gd name="T2" fmla="*/ 14 w 16"/>
                  <a:gd name="T3" fmla="*/ 0 h 4"/>
                  <a:gd name="T4" fmla="*/ 0 w 16"/>
                  <a:gd name="T5" fmla="*/ 2 h 4"/>
                  <a:gd name="T6" fmla="*/ 9 w 16"/>
                  <a:gd name="T7" fmla="*/ 4 h 4"/>
                  <a:gd name="T8" fmla="*/ 6 w 16"/>
                  <a:gd name="T9" fmla="*/ 2 h 4"/>
                  <a:gd name="T10" fmla="*/ 12 w 16"/>
                  <a:gd name="T11" fmla="*/ 4 h 4"/>
                  <a:gd name="T12" fmla="*/ 11 w 16"/>
                  <a:gd name="T13" fmla="*/ 1 h 4"/>
                  <a:gd name="T14" fmla="*/ 16 w 16"/>
                  <a:gd name="T15" fmla="*/ 1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4">
                    <a:moveTo>
                      <a:pt x="16" y="1"/>
                    </a:moveTo>
                    <a:cubicBezTo>
                      <a:pt x="14" y="0"/>
                      <a:pt x="14" y="0"/>
                      <a:pt x="14" y="0"/>
                    </a:cubicBezTo>
                    <a:cubicBezTo>
                      <a:pt x="4" y="1"/>
                      <a:pt x="7" y="0"/>
                      <a:pt x="0" y="2"/>
                    </a:cubicBezTo>
                    <a:cubicBezTo>
                      <a:pt x="1" y="3"/>
                      <a:pt x="5" y="4"/>
                      <a:pt x="9" y="4"/>
                    </a:cubicBezTo>
                    <a:cubicBezTo>
                      <a:pt x="8" y="3"/>
                      <a:pt x="4" y="3"/>
                      <a:pt x="6" y="2"/>
                    </a:cubicBezTo>
                    <a:cubicBezTo>
                      <a:pt x="9" y="2"/>
                      <a:pt x="8" y="3"/>
                      <a:pt x="12" y="4"/>
                    </a:cubicBezTo>
                    <a:cubicBezTo>
                      <a:pt x="16" y="2"/>
                      <a:pt x="10" y="3"/>
                      <a:pt x="11" y="1"/>
                    </a:cubicBezTo>
                    <a:lnTo>
                      <a:pt x="16"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29" name="Freeform 1118"/>
              <p:cNvSpPr>
                <a:spLocks/>
              </p:cNvSpPr>
              <p:nvPr/>
            </p:nvSpPr>
            <p:spPr bwMode="auto">
              <a:xfrm>
                <a:off x="4126" y="3247"/>
                <a:ext cx="5" cy="1"/>
              </a:xfrm>
              <a:custGeom>
                <a:avLst/>
                <a:gdLst>
                  <a:gd name="T0" fmla="*/ 0 w 5"/>
                  <a:gd name="T1" fmla="*/ 1 h 1"/>
                  <a:gd name="T2" fmla="*/ 5 w 5"/>
                  <a:gd name="T3" fmla="*/ 1 h 1"/>
                  <a:gd name="T4" fmla="*/ 0 w 5"/>
                  <a:gd name="T5" fmla="*/ 1 h 1"/>
                </a:gdLst>
                <a:ahLst/>
                <a:cxnLst>
                  <a:cxn ang="0">
                    <a:pos x="T0" y="T1"/>
                  </a:cxn>
                  <a:cxn ang="0">
                    <a:pos x="T2" y="T3"/>
                  </a:cxn>
                  <a:cxn ang="0">
                    <a:pos x="T4" y="T5"/>
                  </a:cxn>
                </a:cxnLst>
                <a:rect l="0" t="0" r="r" b="b"/>
                <a:pathLst>
                  <a:path w="5" h="1">
                    <a:moveTo>
                      <a:pt x="0" y="1"/>
                    </a:moveTo>
                    <a:cubicBezTo>
                      <a:pt x="5" y="1"/>
                      <a:pt x="5" y="1"/>
                      <a:pt x="5" y="1"/>
                    </a:cubicBezTo>
                    <a:cubicBezTo>
                      <a:pt x="3" y="1"/>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30" name="Freeform 1119"/>
              <p:cNvSpPr>
                <a:spLocks/>
              </p:cNvSpPr>
              <p:nvPr/>
            </p:nvSpPr>
            <p:spPr bwMode="auto">
              <a:xfrm>
                <a:off x="4123" y="3247"/>
                <a:ext cx="6" cy="0"/>
              </a:xfrm>
              <a:custGeom>
                <a:avLst/>
                <a:gdLst>
                  <a:gd name="T0" fmla="*/ 2 w 7"/>
                  <a:gd name="T1" fmla="*/ 1 h 1"/>
                  <a:gd name="T2" fmla="*/ 7 w 7"/>
                  <a:gd name="T3" fmla="*/ 1 h 1"/>
                  <a:gd name="T4" fmla="*/ 0 w 7"/>
                  <a:gd name="T5" fmla="*/ 0 h 1"/>
                  <a:gd name="T6" fmla="*/ 2 w 7"/>
                  <a:gd name="T7" fmla="*/ 1 h 1"/>
                </a:gdLst>
                <a:ahLst/>
                <a:cxnLst>
                  <a:cxn ang="0">
                    <a:pos x="T0" y="T1"/>
                  </a:cxn>
                  <a:cxn ang="0">
                    <a:pos x="T2" y="T3"/>
                  </a:cxn>
                  <a:cxn ang="0">
                    <a:pos x="T4" y="T5"/>
                  </a:cxn>
                  <a:cxn ang="0">
                    <a:pos x="T6" y="T7"/>
                  </a:cxn>
                </a:cxnLst>
                <a:rect l="0" t="0" r="r" b="b"/>
                <a:pathLst>
                  <a:path w="7" h="1">
                    <a:moveTo>
                      <a:pt x="2" y="1"/>
                    </a:moveTo>
                    <a:cubicBezTo>
                      <a:pt x="3" y="0"/>
                      <a:pt x="6" y="1"/>
                      <a:pt x="7" y="1"/>
                    </a:cubicBezTo>
                    <a:cubicBezTo>
                      <a:pt x="0" y="0"/>
                      <a:pt x="0" y="0"/>
                      <a:pt x="0" y="0"/>
                    </a:cubicBez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31" name="Freeform 1120"/>
              <p:cNvSpPr>
                <a:spLocks/>
              </p:cNvSpPr>
              <p:nvPr/>
            </p:nvSpPr>
            <p:spPr bwMode="auto">
              <a:xfrm>
                <a:off x="4124" y="3244"/>
                <a:ext cx="1" cy="1"/>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1" y="0"/>
                    </a:cubicBezTo>
                    <a:cubicBezTo>
                      <a:pt x="0" y="0"/>
                      <a:pt x="1"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32" name="Freeform 1121"/>
              <p:cNvSpPr>
                <a:spLocks/>
              </p:cNvSpPr>
              <p:nvPr/>
            </p:nvSpPr>
            <p:spPr bwMode="auto">
              <a:xfrm>
                <a:off x="4123" y="3243"/>
                <a:ext cx="10" cy="3"/>
              </a:xfrm>
              <a:custGeom>
                <a:avLst/>
                <a:gdLst>
                  <a:gd name="T0" fmla="*/ 2 w 12"/>
                  <a:gd name="T1" fmla="*/ 0 h 3"/>
                  <a:gd name="T2" fmla="*/ 2 w 12"/>
                  <a:gd name="T3" fmla="*/ 1 h 3"/>
                  <a:gd name="T4" fmla="*/ 3 w 12"/>
                  <a:gd name="T5" fmla="*/ 1 h 3"/>
                  <a:gd name="T6" fmla="*/ 8 w 12"/>
                  <a:gd name="T7" fmla="*/ 2 h 3"/>
                  <a:gd name="T8" fmla="*/ 8 w 12"/>
                  <a:gd name="T9" fmla="*/ 3 h 3"/>
                  <a:gd name="T10" fmla="*/ 12 w 12"/>
                  <a:gd name="T11" fmla="*/ 2 h 3"/>
                  <a:gd name="T12" fmla="*/ 2 w 12"/>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12" h="3">
                    <a:moveTo>
                      <a:pt x="2" y="0"/>
                    </a:moveTo>
                    <a:cubicBezTo>
                      <a:pt x="0" y="0"/>
                      <a:pt x="1" y="1"/>
                      <a:pt x="2" y="1"/>
                    </a:cubicBezTo>
                    <a:cubicBezTo>
                      <a:pt x="3" y="1"/>
                      <a:pt x="3" y="1"/>
                      <a:pt x="3" y="1"/>
                    </a:cubicBezTo>
                    <a:cubicBezTo>
                      <a:pt x="5" y="1"/>
                      <a:pt x="9" y="1"/>
                      <a:pt x="8" y="2"/>
                    </a:cubicBezTo>
                    <a:cubicBezTo>
                      <a:pt x="9" y="3"/>
                      <a:pt x="5" y="3"/>
                      <a:pt x="8" y="3"/>
                    </a:cubicBezTo>
                    <a:cubicBezTo>
                      <a:pt x="12" y="2"/>
                      <a:pt x="12" y="2"/>
                      <a:pt x="12" y="2"/>
                    </a:cubicBezTo>
                    <a:cubicBezTo>
                      <a:pt x="11" y="1"/>
                      <a:pt x="4" y="0"/>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33" name="Freeform 1122"/>
              <p:cNvSpPr>
                <a:spLocks/>
              </p:cNvSpPr>
              <p:nvPr/>
            </p:nvSpPr>
            <p:spPr bwMode="auto">
              <a:xfrm>
                <a:off x="4125" y="3245"/>
                <a:ext cx="1"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0" y="0"/>
                      <a:pt x="0" y="0"/>
                    </a:cubicBezTo>
                    <a:cubicBezTo>
                      <a:pt x="1" y="0"/>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34" name="Freeform 1123"/>
              <p:cNvSpPr>
                <a:spLocks/>
              </p:cNvSpPr>
              <p:nvPr/>
            </p:nvSpPr>
            <p:spPr bwMode="auto">
              <a:xfrm>
                <a:off x="4125" y="3246"/>
                <a:ext cx="2" cy="1"/>
              </a:xfrm>
              <a:custGeom>
                <a:avLst/>
                <a:gdLst>
                  <a:gd name="T0" fmla="*/ 0 w 2"/>
                  <a:gd name="T1" fmla="*/ 0 h 1"/>
                  <a:gd name="T2" fmla="*/ 0 w 2"/>
                  <a:gd name="T3" fmla="*/ 1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lnTo>
                      <a:pt x="0" y="1"/>
                    </a:lnTo>
                    <a:lnTo>
                      <a:pt x="2"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35" name="Freeform 1124"/>
              <p:cNvSpPr>
                <a:spLocks/>
              </p:cNvSpPr>
              <p:nvPr/>
            </p:nvSpPr>
            <p:spPr bwMode="auto">
              <a:xfrm>
                <a:off x="4124" y="3240"/>
                <a:ext cx="11" cy="2"/>
              </a:xfrm>
              <a:custGeom>
                <a:avLst/>
                <a:gdLst>
                  <a:gd name="T0" fmla="*/ 1 w 13"/>
                  <a:gd name="T1" fmla="*/ 1 h 3"/>
                  <a:gd name="T2" fmla="*/ 5 w 13"/>
                  <a:gd name="T3" fmla="*/ 3 h 3"/>
                  <a:gd name="T4" fmla="*/ 13 w 13"/>
                  <a:gd name="T5" fmla="*/ 2 h 3"/>
                  <a:gd name="T6" fmla="*/ 11 w 13"/>
                  <a:gd name="T7" fmla="*/ 0 h 3"/>
                  <a:gd name="T8" fmla="*/ 1 w 13"/>
                  <a:gd name="T9" fmla="*/ 1 h 3"/>
                </a:gdLst>
                <a:ahLst/>
                <a:cxnLst>
                  <a:cxn ang="0">
                    <a:pos x="T0" y="T1"/>
                  </a:cxn>
                  <a:cxn ang="0">
                    <a:pos x="T2" y="T3"/>
                  </a:cxn>
                  <a:cxn ang="0">
                    <a:pos x="T4" y="T5"/>
                  </a:cxn>
                  <a:cxn ang="0">
                    <a:pos x="T6" y="T7"/>
                  </a:cxn>
                  <a:cxn ang="0">
                    <a:pos x="T8" y="T9"/>
                  </a:cxn>
                </a:cxnLst>
                <a:rect l="0" t="0" r="r" b="b"/>
                <a:pathLst>
                  <a:path w="13" h="3">
                    <a:moveTo>
                      <a:pt x="1" y="1"/>
                    </a:moveTo>
                    <a:cubicBezTo>
                      <a:pt x="7" y="1"/>
                      <a:pt x="0" y="3"/>
                      <a:pt x="5" y="3"/>
                    </a:cubicBezTo>
                    <a:cubicBezTo>
                      <a:pt x="5" y="2"/>
                      <a:pt x="10" y="1"/>
                      <a:pt x="13" y="2"/>
                    </a:cubicBezTo>
                    <a:cubicBezTo>
                      <a:pt x="11" y="0"/>
                      <a:pt x="11" y="0"/>
                      <a:pt x="11" y="0"/>
                    </a:cubicBezTo>
                    <a:cubicBezTo>
                      <a:pt x="9" y="0"/>
                      <a:pt x="4" y="0"/>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36" name="Freeform 1125"/>
              <p:cNvSpPr>
                <a:spLocks/>
              </p:cNvSpPr>
              <p:nvPr/>
            </p:nvSpPr>
            <p:spPr bwMode="auto">
              <a:xfrm>
                <a:off x="4138" y="3238"/>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37" name="Freeform 1126"/>
              <p:cNvSpPr>
                <a:spLocks/>
              </p:cNvSpPr>
              <p:nvPr/>
            </p:nvSpPr>
            <p:spPr bwMode="auto">
              <a:xfrm>
                <a:off x="4127" y="3233"/>
                <a:ext cx="15" cy="6"/>
              </a:xfrm>
              <a:custGeom>
                <a:avLst/>
                <a:gdLst>
                  <a:gd name="T0" fmla="*/ 2 w 17"/>
                  <a:gd name="T1" fmla="*/ 0 h 7"/>
                  <a:gd name="T2" fmla="*/ 9 w 17"/>
                  <a:gd name="T3" fmla="*/ 3 h 7"/>
                  <a:gd name="T4" fmla="*/ 4 w 17"/>
                  <a:gd name="T5" fmla="*/ 3 h 7"/>
                  <a:gd name="T6" fmla="*/ 6 w 17"/>
                  <a:gd name="T7" fmla="*/ 5 h 7"/>
                  <a:gd name="T8" fmla="*/ 0 w 17"/>
                  <a:gd name="T9" fmla="*/ 4 h 7"/>
                  <a:gd name="T10" fmla="*/ 6 w 17"/>
                  <a:gd name="T11" fmla="*/ 6 h 7"/>
                  <a:gd name="T12" fmla="*/ 2 w 17"/>
                  <a:gd name="T13" fmla="*/ 7 h 7"/>
                  <a:gd name="T14" fmla="*/ 9 w 17"/>
                  <a:gd name="T15" fmla="*/ 7 h 7"/>
                  <a:gd name="T16" fmla="*/ 8 w 17"/>
                  <a:gd name="T17" fmla="*/ 6 h 7"/>
                  <a:gd name="T18" fmla="*/ 12 w 17"/>
                  <a:gd name="T19" fmla="*/ 6 h 7"/>
                  <a:gd name="T20" fmla="*/ 16 w 17"/>
                  <a:gd name="T21" fmla="*/ 3 h 7"/>
                  <a:gd name="T22" fmla="*/ 2 w 17"/>
                  <a:gd name="T2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7">
                    <a:moveTo>
                      <a:pt x="2" y="0"/>
                    </a:moveTo>
                    <a:cubicBezTo>
                      <a:pt x="9" y="3"/>
                      <a:pt x="9" y="3"/>
                      <a:pt x="9" y="3"/>
                    </a:cubicBezTo>
                    <a:cubicBezTo>
                      <a:pt x="6" y="3"/>
                      <a:pt x="4" y="3"/>
                      <a:pt x="4" y="3"/>
                    </a:cubicBezTo>
                    <a:cubicBezTo>
                      <a:pt x="3" y="4"/>
                      <a:pt x="7" y="4"/>
                      <a:pt x="6" y="5"/>
                    </a:cubicBezTo>
                    <a:cubicBezTo>
                      <a:pt x="0" y="5"/>
                      <a:pt x="6" y="3"/>
                      <a:pt x="0" y="4"/>
                    </a:cubicBezTo>
                    <a:cubicBezTo>
                      <a:pt x="1" y="5"/>
                      <a:pt x="1" y="6"/>
                      <a:pt x="6" y="6"/>
                    </a:cubicBezTo>
                    <a:cubicBezTo>
                      <a:pt x="2" y="7"/>
                      <a:pt x="2" y="7"/>
                      <a:pt x="2" y="7"/>
                    </a:cubicBezTo>
                    <a:cubicBezTo>
                      <a:pt x="9" y="7"/>
                      <a:pt x="9" y="7"/>
                      <a:pt x="9" y="7"/>
                    </a:cubicBezTo>
                    <a:cubicBezTo>
                      <a:pt x="10" y="7"/>
                      <a:pt x="3" y="6"/>
                      <a:pt x="8" y="6"/>
                    </a:cubicBezTo>
                    <a:cubicBezTo>
                      <a:pt x="11" y="6"/>
                      <a:pt x="11" y="6"/>
                      <a:pt x="12" y="6"/>
                    </a:cubicBezTo>
                    <a:cubicBezTo>
                      <a:pt x="11" y="6"/>
                      <a:pt x="17" y="4"/>
                      <a:pt x="16" y="3"/>
                    </a:cubicBezTo>
                    <a:cubicBezTo>
                      <a:pt x="16" y="1"/>
                      <a:pt x="5" y="2"/>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38" name="Freeform 1127"/>
              <p:cNvSpPr>
                <a:spLocks/>
              </p:cNvSpPr>
              <p:nvPr/>
            </p:nvSpPr>
            <p:spPr bwMode="auto">
              <a:xfrm>
                <a:off x="4134" y="3233"/>
                <a:ext cx="4" cy="0"/>
              </a:xfrm>
              <a:custGeom>
                <a:avLst/>
                <a:gdLst>
                  <a:gd name="T0" fmla="*/ 1 w 4"/>
                  <a:gd name="T1" fmla="*/ 4 w 4"/>
                  <a:gd name="T2" fmla="*/ 0 w 4"/>
                  <a:gd name="T3" fmla="*/ 1 w 4"/>
                </a:gdLst>
                <a:ahLst/>
                <a:cxnLst>
                  <a:cxn ang="0">
                    <a:pos x="T0" y="0"/>
                  </a:cxn>
                  <a:cxn ang="0">
                    <a:pos x="T1" y="0"/>
                  </a:cxn>
                  <a:cxn ang="0">
                    <a:pos x="T2" y="0"/>
                  </a:cxn>
                  <a:cxn ang="0">
                    <a:pos x="T3" y="0"/>
                  </a:cxn>
                </a:cxnLst>
                <a:rect l="0" t="0" r="r" b="b"/>
                <a:pathLst>
                  <a:path w="4">
                    <a:moveTo>
                      <a:pt x="1" y="0"/>
                    </a:moveTo>
                    <a:lnTo>
                      <a:pt x="4"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39" name="Freeform 1128"/>
              <p:cNvSpPr>
                <a:spLocks/>
              </p:cNvSpPr>
              <p:nvPr/>
            </p:nvSpPr>
            <p:spPr bwMode="auto">
              <a:xfrm>
                <a:off x="4127" y="3228"/>
                <a:ext cx="16" cy="4"/>
              </a:xfrm>
              <a:custGeom>
                <a:avLst/>
                <a:gdLst>
                  <a:gd name="T0" fmla="*/ 1 w 18"/>
                  <a:gd name="T1" fmla="*/ 3 h 5"/>
                  <a:gd name="T2" fmla="*/ 5 w 18"/>
                  <a:gd name="T3" fmla="*/ 5 h 5"/>
                  <a:gd name="T4" fmla="*/ 2 w 18"/>
                  <a:gd name="T5" fmla="*/ 5 h 5"/>
                  <a:gd name="T6" fmla="*/ 7 w 18"/>
                  <a:gd name="T7" fmla="*/ 5 h 5"/>
                  <a:gd name="T8" fmla="*/ 4 w 18"/>
                  <a:gd name="T9" fmla="*/ 3 h 5"/>
                  <a:gd name="T10" fmla="*/ 13 w 18"/>
                  <a:gd name="T11" fmla="*/ 2 h 5"/>
                  <a:gd name="T12" fmla="*/ 11 w 18"/>
                  <a:gd name="T13" fmla="*/ 3 h 5"/>
                  <a:gd name="T14" fmla="*/ 10 w 18"/>
                  <a:gd name="T15" fmla="*/ 0 h 5"/>
                  <a:gd name="T16" fmla="*/ 8 w 18"/>
                  <a:gd name="T17" fmla="*/ 0 h 5"/>
                  <a:gd name="T18" fmla="*/ 6 w 18"/>
                  <a:gd name="T19" fmla="*/ 0 h 5"/>
                  <a:gd name="T20" fmla="*/ 1 w 18"/>
                  <a:gd name="T21"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5">
                    <a:moveTo>
                      <a:pt x="1" y="3"/>
                    </a:moveTo>
                    <a:cubicBezTo>
                      <a:pt x="5" y="5"/>
                      <a:pt x="5" y="5"/>
                      <a:pt x="5" y="5"/>
                    </a:cubicBezTo>
                    <a:cubicBezTo>
                      <a:pt x="4" y="5"/>
                      <a:pt x="3" y="5"/>
                      <a:pt x="2" y="5"/>
                    </a:cubicBezTo>
                    <a:cubicBezTo>
                      <a:pt x="3" y="5"/>
                      <a:pt x="6" y="5"/>
                      <a:pt x="7" y="5"/>
                    </a:cubicBezTo>
                    <a:cubicBezTo>
                      <a:pt x="13" y="5"/>
                      <a:pt x="5" y="4"/>
                      <a:pt x="4" y="3"/>
                    </a:cubicBezTo>
                    <a:cubicBezTo>
                      <a:pt x="7" y="1"/>
                      <a:pt x="7" y="3"/>
                      <a:pt x="13" y="2"/>
                    </a:cubicBezTo>
                    <a:cubicBezTo>
                      <a:pt x="13" y="3"/>
                      <a:pt x="11" y="3"/>
                      <a:pt x="11" y="3"/>
                    </a:cubicBezTo>
                    <a:cubicBezTo>
                      <a:pt x="18" y="2"/>
                      <a:pt x="12" y="1"/>
                      <a:pt x="10" y="0"/>
                    </a:cubicBezTo>
                    <a:cubicBezTo>
                      <a:pt x="9" y="0"/>
                      <a:pt x="7" y="0"/>
                      <a:pt x="8" y="0"/>
                    </a:cubicBezTo>
                    <a:cubicBezTo>
                      <a:pt x="6" y="0"/>
                      <a:pt x="6" y="0"/>
                      <a:pt x="6" y="0"/>
                    </a:cubicBezTo>
                    <a:cubicBezTo>
                      <a:pt x="1" y="0"/>
                      <a:pt x="0" y="1"/>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40" name="Freeform 1129"/>
              <p:cNvSpPr>
                <a:spLocks/>
              </p:cNvSpPr>
              <p:nvPr/>
            </p:nvSpPr>
            <p:spPr bwMode="auto">
              <a:xfrm>
                <a:off x="4126" y="3232"/>
                <a:ext cx="3" cy="1"/>
              </a:xfrm>
              <a:custGeom>
                <a:avLst/>
                <a:gdLst>
                  <a:gd name="T0" fmla="*/ 2 w 3"/>
                  <a:gd name="T1" fmla="*/ 1 h 1"/>
                  <a:gd name="T2" fmla="*/ 3 w 3"/>
                  <a:gd name="T3" fmla="*/ 0 h 1"/>
                  <a:gd name="T4" fmla="*/ 2 w 3"/>
                  <a:gd name="T5" fmla="*/ 1 h 1"/>
                </a:gdLst>
                <a:ahLst/>
                <a:cxnLst>
                  <a:cxn ang="0">
                    <a:pos x="T0" y="T1"/>
                  </a:cxn>
                  <a:cxn ang="0">
                    <a:pos x="T2" y="T3"/>
                  </a:cxn>
                  <a:cxn ang="0">
                    <a:pos x="T4" y="T5"/>
                  </a:cxn>
                </a:cxnLst>
                <a:rect l="0" t="0" r="r" b="b"/>
                <a:pathLst>
                  <a:path w="3" h="1">
                    <a:moveTo>
                      <a:pt x="2" y="1"/>
                    </a:moveTo>
                    <a:cubicBezTo>
                      <a:pt x="1" y="0"/>
                      <a:pt x="2" y="0"/>
                      <a:pt x="3" y="0"/>
                    </a:cubicBezTo>
                    <a:cubicBezTo>
                      <a:pt x="1" y="0"/>
                      <a:pt x="0"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41" name="Freeform 1130"/>
              <p:cNvSpPr>
                <a:spLocks/>
              </p:cNvSpPr>
              <p:nvPr/>
            </p:nvSpPr>
            <p:spPr bwMode="auto">
              <a:xfrm>
                <a:off x="4135" y="3227"/>
                <a:ext cx="1" cy="1"/>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0"/>
                      <a:pt x="1" y="1"/>
                    </a:cubicBezTo>
                    <a:cubicBezTo>
                      <a:pt x="1" y="1"/>
                      <a:pt x="1" y="0"/>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42" name="Freeform 1131"/>
              <p:cNvSpPr>
                <a:spLocks/>
              </p:cNvSpPr>
              <p:nvPr/>
            </p:nvSpPr>
            <p:spPr bwMode="auto">
              <a:xfrm>
                <a:off x="4127" y="3227"/>
                <a:ext cx="3" cy="1"/>
              </a:xfrm>
              <a:custGeom>
                <a:avLst/>
                <a:gdLst>
                  <a:gd name="T0" fmla="*/ 3 w 3"/>
                  <a:gd name="T1" fmla="*/ 1 h 1"/>
                  <a:gd name="T2" fmla="*/ 3 w 3"/>
                  <a:gd name="T3" fmla="*/ 0 h 1"/>
                  <a:gd name="T4" fmla="*/ 0 w 3"/>
                  <a:gd name="T5" fmla="*/ 0 h 1"/>
                  <a:gd name="T6" fmla="*/ 3 w 3"/>
                  <a:gd name="T7" fmla="*/ 1 h 1"/>
                </a:gdLst>
                <a:ahLst/>
                <a:cxnLst>
                  <a:cxn ang="0">
                    <a:pos x="T0" y="T1"/>
                  </a:cxn>
                  <a:cxn ang="0">
                    <a:pos x="T2" y="T3"/>
                  </a:cxn>
                  <a:cxn ang="0">
                    <a:pos x="T4" y="T5"/>
                  </a:cxn>
                  <a:cxn ang="0">
                    <a:pos x="T6" y="T7"/>
                  </a:cxn>
                </a:cxnLst>
                <a:rect l="0" t="0" r="r" b="b"/>
                <a:pathLst>
                  <a:path w="3" h="1">
                    <a:moveTo>
                      <a:pt x="3" y="1"/>
                    </a:moveTo>
                    <a:cubicBezTo>
                      <a:pt x="3" y="0"/>
                      <a:pt x="3" y="0"/>
                      <a:pt x="3" y="0"/>
                    </a:cubicBezTo>
                    <a:cubicBezTo>
                      <a:pt x="0" y="0"/>
                      <a:pt x="0" y="0"/>
                      <a:pt x="0" y="0"/>
                    </a:cubicBezTo>
                    <a:cubicBezTo>
                      <a:pt x="1" y="1"/>
                      <a:pt x="1" y="1"/>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43" name="Freeform 1132"/>
              <p:cNvSpPr>
                <a:spLocks/>
              </p:cNvSpPr>
              <p:nvPr/>
            </p:nvSpPr>
            <p:spPr bwMode="auto">
              <a:xfrm>
                <a:off x="4124" y="3193"/>
                <a:ext cx="16" cy="34"/>
              </a:xfrm>
              <a:custGeom>
                <a:avLst/>
                <a:gdLst>
                  <a:gd name="T0" fmla="*/ 16 w 19"/>
                  <a:gd name="T1" fmla="*/ 0 h 39"/>
                  <a:gd name="T2" fmla="*/ 13 w 19"/>
                  <a:gd name="T3" fmla="*/ 1 h 39"/>
                  <a:gd name="T4" fmla="*/ 8 w 19"/>
                  <a:gd name="T5" fmla="*/ 0 h 39"/>
                  <a:gd name="T6" fmla="*/ 1 w 19"/>
                  <a:gd name="T7" fmla="*/ 0 h 39"/>
                  <a:gd name="T8" fmla="*/ 4 w 19"/>
                  <a:gd name="T9" fmla="*/ 3 h 39"/>
                  <a:gd name="T10" fmla="*/ 1 w 19"/>
                  <a:gd name="T11" fmla="*/ 3 h 39"/>
                  <a:gd name="T12" fmla="*/ 3 w 19"/>
                  <a:gd name="T13" fmla="*/ 9 h 39"/>
                  <a:gd name="T14" fmla="*/ 5 w 19"/>
                  <a:gd name="T15" fmla="*/ 13 h 39"/>
                  <a:gd name="T16" fmla="*/ 3 w 19"/>
                  <a:gd name="T17" fmla="*/ 29 h 39"/>
                  <a:gd name="T18" fmla="*/ 10 w 19"/>
                  <a:gd name="T19" fmla="*/ 30 h 39"/>
                  <a:gd name="T20" fmla="*/ 6 w 19"/>
                  <a:gd name="T21" fmla="*/ 31 h 39"/>
                  <a:gd name="T22" fmla="*/ 6 w 19"/>
                  <a:gd name="T23" fmla="*/ 30 h 39"/>
                  <a:gd name="T24" fmla="*/ 4 w 19"/>
                  <a:gd name="T25" fmla="*/ 35 h 39"/>
                  <a:gd name="T26" fmla="*/ 12 w 19"/>
                  <a:gd name="T27" fmla="*/ 35 h 39"/>
                  <a:gd name="T28" fmla="*/ 4 w 19"/>
                  <a:gd name="T29" fmla="*/ 37 h 39"/>
                  <a:gd name="T30" fmla="*/ 9 w 19"/>
                  <a:gd name="T31" fmla="*/ 38 h 39"/>
                  <a:gd name="T32" fmla="*/ 14 w 19"/>
                  <a:gd name="T33" fmla="*/ 37 h 39"/>
                  <a:gd name="T34" fmla="*/ 17 w 19"/>
                  <a:gd name="T35" fmla="*/ 38 h 39"/>
                  <a:gd name="T36" fmla="*/ 8 w 19"/>
                  <a:gd name="T37" fmla="*/ 27 h 39"/>
                  <a:gd name="T38" fmla="*/ 12 w 19"/>
                  <a:gd name="T39" fmla="*/ 28 h 39"/>
                  <a:gd name="T40" fmla="*/ 15 w 19"/>
                  <a:gd name="T41" fmla="*/ 21 h 39"/>
                  <a:gd name="T42" fmla="*/ 9 w 19"/>
                  <a:gd name="T43" fmla="*/ 19 h 39"/>
                  <a:gd name="T44" fmla="*/ 11 w 19"/>
                  <a:gd name="T45" fmla="*/ 18 h 39"/>
                  <a:gd name="T46" fmla="*/ 8 w 19"/>
                  <a:gd name="T47" fmla="*/ 17 h 39"/>
                  <a:gd name="T48" fmla="*/ 12 w 19"/>
                  <a:gd name="T49" fmla="*/ 15 h 39"/>
                  <a:gd name="T50" fmla="*/ 5 w 19"/>
                  <a:gd name="T51" fmla="*/ 15 h 39"/>
                  <a:gd name="T52" fmla="*/ 16 w 19"/>
                  <a:gd name="T53" fmla="*/ 11 h 39"/>
                  <a:gd name="T54" fmla="*/ 11 w 19"/>
                  <a:gd name="T55" fmla="*/ 12 h 39"/>
                  <a:gd name="T56" fmla="*/ 8 w 19"/>
                  <a:gd name="T57" fmla="*/ 11 h 39"/>
                  <a:gd name="T58" fmla="*/ 15 w 19"/>
                  <a:gd name="T59" fmla="*/ 10 h 39"/>
                  <a:gd name="T60" fmla="*/ 10 w 19"/>
                  <a:gd name="T61" fmla="*/ 7 h 39"/>
                  <a:gd name="T62" fmla="*/ 7 w 19"/>
                  <a:gd name="T63" fmla="*/ 8 h 39"/>
                  <a:gd name="T64" fmla="*/ 9 w 19"/>
                  <a:gd name="T65" fmla="*/ 4 h 39"/>
                  <a:gd name="T66" fmla="*/ 15 w 19"/>
                  <a:gd name="T67" fmla="*/ 5 h 39"/>
                  <a:gd name="T68" fmla="*/ 18 w 19"/>
                  <a:gd name="T69" fmla="*/ 4 h 39"/>
                  <a:gd name="T70" fmla="*/ 10 w 19"/>
                  <a:gd name="T71" fmla="*/ 2 h 39"/>
                  <a:gd name="T72" fmla="*/ 16 w 19"/>
                  <a:gd name="T7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 h="39">
                    <a:moveTo>
                      <a:pt x="16" y="0"/>
                    </a:moveTo>
                    <a:cubicBezTo>
                      <a:pt x="13" y="0"/>
                      <a:pt x="12" y="0"/>
                      <a:pt x="13" y="1"/>
                    </a:cubicBezTo>
                    <a:cubicBezTo>
                      <a:pt x="9" y="1"/>
                      <a:pt x="10" y="0"/>
                      <a:pt x="8" y="0"/>
                    </a:cubicBezTo>
                    <a:cubicBezTo>
                      <a:pt x="6" y="1"/>
                      <a:pt x="4" y="0"/>
                      <a:pt x="1" y="0"/>
                    </a:cubicBezTo>
                    <a:cubicBezTo>
                      <a:pt x="1" y="1"/>
                      <a:pt x="5" y="2"/>
                      <a:pt x="4" y="3"/>
                    </a:cubicBezTo>
                    <a:cubicBezTo>
                      <a:pt x="1" y="3"/>
                      <a:pt x="1" y="3"/>
                      <a:pt x="1" y="3"/>
                    </a:cubicBezTo>
                    <a:cubicBezTo>
                      <a:pt x="3" y="5"/>
                      <a:pt x="6" y="7"/>
                      <a:pt x="3" y="9"/>
                    </a:cubicBezTo>
                    <a:cubicBezTo>
                      <a:pt x="2" y="10"/>
                      <a:pt x="3" y="11"/>
                      <a:pt x="5" y="13"/>
                    </a:cubicBezTo>
                    <a:cubicBezTo>
                      <a:pt x="3" y="18"/>
                      <a:pt x="6" y="23"/>
                      <a:pt x="3" y="29"/>
                    </a:cubicBezTo>
                    <a:cubicBezTo>
                      <a:pt x="10" y="30"/>
                      <a:pt x="10" y="30"/>
                      <a:pt x="10" y="30"/>
                    </a:cubicBezTo>
                    <a:cubicBezTo>
                      <a:pt x="6" y="30"/>
                      <a:pt x="10" y="31"/>
                      <a:pt x="6" y="31"/>
                    </a:cubicBezTo>
                    <a:cubicBezTo>
                      <a:pt x="6" y="31"/>
                      <a:pt x="6" y="30"/>
                      <a:pt x="6" y="30"/>
                    </a:cubicBezTo>
                    <a:cubicBezTo>
                      <a:pt x="0" y="31"/>
                      <a:pt x="6" y="33"/>
                      <a:pt x="4" y="35"/>
                    </a:cubicBezTo>
                    <a:cubicBezTo>
                      <a:pt x="5" y="35"/>
                      <a:pt x="11" y="34"/>
                      <a:pt x="12" y="35"/>
                    </a:cubicBezTo>
                    <a:cubicBezTo>
                      <a:pt x="5" y="35"/>
                      <a:pt x="12" y="36"/>
                      <a:pt x="4" y="37"/>
                    </a:cubicBezTo>
                    <a:cubicBezTo>
                      <a:pt x="2" y="38"/>
                      <a:pt x="10" y="37"/>
                      <a:pt x="9" y="38"/>
                    </a:cubicBezTo>
                    <a:cubicBezTo>
                      <a:pt x="13" y="39"/>
                      <a:pt x="11" y="37"/>
                      <a:pt x="14" y="37"/>
                    </a:cubicBezTo>
                    <a:cubicBezTo>
                      <a:pt x="17" y="37"/>
                      <a:pt x="13" y="38"/>
                      <a:pt x="17" y="38"/>
                    </a:cubicBezTo>
                    <a:cubicBezTo>
                      <a:pt x="19" y="36"/>
                      <a:pt x="10" y="31"/>
                      <a:pt x="8" y="27"/>
                    </a:cubicBezTo>
                    <a:cubicBezTo>
                      <a:pt x="12" y="28"/>
                      <a:pt x="12" y="28"/>
                      <a:pt x="12" y="28"/>
                    </a:cubicBezTo>
                    <a:cubicBezTo>
                      <a:pt x="9" y="26"/>
                      <a:pt x="9" y="23"/>
                      <a:pt x="15" y="21"/>
                    </a:cubicBezTo>
                    <a:cubicBezTo>
                      <a:pt x="12" y="22"/>
                      <a:pt x="17" y="19"/>
                      <a:pt x="9" y="19"/>
                    </a:cubicBezTo>
                    <a:cubicBezTo>
                      <a:pt x="11" y="18"/>
                      <a:pt x="10" y="18"/>
                      <a:pt x="11" y="18"/>
                    </a:cubicBezTo>
                    <a:cubicBezTo>
                      <a:pt x="8" y="17"/>
                      <a:pt x="8" y="17"/>
                      <a:pt x="8" y="17"/>
                    </a:cubicBezTo>
                    <a:cubicBezTo>
                      <a:pt x="9" y="16"/>
                      <a:pt x="13" y="17"/>
                      <a:pt x="12" y="15"/>
                    </a:cubicBezTo>
                    <a:cubicBezTo>
                      <a:pt x="9" y="16"/>
                      <a:pt x="8" y="15"/>
                      <a:pt x="5" y="15"/>
                    </a:cubicBezTo>
                    <a:cubicBezTo>
                      <a:pt x="9" y="14"/>
                      <a:pt x="12" y="12"/>
                      <a:pt x="16" y="11"/>
                    </a:cubicBezTo>
                    <a:cubicBezTo>
                      <a:pt x="11" y="12"/>
                      <a:pt x="11" y="12"/>
                      <a:pt x="11" y="12"/>
                    </a:cubicBezTo>
                    <a:cubicBezTo>
                      <a:pt x="13" y="11"/>
                      <a:pt x="9" y="11"/>
                      <a:pt x="8" y="11"/>
                    </a:cubicBezTo>
                    <a:cubicBezTo>
                      <a:pt x="8" y="10"/>
                      <a:pt x="13" y="10"/>
                      <a:pt x="15" y="10"/>
                    </a:cubicBezTo>
                    <a:cubicBezTo>
                      <a:pt x="16" y="9"/>
                      <a:pt x="7" y="8"/>
                      <a:pt x="10" y="7"/>
                    </a:cubicBezTo>
                    <a:cubicBezTo>
                      <a:pt x="7" y="8"/>
                      <a:pt x="7" y="8"/>
                      <a:pt x="7" y="8"/>
                    </a:cubicBezTo>
                    <a:cubicBezTo>
                      <a:pt x="6" y="6"/>
                      <a:pt x="10" y="5"/>
                      <a:pt x="9" y="4"/>
                    </a:cubicBezTo>
                    <a:cubicBezTo>
                      <a:pt x="14" y="3"/>
                      <a:pt x="13" y="5"/>
                      <a:pt x="15" y="5"/>
                    </a:cubicBezTo>
                    <a:cubicBezTo>
                      <a:pt x="16" y="5"/>
                      <a:pt x="17" y="4"/>
                      <a:pt x="18" y="4"/>
                    </a:cubicBezTo>
                    <a:cubicBezTo>
                      <a:pt x="16" y="4"/>
                      <a:pt x="12" y="2"/>
                      <a:pt x="10" y="2"/>
                    </a:cubicBezTo>
                    <a:cubicBezTo>
                      <a:pt x="16" y="2"/>
                      <a:pt x="15" y="0"/>
                      <a:pt x="16"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44" name="Rectangle 1133"/>
              <p:cNvSpPr>
                <a:spLocks noChangeArrowheads="1"/>
              </p:cNvSpPr>
              <p:nvPr/>
            </p:nvSpPr>
            <p:spPr bwMode="auto">
              <a:xfrm>
                <a:off x="4139" y="3197"/>
                <a:ext cx="2"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45" name="Freeform 1134"/>
              <p:cNvSpPr>
                <a:spLocks/>
              </p:cNvSpPr>
              <p:nvPr/>
            </p:nvSpPr>
            <p:spPr bwMode="auto">
              <a:xfrm>
                <a:off x="4138" y="319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46" name="Freeform 1135"/>
              <p:cNvSpPr>
                <a:spLocks/>
              </p:cNvSpPr>
              <p:nvPr/>
            </p:nvSpPr>
            <p:spPr bwMode="auto">
              <a:xfrm>
                <a:off x="4126" y="3200"/>
                <a:ext cx="0" cy="1"/>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lnTo>
                      <a:pt x="0" y="1"/>
                    </a:ln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47" name="Freeform 1136"/>
              <p:cNvSpPr>
                <a:spLocks/>
              </p:cNvSpPr>
              <p:nvPr/>
            </p:nvSpPr>
            <p:spPr bwMode="auto">
              <a:xfrm>
                <a:off x="4138" y="3202"/>
                <a:ext cx="3" cy="1"/>
              </a:xfrm>
              <a:custGeom>
                <a:avLst/>
                <a:gdLst>
                  <a:gd name="T0" fmla="*/ 4 w 4"/>
                  <a:gd name="T1" fmla="*/ 0 h 1"/>
                  <a:gd name="T2" fmla="*/ 0 w 4"/>
                  <a:gd name="T3" fmla="*/ 1 h 1"/>
                  <a:gd name="T4" fmla="*/ 4 w 4"/>
                  <a:gd name="T5" fmla="*/ 0 h 1"/>
                </a:gdLst>
                <a:ahLst/>
                <a:cxnLst>
                  <a:cxn ang="0">
                    <a:pos x="T0" y="T1"/>
                  </a:cxn>
                  <a:cxn ang="0">
                    <a:pos x="T2" y="T3"/>
                  </a:cxn>
                  <a:cxn ang="0">
                    <a:pos x="T4" y="T5"/>
                  </a:cxn>
                </a:cxnLst>
                <a:rect l="0" t="0" r="r" b="b"/>
                <a:pathLst>
                  <a:path w="4" h="1">
                    <a:moveTo>
                      <a:pt x="4" y="0"/>
                    </a:moveTo>
                    <a:cubicBezTo>
                      <a:pt x="0" y="1"/>
                      <a:pt x="0" y="1"/>
                      <a:pt x="0" y="1"/>
                    </a:cubicBezTo>
                    <a:cubicBezTo>
                      <a:pt x="1" y="1"/>
                      <a:pt x="3" y="1"/>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48" name="Freeform 1137"/>
              <p:cNvSpPr>
                <a:spLocks/>
              </p:cNvSpPr>
              <p:nvPr/>
            </p:nvSpPr>
            <p:spPr bwMode="auto">
              <a:xfrm>
                <a:off x="4137" y="3209"/>
                <a:ext cx="3" cy="1"/>
              </a:xfrm>
              <a:custGeom>
                <a:avLst/>
                <a:gdLst>
                  <a:gd name="T0" fmla="*/ 0 w 4"/>
                  <a:gd name="T1" fmla="*/ 0 h 1"/>
                  <a:gd name="T2" fmla="*/ 3 w 4"/>
                  <a:gd name="T3" fmla="*/ 1 h 1"/>
                  <a:gd name="T4" fmla="*/ 0 w 4"/>
                  <a:gd name="T5" fmla="*/ 0 h 1"/>
                </a:gdLst>
                <a:ahLst/>
                <a:cxnLst>
                  <a:cxn ang="0">
                    <a:pos x="T0" y="T1"/>
                  </a:cxn>
                  <a:cxn ang="0">
                    <a:pos x="T2" y="T3"/>
                  </a:cxn>
                  <a:cxn ang="0">
                    <a:pos x="T4" y="T5"/>
                  </a:cxn>
                </a:cxnLst>
                <a:rect l="0" t="0" r="r" b="b"/>
                <a:pathLst>
                  <a:path w="4" h="1">
                    <a:moveTo>
                      <a:pt x="0" y="0"/>
                    </a:moveTo>
                    <a:cubicBezTo>
                      <a:pt x="3" y="1"/>
                      <a:pt x="3" y="1"/>
                      <a:pt x="3" y="1"/>
                    </a:cubicBezTo>
                    <a:cubicBezTo>
                      <a:pt x="4" y="0"/>
                      <a:pt x="2"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49" name="Freeform 1138"/>
              <p:cNvSpPr>
                <a:spLocks/>
              </p:cNvSpPr>
              <p:nvPr/>
            </p:nvSpPr>
            <p:spPr bwMode="auto">
              <a:xfrm>
                <a:off x="4138" y="3194"/>
                <a:ext cx="2" cy="2"/>
              </a:xfrm>
              <a:custGeom>
                <a:avLst/>
                <a:gdLst>
                  <a:gd name="T0" fmla="*/ 2 w 2"/>
                  <a:gd name="T1" fmla="*/ 2 h 2"/>
                  <a:gd name="T2" fmla="*/ 1 w 2"/>
                  <a:gd name="T3" fmla="*/ 0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lnTo>
                      <a:pt x="1" y="0"/>
                    </a:lnTo>
                    <a:lnTo>
                      <a:pt x="0" y="0"/>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50" name="Freeform 1139"/>
              <p:cNvSpPr>
                <a:spLocks/>
              </p:cNvSpPr>
              <p:nvPr/>
            </p:nvSpPr>
            <p:spPr bwMode="auto">
              <a:xfrm>
                <a:off x="4119" y="3173"/>
                <a:ext cx="21" cy="19"/>
              </a:xfrm>
              <a:custGeom>
                <a:avLst/>
                <a:gdLst>
                  <a:gd name="T0" fmla="*/ 5 w 24"/>
                  <a:gd name="T1" fmla="*/ 2 h 22"/>
                  <a:gd name="T2" fmla="*/ 2 w 24"/>
                  <a:gd name="T3" fmla="*/ 6 h 22"/>
                  <a:gd name="T4" fmla="*/ 12 w 24"/>
                  <a:gd name="T5" fmla="*/ 8 h 22"/>
                  <a:gd name="T6" fmla="*/ 3 w 24"/>
                  <a:gd name="T7" fmla="*/ 8 h 22"/>
                  <a:gd name="T8" fmla="*/ 10 w 24"/>
                  <a:gd name="T9" fmla="*/ 15 h 22"/>
                  <a:gd name="T10" fmla="*/ 6 w 24"/>
                  <a:gd name="T11" fmla="*/ 15 h 22"/>
                  <a:gd name="T12" fmla="*/ 16 w 24"/>
                  <a:gd name="T13" fmla="*/ 18 h 22"/>
                  <a:gd name="T14" fmla="*/ 5 w 24"/>
                  <a:gd name="T15" fmla="*/ 18 h 22"/>
                  <a:gd name="T16" fmla="*/ 4 w 24"/>
                  <a:gd name="T17" fmla="*/ 18 h 22"/>
                  <a:gd name="T18" fmla="*/ 8 w 24"/>
                  <a:gd name="T19" fmla="*/ 21 h 22"/>
                  <a:gd name="T20" fmla="*/ 14 w 24"/>
                  <a:gd name="T21" fmla="*/ 22 h 22"/>
                  <a:gd name="T22" fmla="*/ 19 w 24"/>
                  <a:gd name="T23" fmla="*/ 21 h 22"/>
                  <a:gd name="T24" fmla="*/ 15 w 24"/>
                  <a:gd name="T25" fmla="*/ 19 h 22"/>
                  <a:gd name="T26" fmla="*/ 19 w 24"/>
                  <a:gd name="T27" fmla="*/ 19 h 22"/>
                  <a:gd name="T28" fmla="*/ 17 w 24"/>
                  <a:gd name="T29" fmla="*/ 18 h 22"/>
                  <a:gd name="T30" fmla="*/ 20 w 24"/>
                  <a:gd name="T31" fmla="*/ 17 h 22"/>
                  <a:gd name="T32" fmla="*/ 17 w 24"/>
                  <a:gd name="T33" fmla="*/ 16 h 22"/>
                  <a:gd name="T34" fmla="*/ 18 w 24"/>
                  <a:gd name="T35" fmla="*/ 16 h 22"/>
                  <a:gd name="T36" fmla="*/ 13 w 24"/>
                  <a:gd name="T37" fmla="*/ 15 h 22"/>
                  <a:gd name="T38" fmla="*/ 18 w 24"/>
                  <a:gd name="T39" fmla="*/ 14 h 22"/>
                  <a:gd name="T40" fmla="*/ 15 w 24"/>
                  <a:gd name="T41" fmla="*/ 14 h 22"/>
                  <a:gd name="T42" fmla="*/ 20 w 24"/>
                  <a:gd name="T43" fmla="*/ 9 h 22"/>
                  <a:gd name="T44" fmla="*/ 17 w 24"/>
                  <a:gd name="T45" fmla="*/ 9 h 22"/>
                  <a:gd name="T46" fmla="*/ 20 w 24"/>
                  <a:gd name="T47" fmla="*/ 11 h 22"/>
                  <a:gd name="T48" fmla="*/ 10 w 24"/>
                  <a:gd name="T49" fmla="*/ 11 h 22"/>
                  <a:gd name="T50" fmla="*/ 18 w 24"/>
                  <a:gd name="T51" fmla="*/ 8 h 22"/>
                  <a:gd name="T52" fmla="*/ 16 w 24"/>
                  <a:gd name="T53" fmla="*/ 5 h 22"/>
                  <a:gd name="T54" fmla="*/ 18 w 24"/>
                  <a:gd name="T55" fmla="*/ 5 h 22"/>
                  <a:gd name="T56" fmla="*/ 14 w 24"/>
                  <a:gd name="T57" fmla="*/ 3 h 22"/>
                  <a:gd name="T58" fmla="*/ 13 w 24"/>
                  <a:gd name="T59" fmla="*/ 3 h 22"/>
                  <a:gd name="T60" fmla="*/ 10 w 24"/>
                  <a:gd name="T61" fmla="*/ 2 h 22"/>
                  <a:gd name="T62" fmla="*/ 12 w 24"/>
                  <a:gd name="T63" fmla="*/ 2 h 22"/>
                  <a:gd name="T64" fmla="*/ 6 w 24"/>
                  <a:gd name="T65" fmla="*/ 0 h 22"/>
                  <a:gd name="T66" fmla="*/ 10 w 24"/>
                  <a:gd name="T67" fmla="*/ 3 h 22"/>
                  <a:gd name="T68" fmla="*/ 5 w 24"/>
                  <a:gd name="T69" fmla="*/ 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22">
                    <a:moveTo>
                      <a:pt x="5" y="2"/>
                    </a:moveTo>
                    <a:cubicBezTo>
                      <a:pt x="0" y="3"/>
                      <a:pt x="3" y="4"/>
                      <a:pt x="2" y="6"/>
                    </a:cubicBezTo>
                    <a:cubicBezTo>
                      <a:pt x="5" y="8"/>
                      <a:pt x="12" y="6"/>
                      <a:pt x="12" y="8"/>
                    </a:cubicBezTo>
                    <a:cubicBezTo>
                      <a:pt x="3" y="8"/>
                      <a:pt x="3" y="8"/>
                      <a:pt x="3" y="8"/>
                    </a:cubicBezTo>
                    <a:cubicBezTo>
                      <a:pt x="4" y="10"/>
                      <a:pt x="2" y="13"/>
                      <a:pt x="10" y="15"/>
                    </a:cubicBezTo>
                    <a:cubicBezTo>
                      <a:pt x="9" y="15"/>
                      <a:pt x="8" y="16"/>
                      <a:pt x="6" y="15"/>
                    </a:cubicBezTo>
                    <a:cubicBezTo>
                      <a:pt x="7" y="16"/>
                      <a:pt x="19" y="16"/>
                      <a:pt x="16" y="18"/>
                    </a:cubicBezTo>
                    <a:cubicBezTo>
                      <a:pt x="11" y="16"/>
                      <a:pt x="11" y="18"/>
                      <a:pt x="5" y="18"/>
                    </a:cubicBezTo>
                    <a:cubicBezTo>
                      <a:pt x="4" y="18"/>
                      <a:pt x="4" y="18"/>
                      <a:pt x="4" y="18"/>
                    </a:cubicBezTo>
                    <a:cubicBezTo>
                      <a:pt x="5" y="19"/>
                      <a:pt x="8" y="20"/>
                      <a:pt x="8" y="21"/>
                    </a:cubicBezTo>
                    <a:cubicBezTo>
                      <a:pt x="10" y="21"/>
                      <a:pt x="14" y="21"/>
                      <a:pt x="14" y="22"/>
                    </a:cubicBezTo>
                    <a:cubicBezTo>
                      <a:pt x="14" y="21"/>
                      <a:pt x="17" y="21"/>
                      <a:pt x="19" y="21"/>
                    </a:cubicBezTo>
                    <a:cubicBezTo>
                      <a:pt x="17" y="20"/>
                      <a:pt x="18" y="20"/>
                      <a:pt x="15" y="19"/>
                    </a:cubicBezTo>
                    <a:cubicBezTo>
                      <a:pt x="18" y="18"/>
                      <a:pt x="16" y="19"/>
                      <a:pt x="19" y="19"/>
                    </a:cubicBezTo>
                    <a:cubicBezTo>
                      <a:pt x="17" y="18"/>
                      <a:pt x="17" y="18"/>
                      <a:pt x="17" y="18"/>
                    </a:cubicBezTo>
                    <a:cubicBezTo>
                      <a:pt x="17" y="17"/>
                      <a:pt x="20" y="19"/>
                      <a:pt x="20" y="17"/>
                    </a:cubicBezTo>
                    <a:cubicBezTo>
                      <a:pt x="18" y="17"/>
                      <a:pt x="17" y="17"/>
                      <a:pt x="17" y="16"/>
                    </a:cubicBezTo>
                    <a:cubicBezTo>
                      <a:pt x="18" y="16"/>
                      <a:pt x="18" y="16"/>
                      <a:pt x="18" y="16"/>
                    </a:cubicBezTo>
                    <a:cubicBezTo>
                      <a:pt x="17" y="15"/>
                      <a:pt x="18" y="14"/>
                      <a:pt x="13" y="15"/>
                    </a:cubicBezTo>
                    <a:cubicBezTo>
                      <a:pt x="18" y="14"/>
                      <a:pt x="18" y="14"/>
                      <a:pt x="18" y="14"/>
                    </a:cubicBezTo>
                    <a:cubicBezTo>
                      <a:pt x="15" y="14"/>
                      <a:pt x="15" y="14"/>
                      <a:pt x="15" y="14"/>
                    </a:cubicBezTo>
                    <a:cubicBezTo>
                      <a:pt x="16" y="12"/>
                      <a:pt x="24" y="12"/>
                      <a:pt x="20" y="9"/>
                    </a:cubicBezTo>
                    <a:cubicBezTo>
                      <a:pt x="19" y="10"/>
                      <a:pt x="17" y="10"/>
                      <a:pt x="17" y="9"/>
                    </a:cubicBezTo>
                    <a:cubicBezTo>
                      <a:pt x="14" y="10"/>
                      <a:pt x="19" y="10"/>
                      <a:pt x="20" y="11"/>
                    </a:cubicBezTo>
                    <a:cubicBezTo>
                      <a:pt x="16" y="11"/>
                      <a:pt x="12" y="10"/>
                      <a:pt x="10" y="11"/>
                    </a:cubicBezTo>
                    <a:cubicBezTo>
                      <a:pt x="14" y="10"/>
                      <a:pt x="9" y="9"/>
                      <a:pt x="18" y="8"/>
                    </a:cubicBezTo>
                    <a:cubicBezTo>
                      <a:pt x="19" y="7"/>
                      <a:pt x="14" y="6"/>
                      <a:pt x="16" y="5"/>
                    </a:cubicBezTo>
                    <a:cubicBezTo>
                      <a:pt x="18" y="5"/>
                      <a:pt x="18" y="5"/>
                      <a:pt x="18" y="5"/>
                    </a:cubicBezTo>
                    <a:cubicBezTo>
                      <a:pt x="12" y="5"/>
                      <a:pt x="20" y="4"/>
                      <a:pt x="14" y="3"/>
                    </a:cubicBezTo>
                    <a:cubicBezTo>
                      <a:pt x="13" y="3"/>
                      <a:pt x="13" y="3"/>
                      <a:pt x="13" y="3"/>
                    </a:cubicBezTo>
                    <a:cubicBezTo>
                      <a:pt x="11" y="3"/>
                      <a:pt x="11" y="3"/>
                      <a:pt x="10" y="2"/>
                    </a:cubicBezTo>
                    <a:cubicBezTo>
                      <a:pt x="11" y="3"/>
                      <a:pt x="11" y="3"/>
                      <a:pt x="12" y="2"/>
                    </a:cubicBezTo>
                    <a:cubicBezTo>
                      <a:pt x="8" y="2"/>
                      <a:pt x="7" y="1"/>
                      <a:pt x="6" y="0"/>
                    </a:cubicBezTo>
                    <a:cubicBezTo>
                      <a:pt x="6" y="1"/>
                      <a:pt x="9" y="2"/>
                      <a:pt x="10" y="3"/>
                    </a:cubicBezTo>
                    <a:cubicBezTo>
                      <a:pt x="8" y="2"/>
                      <a:pt x="4" y="2"/>
                      <a:pt x="5"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51" name="Freeform 1140"/>
              <p:cNvSpPr>
                <a:spLocks/>
              </p:cNvSpPr>
              <p:nvPr/>
            </p:nvSpPr>
            <p:spPr bwMode="auto">
              <a:xfrm>
                <a:off x="4135" y="3187"/>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0" y="0"/>
                      <a:pt x="0" y="0"/>
                      <a:pt x="0" y="0"/>
                    </a:cubicBezTo>
                    <a:cubicBezTo>
                      <a:pt x="0" y="0"/>
                      <a:pt x="1" y="0"/>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52" name="Freeform 1141"/>
              <p:cNvSpPr>
                <a:spLocks/>
              </p:cNvSpPr>
              <p:nvPr/>
            </p:nvSpPr>
            <p:spPr bwMode="auto">
              <a:xfrm>
                <a:off x="4118" y="3159"/>
                <a:ext cx="24" cy="14"/>
              </a:xfrm>
              <a:custGeom>
                <a:avLst/>
                <a:gdLst>
                  <a:gd name="T0" fmla="*/ 14 w 28"/>
                  <a:gd name="T1" fmla="*/ 12 h 17"/>
                  <a:gd name="T2" fmla="*/ 19 w 28"/>
                  <a:gd name="T3" fmla="*/ 12 h 17"/>
                  <a:gd name="T4" fmla="*/ 9 w 28"/>
                  <a:gd name="T5" fmla="*/ 12 h 17"/>
                  <a:gd name="T6" fmla="*/ 7 w 28"/>
                  <a:gd name="T7" fmla="*/ 10 h 17"/>
                  <a:gd name="T8" fmla="*/ 16 w 28"/>
                  <a:gd name="T9" fmla="*/ 10 h 17"/>
                  <a:gd name="T10" fmla="*/ 18 w 28"/>
                  <a:gd name="T11" fmla="*/ 8 h 17"/>
                  <a:gd name="T12" fmla="*/ 12 w 28"/>
                  <a:gd name="T13" fmla="*/ 8 h 17"/>
                  <a:gd name="T14" fmla="*/ 9 w 28"/>
                  <a:gd name="T15" fmla="*/ 6 h 17"/>
                  <a:gd name="T16" fmla="*/ 11 w 28"/>
                  <a:gd name="T17" fmla="*/ 7 h 17"/>
                  <a:gd name="T18" fmla="*/ 17 w 28"/>
                  <a:gd name="T19" fmla="*/ 6 h 17"/>
                  <a:gd name="T20" fmla="*/ 2 w 28"/>
                  <a:gd name="T21" fmla="*/ 2 h 17"/>
                  <a:gd name="T22" fmla="*/ 2 w 28"/>
                  <a:gd name="T23" fmla="*/ 3 h 17"/>
                  <a:gd name="T24" fmla="*/ 9 w 28"/>
                  <a:gd name="T25" fmla="*/ 3 h 17"/>
                  <a:gd name="T26" fmla="*/ 7 w 28"/>
                  <a:gd name="T27" fmla="*/ 4 h 17"/>
                  <a:gd name="T28" fmla="*/ 4 w 28"/>
                  <a:gd name="T29" fmla="*/ 3 h 17"/>
                  <a:gd name="T30" fmla="*/ 4 w 28"/>
                  <a:gd name="T31" fmla="*/ 15 h 17"/>
                  <a:gd name="T32" fmla="*/ 4 w 28"/>
                  <a:gd name="T33" fmla="*/ 13 h 17"/>
                  <a:gd name="T34" fmla="*/ 8 w 28"/>
                  <a:gd name="T35" fmla="*/ 14 h 17"/>
                  <a:gd name="T36" fmla="*/ 15 w 28"/>
                  <a:gd name="T37" fmla="*/ 14 h 17"/>
                  <a:gd name="T38" fmla="*/ 13 w 28"/>
                  <a:gd name="T39" fmla="*/ 15 h 17"/>
                  <a:gd name="T40" fmla="*/ 20 w 28"/>
                  <a:gd name="T41" fmla="*/ 15 h 17"/>
                  <a:gd name="T42" fmla="*/ 23 w 28"/>
                  <a:gd name="T43" fmla="*/ 17 h 17"/>
                  <a:gd name="T44" fmla="*/ 23 w 28"/>
                  <a:gd name="T45" fmla="*/ 13 h 17"/>
                  <a:gd name="T46" fmla="*/ 14 w 28"/>
                  <a:gd name="T47"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17">
                    <a:moveTo>
                      <a:pt x="14" y="12"/>
                    </a:moveTo>
                    <a:cubicBezTo>
                      <a:pt x="15" y="11"/>
                      <a:pt x="18" y="13"/>
                      <a:pt x="19" y="12"/>
                    </a:cubicBezTo>
                    <a:cubicBezTo>
                      <a:pt x="17" y="11"/>
                      <a:pt x="14" y="13"/>
                      <a:pt x="9" y="12"/>
                    </a:cubicBezTo>
                    <a:cubicBezTo>
                      <a:pt x="12" y="11"/>
                      <a:pt x="7" y="10"/>
                      <a:pt x="7" y="10"/>
                    </a:cubicBezTo>
                    <a:cubicBezTo>
                      <a:pt x="10" y="10"/>
                      <a:pt x="15" y="10"/>
                      <a:pt x="16" y="10"/>
                    </a:cubicBezTo>
                    <a:cubicBezTo>
                      <a:pt x="15" y="10"/>
                      <a:pt x="18" y="9"/>
                      <a:pt x="18" y="8"/>
                    </a:cubicBezTo>
                    <a:cubicBezTo>
                      <a:pt x="14" y="10"/>
                      <a:pt x="16" y="7"/>
                      <a:pt x="12" y="8"/>
                    </a:cubicBezTo>
                    <a:cubicBezTo>
                      <a:pt x="9" y="8"/>
                      <a:pt x="6" y="7"/>
                      <a:pt x="9" y="6"/>
                    </a:cubicBezTo>
                    <a:cubicBezTo>
                      <a:pt x="11" y="6"/>
                      <a:pt x="11" y="7"/>
                      <a:pt x="11" y="7"/>
                    </a:cubicBezTo>
                    <a:cubicBezTo>
                      <a:pt x="15" y="8"/>
                      <a:pt x="13" y="6"/>
                      <a:pt x="17" y="6"/>
                    </a:cubicBezTo>
                    <a:cubicBezTo>
                      <a:pt x="11" y="5"/>
                      <a:pt x="11" y="0"/>
                      <a:pt x="2" y="2"/>
                    </a:cubicBezTo>
                    <a:cubicBezTo>
                      <a:pt x="0" y="2"/>
                      <a:pt x="2" y="2"/>
                      <a:pt x="2" y="3"/>
                    </a:cubicBezTo>
                    <a:cubicBezTo>
                      <a:pt x="4" y="1"/>
                      <a:pt x="8" y="3"/>
                      <a:pt x="9" y="3"/>
                    </a:cubicBezTo>
                    <a:cubicBezTo>
                      <a:pt x="8" y="4"/>
                      <a:pt x="11" y="5"/>
                      <a:pt x="7" y="4"/>
                    </a:cubicBezTo>
                    <a:cubicBezTo>
                      <a:pt x="4" y="3"/>
                      <a:pt x="4" y="3"/>
                      <a:pt x="4" y="3"/>
                    </a:cubicBezTo>
                    <a:cubicBezTo>
                      <a:pt x="2" y="7"/>
                      <a:pt x="3" y="11"/>
                      <a:pt x="4" y="15"/>
                    </a:cubicBezTo>
                    <a:cubicBezTo>
                      <a:pt x="4" y="13"/>
                      <a:pt x="4" y="13"/>
                      <a:pt x="4" y="13"/>
                    </a:cubicBezTo>
                    <a:cubicBezTo>
                      <a:pt x="7" y="13"/>
                      <a:pt x="7" y="14"/>
                      <a:pt x="8" y="14"/>
                    </a:cubicBezTo>
                    <a:cubicBezTo>
                      <a:pt x="15" y="14"/>
                      <a:pt x="15" y="14"/>
                      <a:pt x="15" y="14"/>
                    </a:cubicBezTo>
                    <a:cubicBezTo>
                      <a:pt x="15" y="14"/>
                      <a:pt x="15" y="15"/>
                      <a:pt x="13" y="15"/>
                    </a:cubicBezTo>
                    <a:cubicBezTo>
                      <a:pt x="16" y="15"/>
                      <a:pt x="18" y="15"/>
                      <a:pt x="20" y="15"/>
                    </a:cubicBezTo>
                    <a:cubicBezTo>
                      <a:pt x="21" y="16"/>
                      <a:pt x="18" y="16"/>
                      <a:pt x="23" y="17"/>
                    </a:cubicBezTo>
                    <a:cubicBezTo>
                      <a:pt x="28" y="15"/>
                      <a:pt x="18" y="15"/>
                      <a:pt x="23" y="13"/>
                    </a:cubicBezTo>
                    <a:lnTo>
                      <a:pt x="14" y="1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53" name="Freeform 1142"/>
              <p:cNvSpPr>
                <a:spLocks/>
              </p:cNvSpPr>
              <p:nvPr/>
            </p:nvSpPr>
            <p:spPr bwMode="auto">
              <a:xfrm>
                <a:off x="4130" y="3172"/>
                <a:ext cx="3" cy="1"/>
              </a:xfrm>
              <a:custGeom>
                <a:avLst/>
                <a:gdLst>
                  <a:gd name="T0" fmla="*/ 3 w 3"/>
                  <a:gd name="T1" fmla="*/ 1 h 1"/>
                  <a:gd name="T2" fmla="*/ 0 w 3"/>
                  <a:gd name="T3" fmla="*/ 0 h 1"/>
                  <a:gd name="T4" fmla="*/ 2 w 3"/>
                  <a:gd name="T5" fmla="*/ 1 h 1"/>
                  <a:gd name="T6" fmla="*/ 3 w 3"/>
                  <a:gd name="T7" fmla="*/ 1 h 1"/>
                </a:gdLst>
                <a:ahLst/>
                <a:cxnLst>
                  <a:cxn ang="0">
                    <a:pos x="T0" y="T1"/>
                  </a:cxn>
                  <a:cxn ang="0">
                    <a:pos x="T2" y="T3"/>
                  </a:cxn>
                  <a:cxn ang="0">
                    <a:pos x="T4" y="T5"/>
                  </a:cxn>
                  <a:cxn ang="0">
                    <a:pos x="T6" y="T7"/>
                  </a:cxn>
                </a:cxnLst>
                <a:rect l="0" t="0" r="r" b="b"/>
                <a:pathLst>
                  <a:path w="3" h="1">
                    <a:moveTo>
                      <a:pt x="3" y="1"/>
                    </a:moveTo>
                    <a:lnTo>
                      <a:pt x="0" y="0"/>
                    </a:lnTo>
                    <a:lnTo>
                      <a:pt x="2" y="1"/>
                    </a:lnTo>
                    <a:lnTo>
                      <a:pt x="3"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54" name="Freeform 1143"/>
              <p:cNvSpPr>
                <a:spLocks/>
              </p:cNvSpPr>
              <p:nvPr/>
            </p:nvSpPr>
            <p:spPr bwMode="auto">
              <a:xfrm>
                <a:off x="4120" y="3172"/>
                <a:ext cx="5" cy="0"/>
              </a:xfrm>
              <a:custGeom>
                <a:avLst/>
                <a:gdLst>
                  <a:gd name="T0" fmla="*/ 0 w 5"/>
                  <a:gd name="T1" fmla="*/ 1 h 1"/>
                  <a:gd name="T2" fmla="*/ 4 w 5"/>
                  <a:gd name="T3" fmla="*/ 1 h 1"/>
                  <a:gd name="T4" fmla="*/ 0 w 5"/>
                  <a:gd name="T5" fmla="*/ 1 h 1"/>
                </a:gdLst>
                <a:ahLst/>
                <a:cxnLst>
                  <a:cxn ang="0">
                    <a:pos x="T0" y="T1"/>
                  </a:cxn>
                  <a:cxn ang="0">
                    <a:pos x="T2" y="T3"/>
                  </a:cxn>
                  <a:cxn ang="0">
                    <a:pos x="T4" y="T5"/>
                  </a:cxn>
                </a:cxnLst>
                <a:rect l="0" t="0" r="r" b="b"/>
                <a:pathLst>
                  <a:path w="5" h="1">
                    <a:moveTo>
                      <a:pt x="0" y="1"/>
                    </a:moveTo>
                    <a:cubicBezTo>
                      <a:pt x="4" y="1"/>
                      <a:pt x="4" y="1"/>
                      <a:pt x="4" y="1"/>
                    </a:cubicBezTo>
                    <a:cubicBezTo>
                      <a:pt x="5" y="0"/>
                      <a:pt x="3"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55" name="Freeform 1144"/>
              <p:cNvSpPr>
                <a:spLocks/>
              </p:cNvSpPr>
              <p:nvPr/>
            </p:nvSpPr>
            <p:spPr bwMode="auto">
              <a:xfrm>
                <a:off x="4131" y="3162"/>
                <a:ext cx="2" cy="1"/>
              </a:xfrm>
              <a:custGeom>
                <a:avLst/>
                <a:gdLst>
                  <a:gd name="T0" fmla="*/ 3 w 3"/>
                  <a:gd name="T1" fmla="*/ 1 h 1"/>
                  <a:gd name="T2" fmla="*/ 1 w 3"/>
                  <a:gd name="T3" fmla="*/ 0 h 1"/>
                  <a:gd name="T4" fmla="*/ 0 w 3"/>
                  <a:gd name="T5" fmla="*/ 0 h 1"/>
                  <a:gd name="T6" fmla="*/ 3 w 3"/>
                  <a:gd name="T7" fmla="*/ 1 h 1"/>
                </a:gdLst>
                <a:ahLst/>
                <a:cxnLst>
                  <a:cxn ang="0">
                    <a:pos x="T0" y="T1"/>
                  </a:cxn>
                  <a:cxn ang="0">
                    <a:pos x="T2" y="T3"/>
                  </a:cxn>
                  <a:cxn ang="0">
                    <a:pos x="T4" y="T5"/>
                  </a:cxn>
                  <a:cxn ang="0">
                    <a:pos x="T6" y="T7"/>
                  </a:cxn>
                </a:cxnLst>
                <a:rect l="0" t="0" r="r" b="b"/>
                <a:pathLst>
                  <a:path w="3" h="1">
                    <a:moveTo>
                      <a:pt x="3" y="1"/>
                    </a:moveTo>
                    <a:cubicBezTo>
                      <a:pt x="1" y="0"/>
                      <a:pt x="1" y="0"/>
                      <a:pt x="1" y="0"/>
                    </a:cubicBezTo>
                    <a:cubicBezTo>
                      <a:pt x="0" y="0"/>
                      <a:pt x="0" y="0"/>
                      <a:pt x="0" y="0"/>
                    </a:cubicBezTo>
                    <a:cubicBezTo>
                      <a:pt x="2" y="0"/>
                      <a:pt x="2" y="1"/>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56" name="Freeform 1145"/>
              <p:cNvSpPr>
                <a:spLocks/>
              </p:cNvSpPr>
              <p:nvPr/>
            </p:nvSpPr>
            <p:spPr bwMode="auto">
              <a:xfrm>
                <a:off x="4118" y="3156"/>
                <a:ext cx="12" cy="4"/>
              </a:xfrm>
              <a:custGeom>
                <a:avLst/>
                <a:gdLst>
                  <a:gd name="T0" fmla="*/ 0 w 14"/>
                  <a:gd name="T1" fmla="*/ 0 h 5"/>
                  <a:gd name="T2" fmla="*/ 1 w 14"/>
                  <a:gd name="T3" fmla="*/ 4 h 5"/>
                  <a:gd name="T4" fmla="*/ 13 w 14"/>
                  <a:gd name="T5" fmla="*/ 4 h 5"/>
                  <a:gd name="T6" fmla="*/ 5 w 14"/>
                  <a:gd name="T7" fmla="*/ 2 h 5"/>
                  <a:gd name="T8" fmla="*/ 5 w 14"/>
                  <a:gd name="T9" fmla="*/ 0 h 5"/>
                  <a:gd name="T10" fmla="*/ 0 w 14"/>
                  <a:gd name="T11" fmla="*/ 0 h 5"/>
                </a:gdLst>
                <a:ahLst/>
                <a:cxnLst>
                  <a:cxn ang="0">
                    <a:pos x="T0" y="T1"/>
                  </a:cxn>
                  <a:cxn ang="0">
                    <a:pos x="T2" y="T3"/>
                  </a:cxn>
                  <a:cxn ang="0">
                    <a:pos x="T4" y="T5"/>
                  </a:cxn>
                  <a:cxn ang="0">
                    <a:pos x="T6" y="T7"/>
                  </a:cxn>
                  <a:cxn ang="0">
                    <a:pos x="T8" y="T9"/>
                  </a:cxn>
                  <a:cxn ang="0">
                    <a:pos x="T10" y="T11"/>
                  </a:cxn>
                </a:cxnLst>
                <a:rect l="0" t="0" r="r" b="b"/>
                <a:pathLst>
                  <a:path w="14" h="5">
                    <a:moveTo>
                      <a:pt x="0" y="0"/>
                    </a:moveTo>
                    <a:cubicBezTo>
                      <a:pt x="1" y="1"/>
                      <a:pt x="4" y="2"/>
                      <a:pt x="1" y="4"/>
                    </a:cubicBezTo>
                    <a:cubicBezTo>
                      <a:pt x="5" y="5"/>
                      <a:pt x="9" y="3"/>
                      <a:pt x="13" y="4"/>
                    </a:cubicBezTo>
                    <a:cubicBezTo>
                      <a:pt x="14" y="3"/>
                      <a:pt x="6" y="3"/>
                      <a:pt x="5" y="2"/>
                    </a:cubicBezTo>
                    <a:cubicBezTo>
                      <a:pt x="9" y="2"/>
                      <a:pt x="4" y="1"/>
                      <a:pt x="5" y="0"/>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57" name="Freeform 1146"/>
              <p:cNvSpPr>
                <a:spLocks/>
              </p:cNvSpPr>
              <p:nvPr/>
            </p:nvSpPr>
            <p:spPr bwMode="auto">
              <a:xfrm>
                <a:off x="4119" y="3122"/>
                <a:ext cx="19" cy="35"/>
              </a:xfrm>
              <a:custGeom>
                <a:avLst/>
                <a:gdLst>
                  <a:gd name="T0" fmla="*/ 13 w 22"/>
                  <a:gd name="T1" fmla="*/ 33 h 40"/>
                  <a:gd name="T2" fmla="*/ 12 w 22"/>
                  <a:gd name="T3" fmla="*/ 31 h 40"/>
                  <a:gd name="T4" fmla="*/ 14 w 22"/>
                  <a:gd name="T5" fmla="*/ 32 h 40"/>
                  <a:gd name="T6" fmla="*/ 17 w 22"/>
                  <a:gd name="T7" fmla="*/ 30 h 40"/>
                  <a:gd name="T8" fmla="*/ 14 w 22"/>
                  <a:gd name="T9" fmla="*/ 30 h 40"/>
                  <a:gd name="T10" fmla="*/ 13 w 22"/>
                  <a:gd name="T11" fmla="*/ 27 h 40"/>
                  <a:gd name="T12" fmla="*/ 8 w 22"/>
                  <a:gd name="T13" fmla="*/ 26 h 40"/>
                  <a:gd name="T14" fmla="*/ 16 w 22"/>
                  <a:gd name="T15" fmla="*/ 24 h 40"/>
                  <a:gd name="T16" fmla="*/ 5 w 22"/>
                  <a:gd name="T17" fmla="*/ 24 h 40"/>
                  <a:gd name="T18" fmla="*/ 9 w 22"/>
                  <a:gd name="T19" fmla="*/ 20 h 40"/>
                  <a:gd name="T20" fmla="*/ 10 w 22"/>
                  <a:gd name="T21" fmla="*/ 21 h 40"/>
                  <a:gd name="T22" fmla="*/ 10 w 22"/>
                  <a:gd name="T23" fmla="*/ 19 h 40"/>
                  <a:gd name="T24" fmla="*/ 15 w 22"/>
                  <a:gd name="T25" fmla="*/ 19 h 40"/>
                  <a:gd name="T26" fmla="*/ 14 w 22"/>
                  <a:gd name="T27" fmla="*/ 15 h 40"/>
                  <a:gd name="T28" fmla="*/ 17 w 22"/>
                  <a:gd name="T29" fmla="*/ 16 h 40"/>
                  <a:gd name="T30" fmla="*/ 13 w 22"/>
                  <a:gd name="T31" fmla="*/ 9 h 40"/>
                  <a:gd name="T32" fmla="*/ 16 w 22"/>
                  <a:gd name="T33" fmla="*/ 8 h 40"/>
                  <a:gd name="T34" fmla="*/ 7 w 22"/>
                  <a:gd name="T35" fmla="*/ 9 h 40"/>
                  <a:gd name="T36" fmla="*/ 7 w 22"/>
                  <a:gd name="T37" fmla="*/ 6 h 40"/>
                  <a:gd name="T38" fmla="*/ 14 w 22"/>
                  <a:gd name="T39" fmla="*/ 7 h 40"/>
                  <a:gd name="T40" fmla="*/ 11 w 22"/>
                  <a:gd name="T41" fmla="*/ 6 h 40"/>
                  <a:gd name="T42" fmla="*/ 17 w 22"/>
                  <a:gd name="T43" fmla="*/ 4 h 40"/>
                  <a:gd name="T44" fmla="*/ 8 w 22"/>
                  <a:gd name="T45" fmla="*/ 2 h 40"/>
                  <a:gd name="T46" fmla="*/ 10 w 22"/>
                  <a:gd name="T47" fmla="*/ 0 h 40"/>
                  <a:gd name="T48" fmla="*/ 0 w 22"/>
                  <a:gd name="T49" fmla="*/ 1 h 40"/>
                  <a:gd name="T50" fmla="*/ 2 w 22"/>
                  <a:gd name="T51" fmla="*/ 10 h 40"/>
                  <a:gd name="T52" fmla="*/ 7 w 22"/>
                  <a:gd name="T53" fmla="*/ 13 h 40"/>
                  <a:gd name="T54" fmla="*/ 1 w 22"/>
                  <a:gd name="T55" fmla="*/ 13 h 40"/>
                  <a:gd name="T56" fmla="*/ 7 w 22"/>
                  <a:gd name="T57" fmla="*/ 13 h 40"/>
                  <a:gd name="T58" fmla="*/ 2 w 22"/>
                  <a:gd name="T59" fmla="*/ 15 h 40"/>
                  <a:gd name="T60" fmla="*/ 7 w 22"/>
                  <a:gd name="T61" fmla="*/ 15 h 40"/>
                  <a:gd name="T62" fmla="*/ 0 w 22"/>
                  <a:gd name="T63" fmla="*/ 16 h 40"/>
                  <a:gd name="T64" fmla="*/ 3 w 22"/>
                  <a:gd name="T65" fmla="*/ 31 h 40"/>
                  <a:gd name="T66" fmla="*/ 7 w 22"/>
                  <a:gd name="T67" fmla="*/ 30 h 40"/>
                  <a:gd name="T68" fmla="*/ 8 w 22"/>
                  <a:gd name="T69" fmla="*/ 36 h 40"/>
                  <a:gd name="T70" fmla="*/ 11 w 22"/>
                  <a:gd name="T71" fmla="*/ 36 h 40"/>
                  <a:gd name="T72" fmla="*/ 2 w 22"/>
                  <a:gd name="T73" fmla="*/ 36 h 40"/>
                  <a:gd name="T74" fmla="*/ 3 w 22"/>
                  <a:gd name="T75" fmla="*/ 38 h 40"/>
                  <a:gd name="T76" fmla="*/ 5 w 22"/>
                  <a:gd name="T77" fmla="*/ 37 h 40"/>
                  <a:gd name="T78" fmla="*/ 3 w 22"/>
                  <a:gd name="T79" fmla="*/ 39 h 40"/>
                  <a:gd name="T80" fmla="*/ 14 w 22"/>
                  <a:gd name="T81" fmla="*/ 37 h 40"/>
                  <a:gd name="T82" fmla="*/ 19 w 22"/>
                  <a:gd name="T83" fmla="*/ 33 h 40"/>
                  <a:gd name="T84" fmla="*/ 13 w 22"/>
                  <a:gd name="T85" fmla="*/ 3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 h="40">
                    <a:moveTo>
                      <a:pt x="13" y="33"/>
                    </a:moveTo>
                    <a:cubicBezTo>
                      <a:pt x="13" y="32"/>
                      <a:pt x="10" y="32"/>
                      <a:pt x="12" y="31"/>
                    </a:cubicBezTo>
                    <a:cubicBezTo>
                      <a:pt x="14" y="31"/>
                      <a:pt x="15" y="32"/>
                      <a:pt x="14" y="32"/>
                    </a:cubicBezTo>
                    <a:cubicBezTo>
                      <a:pt x="19" y="32"/>
                      <a:pt x="13" y="31"/>
                      <a:pt x="17" y="30"/>
                    </a:cubicBezTo>
                    <a:cubicBezTo>
                      <a:pt x="14" y="30"/>
                      <a:pt x="14" y="30"/>
                      <a:pt x="14" y="30"/>
                    </a:cubicBezTo>
                    <a:cubicBezTo>
                      <a:pt x="15" y="28"/>
                      <a:pt x="10" y="29"/>
                      <a:pt x="13" y="27"/>
                    </a:cubicBezTo>
                    <a:cubicBezTo>
                      <a:pt x="11" y="26"/>
                      <a:pt x="11" y="26"/>
                      <a:pt x="8" y="26"/>
                    </a:cubicBezTo>
                    <a:cubicBezTo>
                      <a:pt x="12" y="25"/>
                      <a:pt x="12" y="25"/>
                      <a:pt x="16" y="24"/>
                    </a:cubicBezTo>
                    <a:cubicBezTo>
                      <a:pt x="14" y="24"/>
                      <a:pt x="9" y="24"/>
                      <a:pt x="5" y="24"/>
                    </a:cubicBezTo>
                    <a:cubicBezTo>
                      <a:pt x="11" y="22"/>
                      <a:pt x="4" y="22"/>
                      <a:pt x="9" y="20"/>
                    </a:cubicBezTo>
                    <a:cubicBezTo>
                      <a:pt x="9" y="20"/>
                      <a:pt x="10" y="20"/>
                      <a:pt x="10" y="21"/>
                    </a:cubicBezTo>
                    <a:cubicBezTo>
                      <a:pt x="16" y="21"/>
                      <a:pt x="8" y="20"/>
                      <a:pt x="10" y="19"/>
                    </a:cubicBezTo>
                    <a:cubicBezTo>
                      <a:pt x="15" y="19"/>
                      <a:pt x="15" y="19"/>
                      <a:pt x="15" y="19"/>
                    </a:cubicBezTo>
                    <a:cubicBezTo>
                      <a:pt x="14" y="18"/>
                      <a:pt x="11" y="17"/>
                      <a:pt x="14" y="15"/>
                    </a:cubicBezTo>
                    <a:cubicBezTo>
                      <a:pt x="17" y="16"/>
                      <a:pt x="17" y="16"/>
                      <a:pt x="17" y="16"/>
                    </a:cubicBezTo>
                    <a:cubicBezTo>
                      <a:pt x="13" y="14"/>
                      <a:pt x="15" y="11"/>
                      <a:pt x="13" y="9"/>
                    </a:cubicBezTo>
                    <a:cubicBezTo>
                      <a:pt x="16" y="8"/>
                      <a:pt x="16" y="8"/>
                      <a:pt x="16" y="8"/>
                    </a:cubicBezTo>
                    <a:cubicBezTo>
                      <a:pt x="12" y="6"/>
                      <a:pt x="14" y="11"/>
                      <a:pt x="7" y="9"/>
                    </a:cubicBezTo>
                    <a:cubicBezTo>
                      <a:pt x="16" y="9"/>
                      <a:pt x="3" y="8"/>
                      <a:pt x="7" y="6"/>
                    </a:cubicBezTo>
                    <a:cubicBezTo>
                      <a:pt x="11" y="6"/>
                      <a:pt x="9" y="8"/>
                      <a:pt x="14" y="7"/>
                    </a:cubicBezTo>
                    <a:cubicBezTo>
                      <a:pt x="9" y="7"/>
                      <a:pt x="12" y="6"/>
                      <a:pt x="11" y="6"/>
                    </a:cubicBezTo>
                    <a:cubicBezTo>
                      <a:pt x="15" y="6"/>
                      <a:pt x="11" y="4"/>
                      <a:pt x="17" y="4"/>
                    </a:cubicBezTo>
                    <a:cubicBezTo>
                      <a:pt x="8" y="2"/>
                      <a:pt x="8" y="2"/>
                      <a:pt x="8" y="2"/>
                    </a:cubicBezTo>
                    <a:cubicBezTo>
                      <a:pt x="11" y="1"/>
                      <a:pt x="10" y="1"/>
                      <a:pt x="10" y="0"/>
                    </a:cubicBezTo>
                    <a:cubicBezTo>
                      <a:pt x="9" y="2"/>
                      <a:pt x="3" y="0"/>
                      <a:pt x="0" y="1"/>
                    </a:cubicBezTo>
                    <a:cubicBezTo>
                      <a:pt x="3" y="4"/>
                      <a:pt x="4" y="8"/>
                      <a:pt x="2" y="10"/>
                    </a:cubicBezTo>
                    <a:cubicBezTo>
                      <a:pt x="8" y="11"/>
                      <a:pt x="2" y="12"/>
                      <a:pt x="7" y="13"/>
                    </a:cubicBezTo>
                    <a:cubicBezTo>
                      <a:pt x="1" y="13"/>
                      <a:pt x="1" y="13"/>
                      <a:pt x="1" y="13"/>
                    </a:cubicBezTo>
                    <a:cubicBezTo>
                      <a:pt x="2" y="15"/>
                      <a:pt x="5" y="13"/>
                      <a:pt x="7" y="13"/>
                    </a:cubicBezTo>
                    <a:cubicBezTo>
                      <a:pt x="8" y="14"/>
                      <a:pt x="4" y="15"/>
                      <a:pt x="2" y="15"/>
                    </a:cubicBezTo>
                    <a:cubicBezTo>
                      <a:pt x="1" y="16"/>
                      <a:pt x="3" y="15"/>
                      <a:pt x="7" y="15"/>
                    </a:cubicBezTo>
                    <a:cubicBezTo>
                      <a:pt x="0" y="16"/>
                      <a:pt x="0" y="16"/>
                      <a:pt x="0" y="16"/>
                    </a:cubicBezTo>
                    <a:cubicBezTo>
                      <a:pt x="2" y="20"/>
                      <a:pt x="7" y="26"/>
                      <a:pt x="3" y="31"/>
                    </a:cubicBezTo>
                    <a:cubicBezTo>
                      <a:pt x="7" y="30"/>
                      <a:pt x="7" y="30"/>
                      <a:pt x="7" y="30"/>
                    </a:cubicBezTo>
                    <a:cubicBezTo>
                      <a:pt x="5" y="32"/>
                      <a:pt x="17" y="34"/>
                      <a:pt x="8" y="36"/>
                    </a:cubicBezTo>
                    <a:cubicBezTo>
                      <a:pt x="11" y="36"/>
                      <a:pt x="11" y="36"/>
                      <a:pt x="11" y="36"/>
                    </a:cubicBezTo>
                    <a:cubicBezTo>
                      <a:pt x="9" y="36"/>
                      <a:pt x="5" y="37"/>
                      <a:pt x="2" y="36"/>
                    </a:cubicBezTo>
                    <a:cubicBezTo>
                      <a:pt x="3" y="37"/>
                      <a:pt x="1" y="37"/>
                      <a:pt x="3" y="38"/>
                    </a:cubicBezTo>
                    <a:cubicBezTo>
                      <a:pt x="5" y="37"/>
                      <a:pt x="5" y="37"/>
                      <a:pt x="5" y="37"/>
                    </a:cubicBezTo>
                    <a:cubicBezTo>
                      <a:pt x="9" y="38"/>
                      <a:pt x="6" y="39"/>
                      <a:pt x="3" y="39"/>
                    </a:cubicBezTo>
                    <a:cubicBezTo>
                      <a:pt x="8" y="40"/>
                      <a:pt x="11" y="38"/>
                      <a:pt x="14" y="37"/>
                    </a:cubicBezTo>
                    <a:cubicBezTo>
                      <a:pt x="6" y="35"/>
                      <a:pt x="22" y="35"/>
                      <a:pt x="19" y="33"/>
                    </a:cubicBezTo>
                    <a:cubicBezTo>
                      <a:pt x="16" y="32"/>
                      <a:pt x="15" y="33"/>
                      <a:pt x="13" y="3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58" name="Freeform 1147"/>
              <p:cNvSpPr>
                <a:spLocks/>
              </p:cNvSpPr>
              <p:nvPr/>
            </p:nvSpPr>
            <p:spPr bwMode="auto">
              <a:xfrm>
                <a:off x="4119" y="3153"/>
                <a:ext cx="2"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59" name="Freeform 1148"/>
              <p:cNvSpPr>
                <a:spLocks/>
              </p:cNvSpPr>
              <p:nvPr/>
            </p:nvSpPr>
            <p:spPr bwMode="auto">
              <a:xfrm>
                <a:off x="4126" y="3122"/>
                <a:ext cx="2" cy="0"/>
              </a:xfrm>
              <a:custGeom>
                <a:avLst/>
                <a:gdLst>
                  <a:gd name="T0" fmla="*/ 2 w 2"/>
                  <a:gd name="T1" fmla="*/ 1 h 1"/>
                  <a:gd name="T2" fmla="*/ 1 w 2"/>
                  <a:gd name="T3" fmla="*/ 1 h 1"/>
                  <a:gd name="T4" fmla="*/ 2 w 2"/>
                  <a:gd name="T5" fmla="*/ 1 h 1"/>
                </a:gdLst>
                <a:ahLst/>
                <a:cxnLst>
                  <a:cxn ang="0">
                    <a:pos x="T0" y="T1"/>
                  </a:cxn>
                  <a:cxn ang="0">
                    <a:pos x="T2" y="T3"/>
                  </a:cxn>
                  <a:cxn ang="0">
                    <a:pos x="T4" y="T5"/>
                  </a:cxn>
                </a:cxnLst>
                <a:rect l="0" t="0" r="r" b="b"/>
                <a:pathLst>
                  <a:path w="2" h="1">
                    <a:moveTo>
                      <a:pt x="2" y="1"/>
                    </a:moveTo>
                    <a:cubicBezTo>
                      <a:pt x="1" y="1"/>
                      <a:pt x="1" y="1"/>
                      <a:pt x="1" y="1"/>
                    </a:cubicBezTo>
                    <a:cubicBezTo>
                      <a:pt x="0" y="0"/>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60" name="Rectangle 1149"/>
              <p:cNvSpPr>
                <a:spLocks noChangeArrowheads="1"/>
              </p:cNvSpPr>
              <p:nvPr/>
            </p:nvSpPr>
            <p:spPr bwMode="auto">
              <a:xfrm>
                <a:off x="4122" y="3156"/>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61" name="Freeform 1150"/>
              <p:cNvSpPr>
                <a:spLocks/>
              </p:cNvSpPr>
              <p:nvPr/>
            </p:nvSpPr>
            <p:spPr bwMode="auto">
              <a:xfrm>
                <a:off x="4130" y="3156"/>
                <a:ext cx="2" cy="1"/>
              </a:xfrm>
              <a:custGeom>
                <a:avLst/>
                <a:gdLst>
                  <a:gd name="T0" fmla="*/ 2 w 2"/>
                  <a:gd name="T1" fmla="*/ 1 h 1"/>
                  <a:gd name="T2" fmla="*/ 2 w 2"/>
                  <a:gd name="T3" fmla="*/ 0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lnTo>
                      <a:pt x="2" y="0"/>
                    </a:ln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62" name="Freeform 1151"/>
              <p:cNvSpPr>
                <a:spLocks/>
              </p:cNvSpPr>
              <p:nvPr/>
            </p:nvSpPr>
            <p:spPr bwMode="auto">
              <a:xfrm>
                <a:off x="4131" y="3117"/>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63" name="Freeform 1152"/>
              <p:cNvSpPr>
                <a:spLocks/>
              </p:cNvSpPr>
              <p:nvPr/>
            </p:nvSpPr>
            <p:spPr bwMode="auto">
              <a:xfrm>
                <a:off x="4133" y="310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64" name="Freeform 1153"/>
              <p:cNvSpPr>
                <a:spLocks/>
              </p:cNvSpPr>
              <p:nvPr/>
            </p:nvSpPr>
            <p:spPr bwMode="auto">
              <a:xfrm>
                <a:off x="4109" y="3062"/>
                <a:ext cx="28" cy="60"/>
              </a:xfrm>
              <a:custGeom>
                <a:avLst/>
                <a:gdLst>
                  <a:gd name="T0" fmla="*/ 17 w 32"/>
                  <a:gd name="T1" fmla="*/ 2 h 69"/>
                  <a:gd name="T2" fmla="*/ 10 w 32"/>
                  <a:gd name="T3" fmla="*/ 1 h 69"/>
                  <a:gd name="T4" fmla="*/ 7 w 32"/>
                  <a:gd name="T5" fmla="*/ 3 h 69"/>
                  <a:gd name="T6" fmla="*/ 11 w 32"/>
                  <a:gd name="T7" fmla="*/ 7 h 69"/>
                  <a:gd name="T8" fmla="*/ 11 w 32"/>
                  <a:gd name="T9" fmla="*/ 15 h 69"/>
                  <a:gd name="T10" fmla="*/ 9 w 32"/>
                  <a:gd name="T11" fmla="*/ 20 h 69"/>
                  <a:gd name="T12" fmla="*/ 16 w 32"/>
                  <a:gd name="T13" fmla="*/ 26 h 69"/>
                  <a:gd name="T14" fmla="*/ 13 w 32"/>
                  <a:gd name="T15" fmla="*/ 28 h 69"/>
                  <a:gd name="T16" fmla="*/ 12 w 32"/>
                  <a:gd name="T17" fmla="*/ 32 h 69"/>
                  <a:gd name="T18" fmla="*/ 22 w 32"/>
                  <a:gd name="T19" fmla="*/ 33 h 69"/>
                  <a:gd name="T20" fmla="*/ 22 w 32"/>
                  <a:gd name="T21" fmla="*/ 37 h 69"/>
                  <a:gd name="T22" fmla="*/ 18 w 32"/>
                  <a:gd name="T23" fmla="*/ 39 h 69"/>
                  <a:gd name="T24" fmla="*/ 18 w 32"/>
                  <a:gd name="T25" fmla="*/ 44 h 69"/>
                  <a:gd name="T26" fmla="*/ 16 w 32"/>
                  <a:gd name="T27" fmla="*/ 49 h 69"/>
                  <a:gd name="T28" fmla="*/ 19 w 32"/>
                  <a:gd name="T29" fmla="*/ 53 h 69"/>
                  <a:gd name="T30" fmla="*/ 23 w 32"/>
                  <a:gd name="T31" fmla="*/ 55 h 69"/>
                  <a:gd name="T32" fmla="*/ 18 w 32"/>
                  <a:gd name="T33" fmla="*/ 56 h 69"/>
                  <a:gd name="T34" fmla="*/ 19 w 32"/>
                  <a:gd name="T35" fmla="*/ 59 h 69"/>
                  <a:gd name="T36" fmla="*/ 18 w 32"/>
                  <a:gd name="T37" fmla="*/ 69 h 69"/>
                  <a:gd name="T38" fmla="*/ 20 w 32"/>
                  <a:gd name="T39" fmla="*/ 64 h 69"/>
                  <a:gd name="T40" fmla="*/ 17 w 32"/>
                  <a:gd name="T41" fmla="*/ 63 h 69"/>
                  <a:gd name="T42" fmla="*/ 28 w 32"/>
                  <a:gd name="T43" fmla="*/ 62 h 69"/>
                  <a:gd name="T44" fmla="*/ 30 w 32"/>
                  <a:gd name="T45" fmla="*/ 61 h 69"/>
                  <a:gd name="T46" fmla="*/ 28 w 32"/>
                  <a:gd name="T47" fmla="*/ 57 h 69"/>
                  <a:gd name="T48" fmla="*/ 30 w 32"/>
                  <a:gd name="T49" fmla="*/ 54 h 69"/>
                  <a:gd name="T50" fmla="*/ 30 w 32"/>
                  <a:gd name="T51" fmla="*/ 50 h 69"/>
                  <a:gd name="T52" fmla="*/ 27 w 32"/>
                  <a:gd name="T53" fmla="*/ 46 h 69"/>
                  <a:gd name="T54" fmla="*/ 29 w 32"/>
                  <a:gd name="T55" fmla="*/ 46 h 69"/>
                  <a:gd name="T56" fmla="*/ 29 w 32"/>
                  <a:gd name="T57" fmla="*/ 45 h 69"/>
                  <a:gd name="T58" fmla="*/ 27 w 32"/>
                  <a:gd name="T59" fmla="*/ 42 h 69"/>
                  <a:gd name="T60" fmla="*/ 24 w 32"/>
                  <a:gd name="T61" fmla="*/ 39 h 69"/>
                  <a:gd name="T62" fmla="*/ 30 w 32"/>
                  <a:gd name="T63" fmla="*/ 38 h 69"/>
                  <a:gd name="T64" fmla="*/ 30 w 32"/>
                  <a:gd name="T65" fmla="*/ 34 h 69"/>
                  <a:gd name="T66" fmla="*/ 24 w 32"/>
                  <a:gd name="T67" fmla="*/ 33 h 69"/>
                  <a:gd name="T68" fmla="*/ 22 w 32"/>
                  <a:gd name="T69" fmla="*/ 28 h 69"/>
                  <a:gd name="T70" fmla="*/ 20 w 32"/>
                  <a:gd name="T71" fmla="*/ 21 h 69"/>
                  <a:gd name="T72" fmla="*/ 21 w 32"/>
                  <a:gd name="T73" fmla="*/ 20 h 69"/>
                  <a:gd name="T74" fmla="*/ 19 w 32"/>
                  <a:gd name="T75" fmla="*/ 12 h 69"/>
                  <a:gd name="T76" fmla="*/ 13 w 32"/>
                  <a:gd name="T77" fmla="*/ 15 h 69"/>
                  <a:gd name="T78" fmla="*/ 23 w 32"/>
                  <a:gd name="T79" fmla="*/ 1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 h="69">
                    <a:moveTo>
                      <a:pt x="23" y="5"/>
                    </a:moveTo>
                    <a:cubicBezTo>
                      <a:pt x="22" y="4"/>
                      <a:pt x="21" y="3"/>
                      <a:pt x="17" y="2"/>
                    </a:cubicBezTo>
                    <a:cubicBezTo>
                      <a:pt x="19" y="2"/>
                      <a:pt x="19" y="2"/>
                      <a:pt x="19" y="2"/>
                    </a:cubicBezTo>
                    <a:cubicBezTo>
                      <a:pt x="18" y="2"/>
                      <a:pt x="14" y="0"/>
                      <a:pt x="10" y="1"/>
                    </a:cubicBezTo>
                    <a:cubicBezTo>
                      <a:pt x="12" y="1"/>
                      <a:pt x="12" y="1"/>
                      <a:pt x="12" y="1"/>
                    </a:cubicBezTo>
                    <a:cubicBezTo>
                      <a:pt x="16" y="3"/>
                      <a:pt x="8" y="2"/>
                      <a:pt x="7" y="3"/>
                    </a:cubicBezTo>
                    <a:cubicBezTo>
                      <a:pt x="8" y="5"/>
                      <a:pt x="17" y="5"/>
                      <a:pt x="15" y="7"/>
                    </a:cubicBezTo>
                    <a:cubicBezTo>
                      <a:pt x="15" y="7"/>
                      <a:pt x="13" y="7"/>
                      <a:pt x="11" y="7"/>
                    </a:cubicBezTo>
                    <a:cubicBezTo>
                      <a:pt x="10" y="8"/>
                      <a:pt x="17" y="9"/>
                      <a:pt x="18" y="9"/>
                    </a:cubicBezTo>
                    <a:cubicBezTo>
                      <a:pt x="0" y="10"/>
                      <a:pt x="23" y="13"/>
                      <a:pt x="11" y="15"/>
                    </a:cubicBezTo>
                    <a:cubicBezTo>
                      <a:pt x="13" y="16"/>
                      <a:pt x="11" y="17"/>
                      <a:pt x="15" y="19"/>
                    </a:cubicBezTo>
                    <a:cubicBezTo>
                      <a:pt x="10" y="18"/>
                      <a:pt x="14" y="20"/>
                      <a:pt x="9" y="20"/>
                    </a:cubicBezTo>
                    <a:cubicBezTo>
                      <a:pt x="20" y="20"/>
                      <a:pt x="5" y="24"/>
                      <a:pt x="18" y="24"/>
                    </a:cubicBezTo>
                    <a:cubicBezTo>
                      <a:pt x="14" y="26"/>
                      <a:pt x="19" y="24"/>
                      <a:pt x="16" y="26"/>
                    </a:cubicBezTo>
                    <a:cubicBezTo>
                      <a:pt x="14" y="26"/>
                      <a:pt x="14" y="26"/>
                      <a:pt x="14" y="26"/>
                    </a:cubicBezTo>
                    <a:cubicBezTo>
                      <a:pt x="11" y="27"/>
                      <a:pt x="19" y="27"/>
                      <a:pt x="13" y="28"/>
                    </a:cubicBezTo>
                    <a:cubicBezTo>
                      <a:pt x="13" y="30"/>
                      <a:pt x="17" y="28"/>
                      <a:pt x="20" y="29"/>
                    </a:cubicBezTo>
                    <a:cubicBezTo>
                      <a:pt x="19" y="31"/>
                      <a:pt x="17" y="31"/>
                      <a:pt x="12" y="32"/>
                    </a:cubicBezTo>
                    <a:cubicBezTo>
                      <a:pt x="18" y="32"/>
                      <a:pt x="15" y="33"/>
                      <a:pt x="18" y="34"/>
                    </a:cubicBezTo>
                    <a:cubicBezTo>
                      <a:pt x="19" y="34"/>
                      <a:pt x="20" y="32"/>
                      <a:pt x="22" y="33"/>
                    </a:cubicBezTo>
                    <a:cubicBezTo>
                      <a:pt x="21" y="35"/>
                      <a:pt x="26" y="35"/>
                      <a:pt x="28" y="37"/>
                    </a:cubicBezTo>
                    <a:cubicBezTo>
                      <a:pt x="21" y="38"/>
                      <a:pt x="28" y="35"/>
                      <a:pt x="22" y="37"/>
                    </a:cubicBezTo>
                    <a:cubicBezTo>
                      <a:pt x="19" y="35"/>
                      <a:pt x="19" y="34"/>
                      <a:pt x="14" y="34"/>
                    </a:cubicBezTo>
                    <a:cubicBezTo>
                      <a:pt x="14" y="36"/>
                      <a:pt x="15" y="38"/>
                      <a:pt x="18" y="39"/>
                    </a:cubicBezTo>
                    <a:cubicBezTo>
                      <a:pt x="17" y="40"/>
                      <a:pt x="15" y="39"/>
                      <a:pt x="14" y="40"/>
                    </a:cubicBezTo>
                    <a:cubicBezTo>
                      <a:pt x="11" y="42"/>
                      <a:pt x="21" y="43"/>
                      <a:pt x="18" y="44"/>
                    </a:cubicBezTo>
                    <a:cubicBezTo>
                      <a:pt x="15" y="44"/>
                      <a:pt x="15" y="44"/>
                      <a:pt x="15" y="44"/>
                    </a:cubicBezTo>
                    <a:cubicBezTo>
                      <a:pt x="19" y="45"/>
                      <a:pt x="14" y="47"/>
                      <a:pt x="16" y="49"/>
                    </a:cubicBezTo>
                    <a:cubicBezTo>
                      <a:pt x="18" y="48"/>
                      <a:pt x="19" y="48"/>
                      <a:pt x="20" y="49"/>
                    </a:cubicBezTo>
                    <a:cubicBezTo>
                      <a:pt x="12" y="49"/>
                      <a:pt x="25" y="51"/>
                      <a:pt x="19" y="53"/>
                    </a:cubicBezTo>
                    <a:cubicBezTo>
                      <a:pt x="24" y="53"/>
                      <a:pt x="27" y="54"/>
                      <a:pt x="28" y="55"/>
                    </a:cubicBezTo>
                    <a:cubicBezTo>
                      <a:pt x="23" y="55"/>
                      <a:pt x="23" y="55"/>
                      <a:pt x="23" y="55"/>
                    </a:cubicBezTo>
                    <a:cubicBezTo>
                      <a:pt x="26" y="54"/>
                      <a:pt x="17" y="54"/>
                      <a:pt x="14" y="53"/>
                    </a:cubicBezTo>
                    <a:cubicBezTo>
                      <a:pt x="17" y="54"/>
                      <a:pt x="14" y="55"/>
                      <a:pt x="18" y="56"/>
                    </a:cubicBezTo>
                    <a:cubicBezTo>
                      <a:pt x="14" y="56"/>
                      <a:pt x="14" y="56"/>
                      <a:pt x="14" y="56"/>
                    </a:cubicBezTo>
                    <a:cubicBezTo>
                      <a:pt x="13" y="58"/>
                      <a:pt x="23" y="57"/>
                      <a:pt x="19" y="59"/>
                    </a:cubicBezTo>
                    <a:cubicBezTo>
                      <a:pt x="16" y="59"/>
                      <a:pt x="16" y="59"/>
                      <a:pt x="16" y="59"/>
                    </a:cubicBezTo>
                    <a:cubicBezTo>
                      <a:pt x="17" y="62"/>
                      <a:pt x="11" y="66"/>
                      <a:pt x="18" y="69"/>
                    </a:cubicBezTo>
                    <a:cubicBezTo>
                      <a:pt x="21" y="69"/>
                      <a:pt x="27" y="67"/>
                      <a:pt x="29" y="67"/>
                    </a:cubicBezTo>
                    <a:cubicBezTo>
                      <a:pt x="27" y="66"/>
                      <a:pt x="22" y="65"/>
                      <a:pt x="20" y="64"/>
                    </a:cubicBezTo>
                    <a:cubicBezTo>
                      <a:pt x="25" y="64"/>
                      <a:pt x="25" y="64"/>
                      <a:pt x="25" y="64"/>
                    </a:cubicBezTo>
                    <a:cubicBezTo>
                      <a:pt x="21" y="64"/>
                      <a:pt x="19" y="62"/>
                      <a:pt x="17" y="63"/>
                    </a:cubicBezTo>
                    <a:cubicBezTo>
                      <a:pt x="14" y="62"/>
                      <a:pt x="21" y="62"/>
                      <a:pt x="18" y="61"/>
                    </a:cubicBezTo>
                    <a:cubicBezTo>
                      <a:pt x="23" y="61"/>
                      <a:pt x="24" y="62"/>
                      <a:pt x="28" y="62"/>
                    </a:cubicBezTo>
                    <a:cubicBezTo>
                      <a:pt x="26" y="61"/>
                      <a:pt x="26" y="61"/>
                      <a:pt x="26" y="61"/>
                    </a:cubicBezTo>
                    <a:cubicBezTo>
                      <a:pt x="28" y="61"/>
                      <a:pt x="27" y="60"/>
                      <a:pt x="30" y="61"/>
                    </a:cubicBezTo>
                    <a:cubicBezTo>
                      <a:pt x="23" y="59"/>
                      <a:pt x="32" y="58"/>
                      <a:pt x="29" y="56"/>
                    </a:cubicBezTo>
                    <a:cubicBezTo>
                      <a:pt x="28" y="57"/>
                      <a:pt x="28" y="57"/>
                      <a:pt x="28" y="57"/>
                    </a:cubicBezTo>
                    <a:cubicBezTo>
                      <a:pt x="25" y="57"/>
                      <a:pt x="26" y="57"/>
                      <a:pt x="25" y="56"/>
                    </a:cubicBezTo>
                    <a:cubicBezTo>
                      <a:pt x="29" y="56"/>
                      <a:pt x="28" y="55"/>
                      <a:pt x="30" y="54"/>
                    </a:cubicBezTo>
                    <a:cubicBezTo>
                      <a:pt x="28" y="54"/>
                      <a:pt x="22" y="53"/>
                      <a:pt x="23" y="52"/>
                    </a:cubicBezTo>
                    <a:cubicBezTo>
                      <a:pt x="28" y="52"/>
                      <a:pt x="26" y="50"/>
                      <a:pt x="30" y="50"/>
                    </a:cubicBezTo>
                    <a:cubicBezTo>
                      <a:pt x="25" y="50"/>
                      <a:pt x="28" y="48"/>
                      <a:pt x="25" y="48"/>
                    </a:cubicBezTo>
                    <a:cubicBezTo>
                      <a:pt x="24" y="47"/>
                      <a:pt x="25" y="46"/>
                      <a:pt x="27" y="46"/>
                    </a:cubicBezTo>
                    <a:cubicBezTo>
                      <a:pt x="28" y="47"/>
                      <a:pt x="28" y="47"/>
                      <a:pt x="28" y="47"/>
                    </a:cubicBezTo>
                    <a:cubicBezTo>
                      <a:pt x="29" y="46"/>
                      <a:pt x="29" y="46"/>
                      <a:pt x="29" y="46"/>
                    </a:cubicBezTo>
                    <a:cubicBezTo>
                      <a:pt x="30" y="46"/>
                      <a:pt x="30" y="46"/>
                      <a:pt x="30" y="46"/>
                    </a:cubicBezTo>
                    <a:cubicBezTo>
                      <a:pt x="30" y="46"/>
                      <a:pt x="26" y="46"/>
                      <a:pt x="29" y="45"/>
                    </a:cubicBezTo>
                    <a:cubicBezTo>
                      <a:pt x="30" y="45"/>
                      <a:pt x="30" y="45"/>
                      <a:pt x="31" y="46"/>
                    </a:cubicBezTo>
                    <a:cubicBezTo>
                      <a:pt x="32" y="44"/>
                      <a:pt x="22" y="43"/>
                      <a:pt x="27" y="42"/>
                    </a:cubicBezTo>
                    <a:cubicBezTo>
                      <a:pt x="25" y="42"/>
                      <a:pt x="24" y="40"/>
                      <a:pt x="19" y="40"/>
                    </a:cubicBezTo>
                    <a:cubicBezTo>
                      <a:pt x="21" y="40"/>
                      <a:pt x="25" y="40"/>
                      <a:pt x="24" y="39"/>
                    </a:cubicBezTo>
                    <a:cubicBezTo>
                      <a:pt x="20" y="38"/>
                      <a:pt x="26" y="38"/>
                      <a:pt x="23" y="37"/>
                    </a:cubicBezTo>
                    <a:cubicBezTo>
                      <a:pt x="28" y="38"/>
                      <a:pt x="25" y="37"/>
                      <a:pt x="30" y="38"/>
                    </a:cubicBezTo>
                    <a:cubicBezTo>
                      <a:pt x="32" y="37"/>
                      <a:pt x="25" y="36"/>
                      <a:pt x="26" y="34"/>
                    </a:cubicBezTo>
                    <a:cubicBezTo>
                      <a:pt x="30" y="34"/>
                      <a:pt x="30" y="34"/>
                      <a:pt x="30" y="34"/>
                    </a:cubicBezTo>
                    <a:cubicBezTo>
                      <a:pt x="28" y="34"/>
                      <a:pt x="24" y="33"/>
                      <a:pt x="28" y="32"/>
                    </a:cubicBezTo>
                    <a:cubicBezTo>
                      <a:pt x="24" y="33"/>
                      <a:pt x="24" y="33"/>
                      <a:pt x="24" y="33"/>
                    </a:cubicBezTo>
                    <a:cubicBezTo>
                      <a:pt x="26" y="32"/>
                      <a:pt x="25" y="30"/>
                      <a:pt x="29" y="29"/>
                    </a:cubicBezTo>
                    <a:cubicBezTo>
                      <a:pt x="22" y="28"/>
                      <a:pt x="22" y="28"/>
                      <a:pt x="22" y="28"/>
                    </a:cubicBezTo>
                    <a:cubicBezTo>
                      <a:pt x="29" y="26"/>
                      <a:pt x="23" y="24"/>
                      <a:pt x="17" y="23"/>
                    </a:cubicBezTo>
                    <a:cubicBezTo>
                      <a:pt x="17" y="22"/>
                      <a:pt x="18" y="21"/>
                      <a:pt x="20" y="21"/>
                    </a:cubicBezTo>
                    <a:cubicBezTo>
                      <a:pt x="22" y="22"/>
                      <a:pt x="22" y="22"/>
                      <a:pt x="22" y="22"/>
                    </a:cubicBezTo>
                    <a:cubicBezTo>
                      <a:pt x="23" y="21"/>
                      <a:pt x="26" y="20"/>
                      <a:pt x="21" y="20"/>
                    </a:cubicBezTo>
                    <a:cubicBezTo>
                      <a:pt x="19" y="19"/>
                      <a:pt x="25" y="19"/>
                      <a:pt x="26" y="18"/>
                    </a:cubicBezTo>
                    <a:cubicBezTo>
                      <a:pt x="18" y="17"/>
                      <a:pt x="31" y="13"/>
                      <a:pt x="19" y="12"/>
                    </a:cubicBezTo>
                    <a:cubicBezTo>
                      <a:pt x="19" y="13"/>
                      <a:pt x="17" y="15"/>
                      <a:pt x="17" y="16"/>
                    </a:cubicBezTo>
                    <a:cubicBezTo>
                      <a:pt x="16" y="16"/>
                      <a:pt x="14" y="16"/>
                      <a:pt x="13" y="15"/>
                    </a:cubicBezTo>
                    <a:cubicBezTo>
                      <a:pt x="13" y="14"/>
                      <a:pt x="17" y="13"/>
                      <a:pt x="15" y="12"/>
                    </a:cubicBezTo>
                    <a:cubicBezTo>
                      <a:pt x="23" y="12"/>
                      <a:pt x="23" y="12"/>
                      <a:pt x="23" y="12"/>
                    </a:cubicBezTo>
                    <a:cubicBezTo>
                      <a:pt x="31" y="10"/>
                      <a:pt x="13" y="7"/>
                      <a:pt x="23"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65" name="Freeform 1154"/>
              <p:cNvSpPr>
                <a:spLocks/>
              </p:cNvSpPr>
              <p:nvPr/>
            </p:nvSpPr>
            <p:spPr bwMode="auto">
              <a:xfrm>
                <a:off x="4129" y="3082"/>
                <a:ext cx="3" cy="1"/>
              </a:xfrm>
              <a:custGeom>
                <a:avLst/>
                <a:gdLst>
                  <a:gd name="T0" fmla="*/ 0 w 4"/>
                  <a:gd name="T1" fmla="*/ 1 h 1"/>
                  <a:gd name="T2" fmla="*/ 4 w 4"/>
                  <a:gd name="T3" fmla="*/ 0 h 1"/>
                  <a:gd name="T4" fmla="*/ 1 w 4"/>
                  <a:gd name="T5" fmla="*/ 0 h 1"/>
                  <a:gd name="T6" fmla="*/ 0 w 4"/>
                  <a:gd name="T7" fmla="*/ 1 h 1"/>
                </a:gdLst>
                <a:ahLst/>
                <a:cxnLst>
                  <a:cxn ang="0">
                    <a:pos x="T0" y="T1"/>
                  </a:cxn>
                  <a:cxn ang="0">
                    <a:pos x="T2" y="T3"/>
                  </a:cxn>
                  <a:cxn ang="0">
                    <a:pos x="T4" y="T5"/>
                  </a:cxn>
                  <a:cxn ang="0">
                    <a:pos x="T6" y="T7"/>
                  </a:cxn>
                </a:cxnLst>
                <a:rect l="0" t="0" r="r" b="b"/>
                <a:pathLst>
                  <a:path w="4" h="1">
                    <a:moveTo>
                      <a:pt x="0" y="1"/>
                    </a:moveTo>
                    <a:cubicBezTo>
                      <a:pt x="4" y="0"/>
                      <a:pt x="4" y="0"/>
                      <a:pt x="4" y="0"/>
                    </a:cubicBezTo>
                    <a:cubicBezTo>
                      <a:pt x="1" y="0"/>
                      <a:pt x="1" y="0"/>
                      <a:pt x="1" y="0"/>
                    </a:cubicBezTo>
                    <a:cubicBezTo>
                      <a:pt x="1" y="0"/>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66" name="Freeform 1155"/>
              <p:cNvSpPr>
                <a:spLocks/>
              </p:cNvSpPr>
              <p:nvPr/>
            </p:nvSpPr>
            <p:spPr bwMode="auto">
              <a:xfrm>
                <a:off x="4128" y="3081"/>
                <a:ext cx="2" cy="1"/>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0" y="0"/>
                      <a:pt x="0" y="0"/>
                      <a:pt x="0" y="0"/>
                    </a:cubicBezTo>
                    <a:cubicBezTo>
                      <a:pt x="0" y="0"/>
                      <a:pt x="0" y="1"/>
                      <a:pt x="1" y="1"/>
                    </a:cubicBez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67" name="Freeform 1156"/>
              <p:cNvSpPr>
                <a:spLocks/>
              </p:cNvSpPr>
              <p:nvPr/>
            </p:nvSpPr>
            <p:spPr bwMode="auto">
              <a:xfrm>
                <a:off x="4127" y="3062"/>
                <a:ext cx="2" cy="1"/>
              </a:xfrm>
              <a:custGeom>
                <a:avLst/>
                <a:gdLst>
                  <a:gd name="T0" fmla="*/ 1 w 2"/>
                  <a:gd name="T1" fmla="*/ 1 h 1"/>
                  <a:gd name="T2" fmla="*/ 1 w 2"/>
                  <a:gd name="T3" fmla="*/ 0 h 1"/>
                  <a:gd name="T4" fmla="*/ 1 w 2"/>
                  <a:gd name="T5" fmla="*/ 1 h 1"/>
                </a:gdLst>
                <a:ahLst/>
                <a:cxnLst>
                  <a:cxn ang="0">
                    <a:pos x="T0" y="T1"/>
                  </a:cxn>
                  <a:cxn ang="0">
                    <a:pos x="T2" y="T3"/>
                  </a:cxn>
                  <a:cxn ang="0">
                    <a:pos x="T4" y="T5"/>
                  </a:cxn>
                </a:cxnLst>
                <a:rect l="0" t="0" r="r" b="b"/>
                <a:pathLst>
                  <a:path w="2" h="1">
                    <a:moveTo>
                      <a:pt x="1" y="1"/>
                    </a:moveTo>
                    <a:cubicBezTo>
                      <a:pt x="1" y="1"/>
                      <a:pt x="2" y="1"/>
                      <a:pt x="1" y="0"/>
                    </a:cubicBezTo>
                    <a:cubicBezTo>
                      <a:pt x="0" y="1"/>
                      <a:pt x="0" y="1"/>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68" name="Freeform 1157"/>
              <p:cNvSpPr>
                <a:spLocks/>
              </p:cNvSpPr>
              <p:nvPr/>
            </p:nvSpPr>
            <p:spPr bwMode="auto">
              <a:xfrm>
                <a:off x="4125" y="3062"/>
                <a:ext cx="1" cy="1"/>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1"/>
                    </a:lnTo>
                    <a:lnTo>
                      <a:pt x="1"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69" name="Freeform 1158"/>
              <p:cNvSpPr>
                <a:spLocks/>
              </p:cNvSpPr>
              <p:nvPr/>
            </p:nvSpPr>
            <p:spPr bwMode="auto">
              <a:xfrm>
                <a:off x="4108" y="3031"/>
                <a:ext cx="23" cy="31"/>
              </a:xfrm>
              <a:custGeom>
                <a:avLst/>
                <a:gdLst>
                  <a:gd name="T0" fmla="*/ 14 w 26"/>
                  <a:gd name="T1" fmla="*/ 6 h 36"/>
                  <a:gd name="T2" fmla="*/ 9 w 26"/>
                  <a:gd name="T3" fmla="*/ 5 h 36"/>
                  <a:gd name="T4" fmla="*/ 13 w 26"/>
                  <a:gd name="T5" fmla="*/ 3 h 36"/>
                  <a:gd name="T6" fmla="*/ 5 w 26"/>
                  <a:gd name="T7" fmla="*/ 1 h 36"/>
                  <a:gd name="T8" fmla="*/ 10 w 26"/>
                  <a:gd name="T9" fmla="*/ 18 h 36"/>
                  <a:gd name="T10" fmla="*/ 7 w 26"/>
                  <a:gd name="T11" fmla="*/ 17 h 36"/>
                  <a:gd name="T12" fmla="*/ 13 w 26"/>
                  <a:gd name="T13" fmla="*/ 23 h 36"/>
                  <a:gd name="T14" fmla="*/ 6 w 26"/>
                  <a:gd name="T15" fmla="*/ 23 h 36"/>
                  <a:gd name="T16" fmla="*/ 9 w 26"/>
                  <a:gd name="T17" fmla="*/ 27 h 36"/>
                  <a:gd name="T18" fmla="*/ 11 w 26"/>
                  <a:gd name="T19" fmla="*/ 27 h 36"/>
                  <a:gd name="T20" fmla="*/ 10 w 26"/>
                  <a:gd name="T21" fmla="*/ 28 h 36"/>
                  <a:gd name="T22" fmla="*/ 11 w 26"/>
                  <a:gd name="T23" fmla="*/ 27 h 36"/>
                  <a:gd name="T24" fmla="*/ 12 w 26"/>
                  <a:gd name="T25" fmla="*/ 30 h 36"/>
                  <a:gd name="T26" fmla="*/ 10 w 26"/>
                  <a:gd name="T27" fmla="*/ 29 h 36"/>
                  <a:gd name="T28" fmla="*/ 13 w 26"/>
                  <a:gd name="T29" fmla="*/ 31 h 36"/>
                  <a:gd name="T30" fmla="*/ 9 w 26"/>
                  <a:gd name="T31" fmla="*/ 31 h 36"/>
                  <a:gd name="T32" fmla="*/ 14 w 26"/>
                  <a:gd name="T33" fmla="*/ 36 h 36"/>
                  <a:gd name="T34" fmla="*/ 18 w 26"/>
                  <a:gd name="T35" fmla="*/ 36 h 36"/>
                  <a:gd name="T36" fmla="*/ 15 w 26"/>
                  <a:gd name="T37" fmla="*/ 32 h 36"/>
                  <a:gd name="T38" fmla="*/ 15 w 26"/>
                  <a:gd name="T39" fmla="*/ 33 h 36"/>
                  <a:gd name="T40" fmla="*/ 13 w 26"/>
                  <a:gd name="T41" fmla="*/ 30 h 36"/>
                  <a:gd name="T42" fmla="*/ 19 w 26"/>
                  <a:gd name="T43" fmla="*/ 31 h 36"/>
                  <a:gd name="T44" fmla="*/ 23 w 26"/>
                  <a:gd name="T45" fmla="*/ 27 h 36"/>
                  <a:gd name="T46" fmla="*/ 23 w 26"/>
                  <a:gd name="T47" fmla="*/ 27 h 36"/>
                  <a:gd name="T48" fmla="*/ 21 w 26"/>
                  <a:gd name="T49" fmla="*/ 26 h 36"/>
                  <a:gd name="T50" fmla="*/ 19 w 26"/>
                  <a:gd name="T51" fmla="*/ 27 h 36"/>
                  <a:gd name="T52" fmla="*/ 12 w 26"/>
                  <a:gd name="T53" fmla="*/ 26 h 36"/>
                  <a:gd name="T54" fmla="*/ 12 w 26"/>
                  <a:gd name="T55" fmla="*/ 25 h 36"/>
                  <a:gd name="T56" fmla="*/ 17 w 26"/>
                  <a:gd name="T57" fmla="*/ 26 h 36"/>
                  <a:gd name="T58" fmla="*/ 15 w 26"/>
                  <a:gd name="T59" fmla="*/ 25 h 36"/>
                  <a:gd name="T60" fmla="*/ 21 w 26"/>
                  <a:gd name="T61" fmla="*/ 23 h 36"/>
                  <a:gd name="T62" fmla="*/ 15 w 26"/>
                  <a:gd name="T63" fmla="*/ 23 h 36"/>
                  <a:gd name="T64" fmla="*/ 15 w 26"/>
                  <a:gd name="T65" fmla="*/ 16 h 36"/>
                  <a:gd name="T66" fmla="*/ 18 w 26"/>
                  <a:gd name="T67" fmla="*/ 17 h 36"/>
                  <a:gd name="T68" fmla="*/ 14 w 26"/>
                  <a:gd name="T69" fmla="*/ 16 h 36"/>
                  <a:gd name="T70" fmla="*/ 16 w 26"/>
                  <a:gd name="T71" fmla="*/ 12 h 36"/>
                  <a:gd name="T72" fmla="*/ 13 w 26"/>
                  <a:gd name="T73" fmla="*/ 12 h 36"/>
                  <a:gd name="T74" fmla="*/ 14 w 26"/>
                  <a:gd name="T75" fmla="*/ 8 h 36"/>
                  <a:gd name="T76" fmla="*/ 14 w 26"/>
                  <a:gd name="T77" fmla="*/ 8 h 36"/>
                  <a:gd name="T78" fmla="*/ 7 w 26"/>
                  <a:gd name="T79" fmla="*/ 5 h 36"/>
                  <a:gd name="T80" fmla="*/ 14 w 26"/>
                  <a:gd name="T81" fmla="*/ 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36">
                    <a:moveTo>
                      <a:pt x="14" y="6"/>
                    </a:moveTo>
                    <a:cubicBezTo>
                      <a:pt x="9" y="5"/>
                      <a:pt x="9" y="5"/>
                      <a:pt x="9" y="5"/>
                    </a:cubicBezTo>
                    <a:cubicBezTo>
                      <a:pt x="12" y="4"/>
                      <a:pt x="9" y="2"/>
                      <a:pt x="13" y="3"/>
                    </a:cubicBezTo>
                    <a:cubicBezTo>
                      <a:pt x="7" y="2"/>
                      <a:pt x="13" y="0"/>
                      <a:pt x="5" y="1"/>
                    </a:cubicBezTo>
                    <a:cubicBezTo>
                      <a:pt x="8" y="6"/>
                      <a:pt x="3" y="12"/>
                      <a:pt x="10" y="18"/>
                    </a:cubicBezTo>
                    <a:cubicBezTo>
                      <a:pt x="7" y="17"/>
                      <a:pt x="7" y="17"/>
                      <a:pt x="7" y="17"/>
                    </a:cubicBezTo>
                    <a:cubicBezTo>
                      <a:pt x="13" y="20"/>
                      <a:pt x="0" y="21"/>
                      <a:pt x="13" y="23"/>
                    </a:cubicBezTo>
                    <a:cubicBezTo>
                      <a:pt x="6" y="23"/>
                      <a:pt x="6" y="23"/>
                      <a:pt x="6" y="23"/>
                    </a:cubicBezTo>
                    <a:cubicBezTo>
                      <a:pt x="4" y="24"/>
                      <a:pt x="15" y="25"/>
                      <a:pt x="9" y="27"/>
                    </a:cubicBezTo>
                    <a:cubicBezTo>
                      <a:pt x="11" y="27"/>
                      <a:pt x="11" y="27"/>
                      <a:pt x="11" y="27"/>
                    </a:cubicBezTo>
                    <a:cubicBezTo>
                      <a:pt x="11" y="27"/>
                      <a:pt x="10" y="27"/>
                      <a:pt x="10" y="28"/>
                    </a:cubicBezTo>
                    <a:cubicBezTo>
                      <a:pt x="11" y="27"/>
                      <a:pt x="11" y="27"/>
                      <a:pt x="11" y="27"/>
                    </a:cubicBezTo>
                    <a:cubicBezTo>
                      <a:pt x="14" y="28"/>
                      <a:pt x="13" y="29"/>
                      <a:pt x="12" y="30"/>
                    </a:cubicBezTo>
                    <a:cubicBezTo>
                      <a:pt x="10" y="30"/>
                      <a:pt x="11" y="30"/>
                      <a:pt x="10" y="29"/>
                    </a:cubicBezTo>
                    <a:cubicBezTo>
                      <a:pt x="8" y="30"/>
                      <a:pt x="13" y="30"/>
                      <a:pt x="13" y="31"/>
                    </a:cubicBezTo>
                    <a:cubicBezTo>
                      <a:pt x="11" y="32"/>
                      <a:pt x="10" y="31"/>
                      <a:pt x="9" y="31"/>
                    </a:cubicBezTo>
                    <a:cubicBezTo>
                      <a:pt x="12" y="33"/>
                      <a:pt x="5" y="34"/>
                      <a:pt x="14" y="36"/>
                    </a:cubicBezTo>
                    <a:cubicBezTo>
                      <a:pt x="16" y="36"/>
                      <a:pt x="18" y="35"/>
                      <a:pt x="18" y="36"/>
                    </a:cubicBezTo>
                    <a:cubicBezTo>
                      <a:pt x="21" y="35"/>
                      <a:pt x="18" y="33"/>
                      <a:pt x="15" y="32"/>
                    </a:cubicBezTo>
                    <a:cubicBezTo>
                      <a:pt x="15" y="33"/>
                      <a:pt x="15" y="33"/>
                      <a:pt x="15" y="33"/>
                    </a:cubicBezTo>
                    <a:cubicBezTo>
                      <a:pt x="6" y="31"/>
                      <a:pt x="17" y="32"/>
                      <a:pt x="13" y="30"/>
                    </a:cubicBezTo>
                    <a:cubicBezTo>
                      <a:pt x="17" y="30"/>
                      <a:pt x="17" y="31"/>
                      <a:pt x="19" y="31"/>
                    </a:cubicBezTo>
                    <a:cubicBezTo>
                      <a:pt x="26" y="29"/>
                      <a:pt x="14" y="29"/>
                      <a:pt x="23" y="27"/>
                    </a:cubicBezTo>
                    <a:cubicBezTo>
                      <a:pt x="23" y="27"/>
                      <a:pt x="23" y="27"/>
                      <a:pt x="23" y="27"/>
                    </a:cubicBezTo>
                    <a:cubicBezTo>
                      <a:pt x="24" y="27"/>
                      <a:pt x="22" y="27"/>
                      <a:pt x="21" y="26"/>
                    </a:cubicBezTo>
                    <a:cubicBezTo>
                      <a:pt x="19" y="27"/>
                      <a:pt x="19" y="27"/>
                      <a:pt x="19" y="27"/>
                    </a:cubicBezTo>
                    <a:cubicBezTo>
                      <a:pt x="18" y="27"/>
                      <a:pt x="14" y="26"/>
                      <a:pt x="12" y="26"/>
                    </a:cubicBezTo>
                    <a:cubicBezTo>
                      <a:pt x="16" y="26"/>
                      <a:pt x="10" y="26"/>
                      <a:pt x="12" y="25"/>
                    </a:cubicBezTo>
                    <a:cubicBezTo>
                      <a:pt x="16" y="24"/>
                      <a:pt x="15" y="25"/>
                      <a:pt x="17" y="26"/>
                    </a:cubicBezTo>
                    <a:cubicBezTo>
                      <a:pt x="15" y="25"/>
                      <a:pt x="15" y="25"/>
                      <a:pt x="15" y="25"/>
                    </a:cubicBezTo>
                    <a:cubicBezTo>
                      <a:pt x="15" y="24"/>
                      <a:pt x="19" y="24"/>
                      <a:pt x="21" y="23"/>
                    </a:cubicBezTo>
                    <a:cubicBezTo>
                      <a:pt x="18" y="23"/>
                      <a:pt x="19" y="24"/>
                      <a:pt x="15" y="23"/>
                    </a:cubicBezTo>
                    <a:cubicBezTo>
                      <a:pt x="20" y="22"/>
                      <a:pt x="18" y="18"/>
                      <a:pt x="15" y="16"/>
                    </a:cubicBezTo>
                    <a:cubicBezTo>
                      <a:pt x="15" y="17"/>
                      <a:pt x="19" y="17"/>
                      <a:pt x="18" y="17"/>
                    </a:cubicBezTo>
                    <a:cubicBezTo>
                      <a:pt x="19" y="17"/>
                      <a:pt x="17" y="16"/>
                      <a:pt x="14" y="16"/>
                    </a:cubicBezTo>
                    <a:cubicBezTo>
                      <a:pt x="11" y="15"/>
                      <a:pt x="13" y="13"/>
                      <a:pt x="16" y="12"/>
                    </a:cubicBezTo>
                    <a:cubicBezTo>
                      <a:pt x="13" y="12"/>
                      <a:pt x="13" y="12"/>
                      <a:pt x="13" y="12"/>
                    </a:cubicBezTo>
                    <a:cubicBezTo>
                      <a:pt x="8" y="11"/>
                      <a:pt x="17" y="9"/>
                      <a:pt x="14" y="8"/>
                    </a:cubicBezTo>
                    <a:cubicBezTo>
                      <a:pt x="14" y="8"/>
                      <a:pt x="14" y="8"/>
                      <a:pt x="14" y="8"/>
                    </a:cubicBezTo>
                    <a:cubicBezTo>
                      <a:pt x="13" y="7"/>
                      <a:pt x="6" y="7"/>
                      <a:pt x="7" y="5"/>
                    </a:cubicBezTo>
                    <a:cubicBezTo>
                      <a:pt x="11" y="6"/>
                      <a:pt x="11" y="6"/>
                      <a:pt x="14" y="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70" name="Freeform 1159"/>
              <p:cNvSpPr>
                <a:spLocks/>
              </p:cNvSpPr>
              <p:nvPr/>
            </p:nvSpPr>
            <p:spPr bwMode="auto">
              <a:xfrm>
                <a:off x="4111" y="3030"/>
                <a:ext cx="8" cy="1"/>
              </a:xfrm>
              <a:custGeom>
                <a:avLst/>
                <a:gdLst>
                  <a:gd name="T0" fmla="*/ 4 w 9"/>
                  <a:gd name="T1" fmla="*/ 1 h 1"/>
                  <a:gd name="T2" fmla="*/ 8 w 9"/>
                  <a:gd name="T3" fmla="*/ 1 h 1"/>
                  <a:gd name="T4" fmla="*/ 1 w 9"/>
                  <a:gd name="T5" fmla="*/ 0 h 1"/>
                  <a:gd name="T6" fmla="*/ 3 w 9"/>
                  <a:gd name="T7" fmla="*/ 1 h 1"/>
                  <a:gd name="T8" fmla="*/ 4 w 9"/>
                  <a:gd name="T9" fmla="*/ 1 h 1"/>
                </a:gdLst>
                <a:ahLst/>
                <a:cxnLst>
                  <a:cxn ang="0">
                    <a:pos x="T0" y="T1"/>
                  </a:cxn>
                  <a:cxn ang="0">
                    <a:pos x="T2" y="T3"/>
                  </a:cxn>
                  <a:cxn ang="0">
                    <a:pos x="T4" y="T5"/>
                  </a:cxn>
                  <a:cxn ang="0">
                    <a:pos x="T6" y="T7"/>
                  </a:cxn>
                  <a:cxn ang="0">
                    <a:pos x="T8" y="T9"/>
                  </a:cxn>
                </a:cxnLst>
                <a:rect l="0" t="0" r="r" b="b"/>
                <a:pathLst>
                  <a:path w="9" h="1">
                    <a:moveTo>
                      <a:pt x="4" y="1"/>
                    </a:moveTo>
                    <a:cubicBezTo>
                      <a:pt x="8" y="1"/>
                      <a:pt x="8" y="1"/>
                      <a:pt x="8" y="1"/>
                    </a:cubicBezTo>
                    <a:cubicBezTo>
                      <a:pt x="9" y="1"/>
                      <a:pt x="4" y="0"/>
                      <a:pt x="1" y="0"/>
                    </a:cubicBezTo>
                    <a:cubicBezTo>
                      <a:pt x="2" y="0"/>
                      <a:pt x="0" y="1"/>
                      <a:pt x="3" y="1"/>
                    </a:cubicBezTo>
                    <a:cubicBezTo>
                      <a:pt x="3" y="1"/>
                      <a:pt x="5" y="1"/>
                      <a:pt x="4"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71" name="Freeform 1160"/>
              <p:cNvSpPr>
                <a:spLocks/>
              </p:cNvSpPr>
              <p:nvPr/>
            </p:nvSpPr>
            <p:spPr bwMode="auto">
              <a:xfrm>
                <a:off x="4105" y="3015"/>
                <a:ext cx="17" cy="15"/>
              </a:xfrm>
              <a:custGeom>
                <a:avLst/>
                <a:gdLst>
                  <a:gd name="T0" fmla="*/ 11 w 20"/>
                  <a:gd name="T1" fmla="*/ 6 h 18"/>
                  <a:gd name="T2" fmla="*/ 7 w 20"/>
                  <a:gd name="T3" fmla="*/ 6 h 18"/>
                  <a:gd name="T4" fmla="*/ 6 w 20"/>
                  <a:gd name="T5" fmla="*/ 13 h 18"/>
                  <a:gd name="T6" fmla="*/ 12 w 20"/>
                  <a:gd name="T7" fmla="*/ 15 h 18"/>
                  <a:gd name="T8" fmla="*/ 8 w 20"/>
                  <a:gd name="T9" fmla="*/ 16 h 18"/>
                  <a:gd name="T10" fmla="*/ 13 w 20"/>
                  <a:gd name="T11" fmla="*/ 17 h 18"/>
                  <a:gd name="T12" fmla="*/ 11 w 20"/>
                  <a:gd name="T13" fmla="*/ 16 h 18"/>
                  <a:gd name="T14" fmla="*/ 13 w 20"/>
                  <a:gd name="T15" fmla="*/ 16 h 18"/>
                  <a:gd name="T16" fmla="*/ 13 w 20"/>
                  <a:gd name="T17" fmla="*/ 15 h 18"/>
                  <a:gd name="T18" fmla="*/ 15 w 20"/>
                  <a:gd name="T19" fmla="*/ 16 h 18"/>
                  <a:gd name="T20" fmla="*/ 9 w 20"/>
                  <a:gd name="T21" fmla="*/ 12 h 18"/>
                  <a:gd name="T22" fmla="*/ 15 w 20"/>
                  <a:gd name="T23" fmla="*/ 12 h 18"/>
                  <a:gd name="T24" fmla="*/ 17 w 20"/>
                  <a:gd name="T25" fmla="*/ 9 h 18"/>
                  <a:gd name="T26" fmla="*/ 15 w 20"/>
                  <a:gd name="T27" fmla="*/ 10 h 18"/>
                  <a:gd name="T28" fmla="*/ 11 w 20"/>
                  <a:gd name="T29" fmla="*/ 10 h 18"/>
                  <a:gd name="T30" fmla="*/ 17 w 20"/>
                  <a:gd name="T31" fmla="*/ 9 h 18"/>
                  <a:gd name="T32" fmla="*/ 14 w 20"/>
                  <a:gd name="T33" fmla="*/ 3 h 18"/>
                  <a:gd name="T34" fmla="*/ 7 w 20"/>
                  <a:gd name="T35" fmla="*/ 2 h 18"/>
                  <a:gd name="T36" fmla="*/ 12 w 20"/>
                  <a:gd name="T37" fmla="*/ 2 h 18"/>
                  <a:gd name="T38" fmla="*/ 14 w 20"/>
                  <a:gd name="T39" fmla="*/ 1 h 18"/>
                  <a:gd name="T40" fmla="*/ 4 w 20"/>
                  <a:gd name="T41" fmla="*/ 0 h 18"/>
                  <a:gd name="T42" fmla="*/ 11 w 20"/>
                  <a:gd name="T43" fmla="*/ 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18">
                    <a:moveTo>
                      <a:pt x="11" y="6"/>
                    </a:moveTo>
                    <a:cubicBezTo>
                      <a:pt x="7" y="6"/>
                      <a:pt x="7" y="6"/>
                      <a:pt x="7" y="6"/>
                    </a:cubicBezTo>
                    <a:cubicBezTo>
                      <a:pt x="7" y="9"/>
                      <a:pt x="9" y="12"/>
                      <a:pt x="6" y="13"/>
                    </a:cubicBezTo>
                    <a:cubicBezTo>
                      <a:pt x="5" y="14"/>
                      <a:pt x="11" y="14"/>
                      <a:pt x="12" y="15"/>
                    </a:cubicBezTo>
                    <a:cubicBezTo>
                      <a:pt x="8" y="16"/>
                      <a:pt x="8" y="16"/>
                      <a:pt x="8" y="16"/>
                    </a:cubicBezTo>
                    <a:cubicBezTo>
                      <a:pt x="11" y="16"/>
                      <a:pt x="6" y="18"/>
                      <a:pt x="13" y="17"/>
                    </a:cubicBezTo>
                    <a:cubicBezTo>
                      <a:pt x="14" y="17"/>
                      <a:pt x="10" y="17"/>
                      <a:pt x="11" y="16"/>
                    </a:cubicBezTo>
                    <a:cubicBezTo>
                      <a:pt x="13" y="16"/>
                      <a:pt x="13" y="16"/>
                      <a:pt x="13" y="16"/>
                    </a:cubicBezTo>
                    <a:cubicBezTo>
                      <a:pt x="13" y="15"/>
                      <a:pt x="13" y="15"/>
                      <a:pt x="13" y="15"/>
                    </a:cubicBezTo>
                    <a:cubicBezTo>
                      <a:pt x="15" y="16"/>
                      <a:pt x="15" y="16"/>
                      <a:pt x="15" y="16"/>
                    </a:cubicBezTo>
                    <a:cubicBezTo>
                      <a:pt x="20" y="14"/>
                      <a:pt x="7" y="15"/>
                      <a:pt x="9" y="12"/>
                    </a:cubicBezTo>
                    <a:cubicBezTo>
                      <a:pt x="15" y="12"/>
                      <a:pt x="15" y="12"/>
                      <a:pt x="15" y="12"/>
                    </a:cubicBezTo>
                    <a:cubicBezTo>
                      <a:pt x="16" y="11"/>
                      <a:pt x="14" y="10"/>
                      <a:pt x="17" y="9"/>
                    </a:cubicBezTo>
                    <a:cubicBezTo>
                      <a:pt x="17" y="9"/>
                      <a:pt x="14" y="9"/>
                      <a:pt x="15" y="10"/>
                    </a:cubicBezTo>
                    <a:cubicBezTo>
                      <a:pt x="15" y="10"/>
                      <a:pt x="13" y="10"/>
                      <a:pt x="11" y="10"/>
                    </a:cubicBezTo>
                    <a:cubicBezTo>
                      <a:pt x="6" y="8"/>
                      <a:pt x="15" y="10"/>
                      <a:pt x="17" y="9"/>
                    </a:cubicBezTo>
                    <a:cubicBezTo>
                      <a:pt x="13" y="7"/>
                      <a:pt x="10" y="4"/>
                      <a:pt x="14" y="3"/>
                    </a:cubicBezTo>
                    <a:cubicBezTo>
                      <a:pt x="11" y="4"/>
                      <a:pt x="7" y="2"/>
                      <a:pt x="7" y="2"/>
                    </a:cubicBezTo>
                    <a:cubicBezTo>
                      <a:pt x="9" y="1"/>
                      <a:pt x="11" y="2"/>
                      <a:pt x="12" y="2"/>
                    </a:cubicBezTo>
                    <a:cubicBezTo>
                      <a:pt x="13" y="1"/>
                      <a:pt x="15" y="1"/>
                      <a:pt x="14" y="1"/>
                    </a:cubicBezTo>
                    <a:cubicBezTo>
                      <a:pt x="10" y="1"/>
                      <a:pt x="6" y="1"/>
                      <a:pt x="4" y="0"/>
                    </a:cubicBezTo>
                    <a:cubicBezTo>
                      <a:pt x="0" y="2"/>
                      <a:pt x="11" y="4"/>
                      <a:pt x="11" y="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72" name="Freeform 1161"/>
              <p:cNvSpPr>
                <a:spLocks/>
              </p:cNvSpPr>
              <p:nvPr/>
            </p:nvSpPr>
            <p:spPr bwMode="auto">
              <a:xfrm>
                <a:off x="4110" y="3019"/>
                <a:ext cx="1" cy="1"/>
              </a:xfrm>
              <a:custGeom>
                <a:avLst/>
                <a:gdLst>
                  <a:gd name="T0" fmla="*/ 0 w 1"/>
                  <a:gd name="T1" fmla="*/ 1 h 1"/>
                  <a:gd name="T2" fmla="*/ 1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1" y="1"/>
                    </a:ln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73" name="Freeform 1162"/>
              <p:cNvSpPr>
                <a:spLocks/>
              </p:cNvSpPr>
              <p:nvPr/>
            </p:nvSpPr>
            <p:spPr bwMode="auto">
              <a:xfrm>
                <a:off x="4120" y="2907"/>
                <a:ext cx="4" cy="2"/>
              </a:xfrm>
              <a:custGeom>
                <a:avLst/>
                <a:gdLst>
                  <a:gd name="T0" fmla="*/ 3 w 4"/>
                  <a:gd name="T1" fmla="*/ 2 h 2"/>
                  <a:gd name="T2" fmla="*/ 4 w 4"/>
                  <a:gd name="T3" fmla="*/ 1 h 2"/>
                  <a:gd name="T4" fmla="*/ 0 w 4"/>
                  <a:gd name="T5" fmla="*/ 0 h 2"/>
                  <a:gd name="T6" fmla="*/ 3 w 4"/>
                  <a:gd name="T7" fmla="*/ 2 h 2"/>
                </a:gdLst>
                <a:ahLst/>
                <a:cxnLst>
                  <a:cxn ang="0">
                    <a:pos x="T0" y="T1"/>
                  </a:cxn>
                  <a:cxn ang="0">
                    <a:pos x="T2" y="T3"/>
                  </a:cxn>
                  <a:cxn ang="0">
                    <a:pos x="T4" y="T5"/>
                  </a:cxn>
                  <a:cxn ang="0">
                    <a:pos x="T6" y="T7"/>
                  </a:cxn>
                </a:cxnLst>
                <a:rect l="0" t="0" r="r" b="b"/>
                <a:pathLst>
                  <a:path w="4" h="2">
                    <a:moveTo>
                      <a:pt x="3" y="2"/>
                    </a:moveTo>
                    <a:lnTo>
                      <a:pt x="4" y="1"/>
                    </a:lnTo>
                    <a:lnTo>
                      <a:pt x="0" y="0"/>
                    </a:lnTo>
                    <a:lnTo>
                      <a:pt x="3"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74" name="Freeform 1163"/>
              <p:cNvSpPr>
                <a:spLocks/>
              </p:cNvSpPr>
              <p:nvPr/>
            </p:nvSpPr>
            <p:spPr bwMode="auto">
              <a:xfrm>
                <a:off x="4119" y="2902"/>
                <a:ext cx="15" cy="6"/>
              </a:xfrm>
              <a:custGeom>
                <a:avLst/>
                <a:gdLst>
                  <a:gd name="T0" fmla="*/ 17 w 17"/>
                  <a:gd name="T1" fmla="*/ 2 h 7"/>
                  <a:gd name="T2" fmla="*/ 15 w 17"/>
                  <a:gd name="T3" fmla="*/ 1 h 7"/>
                  <a:gd name="T4" fmla="*/ 0 w 17"/>
                  <a:gd name="T5" fmla="*/ 3 h 7"/>
                  <a:gd name="T6" fmla="*/ 10 w 17"/>
                  <a:gd name="T7" fmla="*/ 6 h 7"/>
                  <a:gd name="T8" fmla="*/ 6 w 17"/>
                  <a:gd name="T9" fmla="*/ 3 h 7"/>
                  <a:gd name="T10" fmla="*/ 13 w 17"/>
                  <a:gd name="T11" fmla="*/ 6 h 7"/>
                  <a:gd name="T12" fmla="*/ 12 w 17"/>
                  <a:gd name="T13" fmla="*/ 2 h 7"/>
                  <a:gd name="T14" fmla="*/ 17 w 17"/>
                  <a:gd name="T15" fmla="*/ 2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7">
                    <a:moveTo>
                      <a:pt x="17" y="2"/>
                    </a:moveTo>
                    <a:cubicBezTo>
                      <a:pt x="15" y="1"/>
                      <a:pt x="15" y="1"/>
                      <a:pt x="15" y="1"/>
                    </a:cubicBezTo>
                    <a:cubicBezTo>
                      <a:pt x="5" y="2"/>
                      <a:pt x="8" y="0"/>
                      <a:pt x="0" y="3"/>
                    </a:cubicBezTo>
                    <a:cubicBezTo>
                      <a:pt x="2" y="4"/>
                      <a:pt x="6" y="7"/>
                      <a:pt x="10" y="6"/>
                    </a:cubicBezTo>
                    <a:cubicBezTo>
                      <a:pt x="9" y="6"/>
                      <a:pt x="5" y="4"/>
                      <a:pt x="6" y="3"/>
                    </a:cubicBezTo>
                    <a:cubicBezTo>
                      <a:pt x="9" y="4"/>
                      <a:pt x="9" y="5"/>
                      <a:pt x="13" y="6"/>
                    </a:cubicBezTo>
                    <a:cubicBezTo>
                      <a:pt x="16" y="4"/>
                      <a:pt x="10" y="4"/>
                      <a:pt x="12" y="2"/>
                    </a:cubicBezTo>
                    <a:lnTo>
                      <a:pt x="17"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75" name="Freeform 1164"/>
              <p:cNvSpPr>
                <a:spLocks/>
              </p:cNvSpPr>
              <p:nvPr/>
            </p:nvSpPr>
            <p:spPr bwMode="auto">
              <a:xfrm>
                <a:off x="4125" y="2901"/>
                <a:ext cx="4" cy="2"/>
              </a:xfrm>
              <a:custGeom>
                <a:avLst/>
                <a:gdLst>
                  <a:gd name="T0" fmla="*/ 0 w 5"/>
                  <a:gd name="T1" fmla="*/ 1 h 2"/>
                  <a:gd name="T2" fmla="*/ 5 w 5"/>
                  <a:gd name="T3" fmla="*/ 2 h 2"/>
                  <a:gd name="T4" fmla="*/ 0 w 5"/>
                  <a:gd name="T5" fmla="*/ 1 h 2"/>
                </a:gdLst>
                <a:ahLst/>
                <a:cxnLst>
                  <a:cxn ang="0">
                    <a:pos x="T0" y="T1"/>
                  </a:cxn>
                  <a:cxn ang="0">
                    <a:pos x="T2" y="T3"/>
                  </a:cxn>
                  <a:cxn ang="0">
                    <a:pos x="T4" y="T5"/>
                  </a:cxn>
                </a:cxnLst>
                <a:rect l="0" t="0" r="r" b="b"/>
                <a:pathLst>
                  <a:path w="5" h="2">
                    <a:moveTo>
                      <a:pt x="0" y="1"/>
                    </a:moveTo>
                    <a:cubicBezTo>
                      <a:pt x="5" y="2"/>
                      <a:pt x="5" y="2"/>
                      <a:pt x="5" y="2"/>
                    </a:cubicBezTo>
                    <a:cubicBezTo>
                      <a:pt x="3" y="1"/>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76" name="Freeform 1165"/>
              <p:cNvSpPr>
                <a:spLocks/>
              </p:cNvSpPr>
              <p:nvPr/>
            </p:nvSpPr>
            <p:spPr bwMode="auto">
              <a:xfrm>
                <a:off x="4122" y="2899"/>
                <a:ext cx="6" cy="2"/>
              </a:xfrm>
              <a:custGeom>
                <a:avLst/>
                <a:gdLst>
                  <a:gd name="T0" fmla="*/ 2 w 7"/>
                  <a:gd name="T1" fmla="*/ 2 h 2"/>
                  <a:gd name="T2" fmla="*/ 7 w 7"/>
                  <a:gd name="T3" fmla="*/ 2 h 2"/>
                  <a:gd name="T4" fmla="*/ 0 w 7"/>
                  <a:gd name="T5" fmla="*/ 0 h 2"/>
                  <a:gd name="T6" fmla="*/ 2 w 7"/>
                  <a:gd name="T7" fmla="*/ 2 h 2"/>
                </a:gdLst>
                <a:ahLst/>
                <a:cxnLst>
                  <a:cxn ang="0">
                    <a:pos x="T0" y="T1"/>
                  </a:cxn>
                  <a:cxn ang="0">
                    <a:pos x="T2" y="T3"/>
                  </a:cxn>
                  <a:cxn ang="0">
                    <a:pos x="T4" y="T5"/>
                  </a:cxn>
                  <a:cxn ang="0">
                    <a:pos x="T6" y="T7"/>
                  </a:cxn>
                </a:cxnLst>
                <a:rect l="0" t="0" r="r" b="b"/>
                <a:pathLst>
                  <a:path w="7" h="2">
                    <a:moveTo>
                      <a:pt x="2" y="2"/>
                    </a:moveTo>
                    <a:cubicBezTo>
                      <a:pt x="3" y="1"/>
                      <a:pt x="6" y="2"/>
                      <a:pt x="7" y="2"/>
                    </a:cubicBezTo>
                    <a:cubicBezTo>
                      <a:pt x="0" y="0"/>
                      <a:pt x="0" y="0"/>
                      <a:pt x="0" y="0"/>
                    </a:cubicBez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77" name="Freeform 1166"/>
              <p:cNvSpPr>
                <a:spLocks/>
              </p:cNvSpPr>
              <p:nvPr/>
            </p:nvSpPr>
            <p:spPr bwMode="auto">
              <a:xfrm>
                <a:off x="4123" y="2896"/>
                <a:ext cx="2" cy="1"/>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1" y="0"/>
                    </a:cubicBezTo>
                    <a:cubicBezTo>
                      <a:pt x="0" y="0"/>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78" name="Freeform 1167"/>
              <p:cNvSpPr>
                <a:spLocks/>
              </p:cNvSpPr>
              <p:nvPr/>
            </p:nvSpPr>
            <p:spPr bwMode="auto">
              <a:xfrm>
                <a:off x="4121" y="2894"/>
                <a:ext cx="11" cy="4"/>
              </a:xfrm>
              <a:custGeom>
                <a:avLst/>
                <a:gdLst>
                  <a:gd name="T0" fmla="*/ 3 w 12"/>
                  <a:gd name="T1" fmla="*/ 0 h 5"/>
                  <a:gd name="T2" fmla="*/ 3 w 12"/>
                  <a:gd name="T3" fmla="*/ 2 h 5"/>
                  <a:gd name="T4" fmla="*/ 3 w 12"/>
                  <a:gd name="T5" fmla="*/ 2 h 5"/>
                  <a:gd name="T6" fmla="*/ 9 w 12"/>
                  <a:gd name="T7" fmla="*/ 3 h 5"/>
                  <a:gd name="T8" fmla="*/ 8 w 12"/>
                  <a:gd name="T9" fmla="*/ 5 h 5"/>
                  <a:gd name="T10" fmla="*/ 12 w 12"/>
                  <a:gd name="T11" fmla="*/ 4 h 5"/>
                  <a:gd name="T12" fmla="*/ 3 w 12"/>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12" h="5">
                    <a:moveTo>
                      <a:pt x="3" y="0"/>
                    </a:moveTo>
                    <a:cubicBezTo>
                      <a:pt x="0" y="1"/>
                      <a:pt x="2" y="1"/>
                      <a:pt x="3" y="2"/>
                    </a:cubicBezTo>
                    <a:cubicBezTo>
                      <a:pt x="3" y="2"/>
                      <a:pt x="3" y="2"/>
                      <a:pt x="3" y="2"/>
                    </a:cubicBezTo>
                    <a:cubicBezTo>
                      <a:pt x="5" y="1"/>
                      <a:pt x="10" y="2"/>
                      <a:pt x="9" y="3"/>
                    </a:cubicBezTo>
                    <a:cubicBezTo>
                      <a:pt x="10" y="4"/>
                      <a:pt x="5" y="4"/>
                      <a:pt x="8" y="5"/>
                    </a:cubicBezTo>
                    <a:cubicBezTo>
                      <a:pt x="12" y="4"/>
                      <a:pt x="12" y="4"/>
                      <a:pt x="12" y="4"/>
                    </a:cubicBezTo>
                    <a:cubicBezTo>
                      <a:pt x="12" y="2"/>
                      <a:pt x="5" y="1"/>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79" name="Freeform 1168"/>
              <p:cNvSpPr>
                <a:spLocks/>
              </p:cNvSpPr>
              <p:nvPr/>
            </p:nvSpPr>
            <p:spPr bwMode="auto">
              <a:xfrm>
                <a:off x="4125" y="2897"/>
                <a:ext cx="0"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0" y="0"/>
                      <a:pt x="0" y="0"/>
                    </a:cubicBezTo>
                    <a:cubicBezTo>
                      <a:pt x="1" y="0"/>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80" name="Freeform 1169"/>
              <p:cNvSpPr>
                <a:spLocks/>
              </p:cNvSpPr>
              <p:nvPr/>
            </p:nvSpPr>
            <p:spPr bwMode="auto">
              <a:xfrm>
                <a:off x="4124" y="2898"/>
                <a:ext cx="2" cy="1"/>
              </a:xfrm>
              <a:custGeom>
                <a:avLst/>
                <a:gdLst>
                  <a:gd name="T0" fmla="*/ 0 w 2"/>
                  <a:gd name="T1" fmla="*/ 0 h 1"/>
                  <a:gd name="T2" fmla="*/ 1 w 2"/>
                  <a:gd name="T3" fmla="*/ 1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lnTo>
                      <a:pt x="1" y="1"/>
                    </a:lnTo>
                    <a:lnTo>
                      <a:pt x="2"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81" name="Freeform 1170"/>
              <p:cNvSpPr>
                <a:spLocks/>
              </p:cNvSpPr>
              <p:nvPr/>
            </p:nvSpPr>
            <p:spPr bwMode="auto">
              <a:xfrm>
                <a:off x="4123" y="2889"/>
                <a:ext cx="11" cy="4"/>
              </a:xfrm>
              <a:custGeom>
                <a:avLst/>
                <a:gdLst>
                  <a:gd name="T0" fmla="*/ 0 w 13"/>
                  <a:gd name="T1" fmla="*/ 2 h 5"/>
                  <a:gd name="T2" fmla="*/ 5 w 13"/>
                  <a:gd name="T3" fmla="*/ 5 h 5"/>
                  <a:gd name="T4" fmla="*/ 13 w 13"/>
                  <a:gd name="T5" fmla="*/ 3 h 5"/>
                  <a:gd name="T6" fmla="*/ 11 w 13"/>
                  <a:gd name="T7" fmla="*/ 1 h 5"/>
                  <a:gd name="T8" fmla="*/ 0 w 13"/>
                  <a:gd name="T9" fmla="*/ 2 h 5"/>
                </a:gdLst>
                <a:ahLst/>
                <a:cxnLst>
                  <a:cxn ang="0">
                    <a:pos x="T0" y="T1"/>
                  </a:cxn>
                  <a:cxn ang="0">
                    <a:pos x="T2" y="T3"/>
                  </a:cxn>
                  <a:cxn ang="0">
                    <a:pos x="T4" y="T5"/>
                  </a:cxn>
                  <a:cxn ang="0">
                    <a:pos x="T6" y="T7"/>
                  </a:cxn>
                  <a:cxn ang="0">
                    <a:pos x="T8" y="T9"/>
                  </a:cxn>
                </a:cxnLst>
                <a:rect l="0" t="0" r="r" b="b"/>
                <a:pathLst>
                  <a:path w="13" h="5">
                    <a:moveTo>
                      <a:pt x="0" y="2"/>
                    </a:moveTo>
                    <a:cubicBezTo>
                      <a:pt x="7" y="2"/>
                      <a:pt x="0" y="5"/>
                      <a:pt x="5" y="5"/>
                    </a:cubicBezTo>
                    <a:cubicBezTo>
                      <a:pt x="4" y="4"/>
                      <a:pt x="9" y="2"/>
                      <a:pt x="13" y="3"/>
                    </a:cubicBezTo>
                    <a:cubicBezTo>
                      <a:pt x="11" y="1"/>
                      <a:pt x="11" y="1"/>
                      <a:pt x="11" y="1"/>
                    </a:cubicBezTo>
                    <a:cubicBezTo>
                      <a:pt x="8" y="0"/>
                      <a:pt x="3" y="1"/>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82" name="Freeform 1171"/>
              <p:cNvSpPr>
                <a:spLocks/>
              </p:cNvSpPr>
              <p:nvPr/>
            </p:nvSpPr>
            <p:spPr bwMode="auto">
              <a:xfrm>
                <a:off x="4137" y="2887"/>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83" name="Freeform 1172"/>
              <p:cNvSpPr>
                <a:spLocks/>
              </p:cNvSpPr>
              <p:nvPr/>
            </p:nvSpPr>
            <p:spPr bwMode="auto">
              <a:xfrm>
                <a:off x="4126" y="2879"/>
                <a:ext cx="15" cy="9"/>
              </a:xfrm>
              <a:custGeom>
                <a:avLst/>
                <a:gdLst>
                  <a:gd name="T0" fmla="*/ 2 w 17"/>
                  <a:gd name="T1" fmla="*/ 0 h 10"/>
                  <a:gd name="T2" fmla="*/ 8 w 17"/>
                  <a:gd name="T3" fmla="*/ 4 h 10"/>
                  <a:gd name="T4" fmla="*/ 3 w 17"/>
                  <a:gd name="T5" fmla="*/ 3 h 10"/>
                  <a:gd name="T6" fmla="*/ 6 w 17"/>
                  <a:gd name="T7" fmla="*/ 7 h 10"/>
                  <a:gd name="T8" fmla="*/ 0 w 17"/>
                  <a:gd name="T9" fmla="*/ 5 h 10"/>
                  <a:gd name="T10" fmla="*/ 6 w 17"/>
                  <a:gd name="T11" fmla="*/ 9 h 10"/>
                  <a:gd name="T12" fmla="*/ 1 w 17"/>
                  <a:gd name="T13" fmla="*/ 10 h 10"/>
                  <a:gd name="T14" fmla="*/ 8 w 17"/>
                  <a:gd name="T15" fmla="*/ 10 h 10"/>
                  <a:gd name="T16" fmla="*/ 8 w 17"/>
                  <a:gd name="T17" fmla="*/ 8 h 10"/>
                  <a:gd name="T18" fmla="*/ 12 w 17"/>
                  <a:gd name="T19" fmla="*/ 9 h 10"/>
                  <a:gd name="T20" fmla="*/ 16 w 17"/>
                  <a:gd name="T21" fmla="*/ 3 h 10"/>
                  <a:gd name="T22" fmla="*/ 2 w 17"/>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10">
                    <a:moveTo>
                      <a:pt x="2" y="0"/>
                    </a:moveTo>
                    <a:cubicBezTo>
                      <a:pt x="8" y="4"/>
                      <a:pt x="8" y="4"/>
                      <a:pt x="8" y="4"/>
                    </a:cubicBezTo>
                    <a:cubicBezTo>
                      <a:pt x="6" y="4"/>
                      <a:pt x="4" y="4"/>
                      <a:pt x="3" y="3"/>
                    </a:cubicBezTo>
                    <a:cubicBezTo>
                      <a:pt x="2" y="5"/>
                      <a:pt x="7" y="5"/>
                      <a:pt x="6" y="7"/>
                    </a:cubicBezTo>
                    <a:cubicBezTo>
                      <a:pt x="0" y="7"/>
                      <a:pt x="5" y="4"/>
                      <a:pt x="0" y="5"/>
                    </a:cubicBezTo>
                    <a:cubicBezTo>
                      <a:pt x="0" y="6"/>
                      <a:pt x="0" y="8"/>
                      <a:pt x="6" y="9"/>
                    </a:cubicBezTo>
                    <a:cubicBezTo>
                      <a:pt x="1" y="10"/>
                      <a:pt x="1" y="10"/>
                      <a:pt x="1" y="10"/>
                    </a:cubicBezTo>
                    <a:cubicBezTo>
                      <a:pt x="8" y="10"/>
                      <a:pt x="8" y="10"/>
                      <a:pt x="8" y="10"/>
                    </a:cubicBezTo>
                    <a:cubicBezTo>
                      <a:pt x="10" y="9"/>
                      <a:pt x="3" y="8"/>
                      <a:pt x="8" y="8"/>
                    </a:cubicBezTo>
                    <a:cubicBezTo>
                      <a:pt x="10" y="8"/>
                      <a:pt x="11" y="8"/>
                      <a:pt x="12" y="9"/>
                    </a:cubicBezTo>
                    <a:cubicBezTo>
                      <a:pt x="10" y="8"/>
                      <a:pt x="17" y="6"/>
                      <a:pt x="16" y="3"/>
                    </a:cubicBezTo>
                    <a:cubicBezTo>
                      <a:pt x="15" y="1"/>
                      <a:pt x="5" y="2"/>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84" name="Freeform 1173"/>
              <p:cNvSpPr>
                <a:spLocks/>
              </p:cNvSpPr>
              <p:nvPr/>
            </p:nvSpPr>
            <p:spPr bwMode="auto">
              <a:xfrm>
                <a:off x="4133" y="2879"/>
                <a:ext cx="3" cy="0"/>
              </a:xfrm>
              <a:custGeom>
                <a:avLst/>
                <a:gdLst>
                  <a:gd name="T0" fmla="*/ 1 w 3"/>
                  <a:gd name="T1" fmla="*/ 3 w 3"/>
                  <a:gd name="T2" fmla="*/ 0 w 3"/>
                  <a:gd name="T3" fmla="*/ 1 w 3"/>
                </a:gdLst>
                <a:ahLst/>
                <a:cxnLst>
                  <a:cxn ang="0">
                    <a:pos x="T0" y="0"/>
                  </a:cxn>
                  <a:cxn ang="0">
                    <a:pos x="T1" y="0"/>
                  </a:cxn>
                  <a:cxn ang="0">
                    <a:pos x="T2" y="0"/>
                  </a:cxn>
                  <a:cxn ang="0">
                    <a:pos x="T3" y="0"/>
                  </a:cxn>
                </a:cxnLst>
                <a:rect l="0" t="0" r="r" b="b"/>
                <a:pathLst>
                  <a:path w="3">
                    <a:moveTo>
                      <a:pt x="1" y="0"/>
                    </a:moveTo>
                    <a:lnTo>
                      <a:pt x="3"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85" name="Freeform 1174"/>
              <p:cNvSpPr>
                <a:spLocks/>
              </p:cNvSpPr>
              <p:nvPr/>
            </p:nvSpPr>
            <p:spPr bwMode="auto">
              <a:xfrm>
                <a:off x="4125" y="2871"/>
                <a:ext cx="16" cy="7"/>
              </a:xfrm>
              <a:custGeom>
                <a:avLst/>
                <a:gdLst>
                  <a:gd name="T0" fmla="*/ 1 w 18"/>
                  <a:gd name="T1" fmla="*/ 5 h 8"/>
                  <a:gd name="T2" fmla="*/ 5 w 18"/>
                  <a:gd name="T3" fmla="*/ 7 h 8"/>
                  <a:gd name="T4" fmla="*/ 2 w 18"/>
                  <a:gd name="T5" fmla="*/ 8 h 8"/>
                  <a:gd name="T6" fmla="*/ 8 w 18"/>
                  <a:gd name="T7" fmla="*/ 8 h 8"/>
                  <a:gd name="T8" fmla="*/ 5 w 18"/>
                  <a:gd name="T9" fmla="*/ 4 h 8"/>
                  <a:gd name="T10" fmla="*/ 14 w 18"/>
                  <a:gd name="T11" fmla="*/ 3 h 8"/>
                  <a:gd name="T12" fmla="*/ 12 w 18"/>
                  <a:gd name="T13" fmla="*/ 5 h 8"/>
                  <a:gd name="T14" fmla="*/ 10 w 18"/>
                  <a:gd name="T15" fmla="*/ 0 h 8"/>
                  <a:gd name="T16" fmla="*/ 8 w 18"/>
                  <a:gd name="T17" fmla="*/ 1 h 8"/>
                  <a:gd name="T18" fmla="*/ 6 w 18"/>
                  <a:gd name="T19" fmla="*/ 0 h 8"/>
                  <a:gd name="T20" fmla="*/ 1 w 18"/>
                  <a:gd name="T2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8">
                    <a:moveTo>
                      <a:pt x="1" y="5"/>
                    </a:moveTo>
                    <a:cubicBezTo>
                      <a:pt x="5" y="7"/>
                      <a:pt x="5" y="7"/>
                      <a:pt x="5" y="7"/>
                    </a:cubicBezTo>
                    <a:cubicBezTo>
                      <a:pt x="5" y="8"/>
                      <a:pt x="3" y="8"/>
                      <a:pt x="2" y="8"/>
                    </a:cubicBezTo>
                    <a:cubicBezTo>
                      <a:pt x="4" y="8"/>
                      <a:pt x="6" y="8"/>
                      <a:pt x="8" y="8"/>
                    </a:cubicBezTo>
                    <a:cubicBezTo>
                      <a:pt x="14" y="7"/>
                      <a:pt x="6" y="6"/>
                      <a:pt x="5" y="4"/>
                    </a:cubicBezTo>
                    <a:cubicBezTo>
                      <a:pt x="7" y="1"/>
                      <a:pt x="8" y="5"/>
                      <a:pt x="14" y="3"/>
                    </a:cubicBezTo>
                    <a:cubicBezTo>
                      <a:pt x="13" y="4"/>
                      <a:pt x="12" y="4"/>
                      <a:pt x="12" y="5"/>
                    </a:cubicBezTo>
                    <a:cubicBezTo>
                      <a:pt x="18" y="3"/>
                      <a:pt x="12" y="1"/>
                      <a:pt x="10" y="0"/>
                    </a:cubicBezTo>
                    <a:cubicBezTo>
                      <a:pt x="10" y="0"/>
                      <a:pt x="8" y="0"/>
                      <a:pt x="8" y="1"/>
                    </a:cubicBezTo>
                    <a:cubicBezTo>
                      <a:pt x="6" y="0"/>
                      <a:pt x="6" y="0"/>
                      <a:pt x="6" y="0"/>
                    </a:cubicBezTo>
                    <a:cubicBezTo>
                      <a:pt x="2" y="1"/>
                      <a:pt x="0" y="2"/>
                      <a:pt x="1"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86" name="Freeform 1175"/>
              <p:cNvSpPr>
                <a:spLocks/>
              </p:cNvSpPr>
              <p:nvPr/>
            </p:nvSpPr>
            <p:spPr bwMode="auto">
              <a:xfrm>
                <a:off x="4125" y="2878"/>
                <a:ext cx="2" cy="0"/>
              </a:xfrm>
              <a:custGeom>
                <a:avLst/>
                <a:gdLst>
                  <a:gd name="T0" fmla="*/ 2 w 3"/>
                  <a:gd name="T1" fmla="*/ 1 h 1"/>
                  <a:gd name="T2" fmla="*/ 3 w 3"/>
                  <a:gd name="T3" fmla="*/ 0 h 1"/>
                  <a:gd name="T4" fmla="*/ 2 w 3"/>
                  <a:gd name="T5" fmla="*/ 1 h 1"/>
                </a:gdLst>
                <a:ahLst/>
                <a:cxnLst>
                  <a:cxn ang="0">
                    <a:pos x="T0" y="T1"/>
                  </a:cxn>
                  <a:cxn ang="0">
                    <a:pos x="T2" y="T3"/>
                  </a:cxn>
                  <a:cxn ang="0">
                    <a:pos x="T4" y="T5"/>
                  </a:cxn>
                </a:cxnLst>
                <a:rect l="0" t="0" r="r" b="b"/>
                <a:pathLst>
                  <a:path w="3" h="1">
                    <a:moveTo>
                      <a:pt x="2" y="1"/>
                    </a:moveTo>
                    <a:cubicBezTo>
                      <a:pt x="2" y="0"/>
                      <a:pt x="2" y="0"/>
                      <a:pt x="3" y="0"/>
                    </a:cubicBezTo>
                    <a:cubicBezTo>
                      <a:pt x="1" y="0"/>
                      <a:pt x="0"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87" name="Freeform 1176"/>
              <p:cNvSpPr>
                <a:spLocks/>
              </p:cNvSpPr>
              <p:nvPr/>
            </p:nvSpPr>
            <p:spPr bwMode="auto">
              <a:xfrm>
                <a:off x="4134" y="2870"/>
                <a:ext cx="1"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0"/>
                      <a:pt x="0" y="1"/>
                    </a:cubicBezTo>
                    <a:cubicBezTo>
                      <a:pt x="1" y="1"/>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88" name="Freeform 1177"/>
              <p:cNvSpPr>
                <a:spLocks/>
              </p:cNvSpPr>
              <p:nvPr/>
            </p:nvSpPr>
            <p:spPr bwMode="auto">
              <a:xfrm>
                <a:off x="4126" y="2870"/>
                <a:ext cx="3" cy="1"/>
              </a:xfrm>
              <a:custGeom>
                <a:avLst/>
                <a:gdLst>
                  <a:gd name="T0" fmla="*/ 2 w 3"/>
                  <a:gd name="T1" fmla="*/ 1 h 1"/>
                  <a:gd name="T2" fmla="*/ 3 w 3"/>
                  <a:gd name="T3" fmla="*/ 0 h 1"/>
                  <a:gd name="T4" fmla="*/ 0 w 3"/>
                  <a:gd name="T5" fmla="*/ 0 h 1"/>
                  <a:gd name="T6" fmla="*/ 2 w 3"/>
                  <a:gd name="T7" fmla="*/ 1 h 1"/>
                </a:gdLst>
                <a:ahLst/>
                <a:cxnLst>
                  <a:cxn ang="0">
                    <a:pos x="T0" y="T1"/>
                  </a:cxn>
                  <a:cxn ang="0">
                    <a:pos x="T2" y="T3"/>
                  </a:cxn>
                  <a:cxn ang="0">
                    <a:pos x="T4" y="T5"/>
                  </a:cxn>
                  <a:cxn ang="0">
                    <a:pos x="T6" y="T7"/>
                  </a:cxn>
                </a:cxnLst>
                <a:rect l="0" t="0" r="r" b="b"/>
                <a:pathLst>
                  <a:path w="3" h="1">
                    <a:moveTo>
                      <a:pt x="2" y="1"/>
                    </a:moveTo>
                    <a:cubicBezTo>
                      <a:pt x="3" y="0"/>
                      <a:pt x="3" y="0"/>
                      <a:pt x="3" y="0"/>
                    </a:cubicBezTo>
                    <a:cubicBezTo>
                      <a:pt x="0" y="0"/>
                      <a:pt x="0" y="0"/>
                      <a:pt x="0" y="0"/>
                    </a:cubicBezTo>
                    <a:cubicBezTo>
                      <a:pt x="0" y="1"/>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89" name="Freeform 1178"/>
              <p:cNvSpPr>
                <a:spLocks/>
              </p:cNvSpPr>
              <p:nvPr/>
            </p:nvSpPr>
            <p:spPr bwMode="auto">
              <a:xfrm>
                <a:off x="4122" y="2818"/>
                <a:ext cx="16" cy="51"/>
              </a:xfrm>
              <a:custGeom>
                <a:avLst/>
                <a:gdLst>
                  <a:gd name="T0" fmla="*/ 16 w 19"/>
                  <a:gd name="T1" fmla="*/ 1 h 59"/>
                  <a:gd name="T2" fmla="*/ 13 w 19"/>
                  <a:gd name="T3" fmla="*/ 3 h 59"/>
                  <a:gd name="T4" fmla="*/ 8 w 19"/>
                  <a:gd name="T5" fmla="*/ 0 h 59"/>
                  <a:gd name="T6" fmla="*/ 1 w 19"/>
                  <a:gd name="T7" fmla="*/ 1 h 59"/>
                  <a:gd name="T8" fmla="*/ 4 w 19"/>
                  <a:gd name="T9" fmla="*/ 5 h 59"/>
                  <a:gd name="T10" fmla="*/ 1 w 19"/>
                  <a:gd name="T11" fmla="*/ 6 h 59"/>
                  <a:gd name="T12" fmla="*/ 3 w 19"/>
                  <a:gd name="T13" fmla="*/ 14 h 59"/>
                  <a:gd name="T14" fmla="*/ 5 w 19"/>
                  <a:gd name="T15" fmla="*/ 20 h 59"/>
                  <a:gd name="T16" fmla="*/ 4 w 19"/>
                  <a:gd name="T17" fmla="*/ 45 h 59"/>
                  <a:gd name="T18" fmla="*/ 10 w 19"/>
                  <a:gd name="T19" fmla="*/ 46 h 59"/>
                  <a:gd name="T20" fmla="*/ 6 w 19"/>
                  <a:gd name="T21" fmla="*/ 48 h 59"/>
                  <a:gd name="T22" fmla="*/ 6 w 19"/>
                  <a:gd name="T23" fmla="*/ 46 h 59"/>
                  <a:gd name="T24" fmla="*/ 5 w 19"/>
                  <a:gd name="T25" fmla="*/ 53 h 59"/>
                  <a:gd name="T26" fmla="*/ 12 w 19"/>
                  <a:gd name="T27" fmla="*/ 53 h 59"/>
                  <a:gd name="T28" fmla="*/ 4 w 19"/>
                  <a:gd name="T29" fmla="*/ 57 h 59"/>
                  <a:gd name="T30" fmla="*/ 9 w 19"/>
                  <a:gd name="T31" fmla="*/ 59 h 59"/>
                  <a:gd name="T32" fmla="*/ 14 w 19"/>
                  <a:gd name="T33" fmla="*/ 56 h 59"/>
                  <a:gd name="T34" fmla="*/ 17 w 19"/>
                  <a:gd name="T35" fmla="*/ 58 h 59"/>
                  <a:gd name="T36" fmla="*/ 8 w 19"/>
                  <a:gd name="T37" fmla="*/ 42 h 59"/>
                  <a:gd name="T38" fmla="*/ 12 w 19"/>
                  <a:gd name="T39" fmla="*/ 43 h 59"/>
                  <a:gd name="T40" fmla="*/ 16 w 19"/>
                  <a:gd name="T41" fmla="*/ 33 h 59"/>
                  <a:gd name="T42" fmla="*/ 9 w 19"/>
                  <a:gd name="T43" fmla="*/ 29 h 59"/>
                  <a:gd name="T44" fmla="*/ 11 w 19"/>
                  <a:gd name="T45" fmla="*/ 27 h 59"/>
                  <a:gd name="T46" fmla="*/ 9 w 19"/>
                  <a:gd name="T47" fmla="*/ 27 h 59"/>
                  <a:gd name="T48" fmla="*/ 13 w 19"/>
                  <a:gd name="T49" fmla="*/ 24 h 59"/>
                  <a:gd name="T50" fmla="*/ 5 w 19"/>
                  <a:gd name="T51" fmla="*/ 24 h 59"/>
                  <a:gd name="T52" fmla="*/ 16 w 19"/>
                  <a:gd name="T53" fmla="*/ 18 h 59"/>
                  <a:gd name="T54" fmla="*/ 12 w 19"/>
                  <a:gd name="T55" fmla="*/ 19 h 59"/>
                  <a:gd name="T56" fmla="*/ 8 w 19"/>
                  <a:gd name="T57" fmla="*/ 17 h 59"/>
                  <a:gd name="T58" fmla="*/ 15 w 19"/>
                  <a:gd name="T59" fmla="*/ 17 h 59"/>
                  <a:gd name="T60" fmla="*/ 11 w 19"/>
                  <a:gd name="T61" fmla="*/ 12 h 59"/>
                  <a:gd name="T62" fmla="*/ 7 w 19"/>
                  <a:gd name="T63" fmla="*/ 13 h 59"/>
                  <a:gd name="T64" fmla="*/ 9 w 19"/>
                  <a:gd name="T65" fmla="*/ 6 h 59"/>
                  <a:gd name="T66" fmla="*/ 16 w 19"/>
                  <a:gd name="T67" fmla="*/ 9 h 59"/>
                  <a:gd name="T68" fmla="*/ 19 w 19"/>
                  <a:gd name="T69" fmla="*/ 7 h 59"/>
                  <a:gd name="T70" fmla="*/ 10 w 19"/>
                  <a:gd name="T71" fmla="*/ 4 h 59"/>
                  <a:gd name="T72" fmla="*/ 16 w 19"/>
                  <a:gd name="T73" fmla="*/ 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 h="59">
                    <a:moveTo>
                      <a:pt x="16" y="1"/>
                    </a:moveTo>
                    <a:cubicBezTo>
                      <a:pt x="13" y="1"/>
                      <a:pt x="12" y="2"/>
                      <a:pt x="13" y="3"/>
                    </a:cubicBezTo>
                    <a:cubicBezTo>
                      <a:pt x="10" y="3"/>
                      <a:pt x="10" y="1"/>
                      <a:pt x="8" y="0"/>
                    </a:cubicBezTo>
                    <a:cubicBezTo>
                      <a:pt x="6" y="2"/>
                      <a:pt x="4" y="0"/>
                      <a:pt x="1" y="1"/>
                    </a:cubicBezTo>
                    <a:cubicBezTo>
                      <a:pt x="1" y="3"/>
                      <a:pt x="5" y="3"/>
                      <a:pt x="4" y="5"/>
                    </a:cubicBezTo>
                    <a:cubicBezTo>
                      <a:pt x="1" y="6"/>
                      <a:pt x="1" y="6"/>
                      <a:pt x="1" y="6"/>
                    </a:cubicBezTo>
                    <a:cubicBezTo>
                      <a:pt x="3" y="8"/>
                      <a:pt x="6" y="12"/>
                      <a:pt x="3" y="14"/>
                    </a:cubicBezTo>
                    <a:cubicBezTo>
                      <a:pt x="2" y="16"/>
                      <a:pt x="4" y="18"/>
                      <a:pt x="5" y="20"/>
                    </a:cubicBezTo>
                    <a:cubicBezTo>
                      <a:pt x="3" y="28"/>
                      <a:pt x="7" y="36"/>
                      <a:pt x="4" y="45"/>
                    </a:cubicBezTo>
                    <a:cubicBezTo>
                      <a:pt x="10" y="46"/>
                      <a:pt x="10" y="46"/>
                      <a:pt x="10" y="46"/>
                    </a:cubicBezTo>
                    <a:cubicBezTo>
                      <a:pt x="7" y="46"/>
                      <a:pt x="10" y="48"/>
                      <a:pt x="6" y="48"/>
                    </a:cubicBezTo>
                    <a:cubicBezTo>
                      <a:pt x="7" y="47"/>
                      <a:pt x="6" y="47"/>
                      <a:pt x="6" y="46"/>
                    </a:cubicBezTo>
                    <a:cubicBezTo>
                      <a:pt x="0" y="48"/>
                      <a:pt x="7" y="51"/>
                      <a:pt x="5" y="53"/>
                    </a:cubicBezTo>
                    <a:cubicBezTo>
                      <a:pt x="6" y="53"/>
                      <a:pt x="11" y="53"/>
                      <a:pt x="12" y="53"/>
                    </a:cubicBezTo>
                    <a:cubicBezTo>
                      <a:pt x="5" y="53"/>
                      <a:pt x="12" y="56"/>
                      <a:pt x="4" y="57"/>
                    </a:cubicBezTo>
                    <a:cubicBezTo>
                      <a:pt x="2" y="59"/>
                      <a:pt x="10" y="57"/>
                      <a:pt x="9" y="59"/>
                    </a:cubicBezTo>
                    <a:cubicBezTo>
                      <a:pt x="13" y="59"/>
                      <a:pt x="11" y="57"/>
                      <a:pt x="14" y="56"/>
                    </a:cubicBezTo>
                    <a:cubicBezTo>
                      <a:pt x="18" y="57"/>
                      <a:pt x="13" y="58"/>
                      <a:pt x="17" y="58"/>
                    </a:cubicBezTo>
                    <a:cubicBezTo>
                      <a:pt x="19" y="55"/>
                      <a:pt x="11" y="48"/>
                      <a:pt x="8" y="42"/>
                    </a:cubicBezTo>
                    <a:cubicBezTo>
                      <a:pt x="12" y="43"/>
                      <a:pt x="12" y="43"/>
                      <a:pt x="12" y="43"/>
                    </a:cubicBezTo>
                    <a:cubicBezTo>
                      <a:pt x="9" y="40"/>
                      <a:pt x="9" y="35"/>
                      <a:pt x="16" y="33"/>
                    </a:cubicBezTo>
                    <a:cubicBezTo>
                      <a:pt x="12" y="34"/>
                      <a:pt x="18" y="29"/>
                      <a:pt x="9" y="29"/>
                    </a:cubicBezTo>
                    <a:cubicBezTo>
                      <a:pt x="11" y="29"/>
                      <a:pt x="11" y="29"/>
                      <a:pt x="11" y="27"/>
                    </a:cubicBezTo>
                    <a:cubicBezTo>
                      <a:pt x="9" y="27"/>
                      <a:pt x="9" y="27"/>
                      <a:pt x="9" y="27"/>
                    </a:cubicBezTo>
                    <a:cubicBezTo>
                      <a:pt x="9" y="26"/>
                      <a:pt x="13" y="26"/>
                      <a:pt x="13" y="24"/>
                    </a:cubicBezTo>
                    <a:cubicBezTo>
                      <a:pt x="9" y="25"/>
                      <a:pt x="8" y="24"/>
                      <a:pt x="5" y="24"/>
                    </a:cubicBezTo>
                    <a:cubicBezTo>
                      <a:pt x="9" y="22"/>
                      <a:pt x="13" y="20"/>
                      <a:pt x="16" y="18"/>
                    </a:cubicBezTo>
                    <a:cubicBezTo>
                      <a:pt x="12" y="19"/>
                      <a:pt x="12" y="19"/>
                      <a:pt x="12" y="19"/>
                    </a:cubicBezTo>
                    <a:cubicBezTo>
                      <a:pt x="13" y="18"/>
                      <a:pt x="10" y="18"/>
                      <a:pt x="8" y="17"/>
                    </a:cubicBezTo>
                    <a:cubicBezTo>
                      <a:pt x="8" y="16"/>
                      <a:pt x="13" y="16"/>
                      <a:pt x="15" y="17"/>
                    </a:cubicBezTo>
                    <a:cubicBezTo>
                      <a:pt x="17" y="14"/>
                      <a:pt x="8" y="14"/>
                      <a:pt x="11" y="12"/>
                    </a:cubicBezTo>
                    <a:cubicBezTo>
                      <a:pt x="7" y="13"/>
                      <a:pt x="7" y="13"/>
                      <a:pt x="7" y="13"/>
                    </a:cubicBezTo>
                    <a:cubicBezTo>
                      <a:pt x="6" y="11"/>
                      <a:pt x="10" y="9"/>
                      <a:pt x="9" y="6"/>
                    </a:cubicBezTo>
                    <a:cubicBezTo>
                      <a:pt x="14" y="5"/>
                      <a:pt x="13" y="8"/>
                      <a:pt x="16" y="9"/>
                    </a:cubicBezTo>
                    <a:cubicBezTo>
                      <a:pt x="17" y="9"/>
                      <a:pt x="17" y="8"/>
                      <a:pt x="19" y="7"/>
                    </a:cubicBezTo>
                    <a:cubicBezTo>
                      <a:pt x="16" y="6"/>
                      <a:pt x="12" y="5"/>
                      <a:pt x="10" y="4"/>
                    </a:cubicBezTo>
                    <a:cubicBezTo>
                      <a:pt x="16" y="5"/>
                      <a:pt x="16" y="2"/>
                      <a:pt x="16"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90" name="Freeform 1179"/>
              <p:cNvSpPr>
                <a:spLocks/>
              </p:cNvSpPr>
              <p:nvPr/>
            </p:nvSpPr>
            <p:spPr bwMode="auto">
              <a:xfrm>
                <a:off x="4138" y="2824"/>
                <a:ext cx="2" cy="1"/>
              </a:xfrm>
              <a:custGeom>
                <a:avLst/>
                <a:gdLst>
                  <a:gd name="T0" fmla="*/ 0 w 2"/>
                  <a:gd name="T1" fmla="*/ 0 h 1"/>
                  <a:gd name="T2" fmla="*/ 2 w 2"/>
                  <a:gd name="T3" fmla="*/ 1 h 1"/>
                  <a:gd name="T4" fmla="*/ 1 w 2"/>
                  <a:gd name="T5" fmla="*/ 0 h 1"/>
                  <a:gd name="T6" fmla="*/ 0 w 2"/>
                  <a:gd name="T7" fmla="*/ 0 h 1"/>
                </a:gdLst>
                <a:ahLst/>
                <a:cxnLst>
                  <a:cxn ang="0">
                    <a:pos x="T0" y="T1"/>
                  </a:cxn>
                  <a:cxn ang="0">
                    <a:pos x="T2" y="T3"/>
                  </a:cxn>
                  <a:cxn ang="0">
                    <a:pos x="T4" y="T5"/>
                  </a:cxn>
                  <a:cxn ang="0">
                    <a:pos x="T6" y="T7"/>
                  </a:cxn>
                </a:cxnLst>
                <a:rect l="0" t="0" r="r" b="b"/>
                <a:pathLst>
                  <a:path w="2" h="1">
                    <a:moveTo>
                      <a:pt x="0" y="0"/>
                    </a:moveTo>
                    <a:lnTo>
                      <a:pt x="2" y="1"/>
                    </a:ln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91" name="Freeform 1180"/>
              <p:cNvSpPr>
                <a:spLocks/>
              </p:cNvSpPr>
              <p:nvPr/>
            </p:nvSpPr>
            <p:spPr bwMode="auto">
              <a:xfrm>
                <a:off x="4136" y="2819"/>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92" name="Rectangle 1181"/>
              <p:cNvSpPr>
                <a:spLocks noChangeArrowheads="1"/>
              </p:cNvSpPr>
              <p:nvPr/>
            </p:nvSpPr>
            <p:spPr bwMode="auto">
              <a:xfrm>
                <a:off x="4125" y="2830"/>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93" name="Freeform 1182"/>
              <p:cNvSpPr>
                <a:spLocks/>
              </p:cNvSpPr>
              <p:nvPr/>
            </p:nvSpPr>
            <p:spPr bwMode="auto">
              <a:xfrm>
                <a:off x="4136" y="2832"/>
                <a:ext cx="3" cy="2"/>
              </a:xfrm>
              <a:custGeom>
                <a:avLst/>
                <a:gdLst>
                  <a:gd name="T0" fmla="*/ 4 w 4"/>
                  <a:gd name="T1" fmla="*/ 0 h 2"/>
                  <a:gd name="T2" fmla="*/ 0 w 4"/>
                  <a:gd name="T3" fmla="*/ 2 h 2"/>
                  <a:gd name="T4" fmla="*/ 4 w 4"/>
                  <a:gd name="T5" fmla="*/ 0 h 2"/>
                </a:gdLst>
                <a:ahLst/>
                <a:cxnLst>
                  <a:cxn ang="0">
                    <a:pos x="T0" y="T1"/>
                  </a:cxn>
                  <a:cxn ang="0">
                    <a:pos x="T2" y="T3"/>
                  </a:cxn>
                  <a:cxn ang="0">
                    <a:pos x="T4" y="T5"/>
                  </a:cxn>
                </a:cxnLst>
                <a:rect l="0" t="0" r="r" b="b"/>
                <a:pathLst>
                  <a:path w="4" h="2">
                    <a:moveTo>
                      <a:pt x="4" y="0"/>
                    </a:moveTo>
                    <a:cubicBezTo>
                      <a:pt x="0" y="2"/>
                      <a:pt x="0" y="2"/>
                      <a:pt x="0" y="2"/>
                    </a:cubicBezTo>
                    <a:cubicBezTo>
                      <a:pt x="2" y="2"/>
                      <a:pt x="3" y="1"/>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94" name="Freeform 1183"/>
              <p:cNvSpPr>
                <a:spLocks/>
              </p:cNvSpPr>
              <p:nvPr/>
            </p:nvSpPr>
            <p:spPr bwMode="auto">
              <a:xfrm>
                <a:off x="4136" y="2844"/>
                <a:ext cx="2" cy="1"/>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3" y="1"/>
                      <a:pt x="3" y="1"/>
                      <a:pt x="3" y="1"/>
                    </a:cubicBezTo>
                    <a:cubicBezTo>
                      <a:pt x="3" y="0"/>
                      <a:pt x="2"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95" name="Freeform 1184"/>
              <p:cNvSpPr>
                <a:spLocks/>
              </p:cNvSpPr>
              <p:nvPr/>
            </p:nvSpPr>
            <p:spPr bwMode="auto">
              <a:xfrm>
                <a:off x="4137" y="2820"/>
                <a:ext cx="2" cy="2"/>
              </a:xfrm>
              <a:custGeom>
                <a:avLst/>
                <a:gdLst>
                  <a:gd name="T0" fmla="*/ 2 w 2"/>
                  <a:gd name="T1" fmla="*/ 2 h 2"/>
                  <a:gd name="T2" fmla="*/ 1 w 2"/>
                  <a:gd name="T3" fmla="*/ 1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lnTo>
                      <a:pt x="1" y="1"/>
                    </a:lnTo>
                    <a:lnTo>
                      <a:pt x="0" y="0"/>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96" name="Freeform 1185"/>
              <p:cNvSpPr>
                <a:spLocks/>
              </p:cNvSpPr>
              <p:nvPr/>
            </p:nvSpPr>
            <p:spPr bwMode="auto">
              <a:xfrm>
                <a:off x="4118" y="2790"/>
                <a:ext cx="21" cy="27"/>
              </a:xfrm>
              <a:custGeom>
                <a:avLst/>
                <a:gdLst>
                  <a:gd name="T0" fmla="*/ 5 w 25"/>
                  <a:gd name="T1" fmla="*/ 2 h 32"/>
                  <a:gd name="T2" fmla="*/ 2 w 25"/>
                  <a:gd name="T3" fmla="*/ 8 h 32"/>
                  <a:gd name="T4" fmla="*/ 13 w 25"/>
                  <a:gd name="T5" fmla="*/ 12 h 32"/>
                  <a:gd name="T6" fmla="*/ 3 w 25"/>
                  <a:gd name="T7" fmla="*/ 11 h 32"/>
                  <a:gd name="T8" fmla="*/ 10 w 25"/>
                  <a:gd name="T9" fmla="*/ 22 h 32"/>
                  <a:gd name="T10" fmla="*/ 6 w 25"/>
                  <a:gd name="T11" fmla="*/ 22 h 32"/>
                  <a:gd name="T12" fmla="*/ 16 w 25"/>
                  <a:gd name="T13" fmla="*/ 26 h 32"/>
                  <a:gd name="T14" fmla="*/ 5 w 25"/>
                  <a:gd name="T15" fmla="*/ 26 h 32"/>
                  <a:gd name="T16" fmla="*/ 5 w 25"/>
                  <a:gd name="T17" fmla="*/ 26 h 32"/>
                  <a:gd name="T18" fmla="*/ 8 w 25"/>
                  <a:gd name="T19" fmla="*/ 32 h 32"/>
                  <a:gd name="T20" fmla="*/ 14 w 25"/>
                  <a:gd name="T21" fmla="*/ 32 h 32"/>
                  <a:gd name="T22" fmla="*/ 20 w 25"/>
                  <a:gd name="T23" fmla="*/ 32 h 32"/>
                  <a:gd name="T24" fmla="*/ 16 w 25"/>
                  <a:gd name="T25" fmla="*/ 28 h 32"/>
                  <a:gd name="T26" fmla="*/ 20 w 25"/>
                  <a:gd name="T27" fmla="*/ 28 h 32"/>
                  <a:gd name="T28" fmla="*/ 17 w 25"/>
                  <a:gd name="T29" fmla="*/ 26 h 32"/>
                  <a:gd name="T30" fmla="*/ 21 w 25"/>
                  <a:gd name="T31" fmla="*/ 26 h 32"/>
                  <a:gd name="T32" fmla="*/ 17 w 25"/>
                  <a:gd name="T33" fmla="*/ 23 h 32"/>
                  <a:gd name="T34" fmla="*/ 18 w 25"/>
                  <a:gd name="T35" fmla="*/ 23 h 32"/>
                  <a:gd name="T36" fmla="*/ 13 w 25"/>
                  <a:gd name="T37" fmla="*/ 22 h 32"/>
                  <a:gd name="T38" fmla="*/ 18 w 25"/>
                  <a:gd name="T39" fmla="*/ 20 h 32"/>
                  <a:gd name="T40" fmla="*/ 15 w 25"/>
                  <a:gd name="T41" fmla="*/ 21 h 32"/>
                  <a:gd name="T42" fmla="*/ 20 w 25"/>
                  <a:gd name="T43" fmla="*/ 14 h 32"/>
                  <a:gd name="T44" fmla="*/ 17 w 25"/>
                  <a:gd name="T45" fmla="*/ 13 h 32"/>
                  <a:gd name="T46" fmla="*/ 20 w 25"/>
                  <a:gd name="T47" fmla="*/ 16 h 32"/>
                  <a:gd name="T48" fmla="*/ 10 w 25"/>
                  <a:gd name="T49" fmla="*/ 16 h 32"/>
                  <a:gd name="T50" fmla="*/ 18 w 25"/>
                  <a:gd name="T51" fmla="*/ 12 h 32"/>
                  <a:gd name="T52" fmla="*/ 17 w 25"/>
                  <a:gd name="T53" fmla="*/ 7 h 32"/>
                  <a:gd name="T54" fmla="*/ 18 w 25"/>
                  <a:gd name="T55" fmla="*/ 7 h 32"/>
                  <a:gd name="T56" fmla="*/ 15 w 25"/>
                  <a:gd name="T57" fmla="*/ 3 h 32"/>
                  <a:gd name="T58" fmla="*/ 13 w 25"/>
                  <a:gd name="T59" fmla="*/ 5 h 32"/>
                  <a:gd name="T60" fmla="*/ 10 w 25"/>
                  <a:gd name="T61" fmla="*/ 3 h 32"/>
                  <a:gd name="T62" fmla="*/ 12 w 25"/>
                  <a:gd name="T63" fmla="*/ 3 h 32"/>
                  <a:gd name="T64" fmla="*/ 6 w 25"/>
                  <a:gd name="T65" fmla="*/ 0 h 32"/>
                  <a:gd name="T66" fmla="*/ 10 w 25"/>
                  <a:gd name="T67" fmla="*/ 4 h 32"/>
                  <a:gd name="T68" fmla="*/ 5 w 25"/>
                  <a:gd name="T69" fmla="*/ 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 h="32">
                    <a:moveTo>
                      <a:pt x="5" y="2"/>
                    </a:moveTo>
                    <a:cubicBezTo>
                      <a:pt x="0" y="4"/>
                      <a:pt x="3" y="6"/>
                      <a:pt x="2" y="8"/>
                    </a:cubicBezTo>
                    <a:cubicBezTo>
                      <a:pt x="5" y="11"/>
                      <a:pt x="12" y="8"/>
                      <a:pt x="13" y="12"/>
                    </a:cubicBezTo>
                    <a:cubicBezTo>
                      <a:pt x="3" y="11"/>
                      <a:pt x="3" y="11"/>
                      <a:pt x="3" y="11"/>
                    </a:cubicBezTo>
                    <a:cubicBezTo>
                      <a:pt x="4" y="15"/>
                      <a:pt x="2" y="19"/>
                      <a:pt x="10" y="22"/>
                    </a:cubicBezTo>
                    <a:cubicBezTo>
                      <a:pt x="9" y="22"/>
                      <a:pt x="8" y="23"/>
                      <a:pt x="6" y="22"/>
                    </a:cubicBezTo>
                    <a:cubicBezTo>
                      <a:pt x="7" y="24"/>
                      <a:pt x="19" y="23"/>
                      <a:pt x="16" y="26"/>
                    </a:cubicBezTo>
                    <a:cubicBezTo>
                      <a:pt x="11" y="23"/>
                      <a:pt x="11" y="27"/>
                      <a:pt x="5" y="26"/>
                    </a:cubicBezTo>
                    <a:cubicBezTo>
                      <a:pt x="5" y="26"/>
                      <a:pt x="5" y="26"/>
                      <a:pt x="5" y="26"/>
                    </a:cubicBezTo>
                    <a:cubicBezTo>
                      <a:pt x="5" y="28"/>
                      <a:pt x="8" y="30"/>
                      <a:pt x="8" y="32"/>
                    </a:cubicBezTo>
                    <a:cubicBezTo>
                      <a:pt x="10" y="32"/>
                      <a:pt x="14" y="30"/>
                      <a:pt x="14" y="32"/>
                    </a:cubicBezTo>
                    <a:cubicBezTo>
                      <a:pt x="15" y="31"/>
                      <a:pt x="17" y="32"/>
                      <a:pt x="20" y="32"/>
                    </a:cubicBezTo>
                    <a:cubicBezTo>
                      <a:pt x="17" y="30"/>
                      <a:pt x="19" y="29"/>
                      <a:pt x="16" y="28"/>
                    </a:cubicBezTo>
                    <a:cubicBezTo>
                      <a:pt x="19" y="27"/>
                      <a:pt x="17" y="29"/>
                      <a:pt x="20" y="28"/>
                    </a:cubicBezTo>
                    <a:cubicBezTo>
                      <a:pt x="17" y="26"/>
                      <a:pt x="17" y="26"/>
                      <a:pt x="17" y="26"/>
                    </a:cubicBezTo>
                    <a:cubicBezTo>
                      <a:pt x="17" y="25"/>
                      <a:pt x="20" y="27"/>
                      <a:pt x="21" y="26"/>
                    </a:cubicBezTo>
                    <a:cubicBezTo>
                      <a:pt x="19" y="26"/>
                      <a:pt x="17" y="24"/>
                      <a:pt x="17" y="23"/>
                    </a:cubicBezTo>
                    <a:cubicBezTo>
                      <a:pt x="18" y="23"/>
                      <a:pt x="18" y="23"/>
                      <a:pt x="18" y="23"/>
                    </a:cubicBezTo>
                    <a:cubicBezTo>
                      <a:pt x="17" y="23"/>
                      <a:pt x="19" y="21"/>
                      <a:pt x="13" y="22"/>
                    </a:cubicBezTo>
                    <a:cubicBezTo>
                      <a:pt x="18" y="20"/>
                      <a:pt x="18" y="20"/>
                      <a:pt x="18" y="20"/>
                    </a:cubicBezTo>
                    <a:cubicBezTo>
                      <a:pt x="15" y="21"/>
                      <a:pt x="15" y="21"/>
                      <a:pt x="15" y="21"/>
                    </a:cubicBezTo>
                    <a:cubicBezTo>
                      <a:pt x="16" y="18"/>
                      <a:pt x="25" y="17"/>
                      <a:pt x="20" y="14"/>
                    </a:cubicBezTo>
                    <a:cubicBezTo>
                      <a:pt x="19" y="15"/>
                      <a:pt x="17" y="14"/>
                      <a:pt x="17" y="13"/>
                    </a:cubicBezTo>
                    <a:cubicBezTo>
                      <a:pt x="14" y="15"/>
                      <a:pt x="19" y="15"/>
                      <a:pt x="20" y="16"/>
                    </a:cubicBezTo>
                    <a:cubicBezTo>
                      <a:pt x="16" y="17"/>
                      <a:pt x="12" y="14"/>
                      <a:pt x="10" y="16"/>
                    </a:cubicBezTo>
                    <a:cubicBezTo>
                      <a:pt x="14" y="14"/>
                      <a:pt x="10" y="13"/>
                      <a:pt x="18" y="12"/>
                    </a:cubicBezTo>
                    <a:cubicBezTo>
                      <a:pt x="19" y="10"/>
                      <a:pt x="15" y="9"/>
                      <a:pt x="17" y="7"/>
                    </a:cubicBezTo>
                    <a:cubicBezTo>
                      <a:pt x="18" y="7"/>
                      <a:pt x="18" y="7"/>
                      <a:pt x="18" y="7"/>
                    </a:cubicBezTo>
                    <a:cubicBezTo>
                      <a:pt x="12" y="6"/>
                      <a:pt x="20" y="5"/>
                      <a:pt x="15" y="3"/>
                    </a:cubicBezTo>
                    <a:cubicBezTo>
                      <a:pt x="13" y="5"/>
                      <a:pt x="13" y="5"/>
                      <a:pt x="13" y="5"/>
                    </a:cubicBezTo>
                    <a:cubicBezTo>
                      <a:pt x="11" y="5"/>
                      <a:pt x="11" y="4"/>
                      <a:pt x="10" y="3"/>
                    </a:cubicBezTo>
                    <a:cubicBezTo>
                      <a:pt x="11" y="3"/>
                      <a:pt x="11" y="3"/>
                      <a:pt x="12" y="3"/>
                    </a:cubicBezTo>
                    <a:cubicBezTo>
                      <a:pt x="8" y="3"/>
                      <a:pt x="8" y="0"/>
                      <a:pt x="6" y="0"/>
                    </a:cubicBezTo>
                    <a:cubicBezTo>
                      <a:pt x="6" y="1"/>
                      <a:pt x="9" y="2"/>
                      <a:pt x="10" y="4"/>
                    </a:cubicBezTo>
                    <a:cubicBezTo>
                      <a:pt x="8" y="3"/>
                      <a:pt x="4" y="3"/>
                      <a:pt x="5"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97" name="Freeform 1186"/>
              <p:cNvSpPr>
                <a:spLocks/>
              </p:cNvSpPr>
              <p:nvPr/>
            </p:nvSpPr>
            <p:spPr bwMode="auto">
              <a:xfrm>
                <a:off x="4133" y="2809"/>
                <a:ext cx="2"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0" y="0"/>
                      <a:pt x="0" y="0"/>
                      <a:pt x="0" y="0"/>
                    </a:cubicBezTo>
                    <a:cubicBezTo>
                      <a:pt x="1" y="1"/>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98" name="Freeform 1187"/>
              <p:cNvSpPr>
                <a:spLocks/>
              </p:cNvSpPr>
              <p:nvPr/>
            </p:nvSpPr>
            <p:spPr bwMode="auto">
              <a:xfrm>
                <a:off x="4116" y="2767"/>
                <a:ext cx="24" cy="22"/>
              </a:xfrm>
              <a:custGeom>
                <a:avLst/>
                <a:gdLst>
                  <a:gd name="T0" fmla="*/ 14 w 28"/>
                  <a:gd name="T1" fmla="*/ 18 h 25"/>
                  <a:gd name="T2" fmla="*/ 20 w 28"/>
                  <a:gd name="T3" fmla="*/ 18 h 25"/>
                  <a:gd name="T4" fmla="*/ 9 w 28"/>
                  <a:gd name="T5" fmla="*/ 18 h 25"/>
                  <a:gd name="T6" fmla="*/ 7 w 28"/>
                  <a:gd name="T7" fmla="*/ 15 h 25"/>
                  <a:gd name="T8" fmla="*/ 17 w 28"/>
                  <a:gd name="T9" fmla="*/ 15 h 25"/>
                  <a:gd name="T10" fmla="*/ 18 w 28"/>
                  <a:gd name="T11" fmla="*/ 12 h 25"/>
                  <a:gd name="T12" fmla="*/ 12 w 28"/>
                  <a:gd name="T13" fmla="*/ 13 h 25"/>
                  <a:gd name="T14" fmla="*/ 9 w 28"/>
                  <a:gd name="T15" fmla="*/ 10 h 25"/>
                  <a:gd name="T16" fmla="*/ 11 w 28"/>
                  <a:gd name="T17" fmla="*/ 11 h 25"/>
                  <a:gd name="T18" fmla="*/ 17 w 28"/>
                  <a:gd name="T19" fmla="*/ 9 h 25"/>
                  <a:gd name="T20" fmla="*/ 2 w 28"/>
                  <a:gd name="T21" fmla="*/ 2 h 25"/>
                  <a:gd name="T22" fmla="*/ 2 w 28"/>
                  <a:gd name="T23" fmla="*/ 4 h 25"/>
                  <a:gd name="T24" fmla="*/ 10 w 28"/>
                  <a:gd name="T25" fmla="*/ 4 h 25"/>
                  <a:gd name="T26" fmla="*/ 8 w 28"/>
                  <a:gd name="T27" fmla="*/ 7 h 25"/>
                  <a:gd name="T28" fmla="*/ 4 w 28"/>
                  <a:gd name="T29" fmla="*/ 5 h 25"/>
                  <a:gd name="T30" fmla="*/ 4 w 28"/>
                  <a:gd name="T31" fmla="*/ 22 h 25"/>
                  <a:gd name="T32" fmla="*/ 4 w 28"/>
                  <a:gd name="T33" fmla="*/ 20 h 25"/>
                  <a:gd name="T34" fmla="*/ 9 w 28"/>
                  <a:gd name="T35" fmla="*/ 22 h 25"/>
                  <a:gd name="T36" fmla="*/ 15 w 28"/>
                  <a:gd name="T37" fmla="*/ 21 h 25"/>
                  <a:gd name="T38" fmla="*/ 13 w 28"/>
                  <a:gd name="T39" fmla="*/ 22 h 25"/>
                  <a:gd name="T40" fmla="*/ 20 w 28"/>
                  <a:gd name="T41" fmla="*/ 22 h 25"/>
                  <a:gd name="T42" fmla="*/ 23 w 28"/>
                  <a:gd name="T43" fmla="*/ 25 h 25"/>
                  <a:gd name="T44" fmla="*/ 23 w 28"/>
                  <a:gd name="T45" fmla="*/ 19 h 25"/>
                  <a:gd name="T46" fmla="*/ 14 w 28"/>
                  <a:gd name="T47" fmla="*/ 1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25">
                    <a:moveTo>
                      <a:pt x="14" y="18"/>
                    </a:moveTo>
                    <a:cubicBezTo>
                      <a:pt x="15" y="17"/>
                      <a:pt x="18" y="19"/>
                      <a:pt x="20" y="18"/>
                    </a:cubicBezTo>
                    <a:cubicBezTo>
                      <a:pt x="17" y="16"/>
                      <a:pt x="14" y="19"/>
                      <a:pt x="9" y="18"/>
                    </a:cubicBezTo>
                    <a:cubicBezTo>
                      <a:pt x="12" y="17"/>
                      <a:pt x="7" y="16"/>
                      <a:pt x="7" y="15"/>
                    </a:cubicBezTo>
                    <a:cubicBezTo>
                      <a:pt x="10" y="16"/>
                      <a:pt x="15" y="15"/>
                      <a:pt x="17" y="15"/>
                    </a:cubicBezTo>
                    <a:cubicBezTo>
                      <a:pt x="15" y="15"/>
                      <a:pt x="18" y="13"/>
                      <a:pt x="18" y="12"/>
                    </a:cubicBezTo>
                    <a:cubicBezTo>
                      <a:pt x="14" y="15"/>
                      <a:pt x="16" y="11"/>
                      <a:pt x="12" y="13"/>
                    </a:cubicBezTo>
                    <a:cubicBezTo>
                      <a:pt x="9" y="12"/>
                      <a:pt x="6" y="10"/>
                      <a:pt x="9" y="10"/>
                    </a:cubicBezTo>
                    <a:cubicBezTo>
                      <a:pt x="11" y="10"/>
                      <a:pt x="11" y="10"/>
                      <a:pt x="11" y="11"/>
                    </a:cubicBezTo>
                    <a:cubicBezTo>
                      <a:pt x="15" y="11"/>
                      <a:pt x="13" y="9"/>
                      <a:pt x="17" y="9"/>
                    </a:cubicBezTo>
                    <a:cubicBezTo>
                      <a:pt x="11" y="7"/>
                      <a:pt x="11" y="0"/>
                      <a:pt x="2" y="2"/>
                    </a:cubicBezTo>
                    <a:cubicBezTo>
                      <a:pt x="0" y="3"/>
                      <a:pt x="2" y="4"/>
                      <a:pt x="2" y="4"/>
                    </a:cubicBezTo>
                    <a:cubicBezTo>
                      <a:pt x="4" y="2"/>
                      <a:pt x="8" y="4"/>
                      <a:pt x="10" y="4"/>
                    </a:cubicBezTo>
                    <a:cubicBezTo>
                      <a:pt x="8" y="5"/>
                      <a:pt x="11" y="7"/>
                      <a:pt x="8" y="7"/>
                    </a:cubicBezTo>
                    <a:cubicBezTo>
                      <a:pt x="4" y="5"/>
                      <a:pt x="4" y="5"/>
                      <a:pt x="4" y="5"/>
                    </a:cubicBezTo>
                    <a:cubicBezTo>
                      <a:pt x="2" y="10"/>
                      <a:pt x="3" y="16"/>
                      <a:pt x="4" y="22"/>
                    </a:cubicBezTo>
                    <a:cubicBezTo>
                      <a:pt x="4" y="20"/>
                      <a:pt x="4" y="20"/>
                      <a:pt x="4" y="20"/>
                    </a:cubicBezTo>
                    <a:cubicBezTo>
                      <a:pt x="7" y="20"/>
                      <a:pt x="7" y="21"/>
                      <a:pt x="9" y="22"/>
                    </a:cubicBezTo>
                    <a:cubicBezTo>
                      <a:pt x="15" y="21"/>
                      <a:pt x="15" y="21"/>
                      <a:pt x="15" y="21"/>
                    </a:cubicBezTo>
                    <a:cubicBezTo>
                      <a:pt x="15" y="21"/>
                      <a:pt x="16" y="22"/>
                      <a:pt x="13" y="22"/>
                    </a:cubicBezTo>
                    <a:cubicBezTo>
                      <a:pt x="16" y="23"/>
                      <a:pt x="18" y="22"/>
                      <a:pt x="20" y="22"/>
                    </a:cubicBezTo>
                    <a:cubicBezTo>
                      <a:pt x="21" y="24"/>
                      <a:pt x="19" y="24"/>
                      <a:pt x="23" y="25"/>
                    </a:cubicBezTo>
                    <a:cubicBezTo>
                      <a:pt x="28" y="22"/>
                      <a:pt x="18" y="23"/>
                      <a:pt x="23" y="19"/>
                    </a:cubicBezTo>
                    <a:lnTo>
                      <a:pt x="14" y="18"/>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99" name="Freeform 1188"/>
              <p:cNvSpPr>
                <a:spLocks/>
              </p:cNvSpPr>
              <p:nvPr/>
            </p:nvSpPr>
            <p:spPr bwMode="auto">
              <a:xfrm>
                <a:off x="4128" y="2788"/>
                <a:ext cx="4" cy="1"/>
              </a:xfrm>
              <a:custGeom>
                <a:avLst/>
                <a:gdLst>
                  <a:gd name="T0" fmla="*/ 4 w 4"/>
                  <a:gd name="T1" fmla="*/ 1 h 1"/>
                  <a:gd name="T2" fmla="*/ 0 w 4"/>
                  <a:gd name="T3" fmla="*/ 0 h 1"/>
                  <a:gd name="T4" fmla="*/ 2 w 4"/>
                  <a:gd name="T5" fmla="*/ 1 h 1"/>
                  <a:gd name="T6" fmla="*/ 4 w 4"/>
                  <a:gd name="T7" fmla="*/ 1 h 1"/>
                </a:gdLst>
                <a:ahLst/>
                <a:cxnLst>
                  <a:cxn ang="0">
                    <a:pos x="T0" y="T1"/>
                  </a:cxn>
                  <a:cxn ang="0">
                    <a:pos x="T2" y="T3"/>
                  </a:cxn>
                  <a:cxn ang="0">
                    <a:pos x="T4" y="T5"/>
                  </a:cxn>
                  <a:cxn ang="0">
                    <a:pos x="T6" y="T7"/>
                  </a:cxn>
                </a:cxnLst>
                <a:rect l="0" t="0" r="r" b="b"/>
                <a:pathLst>
                  <a:path w="4" h="1">
                    <a:moveTo>
                      <a:pt x="4" y="1"/>
                    </a:moveTo>
                    <a:lnTo>
                      <a:pt x="0" y="0"/>
                    </a:lnTo>
                    <a:lnTo>
                      <a:pt x="2" y="1"/>
                    </a:lnTo>
                    <a:lnTo>
                      <a:pt x="4"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00" name="Freeform 1189"/>
              <p:cNvSpPr>
                <a:spLocks/>
              </p:cNvSpPr>
              <p:nvPr/>
            </p:nvSpPr>
            <p:spPr bwMode="auto">
              <a:xfrm>
                <a:off x="4119" y="2787"/>
                <a:ext cx="4" cy="1"/>
              </a:xfrm>
              <a:custGeom>
                <a:avLst/>
                <a:gdLst>
                  <a:gd name="T0" fmla="*/ 0 w 5"/>
                  <a:gd name="T1" fmla="*/ 1 h 1"/>
                  <a:gd name="T2" fmla="*/ 4 w 5"/>
                  <a:gd name="T3" fmla="*/ 1 h 1"/>
                  <a:gd name="T4" fmla="*/ 0 w 5"/>
                  <a:gd name="T5" fmla="*/ 1 h 1"/>
                </a:gdLst>
                <a:ahLst/>
                <a:cxnLst>
                  <a:cxn ang="0">
                    <a:pos x="T0" y="T1"/>
                  </a:cxn>
                  <a:cxn ang="0">
                    <a:pos x="T2" y="T3"/>
                  </a:cxn>
                  <a:cxn ang="0">
                    <a:pos x="T4" y="T5"/>
                  </a:cxn>
                </a:cxnLst>
                <a:rect l="0" t="0" r="r" b="b"/>
                <a:pathLst>
                  <a:path w="5" h="1">
                    <a:moveTo>
                      <a:pt x="0" y="1"/>
                    </a:moveTo>
                    <a:cubicBezTo>
                      <a:pt x="4" y="1"/>
                      <a:pt x="4" y="1"/>
                      <a:pt x="4" y="1"/>
                    </a:cubicBezTo>
                    <a:cubicBezTo>
                      <a:pt x="5" y="0"/>
                      <a:pt x="3"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01" name="Freeform 1190"/>
              <p:cNvSpPr>
                <a:spLocks/>
              </p:cNvSpPr>
              <p:nvPr/>
            </p:nvSpPr>
            <p:spPr bwMode="auto">
              <a:xfrm>
                <a:off x="4129" y="2772"/>
                <a:ext cx="3" cy="1"/>
              </a:xfrm>
              <a:custGeom>
                <a:avLst/>
                <a:gdLst>
                  <a:gd name="T0" fmla="*/ 3 w 3"/>
                  <a:gd name="T1" fmla="*/ 1 h 1"/>
                  <a:gd name="T2" fmla="*/ 1 w 3"/>
                  <a:gd name="T3" fmla="*/ 0 h 1"/>
                  <a:gd name="T4" fmla="*/ 0 w 3"/>
                  <a:gd name="T5" fmla="*/ 1 h 1"/>
                  <a:gd name="T6" fmla="*/ 3 w 3"/>
                  <a:gd name="T7" fmla="*/ 1 h 1"/>
                </a:gdLst>
                <a:ahLst/>
                <a:cxnLst>
                  <a:cxn ang="0">
                    <a:pos x="T0" y="T1"/>
                  </a:cxn>
                  <a:cxn ang="0">
                    <a:pos x="T2" y="T3"/>
                  </a:cxn>
                  <a:cxn ang="0">
                    <a:pos x="T4" y="T5"/>
                  </a:cxn>
                  <a:cxn ang="0">
                    <a:pos x="T6" y="T7"/>
                  </a:cxn>
                </a:cxnLst>
                <a:rect l="0" t="0" r="r" b="b"/>
                <a:pathLst>
                  <a:path w="3" h="1">
                    <a:moveTo>
                      <a:pt x="3" y="1"/>
                    </a:moveTo>
                    <a:cubicBezTo>
                      <a:pt x="1" y="0"/>
                      <a:pt x="1" y="0"/>
                      <a:pt x="1" y="0"/>
                    </a:cubicBezTo>
                    <a:cubicBezTo>
                      <a:pt x="0" y="1"/>
                      <a:pt x="0" y="1"/>
                      <a:pt x="0" y="1"/>
                    </a:cubicBezTo>
                    <a:cubicBezTo>
                      <a:pt x="2" y="1"/>
                      <a:pt x="2" y="1"/>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02" name="Freeform 1191"/>
              <p:cNvSpPr>
                <a:spLocks/>
              </p:cNvSpPr>
              <p:nvPr/>
            </p:nvSpPr>
            <p:spPr bwMode="auto">
              <a:xfrm>
                <a:off x="4116" y="2763"/>
                <a:ext cx="12" cy="7"/>
              </a:xfrm>
              <a:custGeom>
                <a:avLst/>
                <a:gdLst>
                  <a:gd name="T0" fmla="*/ 0 w 14"/>
                  <a:gd name="T1" fmla="*/ 0 h 8"/>
                  <a:gd name="T2" fmla="*/ 1 w 14"/>
                  <a:gd name="T3" fmla="*/ 6 h 8"/>
                  <a:gd name="T4" fmla="*/ 13 w 14"/>
                  <a:gd name="T5" fmla="*/ 6 h 8"/>
                  <a:gd name="T6" fmla="*/ 5 w 14"/>
                  <a:gd name="T7" fmla="*/ 4 h 8"/>
                  <a:gd name="T8" fmla="*/ 5 w 14"/>
                  <a:gd name="T9" fmla="*/ 0 h 8"/>
                  <a:gd name="T10" fmla="*/ 0 w 14"/>
                  <a:gd name="T11" fmla="*/ 0 h 8"/>
                </a:gdLst>
                <a:ahLst/>
                <a:cxnLst>
                  <a:cxn ang="0">
                    <a:pos x="T0" y="T1"/>
                  </a:cxn>
                  <a:cxn ang="0">
                    <a:pos x="T2" y="T3"/>
                  </a:cxn>
                  <a:cxn ang="0">
                    <a:pos x="T4" y="T5"/>
                  </a:cxn>
                  <a:cxn ang="0">
                    <a:pos x="T6" y="T7"/>
                  </a:cxn>
                  <a:cxn ang="0">
                    <a:pos x="T8" y="T9"/>
                  </a:cxn>
                  <a:cxn ang="0">
                    <a:pos x="T10" y="T11"/>
                  </a:cxn>
                </a:cxnLst>
                <a:rect l="0" t="0" r="r" b="b"/>
                <a:pathLst>
                  <a:path w="14" h="8">
                    <a:moveTo>
                      <a:pt x="0" y="0"/>
                    </a:moveTo>
                    <a:cubicBezTo>
                      <a:pt x="1" y="2"/>
                      <a:pt x="4" y="4"/>
                      <a:pt x="1" y="6"/>
                    </a:cubicBezTo>
                    <a:cubicBezTo>
                      <a:pt x="5" y="8"/>
                      <a:pt x="9" y="6"/>
                      <a:pt x="13" y="6"/>
                    </a:cubicBezTo>
                    <a:cubicBezTo>
                      <a:pt x="14" y="5"/>
                      <a:pt x="6" y="5"/>
                      <a:pt x="5" y="4"/>
                    </a:cubicBezTo>
                    <a:cubicBezTo>
                      <a:pt x="9" y="3"/>
                      <a:pt x="4" y="1"/>
                      <a:pt x="5" y="0"/>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03" name="Freeform 1192"/>
              <p:cNvSpPr>
                <a:spLocks/>
              </p:cNvSpPr>
              <p:nvPr/>
            </p:nvSpPr>
            <p:spPr bwMode="auto">
              <a:xfrm>
                <a:off x="4118" y="2712"/>
                <a:ext cx="19" cy="54"/>
              </a:xfrm>
              <a:custGeom>
                <a:avLst/>
                <a:gdLst>
                  <a:gd name="T0" fmla="*/ 13 w 22"/>
                  <a:gd name="T1" fmla="*/ 51 h 62"/>
                  <a:gd name="T2" fmla="*/ 11 w 22"/>
                  <a:gd name="T3" fmla="*/ 47 h 62"/>
                  <a:gd name="T4" fmla="*/ 14 w 22"/>
                  <a:gd name="T5" fmla="*/ 49 h 62"/>
                  <a:gd name="T6" fmla="*/ 17 w 22"/>
                  <a:gd name="T7" fmla="*/ 46 h 62"/>
                  <a:gd name="T8" fmla="*/ 14 w 22"/>
                  <a:gd name="T9" fmla="*/ 47 h 62"/>
                  <a:gd name="T10" fmla="*/ 13 w 22"/>
                  <a:gd name="T11" fmla="*/ 41 h 62"/>
                  <a:gd name="T12" fmla="*/ 8 w 22"/>
                  <a:gd name="T13" fmla="*/ 40 h 62"/>
                  <a:gd name="T14" fmla="*/ 16 w 22"/>
                  <a:gd name="T15" fmla="*/ 36 h 62"/>
                  <a:gd name="T16" fmla="*/ 5 w 22"/>
                  <a:gd name="T17" fmla="*/ 37 h 62"/>
                  <a:gd name="T18" fmla="*/ 9 w 22"/>
                  <a:gd name="T19" fmla="*/ 31 h 62"/>
                  <a:gd name="T20" fmla="*/ 9 w 22"/>
                  <a:gd name="T21" fmla="*/ 32 h 62"/>
                  <a:gd name="T22" fmla="*/ 10 w 22"/>
                  <a:gd name="T23" fmla="*/ 29 h 62"/>
                  <a:gd name="T24" fmla="*/ 15 w 22"/>
                  <a:gd name="T25" fmla="*/ 29 h 62"/>
                  <a:gd name="T26" fmla="*/ 14 w 22"/>
                  <a:gd name="T27" fmla="*/ 24 h 62"/>
                  <a:gd name="T28" fmla="*/ 17 w 22"/>
                  <a:gd name="T29" fmla="*/ 24 h 62"/>
                  <a:gd name="T30" fmla="*/ 13 w 22"/>
                  <a:gd name="T31" fmla="*/ 15 h 62"/>
                  <a:gd name="T32" fmla="*/ 16 w 22"/>
                  <a:gd name="T33" fmla="*/ 13 h 62"/>
                  <a:gd name="T34" fmla="*/ 6 w 22"/>
                  <a:gd name="T35" fmla="*/ 14 h 62"/>
                  <a:gd name="T36" fmla="*/ 7 w 22"/>
                  <a:gd name="T37" fmla="*/ 10 h 62"/>
                  <a:gd name="T38" fmla="*/ 13 w 22"/>
                  <a:gd name="T39" fmla="*/ 11 h 62"/>
                  <a:gd name="T40" fmla="*/ 11 w 22"/>
                  <a:gd name="T41" fmla="*/ 9 h 62"/>
                  <a:gd name="T42" fmla="*/ 16 w 22"/>
                  <a:gd name="T43" fmla="*/ 8 h 62"/>
                  <a:gd name="T44" fmla="*/ 8 w 22"/>
                  <a:gd name="T45" fmla="*/ 4 h 62"/>
                  <a:gd name="T46" fmla="*/ 9 w 22"/>
                  <a:gd name="T47" fmla="*/ 1 h 62"/>
                  <a:gd name="T48" fmla="*/ 0 w 22"/>
                  <a:gd name="T49" fmla="*/ 3 h 62"/>
                  <a:gd name="T50" fmla="*/ 2 w 22"/>
                  <a:gd name="T51" fmla="*/ 16 h 62"/>
                  <a:gd name="T52" fmla="*/ 7 w 22"/>
                  <a:gd name="T53" fmla="*/ 20 h 62"/>
                  <a:gd name="T54" fmla="*/ 1 w 22"/>
                  <a:gd name="T55" fmla="*/ 21 h 62"/>
                  <a:gd name="T56" fmla="*/ 7 w 22"/>
                  <a:gd name="T57" fmla="*/ 21 h 62"/>
                  <a:gd name="T58" fmla="*/ 1 w 22"/>
                  <a:gd name="T59" fmla="*/ 23 h 62"/>
                  <a:gd name="T60" fmla="*/ 7 w 22"/>
                  <a:gd name="T61" fmla="*/ 24 h 62"/>
                  <a:gd name="T62" fmla="*/ 0 w 22"/>
                  <a:gd name="T63" fmla="*/ 25 h 62"/>
                  <a:gd name="T64" fmla="*/ 3 w 22"/>
                  <a:gd name="T65" fmla="*/ 47 h 62"/>
                  <a:gd name="T66" fmla="*/ 7 w 22"/>
                  <a:gd name="T67" fmla="*/ 46 h 62"/>
                  <a:gd name="T68" fmla="*/ 7 w 22"/>
                  <a:gd name="T69" fmla="*/ 55 h 62"/>
                  <a:gd name="T70" fmla="*/ 11 w 22"/>
                  <a:gd name="T71" fmla="*/ 56 h 62"/>
                  <a:gd name="T72" fmla="*/ 2 w 22"/>
                  <a:gd name="T73" fmla="*/ 55 h 62"/>
                  <a:gd name="T74" fmla="*/ 3 w 22"/>
                  <a:gd name="T75" fmla="*/ 58 h 62"/>
                  <a:gd name="T76" fmla="*/ 5 w 22"/>
                  <a:gd name="T77" fmla="*/ 56 h 62"/>
                  <a:gd name="T78" fmla="*/ 3 w 22"/>
                  <a:gd name="T79" fmla="*/ 59 h 62"/>
                  <a:gd name="T80" fmla="*/ 14 w 22"/>
                  <a:gd name="T81" fmla="*/ 57 h 62"/>
                  <a:gd name="T82" fmla="*/ 19 w 22"/>
                  <a:gd name="T83" fmla="*/ 50 h 62"/>
                  <a:gd name="T84" fmla="*/ 13 w 22"/>
                  <a:gd name="T85" fmla="*/ 5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 h="62">
                    <a:moveTo>
                      <a:pt x="13" y="51"/>
                    </a:moveTo>
                    <a:cubicBezTo>
                      <a:pt x="13" y="49"/>
                      <a:pt x="10" y="48"/>
                      <a:pt x="11" y="47"/>
                    </a:cubicBezTo>
                    <a:cubicBezTo>
                      <a:pt x="14" y="48"/>
                      <a:pt x="15" y="48"/>
                      <a:pt x="14" y="49"/>
                    </a:cubicBezTo>
                    <a:cubicBezTo>
                      <a:pt x="19" y="48"/>
                      <a:pt x="13" y="48"/>
                      <a:pt x="17" y="46"/>
                    </a:cubicBezTo>
                    <a:cubicBezTo>
                      <a:pt x="16" y="47"/>
                      <a:pt x="15" y="47"/>
                      <a:pt x="14" y="47"/>
                    </a:cubicBezTo>
                    <a:cubicBezTo>
                      <a:pt x="15" y="44"/>
                      <a:pt x="10" y="45"/>
                      <a:pt x="13" y="41"/>
                    </a:cubicBezTo>
                    <a:cubicBezTo>
                      <a:pt x="11" y="40"/>
                      <a:pt x="11" y="40"/>
                      <a:pt x="8" y="40"/>
                    </a:cubicBezTo>
                    <a:cubicBezTo>
                      <a:pt x="12" y="38"/>
                      <a:pt x="12" y="39"/>
                      <a:pt x="16" y="36"/>
                    </a:cubicBezTo>
                    <a:cubicBezTo>
                      <a:pt x="14" y="36"/>
                      <a:pt x="9" y="37"/>
                      <a:pt x="5" y="37"/>
                    </a:cubicBezTo>
                    <a:cubicBezTo>
                      <a:pt x="11" y="33"/>
                      <a:pt x="4" y="33"/>
                      <a:pt x="9" y="31"/>
                    </a:cubicBezTo>
                    <a:cubicBezTo>
                      <a:pt x="9" y="31"/>
                      <a:pt x="10" y="32"/>
                      <a:pt x="9" y="32"/>
                    </a:cubicBezTo>
                    <a:cubicBezTo>
                      <a:pt x="16" y="32"/>
                      <a:pt x="8" y="30"/>
                      <a:pt x="10" y="29"/>
                    </a:cubicBezTo>
                    <a:cubicBezTo>
                      <a:pt x="15" y="29"/>
                      <a:pt x="15" y="29"/>
                      <a:pt x="15" y="29"/>
                    </a:cubicBezTo>
                    <a:cubicBezTo>
                      <a:pt x="14" y="28"/>
                      <a:pt x="10" y="26"/>
                      <a:pt x="14" y="24"/>
                    </a:cubicBezTo>
                    <a:cubicBezTo>
                      <a:pt x="17" y="24"/>
                      <a:pt x="17" y="24"/>
                      <a:pt x="17" y="24"/>
                    </a:cubicBezTo>
                    <a:cubicBezTo>
                      <a:pt x="13" y="21"/>
                      <a:pt x="15" y="18"/>
                      <a:pt x="13" y="15"/>
                    </a:cubicBezTo>
                    <a:cubicBezTo>
                      <a:pt x="16" y="13"/>
                      <a:pt x="16" y="13"/>
                      <a:pt x="16" y="13"/>
                    </a:cubicBezTo>
                    <a:cubicBezTo>
                      <a:pt x="12" y="10"/>
                      <a:pt x="14" y="17"/>
                      <a:pt x="6" y="14"/>
                    </a:cubicBezTo>
                    <a:cubicBezTo>
                      <a:pt x="16" y="14"/>
                      <a:pt x="3" y="13"/>
                      <a:pt x="7" y="10"/>
                    </a:cubicBezTo>
                    <a:cubicBezTo>
                      <a:pt x="11" y="9"/>
                      <a:pt x="9" y="13"/>
                      <a:pt x="13" y="11"/>
                    </a:cubicBezTo>
                    <a:cubicBezTo>
                      <a:pt x="9" y="11"/>
                      <a:pt x="12" y="10"/>
                      <a:pt x="11" y="9"/>
                    </a:cubicBezTo>
                    <a:cubicBezTo>
                      <a:pt x="15" y="9"/>
                      <a:pt x="11" y="7"/>
                      <a:pt x="16" y="8"/>
                    </a:cubicBezTo>
                    <a:cubicBezTo>
                      <a:pt x="8" y="4"/>
                      <a:pt x="8" y="4"/>
                      <a:pt x="8" y="4"/>
                    </a:cubicBezTo>
                    <a:cubicBezTo>
                      <a:pt x="10" y="3"/>
                      <a:pt x="10" y="2"/>
                      <a:pt x="9" y="1"/>
                    </a:cubicBezTo>
                    <a:cubicBezTo>
                      <a:pt x="9" y="3"/>
                      <a:pt x="2" y="0"/>
                      <a:pt x="0" y="3"/>
                    </a:cubicBezTo>
                    <a:cubicBezTo>
                      <a:pt x="2" y="6"/>
                      <a:pt x="4" y="12"/>
                      <a:pt x="2" y="16"/>
                    </a:cubicBezTo>
                    <a:cubicBezTo>
                      <a:pt x="8" y="17"/>
                      <a:pt x="2" y="19"/>
                      <a:pt x="7" y="20"/>
                    </a:cubicBezTo>
                    <a:cubicBezTo>
                      <a:pt x="1" y="21"/>
                      <a:pt x="1" y="21"/>
                      <a:pt x="1" y="21"/>
                    </a:cubicBezTo>
                    <a:cubicBezTo>
                      <a:pt x="2" y="23"/>
                      <a:pt x="4" y="20"/>
                      <a:pt x="7" y="21"/>
                    </a:cubicBezTo>
                    <a:cubicBezTo>
                      <a:pt x="8" y="22"/>
                      <a:pt x="4" y="23"/>
                      <a:pt x="1" y="23"/>
                    </a:cubicBezTo>
                    <a:cubicBezTo>
                      <a:pt x="1" y="25"/>
                      <a:pt x="3" y="23"/>
                      <a:pt x="7" y="24"/>
                    </a:cubicBezTo>
                    <a:cubicBezTo>
                      <a:pt x="0" y="25"/>
                      <a:pt x="0" y="25"/>
                      <a:pt x="0" y="25"/>
                    </a:cubicBezTo>
                    <a:cubicBezTo>
                      <a:pt x="2" y="31"/>
                      <a:pt x="7" y="40"/>
                      <a:pt x="3" y="47"/>
                    </a:cubicBezTo>
                    <a:cubicBezTo>
                      <a:pt x="7" y="46"/>
                      <a:pt x="7" y="46"/>
                      <a:pt x="7" y="46"/>
                    </a:cubicBezTo>
                    <a:cubicBezTo>
                      <a:pt x="5" y="50"/>
                      <a:pt x="17" y="52"/>
                      <a:pt x="7" y="55"/>
                    </a:cubicBezTo>
                    <a:cubicBezTo>
                      <a:pt x="11" y="56"/>
                      <a:pt x="11" y="56"/>
                      <a:pt x="11" y="56"/>
                    </a:cubicBezTo>
                    <a:cubicBezTo>
                      <a:pt x="9" y="55"/>
                      <a:pt x="5" y="56"/>
                      <a:pt x="2" y="55"/>
                    </a:cubicBezTo>
                    <a:cubicBezTo>
                      <a:pt x="3" y="56"/>
                      <a:pt x="1" y="57"/>
                      <a:pt x="3" y="58"/>
                    </a:cubicBezTo>
                    <a:cubicBezTo>
                      <a:pt x="5" y="56"/>
                      <a:pt x="5" y="56"/>
                      <a:pt x="5" y="56"/>
                    </a:cubicBezTo>
                    <a:cubicBezTo>
                      <a:pt x="9" y="57"/>
                      <a:pt x="6" y="59"/>
                      <a:pt x="3" y="59"/>
                    </a:cubicBezTo>
                    <a:cubicBezTo>
                      <a:pt x="8" y="62"/>
                      <a:pt x="11" y="58"/>
                      <a:pt x="14" y="57"/>
                    </a:cubicBezTo>
                    <a:cubicBezTo>
                      <a:pt x="6" y="54"/>
                      <a:pt x="22" y="54"/>
                      <a:pt x="19" y="50"/>
                    </a:cubicBezTo>
                    <a:cubicBezTo>
                      <a:pt x="16" y="48"/>
                      <a:pt x="15" y="51"/>
                      <a:pt x="13" y="5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04" name="Freeform 1193"/>
              <p:cNvSpPr>
                <a:spLocks/>
              </p:cNvSpPr>
              <p:nvPr/>
            </p:nvSpPr>
            <p:spPr bwMode="auto">
              <a:xfrm>
                <a:off x="4118" y="2759"/>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05" name="Freeform 1194"/>
              <p:cNvSpPr>
                <a:spLocks/>
              </p:cNvSpPr>
              <p:nvPr/>
            </p:nvSpPr>
            <p:spPr bwMode="auto">
              <a:xfrm>
                <a:off x="4125" y="2712"/>
                <a:ext cx="0" cy="1"/>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1" y="0"/>
                    </a:cubicBezTo>
                    <a:cubicBezTo>
                      <a:pt x="0" y="0"/>
                      <a:pt x="1" y="0"/>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06" name="Rectangle 1195"/>
              <p:cNvSpPr>
                <a:spLocks noChangeArrowheads="1"/>
              </p:cNvSpPr>
              <p:nvPr/>
            </p:nvSpPr>
            <p:spPr bwMode="auto">
              <a:xfrm>
                <a:off x="4120" y="2763"/>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07" name="Freeform 1196"/>
              <p:cNvSpPr>
                <a:spLocks/>
              </p:cNvSpPr>
              <p:nvPr/>
            </p:nvSpPr>
            <p:spPr bwMode="auto">
              <a:xfrm>
                <a:off x="4128" y="2764"/>
                <a:ext cx="2" cy="1"/>
              </a:xfrm>
              <a:custGeom>
                <a:avLst/>
                <a:gdLst>
                  <a:gd name="T0" fmla="*/ 2 w 2"/>
                  <a:gd name="T1" fmla="*/ 1 h 1"/>
                  <a:gd name="T2" fmla="*/ 2 w 2"/>
                  <a:gd name="T3" fmla="*/ 0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lnTo>
                      <a:pt x="2" y="0"/>
                    </a:ln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08" name="Freeform 1197"/>
              <p:cNvSpPr>
                <a:spLocks/>
              </p:cNvSpPr>
              <p:nvPr/>
            </p:nvSpPr>
            <p:spPr bwMode="auto">
              <a:xfrm>
                <a:off x="4129" y="2704"/>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09" name="Freeform 1198"/>
              <p:cNvSpPr>
                <a:spLocks/>
              </p:cNvSpPr>
              <p:nvPr/>
            </p:nvSpPr>
            <p:spPr bwMode="auto">
              <a:xfrm>
                <a:off x="4132" y="268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10" name="Freeform 1199"/>
              <p:cNvSpPr>
                <a:spLocks/>
              </p:cNvSpPr>
              <p:nvPr/>
            </p:nvSpPr>
            <p:spPr bwMode="auto">
              <a:xfrm>
                <a:off x="4107" y="2622"/>
                <a:ext cx="28" cy="89"/>
              </a:xfrm>
              <a:custGeom>
                <a:avLst/>
                <a:gdLst>
                  <a:gd name="T0" fmla="*/ 17 w 32"/>
                  <a:gd name="T1" fmla="*/ 4 h 104"/>
                  <a:gd name="T2" fmla="*/ 10 w 32"/>
                  <a:gd name="T3" fmla="*/ 2 h 104"/>
                  <a:gd name="T4" fmla="*/ 7 w 32"/>
                  <a:gd name="T5" fmla="*/ 6 h 104"/>
                  <a:gd name="T6" fmla="*/ 11 w 32"/>
                  <a:gd name="T7" fmla="*/ 11 h 104"/>
                  <a:gd name="T8" fmla="*/ 11 w 32"/>
                  <a:gd name="T9" fmla="*/ 23 h 104"/>
                  <a:gd name="T10" fmla="*/ 9 w 32"/>
                  <a:gd name="T11" fmla="*/ 30 h 104"/>
                  <a:gd name="T12" fmla="*/ 15 w 32"/>
                  <a:gd name="T13" fmla="*/ 40 h 104"/>
                  <a:gd name="T14" fmla="*/ 13 w 32"/>
                  <a:gd name="T15" fmla="*/ 43 h 104"/>
                  <a:gd name="T16" fmla="*/ 12 w 32"/>
                  <a:gd name="T17" fmla="*/ 48 h 104"/>
                  <a:gd name="T18" fmla="*/ 22 w 32"/>
                  <a:gd name="T19" fmla="*/ 50 h 104"/>
                  <a:gd name="T20" fmla="*/ 22 w 32"/>
                  <a:gd name="T21" fmla="*/ 56 h 104"/>
                  <a:gd name="T22" fmla="*/ 18 w 32"/>
                  <a:gd name="T23" fmla="*/ 60 h 104"/>
                  <a:gd name="T24" fmla="*/ 18 w 32"/>
                  <a:gd name="T25" fmla="*/ 67 h 104"/>
                  <a:gd name="T26" fmla="*/ 16 w 32"/>
                  <a:gd name="T27" fmla="*/ 74 h 104"/>
                  <a:gd name="T28" fmla="*/ 19 w 32"/>
                  <a:gd name="T29" fmla="*/ 80 h 104"/>
                  <a:gd name="T30" fmla="*/ 22 w 32"/>
                  <a:gd name="T31" fmla="*/ 84 h 104"/>
                  <a:gd name="T32" fmla="*/ 18 w 32"/>
                  <a:gd name="T33" fmla="*/ 85 h 104"/>
                  <a:gd name="T34" fmla="*/ 19 w 32"/>
                  <a:gd name="T35" fmla="*/ 89 h 104"/>
                  <a:gd name="T36" fmla="*/ 18 w 32"/>
                  <a:gd name="T37" fmla="*/ 104 h 104"/>
                  <a:gd name="T38" fmla="*/ 20 w 32"/>
                  <a:gd name="T39" fmla="*/ 96 h 104"/>
                  <a:gd name="T40" fmla="*/ 16 w 32"/>
                  <a:gd name="T41" fmla="*/ 95 h 104"/>
                  <a:gd name="T42" fmla="*/ 28 w 32"/>
                  <a:gd name="T43" fmla="*/ 93 h 104"/>
                  <a:gd name="T44" fmla="*/ 29 w 32"/>
                  <a:gd name="T45" fmla="*/ 92 h 104"/>
                  <a:gd name="T46" fmla="*/ 28 w 32"/>
                  <a:gd name="T47" fmla="*/ 87 h 104"/>
                  <a:gd name="T48" fmla="*/ 30 w 32"/>
                  <a:gd name="T49" fmla="*/ 82 h 104"/>
                  <a:gd name="T50" fmla="*/ 30 w 32"/>
                  <a:gd name="T51" fmla="*/ 76 h 104"/>
                  <a:gd name="T52" fmla="*/ 27 w 32"/>
                  <a:gd name="T53" fmla="*/ 70 h 104"/>
                  <a:gd name="T54" fmla="*/ 28 w 32"/>
                  <a:gd name="T55" fmla="*/ 70 h 104"/>
                  <a:gd name="T56" fmla="*/ 28 w 32"/>
                  <a:gd name="T57" fmla="*/ 68 h 104"/>
                  <a:gd name="T58" fmla="*/ 27 w 32"/>
                  <a:gd name="T59" fmla="*/ 64 h 104"/>
                  <a:gd name="T60" fmla="*/ 24 w 32"/>
                  <a:gd name="T61" fmla="*/ 59 h 104"/>
                  <a:gd name="T62" fmla="*/ 29 w 32"/>
                  <a:gd name="T63" fmla="*/ 57 h 104"/>
                  <a:gd name="T64" fmla="*/ 29 w 32"/>
                  <a:gd name="T65" fmla="*/ 52 h 104"/>
                  <a:gd name="T66" fmla="*/ 24 w 32"/>
                  <a:gd name="T67" fmla="*/ 49 h 104"/>
                  <a:gd name="T68" fmla="*/ 22 w 32"/>
                  <a:gd name="T69" fmla="*/ 43 h 104"/>
                  <a:gd name="T70" fmla="*/ 20 w 32"/>
                  <a:gd name="T71" fmla="*/ 33 h 104"/>
                  <a:gd name="T72" fmla="*/ 21 w 32"/>
                  <a:gd name="T73" fmla="*/ 30 h 104"/>
                  <a:gd name="T74" fmla="*/ 19 w 32"/>
                  <a:gd name="T75" fmla="*/ 19 h 104"/>
                  <a:gd name="T76" fmla="*/ 13 w 32"/>
                  <a:gd name="T77" fmla="*/ 24 h 104"/>
                  <a:gd name="T78" fmla="*/ 23 w 32"/>
                  <a:gd name="T79" fmla="*/ 19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 h="104">
                    <a:moveTo>
                      <a:pt x="23" y="9"/>
                    </a:moveTo>
                    <a:cubicBezTo>
                      <a:pt x="22" y="7"/>
                      <a:pt x="20" y="5"/>
                      <a:pt x="17" y="4"/>
                    </a:cubicBezTo>
                    <a:cubicBezTo>
                      <a:pt x="19" y="4"/>
                      <a:pt x="19" y="4"/>
                      <a:pt x="19" y="4"/>
                    </a:cubicBezTo>
                    <a:cubicBezTo>
                      <a:pt x="18" y="3"/>
                      <a:pt x="14" y="0"/>
                      <a:pt x="10" y="2"/>
                    </a:cubicBezTo>
                    <a:cubicBezTo>
                      <a:pt x="12" y="2"/>
                      <a:pt x="12" y="2"/>
                      <a:pt x="12" y="2"/>
                    </a:cubicBezTo>
                    <a:cubicBezTo>
                      <a:pt x="15" y="4"/>
                      <a:pt x="8" y="4"/>
                      <a:pt x="7" y="6"/>
                    </a:cubicBezTo>
                    <a:cubicBezTo>
                      <a:pt x="8" y="8"/>
                      <a:pt x="17" y="9"/>
                      <a:pt x="14" y="10"/>
                    </a:cubicBezTo>
                    <a:cubicBezTo>
                      <a:pt x="15" y="11"/>
                      <a:pt x="12" y="11"/>
                      <a:pt x="11" y="11"/>
                    </a:cubicBezTo>
                    <a:cubicBezTo>
                      <a:pt x="10" y="13"/>
                      <a:pt x="17" y="13"/>
                      <a:pt x="18" y="15"/>
                    </a:cubicBezTo>
                    <a:cubicBezTo>
                      <a:pt x="0" y="15"/>
                      <a:pt x="22" y="20"/>
                      <a:pt x="11" y="23"/>
                    </a:cubicBezTo>
                    <a:cubicBezTo>
                      <a:pt x="13" y="24"/>
                      <a:pt x="11" y="27"/>
                      <a:pt x="15" y="29"/>
                    </a:cubicBezTo>
                    <a:cubicBezTo>
                      <a:pt x="10" y="28"/>
                      <a:pt x="14" y="31"/>
                      <a:pt x="9" y="30"/>
                    </a:cubicBezTo>
                    <a:cubicBezTo>
                      <a:pt x="19" y="31"/>
                      <a:pt x="5" y="36"/>
                      <a:pt x="18" y="37"/>
                    </a:cubicBezTo>
                    <a:cubicBezTo>
                      <a:pt x="14" y="40"/>
                      <a:pt x="18" y="37"/>
                      <a:pt x="15" y="40"/>
                    </a:cubicBezTo>
                    <a:cubicBezTo>
                      <a:pt x="14" y="40"/>
                      <a:pt x="14" y="40"/>
                      <a:pt x="14" y="40"/>
                    </a:cubicBezTo>
                    <a:cubicBezTo>
                      <a:pt x="11" y="41"/>
                      <a:pt x="19" y="42"/>
                      <a:pt x="13" y="43"/>
                    </a:cubicBezTo>
                    <a:cubicBezTo>
                      <a:pt x="12" y="45"/>
                      <a:pt x="17" y="43"/>
                      <a:pt x="20" y="45"/>
                    </a:cubicBezTo>
                    <a:cubicBezTo>
                      <a:pt x="19" y="47"/>
                      <a:pt x="17" y="47"/>
                      <a:pt x="12" y="48"/>
                    </a:cubicBezTo>
                    <a:cubicBezTo>
                      <a:pt x="18" y="48"/>
                      <a:pt x="15" y="50"/>
                      <a:pt x="18" y="51"/>
                    </a:cubicBezTo>
                    <a:cubicBezTo>
                      <a:pt x="18" y="51"/>
                      <a:pt x="20" y="49"/>
                      <a:pt x="22" y="50"/>
                    </a:cubicBezTo>
                    <a:cubicBezTo>
                      <a:pt x="21" y="54"/>
                      <a:pt x="26" y="53"/>
                      <a:pt x="28" y="56"/>
                    </a:cubicBezTo>
                    <a:cubicBezTo>
                      <a:pt x="21" y="58"/>
                      <a:pt x="27" y="53"/>
                      <a:pt x="22" y="56"/>
                    </a:cubicBezTo>
                    <a:cubicBezTo>
                      <a:pt x="19" y="54"/>
                      <a:pt x="19" y="52"/>
                      <a:pt x="14" y="51"/>
                    </a:cubicBezTo>
                    <a:cubicBezTo>
                      <a:pt x="14" y="54"/>
                      <a:pt x="15" y="57"/>
                      <a:pt x="18" y="60"/>
                    </a:cubicBezTo>
                    <a:cubicBezTo>
                      <a:pt x="17" y="61"/>
                      <a:pt x="15" y="59"/>
                      <a:pt x="14" y="60"/>
                    </a:cubicBezTo>
                    <a:cubicBezTo>
                      <a:pt x="11" y="63"/>
                      <a:pt x="21" y="65"/>
                      <a:pt x="18" y="67"/>
                    </a:cubicBezTo>
                    <a:cubicBezTo>
                      <a:pt x="14" y="66"/>
                      <a:pt x="14" y="66"/>
                      <a:pt x="14" y="66"/>
                    </a:cubicBezTo>
                    <a:cubicBezTo>
                      <a:pt x="19" y="68"/>
                      <a:pt x="13" y="71"/>
                      <a:pt x="16" y="74"/>
                    </a:cubicBezTo>
                    <a:cubicBezTo>
                      <a:pt x="18" y="73"/>
                      <a:pt x="19" y="73"/>
                      <a:pt x="20" y="74"/>
                    </a:cubicBezTo>
                    <a:cubicBezTo>
                      <a:pt x="11" y="74"/>
                      <a:pt x="25" y="77"/>
                      <a:pt x="19" y="80"/>
                    </a:cubicBezTo>
                    <a:cubicBezTo>
                      <a:pt x="24" y="80"/>
                      <a:pt x="27" y="82"/>
                      <a:pt x="28" y="84"/>
                    </a:cubicBezTo>
                    <a:cubicBezTo>
                      <a:pt x="26" y="84"/>
                      <a:pt x="24" y="84"/>
                      <a:pt x="22" y="84"/>
                    </a:cubicBezTo>
                    <a:cubicBezTo>
                      <a:pt x="26" y="81"/>
                      <a:pt x="16" y="81"/>
                      <a:pt x="14" y="79"/>
                    </a:cubicBezTo>
                    <a:cubicBezTo>
                      <a:pt x="17" y="81"/>
                      <a:pt x="14" y="84"/>
                      <a:pt x="18" y="85"/>
                    </a:cubicBezTo>
                    <a:cubicBezTo>
                      <a:pt x="13" y="85"/>
                      <a:pt x="13" y="85"/>
                      <a:pt x="13" y="85"/>
                    </a:cubicBezTo>
                    <a:cubicBezTo>
                      <a:pt x="13" y="87"/>
                      <a:pt x="23" y="87"/>
                      <a:pt x="19" y="89"/>
                    </a:cubicBezTo>
                    <a:cubicBezTo>
                      <a:pt x="16" y="89"/>
                      <a:pt x="16" y="89"/>
                      <a:pt x="16" y="89"/>
                    </a:cubicBezTo>
                    <a:cubicBezTo>
                      <a:pt x="16" y="94"/>
                      <a:pt x="11" y="100"/>
                      <a:pt x="18" y="104"/>
                    </a:cubicBezTo>
                    <a:cubicBezTo>
                      <a:pt x="21" y="104"/>
                      <a:pt x="27" y="102"/>
                      <a:pt x="29" y="102"/>
                    </a:cubicBezTo>
                    <a:cubicBezTo>
                      <a:pt x="27" y="100"/>
                      <a:pt x="22" y="98"/>
                      <a:pt x="20" y="96"/>
                    </a:cubicBezTo>
                    <a:cubicBezTo>
                      <a:pt x="25" y="96"/>
                      <a:pt x="25" y="96"/>
                      <a:pt x="25" y="96"/>
                    </a:cubicBezTo>
                    <a:cubicBezTo>
                      <a:pt x="21" y="96"/>
                      <a:pt x="19" y="94"/>
                      <a:pt x="16" y="95"/>
                    </a:cubicBezTo>
                    <a:cubicBezTo>
                      <a:pt x="14" y="94"/>
                      <a:pt x="21" y="94"/>
                      <a:pt x="18" y="92"/>
                    </a:cubicBezTo>
                    <a:cubicBezTo>
                      <a:pt x="23" y="92"/>
                      <a:pt x="24" y="93"/>
                      <a:pt x="28" y="93"/>
                    </a:cubicBezTo>
                    <a:cubicBezTo>
                      <a:pt x="26" y="92"/>
                      <a:pt x="26" y="92"/>
                      <a:pt x="26" y="92"/>
                    </a:cubicBezTo>
                    <a:cubicBezTo>
                      <a:pt x="28" y="92"/>
                      <a:pt x="27" y="91"/>
                      <a:pt x="29" y="92"/>
                    </a:cubicBezTo>
                    <a:cubicBezTo>
                      <a:pt x="23" y="89"/>
                      <a:pt x="32" y="88"/>
                      <a:pt x="29" y="85"/>
                    </a:cubicBezTo>
                    <a:cubicBezTo>
                      <a:pt x="28" y="87"/>
                      <a:pt x="28" y="87"/>
                      <a:pt x="28" y="87"/>
                    </a:cubicBezTo>
                    <a:cubicBezTo>
                      <a:pt x="25" y="87"/>
                      <a:pt x="25" y="86"/>
                      <a:pt x="25" y="85"/>
                    </a:cubicBezTo>
                    <a:cubicBezTo>
                      <a:pt x="29" y="84"/>
                      <a:pt x="28" y="84"/>
                      <a:pt x="30" y="82"/>
                    </a:cubicBezTo>
                    <a:cubicBezTo>
                      <a:pt x="28" y="81"/>
                      <a:pt x="22" y="80"/>
                      <a:pt x="22" y="79"/>
                    </a:cubicBezTo>
                    <a:cubicBezTo>
                      <a:pt x="28" y="79"/>
                      <a:pt x="25" y="76"/>
                      <a:pt x="30" y="76"/>
                    </a:cubicBezTo>
                    <a:cubicBezTo>
                      <a:pt x="24" y="75"/>
                      <a:pt x="28" y="72"/>
                      <a:pt x="25" y="72"/>
                    </a:cubicBezTo>
                    <a:cubicBezTo>
                      <a:pt x="24" y="71"/>
                      <a:pt x="24" y="70"/>
                      <a:pt x="27" y="70"/>
                    </a:cubicBezTo>
                    <a:cubicBezTo>
                      <a:pt x="28" y="71"/>
                      <a:pt x="28" y="71"/>
                      <a:pt x="28" y="71"/>
                    </a:cubicBezTo>
                    <a:cubicBezTo>
                      <a:pt x="28" y="70"/>
                      <a:pt x="28" y="70"/>
                      <a:pt x="28" y="70"/>
                    </a:cubicBezTo>
                    <a:cubicBezTo>
                      <a:pt x="30" y="70"/>
                      <a:pt x="30" y="70"/>
                      <a:pt x="30" y="70"/>
                    </a:cubicBezTo>
                    <a:cubicBezTo>
                      <a:pt x="30" y="69"/>
                      <a:pt x="26" y="69"/>
                      <a:pt x="28" y="68"/>
                    </a:cubicBezTo>
                    <a:cubicBezTo>
                      <a:pt x="30" y="68"/>
                      <a:pt x="30" y="69"/>
                      <a:pt x="31" y="69"/>
                    </a:cubicBezTo>
                    <a:cubicBezTo>
                      <a:pt x="31" y="67"/>
                      <a:pt x="22" y="65"/>
                      <a:pt x="27" y="64"/>
                    </a:cubicBezTo>
                    <a:cubicBezTo>
                      <a:pt x="25" y="63"/>
                      <a:pt x="24" y="61"/>
                      <a:pt x="18" y="61"/>
                    </a:cubicBezTo>
                    <a:cubicBezTo>
                      <a:pt x="20" y="61"/>
                      <a:pt x="25" y="61"/>
                      <a:pt x="24" y="59"/>
                    </a:cubicBezTo>
                    <a:cubicBezTo>
                      <a:pt x="19" y="58"/>
                      <a:pt x="26" y="57"/>
                      <a:pt x="23" y="56"/>
                    </a:cubicBezTo>
                    <a:cubicBezTo>
                      <a:pt x="28" y="58"/>
                      <a:pt x="24" y="56"/>
                      <a:pt x="29" y="57"/>
                    </a:cubicBezTo>
                    <a:cubicBezTo>
                      <a:pt x="31" y="56"/>
                      <a:pt x="25" y="54"/>
                      <a:pt x="26" y="52"/>
                    </a:cubicBezTo>
                    <a:cubicBezTo>
                      <a:pt x="29" y="52"/>
                      <a:pt x="29" y="52"/>
                      <a:pt x="29" y="52"/>
                    </a:cubicBezTo>
                    <a:cubicBezTo>
                      <a:pt x="28" y="51"/>
                      <a:pt x="24" y="50"/>
                      <a:pt x="28" y="49"/>
                    </a:cubicBezTo>
                    <a:cubicBezTo>
                      <a:pt x="24" y="49"/>
                      <a:pt x="24" y="49"/>
                      <a:pt x="24" y="49"/>
                    </a:cubicBezTo>
                    <a:cubicBezTo>
                      <a:pt x="26" y="48"/>
                      <a:pt x="25" y="46"/>
                      <a:pt x="29" y="44"/>
                    </a:cubicBezTo>
                    <a:cubicBezTo>
                      <a:pt x="22" y="43"/>
                      <a:pt x="22" y="43"/>
                      <a:pt x="22" y="43"/>
                    </a:cubicBezTo>
                    <a:cubicBezTo>
                      <a:pt x="29" y="40"/>
                      <a:pt x="23" y="37"/>
                      <a:pt x="17" y="35"/>
                    </a:cubicBezTo>
                    <a:cubicBezTo>
                      <a:pt x="17" y="34"/>
                      <a:pt x="18" y="33"/>
                      <a:pt x="20" y="33"/>
                    </a:cubicBezTo>
                    <a:cubicBezTo>
                      <a:pt x="22" y="34"/>
                      <a:pt x="22" y="34"/>
                      <a:pt x="22" y="34"/>
                    </a:cubicBezTo>
                    <a:cubicBezTo>
                      <a:pt x="22" y="32"/>
                      <a:pt x="26" y="31"/>
                      <a:pt x="21" y="30"/>
                    </a:cubicBezTo>
                    <a:cubicBezTo>
                      <a:pt x="19" y="29"/>
                      <a:pt x="24" y="29"/>
                      <a:pt x="25" y="28"/>
                    </a:cubicBezTo>
                    <a:cubicBezTo>
                      <a:pt x="18" y="25"/>
                      <a:pt x="31" y="20"/>
                      <a:pt x="19" y="19"/>
                    </a:cubicBezTo>
                    <a:cubicBezTo>
                      <a:pt x="19" y="20"/>
                      <a:pt x="17" y="23"/>
                      <a:pt x="17" y="25"/>
                    </a:cubicBezTo>
                    <a:cubicBezTo>
                      <a:pt x="16" y="24"/>
                      <a:pt x="14" y="25"/>
                      <a:pt x="13" y="24"/>
                    </a:cubicBezTo>
                    <a:cubicBezTo>
                      <a:pt x="13" y="22"/>
                      <a:pt x="17" y="21"/>
                      <a:pt x="15" y="18"/>
                    </a:cubicBezTo>
                    <a:cubicBezTo>
                      <a:pt x="23" y="19"/>
                      <a:pt x="23" y="19"/>
                      <a:pt x="23" y="19"/>
                    </a:cubicBezTo>
                    <a:cubicBezTo>
                      <a:pt x="30" y="15"/>
                      <a:pt x="12" y="12"/>
                      <a:pt x="23"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11" name="Freeform 1200"/>
              <p:cNvSpPr>
                <a:spLocks/>
              </p:cNvSpPr>
              <p:nvPr/>
            </p:nvSpPr>
            <p:spPr bwMode="auto">
              <a:xfrm>
                <a:off x="4127" y="2652"/>
                <a:ext cx="4" cy="1"/>
              </a:xfrm>
              <a:custGeom>
                <a:avLst/>
                <a:gdLst>
                  <a:gd name="T0" fmla="*/ 0 w 4"/>
                  <a:gd name="T1" fmla="*/ 1 h 1"/>
                  <a:gd name="T2" fmla="*/ 4 w 4"/>
                  <a:gd name="T3" fmla="*/ 0 h 1"/>
                  <a:gd name="T4" fmla="*/ 1 w 4"/>
                  <a:gd name="T5" fmla="*/ 0 h 1"/>
                  <a:gd name="T6" fmla="*/ 0 w 4"/>
                  <a:gd name="T7" fmla="*/ 1 h 1"/>
                </a:gdLst>
                <a:ahLst/>
                <a:cxnLst>
                  <a:cxn ang="0">
                    <a:pos x="T0" y="T1"/>
                  </a:cxn>
                  <a:cxn ang="0">
                    <a:pos x="T2" y="T3"/>
                  </a:cxn>
                  <a:cxn ang="0">
                    <a:pos x="T4" y="T5"/>
                  </a:cxn>
                  <a:cxn ang="0">
                    <a:pos x="T6" y="T7"/>
                  </a:cxn>
                </a:cxnLst>
                <a:rect l="0" t="0" r="r" b="b"/>
                <a:pathLst>
                  <a:path w="4" h="1">
                    <a:moveTo>
                      <a:pt x="0" y="1"/>
                    </a:moveTo>
                    <a:cubicBezTo>
                      <a:pt x="4" y="0"/>
                      <a:pt x="4" y="0"/>
                      <a:pt x="4" y="0"/>
                    </a:cubicBezTo>
                    <a:cubicBezTo>
                      <a:pt x="1" y="0"/>
                      <a:pt x="1" y="0"/>
                      <a:pt x="1" y="0"/>
                    </a:cubicBezTo>
                    <a:cubicBezTo>
                      <a:pt x="1" y="0"/>
                      <a:pt x="1"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12" name="Freeform 1201"/>
              <p:cNvSpPr>
                <a:spLocks/>
              </p:cNvSpPr>
              <p:nvPr/>
            </p:nvSpPr>
            <p:spPr bwMode="auto">
              <a:xfrm>
                <a:off x="4126" y="2651"/>
                <a:ext cx="2" cy="1"/>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0" y="0"/>
                      <a:pt x="0" y="0"/>
                      <a:pt x="0" y="0"/>
                    </a:cubicBezTo>
                    <a:cubicBezTo>
                      <a:pt x="0" y="0"/>
                      <a:pt x="0" y="0"/>
                      <a:pt x="1" y="1"/>
                    </a:cubicBez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13" name="Freeform 1202"/>
              <p:cNvSpPr>
                <a:spLocks/>
              </p:cNvSpPr>
              <p:nvPr/>
            </p:nvSpPr>
            <p:spPr bwMode="auto">
              <a:xfrm>
                <a:off x="4125" y="2622"/>
                <a:ext cx="2" cy="2"/>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1" y="1"/>
                      <a:pt x="2" y="1"/>
                      <a:pt x="1" y="0"/>
                    </a:cubicBezTo>
                    <a:cubicBezTo>
                      <a:pt x="0" y="0"/>
                      <a:pt x="0" y="1"/>
                      <a:pt x="1"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14" name="Freeform 1203"/>
              <p:cNvSpPr>
                <a:spLocks/>
              </p:cNvSpPr>
              <p:nvPr/>
            </p:nvSpPr>
            <p:spPr bwMode="auto">
              <a:xfrm>
                <a:off x="4123" y="2622"/>
                <a:ext cx="2" cy="1"/>
              </a:xfrm>
              <a:custGeom>
                <a:avLst/>
                <a:gdLst>
                  <a:gd name="T0" fmla="*/ 2 w 2"/>
                  <a:gd name="T1" fmla="*/ 0 h 1"/>
                  <a:gd name="T2" fmla="*/ 0 w 2"/>
                  <a:gd name="T3" fmla="*/ 1 h 1"/>
                  <a:gd name="T4" fmla="*/ 1 w 2"/>
                  <a:gd name="T5" fmla="*/ 1 h 1"/>
                  <a:gd name="T6" fmla="*/ 2 w 2"/>
                  <a:gd name="T7" fmla="*/ 0 h 1"/>
                </a:gdLst>
                <a:ahLst/>
                <a:cxnLst>
                  <a:cxn ang="0">
                    <a:pos x="T0" y="T1"/>
                  </a:cxn>
                  <a:cxn ang="0">
                    <a:pos x="T2" y="T3"/>
                  </a:cxn>
                  <a:cxn ang="0">
                    <a:pos x="T4" y="T5"/>
                  </a:cxn>
                  <a:cxn ang="0">
                    <a:pos x="T6" y="T7"/>
                  </a:cxn>
                </a:cxnLst>
                <a:rect l="0" t="0" r="r" b="b"/>
                <a:pathLst>
                  <a:path w="2" h="1">
                    <a:moveTo>
                      <a:pt x="2" y="0"/>
                    </a:moveTo>
                    <a:lnTo>
                      <a:pt x="0" y="1"/>
                    </a:lnTo>
                    <a:lnTo>
                      <a:pt x="1" y="1"/>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15" name="Freeform 1204"/>
              <p:cNvSpPr>
                <a:spLocks/>
              </p:cNvSpPr>
              <p:nvPr/>
            </p:nvSpPr>
            <p:spPr bwMode="auto">
              <a:xfrm>
                <a:off x="4107" y="2575"/>
                <a:ext cx="22" cy="47"/>
              </a:xfrm>
              <a:custGeom>
                <a:avLst/>
                <a:gdLst>
                  <a:gd name="T0" fmla="*/ 14 w 26"/>
                  <a:gd name="T1" fmla="*/ 10 h 55"/>
                  <a:gd name="T2" fmla="*/ 9 w 26"/>
                  <a:gd name="T3" fmla="*/ 7 h 55"/>
                  <a:gd name="T4" fmla="*/ 13 w 26"/>
                  <a:gd name="T5" fmla="*/ 5 h 55"/>
                  <a:gd name="T6" fmla="*/ 5 w 26"/>
                  <a:gd name="T7" fmla="*/ 1 h 55"/>
                  <a:gd name="T8" fmla="*/ 10 w 26"/>
                  <a:gd name="T9" fmla="*/ 27 h 55"/>
                  <a:gd name="T10" fmla="*/ 7 w 26"/>
                  <a:gd name="T11" fmla="*/ 26 h 55"/>
                  <a:gd name="T12" fmla="*/ 12 w 26"/>
                  <a:gd name="T13" fmla="*/ 35 h 55"/>
                  <a:gd name="T14" fmla="*/ 6 w 26"/>
                  <a:gd name="T15" fmla="*/ 35 h 55"/>
                  <a:gd name="T16" fmla="*/ 8 w 26"/>
                  <a:gd name="T17" fmla="*/ 41 h 55"/>
                  <a:gd name="T18" fmla="*/ 11 w 26"/>
                  <a:gd name="T19" fmla="*/ 41 h 55"/>
                  <a:gd name="T20" fmla="*/ 10 w 26"/>
                  <a:gd name="T21" fmla="*/ 42 h 55"/>
                  <a:gd name="T22" fmla="*/ 11 w 26"/>
                  <a:gd name="T23" fmla="*/ 42 h 55"/>
                  <a:gd name="T24" fmla="*/ 12 w 26"/>
                  <a:gd name="T25" fmla="*/ 45 h 55"/>
                  <a:gd name="T26" fmla="*/ 10 w 26"/>
                  <a:gd name="T27" fmla="*/ 44 h 55"/>
                  <a:gd name="T28" fmla="*/ 12 w 26"/>
                  <a:gd name="T29" fmla="*/ 47 h 55"/>
                  <a:gd name="T30" fmla="*/ 9 w 26"/>
                  <a:gd name="T31" fmla="*/ 47 h 55"/>
                  <a:gd name="T32" fmla="*/ 14 w 26"/>
                  <a:gd name="T33" fmla="*/ 54 h 55"/>
                  <a:gd name="T34" fmla="*/ 18 w 26"/>
                  <a:gd name="T35" fmla="*/ 55 h 55"/>
                  <a:gd name="T36" fmla="*/ 15 w 26"/>
                  <a:gd name="T37" fmla="*/ 49 h 55"/>
                  <a:gd name="T38" fmla="*/ 15 w 26"/>
                  <a:gd name="T39" fmla="*/ 49 h 55"/>
                  <a:gd name="T40" fmla="*/ 13 w 26"/>
                  <a:gd name="T41" fmla="*/ 45 h 55"/>
                  <a:gd name="T42" fmla="*/ 19 w 26"/>
                  <a:gd name="T43" fmla="*/ 48 h 55"/>
                  <a:gd name="T44" fmla="*/ 23 w 26"/>
                  <a:gd name="T45" fmla="*/ 41 h 55"/>
                  <a:gd name="T46" fmla="*/ 23 w 26"/>
                  <a:gd name="T47" fmla="*/ 42 h 55"/>
                  <a:gd name="T48" fmla="*/ 21 w 26"/>
                  <a:gd name="T49" fmla="*/ 40 h 55"/>
                  <a:gd name="T50" fmla="*/ 18 w 26"/>
                  <a:gd name="T51" fmla="*/ 41 h 55"/>
                  <a:gd name="T52" fmla="*/ 12 w 26"/>
                  <a:gd name="T53" fmla="*/ 40 h 55"/>
                  <a:gd name="T54" fmla="*/ 12 w 26"/>
                  <a:gd name="T55" fmla="*/ 38 h 55"/>
                  <a:gd name="T56" fmla="*/ 17 w 26"/>
                  <a:gd name="T57" fmla="*/ 39 h 55"/>
                  <a:gd name="T58" fmla="*/ 15 w 26"/>
                  <a:gd name="T59" fmla="*/ 38 h 55"/>
                  <a:gd name="T60" fmla="*/ 21 w 26"/>
                  <a:gd name="T61" fmla="*/ 36 h 55"/>
                  <a:gd name="T62" fmla="*/ 15 w 26"/>
                  <a:gd name="T63" fmla="*/ 35 h 55"/>
                  <a:gd name="T64" fmla="*/ 14 w 26"/>
                  <a:gd name="T65" fmla="*/ 25 h 55"/>
                  <a:gd name="T66" fmla="*/ 18 w 26"/>
                  <a:gd name="T67" fmla="*/ 27 h 55"/>
                  <a:gd name="T68" fmla="*/ 14 w 26"/>
                  <a:gd name="T69" fmla="*/ 24 h 55"/>
                  <a:gd name="T70" fmla="*/ 16 w 26"/>
                  <a:gd name="T71" fmla="*/ 18 h 55"/>
                  <a:gd name="T72" fmla="*/ 13 w 26"/>
                  <a:gd name="T73" fmla="*/ 19 h 55"/>
                  <a:gd name="T74" fmla="*/ 14 w 26"/>
                  <a:gd name="T75" fmla="*/ 12 h 55"/>
                  <a:gd name="T76" fmla="*/ 14 w 26"/>
                  <a:gd name="T77" fmla="*/ 12 h 55"/>
                  <a:gd name="T78" fmla="*/ 7 w 26"/>
                  <a:gd name="T79" fmla="*/ 8 h 55"/>
                  <a:gd name="T80" fmla="*/ 14 w 26"/>
                  <a:gd name="T81" fmla="*/ 1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55">
                    <a:moveTo>
                      <a:pt x="14" y="10"/>
                    </a:moveTo>
                    <a:cubicBezTo>
                      <a:pt x="9" y="7"/>
                      <a:pt x="9" y="7"/>
                      <a:pt x="9" y="7"/>
                    </a:cubicBezTo>
                    <a:cubicBezTo>
                      <a:pt x="12" y="7"/>
                      <a:pt x="9" y="4"/>
                      <a:pt x="13" y="5"/>
                    </a:cubicBezTo>
                    <a:cubicBezTo>
                      <a:pt x="7" y="3"/>
                      <a:pt x="13" y="0"/>
                      <a:pt x="5" y="1"/>
                    </a:cubicBezTo>
                    <a:cubicBezTo>
                      <a:pt x="8" y="9"/>
                      <a:pt x="3" y="19"/>
                      <a:pt x="10" y="27"/>
                    </a:cubicBezTo>
                    <a:cubicBezTo>
                      <a:pt x="7" y="26"/>
                      <a:pt x="7" y="26"/>
                      <a:pt x="7" y="26"/>
                    </a:cubicBezTo>
                    <a:cubicBezTo>
                      <a:pt x="13" y="30"/>
                      <a:pt x="0" y="32"/>
                      <a:pt x="12" y="35"/>
                    </a:cubicBezTo>
                    <a:cubicBezTo>
                      <a:pt x="6" y="35"/>
                      <a:pt x="6" y="35"/>
                      <a:pt x="6" y="35"/>
                    </a:cubicBezTo>
                    <a:cubicBezTo>
                      <a:pt x="4" y="37"/>
                      <a:pt x="15" y="39"/>
                      <a:pt x="8" y="41"/>
                    </a:cubicBezTo>
                    <a:cubicBezTo>
                      <a:pt x="11" y="41"/>
                      <a:pt x="11" y="41"/>
                      <a:pt x="11" y="41"/>
                    </a:cubicBezTo>
                    <a:cubicBezTo>
                      <a:pt x="10" y="42"/>
                      <a:pt x="10" y="42"/>
                      <a:pt x="10" y="42"/>
                    </a:cubicBezTo>
                    <a:cubicBezTo>
                      <a:pt x="11" y="42"/>
                      <a:pt x="11" y="42"/>
                      <a:pt x="11" y="42"/>
                    </a:cubicBezTo>
                    <a:cubicBezTo>
                      <a:pt x="14" y="43"/>
                      <a:pt x="13" y="44"/>
                      <a:pt x="12" y="45"/>
                    </a:cubicBezTo>
                    <a:cubicBezTo>
                      <a:pt x="9" y="46"/>
                      <a:pt x="11" y="45"/>
                      <a:pt x="10" y="44"/>
                    </a:cubicBezTo>
                    <a:cubicBezTo>
                      <a:pt x="8" y="45"/>
                      <a:pt x="12" y="46"/>
                      <a:pt x="12" y="47"/>
                    </a:cubicBezTo>
                    <a:cubicBezTo>
                      <a:pt x="11" y="48"/>
                      <a:pt x="9" y="47"/>
                      <a:pt x="9" y="47"/>
                    </a:cubicBezTo>
                    <a:cubicBezTo>
                      <a:pt x="11" y="50"/>
                      <a:pt x="5" y="52"/>
                      <a:pt x="14" y="54"/>
                    </a:cubicBezTo>
                    <a:cubicBezTo>
                      <a:pt x="16" y="55"/>
                      <a:pt x="17" y="54"/>
                      <a:pt x="18" y="55"/>
                    </a:cubicBezTo>
                    <a:cubicBezTo>
                      <a:pt x="21" y="53"/>
                      <a:pt x="18" y="51"/>
                      <a:pt x="15" y="49"/>
                    </a:cubicBezTo>
                    <a:cubicBezTo>
                      <a:pt x="15" y="49"/>
                      <a:pt x="15" y="49"/>
                      <a:pt x="15" y="49"/>
                    </a:cubicBezTo>
                    <a:cubicBezTo>
                      <a:pt x="6" y="48"/>
                      <a:pt x="17" y="48"/>
                      <a:pt x="13" y="45"/>
                    </a:cubicBezTo>
                    <a:cubicBezTo>
                      <a:pt x="17" y="46"/>
                      <a:pt x="17" y="47"/>
                      <a:pt x="19" y="48"/>
                    </a:cubicBezTo>
                    <a:cubicBezTo>
                      <a:pt x="26" y="45"/>
                      <a:pt x="13" y="43"/>
                      <a:pt x="23" y="41"/>
                    </a:cubicBezTo>
                    <a:cubicBezTo>
                      <a:pt x="23" y="42"/>
                      <a:pt x="23" y="42"/>
                      <a:pt x="23" y="42"/>
                    </a:cubicBezTo>
                    <a:cubicBezTo>
                      <a:pt x="24" y="41"/>
                      <a:pt x="22" y="40"/>
                      <a:pt x="21" y="40"/>
                    </a:cubicBezTo>
                    <a:cubicBezTo>
                      <a:pt x="18" y="41"/>
                      <a:pt x="18" y="41"/>
                      <a:pt x="18" y="41"/>
                    </a:cubicBezTo>
                    <a:cubicBezTo>
                      <a:pt x="18" y="40"/>
                      <a:pt x="13" y="40"/>
                      <a:pt x="12" y="40"/>
                    </a:cubicBezTo>
                    <a:cubicBezTo>
                      <a:pt x="16" y="39"/>
                      <a:pt x="10" y="39"/>
                      <a:pt x="12" y="38"/>
                    </a:cubicBezTo>
                    <a:cubicBezTo>
                      <a:pt x="16" y="37"/>
                      <a:pt x="15" y="39"/>
                      <a:pt x="17" y="39"/>
                    </a:cubicBezTo>
                    <a:cubicBezTo>
                      <a:pt x="15" y="38"/>
                      <a:pt x="15" y="38"/>
                      <a:pt x="15" y="38"/>
                    </a:cubicBezTo>
                    <a:cubicBezTo>
                      <a:pt x="14" y="36"/>
                      <a:pt x="19" y="36"/>
                      <a:pt x="21" y="36"/>
                    </a:cubicBezTo>
                    <a:cubicBezTo>
                      <a:pt x="18" y="35"/>
                      <a:pt x="19" y="36"/>
                      <a:pt x="15" y="35"/>
                    </a:cubicBezTo>
                    <a:cubicBezTo>
                      <a:pt x="19" y="34"/>
                      <a:pt x="18" y="28"/>
                      <a:pt x="14" y="25"/>
                    </a:cubicBezTo>
                    <a:cubicBezTo>
                      <a:pt x="15" y="26"/>
                      <a:pt x="19" y="25"/>
                      <a:pt x="18" y="27"/>
                    </a:cubicBezTo>
                    <a:cubicBezTo>
                      <a:pt x="19" y="26"/>
                      <a:pt x="17" y="24"/>
                      <a:pt x="14" y="24"/>
                    </a:cubicBezTo>
                    <a:cubicBezTo>
                      <a:pt x="11" y="22"/>
                      <a:pt x="13" y="20"/>
                      <a:pt x="16" y="18"/>
                    </a:cubicBezTo>
                    <a:cubicBezTo>
                      <a:pt x="13" y="19"/>
                      <a:pt x="13" y="19"/>
                      <a:pt x="13" y="19"/>
                    </a:cubicBezTo>
                    <a:cubicBezTo>
                      <a:pt x="8" y="17"/>
                      <a:pt x="16" y="15"/>
                      <a:pt x="14" y="12"/>
                    </a:cubicBezTo>
                    <a:cubicBezTo>
                      <a:pt x="14" y="12"/>
                      <a:pt x="14" y="12"/>
                      <a:pt x="14" y="12"/>
                    </a:cubicBezTo>
                    <a:cubicBezTo>
                      <a:pt x="13" y="11"/>
                      <a:pt x="6" y="10"/>
                      <a:pt x="7" y="8"/>
                    </a:cubicBezTo>
                    <a:cubicBezTo>
                      <a:pt x="11" y="9"/>
                      <a:pt x="10" y="10"/>
                      <a:pt x="14"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16" name="Freeform 1205"/>
              <p:cNvSpPr>
                <a:spLocks/>
              </p:cNvSpPr>
              <p:nvPr/>
            </p:nvSpPr>
            <p:spPr bwMode="auto">
              <a:xfrm>
                <a:off x="4109" y="2574"/>
                <a:ext cx="8" cy="2"/>
              </a:xfrm>
              <a:custGeom>
                <a:avLst/>
                <a:gdLst>
                  <a:gd name="T0" fmla="*/ 4 w 9"/>
                  <a:gd name="T1" fmla="*/ 1 h 2"/>
                  <a:gd name="T2" fmla="*/ 8 w 9"/>
                  <a:gd name="T3" fmla="*/ 2 h 2"/>
                  <a:gd name="T4" fmla="*/ 1 w 9"/>
                  <a:gd name="T5" fmla="*/ 0 h 2"/>
                  <a:gd name="T6" fmla="*/ 3 w 9"/>
                  <a:gd name="T7" fmla="*/ 1 h 2"/>
                  <a:gd name="T8" fmla="*/ 4 w 9"/>
                  <a:gd name="T9" fmla="*/ 1 h 2"/>
                </a:gdLst>
                <a:ahLst/>
                <a:cxnLst>
                  <a:cxn ang="0">
                    <a:pos x="T0" y="T1"/>
                  </a:cxn>
                  <a:cxn ang="0">
                    <a:pos x="T2" y="T3"/>
                  </a:cxn>
                  <a:cxn ang="0">
                    <a:pos x="T4" y="T5"/>
                  </a:cxn>
                  <a:cxn ang="0">
                    <a:pos x="T6" y="T7"/>
                  </a:cxn>
                  <a:cxn ang="0">
                    <a:pos x="T8" y="T9"/>
                  </a:cxn>
                </a:cxnLst>
                <a:rect l="0" t="0" r="r" b="b"/>
                <a:pathLst>
                  <a:path w="9" h="2">
                    <a:moveTo>
                      <a:pt x="4" y="1"/>
                    </a:moveTo>
                    <a:cubicBezTo>
                      <a:pt x="8" y="2"/>
                      <a:pt x="8" y="2"/>
                      <a:pt x="8" y="2"/>
                    </a:cubicBezTo>
                    <a:cubicBezTo>
                      <a:pt x="9" y="1"/>
                      <a:pt x="4" y="0"/>
                      <a:pt x="1" y="0"/>
                    </a:cubicBezTo>
                    <a:cubicBezTo>
                      <a:pt x="2" y="0"/>
                      <a:pt x="0" y="1"/>
                      <a:pt x="3" y="1"/>
                    </a:cubicBezTo>
                    <a:cubicBezTo>
                      <a:pt x="3" y="1"/>
                      <a:pt x="5" y="1"/>
                      <a:pt x="4"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17" name="Freeform 1206"/>
              <p:cNvSpPr>
                <a:spLocks/>
              </p:cNvSpPr>
              <p:nvPr/>
            </p:nvSpPr>
            <p:spPr bwMode="auto">
              <a:xfrm>
                <a:off x="4103" y="2550"/>
                <a:ext cx="17" cy="24"/>
              </a:xfrm>
              <a:custGeom>
                <a:avLst/>
                <a:gdLst>
                  <a:gd name="T0" fmla="*/ 10 w 20"/>
                  <a:gd name="T1" fmla="*/ 10 h 28"/>
                  <a:gd name="T2" fmla="*/ 7 w 20"/>
                  <a:gd name="T3" fmla="*/ 10 h 28"/>
                  <a:gd name="T4" fmla="*/ 6 w 20"/>
                  <a:gd name="T5" fmla="*/ 20 h 28"/>
                  <a:gd name="T6" fmla="*/ 12 w 20"/>
                  <a:gd name="T7" fmla="*/ 23 h 28"/>
                  <a:gd name="T8" fmla="*/ 8 w 20"/>
                  <a:gd name="T9" fmla="*/ 24 h 28"/>
                  <a:gd name="T10" fmla="*/ 13 w 20"/>
                  <a:gd name="T11" fmla="*/ 27 h 28"/>
                  <a:gd name="T12" fmla="*/ 11 w 20"/>
                  <a:gd name="T13" fmla="*/ 25 h 28"/>
                  <a:gd name="T14" fmla="*/ 13 w 20"/>
                  <a:gd name="T15" fmla="*/ 25 h 28"/>
                  <a:gd name="T16" fmla="*/ 12 w 20"/>
                  <a:gd name="T17" fmla="*/ 24 h 28"/>
                  <a:gd name="T18" fmla="*/ 15 w 20"/>
                  <a:gd name="T19" fmla="*/ 24 h 28"/>
                  <a:gd name="T20" fmla="*/ 9 w 20"/>
                  <a:gd name="T21" fmla="*/ 19 h 28"/>
                  <a:gd name="T22" fmla="*/ 15 w 20"/>
                  <a:gd name="T23" fmla="*/ 20 h 28"/>
                  <a:gd name="T24" fmla="*/ 17 w 20"/>
                  <a:gd name="T25" fmla="*/ 15 h 28"/>
                  <a:gd name="T26" fmla="*/ 15 w 20"/>
                  <a:gd name="T27" fmla="*/ 15 h 28"/>
                  <a:gd name="T28" fmla="*/ 11 w 20"/>
                  <a:gd name="T29" fmla="*/ 16 h 28"/>
                  <a:gd name="T30" fmla="*/ 17 w 20"/>
                  <a:gd name="T31" fmla="*/ 14 h 28"/>
                  <a:gd name="T32" fmla="*/ 14 w 20"/>
                  <a:gd name="T33" fmla="*/ 5 h 28"/>
                  <a:gd name="T34" fmla="*/ 7 w 20"/>
                  <a:gd name="T35" fmla="*/ 3 h 28"/>
                  <a:gd name="T36" fmla="*/ 12 w 20"/>
                  <a:gd name="T37" fmla="*/ 4 h 28"/>
                  <a:gd name="T38" fmla="*/ 14 w 20"/>
                  <a:gd name="T39" fmla="*/ 2 h 28"/>
                  <a:gd name="T40" fmla="*/ 4 w 20"/>
                  <a:gd name="T41" fmla="*/ 0 h 28"/>
                  <a:gd name="T42" fmla="*/ 10 w 20"/>
                  <a:gd name="T43" fmla="*/ 1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28">
                    <a:moveTo>
                      <a:pt x="10" y="10"/>
                    </a:moveTo>
                    <a:cubicBezTo>
                      <a:pt x="7" y="10"/>
                      <a:pt x="7" y="10"/>
                      <a:pt x="7" y="10"/>
                    </a:cubicBezTo>
                    <a:cubicBezTo>
                      <a:pt x="7" y="14"/>
                      <a:pt x="9" y="19"/>
                      <a:pt x="6" y="20"/>
                    </a:cubicBezTo>
                    <a:cubicBezTo>
                      <a:pt x="5" y="21"/>
                      <a:pt x="11" y="22"/>
                      <a:pt x="12" y="23"/>
                    </a:cubicBezTo>
                    <a:cubicBezTo>
                      <a:pt x="8" y="24"/>
                      <a:pt x="8" y="24"/>
                      <a:pt x="8" y="24"/>
                    </a:cubicBezTo>
                    <a:cubicBezTo>
                      <a:pt x="11" y="25"/>
                      <a:pt x="6" y="28"/>
                      <a:pt x="13" y="27"/>
                    </a:cubicBezTo>
                    <a:cubicBezTo>
                      <a:pt x="14" y="27"/>
                      <a:pt x="10" y="26"/>
                      <a:pt x="11" y="25"/>
                    </a:cubicBezTo>
                    <a:cubicBezTo>
                      <a:pt x="13" y="25"/>
                      <a:pt x="13" y="25"/>
                      <a:pt x="13" y="25"/>
                    </a:cubicBezTo>
                    <a:cubicBezTo>
                      <a:pt x="12" y="24"/>
                      <a:pt x="12" y="24"/>
                      <a:pt x="12" y="24"/>
                    </a:cubicBezTo>
                    <a:cubicBezTo>
                      <a:pt x="15" y="24"/>
                      <a:pt x="15" y="24"/>
                      <a:pt x="15" y="24"/>
                    </a:cubicBezTo>
                    <a:cubicBezTo>
                      <a:pt x="20" y="22"/>
                      <a:pt x="7" y="23"/>
                      <a:pt x="9" y="19"/>
                    </a:cubicBezTo>
                    <a:cubicBezTo>
                      <a:pt x="15" y="20"/>
                      <a:pt x="15" y="20"/>
                      <a:pt x="15" y="20"/>
                    </a:cubicBezTo>
                    <a:cubicBezTo>
                      <a:pt x="16" y="18"/>
                      <a:pt x="14" y="16"/>
                      <a:pt x="17" y="15"/>
                    </a:cubicBezTo>
                    <a:cubicBezTo>
                      <a:pt x="17" y="15"/>
                      <a:pt x="14" y="15"/>
                      <a:pt x="15" y="15"/>
                    </a:cubicBezTo>
                    <a:cubicBezTo>
                      <a:pt x="15" y="15"/>
                      <a:pt x="13" y="16"/>
                      <a:pt x="11" y="16"/>
                    </a:cubicBezTo>
                    <a:cubicBezTo>
                      <a:pt x="6" y="13"/>
                      <a:pt x="14" y="16"/>
                      <a:pt x="17" y="14"/>
                    </a:cubicBezTo>
                    <a:cubicBezTo>
                      <a:pt x="13" y="11"/>
                      <a:pt x="9" y="6"/>
                      <a:pt x="14" y="5"/>
                    </a:cubicBezTo>
                    <a:cubicBezTo>
                      <a:pt x="11" y="6"/>
                      <a:pt x="7" y="4"/>
                      <a:pt x="7" y="3"/>
                    </a:cubicBezTo>
                    <a:cubicBezTo>
                      <a:pt x="9" y="2"/>
                      <a:pt x="11" y="3"/>
                      <a:pt x="12" y="4"/>
                    </a:cubicBezTo>
                    <a:cubicBezTo>
                      <a:pt x="13" y="3"/>
                      <a:pt x="14" y="2"/>
                      <a:pt x="14" y="2"/>
                    </a:cubicBezTo>
                    <a:cubicBezTo>
                      <a:pt x="10" y="3"/>
                      <a:pt x="6" y="2"/>
                      <a:pt x="4" y="0"/>
                    </a:cubicBezTo>
                    <a:cubicBezTo>
                      <a:pt x="0" y="4"/>
                      <a:pt x="11" y="7"/>
                      <a:pt x="10"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grpSp>
        <p:grpSp>
          <p:nvGrpSpPr>
            <p:cNvPr id="664" name="Group 1408"/>
            <p:cNvGrpSpPr>
              <a:grpSpLocks/>
            </p:cNvGrpSpPr>
            <p:nvPr/>
          </p:nvGrpSpPr>
          <p:grpSpPr bwMode="auto">
            <a:xfrm>
              <a:off x="3450" y="2557"/>
              <a:ext cx="689" cy="411"/>
              <a:chOff x="3450" y="2557"/>
              <a:chExt cx="689" cy="411"/>
            </a:xfrm>
          </p:grpSpPr>
          <p:sp>
            <p:nvSpPr>
              <p:cNvPr id="918" name="Freeform 1208"/>
              <p:cNvSpPr>
                <a:spLocks/>
              </p:cNvSpPr>
              <p:nvPr/>
            </p:nvSpPr>
            <p:spPr bwMode="auto">
              <a:xfrm>
                <a:off x="4108" y="2557"/>
                <a:ext cx="1" cy="2"/>
              </a:xfrm>
              <a:custGeom>
                <a:avLst/>
                <a:gdLst>
                  <a:gd name="T0" fmla="*/ 0 w 1"/>
                  <a:gd name="T1" fmla="*/ 1 h 2"/>
                  <a:gd name="T2" fmla="*/ 1 w 1"/>
                  <a:gd name="T3" fmla="*/ 2 h 2"/>
                  <a:gd name="T4" fmla="*/ 1 w 1"/>
                  <a:gd name="T5" fmla="*/ 0 h 2"/>
                  <a:gd name="T6" fmla="*/ 0 w 1"/>
                  <a:gd name="T7" fmla="*/ 1 h 2"/>
                </a:gdLst>
                <a:ahLst/>
                <a:cxnLst>
                  <a:cxn ang="0">
                    <a:pos x="T0" y="T1"/>
                  </a:cxn>
                  <a:cxn ang="0">
                    <a:pos x="T2" y="T3"/>
                  </a:cxn>
                  <a:cxn ang="0">
                    <a:pos x="T4" y="T5"/>
                  </a:cxn>
                  <a:cxn ang="0">
                    <a:pos x="T6" y="T7"/>
                  </a:cxn>
                </a:cxnLst>
                <a:rect l="0" t="0" r="r" b="b"/>
                <a:pathLst>
                  <a:path w="1" h="2">
                    <a:moveTo>
                      <a:pt x="0" y="1"/>
                    </a:moveTo>
                    <a:lnTo>
                      <a:pt x="1" y="2"/>
                    </a:ln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19" name="Freeform 1209"/>
              <p:cNvSpPr>
                <a:spLocks/>
              </p:cNvSpPr>
              <p:nvPr/>
            </p:nvSpPr>
            <p:spPr bwMode="auto">
              <a:xfrm>
                <a:off x="4112" y="2603"/>
                <a:ext cx="1" cy="4"/>
              </a:xfrm>
              <a:custGeom>
                <a:avLst/>
                <a:gdLst>
                  <a:gd name="T0" fmla="*/ 1 w 1"/>
                  <a:gd name="T1" fmla="*/ 1 h 4"/>
                  <a:gd name="T2" fmla="*/ 0 w 1"/>
                  <a:gd name="T3" fmla="*/ 0 h 4"/>
                  <a:gd name="T4" fmla="*/ 0 w 1"/>
                  <a:gd name="T5" fmla="*/ 4 h 4"/>
                  <a:gd name="T6" fmla="*/ 1 w 1"/>
                  <a:gd name="T7" fmla="*/ 1 h 4"/>
                </a:gdLst>
                <a:ahLst/>
                <a:cxnLst>
                  <a:cxn ang="0">
                    <a:pos x="T0" y="T1"/>
                  </a:cxn>
                  <a:cxn ang="0">
                    <a:pos x="T2" y="T3"/>
                  </a:cxn>
                  <a:cxn ang="0">
                    <a:pos x="T4" y="T5"/>
                  </a:cxn>
                  <a:cxn ang="0">
                    <a:pos x="T6" y="T7"/>
                  </a:cxn>
                </a:cxnLst>
                <a:rect l="0" t="0" r="r" b="b"/>
                <a:pathLst>
                  <a:path w="1" h="4">
                    <a:moveTo>
                      <a:pt x="1" y="1"/>
                    </a:moveTo>
                    <a:lnTo>
                      <a:pt x="0" y="0"/>
                    </a:lnTo>
                    <a:lnTo>
                      <a:pt x="0" y="4"/>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20" name="Freeform 1210"/>
              <p:cNvSpPr>
                <a:spLocks/>
              </p:cNvSpPr>
              <p:nvPr/>
            </p:nvSpPr>
            <p:spPr bwMode="auto">
              <a:xfrm>
                <a:off x="4100" y="2595"/>
                <a:ext cx="11" cy="14"/>
              </a:xfrm>
              <a:custGeom>
                <a:avLst/>
                <a:gdLst>
                  <a:gd name="T0" fmla="*/ 3 w 12"/>
                  <a:gd name="T1" fmla="*/ 0 h 16"/>
                  <a:gd name="T2" fmla="*/ 0 w 12"/>
                  <a:gd name="T3" fmla="*/ 2 h 16"/>
                  <a:gd name="T4" fmla="*/ 7 w 12"/>
                  <a:gd name="T5" fmla="*/ 16 h 16"/>
                  <a:gd name="T6" fmla="*/ 11 w 12"/>
                  <a:gd name="T7" fmla="*/ 6 h 16"/>
                  <a:gd name="T8" fmla="*/ 6 w 12"/>
                  <a:gd name="T9" fmla="*/ 10 h 16"/>
                  <a:gd name="T10" fmla="*/ 9 w 12"/>
                  <a:gd name="T11" fmla="*/ 3 h 16"/>
                  <a:gd name="T12" fmla="*/ 4 w 12"/>
                  <a:gd name="T13" fmla="*/ 5 h 16"/>
                  <a:gd name="T14" fmla="*/ 3 w 12"/>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6">
                    <a:moveTo>
                      <a:pt x="3" y="0"/>
                    </a:moveTo>
                    <a:cubicBezTo>
                      <a:pt x="0" y="2"/>
                      <a:pt x="0" y="2"/>
                      <a:pt x="0" y="2"/>
                    </a:cubicBezTo>
                    <a:cubicBezTo>
                      <a:pt x="4" y="12"/>
                      <a:pt x="0" y="9"/>
                      <a:pt x="7" y="16"/>
                    </a:cubicBezTo>
                    <a:cubicBezTo>
                      <a:pt x="9" y="14"/>
                      <a:pt x="12" y="10"/>
                      <a:pt x="11" y="6"/>
                    </a:cubicBezTo>
                    <a:cubicBezTo>
                      <a:pt x="10" y="6"/>
                      <a:pt x="9" y="11"/>
                      <a:pt x="6" y="10"/>
                    </a:cubicBezTo>
                    <a:cubicBezTo>
                      <a:pt x="7" y="7"/>
                      <a:pt x="9" y="7"/>
                      <a:pt x="9" y="3"/>
                    </a:cubicBezTo>
                    <a:cubicBezTo>
                      <a:pt x="5" y="0"/>
                      <a:pt x="8" y="5"/>
                      <a:pt x="4" y="5"/>
                    </a:cubicBezTo>
                    <a:lnTo>
                      <a:pt x="3"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21" name="Freeform 1211"/>
              <p:cNvSpPr>
                <a:spLocks/>
              </p:cNvSpPr>
              <p:nvPr/>
            </p:nvSpPr>
            <p:spPr bwMode="auto">
              <a:xfrm>
                <a:off x="4100" y="2600"/>
                <a:ext cx="1" cy="4"/>
              </a:xfrm>
              <a:custGeom>
                <a:avLst/>
                <a:gdLst>
                  <a:gd name="T0" fmla="*/ 2 w 2"/>
                  <a:gd name="T1" fmla="*/ 5 h 5"/>
                  <a:gd name="T2" fmla="*/ 2 w 2"/>
                  <a:gd name="T3" fmla="*/ 0 h 5"/>
                  <a:gd name="T4" fmla="*/ 2 w 2"/>
                  <a:gd name="T5" fmla="*/ 5 h 5"/>
                </a:gdLst>
                <a:ahLst/>
                <a:cxnLst>
                  <a:cxn ang="0">
                    <a:pos x="T0" y="T1"/>
                  </a:cxn>
                  <a:cxn ang="0">
                    <a:pos x="T2" y="T3"/>
                  </a:cxn>
                  <a:cxn ang="0">
                    <a:pos x="T4" y="T5"/>
                  </a:cxn>
                </a:cxnLst>
                <a:rect l="0" t="0" r="r" b="b"/>
                <a:pathLst>
                  <a:path w="2" h="5">
                    <a:moveTo>
                      <a:pt x="2" y="5"/>
                    </a:moveTo>
                    <a:cubicBezTo>
                      <a:pt x="2" y="0"/>
                      <a:pt x="2" y="0"/>
                      <a:pt x="2" y="0"/>
                    </a:cubicBezTo>
                    <a:cubicBezTo>
                      <a:pt x="2" y="1"/>
                      <a:pt x="0" y="4"/>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22" name="Freeform 1212"/>
              <p:cNvSpPr>
                <a:spLocks/>
              </p:cNvSpPr>
              <p:nvPr/>
            </p:nvSpPr>
            <p:spPr bwMode="auto">
              <a:xfrm>
                <a:off x="4097" y="2602"/>
                <a:ext cx="3" cy="5"/>
              </a:xfrm>
              <a:custGeom>
                <a:avLst/>
                <a:gdLst>
                  <a:gd name="T0" fmla="*/ 3 w 3"/>
                  <a:gd name="T1" fmla="*/ 4 h 6"/>
                  <a:gd name="T2" fmla="*/ 2 w 3"/>
                  <a:gd name="T3" fmla="*/ 0 h 6"/>
                  <a:gd name="T4" fmla="*/ 0 w 3"/>
                  <a:gd name="T5" fmla="*/ 6 h 6"/>
                  <a:gd name="T6" fmla="*/ 3 w 3"/>
                  <a:gd name="T7" fmla="*/ 4 h 6"/>
                </a:gdLst>
                <a:ahLst/>
                <a:cxnLst>
                  <a:cxn ang="0">
                    <a:pos x="T0" y="T1"/>
                  </a:cxn>
                  <a:cxn ang="0">
                    <a:pos x="T2" y="T3"/>
                  </a:cxn>
                  <a:cxn ang="0">
                    <a:pos x="T4" y="T5"/>
                  </a:cxn>
                  <a:cxn ang="0">
                    <a:pos x="T6" y="T7"/>
                  </a:cxn>
                </a:cxnLst>
                <a:rect l="0" t="0" r="r" b="b"/>
                <a:pathLst>
                  <a:path w="3" h="6">
                    <a:moveTo>
                      <a:pt x="3" y="4"/>
                    </a:moveTo>
                    <a:cubicBezTo>
                      <a:pt x="0" y="4"/>
                      <a:pt x="2" y="0"/>
                      <a:pt x="2" y="0"/>
                    </a:cubicBezTo>
                    <a:cubicBezTo>
                      <a:pt x="0" y="6"/>
                      <a:pt x="0" y="6"/>
                      <a:pt x="0" y="6"/>
                    </a:cubicBezTo>
                    <a:lnTo>
                      <a:pt x="3" y="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23" name="Freeform 1213"/>
              <p:cNvSpPr>
                <a:spLocks/>
              </p:cNvSpPr>
              <p:nvPr/>
            </p:nvSpPr>
            <p:spPr bwMode="auto">
              <a:xfrm>
                <a:off x="4090" y="2605"/>
                <a:ext cx="1" cy="2"/>
              </a:xfrm>
              <a:custGeom>
                <a:avLst/>
                <a:gdLst>
                  <a:gd name="T0" fmla="*/ 1 w 1"/>
                  <a:gd name="T1" fmla="*/ 0 h 2"/>
                  <a:gd name="T2" fmla="*/ 0 w 1"/>
                  <a:gd name="T3" fmla="*/ 1 h 2"/>
                  <a:gd name="T4" fmla="*/ 1 w 1"/>
                  <a:gd name="T5" fmla="*/ 0 h 2"/>
                </a:gdLst>
                <a:ahLst/>
                <a:cxnLst>
                  <a:cxn ang="0">
                    <a:pos x="T0" y="T1"/>
                  </a:cxn>
                  <a:cxn ang="0">
                    <a:pos x="T2" y="T3"/>
                  </a:cxn>
                  <a:cxn ang="0">
                    <a:pos x="T4" y="T5"/>
                  </a:cxn>
                </a:cxnLst>
                <a:rect l="0" t="0" r="r" b="b"/>
                <a:pathLst>
                  <a:path w="1" h="2">
                    <a:moveTo>
                      <a:pt x="1" y="0"/>
                    </a:moveTo>
                    <a:cubicBezTo>
                      <a:pt x="0" y="1"/>
                      <a:pt x="0" y="1"/>
                      <a:pt x="0" y="1"/>
                    </a:cubicBezTo>
                    <a:cubicBezTo>
                      <a:pt x="1" y="2"/>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24" name="Freeform 1214"/>
              <p:cNvSpPr>
                <a:spLocks/>
              </p:cNvSpPr>
              <p:nvPr/>
            </p:nvSpPr>
            <p:spPr bwMode="auto">
              <a:xfrm>
                <a:off x="4088" y="2597"/>
                <a:ext cx="7" cy="11"/>
              </a:xfrm>
              <a:custGeom>
                <a:avLst/>
                <a:gdLst>
                  <a:gd name="T0" fmla="*/ 0 w 9"/>
                  <a:gd name="T1" fmla="*/ 10 h 12"/>
                  <a:gd name="T2" fmla="*/ 3 w 9"/>
                  <a:gd name="T3" fmla="*/ 10 h 12"/>
                  <a:gd name="T4" fmla="*/ 3 w 9"/>
                  <a:gd name="T5" fmla="*/ 9 h 12"/>
                  <a:gd name="T6" fmla="*/ 5 w 9"/>
                  <a:gd name="T7" fmla="*/ 4 h 12"/>
                  <a:gd name="T8" fmla="*/ 9 w 9"/>
                  <a:gd name="T9" fmla="*/ 4 h 12"/>
                  <a:gd name="T10" fmla="*/ 6 w 9"/>
                  <a:gd name="T11" fmla="*/ 0 h 12"/>
                  <a:gd name="T12" fmla="*/ 0 w 9"/>
                  <a:gd name="T13" fmla="*/ 10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0" y="10"/>
                    </a:moveTo>
                    <a:cubicBezTo>
                      <a:pt x="1" y="12"/>
                      <a:pt x="2" y="11"/>
                      <a:pt x="3" y="10"/>
                    </a:cubicBezTo>
                    <a:cubicBezTo>
                      <a:pt x="3" y="9"/>
                      <a:pt x="3" y="9"/>
                      <a:pt x="3" y="9"/>
                    </a:cubicBezTo>
                    <a:cubicBezTo>
                      <a:pt x="2" y="7"/>
                      <a:pt x="3" y="3"/>
                      <a:pt x="5" y="4"/>
                    </a:cubicBezTo>
                    <a:cubicBezTo>
                      <a:pt x="7" y="3"/>
                      <a:pt x="7" y="7"/>
                      <a:pt x="9" y="4"/>
                    </a:cubicBezTo>
                    <a:cubicBezTo>
                      <a:pt x="6" y="0"/>
                      <a:pt x="6" y="0"/>
                      <a:pt x="6" y="0"/>
                    </a:cubicBezTo>
                    <a:cubicBezTo>
                      <a:pt x="3" y="1"/>
                      <a:pt x="1" y="8"/>
                      <a:pt x="0"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25" name="Freeform 1215"/>
              <p:cNvSpPr>
                <a:spLocks/>
              </p:cNvSpPr>
              <p:nvPr/>
            </p:nvSpPr>
            <p:spPr bwMode="auto">
              <a:xfrm>
                <a:off x="4091" y="2604"/>
                <a:ext cx="1"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1" y="1"/>
                      <a:pt x="1" y="1"/>
                      <a:pt x="1" y="1"/>
                    </a:cubicBezTo>
                    <a:cubicBezTo>
                      <a:pt x="1" y="0"/>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26" name="Freeform 1216"/>
              <p:cNvSpPr>
                <a:spLocks/>
              </p:cNvSpPr>
              <p:nvPr/>
            </p:nvSpPr>
            <p:spPr bwMode="auto">
              <a:xfrm>
                <a:off x="4095" y="2603"/>
                <a:ext cx="1" cy="2"/>
              </a:xfrm>
              <a:custGeom>
                <a:avLst/>
                <a:gdLst>
                  <a:gd name="T0" fmla="*/ 0 w 1"/>
                  <a:gd name="T1" fmla="*/ 2 h 2"/>
                  <a:gd name="T2" fmla="*/ 1 w 1"/>
                  <a:gd name="T3" fmla="*/ 1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1" y="1"/>
                    </a:lnTo>
                    <a:lnTo>
                      <a:pt x="1" y="0"/>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27" name="Freeform 1217"/>
              <p:cNvSpPr>
                <a:spLocks/>
              </p:cNvSpPr>
              <p:nvPr/>
            </p:nvSpPr>
            <p:spPr bwMode="auto">
              <a:xfrm>
                <a:off x="4078" y="2596"/>
                <a:ext cx="8" cy="11"/>
              </a:xfrm>
              <a:custGeom>
                <a:avLst/>
                <a:gdLst>
                  <a:gd name="T0" fmla="*/ 3 w 9"/>
                  <a:gd name="T1" fmla="*/ 12 h 13"/>
                  <a:gd name="T2" fmla="*/ 9 w 9"/>
                  <a:gd name="T3" fmla="*/ 8 h 13"/>
                  <a:gd name="T4" fmla="*/ 4 w 9"/>
                  <a:gd name="T5" fmla="*/ 0 h 13"/>
                  <a:gd name="T6" fmla="*/ 1 w 9"/>
                  <a:gd name="T7" fmla="*/ 2 h 13"/>
                  <a:gd name="T8" fmla="*/ 3 w 9"/>
                  <a:gd name="T9" fmla="*/ 12 h 13"/>
                </a:gdLst>
                <a:ahLst/>
                <a:cxnLst>
                  <a:cxn ang="0">
                    <a:pos x="T0" y="T1"/>
                  </a:cxn>
                  <a:cxn ang="0">
                    <a:pos x="T2" y="T3"/>
                  </a:cxn>
                  <a:cxn ang="0">
                    <a:pos x="T4" y="T5"/>
                  </a:cxn>
                  <a:cxn ang="0">
                    <a:pos x="T6" y="T7"/>
                  </a:cxn>
                  <a:cxn ang="0">
                    <a:pos x="T8" y="T9"/>
                  </a:cxn>
                </a:cxnLst>
                <a:rect l="0" t="0" r="r" b="b"/>
                <a:pathLst>
                  <a:path w="9" h="13">
                    <a:moveTo>
                      <a:pt x="3" y="12"/>
                    </a:moveTo>
                    <a:cubicBezTo>
                      <a:pt x="3" y="6"/>
                      <a:pt x="8" y="13"/>
                      <a:pt x="9" y="8"/>
                    </a:cubicBezTo>
                    <a:cubicBezTo>
                      <a:pt x="6" y="8"/>
                      <a:pt x="4" y="3"/>
                      <a:pt x="4" y="0"/>
                    </a:cubicBezTo>
                    <a:cubicBezTo>
                      <a:pt x="1" y="2"/>
                      <a:pt x="1" y="2"/>
                      <a:pt x="1" y="2"/>
                    </a:cubicBezTo>
                    <a:cubicBezTo>
                      <a:pt x="0" y="4"/>
                      <a:pt x="1" y="9"/>
                      <a:pt x="3" y="1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28" name="Freeform 1218"/>
              <p:cNvSpPr>
                <a:spLocks/>
              </p:cNvSpPr>
              <p:nvPr/>
            </p:nvSpPr>
            <p:spPr bwMode="auto">
              <a:xfrm>
                <a:off x="4075" y="2592"/>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29" name="Freeform 1219"/>
              <p:cNvSpPr>
                <a:spLocks/>
              </p:cNvSpPr>
              <p:nvPr/>
            </p:nvSpPr>
            <p:spPr bwMode="auto">
              <a:xfrm>
                <a:off x="4060" y="2589"/>
                <a:ext cx="16" cy="14"/>
              </a:xfrm>
              <a:custGeom>
                <a:avLst/>
                <a:gdLst>
                  <a:gd name="T0" fmla="*/ 0 w 19"/>
                  <a:gd name="T1" fmla="*/ 15 h 17"/>
                  <a:gd name="T2" fmla="*/ 8 w 19"/>
                  <a:gd name="T3" fmla="*/ 8 h 17"/>
                  <a:gd name="T4" fmla="*/ 6 w 19"/>
                  <a:gd name="T5" fmla="*/ 13 h 17"/>
                  <a:gd name="T6" fmla="*/ 13 w 19"/>
                  <a:gd name="T7" fmla="*/ 11 h 17"/>
                  <a:gd name="T8" fmla="*/ 9 w 19"/>
                  <a:gd name="T9" fmla="*/ 16 h 17"/>
                  <a:gd name="T10" fmla="*/ 16 w 19"/>
                  <a:gd name="T11" fmla="*/ 11 h 17"/>
                  <a:gd name="T12" fmla="*/ 19 w 19"/>
                  <a:gd name="T13" fmla="*/ 15 h 17"/>
                  <a:gd name="T14" fmla="*/ 18 w 19"/>
                  <a:gd name="T15" fmla="*/ 8 h 17"/>
                  <a:gd name="T16" fmla="*/ 15 w 19"/>
                  <a:gd name="T17" fmla="*/ 9 h 17"/>
                  <a:gd name="T18" fmla="*/ 17 w 19"/>
                  <a:gd name="T19" fmla="*/ 5 h 17"/>
                  <a:gd name="T20" fmla="*/ 7 w 19"/>
                  <a:gd name="T21" fmla="*/ 0 h 17"/>
                  <a:gd name="T22" fmla="*/ 0 w 19"/>
                  <a:gd name="T23"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7">
                    <a:moveTo>
                      <a:pt x="0" y="15"/>
                    </a:moveTo>
                    <a:cubicBezTo>
                      <a:pt x="8" y="8"/>
                      <a:pt x="8" y="8"/>
                      <a:pt x="8" y="8"/>
                    </a:cubicBezTo>
                    <a:cubicBezTo>
                      <a:pt x="8" y="10"/>
                      <a:pt x="8" y="12"/>
                      <a:pt x="6" y="13"/>
                    </a:cubicBezTo>
                    <a:cubicBezTo>
                      <a:pt x="10" y="14"/>
                      <a:pt x="10" y="10"/>
                      <a:pt x="13" y="11"/>
                    </a:cubicBezTo>
                    <a:cubicBezTo>
                      <a:pt x="14" y="17"/>
                      <a:pt x="8" y="11"/>
                      <a:pt x="9" y="16"/>
                    </a:cubicBezTo>
                    <a:cubicBezTo>
                      <a:pt x="11" y="16"/>
                      <a:pt x="15" y="16"/>
                      <a:pt x="16" y="11"/>
                    </a:cubicBezTo>
                    <a:cubicBezTo>
                      <a:pt x="19" y="15"/>
                      <a:pt x="19" y="15"/>
                      <a:pt x="19" y="15"/>
                    </a:cubicBezTo>
                    <a:cubicBezTo>
                      <a:pt x="18" y="8"/>
                      <a:pt x="18" y="8"/>
                      <a:pt x="18" y="8"/>
                    </a:cubicBezTo>
                    <a:cubicBezTo>
                      <a:pt x="17" y="6"/>
                      <a:pt x="16" y="14"/>
                      <a:pt x="15" y="9"/>
                    </a:cubicBezTo>
                    <a:cubicBezTo>
                      <a:pt x="15" y="6"/>
                      <a:pt x="16" y="6"/>
                      <a:pt x="17" y="5"/>
                    </a:cubicBezTo>
                    <a:cubicBezTo>
                      <a:pt x="15" y="6"/>
                      <a:pt x="11" y="0"/>
                      <a:pt x="7" y="0"/>
                    </a:cubicBezTo>
                    <a:cubicBezTo>
                      <a:pt x="2" y="1"/>
                      <a:pt x="3" y="12"/>
                      <a:pt x="0" y="1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30" name="Freeform 1220"/>
              <p:cNvSpPr>
                <a:spLocks/>
              </p:cNvSpPr>
              <p:nvPr/>
            </p:nvSpPr>
            <p:spPr bwMode="auto">
              <a:xfrm>
                <a:off x="4060" y="2593"/>
                <a:ext cx="0" cy="3"/>
              </a:xfrm>
              <a:custGeom>
                <a:avLst/>
                <a:gdLst>
                  <a:gd name="T0" fmla="*/ 2 h 3"/>
                  <a:gd name="T1" fmla="*/ 0 h 3"/>
                  <a:gd name="T2" fmla="*/ 3 h 3"/>
                  <a:gd name="T3" fmla="*/ 2 h 3"/>
                </a:gdLst>
                <a:ahLst/>
                <a:cxnLst>
                  <a:cxn ang="0">
                    <a:pos x="0" y="T0"/>
                  </a:cxn>
                  <a:cxn ang="0">
                    <a:pos x="0" y="T1"/>
                  </a:cxn>
                  <a:cxn ang="0">
                    <a:pos x="0" y="T2"/>
                  </a:cxn>
                  <a:cxn ang="0">
                    <a:pos x="0" y="T3"/>
                  </a:cxn>
                </a:cxnLst>
                <a:rect l="0" t="0" r="r" b="b"/>
                <a:pathLst>
                  <a:path h="3">
                    <a:moveTo>
                      <a:pt x="0" y="2"/>
                    </a:moveTo>
                    <a:lnTo>
                      <a:pt x="0" y="0"/>
                    </a:lnTo>
                    <a:lnTo>
                      <a:pt x="0" y="3"/>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31" name="Freeform 1221"/>
              <p:cNvSpPr>
                <a:spLocks/>
              </p:cNvSpPr>
              <p:nvPr/>
            </p:nvSpPr>
            <p:spPr bwMode="auto">
              <a:xfrm>
                <a:off x="4044" y="2588"/>
                <a:ext cx="13" cy="15"/>
              </a:xfrm>
              <a:custGeom>
                <a:avLst/>
                <a:gdLst>
                  <a:gd name="T0" fmla="*/ 10 w 16"/>
                  <a:gd name="T1" fmla="*/ 17 h 18"/>
                  <a:gd name="T2" fmla="*/ 15 w 16"/>
                  <a:gd name="T3" fmla="*/ 13 h 18"/>
                  <a:gd name="T4" fmla="*/ 15 w 16"/>
                  <a:gd name="T5" fmla="*/ 16 h 18"/>
                  <a:gd name="T6" fmla="*/ 16 w 16"/>
                  <a:gd name="T7" fmla="*/ 11 h 18"/>
                  <a:gd name="T8" fmla="*/ 9 w 16"/>
                  <a:gd name="T9" fmla="*/ 14 h 18"/>
                  <a:gd name="T10" fmla="*/ 7 w 16"/>
                  <a:gd name="T11" fmla="*/ 5 h 18"/>
                  <a:gd name="T12" fmla="*/ 11 w 16"/>
                  <a:gd name="T13" fmla="*/ 7 h 18"/>
                  <a:gd name="T14" fmla="*/ 1 w 16"/>
                  <a:gd name="T15" fmla="*/ 8 h 18"/>
                  <a:gd name="T16" fmla="*/ 3 w 16"/>
                  <a:gd name="T17" fmla="*/ 10 h 18"/>
                  <a:gd name="T18" fmla="*/ 0 w 16"/>
                  <a:gd name="T19" fmla="*/ 12 h 18"/>
                  <a:gd name="T20" fmla="*/ 10 w 16"/>
                  <a:gd name="T21"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18">
                    <a:moveTo>
                      <a:pt x="10" y="17"/>
                    </a:moveTo>
                    <a:cubicBezTo>
                      <a:pt x="15" y="13"/>
                      <a:pt x="15" y="13"/>
                      <a:pt x="15" y="13"/>
                    </a:cubicBezTo>
                    <a:cubicBezTo>
                      <a:pt x="15" y="13"/>
                      <a:pt x="15" y="15"/>
                      <a:pt x="15" y="16"/>
                    </a:cubicBezTo>
                    <a:cubicBezTo>
                      <a:pt x="15" y="15"/>
                      <a:pt x="16" y="12"/>
                      <a:pt x="16" y="11"/>
                    </a:cubicBezTo>
                    <a:cubicBezTo>
                      <a:pt x="14" y="5"/>
                      <a:pt x="11" y="13"/>
                      <a:pt x="9" y="14"/>
                    </a:cubicBezTo>
                    <a:cubicBezTo>
                      <a:pt x="3" y="11"/>
                      <a:pt x="9" y="11"/>
                      <a:pt x="7" y="5"/>
                    </a:cubicBezTo>
                    <a:cubicBezTo>
                      <a:pt x="9" y="5"/>
                      <a:pt x="9" y="7"/>
                      <a:pt x="11" y="7"/>
                    </a:cubicBezTo>
                    <a:cubicBezTo>
                      <a:pt x="7" y="0"/>
                      <a:pt x="3" y="7"/>
                      <a:pt x="1" y="8"/>
                    </a:cubicBezTo>
                    <a:cubicBezTo>
                      <a:pt x="1" y="9"/>
                      <a:pt x="1" y="11"/>
                      <a:pt x="3" y="10"/>
                    </a:cubicBezTo>
                    <a:cubicBezTo>
                      <a:pt x="0" y="12"/>
                      <a:pt x="0" y="12"/>
                      <a:pt x="0" y="12"/>
                    </a:cubicBezTo>
                    <a:cubicBezTo>
                      <a:pt x="3" y="17"/>
                      <a:pt x="5" y="18"/>
                      <a:pt x="10"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32" name="Freeform 1222"/>
              <p:cNvSpPr>
                <a:spLocks/>
              </p:cNvSpPr>
              <p:nvPr/>
            </p:nvSpPr>
            <p:spPr bwMode="auto">
              <a:xfrm>
                <a:off x="4057" y="2602"/>
                <a:ext cx="2" cy="2"/>
              </a:xfrm>
              <a:custGeom>
                <a:avLst/>
                <a:gdLst>
                  <a:gd name="T0" fmla="*/ 2 w 2"/>
                  <a:gd name="T1" fmla="*/ 1 h 3"/>
                  <a:gd name="T2" fmla="*/ 0 w 2"/>
                  <a:gd name="T3" fmla="*/ 0 h 3"/>
                  <a:gd name="T4" fmla="*/ 2 w 2"/>
                  <a:gd name="T5" fmla="*/ 1 h 3"/>
                </a:gdLst>
                <a:ahLst/>
                <a:cxnLst>
                  <a:cxn ang="0">
                    <a:pos x="T0" y="T1"/>
                  </a:cxn>
                  <a:cxn ang="0">
                    <a:pos x="T2" y="T3"/>
                  </a:cxn>
                  <a:cxn ang="0">
                    <a:pos x="T4" y="T5"/>
                  </a:cxn>
                </a:cxnLst>
                <a:rect l="0" t="0" r="r" b="b"/>
                <a:pathLst>
                  <a:path w="2" h="3">
                    <a:moveTo>
                      <a:pt x="2" y="1"/>
                    </a:moveTo>
                    <a:cubicBezTo>
                      <a:pt x="0" y="1"/>
                      <a:pt x="0" y="1"/>
                      <a:pt x="0" y="0"/>
                    </a:cubicBezTo>
                    <a:cubicBezTo>
                      <a:pt x="0" y="2"/>
                      <a:pt x="0" y="3"/>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33" name="Freeform 1223"/>
              <p:cNvSpPr>
                <a:spLocks/>
              </p:cNvSpPr>
              <p:nvPr/>
            </p:nvSpPr>
            <p:spPr bwMode="auto">
              <a:xfrm>
                <a:off x="4043" y="2595"/>
                <a:ext cx="1" cy="1"/>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1" y="1"/>
                      <a:pt x="1" y="1"/>
                      <a:pt x="2" y="0"/>
                    </a:cubicBezTo>
                    <a:cubicBezTo>
                      <a:pt x="1" y="0"/>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34" name="Freeform 1224"/>
              <p:cNvSpPr>
                <a:spLocks/>
              </p:cNvSpPr>
              <p:nvPr/>
            </p:nvSpPr>
            <p:spPr bwMode="auto">
              <a:xfrm>
                <a:off x="4043" y="2601"/>
                <a:ext cx="2" cy="2"/>
              </a:xfrm>
              <a:custGeom>
                <a:avLst/>
                <a:gdLst>
                  <a:gd name="T0" fmla="*/ 3 w 3"/>
                  <a:gd name="T1" fmla="*/ 1 h 3"/>
                  <a:gd name="T2" fmla="*/ 0 w 3"/>
                  <a:gd name="T3" fmla="*/ 0 h 3"/>
                  <a:gd name="T4" fmla="*/ 1 w 3"/>
                  <a:gd name="T5" fmla="*/ 3 h 3"/>
                  <a:gd name="T6" fmla="*/ 3 w 3"/>
                  <a:gd name="T7" fmla="*/ 1 h 3"/>
                </a:gdLst>
                <a:ahLst/>
                <a:cxnLst>
                  <a:cxn ang="0">
                    <a:pos x="T0" y="T1"/>
                  </a:cxn>
                  <a:cxn ang="0">
                    <a:pos x="T2" y="T3"/>
                  </a:cxn>
                  <a:cxn ang="0">
                    <a:pos x="T4" y="T5"/>
                  </a:cxn>
                  <a:cxn ang="0">
                    <a:pos x="T6" y="T7"/>
                  </a:cxn>
                </a:cxnLst>
                <a:rect l="0" t="0" r="r" b="b"/>
                <a:pathLst>
                  <a:path w="3" h="3">
                    <a:moveTo>
                      <a:pt x="3" y="1"/>
                    </a:moveTo>
                    <a:cubicBezTo>
                      <a:pt x="0" y="0"/>
                      <a:pt x="0" y="0"/>
                      <a:pt x="0" y="0"/>
                    </a:cubicBezTo>
                    <a:cubicBezTo>
                      <a:pt x="1" y="3"/>
                      <a:pt x="1" y="3"/>
                      <a:pt x="1" y="3"/>
                    </a:cubicBezTo>
                    <a:cubicBezTo>
                      <a:pt x="1" y="3"/>
                      <a:pt x="3" y="2"/>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35" name="Freeform 1225"/>
              <p:cNvSpPr>
                <a:spLocks/>
              </p:cNvSpPr>
              <p:nvPr/>
            </p:nvSpPr>
            <p:spPr bwMode="auto">
              <a:xfrm>
                <a:off x="3950" y="2591"/>
                <a:ext cx="91" cy="20"/>
              </a:xfrm>
              <a:custGeom>
                <a:avLst/>
                <a:gdLst>
                  <a:gd name="T0" fmla="*/ 0 w 106"/>
                  <a:gd name="T1" fmla="*/ 9 h 23"/>
                  <a:gd name="T2" fmla="*/ 4 w 106"/>
                  <a:gd name="T3" fmla="*/ 12 h 23"/>
                  <a:gd name="T4" fmla="*/ 0 w 106"/>
                  <a:gd name="T5" fmla="*/ 16 h 23"/>
                  <a:gd name="T6" fmla="*/ 1 w 106"/>
                  <a:gd name="T7" fmla="*/ 23 h 23"/>
                  <a:gd name="T8" fmla="*/ 9 w 106"/>
                  <a:gd name="T9" fmla="*/ 20 h 23"/>
                  <a:gd name="T10" fmla="*/ 10 w 106"/>
                  <a:gd name="T11" fmla="*/ 23 h 23"/>
                  <a:gd name="T12" fmla="*/ 25 w 106"/>
                  <a:gd name="T13" fmla="*/ 20 h 23"/>
                  <a:gd name="T14" fmla="*/ 36 w 106"/>
                  <a:gd name="T15" fmla="*/ 17 h 23"/>
                  <a:gd name="T16" fmla="*/ 81 w 106"/>
                  <a:gd name="T17" fmla="*/ 16 h 23"/>
                  <a:gd name="T18" fmla="*/ 83 w 106"/>
                  <a:gd name="T19" fmla="*/ 10 h 23"/>
                  <a:gd name="T20" fmla="*/ 86 w 106"/>
                  <a:gd name="T21" fmla="*/ 14 h 23"/>
                  <a:gd name="T22" fmla="*/ 83 w 106"/>
                  <a:gd name="T23" fmla="*/ 14 h 23"/>
                  <a:gd name="T24" fmla="*/ 96 w 106"/>
                  <a:gd name="T25" fmla="*/ 15 h 23"/>
                  <a:gd name="T26" fmla="*/ 96 w 106"/>
                  <a:gd name="T27" fmla="*/ 7 h 23"/>
                  <a:gd name="T28" fmla="*/ 102 w 106"/>
                  <a:gd name="T29" fmla="*/ 15 h 23"/>
                  <a:gd name="T30" fmla="*/ 106 w 106"/>
                  <a:gd name="T31" fmla="*/ 10 h 23"/>
                  <a:gd name="T32" fmla="*/ 101 w 106"/>
                  <a:gd name="T33" fmla="*/ 5 h 23"/>
                  <a:gd name="T34" fmla="*/ 105 w 106"/>
                  <a:gd name="T35" fmla="*/ 2 h 23"/>
                  <a:gd name="T36" fmla="*/ 76 w 106"/>
                  <a:gd name="T37" fmla="*/ 12 h 23"/>
                  <a:gd name="T38" fmla="*/ 77 w 106"/>
                  <a:gd name="T39" fmla="*/ 8 h 23"/>
                  <a:gd name="T40" fmla="*/ 59 w 106"/>
                  <a:gd name="T41" fmla="*/ 5 h 23"/>
                  <a:gd name="T42" fmla="*/ 52 w 106"/>
                  <a:gd name="T43" fmla="*/ 12 h 23"/>
                  <a:gd name="T44" fmla="*/ 49 w 106"/>
                  <a:gd name="T45" fmla="*/ 10 h 23"/>
                  <a:gd name="T46" fmla="*/ 48 w 106"/>
                  <a:gd name="T47" fmla="*/ 13 h 23"/>
                  <a:gd name="T48" fmla="*/ 43 w 106"/>
                  <a:gd name="T49" fmla="*/ 9 h 23"/>
                  <a:gd name="T50" fmla="*/ 42 w 106"/>
                  <a:gd name="T51" fmla="*/ 17 h 23"/>
                  <a:gd name="T52" fmla="*/ 31 w 106"/>
                  <a:gd name="T53" fmla="*/ 7 h 23"/>
                  <a:gd name="T54" fmla="*/ 33 w 106"/>
                  <a:gd name="T55" fmla="*/ 11 h 23"/>
                  <a:gd name="T56" fmla="*/ 31 w 106"/>
                  <a:gd name="T57" fmla="*/ 14 h 23"/>
                  <a:gd name="T58" fmla="*/ 29 w 106"/>
                  <a:gd name="T59" fmla="*/ 7 h 23"/>
                  <a:gd name="T60" fmla="*/ 21 w 106"/>
                  <a:gd name="T61" fmla="*/ 13 h 23"/>
                  <a:gd name="T62" fmla="*/ 22 w 106"/>
                  <a:gd name="T63" fmla="*/ 16 h 23"/>
                  <a:gd name="T64" fmla="*/ 11 w 106"/>
                  <a:gd name="T65" fmla="*/ 15 h 23"/>
                  <a:gd name="T66" fmla="*/ 15 w 106"/>
                  <a:gd name="T67" fmla="*/ 8 h 23"/>
                  <a:gd name="T68" fmla="*/ 12 w 106"/>
                  <a:gd name="T69" fmla="*/ 5 h 23"/>
                  <a:gd name="T70" fmla="*/ 5 w 106"/>
                  <a:gd name="T71" fmla="*/ 14 h 23"/>
                  <a:gd name="T72" fmla="*/ 0 w 106"/>
                  <a:gd name="T73" fmla="*/ 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6" h="23">
                    <a:moveTo>
                      <a:pt x="0" y="9"/>
                    </a:moveTo>
                    <a:cubicBezTo>
                      <a:pt x="1" y="11"/>
                      <a:pt x="2" y="12"/>
                      <a:pt x="4" y="12"/>
                    </a:cubicBezTo>
                    <a:cubicBezTo>
                      <a:pt x="4" y="15"/>
                      <a:pt x="1" y="14"/>
                      <a:pt x="0" y="16"/>
                    </a:cubicBezTo>
                    <a:cubicBezTo>
                      <a:pt x="3" y="18"/>
                      <a:pt x="0" y="20"/>
                      <a:pt x="1" y="23"/>
                    </a:cubicBezTo>
                    <a:cubicBezTo>
                      <a:pt x="4" y="23"/>
                      <a:pt x="6" y="19"/>
                      <a:pt x="9" y="20"/>
                    </a:cubicBezTo>
                    <a:cubicBezTo>
                      <a:pt x="10" y="23"/>
                      <a:pt x="10" y="23"/>
                      <a:pt x="10" y="23"/>
                    </a:cubicBezTo>
                    <a:cubicBezTo>
                      <a:pt x="14" y="21"/>
                      <a:pt x="21" y="17"/>
                      <a:pt x="25" y="20"/>
                    </a:cubicBezTo>
                    <a:cubicBezTo>
                      <a:pt x="29" y="21"/>
                      <a:pt x="32" y="19"/>
                      <a:pt x="36" y="17"/>
                    </a:cubicBezTo>
                    <a:cubicBezTo>
                      <a:pt x="50" y="18"/>
                      <a:pt x="65" y="14"/>
                      <a:pt x="81" y="16"/>
                    </a:cubicBezTo>
                    <a:cubicBezTo>
                      <a:pt x="83" y="10"/>
                      <a:pt x="83" y="10"/>
                      <a:pt x="83" y="10"/>
                    </a:cubicBezTo>
                    <a:cubicBezTo>
                      <a:pt x="83" y="13"/>
                      <a:pt x="86" y="10"/>
                      <a:pt x="86" y="14"/>
                    </a:cubicBezTo>
                    <a:cubicBezTo>
                      <a:pt x="85" y="13"/>
                      <a:pt x="84" y="14"/>
                      <a:pt x="83" y="14"/>
                    </a:cubicBezTo>
                    <a:cubicBezTo>
                      <a:pt x="87" y="19"/>
                      <a:pt x="92" y="13"/>
                      <a:pt x="96" y="15"/>
                    </a:cubicBezTo>
                    <a:cubicBezTo>
                      <a:pt x="96" y="14"/>
                      <a:pt x="95" y="8"/>
                      <a:pt x="96" y="7"/>
                    </a:cubicBezTo>
                    <a:cubicBezTo>
                      <a:pt x="96" y="14"/>
                      <a:pt x="101" y="7"/>
                      <a:pt x="102" y="15"/>
                    </a:cubicBezTo>
                    <a:cubicBezTo>
                      <a:pt x="106" y="17"/>
                      <a:pt x="102" y="9"/>
                      <a:pt x="106" y="10"/>
                    </a:cubicBezTo>
                    <a:cubicBezTo>
                      <a:pt x="106" y="6"/>
                      <a:pt x="102" y="8"/>
                      <a:pt x="101" y="5"/>
                    </a:cubicBezTo>
                    <a:cubicBezTo>
                      <a:pt x="103" y="1"/>
                      <a:pt x="105" y="6"/>
                      <a:pt x="105" y="2"/>
                    </a:cubicBezTo>
                    <a:cubicBezTo>
                      <a:pt x="98" y="0"/>
                      <a:pt x="86" y="9"/>
                      <a:pt x="76" y="12"/>
                    </a:cubicBezTo>
                    <a:cubicBezTo>
                      <a:pt x="77" y="8"/>
                      <a:pt x="77" y="8"/>
                      <a:pt x="77" y="8"/>
                    </a:cubicBezTo>
                    <a:cubicBezTo>
                      <a:pt x="72" y="11"/>
                      <a:pt x="63" y="11"/>
                      <a:pt x="59" y="5"/>
                    </a:cubicBezTo>
                    <a:cubicBezTo>
                      <a:pt x="60" y="9"/>
                      <a:pt x="51" y="4"/>
                      <a:pt x="52" y="12"/>
                    </a:cubicBezTo>
                    <a:cubicBezTo>
                      <a:pt x="51" y="10"/>
                      <a:pt x="51" y="10"/>
                      <a:pt x="49" y="10"/>
                    </a:cubicBezTo>
                    <a:cubicBezTo>
                      <a:pt x="48" y="13"/>
                      <a:pt x="48" y="13"/>
                      <a:pt x="48" y="13"/>
                    </a:cubicBezTo>
                    <a:cubicBezTo>
                      <a:pt x="46" y="13"/>
                      <a:pt x="46" y="9"/>
                      <a:pt x="43" y="9"/>
                    </a:cubicBezTo>
                    <a:cubicBezTo>
                      <a:pt x="45" y="13"/>
                      <a:pt x="43" y="14"/>
                      <a:pt x="42" y="17"/>
                    </a:cubicBezTo>
                    <a:cubicBezTo>
                      <a:pt x="39" y="13"/>
                      <a:pt x="34" y="10"/>
                      <a:pt x="31" y="7"/>
                    </a:cubicBezTo>
                    <a:cubicBezTo>
                      <a:pt x="31" y="8"/>
                      <a:pt x="32" y="9"/>
                      <a:pt x="33" y="11"/>
                    </a:cubicBezTo>
                    <a:cubicBezTo>
                      <a:pt x="31" y="9"/>
                      <a:pt x="31" y="13"/>
                      <a:pt x="31" y="14"/>
                    </a:cubicBezTo>
                    <a:cubicBezTo>
                      <a:pt x="29" y="15"/>
                      <a:pt x="29" y="10"/>
                      <a:pt x="29" y="7"/>
                    </a:cubicBezTo>
                    <a:cubicBezTo>
                      <a:pt x="25" y="6"/>
                      <a:pt x="24" y="15"/>
                      <a:pt x="21" y="13"/>
                    </a:cubicBezTo>
                    <a:cubicBezTo>
                      <a:pt x="22" y="16"/>
                      <a:pt x="22" y="16"/>
                      <a:pt x="22" y="16"/>
                    </a:cubicBezTo>
                    <a:cubicBezTo>
                      <a:pt x="18" y="17"/>
                      <a:pt x="15" y="13"/>
                      <a:pt x="11" y="15"/>
                    </a:cubicBezTo>
                    <a:cubicBezTo>
                      <a:pt x="8" y="10"/>
                      <a:pt x="14" y="10"/>
                      <a:pt x="15" y="8"/>
                    </a:cubicBezTo>
                    <a:cubicBezTo>
                      <a:pt x="14" y="7"/>
                      <a:pt x="13" y="7"/>
                      <a:pt x="12" y="5"/>
                    </a:cubicBezTo>
                    <a:cubicBezTo>
                      <a:pt x="10" y="8"/>
                      <a:pt x="8" y="12"/>
                      <a:pt x="5" y="14"/>
                    </a:cubicBezTo>
                    <a:cubicBezTo>
                      <a:pt x="7" y="8"/>
                      <a:pt x="2" y="9"/>
                      <a:pt x="0"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36" name="Freeform 1226"/>
              <p:cNvSpPr>
                <a:spLocks/>
              </p:cNvSpPr>
              <p:nvPr/>
            </p:nvSpPr>
            <p:spPr bwMode="auto">
              <a:xfrm>
                <a:off x="3960" y="2594"/>
                <a:ext cx="1" cy="2"/>
              </a:xfrm>
              <a:custGeom>
                <a:avLst/>
                <a:gdLst>
                  <a:gd name="T0" fmla="*/ 0 w 1"/>
                  <a:gd name="T1" fmla="*/ 2 h 2"/>
                  <a:gd name="T2" fmla="*/ 1 w 1"/>
                  <a:gd name="T3" fmla="*/ 0 h 2"/>
                  <a:gd name="T4" fmla="*/ 0 w 1"/>
                  <a:gd name="T5" fmla="*/ 1 h 2"/>
                  <a:gd name="T6" fmla="*/ 0 w 1"/>
                  <a:gd name="T7" fmla="*/ 2 h 2"/>
                </a:gdLst>
                <a:ahLst/>
                <a:cxnLst>
                  <a:cxn ang="0">
                    <a:pos x="T0" y="T1"/>
                  </a:cxn>
                  <a:cxn ang="0">
                    <a:pos x="T2" y="T3"/>
                  </a:cxn>
                  <a:cxn ang="0">
                    <a:pos x="T4" y="T5"/>
                  </a:cxn>
                  <a:cxn ang="0">
                    <a:pos x="T6" y="T7"/>
                  </a:cxn>
                </a:cxnLst>
                <a:rect l="0" t="0" r="r" b="b"/>
                <a:pathLst>
                  <a:path w="1" h="2">
                    <a:moveTo>
                      <a:pt x="0" y="2"/>
                    </a:moveTo>
                    <a:lnTo>
                      <a:pt x="1" y="0"/>
                    </a:lnTo>
                    <a:lnTo>
                      <a:pt x="0" y="1"/>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37" name="Freeform 1227"/>
              <p:cNvSpPr>
                <a:spLocks/>
              </p:cNvSpPr>
              <p:nvPr/>
            </p:nvSpPr>
            <p:spPr bwMode="auto">
              <a:xfrm>
                <a:off x="3950" y="2598"/>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38" name="Freeform 1228"/>
              <p:cNvSpPr>
                <a:spLocks/>
              </p:cNvSpPr>
              <p:nvPr/>
            </p:nvSpPr>
            <p:spPr bwMode="auto">
              <a:xfrm>
                <a:off x="3970" y="2609"/>
                <a:ext cx="1"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39" name="Freeform 1229"/>
              <p:cNvSpPr>
                <a:spLocks/>
              </p:cNvSpPr>
              <p:nvPr/>
            </p:nvSpPr>
            <p:spPr bwMode="auto">
              <a:xfrm>
                <a:off x="3974" y="2594"/>
                <a:ext cx="2" cy="3"/>
              </a:xfrm>
              <a:custGeom>
                <a:avLst/>
                <a:gdLst>
                  <a:gd name="T0" fmla="*/ 0 w 3"/>
                  <a:gd name="T1" fmla="*/ 0 h 4"/>
                  <a:gd name="T2" fmla="*/ 3 w 3"/>
                  <a:gd name="T3" fmla="*/ 4 h 4"/>
                  <a:gd name="T4" fmla="*/ 0 w 3"/>
                  <a:gd name="T5" fmla="*/ 0 h 4"/>
                </a:gdLst>
                <a:ahLst/>
                <a:cxnLst>
                  <a:cxn ang="0">
                    <a:pos x="T0" y="T1"/>
                  </a:cxn>
                  <a:cxn ang="0">
                    <a:pos x="T2" y="T3"/>
                  </a:cxn>
                  <a:cxn ang="0">
                    <a:pos x="T4" y="T5"/>
                  </a:cxn>
                </a:cxnLst>
                <a:rect l="0" t="0" r="r" b="b"/>
                <a:pathLst>
                  <a:path w="3" h="4">
                    <a:moveTo>
                      <a:pt x="0" y="0"/>
                    </a:moveTo>
                    <a:cubicBezTo>
                      <a:pt x="3" y="4"/>
                      <a:pt x="3" y="4"/>
                      <a:pt x="3" y="4"/>
                    </a:cubicBezTo>
                    <a:cubicBezTo>
                      <a:pt x="3" y="2"/>
                      <a:pt x="2"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40" name="Freeform 1230"/>
              <p:cNvSpPr>
                <a:spLocks/>
              </p:cNvSpPr>
              <p:nvPr/>
            </p:nvSpPr>
            <p:spPr bwMode="auto">
              <a:xfrm>
                <a:off x="3994" y="2593"/>
                <a:ext cx="2" cy="3"/>
              </a:xfrm>
              <a:custGeom>
                <a:avLst/>
                <a:gdLst>
                  <a:gd name="T0" fmla="*/ 1 w 2"/>
                  <a:gd name="T1" fmla="*/ 3 h 3"/>
                  <a:gd name="T2" fmla="*/ 2 w 2"/>
                  <a:gd name="T3" fmla="*/ 0 h 3"/>
                  <a:gd name="T4" fmla="*/ 1 w 2"/>
                  <a:gd name="T5" fmla="*/ 3 h 3"/>
                </a:gdLst>
                <a:ahLst/>
                <a:cxnLst>
                  <a:cxn ang="0">
                    <a:pos x="T0" y="T1"/>
                  </a:cxn>
                  <a:cxn ang="0">
                    <a:pos x="T2" y="T3"/>
                  </a:cxn>
                  <a:cxn ang="0">
                    <a:pos x="T4" y="T5"/>
                  </a:cxn>
                </a:cxnLst>
                <a:rect l="0" t="0" r="r" b="b"/>
                <a:pathLst>
                  <a:path w="2" h="3">
                    <a:moveTo>
                      <a:pt x="1" y="3"/>
                    </a:moveTo>
                    <a:cubicBezTo>
                      <a:pt x="2" y="3"/>
                      <a:pt x="2" y="1"/>
                      <a:pt x="2" y="0"/>
                    </a:cubicBezTo>
                    <a:cubicBezTo>
                      <a:pt x="0" y="0"/>
                      <a:pt x="0" y="1"/>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41" name="Freeform 1231"/>
              <p:cNvSpPr>
                <a:spLocks/>
              </p:cNvSpPr>
              <p:nvPr/>
            </p:nvSpPr>
            <p:spPr bwMode="auto">
              <a:xfrm>
                <a:off x="3952" y="2596"/>
                <a:ext cx="4" cy="1"/>
              </a:xfrm>
              <a:custGeom>
                <a:avLst/>
                <a:gdLst>
                  <a:gd name="T0" fmla="*/ 4 w 4"/>
                  <a:gd name="T1" fmla="*/ 0 h 1"/>
                  <a:gd name="T2" fmla="*/ 1 w 4"/>
                  <a:gd name="T3" fmla="*/ 1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1" y="1"/>
                    </a:lnTo>
                    <a:lnTo>
                      <a:pt x="0" y="1"/>
                    </a:lnTo>
                    <a:lnTo>
                      <a:pt x="4"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42" name="Freeform 1232"/>
              <p:cNvSpPr>
                <a:spLocks/>
              </p:cNvSpPr>
              <p:nvPr/>
            </p:nvSpPr>
            <p:spPr bwMode="auto">
              <a:xfrm>
                <a:off x="3898" y="2597"/>
                <a:ext cx="49" cy="22"/>
              </a:xfrm>
              <a:custGeom>
                <a:avLst/>
                <a:gdLst>
                  <a:gd name="T0" fmla="*/ 4 w 57"/>
                  <a:gd name="T1" fmla="*/ 21 h 25"/>
                  <a:gd name="T2" fmla="*/ 14 w 57"/>
                  <a:gd name="T3" fmla="*/ 23 h 25"/>
                  <a:gd name="T4" fmla="*/ 20 w 57"/>
                  <a:gd name="T5" fmla="*/ 12 h 25"/>
                  <a:gd name="T6" fmla="*/ 20 w 57"/>
                  <a:gd name="T7" fmla="*/ 21 h 25"/>
                  <a:gd name="T8" fmla="*/ 39 w 57"/>
                  <a:gd name="T9" fmla="*/ 14 h 25"/>
                  <a:gd name="T10" fmla="*/ 40 w 57"/>
                  <a:gd name="T11" fmla="*/ 18 h 25"/>
                  <a:gd name="T12" fmla="*/ 46 w 57"/>
                  <a:gd name="T13" fmla="*/ 7 h 25"/>
                  <a:gd name="T14" fmla="*/ 47 w 57"/>
                  <a:gd name="T15" fmla="*/ 18 h 25"/>
                  <a:gd name="T16" fmla="*/ 47 w 57"/>
                  <a:gd name="T17" fmla="*/ 19 h 25"/>
                  <a:gd name="T18" fmla="*/ 57 w 57"/>
                  <a:gd name="T19" fmla="*/ 15 h 25"/>
                  <a:gd name="T20" fmla="*/ 57 w 57"/>
                  <a:gd name="T21" fmla="*/ 9 h 25"/>
                  <a:gd name="T22" fmla="*/ 56 w 57"/>
                  <a:gd name="T23" fmla="*/ 3 h 25"/>
                  <a:gd name="T24" fmla="*/ 50 w 57"/>
                  <a:gd name="T25" fmla="*/ 8 h 25"/>
                  <a:gd name="T26" fmla="*/ 49 w 57"/>
                  <a:gd name="T27" fmla="*/ 4 h 25"/>
                  <a:gd name="T28" fmla="*/ 47 w 57"/>
                  <a:gd name="T29" fmla="*/ 7 h 25"/>
                  <a:gd name="T30" fmla="*/ 46 w 57"/>
                  <a:gd name="T31" fmla="*/ 3 h 25"/>
                  <a:gd name="T32" fmla="*/ 41 w 57"/>
                  <a:gd name="T33" fmla="*/ 7 h 25"/>
                  <a:gd name="T34" fmla="*/ 42 w 57"/>
                  <a:gd name="T35" fmla="*/ 6 h 25"/>
                  <a:gd name="T36" fmla="*/ 38 w 57"/>
                  <a:gd name="T37" fmla="*/ 11 h 25"/>
                  <a:gd name="T38" fmla="*/ 36 w 57"/>
                  <a:gd name="T39" fmla="*/ 6 h 25"/>
                  <a:gd name="T40" fmla="*/ 37 w 57"/>
                  <a:gd name="T41" fmla="*/ 9 h 25"/>
                  <a:gd name="T42" fmla="*/ 24 w 57"/>
                  <a:gd name="T43" fmla="*/ 4 h 25"/>
                  <a:gd name="T44" fmla="*/ 23 w 57"/>
                  <a:gd name="T45" fmla="*/ 8 h 25"/>
                  <a:gd name="T46" fmla="*/ 29 w 57"/>
                  <a:gd name="T47" fmla="*/ 5 h 25"/>
                  <a:gd name="T48" fmla="*/ 28 w 57"/>
                  <a:gd name="T49" fmla="*/ 14 h 25"/>
                  <a:gd name="T50" fmla="*/ 21 w 57"/>
                  <a:gd name="T51" fmla="*/ 7 h 25"/>
                  <a:gd name="T52" fmla="*/ 11 w 57"/>
                  <a:gd name="T53" fmla="*/ 9 h 25"/>
                  <a:gd name="T54" fmla="*/ 11 w 57"/>
                  <a:gd name="T55" fmla="*/ 7 h 25"/>
                  <a:gd name="T56" fmla="*/ 5 w 57"/>
                  <a:gd name="T57" fmla="*/ 11 h 25"/>
                  <a:gd name="T58" fmla="*/ 8 w 57"/>
                  <a:gd name="T59" fmla="*/ 12 h 25"/>
                  <a:gd name="T60" fmla="*/ 5 w 57"/>
                  <a:gd name="T61" fmla="*/ 15 h 25"/>
                  <a:gd name="T62" fmla="*/ 5 w 57"/>
                  <a:gd name="T63" fmla="*/ 13 h 25"/>
                  <a:gd name="T64" fmla="*/ 0 w 57"/>
                  <a:gd name="T65" fmla="*/ 20 h 25"/>
                  <a:gd name="T66" fmla="*/ 6 w 57"/>
                  <a:gd name="T67" fmla="*/ 15 h 25"/>
                  <a:gd name="T68" fmla="*/ 4 w 57"/>
                  <a:gd name="T69"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7" h="25">
                    <a:moveTo>
                      <a:pt x="4" y="21"/>
                    </a:moveTo>
                    <a:cubicBezTo>
                      <a:pt x="7" y="25"/>
                      <a:pt x="11" y="22"/>
                      <a:pt x="14" y="23"/>
                    </a:cubicBezTo>
                    <a:cubicBezTo>
                      <a:pt x="20" y="20"/>
                      <a:pt x="14" y="13"/>
                      <a:pt x="20" y="12"/>
                    </a:cubicBezTo>
                    <a:cubicBezTo>
                      <a:pt x="20" y="21"/>
                      <a:pt x="20" y="21"/>
                      <a:pt x="20" y="21"/>
                    </a:cubicBezTo>
                    <a:cubicBezTo>
                      <a:pt x="26" y="21"/>
                      <a:pt x="35" y="22"/>
                      <a:pt x="39" y="14"/>
                    </a:cubicBezTo>
                    <a:cubicBezTo>
                      <a:pt x="40" y="15"/>
                      <a:pt x="41" y="16"/>
                      <a:pt x="40" y="18"/>
                    </a:cubicBezTo>
                    <a:cubicBezTo>
                      <a:pt x="44" y="17"/>
                      <a:pt x="41" y="4"/>
                      <a:pt x="46" y="7"/>
                    </a:cubicBezTo>
                    <a:cubicBezTo>
                      <a:pt x="42" y="13"/>
                      <a:pt x="48" y="12"/>
                      <a:pt x="47" y="18"/>
                    </a:cubicBezTo>
                    <a:cubicBezTo>
                      <a:pt x="47" y="19"/>
                      <a:pt x="47" y="19"/>
                      <a:pt x="47" y="19"/>
                    </a:cubicBezTo>
                    <a:cubicBezTo>
                      <a:pt x="50" y="18"/>
                      <a:pt x="54" y="15"/>
                      <a:pt x="57" y="15"/>
                    </a:cubicBezTo>
                    <a:cubicBezTo>
                      <a:pt x="57" y="13"/>
                      <a:pt x="54" y="9"/>
                      <a:pt x="57" y="9"/>
                    </a:cubicBezTo>
                    <a:cubicBezTo>
                      <a:pt x="56" y="8"/>
                      <a:pt x="57" y="6"/>
                      <a:pt x="56" y="3"/>
                    </a:cubicBezTo>
                    <a:cubicBezTo>
                      <a:pt x="54" y="6"/>
                      <a:pt x="52" y="4"/>
                      <a:pt x="50" y="8"/>
                    </a:cubicBezTo>
                    <a:cubicBezTo>
                      <a:pt x="48" y="5"/>
                      <a:pt x="51" y="7"/>
                      <a:pt x="49" y="4"/>
                    </a:cubicBezTo>
                    <a:cubicBezTo>
                      <a:pt x="47" y="7"/>
                      <a:pt x="47" y="7"/>
                      <a:pt x="47" y="7"/>
                    </a:cubicBezTo>
                    <a:cubicBezTo>
                      <a:pt x="45" y="6"/>
                      <a:pt x="49" y="3"/>
                      <a:pt x="46" y="3"/>
                    </a:cubicBezTo>
                    <a:cubicBezTo>
                      <a:pt x="45" y="5"/>
                      <a:pt x="43" y="7"/>
                      <a:pt x="41" y="7"/>
                    </a:cubicBezTo>
                    <a:cubicBezTo>
                      <a:pt x="42" y="6"/>
                      <a:pt x="42" y="6"/>
                      <a:pt x="42" y="6"/>
                    </a:cubicBezTo>
                    <a:cubicBezTo>
                      <a:pt x="40" y="7"/>
                      <a:pt x="37" y="6"/>
                      <a:pt x="38" y="11"/>
                    </a:cubicBezTo>
                    <a:cubicBezTo>
                      <a:pt x="36" y="6"/>
                      <a:pt x="36" y="6"/>
                      <a:pt x="36" y="6"/>
                    </a:cubicBezTo>
                    <a:cubicBezTo>
                      <a:pt x="37" y="9"/>
                      <a:pt x="37" y="9"/>
                      <a:pt x="37" y="9"/>
                    </a:cubicBezTo>
                    <a:cubicBezTo>
                      <a:pt x="32" y="8"/>
                      <a:pt x="30" y="0"/>
                      <a:pt x="24" y="4"/>
                    </a:cubicBezTo>
                    <a:cubicBezTo>
                      <a:pt x="25" y="5"/>
                      <a:pt x="24" y="7"/>
                      <a:pt x="23" y="8"/>
                    </a:cubicBezTo>
                    <a:cubicBezTo>
                      <a:pt x="26" y="10"/>
                      <a:pt x="26" y="5"/>
                      <a:pt x="29" y="5"/>
                    </a:cubicBezTo>
                    <a:cubicBezTo>
                      <a:pt x="29" y="8"/>
                      <a:pt x="25" y="12"/>
                      <a:pt x="28" y="14"/>
                    </a:cubicBezTo>
                    <a:cubicBezTo>
                      <a:pt x="25" y="10"/>
                      <a:pt x="22" y="15"/>
                      <a:pt x="21" y="7"/>
                    </a:cubicBezTo>
                    <a:cubicBezTo>
                      <a:pt x="17" y="6"/>
                      <a:pt x="15" y="11"/>
                      <a:pt x="11" y="9"/>
                    </a:cubicBezTo>
                    <a:cubicBezTo>
                      <a:pt x="11" y="7"/>
                      <a:pt x="11" y="7"/>
                      <a:pt x="11" y="7"/>
                    </a:cubicBezTo>
                    <a:cubicBezTo>
                      <a:pt x="11" y="13"/>
                      <a:pt x="8" y="5"/>
                      <a:pt x="5" y="11"/>
                    </a:cubicBezTo>
                    <a:cubicBezTo>
                      <a:pt x="8" y="12"/>
                      <a:pt x="8" y="12"/>
                      <a:pt x="8" y="12"/>
                    </a:cubicBezTo>
                    <a:cubicBezTo>
                      <a:pt x="8" y="15"/>
                      <a:pt x="7" y="15"/>
                      <a:pt x="5" y="15"/>
                    </a:cubicBezTo>
                    <a:cubicBezTo>
                      <a:pt x="5" y="14"/>
                      <a:pt x="5" y="14"/>
                      <a:pt x="5" y="13"/>
                    </a:cubicBezTo>
                    <a:cubicBezTo>
                      <a:pt x="5" y="17"/>
                      <a:pt x="0" y="18"/>
                      <a:pt x="0" y="20"/>
                    </a:cubicBezTo>
                    <a:cubicBezTo>
                      <a:pt x="2" y="20"/>
                      <a:pt x="4" y="17"/>
                      <a:pt x="6" y="15"/>
                    </a:cubicBezTo>
                    <a:cubicBezTo>
                      <a:pt x="5" y="18"/>
                      <a:pt x="5" y="21"/>
                      <a:pt x="4" y="2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43" name="Freeform 1233"/>
              <p:cNvSpPr>
                <a:spLocks/>
              </p:cNvSpPr>
              <p:nvPr/>
            </p:nvSpPr>
            <p:spPr bwMode="auto">
              <a:xfrm>
                <a:off x="3934" y="2601"/>
                <a:ext cx="1" cy="2"/>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2"/>
                      <a:pt x="0" y="2"/>
                      <a:pt x="0" y="2"/>
                    </a:cubicBezTo>
                    <a:cubicBezTo>
                      <a:pt x="0" y="1"/>
                      <a:pt x="0"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44" name="Freeform 1234"/>
              <p:cNvSpPr>
                <a:spLocks/>
              </p:cNvSpPr>
              <p:nvPr/>
            </p:nvSpPr>
            <p:spPr bwMode="auto">
              <a:xfrm>
                <a:off x="3857" y="2597"/>
                <a:ext cx="38" cy="26"/>
              </a:xfrm>
              <a:custGeom>
                <a:avLst/>
                <a:gdLst>
                  <a:gd name="T0" fmla="*/ 33 w 44"/>
                  <a:gd name="T1" fmla="*/ 14 h 30"/>
                  <a:gd name="T2" fmla="*/ 31 w 44"/>
                  <a:gd name="T3" fmla="*/ 9 h 30"/>
                  <a:gd name="T4" fmla="*/ 32 w 44"/>
                  <a:gd name="T5" fmla="*/ 19 h 30"/>
                  <a:gd name="T6" fmla="*/ 27 w 44"/>
                  <a:gd name="T7" fmla="*/ 21 h 30"/>
                  <a:gd name="T8" fmla="*/ 26 w 44"/>
                  <a:gd name="T9" fmla="*/ 12 h 30"/>
                  <a:gd name="T10" fmla="*/ 22 w 44"/>
                  <a:gd name="T11" fmla="*/ 11 h 30"/>
                  <a:gd name="T12" fmla="*/ 22 w 44"/>
                  <a:gd name="T13" fmla="*/ 17 h 30"/>
                  <a:gd name="T14" fmla="*/ 17 w 44"/>
                  <a:gd name="T15" fmla="*/ 20 h 30"/>
                  <a:gd name="T16" fmla="*/ 19 w 44"/>
                  <a:gd name="T17" fmla="*/ 18 h 30"/>
                  <a:gd name="T18" fmla="*/ 16 w 44"/>
                  <a:gd name="T19" fmla="*/ 12 h 30"/>
                  <a:gd name="T20" fmla="*/ 4 w 44"/>
                  <a:gd name="T21" fmla="*/ 28 h 30"/>
                  <a:gd name="T22" fmla="*/ 7 w 44"/>
                  <a:gd name="T23" fmla="*/ 27 h 30"/>
                  <a:gd name="T24" fmla="*/ 7 w 44"/>
                  <a:gd name="T25" fmla="*/ 20 h 30"/>
                  <a:gd name="T26" fmla="*/ 11 w 44"/>
                  <a:gd name="T27" fmla="*/ 22 h 30"/>
                  <a:gd name="T28" fmla="*/ 9 w 44"/>
                  <a:gd name="T29" fmla="*/ 26 h 30"/>
                  <a:gd name="T30" fmla="*/ 39 w 44"/>
                  <a:gd name="T31" fmla="*/ 24 h 30"/>
                  <a:gd name="T32" fmla="*/ 35 w 44"/>
                  <a:gd name="T33" fmla="*/ 24 h 30"/>
                  <a:gd name="T34" fmla="*/ 39 w 44"/>
                  <a:gd name="T35" fmla="*/ 20 h 30"/>
                  <a:gd name="T36" fmla="*/ 36 w 44"/>
                  <a:gd name="T37" fmla="*/ 13 h 30"/>
                  <a:gd name="T38" fmla="*/ 39 w 44"/>
                  <a:gd name="T39" fmla="*/ 15 h 30"/>
                  <a:gd name="T40" fmla="*/ 38 w 44"/>
                  <a:gd name="T41" fmla="*/ 8 h 30"/>
                  <a:gd name="T42" fmla="*/ 44 w 44"/>
                  <a:gd name="T43" fmla="*/ 5 h 30"/>
                  <a:gd name="T44" fmla="*/ 34 w 44"/>
                  <a:gd name="T45" fmla="*/ 5 h 30"/>
                  <a:gd name="T46" fmla="*/ 33 w 44"/>
                  <a:gd name="T47" fmla="*/ 1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4" h="30">
                    <a:moveTo>
                      <a:pt x="33" y="14"/>
                    </a:moveTo>
                    <a:cubicBezTo>
                      <a:pt x="30" y="14"/>
                      <a:pt x="33" y="11"/>
                      <a:pt x="31" y="9"/>
                    </a:cubicBezTo>
                    <a:cubicBezTo>
                      <a:pt x="28" y="12"/>
                      <a:pt x="34" y="15"/>
                      <a:pt x="32" y="19"/>
                    </a:cubicBezTo>
                    <a:cubicBezTo>
                      <a:pt x="30" y="17"/>
                      <a:pt x="28" y="21"/>
                      <a:pt x="27" y="21"/>
                    </a:cubicBezTo>
                    <a:cubicBezTo>
                      <a:pt x="28" y="19"/>
                      <a:pt x="27" y="13"/>
                      <a:pt x="26" y="12"/>
                    </a:cubicBezTo>
                    <a:cubicBezTo>
                      <a:pt x="25" y="14"/>
                      <a:pt x="23" y="11"/>
                      <a:pt x="22" y="11"/>
                    </a:cubicBezTo>
                    <a:cubicBezTo>
                      <a:pt x="26" y="15"/>
                      <a:pt x="18" y="13"/>
                      <a:pt x="22" y="17"/>
                    </a:cubicBezTo>
                    <a:cubicBezTo>
                      <a:pt x="22" y="20"/>
                      <a:pt x="18" y="23"/>
                      <a:pt x="17" y="20"/>
                    </a:cubicBezTo>
                    <a:cubicBezTo>
                      <a:pt x="17" y="18"/>
                      <a:pt x="18" y="18"/>
                      <a:pt x="19" y="18"/>
                    </a:cubicBezTo>
                    <a:cubicBezTo>
                      <a:pt x="20" y="14"/>
                      <a:pt x="16" y="16"/>
                      <a:pt x="16" y="12"/>
                    </a:cubicBezTo>
                    <a:cubicBezTo>
                      <a:pt x="12" y="18"/>
                      <a:pt x="0" y="18"/>
                      <a:pt x="4" y="28"/>
                    </a:cubicBezTo>
                    <a:cubicBezTo>
                      <a:pt x="5" y="30"/>
                      <a:pt x="6" y="28"/>
                      <a:pt x="7" y="27"/>
                    </a:cubicBezTo>
                    <a:cubicBezTo>
                      <a:pt x="3" y="25"/>
                      <a:pt x="7" y="22"/>
                      <a:pt x="7" y="20"/>
                    </a:cubicBezTo>
                    <a:cubicBezTo>
                      <a:pt x="9" y="22"/>
                      <a:pt x="12" y="18"/>
                      <a:pt x="11" y="22"/>
                    </a:cubicBezTo>
                    <a:cubicBezTo>
                      <a:pt x="9" y="26"/>
                      <a:pt x="9" y="26"/>
                      <a:pt x="9" y="26"/>
                    </a:cubicBezTo>
                    <a:cubicBezTo>
                      <a:pt x="18" y="27"/>
                      <a:pt x="29" y="26"/>
                      <a:pt x="39" y="24"/>
                    </a:cubicBezTo>
                    <a:cubicBezTo>
                      <a:pt x="35" y="24"/>
                      <a:pt x="35" y="24"/>
                      <a:pt x="35" y="24"/>
                    </a:cubicBezTo>
                    <a:cubicBezTo>
                      <a:pt x="35" y="21"/>
                      <a:pt x="37" y="21"/>
                      <a:pt x="39" y="20"/>
                    </a:cubicBezTo>
                    <a:cubicBezTo>
                      <a:pt x="36" y="13"/>
                      <a:pt x="36" y="13"/>
                      <a:pt x="36" y="13"/>
                    </a:cubicBezTo>
                    <a:cubicBezTo>
                      <a:pt x="38" y="14"/>
                      <a:pt x="39" y="13"/>
                      <a:pt x="39" y="15"/>
                    </a:cubicBezTo>
                    <a:cubicBezTo>
                      <a:pt x="40" y="12"/>
                      <a:pt x="39" y="11"/>
                      <a:pt x="38" y="8"/>
                    </a:cubicBezTo>
                    <a:cubicBezTo>
                      <a:pt x="42" y="7"/>
                      <a:pt x="42" y="10"/>
                      <a:pt x="44" y="5"/>
                    </a:cubicBezTo>
                    <a:cubicBezTo>
                      <a:pt x="39" y="0"/>
                      <a:pt x="40" y="10"/>
                      <a:pt x="34" y="5"/>
                    </a:cubicBezTo>
                    <a:lnTo>
                      <a:pt x="33" y="1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45" name="Freeform 1235"/>
              <p:cNvSpPr>
                <a:spLocks/>
              </p:cNvSpPr>
              <p:nvPr/>
            </p:nvSpPr>
            <p:spPr bwMode="auto">
              <a:xfrm>
                <a:off x="3894" y="2606"/>
                <a:ext cx="2" cy="4"/>
              </a:xfrm>
              <a:custGeom>
                <a:avLst/>
                <a:gdLst>
                  <a:gd name="T0" fmla="*/ 1 w 2"/>
                  <a:gd name="T1" fmla="*/ 0 h 4"/>
                  <a:gd name="T2" fmla="*/ 0 w 2"/>
                  <a:gd name="T3" fmla="*/ 4 h 4"/>
                  <a:gd name="T4" fmla="*/ 2 w 2"/>
                  <a:gd name="T5" fmla="*/ 2 h 4"/>
                  <a:gd name="T6" fmla="*/ 1 w 2"/>
                  <a:gd name="T7" fmla="*/ 0 h 4"/>
                </a:gdLst>
                <a:ahLst/>
                <a:cxnLst>
                  <a:cxn ang="0">
                    <a:pos x="T0" y="T1"/>
                  </a:cxn>
                  <a:cxn ang="0">
                    <a:pos x="T2" y="T3"/>
                  </a:cxn>
                  <a:cxn ang="0">
                    <a:pos x="T4" y="T5"/>
                  </a:cxn>
                  <a:cxn ang="0">
                    <a:pos x="T6" y="T7"/>
                  </a:cxn>
                </a:cxnLst>
                <a:rect l="0" t="0" r="r" b="b"/>
                <a:pathLst>
                  <a:path w="2" h="4">
                    <a:moveTo>
                      <a:pt x="1" y="0"/>
                    </a:moveTo>
                    <a:lnTo>
                      <a:pt x="0" y="4"/>
                    </a:lnTo>
                    <a:lnTo>
                      <a:pt x="2" y="2"/>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46" name="Freeform 1236"/>
              <p:cNvSpPr>
                <a:spLocks/>
              </p:cNvSpPr>
              <p:nvPr/>
            </p:nvSpPr>
            <p:spPr bwMode="auto">
              <a:xfrm>
                <a:off x="3893" y="2615"/>
                <a:ext cx="1" cy="4"/>
              </a:xfrm>
              <a:custGeom>
                <a:avLst/>
                <a:gdLst>
                  <a:gd name="T0" fmla="*/ 2 w 2"/>
                  <a:gd name="T1" fmla="*/ 5 h 5"/>
                  <a:gd name="T2" fmla="*/ 2 w 2"/>
                  <a:gd name="T3" fmla="*/ 1 h 5"/>
                  <a:gd name="T4" fmla="*/ 2 w 2"/>
                  <a:gd name="T5" fmla="*/ 5 h 5"/>
                </a:gdLst>
                <a:ahLst/>
                <a:cxnLst>
                  <a:cxn ang="0">
                    <a:pos x="T0" y="T1"/>
                  </a:cxn>
                  <a:cxn ang="0">
                    <a:pos x="T2" y="T3"/>
                  </a:cxn>
                  <a:cxn ang="0">
                    <a:pos x="T4" y="T5"/>
                  </a:cxn>
                </a:cxnLst>
                <a:rect l="0" t="0" r="r" b="b"/>
                <a:pathLst>
                  <a:path w="2" h="5">
                    <a:moveTo>
                      <a:pt x="2" y="5"/>
                    </a:moveTo>
                    <a:cubicBezTo>
                      <a:pt x="2" y="1"/>
                      <a:pt x="2" y="1"/>
                      <a:pt x="2" y="1"/>
                    </a:cubicBezTo>
                    <a:cubicBezTo>
                      <a:pt x="0" y="0"/>
                      <a:pt x="0" y="2"/>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47" name="Freeform 1237"/>
              <p:cNvSpPr>
                <a:spLocks/>
              </p:cNvSpPr>
              <p:nvPr/>
            </p:nvSpPr>
            <p:spPr bwMode="auto">
              <a:xfrm>
                <a:off x="3865" y="2608"/>
                <a:ext cx="3" cy="2"/>
              </a:xfrm>
              <a:custGeom>
                <a:avLst/>
                <a:gdLst>
                  <a:gd name="T0" fmla="*/ 3 w 3"/>
                  <a:gd name="T1" fmla="*/ 0 h 2"/>
                  <a:gd name="T2" fmla="*/ 0 w 3"/>
                  <a:gd name="T3" fmla="*/ 1 h 2"/>
                  <a:gd name="T4" fmla="*/ 2 w 3"/>
                  <a:gd name="T5" fmla="*/ 2 h 2"/>
                  <a:gd name="T6" fmla="*/ 3 w 3"/>
                  <a:gd name="T7" fmla="*/ 0 h 2"/>
                </a:gdLst>
                <a:ahLst/>
                <a:cxnLst>
                  <a:cxn ang="0">
                    <a:pos x="T0" y="T1"/>
                  </a:cxn>
                  <a:cxn ang="0">
                    <a:pos x="T2" y="T3"/>
                  </a:cxn>
                  <a:cxn ang="0">
                    <a:pos x="T4" y="T5"/>
                  </a:cxn>
                  <a:cxn ang="0">
                    <a:pos x="T6" y="T7"/>
                  </a:cxn>
                </a:cxnLst>
                <a:rect l="0" t="0" r="r" b="b"/>
                <a:pathLst>
                  <a:path w="3" h="2">
                    <a:moveTo>
                      <a:pt x="3" y="0"/>
                    </a:moveTo>
                    <a:cubicBezTo>
                      <a:pt x="0" y="1"/>
                      <a:pt x="0" y="1"/>
                      <a:pt x="0" y="1"/>
                    </a:cubicBezTo>
                    <a:cubicBezTo>
                      <a:pt x="2" y="2"/>
                      <a:pt x="2" y="2"/>
                      <a:pt x="2" y="2"/>
                    </a:cubicBezTo>
                    <a:cubicBezTo>
                      <a:pt x="2" y="1"/>
                      <a:pt x="3" y="0"/>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48" name="Freeform 1238"/>
              <p:cNvSpPr>
                <a:spLocks/>
              </p:cNvSpPr>
              <p:nvPr/>
            </p:nvSpPr>
            <p:spPr bwMode="auto">
              <a:xfrm>
                <a:off x="3849" y="2611"/>
                <a:ext cx="12" cy="12"/>
              </a:xfrm>
              <a:custGeom>
                <a:avLst/>
                <a:gdLst>
                  <a:gd name="T0" fmla="*/ 0 w 14"/>
                  <a:gd name="T1" fmla="*/ 14 h 14"/>
                  <a:gd name="T2" fmla="*/ 12 w 14"/>
                  <a:gd name="T3" fmla="*/ 13 h 14"/>
                  <a:gd name="T4" fmla="*/ 11 w 14"/>
                  <a:gd name="T5" fmla="*/ 1 h 14"/>
                  <a:gd name="T6" fmla="*/ 7 w 14"/>
                  <a:gd name="T7" fmla="*/ 9 h 14"/>
                  <a:gd name="T8" fmla="*/ 1 w 14"/>
                  <a:gd name="T9" fmla="*/ 9 h 14"/>
                  <a:gd name="T10" fmla="*/ 0 w 14"/>
                  <a:gd name="T11" fmla="*/ 14 h 14"/>
                </a:gdLst>
                <a:ahLst/>
                <a:cxnLst>
                  <a:cxn ang="0">
                    <a:pos x="T0" y="T1"/>
                  </a:cxn>
                  <a:cxn ang="0">
                    <a:pos x="T2" y="T3"/>
                  </a:cxn>
                  <a:cxn ang="0">
                    <a:pos x="T4" y="T5"/>
                  </a:cxn>
                  <a:cxn ang="0">
                    <a:pos x="T6" y="T7"/>
                  </a:cxn>
                  <a:cxn ang="0">
                    <a:pos x="T8" y="T9"/>
                  </a:cxn>
                  <a:cxn ang="0">
                    <a:pos x="T10" y="T11"/>
                  </a:cxn>
                </a:cxnLst>
                <a:rect l="0" t="0" r="r" b="b"/>
                <a:pathLst>
                  <a:path w="14" h="14">
                    <a:moveTo>
                      <a:pt x="0" y="14"/>
                    </a:moveTo>
                    <a:cubicBezTo>
                      <a:pt x="5" y="13"/>
                      <a:pt x="7" y="10"/>
                      <a:pt x="12" y="13"/>
                    </a:cubicBezTo>
                    <a:cubicBezTo>
                      <a:pt x="14" y="8"/>
                      <a:pt x="10" y="5"/>
                      <a:pt x="11" y="1"/>
                    </a:cubicBezTo>
                    <a:cubicBezTo>
                      <a:pt x="9" y="0"/>
                      <a:pt x="9" y="7"/>
                      <a:pt x="7" y="9"/>
                    </a:cubicBezTo>
                    <a:cubicBezTo>
                      <a:pt x="6" y="5"/>
                      <a:pt x="3" y="10"/>
                      <a:pt x="1" y="9"/>
                    </a:cubicBezTo>
                    <a:cubicBezTo>
                      <a:pt x="1" y="10"/>
                      <a:pt x="1" y="12"/>
                      <a:pt x="0" y="1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49" name="Freeform 1239"/>
              <p:cNvSpPr>
                <a:spLocks/>
              </p:cNvSpPr>
              <p:nvPr/>
            </p:nvSpPr>
            <p:spPr bwMode="auto">
              <a:xfrm>
                <a:off x="3757" y="2603"/>
                <a:ext cx="96" cy="19"/>
              </a:xfrm>
              <a:custGeom>
                <a:avLst/>
                <a:gdLst>
                  <a:gd name="T0" fmla="*/ 91 w 111"/>
                  <a:gd name="T1" fmla="*/ 10 h 23"/>
                  <a:gd name="T2" fmla="*/ 85 w 111"/>
                  <a:gd name="T3" fmla="*/ 11 h 23"/>
                  <a:gd name="T4" fmla="*/ 88 w 111"/>
                  <a:gd name="T5" fmla="*/ 8 h 23"/>
                  <a:gd name="T6" fmla="*/ 83 w 111"/>
                  <a:gd name="T7" fmla="*/ 6 h 23"/>
                  <a:gd name="T8" fmla="*/ 84 w 111"/>
                  <a:gd name="T9" fmla="*/ 8 h 23"/>
                  <a:gd name="T10" fmla="*/ 74 w 111"/>
                  <a:gd name="T11" fmla="*/ 10 h 23"/>
                  <a:gd name="T12" fmla="*/ 72 w 111"/>
                  <a:gd name="T13" fmla="*/ 15 h 23"/>
                  <a:gd name="T14" fmla="*/ 65 w 111"/>
                  <a:gd name="T15" fmla="*/ 7 h 23"/>
                  <a:gd name="T16" fmla="*/ 67 w 111"/>
                  <a:gd name="T17" fmla="*/ 18 h 23"/>
                  <a:gd name="T18" fmla="*/ 55 w 111"/>
                  <a:gd name="T19" fmla="*/ 14 h 23"/>
                  <a:gd name="T20" fmla="*/ 58 w 111"/>
                  <a:gd name="T21" fmla="*/ 13 h 23"/>
                  <a:gd name="T22" fmla="*/ 52 w 111"/>
                  <a:gd name="T23" fmla="*/ 13 h 23"/>
                  <a:gd name="T24" fmla="*/ 52 w 111"/>
                  <a:gd name="T25" fmla="*/ 8 h 23"/>
                  <a:gd name="T26" fmla="*/ 43 w 111"/>
                  <a:gd name="T27" fmla="*/ 8 h 23"/>
                  <a:gd name="T28" fmla="*/ 44 w 111"/>
                  <a:gd name="T29" fmla="*/ 5 h 23"/>
                  <a:gd name="T30" fmla="*/ 26 w 111"/>
                  <a:gd name="T31" fmla="*/ 9 h 23"/>
                  <a:gd name="T32" fmla="*/ 24 w 111"/>
                  <a:gd name="T33" fmla="*/ 6 h 23"/>
                  <a:gd name="T34" fmla="*/ 25 w 111"/>
                  <a:gd name="T35" fmla="*/ 16 h 23"/>
                  <a:gd name="T36" fmla="*/ 18 w 111"/>
                  <a:gd name="T37" fmla="*/ 15 h 23"/>
                  <a:gd name="T38" fmla="*/ 20 w 111"/>
                  <a:gd name="T39" fmla="*/ 8 h 23"/>
                  <a:gd name="T40" fmla="*/ 16 w 111"/>
                  <a:gd name="T41" fmla="*/ 11 h 23"/>
                  <a:gd name="T42" fmla="*/ 13 w 111"/>
                  <a:gd name="T43" fmla="*/ 5 h 23"/>
                  <a:gd name="T44" fmla="*/ 6 w 111"/>
                  <a:gd name="T45" fmla="*/ 14 h 23"/>
                  <a:gd name="T46" fmla="*/ 1 w 111"/>
                  <a:gd name="T47" fmla="*/ 12 h 23"/>
                  <a:gd name="T48" fmla="*/ 4 w 111"/>
                  <a:gd name="T49" fmla="*/ 21 h 23"/>
                  <a:gd name="T50" fmla="*/ 29 w 111"/>
                  <a:gd name="T51" fmla="*/ 20 h 23"/>
                  <a:gd name="T52" fmla="*/ 35 w 111"/>
                  <a:gd name="T53" fmla="*/ 15 h 23"/>
                  <a:gd name="T54" fmla="*/ 36 w 111"/>
                  <a:gd name="T55" fmla="*/ 21 h 23"/>
                  <a:gd name="T56" fmla="*/ 36 w 111"/>
                  <a:gd name="T57" fmla="*/ 15 h 23"/>
                  <a:gd name="T58" fmla="*/ 40 w 111"/>
                  <a:gd name="T59" fmla="*/ 21 h 23"/>
                  <a:gd name="T60" fmla="*/ 42 w 111"/>
                  <a:gd name="T61" fmla="*/ 16 h 23"/>
                  <a:gd name="T62" fmla="*/ 45 w 111"/>
                  <a:gd name="T63" fmla="*/ 23 h 23"/>
                  <a:gd name="T64" fmla="*/ 84 w 111"/>
                  <a:gd name="T65" fmla="*/ 20 h 23"/>
                  <a:gd name="T66" fmla="*/ 83 w 111"/>
                  <a:gd name="T67" fmla="*/ 15 h 23"/>
                  <a:gd name="T68" fmla="*/ 98 w 111"/>
                  <a:gd name="T69" fmla="*/ 15 h 23"/>
                  <a:gd name="T70" fmla="*/ 100 w 111"/>
                  <a:gd name="T71" fmla="*/ 11 h 23"/>
                  <a:gd name="T72" fmla="*/ 100 w 111"/>
                  <a:gd name="T73" fmla="*/ 20 h 23"/>
                  <a:gd name="T74" fmla="*/ 104 w 111"/>
                  <a:gd name="T75" fmla="*/ 19 h 23"/>
                  <a:gd name="T76" fmla="*/ 101 w 111"/>
                  <a:gd name="T77" fmla="*/ 17 h 23"/>
                  <a:gd name="T78" fmla="*/ 107 w 111"/>
                  <a:gd name="T79" fmla="*/ 19 h 23"/>
                  <a:gd name="T80" fmla="*/ 103 w 111"/>
                  <a:gd name="T81" fmla="*/ 8 h 23"/>
                  <a:gd name="T82" fmla="*/ 90 w 111"/>
                  <a:gd name="T83" fmla="*/ 3 h 23"/>
                  <a:gd name="T84" fmla="*/ 91 w 111"/>
                  <a:gd name="T85" fmla="*/ 1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1" h="23">
                    <a:moveTo>
                      <a:pt x="91" y="10"/>
                    </a:moveTo>
                    <a:cubicBezTo>
                      <a:pt x="89" y="10"/>
                      <a:pt x="87" y="13"/>
                      <a:pt x="85" y="11"/>
                    </a:cubicBezTo>
                    <a:cubicBezTo>
                      <a:pt x="85" y="9"/>
                      <a:pt x="87" y="8"/>
                      <a:pt x="88" y="8"/>
                    </a:cubicBezTo>
                    <a:cubicBezTo>
                      <a:pt x="87" y="3"/>
                      <a:pt x="86" y="9"/>
                      <a:pt x="83" y="6"/>
                    </a:cubicBezTo>
                    <a:cubicBezTo>
                      <a:pt x="83" y="6"/>
                      <a:pt x="84" y="7"/>
                      <a:pt x="84" y="8"/>
                    </a:cubicBezTo>
                    <a:cubicBezTo>
                      <a:pt x="78" y="7"/>
                      <a:pt x="81" y="13"/>
                      <a:pt x="74" y="10"/>
                    </a:cubicBezTo>
                    <a:cubicBezTo>
                      <a:pt x="73" y="11"/>
                      <a:pt x="72" y="12"/>
                      <a:pt x="72" y="15"/>
                    </a:cubicBezTo>
                    <a:cubicBezTo>
                      <a:pt x="68" y="11"/>
                      <a:pt x="70" y="11"/>
                      <a:pt x="65" y="7"/>
                    </a:cubicBezTo>
                    <a:cubicBezTo>
                      <a:pt x="65" y="9"/>
                      <a:pt x="67" y="13"/>
                      <a:pt x="67" y="18"/>
                    </a:cubicBezTo>
                    <a:cubicBezTo>
                      <a:pt x="60" y="12"/>
                      <a:pt x="60" y="19"/>
                      <a:pt x="55" y="14"/>
                    </a:cubicBezTo>
                    <a:cubicBezTo>
                      <a:pt x="56" y="14"/>
                      <a:pt x="56" y="13"/>
                      <a:pt x="58" y="13"/>
                    </a:cubicBezTo>
                    <a:cubicBezTo>
                      <a:pt x="57" y="7"/>
                      <a:pt x="54" y="14"/>
                      <a:pt x="52" y="13"/>
                    </a:cubicBezTo>
                    <a:cubicBezTo>
                      <a:pt x="52" y="8"/>
                      <a:pt x="52" y="8"/>
                      <a:pt x="52" y="8"/>
                    </a:cubicBezTo>
                    <a:cubicBezTo>
                      <a:pt x="50" y="9"/>
                      <a:pt x="46" y="12"/>
                      <a:pt x="43" y="8"/>
                    </a:cubicBezTo>
                    <a:cubicBezTo>
                      <a:pt x="44" y="5"/>
                      <a:pt x="44" y="5"/>
                      <a:pt x="44" y="5"/>
                    </a:cubicBezTo>
                    <a:cubicBezTo>
                      <a:pt x="38" y="9"/>
                      <a:pt x="31" y="7"/>
                      <a:pt x="26" y="9"/>
                    </a:cubicBezTo>
                    <a:cubicBezTo>
                      <a:pt x="24" y="6"/>
                      <a:pt x="24" y="6"/>
                      <a:pt x="24" y="6"/>
                    </a:cubicBezTo>
                    <a:cubicBezTo>
                      <a:pt x="17" y="10"/>
                      <a:pt x="30" y="8"/>
                      <a:pt x="25" y="16"/>
                    </a:cubicBezTo>
                    <a:cubicBezTo>
                      <a:pt x="25" y="6"/>
                      <a:pt x="22" y="19"/>
                      <a:pt x="18" y="15"/>
                    </a:cubicBezTo>
                    <a:cubicBezTo>
                      <a:pt x="16" y="11"/>
                      <a:pt x="22" y="13"/>
                      <a:pt x="20" y="8"/>
                    </a:cubicBezTo>
                    <a:cubicBezTo>
                      <a:pt x="19" y="13"/>
                      <a:pt x="18" y="10"/>
                      <a:pt x="16" y="11"/>
                    </a:cubicBezTo>
                    <a:cubicBezTo>
                      <a:pt x="17" y="7"/>
                      <a:pt x="12" y="11"/>
                      <a:pt x="13" y="5"/>
                    </a:cubicBezTo>
                    <a:cubicBezTo>
                      <a:pt x="6" y="14"/>
                      <a:pt x="6" y="14"/>
                      <a:pt x="6" y="14"/>
                    </a:cubicBezTo>
                    <a:cubicBezTo>
                      <a:pt x="5" y="11"/>
                      <a:pt x="3" y="12"/>
                      <a:pt x="1" y="12"/>
                    </a:cubicBezTo>
                    <a:cubicBezTo>
                      <a:pt x="5" y="12"/>
                      <a:pt x="0" y="19"/>
                      <a:pt x="4" y="21"/>
                    </a:cubicBezTo>
                    <a:cubicBezTo>
                      <a:pt x="10" y="19"/>
                      <a:pt x="21" y="18"/>
                      <a:pt x="29" y="20"/>
                    </a:cubicBezTo>
                    <a:cubicBezTo>
                      <a:pt x="30" y="14"/>
                      <a:pt x="34" y="21"/>
                      <a:pt x="35" y="15"/>
                    </a:cubicBezTo>
                    <a:cubicBezTo>
                      <a:pt x="36" y="21"/>
                      <a:pt x="36" y="21"/>
                      <a:pt x="36" y="21"/>
                    </a:cubicBezTo>
                    <a:cubicBezTo>
                      <a:pt x="41" y="20"/>
                      <a:pt x="35" y="18"/>
                      <a:pt x="36" y="15"/>
                    </a:cubicBezTo>
                    <a:cubicBezTo>
                      <a:pt x="39" y="15"/>
                      <a:pt x="40" y="18"/>
                      <a:pt x="40" y="21"/>
                    </a:cubicBezTo>
                    <a:cubicBezTo>
                      <a:pt x="44" y="21"/>
                      <a:pt x="40" y="19"/>
                      <a:pt x="42" y="16"/>
                    </a:cubicBezTo>
                    <a:cubicBezTo>
                      <a:pt x="45" y="23"/>
                      <a:pt x="45" y="23"/>
                      <a:pt x="45" y="23"/>
                    </a:cubicBezTo>
                    <a:cubicBezTo>
                      <a:pt x="56" y="21"/>
                      <a:pt x="71" y="16"/>
                      <a:pt x="84" y="20"/>
                    </a:cubicBezTo>
                    <a:cubicBezTo>
                      <a:pt x="83" y="15"/>
                      <a:pt x="83" y="15"/>
                      <a:pt x="83" y="15"/>
                    </a:cubicBezTo>
                    <a:cubicBezTo>
                      <a:pt x="89" y="18"/>
                      <a:pt x="93" y="5"/>
                      <a:pt x="98" y="15"/>
                    </a:cubicBezTo>
                    <a:cubicBezTo>
                      <a:pt x="100" y="11"/>
                      <a:pt x="100" y="11"/>
                      <a:pt x="100" y="11"/>
                    </a:cubicBezTo>
                    <a:cubicBezTo>
                      <a:pt x="99" y="13"/>
                      <a:pt x="101" y="17"/>
                      <a:pt x="100" y="20"/>
                    </a:cubicBezTo>
                    <a:cubicBezTo>
                      <a:pt x="101" y="19"/>
                      <a:pt x="103" y="21"/>
                      <a:pt x="104" y="19"/>
                    </a:cubicBezTo>
                    <a:cubicBezTo>
                      <a:pt x="101" y="17"/>
                      <a:pt x="101" y="17"/>
                      <a:pt x="101" y="17"/>
                    </a:cubicBezTo>
                    <a:cubicBezTo>
                      <a:pt x="103" y="13"/>
                      <a:pt x="106" y="16"/>
                      <a:pt x="107" y="19"/>
                    </a:cubicBezTo>
                    <a:cubicBezTo>
                      <a:pt x="111" y="14"/>
                      <a:pt x="104" y="11"/>
                      <a:pt x="103" y="8"/>
                    </a:cubicBezTo>
                    <a:cubicBezTo>
                      <a:pt x="97" y="16"/>
                      <a:pt x="96" y="0"/>
                      <a:pt x="90" y="3"/>
                    </a:cubicBezTo>
                    <a:cubicBezTo>
                      <a:pt x="87" y="6"/>
                      <a:pt x="91" y="7"/>
                      <a:pt x="91"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50" name="Freeform 1240"/>
              <p:cNvSpPr>
                <a:spLocks/>
              </p:cNvSpPr>
              <p:nvPr/>
            </p:nvSpPr>
            <p:spPr bwMode="auto">
              <a:xfrm>
                <a:off x="3843" y="2620"/>
                <a:ext cx="1" cy="2"/>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lnTo>
                      <a:pt x="1" y="0"/>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51" name="Freeform 1241"/>
              <p:cNvSpPr>
                <a:spLocks/>
              </p:cNvSpPr>
              <p:nvPr/>
            </p:nvSpPr>
            <p:spPr bwMode="auto">
              <a:xfrm>
                <a:off x="3756" y="2613"/>
                <a:ext cx="2" cy="1"/>
              </a:xfrm>
              <a:custGeom>
                <a:avLst/>
                <a:gdLst>
                  <a:gd name="T0" fmla="*/ 2 w 2"/>
                  <a:gd name="T1" fmla="*/ 0 h 1"/>
                  <a:gd name="T2" fmla="*/ 0 w 2"/>
                  <a:gd name="T3" fmla="*/ 0 h 1"/>
                  <a:gd name="T4" fmla="*/ 2 w 2"/>
                  <a:gd name="T5" fmla="*/ 0 h 1"/>
                </a:gdLst>
                <a:ahLst/>
                <a:cxnLst>
                  <a:cxn ang="0">
                    <a:pos x="T0" y="T1"/>
                  </a:cxn>
                  <a:cxn ang="0">
                    <a:pos x="T2" y="T3"/>
                  </a:cxn>
                  <a:cxn ang="0">
                    <a:pos x="T4" y="T5"/>
                  </a:cxn>
                </a:cxnLst>
                <a:rect l="0" t="0" r="r" b="b"/>
                <a:pathLst>
                  <a:path w="2" h="1">
                    <a:moveTo>
                      <a:pt x="2" y="0"/>
                    </a:moveTo>
                    <a:cubicBezTo>
                      <a:pt x="0" y="0"/>
                      <a:pt x="0" y="0"/>
                      <a:pt x="0" y="0"/>
                    </a:cubicBezTo>
                    <a:cubicBezTo>
                      <a:pt x="0" y="1"/>
                      <a:pt x="1" y="1"/>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52" name="Freeform 1242"/>
              <p:cNvSpPr>
                <a:spLocks/>
              </p:cNvSpPr>
              <p:nvPr/>
            </p:nvSpPr>
            <p:spPr bwMode="auto">
              <a:xfrm>
                <a:off x="3849" y="2619"/>
                <a:ext cx="1"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53" name="Freeform 1243"/>
              <p:cNvSpPr>
                <a:spLocks/>
              </p:cNvSpPr>
              <p:nvPr/>
            </p:nvSpPr>
            <p:spPr bwMode="auto">
              <a:xfrm>
                <a:off x="3850" y="2610"/>
                <a:ext cx="1" cy="1"/>
              </a:xfrm>
              <a:custGeom>
                <a:avLst/>
                <a:gdLst>
                  <a:gd name="T0" fmla="*/ 1 w 1"/>
                  <a:gd name="T1" fmla="*/ 0 h 1"/>
                  <a:gd name="T2" fmla="*/ 0 w 1"/>
                  <a:gd name="T3" fmla="*/ 0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0"/>
                    </a:lnTo>
                    <a:lnTo>
                      <a:pt x="0"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54" name="Freeform 1244"/>
              <p:cNvSpPr>
                <a:spLocks/>
              </p:cNvSpPr>
              <p:nvPr/>
            </p:nvSpPr>
            <p:spPr bwMode="auto">
              <a:xfrm>
                <a:off x="3744" y="2607"/>
                <a:ext cx="0" cy="2"/>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55" name="Freeform 1245"/>
              <p:cNvSpPr>
                <a:spLocks/>
              </p:cNvSpPr>
              <p:nvPr/>
            </p:nvSpPr>
            <p:spPr bwMode="auto">
              <a:xfrm>
                <a:off x="3704" y="2603"/>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56" name="Freeform 1246"/>
              <p:cNvSpPr>
                <a:spLocks/>
              </p:cNvSpPr>
              <p:nvPr/>
            </p:nvSpPr>
            <p:spPr bwMode="auto">
              <a:xfrm>
                <a:off x="3593" y="2591"/>
                <a:ext cx="162" cy="31"/>
              </a:xfrm>
              <a:custGeom>
                <a:avLst/>
                <a:gdLst>
                  <a:gd name="T0" fmla="*/ 7 w 188"/>
                  <a:gd name="T1" fmla="*/ 13 h 35"/>
                  <a:gd name="T2" fmla="*/ 3 w 188"/>
                  <a:gd name="T3" fmla="*/ 19 h 35"/>
                  <a:gd name="T4" fmla="*/ 9 w 188"/>
                  <a:gd name="T5" fmla="*/ 23 h 35"/>
                  <a:gd name="T6" fmla="*/ 19 w 188"/>
                  <a:gd name="T7" fmla="*/ 20 h 35"/>
                  <a:gd name="T8" fmla="*/ 41 w 188"/>
                  <a:gd name="T9" fmla="*/ 21 h 35"/>
                  <a:gd name="T10" fmla="*/ 54 w 188"/>
                  <a:gd name="T11" fmla="*/ 24 h 35"/>
                  <a:gd name="T12" fmla="*/ 73 w 188"/>
                  <a:gd name="T13" fmla="*/ 19 h 35"/>
                  <a:gd name="T14" fmla="*/ 77 w 188"/>
                  <a:gd name="T15" fmla="*/ 22 h 35"/>
                  <a:gd name="T16" fmla="*/ 87 w 188"/>
                  <a:gd name="T17" fmla="*/ 25 h 35"/>
                  <a:gd name="T18" fmla="*/ 92 w 188"/>
                  <a:gd name="T19" fmla="*/ 15 h 35"/>
                  <a:gd name="T20" fmla="*/ 101 w 188"/>
                  <a:gd name="T21" fmla="*/ 16 h 35"/>
                  <a:gd name="T22" fmla="*/ 108 w 188"/>
                  <a:gd name="T23" fmla="*/ 21 h 35"/>
                  <a:gd name="T24" fmla="*/ 121 w 188"/>
                  <a:gd name="T25" fmla="*/ 22 h 35"/>
                  <a:gd name="T26" fmla="*/ 133 w 188"/>
                  <a:gd name="T27" fmla="*/ 25 h 35"/>
                  <a:gd name="T28" fmla="*/ 144 w 188"/>
                  <a:gd name="T29" fmla="*/ 24 h 35"/>
                  <a:gd name="T30" fmla="*/ 152 w 188"/>
                  <a:gd name="T31" fmla="*/ 21 h 35"/>
                  <a:gd name="T32" fmla="*/ 155 w 188"/>
                  <a:gd name="T33" fmla="*/ 25 h 35"/>
                  <a:gd name="T34" fmla="*/ 162 w 188"/>
                  <a:gd name="T35" fmla="*/ 25 h 35"/>
                  <a:gd name="T36" fmla="*/ 188 w 188"/>
                  <a:gd name="T37" fmla="*/ 28 h 35"/>
                  <a:gd name="T38" fmla="*/ 175 w 188"/>
                  <a:gd name="T39" fmla="*/ 25 h 35"/>
                  <a:gd name="T40" fmla="*/ 172 w 188"/>
                  <a:gd name="T41" fmla="*/ 28 h 35"/>
                  <a:gd name="T42" fmla="*/ 170 w 188"/>
                  <a:gd name="T43" fmla="*/ 16 h 35"/>
                  <a:gd name="T44" fmla="*/ 167 w 188"/>
                  <a:gd name="T45" fmla="*/ 15 h 35"/>
                  <a:gd name="T46" fmla="*/ 158 w 188"/>
                  <a:gd name="T47" fmla="*/ 15 h 35"/>
                  <a:gd name="T48" fmla="*/ 150 w 188"/>
                  <a:gd name="T49" fmla="*/ 13 h 35"/>
                  <a:gd name="T50" fmla="*/ 138 w 188"/>
                  <a:gd name="T51" fmla="*/ 12 h 35"/>
                  <a:gd name="T52" fmla="*/ 128 w 188"/>
                  <a:gd name="T53" fmla="*/ 14 h 35"/>
                  <a:gd name="T54" fmla="*/ 128 w 188"/>
                  <a:gd name="T55" fmla="*/ 12 h 35"/>
                  <a:gd name="T56" fmla="*/ 125 w 188"/>
                  <a:gd name="T57" fmla="*/ 12 h 35"/>
                  <a:gd name="T58" fmla="*/ 116 w 188"/>
                  <a:gd name="T59" fmla="*/ 12 h 35"/>
                  <a:gd name="T60" fmla="*/ 108 w 188"/>
                  <a:gd name="T61" fmla="*/ 14 h 35"/>
                  <a:gd name="T62" fmla="*/ 105 w 188"/>
                  <a:gd name="T63" fmla="*/ 9 h 35"/>
                  <a:gd name="T64" fmla="*/ 95 w 188"/>
                  <a:gd name="T65" fmla="*/ 8 h 35"/>
                  <a:gd name="T66" fmla="*/ 90 w 188"/>
                  <a:gd name="T67" fmla="*/ 12 h 35"/>
                  <a:gd name="T68" fmla="*/ 78 w 188"/>
                  <a:gd name="T69" fmla="*/ 13 h 35"/>
                  <a:gd name="T70" fmla="*/ 60 w 188"/>
                  <a:gd name="T71" fmla="*/ 14 h 35"/>
                  <a:gd name="T72" fmla="*/ 55 w 188"/>
                  <a:gd name="T73" fmla="*/ 12 h 35"/>
                  <a:gd name="T74" fmla="*/ 35 w 188"/>
                  <a:gd name="T75" fmla="*/ 12 h 35"/>
                  <a:gd name="T76" fmla="*/ 43 w 188"/>
                  <a:gd name="T77" fmla="*/ 19 h 35"/>
                  <a:gd name="T78" fmla="*/ 34 w 188"/>
                  <a:gd name="T79" fmla="*/ 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8" h="35">
                    <a:moveTo>
                      <a:pt x="16" y="7"/>
                    </a:moveTo>
                    <a:cubicBezTo>
                      <a:pt x="13" y="8"/>
                      <a:pt x="9" y="9"/>
                      <a:pt x="7" y="13"/>
                    </a:cubicBezTo>
                    <a:cubicBezTo>
                      <a:pt x="7" y="10"/>
                      <a:pt x="7" y="10"/>
                      <a:pt x="7" y="10"/>
                    </a:cubicBezTo>
                    <a:cubicBezTo>
                      <a:pt x="5" y="12"/>
                      <a:pt x="0" y="15"/>
                      <a:pt x="3" y="19"/>
                    </a:cubicBezTo>
                    <a:cubicBezTo>
                      <a:pt x="4" y="17"/>
                      <a:pt x="4" y="17"/>
                      <a:pt x="4" y="17"/>
                    </a:cubicBezTo>
                    <a:cubicBezTo>
                      <a:pt x="8" y="14"/>
                      <a:pt x="6" y="21"/>
                      <a:pt x="9" y="23"/>
                    </a:cubicBezTo>
                    <a:cubicBezTo>
                      <a:pt x="13" y="22"/>
                      <a:pt x="16" y="14"/>
                      <a:pt x="19" y="16"/>
                    </a:cubicBezTo>
                    <a:cubicBezTo>
                      <a:pt x="20" y="16"/>
                      <a:pt x="20" y="18"/>
                      <a:pt x="19" y="20"/>
                    </a:cubicBezTo>
                    <a:cubicBezTo>
                      <a:pt x="22" y="21"/>
                      <a:pt x="24" y="14"/>
                      <a:pt x="26" y="13"/>
                    </a:cubicBezTo>
                    <a:cubicBezTo>
                      <a:pt x="26" y="31"/>
                      <a:pt x="37" y="9"/>
                      <a:pt x="41" y="21"/>
                    </a:cubicBezTo>
                    <a:cubicBezTo>
                      <a:pt x="44" y="19"/>
                      <a:pt x="48" y="21"/>
                      <a:pt x="52" y="18"/>
                    </a:cubicBezTo>
                    <a:cubicBezTo>
                      <a:pt x="49" y="22"/>
                      <a:pt x="55" y="19"/>
                      <a:pt x="54" y="24"/>
                    </a:cubicBezTo>
                    <a:cubicBezTo>
                      <a:pt x="56" y="13"/>
                      <a:pt x="65" y="29"/>
                      <a:pt x="67" y="17"/>
                    </a:cubicBezTo>
                    <a:cubicBezTo>
                      <a:pt x="72" y="21"/>
                      <a:pt x="67" y="16"/>
                      <a:pt x="73" y="19"/>
                    </a:cubicBezTo>
                    <a:cubicBezTo>
                      <a:pt x="73" y="21"/>
                      <a:pt x="72" y="21"/>
                      <a:pt x="71" y="21"/>
                    </a:cubicBezTo>
                    <a:cubicBezTo>
                      <a:pt x="73" y="24"/>
                      <a:pt x="75" y="16"/>
                      <a:pt x="77" y="22"/>
                    </a:cubicBezTo>
                    <a:cubicBezTo>
                      <a:pt x="81" y="23"/>
                      <a:pt x="78" y="19"/>
                      <a:pt x="81" y="15"/>
                    </a:cubicBezTo>
                    <a:cubicBezTo>
                      <a:pt x="86" y="17"/>
                      <a:pt x="84" y="19"/>
                      <a:pt x="87" y="25"/>
                    </a:cubicBezTo>
                    <a:cubicBezTo>
                      <a:pt x="88" y="19"/>
                      <a:pt x="90" y="22"/>
                      <a:pt x="93" y="19"/>
                    </a:cubicBezTo>
                    <a:cubicBezTo>
                      <a:pt x="93" y="19"/>
                      <a:pt x="89" y="17"/>
                      <a:pt x="92" y="15"/>
                    </a:cubicBezTo>
                    <a:cubicBezTo>
                      <a:pt x="98" y="17"/>
                      <a:pt x="97" y="11"/>
                      <a:pt x="103" y="10"/>
                    </a:cubicBezTo>
                    <a:cubicBezTo>
                      <a:pt x="105" y="17"/>
                      <a:pt x="97" y="10"/>
                      <a:pt x="101" y="16"/>
                    </a:cubicBezTo>
                    <a:cubicBezTo>
                      <a:pt x="97" y="19"/>
                      <a:pt x="95" y="18"/>
                      <a:pt x="93" y="23"/>
                    </a:cubicBezTo>
                    <a:cubicBezTo>
                      <a:pt x="97" y="24"/>
                      <a:pt x="103" y="23"/>
                      <a:pt x="108" y="21"/>
                    </a:cubicBezTo>
                    <a:cubicBezTo>
                      <a:pt x="111" y="22"/>
                      <a:pt x="106" y="24"/>
                      <a:pt x="109" y="25"/>
                    </a:cubicBezTo>
                    <a:cubicBezTo>
                      <a:pt x="113" y="28"/>
                      <a:pt x="117" y="19"/>
                      <a:pt x="121" y="22"/>
                    </a:cubicBezTo>
                    <a:cubicBezTo>
                      <a:pt x="120" y="26"/>
                      <a:pt x="120" y="26"/>
                      <a:pt x="120" y="26"/>
                    </a:cubicBezTo>
                    <a:cubicBezTo>
                      <a:pt x="123" y="21"/>
                      <a:pt x="128" y="27"/>
                      <a:pt x="133" y="25"/>
                    </a:cubicBezTo>
                    <a:cubicBezTo>
                      <a:pt x="133" y="24"/>
                      <a:pt x="133" y="22"/>
                      <a:pt x="133" y="21"/>
                    </a:cubicBezTo>
                    <a:cubicBezTo>
                      <a:pt x="132" y="30"/>
                      <a:pt x="140" y="17"/>
                      <a:pt x="144" y="24"/>
                    </a:cubicBezTo>
                    <a:cubicBezTo>
                      <a:pt x="145" y="18"/>
                      <a:pt x="149" y="15"/>
                      <a:pt x="152" y="15"/>
                    </a:cubicBezTo>
                    <a:cubicBezTo>
                      <a:pt x="153" y="17"/>
                      <a:pt x="153" y="19"/>
                      <a:pt x="152" y="21"/>
                    </a:cubicBezTo>
                    <a:cubicBezTo>
                      <a:pt x="148" y="17"/>
                      <a:pt x="147" y="26"/>
                      <a:pt x="143" y="28"/>
                    </a:cubicBezTo>
                    <a:cubicBezTo>
                      <a:pt x="147" y="26"/>
                      <a:pt x="151" y="29"/>
                      <a:pt x="155" y="25"/>
                    </a:cubicBezTo>
                    <a:cubicBezTo>
                      <a:pt x="153" y="30"/>
                      <a:pt x="153" y="30"/>
                      <a:pt x="153" y="30"/>
                    </a:cubicBezTo>
                    <a:cubicBezTo>
                      <a:pt x="157" y="31"/>
                      <a:pt x="158" y="20"/>
                      <a:pt x="162" y="25"/>
                    </a:cubicBezTo>
                    <a:cubicBezTo>
                      <a:pt x="161" y="28"/>
                      <a:pt x="161" y="28"/>
                      <a:pt x="161" y="28"/>
                    </a:cubicBezTo>
                    <a:cubicBezTo>
                      <a:pt x="170" y="28"/>
                      <a:pt x="180" y="35"/>
                      <a:pt x="188" y="28"/>
                    </a:cubicBezTo>
                    <a:cubicBezTo>
                      <a:pt x="188" y="26"/>
                      <a:pt x="185" y="19"/>
                      <a:pt x="185" y="17"/>
                    </a:cubicBezTo>
                    <a:cubicBezTo>
                      <a:pt x="181" y="19"/>
                      <a:pt x="178" y="23"/>
                      <a:pt x="175" y="25"/>
                    </a:cubicBezTo>
                    <a:cubicBezTo>
                      <a:pt x="175" y="20"/>
                      <a:pt x="175" y="20"/>
                      <a:pt x="175" y="20"/>
                    </a:cubicBezTo>
                    <a:cubicBezTo>
                      <a:pt x="174" y="24"/>
                      <a:pt x="170" y="26"/>
                      <a:pt x="172" y="28"/>
                    </a:cubicBezTo>
                    <a:cubicBezTo>
                      <a:pt x="169" y="31"/>
                      <a:pt x="170" y="24"/>
                      <a:pt x="167" y="26"/>
                    </a:cubicBezTo>
                    <a:cubicBezTo>
                      <a:pt x="168" y="21"/>
                      <a:pt x="170" y="21"/>
                      <a:pt x="170" y="16"/>
                    </a:cubicBezTo>
                    <a:cubicBezTo>
                      <a:pt x="167" y="19"/>
                      <a:pt x="167" y="19"/>
                      <a:pt x="167" y="19"/>
                    </a:cubicBezTo>
                    <a:cubicBezTo>
                      <a:pt x="168" y="17"/>
                      <a:pt x="166" y="17"/>
                      <a:pt x="167" y="15"/>
                    </a:cubicBezTo>
                    <a:cubicBezTo>
                      <a:pt x="161" y="21"/>
                      <a:pt x="160" y="12"/>
                      <a:pt x="155" y="14"/>
                    </a:cubicBezTo>
                    <a:cubicBezTo>
                      <a:pt x="158" y="15"/>
                      <a:pt x="158" y="15"/>
                      <a:pt x="158" y="15"/>
                    </a:cubicBezTo>
                    <a:cubicBezTo>
                      <a:pt x="157" y="18"/>
                      <a:pt x="156" y="18"/>
                      <a:pt x="154" y="19"/>
                    </a:cubicBezTo>
                    <a:cubicBezTo>
                      <a:pt x="153" y="14"/>
                      <a:pt x="153" y="15"/>
                      <a:pt x="150" y="13"/>
                    </a:cubicBezTo>
                    <a:cubicBezTo>
                      <a:pt x="148" y="15"/>
                      <a:pt x="146" y="20"/>
                      <a:pt x="143" y="20"/>
                    </a:cubicBezTo>
                    <a:cubicBezTo>
                      <a:pt x="144" y="14"/>
                      <a:pt x="138" y="16"/>
                      <a:pt x="138" y="12"/>
                    </a:cubicBezTo>
                    <a:cubicBezTo>
                      <a:pt x="137" y="17"/>
                      <a:pt x="132" y="13"/>
                      <a:pt x="131" y="16"/>
                    </a:cubicBezTo>
                    <a:cubicBezTo>
                      <a:pt x="130" y="17"/>
                      <a:pt x="127" y="16"/>
                      <a:pt x="128" y="14"/>
                    </a:cubicBezTo>
                    <a:cubicBezTo>
                      <a:pt x="129" y="13"/>
                      <a:pt x="129" y="13"/>
                      <a:pt x="129" y="13"/>
                    </a:cubicBezTo>
                    <a:cubicBezTo>
                      <a:pt x="128" y="12"/>
                      <a:pt x="128" y="12"/>
                      <a:pt x="128" y="12"/>
                    </a:cubicBezTo>
                    <a:cubicBezTo>
                      <a:pt x="128" y="11"/>
                      <a:pt x="128" y="11"/>
                      <a:pt x="128" y="11"/>
                    </a:cubicBezTo>
                    <a:cubicBezTo>
                      <a:pt x="127" y="11"/>
                      <a:pt x="126" y="15"/>
                      <a:pt x="125" y="12"/>
                    </a:cubicBezTo>
                    <a:cubicBezTo>
                      <a:pt x="125" y="11"/>
                      <a:pt x="126" y="11"/>
                      <a:pt x="127" y="10"/>
                    </a:cubicBezTo>
                    <a:cubicBezTo>
                      <a:pt x="123" y="9"/>
                      <a:pt x="119" y="18"/>
                      <a:pt x="116" y="12"/>
                    </a:cubicBezTo>
                    <a:cubicBezTo>
                      <a:pt x="115" y="15"/>
                      <a:pt x="111" y="15"/>
                      <a:pt x="111" y="21"/>
                    </a:cubicBezTo>
                    <a:cubicBezTo>
                      <a:pt x="110" y="18"/>
                      <a:pt x="111" y="14"/>
                      <a:pt x="108" y="14"/>
                    </a:cubicBezTo>
                    <a:cubicBezTo>
                      <a:pt x="105" y="19"/>
                      <a:pt x="104" y="12"/>
                      <a:pt x="102" y="15"/>
                    </a:cubicBezTo>
                    <a:cubicBezTo>
                      <a:pt x="106" y="10"/>
                      <a:pt x="102" y="14"/>
                      <a:pt x="105" y="9"/>
                    </a:cubicBezTo>
                    <a:cubicBezTo>
                      <a:pt x="103" y="7"/>
                      <a:pt x="99" y="13"/>
                      <a:pt x="96" y="12"/>
                    </a:cubicBezTo>
                    <a:cubicBezTo>
                      <a:pt x="95" y="8"/>
                      <a:pt x="95" y="8"/>
                      <a:pt x="95" y="8"/>
                    </a:cubicBezTo>
                    <a:cubicBezTo>
                      <a:pt x="94" y="9"/>
                      <a:pt x="91" y="13"/>
                      <a:pt x="90" y="9"/>
                    </a:cubicBezTo>
                    <a:cubicBezTo>
                      <a:pt x="90" y="12"/>
                      <a:pt x="90" y="12"/>
                      <a:pt x="90" y="12"/>
                    </a:cubicBezTo>
                    <a:cubicBezTo>
                      <a:pt x="88" y="10"/>
                      <a:pt x="84" y="11"/>
                      <a:pt x="82" y="7"/>
                    </a:cubicBezTo>
                    <a:cubicBezTo>
                      <a:pt x="78" y="13"/>
                      <a:pt x="78" y="13"/>
                      <a:pt x="78" y="13"/>
                    </a:cubicBezTo>
                    <a:cubicBezTo>
                      <a:pt x="74" y="6"/>
                      <a:pt x="67" y="11"/>
                      <a:pt x="63" y="17"/>
                    </a:cubicBezTo>
                    <a:cubicBezTo>
                      <a:pt x="62" y="17"/>
                      <a:pt x="60" y="15"/>
                      <a:pt x="60" y="14"/>
                    </a:cubicBezTo>
                    <a:cubicBezTo>
                      <a:pt x="62" y="11"/>
                      <a:pt x="62" y="11"/>
                      <a:pt x="62" y="11"/>
                    </a:cubicBezTo>
                    <a:cubicBezTo>
                      <a:pt x="59" y="11"/>
                      <a:pt x="57" y="7"/>
                      <a:pt x="55" y="12"/>
                    </a:cubicBezTo>
                    <a:cubicBezTo>
                      <a:pt x="52" y="14"/>
                      <a:pt x="53" y="8"/>
                      <a:pt x="52" y="7"/>
                    </a:cubicBezTo>
                    <a:cubicBezTo>
                      <a:pt x="46" y="15"/>
                      <a:pt x="38" y="0"/>
                      <a:pt x="35" y="12"/>
                    </a:cubicBezTo>
                    <a:cubicBezTo>
                      <a:pt x="37" y="12"/>
                      <a:pt x="41" y="15"/>
                      <a:pt x="45" y="15"/>
                    </a:cubicBezTo>
                    <a:cubicBezTo>
                      <a:pt x="44" y="16"/>
                      <a:pt x="44" y="19"/>
                      <a:pt x="43" y="19"/>
                    </a:cubicBezTo>
                    <a:cubicBezTo>
                      <a:pt x="39" y="19"/>
                      <a:pt x="37" y="15"/>
                      <a:pt x="33" y="16"/>
                    </a:cubicBezTo>
                    <a:cubicBezTo>
                      <a:pt x="34" y="9"/>
                      <a:pt x="34" y="9"/>
                      <a:pt x="34" y="9"/>
                    </a:cubicBezTo>
                    <a:cubicBezTo>
                      <a:pt x="28" y="1"/>
                      <a:pt x="21" y="18"/>
                      <a:pt x="16" y="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57" name="Freeform 1247"/>
              <p:cNvSpPr>
                <a:spLocks/>
              </p:cNvSpPr>
              <p:nvPr/>
            </p:nvSpPr>
            <p:spPr bwMode="auto">
              <a:xfrm>
                <a:off x="3647" y="2597"/>
                <a:ext cx="3" cy="4"/>
              </a:xfrm>
              <a:custGeom>
                <a:avLst/>
                <a:gdLst>
                  <a:gd name="T0" fmla="*/ 3 w 3"/>
                  <a:gd name="T1" fmla="*/ 4 h 4"/>
                  <a:gd name="T2" fmla="*/ 0 w 3"/>
                  <a:gd name="T3" fmla="*/ 0 h 4"/>
                  <a:gd name="T4" fmla="*/ 0 w 3"/>
                  <a:gd name="T5" fmla="*/ 3 h 4"/>
                  <a:gd name="T6" fmla="*/ 3 w 3"/>
                  <a:gd name="T7" fmla="*/ 4 h 4"/>
                </a:gdLst>
                <a:ahLst/>
                <a:cxnLst>
                  <a:cxn ang="0">
                    <a:pos x="T0" y="T1"/>
                  </a:cxn>
                  <a:cxn ang="0">
                    <a:pos x="T2" y="T3"/>
                  </a:cxn>
                  <a:cxn ang="0">
                    <a:pos x="T4" y="T5"/>
                  </a:cxn>
                  <a:cxn ang="0">
                    <a:pos x="T6" y="T7"/>
                  </a:cxn>
                </a:cxnLst>
                <a:rect l="0" t="0" r="r" b="b"/>
                <a:pathLst>
                  <a:path w="3" h="4">
                    <a:moveTo>
                      <a:pt x="3" y="4"/>
                    </a:moveTo>
                    <a:cubicBezTo>
                      <a:pt x="0" y="0"/>
                      <a:pt x="0" y="0"/>
                      <a:pt x="0" y="0"/>
                    </a:cubicBezTo>
                    <a:cubicBezTo>
                      <a:pt x="0" y="3"/>
                      <a:pt x="0" y="3"/>
                      <a:pt x="0" y="3"/>
                    </a:cubicBezTo>
                    <a:cubicBezTo>
                      <a:pt x="1" y="3"/>
                      <a:pt x="2" y="3"/>
                      <a:pt x="3"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58" name="Freeform 1248"/>
              <p:cNvSpPr>
                <a:spLocks/>
              </p:cNvSpPr>
              <p:nvPr/>
            </p:nvSpPr>
            <p:spPr bwMode="auto">
              <a:xfrm>
                <a:off x="3646" y="2600"/>
                <a:ext cx="1" cy="1"/>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1"/>
                      <a:pt x="0" y="1"/>
                      <a:pt x="0" y="1"/>
                    </a:cubicBezTo>
                    <a:cubicBezTo>
                      <a:pt x="0" y="1"/>
                      <a:pt x="1" y="1"/>
                      <a:pt x="1" y="1"/>
                    </a:cubicBez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59" name="Freeform 1249"/>
              <p:cNvSpPr>
                <a:spLocks/>
              </p:cNvSpPr>
              <p:nvPr/>
            </p:nvSpPr>
            <p:spPr bwMode="auto">
              <a:xfrm>
                <a:off x="3594" y="2597"/>
                <a:ext cx="3" cy="2"/>
              </a:xfrm>
              <a:custGeom>
                <a:avLst/>
                <a:gdLst>
                  <a:gd name="T0" fmla="*/ 3 w 3"/>
                  <a:gd name="T1" fmla="*/ 1 h 3"/>
                  <a:gd name="T2" fmla="*/ 0 w 3"/>
                  <a:gd name="T3" fmla="*/ 1 h 3"/>
                  <a:gd name="T4" fmla="*/ 3 w 3"/>
                  <a:gd name="T5" fmla="*/ 1 h 3"/>
                </a:gdLst>
                <a:ahLst/>
                <a:cxnLst>
                  <a:cxn ang="0">
                    <a:pos x="T0" y="T1"/>
                  </a:cxn>
                  <a:cxn ang="0">
                    <a:pos x="T2" y="T3"/>
                  </a:cxn>
                  <a:cxn ang="0">
                    <a:pos x="T4" y="T5"/>
                  </a:cxn>
                </a:cxnLst>
                <a:rect l="0" t="0" r="r" b="b"/>
                <a:pathLst>
                  <a:path w="3" h="3">
                    <a:moveTo>
                      <a:pt x="3" y="1"/>
                    </a:moveTo>
                    <a:cubicBezTo>
                      <a:pt x="3" y="1"/>
                      <a:pt x="1" y="0"/>
                      <a:pt x="0" y="1"/>
                    </a:cubicBezTo>
                    <a:cubicBezTo>
                      <a:pt x="1" y="2"/>
                      <a:pt x="2" y="3"/>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60" name="Freeform 1250"/>
              <p:cNvSpPr>
                <a:spLocks/>
              </p:cNvSpPr>
              <p:nvPr/>
            </p:nvSpPr>
            <p:spPr bwMode="auto">
              <a:xfrm>
                <a:off x="3594" y="2599"/>
                <a:ext cx="1" cy="2"/>
              </a:xfrm>
              <a:custGeom>
                <a:avLst/>
                <a:gdLst>
                  <a:gd name="T0" fmla="*/ 0 w 1"/>
                  <a:gd name="T1" fmla="*/ 0 h 2"/>
                  <a:gd name="T2" fmla="*/ 1 w 1"/>
                  <a:gd name="T3" fmla="*/ 2 h 2"/>
                  <a:gd name="T4" fmla="*/ 1 w 1"/>
                  <a:gd name="T5" fmla="*/ 1 h 2"/>
                  <a:gd name="T6" fmla="*/ 0 w 1"/>
                  <a:gd name="T7" fmla="*/ 0 h 2"/>
                </a:gdLst>
                <a:ahLst/>
                <a:cxnLst>
                  <a:cxn ang="0">
                    <a:pos x="T0" y="T1"/>
                  </a:cxn>
                  <a:cxn ang="0">
                    <a:pos x="T2" y="T3"/>
                  </a:cxn>
                  <a:cxn ang="0">
                    <a:pos x="T4" y="T5"/>
                  </a:cxn>
                  <a:cxn ang="0">
                    <a:pos x="T6" y="T7"/>
                  </a:cxn>
                </a:cxnLst>
                <a:rect l="0" t="0" r="r" b="b"/>
                <a:pathLst>
                  <a:path w="1" h="2">
                    <a:moveTo>
                      <a:pt x="0" y="0"/>
                    </a:moveTo>
                    <a:lnTo>
                      <a:pt x="1" y="2"/>
                    </a:lnTo>
                    <a:lnTo>
                      <a:pt x="1"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61" name="Freeform 1251"/>
              <p:cNvSpPr>
                <a:spLocks/>
              </p:cNvSpPr>
              <p:nvPr/>
            </p:nvSpPr>
            <p:spPr bwMode="auto">
              <a:xfrm>
                <a:off x="3508" y="2594"/>
                <a:ext cx="86" cy="22"/>
              </a:xfrm>
              <a:custGeom>
                <a:avLst/>
                <a:gdLst>
                  <a:gd name="T0" fmla="*/ 18 w 99"/>
                  <a:gd name="T1" fmla="*/ 11 h 26"/>
                  <a:gd name="T2" fmla="*/ 13 w 99"/>
                  <a:gd name="T3" fmla="*/ 15 h 26"/>
                  <a:gd name="T4" fmla="*/ 9 w 99"/>
                  <a:gd name="T5" fmla="*/ 12 h 26"/>
                  <a:gd name="T6" fmla="*/ 3 w 99"/>
                  <a:gd name="T7" fmla="*/ 20 h 26"/>
                  <a:gd name="T8" fmla="*/ 49 w 99"/>
                  <a:gd name="T9" fmla="*/ 15 h 26"/>
                  <a:gd name="T10" fmla="*/ 47 w 99"/>
                  <a:gd name="T11" fmla="*/ 18 h 26"/>
                  <a:gd name="T12" fmla="*/ 64 w 99"/>
                  <a:gd name="T13" fmla="*/ 13 h 26"/>
                  <a:gd name="T14" fmla="*/ 63 w 99"/>
                  <a:gd name="T15" fmla="*/ 20 h 26"/>
                  <a:gd name="T16" fmla="*/ 74 w 99"/>
                  <a:gd name="T17" fmla="*/ 17 h 26"/>
                  <a:gd name="T18" fmla="*/ 73 w 99"/>
                  <a:gd name="T19" fmla="*/ 15 h 26"/>
                  <a:gd name="T20" fmla="*/ 76 w 99"/>
                  <a:gd name="T21" fmla="*/ 16 h 26"/>
                  <a:gd name="T22" fmla="*/ 75 w 99"/>
                  <a:gd name="T23" fmla="*/ 15 h 26"/>
                  <a:gd name="T24" fmla="*/ 82 w 99"/>
                  <a:gd name="T25" fmla="*/ 15 h 26"/>
                  <a:gd name="T26" fmla="*/ 80 w 99"/>
                  <a:gd name="T27" fmla="*/ 16 h 26"/>
                  <a:gd name="T28" fmla="*/ 85 w 99"/>
                  <a:gd name="T29" fmla="*/ 14 h 26"/>
                  <a:gd name="T30" fmla="*/ 85 w 99"/>
                  <a:gd name="T31" fmla="*/ 18 h 26"/>
                  <a:gd name="T32" fmla="*/ 98 w 99"/>
                  <a:gd name="T33" fmla="*/ 13 h 26"/>
                  <a:gd name="T34" fmla="*/ 99 w 99"/>
                  <a:gd name="T35" fmla="*/ 9 h 26"/>
                  <a:gd name="T36" fmla="*/ 88 w 99"/>
                  <a:gd name="T37" fmla="*/ 11 h 26"/>
                  <a:gd name="T38" fmla="*/ 89 w 99"/>
                  <a:gd name="T39" fmla="*/ 11 h 26"/>
                  <a:gd name="T40" fmla="*/ 82 w 99"/>
                  <a:gd name="T41" fmla="*/ 13 h 26"/>
                  <a:gd name="T42" fmla="*/ 87 w 99"/>
                  <a:gd name="T43" fmla="*/ 7 h 26"/>
                  <a:gd name="T44" fmla="*/ 75 w 99"/>
                  <a:gd name="T45" fmla="*/ 3 h 26"/>
                  <a:gd name="T46" fmla="*/ 76 w 99"/>
                  <a:gd name="T47" fmla="*/ 3 h 26"/>
                  <a:gd name="T48" fmla="*/ 72 w 99"/>
                  <a:gd name="T49" fmla="*/ 5 h 26"/>
                  <a:gd name="T50" fmla="*/ 75 w 99"/>
                  <a:gd name="T51" fmla="*/ 7 h 26"/>
                  <a:gd name="T52" fmla="*/ 72 w 99"/>
                  <a:gd name="T53" fmla="*/ 14 h 26"/>
                  <a:gd name="T54" fmla="*/ 68 w 99"/>
                  <a:gd name="T55" fmla="*/ 14 h 26"/>
                  <a:gd name="T56" fmla="*/ 71 w 99"/>
                  <a:gd name="T57" fmla="*/ 9 h 26"/>
                  <a:gd name="T58" fmla="*/ 68 w 99"/>
                  <a:gd name="T59" fmla="*/ 11 h 26"/>
                  <a:gd name="T60" fmla="*/ 65 w 99"/>
                  <a:gd name="T61" fmla="*/ 5 h 26"/>
                  <a:gd name="T62" fmla="*/ 64 w 99"/>
                  <a:gd name="T63" fmla="*/ 11 h 26"/>
                  <a:gd name="T64" fmla="*/ 45 w 99"/>
                  <a:gd name="T65" fmla="*/ 11 h 26"/>
                  <a:gd name="T66" fmla="*/ 48 w 99"/>
                  <a:gd name="T67" fmla="*/ 7 h 26"/>
                  <a:gd name="T68" fmla="*/ 44 w 99"/>
                  <a:gd name="T69" fmla="*/ 11 h 26"/>
                  <a:gd name="T70" fmla="*/ 33 w 99"/>
                  <a:gd name="T71" fmla="*/ 9 h 26"/>
                  <a:gd name="T72" fmla="*/ 34 w 99"/>
                  <a:gd name="T73" fmla="*/ 12 h 26"/>
                  <a:gd name="T74" fmla="*/ 21 w 99"/>
                  <a:gd name="T75" fmla="*/ 11 h 26"/>
                  <a:gd name="T76" fmla="*/ 21 w 99"/>
                  <a:gd name="T77" fmla="*/ 11 h 26"/>
                  <a:gd name="T78" fmla="*/ 15 w 99"/>
                  <a:gd name="T79" fmla="*/ 17 h 26"/>
                  <a:gd name="T80" fmla="*/ 18 w 99"/>
                  <a:gd name="T81"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9" h="26">
                    <a:moveTo>
                      <a:pt x="18" y="11"/>
                    </a:moveTo>
                    <a:cubicBezTo>
                      <a:pt x="13" y="15"/>
                      <a:pt x="13" y="15"/>
                      <a:pt x="13" y="15"/>
                    </a:cubicBezTo>
                    <a:cubicBezTo>
                      <a:pt x="12" y="13"/>
                      <a:pt x="7" y="16"/>
                      <a:pt x="9" y="12"/>
                    </a:cubicBezTo>
                    <a:cubicBezTo>
                      <a:pt x="6" y="17"/>
                      <a:pt x="0" y="12"/>
                      <a:pt x="3" y="20"/>
                    </a:cubicBezTo>
                    <a:cubicBezTo>
                      <a:pt x="16" y="17"/>
                      <a:pt x="34" y="22"/>
                      <a:pt x="49" y="15"/>
                    </a:cubicBezTo>
                    <a:cubicBezTo>
                      <a:pt x="47" y="18"/>
                      <a:pt x="47" y="18"/>
                      <a:pt x="47" y="18"/>
                    </a:cubicBezTo>
                    <a:cubicBezTo>
                      <a:pt x="55" y="12"/>
                      <a:pt x="57" y="26"/>
                      <a:pt x="64" y="13"/>
                    </a:cubicBezTo>
                    <a:cubicBezTo>
                      <a:pt x="63" y="20"/>
                      <a:pt x="63" y="20"/>
                      <a:pt x="63" y="20"/>
                    </a:cubicBezTo>
                    <a:cubicBezTo>
                      <a:pt x="66" y="22"/>
                      <a:pt x="70" y="11"/>
                      <a:pt x="74" y="17"/>
                    </a:cubicBezTo>
                    <a:cubicBezTo>
                      <a:pt x="73" y="15"/>
                      <a:pt x="73" y="15"/>
                      <a:pt x="73" y="15"/>
                    </a:cubicBezTo>
                    <a:cubicBezTo>
                      <a:pt x="76" y="16"/>
                      <a:pt x="76" y="16"/>
                      <a:pt x="76" y="16"/>
                    </a:cubicBezTo>
                    <a:cubicBezTo>
                      <a:pt x="75" y="15"/>
                      <a:pt x="75" y="15"/>
                      <a:pt x="75" y="15"/>
                    </a:cubicBezTo>
                    <a:cubicBezTo>
                      <a:pt x="78" y="12"/>
                      <a:pt x="80" y="13"/>
                      <a:pt x="82" y="15"/>
                    </a:cubicBezTo>
                    <a:cubicBezTo>
                      <a:pt x="82" y="17"/>
                      <a:pt x="81" y="15"/>
                      <a:pt x="80" y="16"/>
                    </a:cubicBezTo>
                    <a:cubicBezTo>
                      <a:pt x="81" y="18"/>
                      <a:pt x="83" y="14"/>
                      <a:pt x="85" y="14"/>
                    </a:cubicBezTo>
                    <a:cubicBezTo>
                      <a:pt x="87" y="16"/>
                      <a:pt x="85" y="17"/>
                      <a:pt x="85" y="18"/>
                    </a:cubicBezTo>
                    <a:cubicBezTo>
                      <a:pt x="91" y="15"/>
                      <a:pt x="94" y="22"/>
                      <a:pt x="98" y="13"/>
                    </a:cubicBezTo>
                    <a:cubicBezTo>
                      <a:pt x="99" y="11"/>
                      <a:pt x="97" y="9"/>
                      <a:pt x="99" y="9"/>
                    </a:cubicBezTo>
                    <a:cubicBezTo>
                      <a:pt x="95" y="5"/>
                      <a:pt x="92" y="9"/>
                      <a:pt x="88" y="11"/>
                    </a:cubicBezTo>
                    <a:cubicBezTo>
                      <a:pt x="89" y="11"/>
                      <a:pt x="89" y="11"/>
                      <a:pt x="89" y="11"/>
                    </a:cubicBezTo>
                    <a:cubicBezTo>
                      <a:pt x="86" y="21"/>
                      <a:pt x="87" y="9"/>
                      <a:pt x="82" y="13"/>
                    </a:cubicBezTo>
                    <a:cubicBezTo>
                      <a:pt x="84" y="9"/>
                      <a:pt x="86" y="9"/>
                      <a:pt x="87" y="7"/>
                    </a:cubicBezTo>
                    <a:cubicBezTo>
                      <a:pt x="82" y="0"/>
                      <a:pt x="79" y="13"/>
                      <a:pt x="75" y="3"/>
                    </a:cubicBezTo>
                    <a:cubicBezTo>
                      <a:pt x="76" y="3"/>
                      <a:pt x="76" y="3"/>
                      <a:pt x="76" y="3"/>
                    </a:cubicBezTo>
                    <a:cubicBezTo>
                      <a:pt x="75" y="2"/>
                      <a:pt x="74" y="4"/>
                      <a:pt x="72" y="5"/>
                    </a:cubicBezTo>
                    <a:cubicBezTo>
                      <a:pt x="73" y="6"/>
                      <a:pt x="74" y="7"/>
                      <a:pt x="75" y="7"/>
                    </a:cubicBezTo>
                    <a:cubicBezTo>
                      <a:pt x="73" y="8"/>
                      <a:pt x="73" y="12"/>
                      <a:pt x="72" y="14"/>
                    </a:cubicBezTo>
                    <a:cubicBezTo>
                      <a:pt x="71" y="10"/>
                      <a:pt x="70" y="16"/>
                      <a:pt x="68" y="14"/>
                    </a:cubicBezTo>
                    <a:cubicBezTo>
                      <a:pt x="67" y="10"/>
                      <a:pt x="70" y="11"/>
                      <a:pt x="71" y="9"/>
                    </a:cubicBezTo>
                    <a:cubicBezTo>
                      <a:pt x="68" y="11"/>
                      <a:pt x="68" y="11"/>
                      <a:pt x="68" y="11"/>
                    </a:cubicBezTo>
                    <a:cubicBezTo>
                      <a:pt x="66" y="11"/>
                      <a:pt x="66" y="7"/>
                      <a:pt x="65" y="5"/>
                    </a:cubicBezTo>
                    <a:cubicBezTo>
                      <a:pt x="63" y="8"/>
                      <a:pt x="66" y="7"/>
                      <a:pt x="64" y="11"/>
                    </a:cubicBezTo>
                    <a:cubicBezTo>
                      <a:pt x="62" y="6"/>
                      <a:pt x="50" y="7"/>
                      <a:pt x="45" y="11"/>
                    </a:cubicBezTo>
                    <a:cubicBezTo>
                      <a:pt x="47" y="10"/>
                      <a:pt x="46" y="7"/>
                      <a:pt x="48" y="7"/>
                    </a:cubicBezTo>
                    <a:cubicBezTo>
                      <a:pt x="47" y="6"/>
                      <a:pt x="44" y="8"/>
                      <a:pt x="44" y="11"/>
                    </a:cubicBezTo>
                    <a:cubicBezTo>
                      <a:pt x="41" y="14"/>
                      <a:pt x="36" y="12"/>
                      <a:pt x="33" y="9"/>
                    </a:cubicBezTo>
                    <a:cubicBezTo>
                      <a:pt x="34" y="12"/>
                      <a:pt x="34" y="12"/>
                      <a:pt x="34" y="12"/>
                    </a:cubicBezTo>
                    <a:cubicBezTo>
                      <a:pt x="31" y="17"/>
                      <a:pt x="26" y="8"/>
                      <a:pt x="21" y="11"/>
                    </a:cubicBezTo>
                    <a:cubicBezTo>
                      <a:pt x="21" y="11"/>
                      <a:pt x="21" y="11"/>
                      <a:pt x="21" y="11"/>
                    </a:cubicBezTo>
                    <a:cubicBezTo>
                      <a:pt x="20" y="12"/>
                      <a:pt x="18" y="19"/>
                      <a:pt x="15" y="17"/>
                    </a:cubicBezTo>
                    <a:cubicBezTo>
                      <a:pt x="16" y="14"/>
                      <a:pt x="18" y="14"/>
                      <a:pt x="18" y="1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62" name="Freeform 1252"/>
              <p:cNvSpPr>
                <a:spLocks/>
              </p:cNvSpPr>
              <p:nvPr/>
            </p:nvSpPr>
            <p:spPr bwMode="auto">
              <a:xfrm>
                <a:off x="3506" y="2605"/>
                <a:ext cx="3" cy="8"/>
              </a:xfrm>
              <a:custGeom>
                <a:avLst/>
                <a:gdLst>
                  <a:gd name="T0" fmla="*/ 2 w 3"/>
                  <a:gd name="T1" fmla="*/ 5 h 9"/>
                  <a:gd name="T2" fmla="*/ 3 w 3"/>
                  <a:gd name="T3" fmla="*/ 1 h 9"/>
                  <a:gd name="T4" fmla="*/ 0 w 3"/>
                  <a:gd name="T5" fmla="*/ 8 h 9"/>
                  <a:gd name="T6" fmla="*/ 3 w 3"/>
                  <a:gd name="T7" fmla="*/ 6 h 9"/>
                  <a:gd name="T8" fmla="*/ 2 w 3"/>
                  <a:gd name="T9" fmla="*/ 5 h 9"/>
                </a:gdLst>
                <a:ahLst/>
                <a:cxnLst>
                  <a:cxn ang="0">
                    <a:pos x="T0" y="T1"/>
                  </a:cxn>
                  <a:cxn ang="0">
                    <a:pos x="T2" y="T3"/>
                  </a:cxn>
                  <a:cxn ang="0">
                    <a:pos x="T4" y="T5"/>
                  </a:cxn>
                  <a:cxn ang="0">
                    <a:pos x="T6" y="T7"/>
                  </a:cxn>
                  <a:cxn ang="0">
                    <a:pos x="T8" y="T9"/>
                  </a:cxn>
                </a:cxnLst>
                <a:rect l="0" t="0" r="r" b="b"/>
                <a:pathLst>
                  <a:path w="3" h="9">
                    <a:moveTo>
                      <a:pt x="2" y="5"/>
                    </a:moveTo>
                    <a:cubicBezTo>
                      <a:pt x="3" y="1"/>
                      <a:pt x="3" y="1"/>
                      <a:pt x="3" y="1"/>
                    </a:cubicBezTo>
                    <a:cubicBezTo>
                      <a:pt x="2" y="0"/>
                      <a:pt x="0" y="5"/>
                      <a:pt x="0" y="8"/>
                    </a:cubicBezTo>
                    <a:cubicBezTo>
                      <a:pt x="1" y="7"/>
                      <a:pt x="3" y="9"/>
                      <a:pt x="3" y="6"/>
                    </a:cubicBezTo>
                    <a:cubicBezTo>
                      <a:pt x="3" y="6"/>
                      <a:pt x="3" y="4"/>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63" name="Freeform 1253"/>
              <p:cNvSpPr>
                <a:spLocks/>
              </p:cNvSpPr>
              <p:nvPr/>
            </p:nvSpPr>
            <p:spPr bwMode="auto">
              <a:xfrm>
                <a:off x="3464" y="2603"/>
                <a:ext cx="42" cy="17"/>
              </a:xfrm>
              <a:custGeom>
                <a:avLst/>
                <a:gdLst>
                  <a:gd name="T0" fmla="*/ 17 w 49"/>
                  <a:gd name="T1" fmla="*/ 9 h 20"/>
                  <a:gd name="T2" fmla="*/ 17 w 49"/>
                  <a:gd name="T3" fmla="*/ 13 h 20"/>
                  <a:gd name="T4" fmla="*/ 35 w 49"/>
                  <a:gd name="T5" fmla="*/ 14 h 20"/>
                  <a:gd name="T6" fmla="*/ 41 w 49"/>
                  <a:gd name="T7" fmla="*/ 7 h 20"/>
                  <a:gd name="T8" fmla="*/ 43 w 49"/>
                  <a:gd name="T9" fmla="*/ 11 h 20"/>
                  <a:gd name="T10" fmla="*/ 47 w 49"/>
                  <a:gd name="T11" fmla="*/ 6 h 20"/>
                  <a:gd name="T12" fmla="*/ 44 w 49"/>
                  <a:gd name="T13" fmla="*/ 8 h 20"/>
                  <a:gd name="T14" fmla="*/ 45 w 49"/>
                  <a:gd name="T15" fmla="*/ 6 h 20"/>
                  <a:gd name="T16" fmla="*/ 41 w 49"/>
                  <a:gd name="T17" fmla="*/ 7 h 20"/>
                  <a:gd name="T18" fmla="*/ 42 w 49"/>
                  <a:gd name="T19" fmla="*/ 4 h 20"/>
                  <a:gd name="T20" fmla="*/ 34 w 49"/>
                  <a:gd name="T21" fmla="*/ 10 h 20"/>
                  <a:gd name="T22" fmla="*/ 34 w 49"/>
                  <a:gd name="T23" fmla="*/ 4 h 20"/>
                  <a:gd name="T24" fmla="*/ 25 w 49"/>
                  <a:gd name="T25" fmla="*/ 3 h 20"/>
                  <a:gd name="T26" fmla="*/ 26 w 49"/>
                  <a:gd name="T27" fmla="*/ 4 h 20"/>
                  <a:gd name="T28" fmla="*/ 27 w 49"/>
                  <a:gd name="T29" fmla="*/ 9 h 20"/>
                  <a:gd name="T30" fmla="*/ 24 w 49"/>
                  <a:gd name="T31" fmla="*/ 3 h 20"/>
                  <a:gd name="T32" fmla="*/ 8 w 49"/>
                  <a:gd name="T33" fmla="*/ 6 h 20"/>
                  <a:gd name="T34" fmla="*/ 5 w 49"/>
                  <a:gd name="T35" fmla="*/ 13 h 20"/>
                  <a:gd name="T36" fmla="*/ 5 w 49"/>
                  <a:gd name="T37" fmla="*/ 8 h 20"/>
                  <a:gd name="T38" fmla="*/ 2 w 49"/>
                  <a:gd name="T39" fmla="*/ 7 h 20"/>
                  <a:gd name="T40" fmla="*/ 0 w 49"/>
                  <a:gd name="T41" fmla="*/ 16 h 20"/>
                  <a:gd name="T42" fmla="*/ 17 w 49"/>
                  <a:gd name="T43" fmla="*/ 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 h="20">
                    <a:moveTo>
                      <a:pt x="17" y="9"/>
                    </a:moveTo>
                    <a:cubicBezTo>
                      <a:pt x="17" y="10"/>
                      <a:pt x="17" y="12"/>
                      <a:pt x="17" y="13"/>
                    </a:cubicBezTo>
                    <a:cubicBezTo>
                      <a:pt x="24" y="12"/>
                      <a:pt x="32" y="10"/>
                      <a:pt x="35" y="14"/>
                    </a:cubicBezTo>
                    <a:cubicBezTo>
                      <a:pt x="38" y="15"/>
                      <a:pt x="38" y="9"/>
                      <a:pt x="41" y="7"/>
                    </a:cubicBezTo>
                    <a:cubicBezTo>
                      <a:pt x="43" y="11"/>
                      <a:pt x="43" y="11"/>
                      <a:pt x="43" y="11"/>
                    </a:cubicBezTo>
                    <a:cubicBezTo>
                      <a:pt x="44" y="8"/>
                      <a:pt x="49" y="13"/>
                      <a:pt x="47" y="6"/>
                    </a:cubicBezTo>
                    <a:cubicBezTo>
                      <a:pt x="47" y="6"/>
                      <a:pt x="46" y="9"/>
                      <a:pt x="44" y="8"/>
                    </a:cubicBezTo>
                    <a:cubicBezTo>
                      <a:pt x="45" y="6"/>
                      <a:pt x="45" y="6"/>
                      <a:pt x="45" y="6"/>
                    </a:cubicBezTo>
                    <a:cubicBezTo>
                      <a:pt x="41" y="7"/>
                      <a:pt x="41" y="7"/>
                      <a:pt x="41" y="7"/>
                    </a:cubicBezTo>
                    <a:cubicBezTo>
                      <a:pt x="42" y="4"/>
                      <a:pt x="42" y="4"/>
                      <a:pt x="42" y="4"/>
                    </a:cubicBezTo>
                    <a:cubicBezTo>
                      <a:pt x="38" y="0"/>
                      <a:pt x="40" y="13"/>
                      <a:pt x="34" y="10"/>
                    </a:cubicBezTo>
                    <a:cubicBezTo>
                      <a:pt x="34" y="4"/>
                      <a:pt x="34" y="4"/>
                      <a:pt x="34" y="4"/>
                    </a:cubicBezTo>
                    <a:cubicBezTo>
                      <a:pt x="30" y="4"/>
                      <a:pt x="29" y="6"/>
                      <a:pt x="25" y="3"/>
                    </a:cubicBezTo>
                    <a:cubicBezTo>
                      <a:pt x="25" y="3"/>
                      <a:pt x="25" y="6"/>
                      <a:pt x="26" y="4"/>
                    </a:cubicBezTo>
                    <a:cubicBezTo>
                      <a:pt x="27" y="5"/>
                      <a:pt x="27" y="7"/>
                      <a:pt x="27" y="9"/>
                    </a:cubicBezTo>
                    <a:cubicBezTo>
                      <a:pt x="22" y="14"/>
                      <a:pt x="28" y="5"/>
                      <a:pt x="24" y="3"/>
                    </a:cubicBezTo>
                    <a:cubicBezTo>
                      <a:pt x="19" y="7"/>
                      <a:pt x="11" y="11"/>
                      <a:pt x="8" y="6"/>
                    </a:cubicBezTo>
                    <a:cubicBezTo>
                      <a:pt x="10" y="10"/>
                      <a:pt x="7" y="13"/>
                      <a:pt x="5" y="13"/>
                    </a:cubicBezTo>
                    <a:cubicBezTo>
                      <a:pt x="3" y="11"/>
                      <a:pt x="5" y="10"/>
                      <a:pt x="5" y="8"/>
                    </a:cubicBezTo>
                    <a:cubicBezTo>
                      <a:pt x="4" y="7"/>
                      <a:pt x="3" y="6"/>
                      <a:pt x="2" y="7"/>
                    </a:cubicBezTo>
                    <a:cubicBezTo>
                      <a:pt x="4" y="10"/>
                      <a:pt x="3" y="14"/>
                      <a:pt x="0" y="16"/>
                    </a:cubicBezTo>
                    <a:cubicBezTo>
                      <a:pt x="7" y="20"/>
                      <a:pt x="11" y="9"/>
                      <a:pt x="17"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64" name="Freeform 1254"/>
              <p:cNvSpPr>
                <a:spLocks/>
              </p:cNvSpPr>
              <p:nvPr/>
            </p:nvSpPr>
            <p:spPr bwMode="auto">
              <a:xfrm>
                <a:off x="3476" y="2614"/>
                <a:ext cx="3" cy="1"/>
              </a:xfrm>
              <a:custGeom>
                <a:avLst/>
                <a:gdLst>
                  <a:gd name="T0" fmla="*/ 2 w 3"/>
                  <a:gd name="T1" fmla="*/ 1 h 1"/>
                  <a:gd name="T2" fmla="*/ 3 w 3"/>
                  <a:gd name="T3" fmla="*/ 0 h 1"/>
                  <a:gd name="T4" fmla="*/ 0 w 3"/>
                  <a:gd name="T5" fmla="*/ 0 h 1"/>
                  <a:gd name="T6" fmla="*/ 2 w 3"/>
                  <a:gd name="T7" fmla="*/ 1 h 1"/>
                </a:gdLst>
                <a:ahLst/>
                <a:cxnLst>
                  <a:cxn ang="0">
                    <a:pos x="T0" y="T1"/>
                  </a:cxn>
                  <a:cxn ang="0">
                    <a:pos x="T2" y="T3"/>
                  </a:cxn>
                  <a:cxn ang="0">
                    <a:pos x="T4" y="T5"/>
                  </a:cxn>
                  <a:cxn ang="0">
                    <a:pos x="T6" y="T7"/>
                  </a:cxn>
                </a:cxnLst>
                <a:rect l="0" t="0" r="r" b="b"/>
                <a:pathLst>
                  <a:path w="3" h="1">
                    <a:moveTo>
                      <a:pt x="2" y="1"/>
                    </a:moveTo>
                    <a:lnTo>
                      <a:pt x="3" y="0"/>
                    </a:ln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65" name="Freeform 1255"/>
              <p:cNvSpPr>
                <a:spLocks/>
              </p:cNvSpPr>
              <p:nvPr/>
            </p:nvSpPr>
            <p:spPr bwMode="auto">
              <a:xfrm>
                <a:off x="4126" y="2665"/>
                <a:ext cx="4" cy="3"/>
              </a:xfrm>
              <a:custGeom>
                <a:avLst/>
                <a:gdLst>
                  <a:gd name="T0" fmla="*/ 4 w 4"/>
                  <a:gd name="T1" fmla="*/ 1 h 3"/>
                  <a:gd name="T2" fmla="*/ 2 w 4"/>
                  <a:gd name="T3" fmla="*/ 0 h 3"/>
                  <a:gd name="T4" fmla="*/ 0 w 4"/>
                  <a:gd name="T5" fmla="*/ 3 h 3"/>
                  <a:gd name="T6" fmla="*/ 4 w 4"/>
                  <a:gd name="T7" fmla="*/ 1 h 3"/>
                </a:gdLst>
                <a:ahLst/>
                <a:cxnLst>
                  <a:cxn ang="0">
                    <a:pos x="T0" y="T1"/>
                  </a:cxn>
                  <a:cxn ang="0">
                    <a:pos x="T2" y="T3"/>
                  </a:cxn>
                  <a:cxn ang="0">
                    <a:pos x="T4" y="T5"/>
                  </a:cxn>
                  <a:cxn ang="0">
                    <a:pos x="T6" y="T7"/>
                  </a:cxn>
                </a:cxnLst>
                <a:rect l="0" t="0" r="r" b="b"/>
                <a:pathLst>
                  <a:path w="4" h="3">
                    <a:moveTo>
                      <a:pt x="4" y="1"/>
                    </a:moveTo>
                    <a:lnTo>
                      <a:pt x="2" y="0"/>
                    </a:lnTo>
                    <a:lnTo>
                      <a:pt x="0" y="3"/>
                    </a:lnTo>
                    <a:lnTo>
                      <a:pt x="4"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66" name="Freeform 1256"/>
              <p:cNvSpPr>
                <a:spLocks/>
              </p:cNvSpPr>
              <p:nvPr/>
            </p:nvSpPr>
            <p:spPr bwMode="auto">
              <a:xfrm>
                <a:off x="4118" y="2653"/>
                <a:ext cx="10" cy="15"/>
              </a:xfrm>
              <a:custGeom>
                <a:avLst/>
                <a:gdLst>
                  <a:gd name="T0" fmla="*/ 6 w 12"/>
                  <a:gd name="T1" fmla="*/ 0 h 17"/>
                  <a:gd name="T2" fmla="*/ 2 w 12"/>
                  <a:gd name="T3" fmla="*/ 1 h 17"/>
                  <a:gd name="T4" fmla="*/ 4 w 12"/>
                  <a:gd name="T5" fmla="*/ 17 h 17"/>
                  <a:gd name="T6" fmla="*/ 12 w 12"/>
                  <a:gd name="T7" fmla="*/ 9 h 17"/>
                  <a:gd name="T8" fmla="*/ 6 w 12"/>
                  <a:gd name="T9" fmla="*/ 11 h 17"/>
                  <a:gd name="T10" fmla="*/ 12 w 12"/>
                  <a:gd name="T11" fmla="*/ 5 h 17"/>
                  <a:gd name="T12" fmla="*/ 5 w 12"/>
                  <a:gd name="T13" fmla="*/ 5 h 17"/>
                  <a:gd name="T14" fmla="*/ 6 w 12"/>
                  <a:gd name="T15" fmla="*/ 0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7">
                    <a:moveTo>
                      <a:pt x="6" y="0"/>
                    </a:moveTo>
                    <a:cubicBezTo>
                      <a:pt x="2" y="1"/>
                      <a:pt x="2" y="1"/>
                      <a:pt x="2" y="1"/>
                    </a:cubicBezTo>
                    <a:cubicBezTo>
                      <a:pt x="2" y="12"/>
                      <a:pt x="0" y="8"/>
                      <a:pt x="4" y="17"/>
                    </a:cubicBezTo>
                    <a:cubicBezTo>
                      <a:pt x="7" y="15"/>
                      <a:pt x="12" y="13"/>
                      <a:pt x="12" y="9"/>
                    </a:cubicBezTo>
                    <a:cubicBezTo>
                      <a:pt x="11" y="9"/>
                      <a:pt x="8" y="12"/>
                      <a:pt x="6" y="11"/>
                    </a:cubicBezTo>
                    <a:cubicBezTo>
                      <a:pt x="7" y="8"/>
                      <a:pt x="10" y="9"/>
                      <a:pt x="12" y="5"/>
                    </a:cubicBezTo>
                    <a:cubicBezTo>
                      <a:pt x="9" y="1"/>
                      <a:pt x="9" y="7"/>
                      <a:pt x="5" y="5"/>
                    </a:cubicBezTo>
                    <a:lnTo>
                      <a:pt x="6"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67" name="Freeform 1257"/>
              <p:cNvSpPr>
                <a:spLocks/>
              </p:cNvSpPr>
              <p:nvPr/>
            </p:nvSpPr>
            <p:spPr bwMode="auto">
              <a:xfrm>
                <a:off x="4117" y="2658"/>
                <a:ext cx="2" cy="4"/>
              </a:xfrm>
              <a:custGeom>
                <a:avLst/>
                <a:gdLst>
                  <a:gd name="T0" fmla="*/ 1 w 2"/>
                  <a:gd name="T1" fmla="*/ 5 h 5"/>
                  <a:gd name="T2" fmla="*/ 2 w 2"/>
                  <a:gd name="T3" fmla="*/ 0 h 5"/>
                  <a:gd name="T4" fmla="*/ 1 w 2"/>
                  <a:gd name="T5" fmla="*/ 5 h 5"/>
                </a:gdLst>
                <a:ahLst/>
                <a:cxnLst>
                  <a:cxn ang="0">
                    <a:pos x="T0" y="T1"/>
                  </a:cxn>
                  <a:cxn ang="0">
                    <a:pos x="T2" y="T3"/>
                  </a:cxn>
                  <a:cxn ang="0">
                    <a:pos x="T4" y="T5"/>
                  </a:cxn>
                </a:cxnLst>
                <a:rect l="0" t="0" r="r" b="b"/>
                <a:pathLst>
                  <a:path w="2" h="5">
                    <a:moveTo>
                      <a:pt x="1" y="5"/>
                    </a:moveTo>
                    <a:cubicBezTo>
                      <a:pt x="2" y="0"/>
                      <a:pt x="2" y="0"/>
                      <a:pt x="2" y="0"/>
                    </a:cubicBezTo>
                    <a:cubicBezTo>
                      <a:pt x="2" y="2"/>
                      <a:pt x="0" y="3"/>
                      <a:pt x="1"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68" name="Freeform 1258"/>
              <p:cNvSpPr>
                <a:spLocks/>
              </p:cNvSpPr>
              <p:nvPr/>
            </p:nvSpPr>
            <p:spPr bwMode="auto">
              <a:xfrm>
                <a:off x="4113" y="2659"/>
                <a:ext cx="3" cy="5"/>
              </a:xfrm>
              <a:custGeom>
                <a:avLst/>
                <a:gdLst>
                  <a:gd name="T0" fmla="*/ 4 w 4"/>
                  <a:gd name="T1" fmla="*/ 4 h 6"/>
                  <a:gd name="T2" fmla="*/ 4 w 4"/>
                  <a:gd name="T3" fmla="*/ 0 h 6"/>
                  <a:gd name="T4" fmla="*/ 0 w 4"/>
                  <a:gd name="T5" fmla="*/ 6 h 6"/>
                  <a:gd name="T6" fmla="*/ 4 w 4"/>
                  <a:gd name="T7" fmla="*/ 4 h 6"/>
                </a:gdLst>
                <a:ahLst/>
                <a:cxnLst>
                  <a:cxn ang="0">
                    <a:pos x="T0" y="T1"/>
                  </a:cxn>
                  <a:cxn ang="0">
                    <a:pos x="T2" y="T3"/>
                  </a:cxn>
                  <a:cxn ang="0">
                    <a:pos x="T4" y="T5"/>
                  </a:cxn>
                  <a:cxn ang="0">
                    <a:pos x="T6" y="T7"/>
                  </a:cxn>
                </a:cxnLst>
                <a:rect l="0" t="0" r="r" b="b"/>
                <a:pathLst>
                  <a:path w="4" h="6">
                    <a:moveTo>
                      <a:pt x="4" y="4"/>
                    </a:moveTo>
                    <a:cubicBezTo>
                      <a:pt x="1" y="3"/>
                      <a:pt x="4" y="1"/>
                      <a:pt x="4" y="0"/>
                    </a:cubicBezTo>
                    <a:cubicBezTo>
                      <a:pt x="0" y="6"/>
                      <a:pt x="0" y="6"/>
                      <a:pt x="0" y="6"/>
                    </a:cubicBezTo>
                    <a:lnTo>
                      <a:pt x="4" y="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69" name="Freeform 1259"/>
              <p:cNvSpPr>
                <a:spLocks/>
              </p:cNvSpPr>
              <p:nvPr/>
            </p:nvSpPr>
            <p:spPr bwMode="auto">
              <a:xfrm>
                <a:off x="4107" y="2661"/>
                <a:ext cx="0" cy="1"/>
              </a:xfrm>
              <a:custGeom>
                <a:avLst/>
                <a:gdLst>
                  <a:gd name="T0" fmla="*/ 1 w 1"/>
                  <a:gd name="T1" fmla="*/ 0 h 1"/>
                  <a:gd name="T2" fmla="*/ 0 w 1"/>
                  <a:gd name="T3" fmla="*/ 0 h 1"/>
                  <a:gd name="T4" fmla="*/ 1 w 1"/>
                  <a:gd name="T5" fmla="*/ 0 h 1"/>
                </a:gdLst>
                <a:ahLst/>
                <a:cxnLst>
                  <a:cxn ang="0">
                    <a:pos x="T0" y="T1"/>
                  </a:cxn>
                  <a:cxn ang="0">
                    <a:pos x="T2" y="T3"/>
                  </a:cxn>
                  <a:cxn ang="0">
                    <a:pos x="T4" y="T5"/>
                  </a:cxn>
                </a:cxnLst>
                <a:rect l="0" t="0" r="r" b="b"/>
                <a:pathLst>
                  <a:path w="1" h="1">
                    <a:moveTo>
                      <a:pt x="1" y="0"/>
                    </a:moveTo>
                    <a:cubicBezTo>
                      <a:pt x="0" y="0"/>
                      <a:pt x="0" y="0"/>
                      <a:pt x="0" y="0"/>
                    </a:cubicBezTo>
                    <a:cubicBezTo>
                      <a:pt x="0" y="1"/>
                      <a:pt x="0" y="0"/>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70" name="Freeform 1260"/>
              <p:cNvSpPr>
                <a:spLocks/>
              </p:cNvSpPr>
              <p:nvPr/>
            </p:nvSpPr>
            <p:spPr bwMode="auto">
              <a:xfrm>
                <a:off x="4103" y="2653"/>
                <a:ext cx="9" cy="11"/>
              </a:xfrm>
              <a:custGeom>
                <a:avLst/>
                <a:gdLst>
                  <a:gd name="T0" fmla="*/ 0 w 10"/>
                  <a:gd name="T1" fmla="*/ 9 h 12"/>
                  <a:gd name="T2" fmla="*/ 4 w 10"/>
                  <a:gd name="T3" fmla="*/ 9 h 12"/>
                  <a:gd name="T4" fmla="*/ 4 w 10"/>
                  <a:gd name="T5" fmla="*/ 9 h 12"/>
                  <a:gd name="T6" fmla="*/ 6 w 10"/>
                  <a:gd name="T7" fmla="*/ 3 h 12"/>
                  <a:gd name="T8" fmla="*/ 10 w 10"/>
                  <a:gd name="T9" fmla="*/ 4 h 12"/>
                  <a:gd name="T10" fmla="*/ 8 w 10"/>
                  <a:gd name="T11" fmla="*/ 0 h 12"/>
                  <a:gd name="T12" fmla="*/ 0 w 10"/>
                  <a:gd name="T13" fmla="*/ 9 h 12"/>
                </a:gdLst>
                <a:ahLst/>
                <a:cxnLst>
                  <a:cxn ang="0">
                    <a:pos x="T0" y="T1"/>
                  </a:cxn>
                  <a:cxn ang="0">
                    <a:pos x="T2" y="T3"/>
                  </a:cxn>
                  <a:cxn ang="0">
                    <a:pos x="T4" y="T5"/>
                  </a:cxn>
                  <a:cxn ang="0">
                    <a:pos x="T6" y="T7"/>
                  </a:cxn>
                  <a:cxn ang="0">
                    <a:pos x="T8" y="T9"/>
                  </a:cxn>
                  <a:cxn ang="0">
                    <a:pos x="T10" y="T11"/>
                  </a:cxn>
                  <a:cxn ang="0">
                    <a:pos x="T12" y="T13"/>
                  </a:cxn>
                </a:cxnLst>
                <a:rect l="0" t="0" r="r" b="b"/>
                <a:pathLst>
                  <a:path w="10" h="12">
                    <a:moveTo>
                      <a:pt x="0" y="9"/>
                    </a:moveTo>
                    <a:cubicBezTo>
                      <a:pt x="1" y="12"/>
                      <a:pt x="2" y="10"/>
                      <a:pt x="4" y="9"/>
                    </a:cubicBezTo>
                    <a:cubicBezTo>
                      <a:pt x="4" y="9"/>
                      <a:pt x="4" y="9"/>
                      <a:pt x="4" y="9"/>
                    </a:cubicBezTo>
                    <a:cubicBezTo>
                      <a:pt x="2" y="7"/>
                      <a:pt x="4" y="2"/>
                      <a:pt x="6" y="3"/>
                    </a:cubicBezTo>
                    <a:cubicBezTo>
                      <a:pt x="9" y="3"/>
                      <a:pt x="8" y="7"/>
                      <a:pt x="10" y="4"/>
                    </a:cubicBezTo>
                    <a:cubicBezTo>
                      <a:pt x="8" y="0"/>
                      <a:pt x="8" y="0"/>
                      <a:pt x="8" y="0"/>
                    </a:cubicBezTo>
                    <a:cubicBezTo>
                      <a:pt x="4" y="1"/>
                      <a:pt x="2" y="7"/>
                      <a:pt x="0"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71" name="Freeform 1261"/>
              <p:cNvSpPr>
                <a:spLocks/>
              </p:cNvSpPr>
              <p:nvPr/>
            </p:nvSpPr>
            <p:spPr bwMode="auto">
              <a:xfrm>
                <a:off x="4107" y="2660"/>
                <a:ext cx="1" cy="1"/>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1" y="0"/>
                      <a:pt x="1" y="0"/>
                      <a:pt x="1" y="0"/>
                    </a:cubicBezTo>
                    <a:cubicBezTo>
                      <a:pt x="1" y="0"/>
                      <a:pt x="0"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72" name="Freeform 1262"/>
              <p:cNvSpPr>
                <a:spLocks/>
              </p:cNvSpPr>
              <p:nvPr/>
            </p:nvSpPr>
            <p:spPr bwMode="auto">
              <a:xfrm>
                <a:off x="4112" y="2660"/>
                <a:ext cx="1" cy="2"/>
              </a:xfrm>
              <a:custGeom>
                <a:avLst/>
                <a:gdLst>
                  <a:gd name="T0" fmla="*/ 0 w 1"/>
                  <a:gd name="T1" fmla="*/ 2 h 2"/>
                  <a:gd name="T2" fmla="*/ 1 w 1"/>
                  <a:gd name="T3" fmla="*/ 1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1" y="1"/>
                    </a:lnTo>
                    <a:lnTo>
                      <a:pt x="1" y="0"/>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73" name="Freeform 1263"/>
              <p:cNvSpPr>
                <a:spLocks/>
              </p:cNvSpPr>
              <p:nvPr/>
            </p:nvSpPr>
            <p:spPr bwMode="auto">
              <a:xfrm>
                <a:off x="4094" y="2651"/>
                <a:ext cx="8" cy="11"/>
              </a:xfrm>
              <a:custGeom>
                <a:avLst/>
                <a:gdLst>
                  <a:gd name="T0" fmla="*/ 3 w 10"/>
                  <a:gd name="T1" fmla="*/ 12 h 13"/>
                  <a:gd name="T2" fmla="*/ 10 w 10"/>
                  <a:gd name="T3" fmla="*/ 8 h 13"/>
                  <a:gd name="T4" fmla="*/ 5 w 10"/>
                  <a:gd name="T5" fmla="*/ 0 h 13"/>
                  <a:gd name="T6" fmla="*/ 1 w 10"/>
                  <a:gd name="T7" fmla="*/ 2 h 13"/>
                  <a:gd name="T8" fmla="*/ 3 w 10"/>
                  <a:gd name="T9" fmla="*/ 12 h 13"/>
                </a:gdLst>
                <a:ahLst/>
                <a:cxnLst>
                  <a:cxn ang="0">
                    <a:pos x="T0" y="T1"/>
                  </a:cxn>
                  <a:cxn ang="0">
                    <a:pos x="T2" y="T3"/>
                  </a:cxn>
                  <a:cxn ang="0">
                    <a:pos x="T4" y="T5"/>
                  </a:cxn>
                  <a:cxn ang="0">
                    <a:pos x="T6" y="T7"/>
                  </a:cxn>
                  <a:cxn ang="0">
                    <a:pos x="T8" y="T9"/>
                  </a:cxn>
                </a:cxnLst>
                <a:rect l="0" t="0" r="r" b="b"/>
                <a:pathLst>
                  <a:path w="10" h="13">
                    <a:moveTo>
                      <a:pt x="3" y="12"/>
                    </a:moveTo>
                    <a:cubicBezTo>
                      <a:pt x="4" y="6"/>
                      <a:pt x="9" y="13"/>
                      <a:pt x="10" y="8"/>
                    </a:cubicBezTo>
                    <a:cubicBezTo>
                      <a:pt x="6" y="8"/>
                      <a:pt x="4" y="3"/>
                      <a:pt x="5" y="0"/>
                    </a:cubicBezTo>
                    <a:cubicBezTo>
                      <a:pt x="1" y="2"/>
                      <a:pt x="1" y="2"/>
                      <a:pt x="1" y="2"/>
                    </a:cubicBezTo>
                    <a:cubicBezTo>
                      <a:pt x="0" y="4"/>
                      <a:pt x="1" y="9"/>
                      <a:pt x="3" y="1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74" name="Freeform 1264"/>
              <p:cNvSpPr>
                <a:spLocks/>
              </p:cNvSpPr>
              <p:nvPr/>
            </p:nvSpPr>
            <p:spPr bwMode="auto">
              <a:xfrm>
                <a:off x="4089" y="2647"/>
                <a:ext cx="1" cy="1"/>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75" name="Freeform 1265"/>
              <p:cNvSpPr>
                <a:spLocks/>
              </p:cNvSpPr>
              <p:nvPr/>
            </p:nvSpPr>
            <p:spPr bwMode="auto">
              <a:xfrm>
                <a:off x="4075" y="2644"/>
                <a:ext cx="17" cy="15"/>
              </a:xfrm>
              <a:custGeom>
                <a:avLst/>
                <a:gdLst>
                  <a:gd name="T0" fmla="*/ 0 w 20"/>
                  <a:gd name="T1" fmla="*/ 15 h 17"/>
                  <a:gd name="T2" fmla="*/ 8 w 20"/>
                  <a:gd name="T3" fmla="*/ 9 h 17"/>
                  <a:gd name="T4" fmla="*/ 6 w 20"/>
                  <a:gd name="T5" fmla="*/ 14 h 17"/>
                  <a:gd name="T6" fmla="*/ 13 w 20"/>
                  <a:gd name="T7" fmla="*/ 11 h 17"/>
                  <a:gd name="T8" fmla="*/ 10 w 20"/>
                  <a:gd name="T9" fmla="*/ 17 h 17"/>
                  <a:gd name="T10" fmla="*/ 17 w 20"/>
                  <a:gd name="T11" fmla="*/ 11 h 17"/>
                  <a:gd name="T12" fmla="*/ 20 w 20"/>
                  <a:gd name="T13" fmla="*/ 15 h 17"/>
                  <a:gd name="T14" fmla="*/ 19 w 20"/>
                  <a:gd name="T15" fmla="*/ 8 h 17"/>
                  <a:gd name="T16" fmla="*/ 15 w 20"/>
                  <a:gd name="T17" fmla="*/ 9 h 17"/>
                  <a:gd name="T18" fmla="*/ 17 w 20"/>
                  <a:gd name="T19" fmla="*/ 5 h 17"/>
                  <a:gd name="T20" fmla="*/ 6 w 20"/>
                  <a:gd name="T21" fmla="*/ 1 h 17"/>
                  <a:gd name="T22" fmla="*/ 0 w 20"/>
                  <a:gd name="T23"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7">
                    <a:moveTo>
                      <a:pt x="0" y="15"/>
                    </a:moveTo>
                    <a:cubicBezTo>
                      <a:pt x="8" y="9"/>
                      <a:pt x="8" y="9"/>
                      <a:pt x="8" y="9"/>
                    </a:cubicBezTo>
                    <a:cubicBezTo>
                      <a:pt x="8" y="11"/>
                      <a:pt x="8" y="13"/>
                      <a:pt x="6" y="14"/>
                    </a:cubicBezTo>
                    <a:cubicBezTo>
                      <a:pt x="10" y="14"/>
                      <a:pt x="10" y="10"/>
                      <a:pt x="13" y="11"/>
                    </a:cubicBezTo>
                    <a:cubicBezTo>
                      <a:pt x="14" y="17"/>
                      <a:pt x="8" y="11"/>
                      <a:pt x="10" y="17"/>
                    </a:cubicBezTo>
                    <a:cubicBezTo>
                      <a:pt x="12" y="16"/>
                      <a:pt x="15" y="16"/>
                      <a:pt x="17" y="11"/>
                    </a:cubicBezTo>
                    <a:cubicBezTo>
                      <a:pt x="20" y="15"/>
                      <a:pt x="20" y="15"/>
                      <a:pt x="20" y="15"/>
                    </a:cubicBezTo>
                    <a:cubicBezTo>
                      <a:pt x="19" y="8"/>
                      <a:pt x="19" y="8"/>
                      <a:pt x="19" y="8"/>
                    </a:cubicBezTo>
                    <a:cubicBezTo>
                      <a:pt x="18" y="6"/>
                      <a:pt x="16" y="13"/>
                      <a:pt x="15" y="9"/>
                    </a:cubicBezTo>
                    <a:cubicBezTo>
                      <a:pt x="15" y="6"/>
                      <a:pt x="16" y="5"/>
                      <a:pt x="17" y="5"/>
                    </a:cubicBezTo>
                    <a:cubicBezTo>
                      <a:pt x="15" y="6"/>
                      <a:pt x="11" y="0"/>
                      <a:pt x="6" y="1"/>
                    </a:cubicBezTo>
                    <a:cubicBezTo>
                      <a:pt x="1" y="2"/>
                      <a:pt x="3" y="12"/>
                      <a:pt x="0" y="1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76" name="Freeform 1266"/>
              <p:cNvSpPr>
                <a:spLocks/>
              </p:cNvSpPr>
              <p:nvPr/>
            </p:nvSpPr>
            <p:spPr bwMode="auto">
              <a:xfrm>
                <a:off x="4074" y="2649"/>
                <a:ext cx="0" cy="3"/>
              </a:xfrm>
              <a:custGeom>
                <a:avLst/>
                <a:gdLst>
                  <a:gd name="T0" fmla="*/ 2 h 3"/>
                  <a:gd name="T1" fmla="*/ 0 h 3"/>
                  <a:gd name="T2" fmla="*/ 3 h 3"/>
                  <a:gd name="T3" fmla="*/ 2 h 3"/>
                </a:gdLst>
                <a:ahLst/>
                <a:cxnLst>
                  <a:cxn ang="0">
                    <a:pos x="0" y="T0"/>
                  </a:cxn>
                  <a:cxn ang="0">
                    <a:pos x="0" y="T1"/>
                  </a:cxn>
                  <a:cxn ang="0">
                    <a:pos x="0" y="T2"/>
                  </a:cxn>
                  <a:cxn ang="0">
                    <a:pos x="0" y="T3"/>
                  </a:cxn>
                </a:cxnLst>
                <a:rect l="0" t="0" r="r" b="b"/>
                <a:pathLst>
                  <a:path h="3">
                    <a:moveTo>
                      <a:pt x="0" y="2"/>
                    </a:moveTo>
                    <a:lnTo>
                      <a:pt x="0" y="0"/>
                    </a:lnTo>
                    <a:lnTo>
                      <a:pt x="0" y="3"/>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77" name="Freeform 1267"/>
              <p:cNvSpPr>
                <a:spLocks/>
              </p:cNvSpPr>
              <p:nvPr/>
            </p:nvSpPr>
            <p:spPr bwMode="auto">
              <a:xfrm>
                <a:off x="4057" y="2645"/>
                <a:ext cx="15" cy="15"/>
              </a:xfrm>
              <a:custGeom>
                <a:avLst/>
                <a:gdLst>
                  <a:gd name="T0" fmla="*/ 11 w 17"/>
                  <a:gd name="T1" fmla="*/ 17 h 18"/>
                  <a:gd name="T2" fmla="*/ 15 w 17"/>
                  <a:gd name="T3" fmla="*/ 12 h 18"/>
                  <a:gd name="T4" fmla="*/ 16 w 17"/>
                  <a:gd name="T5" fmla="*/ 15 h 18"/>
                  <a:gd name="T6" fmla="*/ 17 w 17"/>
                  <a:gd name="T7" fmla="*/ 10 h 18"/>
                  <a:gd name="T8" fmla="*/ 9 w 17"/>
                  <a:gd name="T9" fmla="*/ 13 h 18"/>
                  <a:gd name="T10" fmla="*/ 6 w 17"/>
                  <a:gd name="T11" fmla="*/ 5 h 18"/>
                  <a:gd name="T12" fmla="*/ 11 w 17"/>
                  <a:gd name="T13" fmla="*/ 6 h 18"/>
                  <a:gd name="T14" fmla="*/ 0 w 17"/>
                  <a:gd name="T15" fmla="*/ 9 h 18"/>
                  <a:gd name="T16" fmla="*/ 2 w 17"/>
                  <a:gd name="T17" fmla="*/ 10 h 18"/>
                  <a:gd name="T18" fmla="*/ 0 w 17"/>
                  <a:gd name="T19" fmla="*/ 12 h 18"/>
                  <a:gd name="T20" fmla="*/ 11 w 17"/>
                  <a:gd name="T21"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8">
                    <a:moveTo>
                      <a:pt x="11" y="17"/>
                    </a:moveTo>
                    <a:cubicBezTo>
                      <a:pt x="15" y="12"/>
                      <a:pt x="15" y="12"/>
                      <a:pt x="15" y="12"/>
                    </a:cubicBezTo>
                    <a:cubicBezTo>
                      <a:pt x="16" y="13"/>
                      <a:pt x="16" y="14"/>
                      <a:pt x="16" y="15"/>
                    </a:cubicBezTo>
                    <a:cubicBezTo>
                      <a:pt x="16" y="14"/>
                      <a:pt x="17" y="11"/>
                      <a:pt x="17" y="10"/>
                    </a:cubicBezTo>
                    <a:cubicBezTo>
                      <a:pt x="14" y="4"/>
                      <a:pt x="12" y="12"/>
                      <a:pt x="9" y="13"/>
                    </a:cubicBezTo>
                    <a:cubicBezTo>
                      <a:pt x="3" y="11"/>
                      <a:pt x="9" y="10"/>
                      <a:pt x="6" y="5"/>
                    </a:cubicBezTo>
                    <a:cubicBezTo>
                      <a:pt x="8" y="5"/>
                      <a:pt x="8" y="6"/>
                      <a:pt x="11" y="6"/>
                    </a:cubicBezTo>
                    <a:cubicBezTo>
                      <a:pt x="6" y="0"/>
                      <a:pt x="2" y="7"/>
                      <a:pt x="0" y="9"/>
                    </a:cubicBezTo>
                    <a:cubicBezTo>
                      <a:pt x="1" y="9"/>
                      <a:pt x="1" y="11"/>
                      <a:pt x="2" y="10"/>
                    </a:cubicBezTo>
                    <a:cubicBezTo>
                      <a:pt x="0" y="12"/>
                      <a:pt x="0" y="12"/>
                      <a:pt x="0" y="12"/>
                    </a:cubicBezTo>
                    <a:cubicBezTo>
                      <a:pt x="3" y="17"/>
                      <a:pt x="6" y="18"/>
                      <a:pt x="11"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78" name="Freeform 1268"/>
              <p:cNvSpPr>
                <a:spLocks/>
              </p:cNvSpPr>
              <p:nvPr/>
            </p:nvSpPr>
            <p:spPr bwMode="auto">
              <a:xfrm>
                <a:off x="4071" y="2658"/>
                <a:ext cx="3" cy="2"/>
              </a:xfrm>
              <a:custGeom>
                <a:avLst/>
                <a:gdLst>
                  <a:gd name="T0" fmla="*/ 3 w 3"/>
                  <a:gd name="T1" fmla="*/ 1 h 3"/>
                  <a:gd name="T2" fmla="*/ 0 w 3"/>
                  <a:gd name="T3" fmla="*/ 0 h 3"/>
                  <a:gd name="T4" fmla="*/ 3 w 3"/>
                  <a:gd name="T5" fmla="*/ 1 h 3"/>
                </a:gdLst>
                <a:ahLst/>
                <a:cxnLst>
                  <a:cxn ang="0">
                    <a:pos x="T0" y="T1"/>
                  </a:cxn>
                  <a:cxn ang="0">
                    <a:pos x="T2" y="T3"/>
                  </a:cxn>
                  <a:cxn ang="0">
                    <a:pos x="T4" y="T5"/>
                  </a:cxn>
                </a:cxnLst>
                <a:rect l="0" t="0" r="r" b="b"/>
                <a:pathLst>
                  <a:path w="3" h="3">
                    <a:moveTo>
                      <a:pt x="3" y="1"/>
                    </a:moveTo>
                    <a:cubicBezTo>
                      <a:pt x="1" y="1"/>
                      <a:pt x="1" y="1"/>
                      <a:pt x="0" y="0"/>
                    </a:cubicBezTo>
                    <a:cubicBezTo>
                      <a:pt x="1" y="2"/>
                      <a:pt x="2" y="3"/>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79" name="Freeform 1269"/>
              <p:cNvSpPr>
                <a:spLocks/>
              </p:cNvSpPr>
              <p:nvPr/>
            </p:nvSpPr>
            <p:spPr bwMode="auto">
              <a:xfrm>
                <a:off x="4057" y="2652"/>
                <a:ext cx="0"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0" y="1"/>
                      <a:pt x="1" y="1"/>
                      <a:pt x="1" y="1"/>
                    </a:cubicBezTo>
                    <a:cubicBezTo>
                      <a:pt x="1" y="0"/>
                      <a:pt x="0"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80" name="Freeform 1270"/>
              <p:cNvSpPr>
                <a:spLocks/>
              </p:cNvSpPr>
              <p:nvPr/>
            </p:nvSpPr>
            <p:spPr bwMode="auto">
              <a:xfrm>
                <a:off x="4057" y="2658"/>
                <a:ext cx="2" cy="2"/>
              </a:xfrm>
              <a:custGeom>
                <a:avLst/>
                <a:gdLst>
                  <a:gd name="T0" fmla="*/ 3 w 3"/>
                  <a:gd name="T1" fmla="*/ 1 h 3"/>
                  <a:gd name="T2" fmla="*/ 0 w 3"/>
                  <a:gd name="T3" fmla="*/ 0 h 3"/>
                  <a:gd name="T4" fmla="*/ 1 w 3"/>
                  <a:gd name="T5" fmla="*/ 3 h 3"/>
                  <a:gd name="T6" fmla="*/ 3 w 3"/>
                  <a:gd name="T7" fmla="*/ 1 h 3"/>
                </a:gdLst>
                <a:ahLst/>
                <a:cxnLst>
                  <a:cxn ang="0">
                    <a:pos x="T0" y="T1"/>
                  </a:cxn>
                  <a:cxn ang="0">
                    <a:pos x="T2" y="T3"/>
                  </a:cxn>
                  <a:cxn ang="0">
                    <a:pos x="T4" y="T5"/>
                  </a:cxn>
                  <a:cxn ang="0">
                    <a:pos x="T6" y="T7"/>
                  </a:cxn>
                </a:cxnLst>
                <a:rect l="0" t="0" r="r" b="b"/>
                <a:pathLst>
                  <a:path w="3" h="3">
                    <a:moveTo>
                      <a:pt x="3" y="1"/>
                    </a:moveTo>
                    <a:cubicBezTo>
                      <a:pt x="0" y="0"/>
                      <a:pt x="0" y="0"/>
                      <a:pt x="0" y="0"/>
                    </a:cubicBezTo>
                    <a:cubicBezTo>
                      <a:pt x="1" y="3"/>
                      <a:pt x="1" y="3"/>
                      <a:pt x="1" y="3"/>
                    </a:cubicBezTo>
                    <a:cubicBezTo>
                      <a:pt x="2" y="3"/>
                      <a:pt x="3" y="2"/>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81" name="Freeform 1271"/>
              <p:cNvSpPr>
                <a:spLocks/>
              </p:cNvSpPr>
              <p:nvPr/>
            </p:nvSpPr>
            <p:spPr bwMode="auto">
              <a:xfrm>
                <a:off x="3961" y="2649"/>
                <a:ext cx="95" cy="21"/>
              </a:xfrm>
              <a:custGeom>
                <a:avLst/>
                <a:gdLst>
                  <a:gd name="T0" fmla="*/ 2 w 110"/>
                  <a:gd name="T1" fmla="*/ 9 h 24"/>
                  <a:gd name="T2" fmla="*/ 5 w 110"/>
                  <a:gd name="T3" fmla="*/ 12 h 24"/>
                  <a:gd name="T4" fmla="*/ 0 w 110"/>
                  <a:gd name="T5" fmla="*/ 16 h 24"/>
                  <a:gd name="T6" fmla="*/ 1 w 110"/>
                  <a:gd name="T7" fmla="*/ 23 h 24"/>
                  <a:gd name="T8" fmla="*/ 10 w 110"/>
                  <a:gd name="T9" fmla="*/ 21 h 24"/>
                  <a:gd name="T10" fmla="*/ 10 w 110"/>
                  <a:gd name="T11" fmla="*/ 24 h 24"/>
                  <a:gd name="T12" fmla="*/ 26 w 110"/>
                  <a:gd name="T13" fmla="*/ 22 h 24"/>
                  <a:gd name="T14" fmla="*/ 37 w 110"/>
                  <a:gd name="T15" fmla="*/ 20 h 24"/>
                  <a:gd name="T16" fmla="*/ 83 w 110"/>
                  <a:gd name="T17" fmla="*/ 18 h 24"/>
                  <a:gd name="T18" fmla="*/ 85 w 110"/>
                  <a:gd name="T19" fmla="*/ 11 h 24"/>
                  <a:gd name="T20" fmla="*/ 89 w 110"/>
                  <a:gd name="T21" fmla="*/ 15 h 24"/>
                  <a:gd name="T22" fmla="*/ 86 w 110"/>
                  <a:gd name="T23" fmla="*/ 15 h 24"/>
                  <a:gd name="T24" fmla="*/ 99 w 110"/>
                  <a:gd name="T25" fmla="*/ 15 h 24"/>
                  <a:gd name="T26" fmla="*/ 98 w 110"/>
                  <a:gd name="T27" fmla="*/ 7 h 24"/>
                  <a:gd name="T28" fmla="*/ 105 w 110"/>
                  <a:gd name="T29" fmla="*/ 15 h 24"/>
                  <a:gd name="T30" fmla="*/ 109 w 110"/>
                  <a:gd name="T31" fmla="*/ 9 h 24"/>
                  <a:gd name="T32" fmla="*/ 104 w 110"/>
                  <a:gd name="T33" fmla="*/ 4 h 24"/>
                  <a:gd name="T34" fmla="*/ 107 w 110"/>
                  <a:gd name="T35" fmla="*/ 1 h 24"/>
                  <a:gd name="T36" fmla="*/ 78 w 110"/>
                  <a:gd name="T37" fmla="*/ 14 h 24"/>
                  <a:gd name="T38" fmla="*/ 79 w 110"/>
                  <a:gd name="T39" fmla="*/ 10 h 24"/>
                  <a:gd name="T40" fmla="*/ 61 w 110"/>
                  <a:gd name="T41" fmla="*/ 8 h 24"/>
                  <a:gd name="T42" fmla="*/ 54 w 110"/>
                  <a:gd name="T43" fmla="*/ 15 h 24"/>
                  <a:gd name="T44" fmla="*/ 51 w 110"/>
                  <a:gd name="T45" fmla="*/ 13 h 24"/>
                  <a:gd name="T46" fmla="*/ 50 w 110"/>
                  <a:gd name="T47" fmla="*/ 16 h 24"/>
                  <a:gd name="T48" fmla="*/ 45 w 110"/>
                  <a:gd name="T49" fmla="*/ 12 h 24"/>
                  <a:gd name="T50" fmla="*/ 44 w 110"/>
                  <a:gd name="T51" fmla="*/ 20 h 24"/>
                  <a:gd name="T52" fmla="*/ 33 w 110"/>
                  <a:gd name="T53" fmla="*/ 9 h 24"/>
                  <a:gd name="T54" fmla="*/ 35 w 110"/>
                  <a:gd name="T55" fmla="*/ 13 h 24"/>
                  <a:gd name="T56" fmla="*/ 32 w 110"/>
                  <a:gd name="T57" fmla="*/ 17 h 24"/>
                  <a:gd name="T58" fmla="*/ 31 w 110"/>
                  <a:gd name="T59" fmla="*/ 10 h 24"/>
                  <a:gd name="T60" fmla="*/ 22 w 110"/>
                  <a:gd name="T61" fmla="*/ 14 h 24"/>
                  <a:gd name="T62" fmla="*/ 23 w 110"/>
                  <a:gd name="T63" fmla="*/ 18 h 24"/>
                  <a:gd name="T64" fmla="*/ 12 w 110"/>
                  <a:gd name="T65" fmla="*/ 16 h 24"/>
                  <a:gd name="T66" fmla="*/ 17 w 110"/>
                  <a:gd name="T67" fmla="*/ 10 h 24"/>
                  <a:gd name="T68" fmla="*/ 14 w 110"/>
                  <a:gd name="T69" fmla="*/ 6 h 24"/>
                  <a:gd name="T70" fmla="*/ 6 w 110"/>
                  <a:gd name="T71" fmla="*/ 15 h 24"/>
                  <a:gd name="T72" fmla="*/ 2 w 110"/>
                  <a:gd name="T73"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0" h="24">
                    <a:moveTo>
                      <a:pt x="2" y="9"/>
                    </a:moveTo>
                    <a:cubicBezTo>
                      <a:pt x="2" y="11"/>
                      <a:pt x="3" y="12"/>
                      <a:pt x="5" y="12"/>
                    </a:cubicBezTo>
                    <a:cubicBezTo>
                      <a:pt x="5" y="15"/>
                      <a:pt x="2" y="15"/>
                      <a:pt x="0" y="16"/>
                    </a:cubicBezTo>
                    <a:cubicBezTo>
                      <a:pt x="3" y="19"/>
                      <a:pt x="0" y="20"/>
                      <a:pt x="1" y="23"/>
                    </a:cubicBezTo>
                    <a:cubicBezTo>
                      <a:pt x="4" y="24"/>
                      <a:pt x="6" y="20"/>
                      <a:pt x="10" y="21"/>
                    </a:cubicBezTo>
                    <a:cubicBezTo>
                      <a:pt x="10" y="24"/>
                      <a:pt x="10" y="24"/>
                      <a:pt x="10" y="24"/>
                    </a:cubicBezTo>
                    <a:cubicBezTo>
                      <a:pt x="14" y="22"/>
                      <a:pt x="22" y="19"/>
                      <a:pt x="26" y="22"/>
                    </a:cubicBezTo>
                    <a:cubicBezTo>
                      <a:pt x="30" y="23"/>
                      <a:pt x="33" y="22"/>
                      <a:pt x="37" y="20"/>
                    </a:cubicBezTo>
                    <a:cubicBezTo>
                      <a:pt x="52" y="22"/>
                      <a:pt x="67" y="17"/>
                      <a:pt x="83" y="18"/>
                    </a:cubicBezTo>
                    <a:cubicBezTo>
                      <a:pt x="85" y="11"/>
                      <a:pt x="85" y="11"/>
                      <a:pt x="85" y="11"/>
                    </a:cubicBezTo>
                    <a:cubicBezTo>
                      <a:pt x="86" y="14"/>
                      <a:pt x="89" y="11"/>
                      <a:pt x="89" y="15"/>
                    </a:cubicBezTo>
                    <a:cubicBezTo>
                      <a:pt x="88" y="14"/>
                      <a:pt x="87" y="15"/>
                      <a:pt x="86" y="15"/>
                    </a:cubicBezTo>
                    <a:cubicBezTo>
                      <a:pt x="90" y="20"/>
                      <a:pt x="95" y="13"/>
                      <a:pt x="99" y="15"/>
                    </a:cubicBezTo>
                    <a:cubicBezTo>
                      <a:pt x="99" y="14"/>
                      <a:pt x="97" y="9"/>
                      <a:pt x="98" y="7"/>
                    </a:cubicBezTo>
                    <a:cubicBezTo>
                      <a:pt x="99" y="14"/>
                      <a:pt x="103" y="7"/>
                      <a:pt x="105" y="15"/>
                    </a:cubicBezTo>
                    <a:cubicBezTo>
                      <a:pt x="110" y="16"/>
                      <a:pt x="105" y="8"/>
                      <a:pt x="109" y="9"/>
                    </a:cubicBezTo>
                    <a:cubicBezTo>
                      <a:pt x="109" y="5"/>
                      <a:pt x="105" y="7"/>
                      <a:pt x="104" y="4"/>
                    </a:cubicBezTo>
                    <a:cubicBezTo>
                      <a:pt x="104" y="1"/>
                      <a:pt x="108" y="5"/>
                      <a:pt x="107" y="1"/>
                    </a:cubicBezTo>
                    <a:cubicBezTo>
                      <a:pt x="100" y="0"/>
                      <a:pt x="88" y="10"/>
                      <a:pt x="78" y="14"/>
                    </a:cubicBezTo>
                    <a:cubicBezTo>
                      <a:pt x="79" y="10"/>
                      <a:pt x="79" y="10"/>
                      <a:pt x="79" y="10"/>
                    </a:cubicBezTo>
                    <a:cubicBezTo>
                      <a:pt x="74" y="13"/>
                      <a:pt x="65" y="14"/>
                      <a:pt x="61" y="8"/>
                    </a:cubicBezTo>
                    <a:cubicBezTo>
                      <a:pt x="62" y="12"/>
                      <a:pt x="53" y="7"/>
                      <a:pt x="54" y="15"/>
                    </a:cubicBezTo>
                    <a:cubicBezTo>
                      <a:pt x="53" y="13"/>
                      <a:pt x="52" y="14"/>
                      <a:pt x="51" y="13"/>
                    </a:cubicBezTo>
                    <a:cubicBezTo>
                      <a:pt x="50" y="16"/>
                      <a:pt x="50" y="16"/>
                      <a:pt x="50" y="16"/>
                    </a:cubicBezTo>
                    <a:cubicBezTo>
                      <a:pt x="47" y="16"/>
                      <a:pt x="48" y="12"/>
                      <a:pt x="45" y="12"/>
                    </a:cubicBezTo>
                    <a:cubicBezTo>
                      <a:pt x="47" y="16"/>
                      <a:pt x="45" y="17"/>
                      <a:pt x="44" y="20"/>
                    </a:cubicBezTo>
                    <a:cubicBezTo>
                      <a:pt x="40" y="16"/>
                      <a:pt x="36" y="13"/>
                      <a:pt x="33" y="9"/>
                    </a:cubicBezTo>
                    <a:cubicBezTo>
                      <a:pt x="33" y="10"/>
                      <a:pt x="34" y="12"/>
                      <a:pt x="35" y="13"/>
                    </a:cubicBezTo>
                    <a:cubicBezTo>
                      <a:pt x="33" y="12"/>
                      <a:pt x="33" y="16"/>
                      <a:pt x="32" y="17"/>
                    </a:cubicBezTo>
                    <a:cubicBezTo>
                      <a:pt x="30" y="17"/>
                      <a:pt x="31" y="12"/>
                      <a:pt x="31" y="10"/>
                    </a:cubicBezTo>
                    <a:cubicBezTo>
                      <a:pt x="27" y="9"/>
                      <a:pt x="25" y="18"/>
                      <a:pt x="22" y="14"/>
                    </a:cubicBezTo>
                    <a:cubicBezTo>
                      <a:pt x="23" y="18"/>
                      <a:pt x="23" y="18"/>
                      <a:pt x="23" y="18"/>
                    </a:cubicBezTo>
                    <a:cubicBezTo>
                      <a:pt x="19" y="19"/>
                      <a:pt x="16" y="15"/>
                      <a:pt x="12" y="16"/>
                    </a:cubicBezTo>
                    <a:cubicBezTo>
                      <a:pt x="10" y="11"/>
                      <a:pt x="15" y="12"/>
                      <a:pt x="17" y="10"/>
                    </a:cubicBezTo>
                    <a:cubicBezTo>
                      <a:pt x="17" y="8"/>
                      <a:pt x="15" y="8"/>
                      <a:pt x="14" y="6"/>
                    </a:cubicBezTo>
                    <a:cubicBezTo>
                      <a:pt x="12" y="9"/>
                      <a:pt x="9" y="12"/>
                      <a:pt x="6" y="15"/>
                    </a:cubicBezTo>
                    <a:cubicBezTo>
                      <a:pt x="9" y="9"/>
                      <a:pt x="3" y="9"/>
                      <a:pt x="2"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82" name="Freeform 1272"/>
              <p:cNvSpPr>
                <a:spLocks/>
              </p:cNvSpPr>
              <p:nvPr/>
            </p:nvSpPr>
            <p:spPr bwMode="auto">
              <a:xfrm>
                <a:off x="3973" y="2653"/>
                <a:ext cx="1" cy="1"/>
              </a:xfrm>
              <a:custGeom>
                <a:avLst/>
                <a:gdLst>
                  <a:gd name="T0" fmla="*/ 0 w 1"/>
                  <a:gd name="T1" fmla="*/ 1 h 1"/>
                  <a:gd name="T2" fmla="*/ 1 w 1"/>
                  <a:gd name="T3" fmla="*/ 0 h 1"/>
                  <a:gd name="T4" fmla="*/ 0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1" y="0"/>
                    </a:ln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83" name="Freeform 1273"/>
              <p:cNvSpPr>
                <a:spLocks/>
              </p:cNvSpPr>
              <p:nvPr/>
            </p:nvSpPr>
            <p:spPr bwMode="auto">
              <a:xfrm>
                <a:off x="3962" y="2656"/>
                <a:ext cx="1" cy="1"/>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1" y="0"/>
                    </a:cubicBezTo>
                    <a:cubicBezTo>
                      <a:pt x="0" y="0"/>
                      <a:pt x="0" y="1"/>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84" name="Freeform 1274"/>
              <p:cNvSpPr>
                <a:spLocks/>
              </p:cNvSpPr>
              <p:nvPr/>
            </p:nvSpPr>
            <p:spPr bwMode="auto">
              <a:xfrm>
                <a:off x="3982" y="2668"/>
                <a:ext cx="1"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85" name="Freeform 1275"/>
              <p:cNvSpPr>
                <a:spLocks/>
              </p:cNvSpPr>
              <p:nvPr/>
            </p:nvSpPr>
            <p:spPr bwMode="auto">
              <a:xfrm>
                <a:off x="3987" y="2653"/>
                <a:ext cx="2" cy="4"/>
              </a:xfrm>
              <a:custGeom>
                <a:avLst/>
                <a:gdLst>
                  <a:gd name="T0" fmla="*/ 0 w 3"/>
                  <a:gd name="T1" fmla="*/ 0 h 4"/>
                  <a:gd name="T2" fmla="*/ 3 w 3"/>
                  <a:gd name="T3" fmla="*/ 4 h 4"/>
                  <a:gd name="T4" fmla="*/ 0 w 3"/>
                  <a:gd name="T5" fmla="*/ 0 h 4"/>
                </a:gdLst>
                <a:ahLst/>
                <a:cxnLst>
                  <a:cxn ang="0">
                    <a:pos x="T0" y="T1"/>
                  </a:cxn>
                  <a:cxn ang="0">
                    <a:pos x="T2" y="T3"/>
                  </a:cxn>
                  <a:cxn ang="0">
                    <a:pos x="T4" y="T5"/>
                  </a:cxn>
                </a:cxnLst>
                <a:rect l="0" t="0" r="r" b="b"/>
                <a:pathLst>
                  <a:path w="3" h="4">
                    <a:moveTo>
                      <a:pt x="0" y="0"/>
                    </a:moveTo>
                    <a:cubicBezTo>
                      <a:pt x="3" y="4"/>
                      <a:pt x="3" y="4"/>
                      <a:pt x="3" y="4"/>
                    </a:cubicBezTo>
                    <a:cubicBezTo>
                      <a:pt x="3" y="3"/>
                      <a:pt x="2"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86" name="Freeform 1276"/>
              <p:cNvSpPr>
                <a:spLocks/>
              </p:cNvSpPr>
              <p:nvPr/>
            </p:nvSpPr>
            <p:spPr bwMode="auto">
              <a:xfrm>
                <a:off x="4007" y="2653"/>
                <a:ext cx="2" cy="4"/>
              </a:xfrm>
              <a:custGeom>
                <a:avLst/>
                <a:gdLst>
                  <a:gd name="T0" fmla="*/ 1 w 2"/>
                  <a:gd name="T1" fmla="*/ 4 h 4"/>
                  <a:gd name="T2" fmla="*/ 2 w 2"/>
                  <a:gd name="T3" fmla="*/ 0 h 4"/>
                  <a:gd name="T4" fmla="*/ 1 w 2"/>
                  <a:gd name="T5" fmla="*/ 4 h 4"/>
                </a:gdLst>
                <a:ahLst/>
                <a:cxnLst>
                  <a:cxn ang="0">
                    <a:pos x="T0" y="T1"/>
                  </a:cxn>
                  <a:cxn ang="0">
                    <a:pos x="T2" y="T3"/>
                  </a:cxn>
                  <a:cxn ang="0">
                    <a:pos x="T4" y="T5"/>
                  </a:cxn>
                </a:cxnLst>
                <a:rect l="0" t="0" r="r" b="b"/>
                <a:pathLst>
                  <a:path w="2" h="4">
                    <a:moveTo>
                      <a:pt x="1" y="4"/>
                    </a:moveTo>
                    <a:cubicBezTo>
                      <a:pt x="2" y="3"/>
                      <a:pt x="2" y="2"/>
                      <a:pt x="2" y="0"/>
                    </a:cubicBezTo>
                    <a:cubicBezTo>
                      <a:pt x="0" y="0"/>
                      <a:pt x="0" y="2"/>
                      <a:pt x="1"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87" name="Freeform 1277"/>
              <p:cNvSpPr>
                <a:spLocks/>
              </p:cNvSpPr>
              <p:nvPr/>
            </p:nvSpPr>
            <p:spPr bwMode="auto">
              <a:xfrm>
                <a:off x="3965" y="2653"/>
                <a:ext cx="4" cy="2"/>
              </a:xfrm>
              <a:custGeom>
                <a:avLst/>
                <a:gdLst>
                  <a:gd name="T0" fmla="*/ 4 w 4"/>
                  <a:gd name="T1" fmla="*/ 0 h 2"/>
                  <a:gd name="T2" fmla="*/ 1 w 4"/>
                  <a:gd name="T3" fmla="*/ 1 h 2"/>
                  <a:gd name="T4" fmla="*/ 0 w 4"/>
                  <a:gd name="T5" fmla="*/ 2 h 2"/>
                  <a:gd name="T6" fmla="*/ 4 w 4"/>
                  <a:gd name="T7" fmla="*/ 0 h 2"/>
                </a:gdLst>
                <a:ahLst/>
                <a:cxnLst>
                  <a:cxn ang="0">
                    <a:pos x="T0" y="T1"/>
                  </a:cxn>
                  <a:cxn ang="0">
                    <a:pos x="T2" y="T3"/>
                  </a:cxn>
                  <a:cxn ang="0">
                    <a:pos x="T4" y="T5"/>
                  </a:cxn>
                  <a:cxn ang="0">
                    <a:pos x="T6" y="T7"/>
                  </a:cxn>
                </a:cxnLst>
                <a:rect l="0" t="0" r="r" b="b"/>
                <a:pathLst>
                  <a:path w="4" h="2">
                    <a:moveTo>
                      <a:pt x="4" y="0"/>
                    </a:moveTo>
                    <a:lnTo>
                      <a:pt x="1" y="1"/>
                    </a:lnTo>
                    <a:lnTo>
                      <a:pt x="0" y="2"/>
                    </a:lnTo>
                    <a:lnTo>
                      <a:pt x="4"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88" name="Freeform 1278"/>
              <p:cNvSpPr>
                <a:spLocks/>
              </p:cNvSpPr>
              <p:nvPr/>
            </p:nvSpPr>
            <p:spPr bwMode="auto">
              <a:xfrm>
                <a:off x="3906" y="2653"/>
                <a:ext cx="53" cy="20"/>
              </a:xfrm>
              <a:custGeom>
                <a:avLst/>
                <a:gdLst>
                  <a:gd name="T0" fmla="*/ 4 w 61"/>
                  <a:gd name="T1" fmla="*/ 19 h 24"/>
                  <a:gd name="T2" fmla="*/ 15 w 61"/>
                  <a:gd name="T3" fmla="*/ 22 h 24"/>
                  <a:gd name="T4" fmla="*/ 22 w 61"/>
                  <a:gd name="T5" fmla="*/ 12 h 24"/>
                  <a:gd name="T6" fmla="*/ 21 w 61"/>
                  <a:gd name="T7" fmla="*/ 21 h 24"/>
                  <a:gd name="T8" fmla="*/ 42 w 61"/>
                  <a:gd name="T9" fmla="*/ 15 h 24"/>
                  <a:gd name="T10" fmla="*/ 42 w 61"/>
                  <a:gd name="T11" fmla="*/ 19 h 24"/>
                  <a:gd name="T12" fmla="*/ 50 w 61"/>
                  <a:gd name="T13" fmla="*/ 9 h 24"/>
                  <a:gd name="T14" fmla="*/ 50 w 61"/>
                  <a:gd name="T15" fmla="*/ 20 h 24"/>
                  <a:gd name="T16" fmla="*/ 49 w 61"/>
                  <a:gd name="T17" fmla="*/ 21 h 24"/>
                  <a:gd name="T18" fmla="*/ 60 w 61"/>
                  <a:gd name="T19" fmla="*/ 18 h 24"/>
                  <a:gd name="T20" fmla="*/ 61 w 61"/>
                  <a:gd name="T21" fmla="*/ 11 h 24"/>
                  <a:gd name="T22" fmla="*/ 60 w 61"/>
                  <a:gd name="T23" fmla="*/ 6 h 24"/>
                  <a:gd name="T24" fmla="*/ 53 w 61"/>
                  <a:gd name="T25" fmla="*/ 10 h 24"/>
                  <a:gd name="T26" fmla="*/ 53 w 61"/>
                  <a:gd name="T27" fmla="*/ 6 h 24"/>
                  <a:gd name="T28" fmla="*/ 50 w 61"/>
                  <a:gd name="T29" fmla="*/ 9 h 24"/>
                  <a:gd name="T30" fmla="*/ 49 w 61"/>
                  <a:gd name="T31" fmla="*/ 5 h 24"/>
                  <a:gd name="T32" fmla="*/ 44 w 61"/>
                  <a:gd name="T33" fmla="*/ 8 h 24"/>
                  <a:gd name="T34" fmla="*/ 45 w 61"/>
                  <a:gd name="T35" fmla="*/ 7 h 24"/>
                  <a:gd name="T36" fmla="*/ 41 w 61"/>
                  <a:gd name="T37" fmla="*/ 12 h 24"/>
                  <a:gd name="T38" fmla="*/ 39 w 61"/>
                  <a:gd name="T39" fmla="*/ 7 h 24"/>
                  <a:gd name="T40" fmla="*/ 39 w 61"/>
                  <a:gd name="T41" fmla="*/ 10 h 24"/>
                  <a:gd name="T42" fmla="*/ 26 w 61"/>
                  <a:gd name="T43" fmla="*/ 4 h 24"/>
                  <a:gd name="T44" fmla="*/ 26 w 61"/>
                  <a:gd name="T45" fmla="*/ 8 h 24"/>
                  <a:gd name="T46" fmla="*/ 32 w 61"/>
                  <a:gd name="T47" fmla="*/ 5 h 24"/>
                  <a:gd name="T48" fmla="*/ 30 w 61"/>
                  <a:gd name="T49" fmla="*/ 15 h 24"/>
                  <a:gd name="T50" fmla="*/ 23 w 61"/>
                  <a:gd name="T51" fmla="*/ 6 h 24"/>
                  <a:gd name="T52" fmla="*/ 13 w 61"/>
                  <a:gd name="T53" fmla="*/ 8 h 24"/>
                  <a:gd name="T54" fmla="*/ 13 w 61"/>
                  <a:gd name="T55" fmla="*/ 7 h 24"/>
                  <a:gd name="T56" fmla="*/ 7 w 61"/>
                  <a:gd name="T57" fmla="*/ 10 h 24"/>
                  <a:gd name="T58" fmla="*/ 9 w 61"/>
                  <a:gd name="T59" fmla="*/ 11 h 24"/>
                  <a:gd name="T60" fmla="*/ 6 w 61"/>
                  <a:gd name="T61" fmla="*/ 14 h 24"/>
                  <a:gd name="T62" fmla="*/ 6 w 61"/>
                  <a:gd name="T63" fmla="*/ 12 h 24"/>
                  <a:gd name="T64" fmla="*/ 0 w 61"/>
                  <a:gd name="T65" fmla="*/ 18 h 24"/>
                  <a:gd name="T66" fmla="*/ 7 w 61"/>
                  <a:gd name="T67" fmla="*/ 14 h 24"/>
                  <a:gd name="T68" fmla="*/ 4 w 61"/>
                  <a:gd name="T69"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 h="24">
                    <a:moveTo>
                      <a:pt x="4" y="19"/>
                    </a:moveTo>
                    <a:cubicBezTo>
                      <a:pt x="7" y="24"/>
                      <a:pt x="11" y="21"/>
                      <a:pt x="15" y="22"/>
                    </a:cubicBezTo>
                    <a:cubicBezTo>
                      <a:pt x="22" y="20"/>
                      <a:pt x="16" y="12"/>
                      <a:pt x="22" y="12"/>
                    </a:cubicBezTo>
                    <a:cubicBezTo>
                      <a:pt x="21" y="21"/>
                      <a:pt x="21" y="21"/>
                      <a:pt x="21" y="21"/>
                    </a:cubicBezTo>
                    <a:cubicBezTo>
                      <a:pt x="27" y="21"/>
                      <a:pt x="36" y="23"/>
                      <a:pt x="42" y="15"/>
                    </a:cubicBezTo>
                    <a:cubicBezTo>
                      <a:pt x="42" y="16"/>
                      <a:pt x="43" y="17"/>
                      <a:pt x="42" y="19"/>
                    </a:cubicBezTo>
                    <a:cubicBezTo>
                      <a:pt x="46" y="18"/>
                      <a:pt x="44" y="6"/>
                      <a:pt x="50" y="9"/>
                    </a:cubicBezTo>
                    <a:cubicBezTo>
                      <a:pt x="44" y="14"/>
                      <a:pt x="51" y="14"/>
                      <a:pt x="50" y="20"/>
                    </a:cubicBezTo>
                    <a:cubicBezTo>
                      <a:pt x="49" y="21"/>
                      <a:pt x="49" y="21"/>
                      <a:pt x="49" y="21"/>
                    </a:cubicBezTo>
                    <a:cubicBezTo>
                      <a:pt x="52" y="20"/>
                      <a:pt x="57" y="17"/>
                      <a:pt x="60" y="18"/>
                    </a:cubicBezTo>
                    <a:cubicBezTo>
                      <a:pt x="60" y="15"/>
                      <a:pt x="58" y="12"/>
                      <a:pt x="61" y="11"/>
                    </a:cubicBezTo>
                    <a:cubicBezTo>
                      <a:pt x="60" y="11"/>
                      <a:pt x="60" y="8"/>
                      <a:pt x="60" y="6"/>
                    </a:cubicBezTo>
                    <a:cubicBezTo>
                      <a:pt x="57" y="8"/>
                      <a:pt x="55" y="7"/>
                      <a:pt x="53" y="10"/>
                    </a:cubicBezTo>
                    <a:cubicBezTo>
                      <a:pt x="52" y="7"/>
                      <a:pt x="55" y="9"/>
                      <a:pt x="53" y="6"/>
                    </a:cubicBezTo>
                    <a:cubicBezTo>
                      <a:pt x="50" y="9"/>
                      <a:pt x="50" y="9"/>
                      <a:pt x="50" y="9"/>
                    </a:cubicBezTo>
                    <a:cubicBezTo>
                      <a:pt x="48" y="8"/>
                      <a:pt x="52" y="5"/>
                      <a:pt x="49" y="5"/>
                    </a:cubicBezTo>
                    <a:cubicBezTo>
                      <a:pt x="49" y="7"/>
                      <a:pt x="46" y="8"/>
                      <a:pt x="44" y="8"/>
                    </a:cubicBezTo>
                    <a:cubicBezTo>
                      <a:pt x="45" y="7"/>
                      <a:pt x="45" y="7"/>
                      <a:pt x="45" y="7"/>
                    </a:cubicBezTo>
                    <a:cubicBezTo>
                      <a:pt x="43" y="8"/>
                      <a:pt x="40" y="7"/>
                      <a:pt x="41" y="12"/>
                    </a:cubicBezTo>
                    <a:cubicBezTo>
                      <a:pt x="39" y="7"/>
                      <a:pt x="39" y="7"/>
                      <a:pt x="39" y="7"/>
                    </a:cubicBezTo>
                    <a:cubicBezTo>
                      <a:pt x="39" y="10"/>
                      <a:pt x="39" y="10"/>
                      <a:pt x="39" y="10"/>
                    </a:cubicBezTo>
                    <a:cubicBezTo>
                      <a:pt x="35" y="9"/>
                      <a:pt x="33" y="0"/>
                      <a:pt x="26" y="4"/>
                    </a:cubicBezTo>
                    <a:cubicBezTo>
                      <a:pt x="28" y="5"/>
                      <a:pt x="26" y="7"/>
                      <a:pt x="26" y="8"/>
                    </a:cubicBezTo>
                    <a:cubicBezTo>
                      <a:pt x="28" y="10"/>
                      <a:pt x="29" y="5"/>
                      <a:pt x="32" y="5"/>
                    </a:cubicBezTo>
                    <a:cubicBezTo>
                      <a:pt x="32" y="8"/>
                      <a:pt x="27" y="13"/>
                      <a:pt x="30" y="15"/>
                    </a:cubicBezTo>
                    <a:cubicBezTo>
                      <a:pt x="27" y="11"/>
                      <a:pt x="24" y="15"/>
                      <a:pt x="23" y="6"/>
                    </a:cubicBezTo>
                    <a:cubicBezTo>
                      <a:pt x="19" y="6"/>
                      <a:pt x="17" y="10"/>
                      <a:pt x="13" y="8"/>
                    </a:cubicBezTo>
                    <a:cubicBezTo>
                      <a:pt x="13" y="7"/>
                      <a:pt x="13" y="7"/>
                      <a:pt x="13" y="7"/>
                    </a:cubicBezTo>
                    <a:cubicBezTo>
                      <a:pt x="12" y="12"/>
                      <a:pt x="10" y="4"/>
                      <a:pt x="7" y="10"/>
                    </a:cubicBezTo>
                    <a:cubicBezTo>
                      <a:pt x="9" y="11"/>
                      <a:pt x="9" y="11"/>
                      <a:pt x="9" y="11"/>
                    </a:cubicBezTo>
                    <a:cubicBezTo>
                      <a:pt x="9" y="13"/>
                      <a:pt x="8" y="13"/>
                      <a:pt x="6" y="14"/>
                    </a:cubicBezTo>
                    <a:cubicBezTo>
                      <a:pt x="7" y="13"/>
                      <a:pt x="7" y="13"/>
                      <a:pt x="6" y="12"/>
                    </a:cubicBezTo>
                    <a:cubicBezTo>
                      <a:pt x="6" y="16"/>
                      <a:pt x="1" y="17"/>
                      <a:pt x="0" y="18"/>
                    </a:cubicBezTo>
                    <a:cubicBezTo>
                      <a:pt x="2" y="18"/>
                      <a:pt x="5" y="15"/>
                      <a:pt x="7" y="14"/>
                    </a:cubicBezTo>
                    <a:cubicBezTo>
                      <a:pt x="6" y="16"/>
                      <a:pt x="6" y="20"/>
                      <a:pt x="4" y="1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89" name="Freeform 1279"/>
              <p:cNvSpPr>
                <a:spLocks/>
              </p:cNvSpPr>
              <p:nvPr/>
            </p:nvSpPr>
            <p:spPr bwMode="auto">
              <a:xfrm>
                <a:off x="3945" y="2657"/>
                <a:ext cx="1" cy="2"/>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2"/>
                      <a:pt x="0" y="2"/>
                      <a:pt x="0" y="2"/>
                    </a:cubicBezTo>
                    <a:cubicBezTo>
                      <a:pt x="0" y="2"/>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90" name="Freeform 1280"/>
              <p:cNvSpPr>
                <a:spLocks/>
              </p:cNvSpPr>
              <p:nvPr/>
            </p:nvSpPr>
            <p:spPr bwMode="auto">
              <a:xfrm>
                <a:off x="3865" y="2651"/>
                <a:ext cx="41" cy="23"/>
              </a:xfrm>
              <a:custGeom>
                <a:avLst/>
                <a:gdLst>
                  <a:gd name="T0" fmla="*/ 34 w 47"/>
                  <a:gd name="T1" fmla="*/ 14 h 27"/>
                  <a:gd name="T2" fmla="*/ 32 w 47"/>
                  <a:gd name="T3" fmla="*/ 8 h 27"/>
                  <a:gd name="T4" fmla="*/ 33 w 47"/>
                  <a:gd name="T5" fmla="*/ 18 h 27"/>
                  <a:gd name="T6" fmla="*/ 27 w 47"/>
                  <a:gd name="T7" fmla="*/ 20 h 27"/>
                  <a:gd name="T8" fmla="*/ 28 w 47"/>
                  <a:gd name="T9" fmla="*/ 11 h 27"/>
                  <a:gd name="T10" fmla="*/ 23 w 47"/>
                  <a:gd name="T11" fmla="*/ 10 h 27"/>
                  <a:gd name="T12" fmla="*/ 23 w 47"/>
                  <a:gd name="T13" fmla="*/ 15 h 27"/>
                  <a:gd name="T14" fmla="*/ 17 w 47"/>
                  <a:gd name="T15" fmla="*/ 18 h 27"/>
                  <a:gd name="T16" fmla="*/ 20 w 47"/>
                  <a:gd name="T17" fmla="*/ 16 h 27"/>
                  <a:gd name="T18" fmla="*/ 16 w 47"/>
                  <a:gd name="T19" fmla="*/ 10 h 27"/>
                  <a:gd name="T20" fmla="*/ 3 w 47"/>
                  <a:gd name="T21" fmla="*/ 25 h 27"/>
                  <a:gd name="T22" fmla="*/ 7 w 47"/>
                  <a:gd name="T23" fmla="*/ 25 h 27"/>
                  <a:gd name="T24" fmla="*/ 8 w 47"/>
                  <a:gd name="T25" fmla="*/ 18 h 27"/>
                  <a:gd name="T26" fmla="*/ 12 w 47"/>
                  <a:gd name="T27" fmla="*/ 20 h 27"/>
                  <a:gd name="T28" fmla="*/ 9 w 47"/>
                  <a:gd name="T29" fmla="*/ 23 h 27"/>
                  <a:gd name="T30" fmla="*/ 40 w 47"/>
                  <a:gd name="T31" fmla="*/ 24 h 27"/>
                  <a:gd name="T32" fmla="*/ 36 w 47"/>
                  <a:gd name="T33" fmla="*/ 23 h 27"/>
                  <a:gd name="T34" fmla="*/ 40 w 47"/>
                  <a:gd name="T35" fmla="*/ 19 h 27"/>
                  <a:gd name="T36" fmla="*/ 38 w 47"/>
                  <a:gd name="T37" fmla="*/ 13 h 27"/>
                  <a:gd name="T38" fmla="*/ 40 w 47"/>
                  <a:gd name="T39" fmla="*/ 15 h 27"/>
                  <a:gd name="T40" fmla="*/ 40 w 47"/>
                  <a:gd name="T41" fmla="*/ 8 h 27"/>
                  <a:gd name="T42" fmla="*/ 47 w 47"/>
                  <a:gd name="T43" fmla="*/ 5 h 27"/>
                  <a:gd name="T44" fmla="*/ 36 w 47"/>
                  <a:gd name="T45" fmla="*/ 5 h 27"/>
                  <a:gd name="T46" fmla="*/ 34 w 47"/>
                  <a:gd name="T47"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27">
                    <a:moveTo>
                      <a:pt x="34" y="14"/>
                    </a:moveTo>
                    <a:cubicBezTo>
                      <a:pt x="31" y="13"/>
                      <a:pt x="35" y="10"/>
                      <a:pt x="32" y="8"/>
                    </a:cubicBezTo>
                    <a:cubicBezTo>
                      <a:pt x="30" y="11"/>
                      <a:pt x="35" y="14"/>
                      <a:pt x="33" y="18"/>
                    </a:cubicBezTo>
                    <a:cubicBezTo>
                      <a:pt x="31" y="16"/>
                      <a:pt x="29" y="20"/>
                      <a:pt x="27" y="20"/>
                    </a:cubicBezTo>
                    <a:cubicBezTo>
                      <a:pt x="29" y="18"/>
                      <a:pt x="28" y="12"/>
                      <a:pt x="28" y="11"/>
                    </a:cubicBezTo>
                    <a:cubicBezTo>
                      <a:pt x="27" y="13"/>
                      <a:pt x="24" y="10"/>
                      <a:pt x="23" y="10"/>
                    </a:cubicBezTo>
                    <a:cubicBezTo>
                      <a:pt x="27" y="13"/>
                      <a:pt x="19" y="12"/>
                      <a:pt x="23" y="15"/>
                    </a:cubicBezTo>
                    <a:cubicBezTo>
                      <a:pt x="23" y="19"/>
                      <a:pt x="19" y="21"/>
                      <a:pt x="17" y="18"/>
                    </a:cubicBezTo>
                    <a:cubicBezTo>
                      <a:pt x="17" y="16"/>
                      <a:pt x="19" y="17"/>
                      <a:pt x="20" y="16"/>
                    </a:cubicBezTo>
                    <a:cubicBezTo>
                      <a:pt x="20" y="12"/>
                      <a:pt x="17" y="14"/>
                      <a:pt x="16" y="10"/>
                    </a:cubicBezTo>
                    <a:cubicBezTo>
                      <a:pt x="12" y="16"/>
                      <a:pt x="0" y="15"/>
                      <a:pt x="3" y="25"/>
                    </a:cubicBezTo>
                    <a:cubicBezTo>
                      <a:pt x="5" y="27"/>
                      <a:pt x="6" y="25"/>
                      <a:pt x="7" y="25"/>
                    </a:cubicBezTo>
                    <a:cubicBezTo>
                      <a:pt x="3" y="22"/>
                      <a:pt x="7" y="19"/>
                      <a:pt x="8" y="18"/>
                    </a:cubicBezTo>
                    <a:cubicBezTo>
                      <a:pt x="9" y="19"/>
                      <a:pt x="12" y="16"/>
                      <a:pt x="12" y="20"/>
                    </a:cubicBezTo>
                    <a:cubicBezTo>
                      <a:pt x="9" y="23"/>
                      <a:pt x="9" y="23"/>
                      <a:pt x="9" y="23"/>
                    </a:cubicBezTo>
                    <a:cubicBezTo>
                      <a:pt x="18" y="25"/>
                      <a:pt x="30" y="25"/>
                      <a:pt x="40" y="24"/>
                    </a:cubicBezTo>
                    <a:cubicBezTo>
                      <a:pt x="36" y="23"/>
                      <a:pt x="36" y="23"/>
                      <a:pt x="36" y="23"/>
                    </a:cubicBezTo>
                    <a:cubicBezTo>
                      <a:pt x="36" y="21"/>
                      <a:pt x="38" y="21"/>
                      <a:pt x="40" y="19"/>
                    </a:cubicBezTo>
                    <a:cubicBezTo>
                      <a:pt x="38" y="13"/>
                      <a:pt x="38" y="13"/>
                      <a:pt x="38" y="13"/>
                    </a:cubicBezTo>
                    <a:cubicBezTo>
                      <a:pt x="39" y="13"/>
                      <a:pt x="41" y="12"/>
                      <a:pt x="40" y="15"/>
                    </a:cubicBezTo>
                    <a:cubicBezTo>
                      <a:pt x="42" y="12"/>
                      <a:pt x="41" y="10"/>
                      <a:pt x="40" y="8"/>
                    </a:cubicBezTo>
                    <a:cubicBezTo>
                      <a:pt x="44" y="7"/>
                      <a:pt x="44" y="9"/>
                      <a:pt x="47" y="5"/>
                    </a:cubicBezTo>
                    <a:cubicBezTo>
                      <a:pt x="42" y="0"/>
                      <a:pt x="42" y="10"/>
                      <a:pt x="36" y="5"/>
                    </a:cubicBezTo>
                    <a:lnTo>
                      <a:pt x="34" y="1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91" name="Freeform 1281"/>
              <p:cNvSpPr>
                <a:spLocks/>
              </p:cNvSpPr>
              <p:nvPr/>
            </p:nvSpPr>
            <p:spPr bwMode="auto">
              <a:xfrm>
                <a:off x="3904" y="2660"/>
                <a:ext cx="2" cy="2"/>
              </a:xfrm>
              <a:custGeom>
                <a:avLst/>
                <a:gdLst>
                  <a:gd name="T0" fmla="*/ 1 w 2"/>
                  <a:gd name="T1" fmla="*/ 0 h 2"/>
                  <a:gd name="T2" fmla="*/ 0 w 2"/>
                  <a:gd name="T3" fmla="*/ 2 h 2"/>
                  <a:gd name="T4" fmla="*/ 2 w 2"/>
                  <a:gd name="T5" fmla="*/ 1 h 2"/>
                  <a:gd name="T6" fmla="*/ 1 w 2"/>
                  <a:gd name="T7" fmla="*/ 0 h 2"/>
                </a:gdLst>
                <a:ahLst/>
                <a:cxnLst>
                  <a:cxn ang="0">
                    <a:pos x="T0" y="T1"/>
                  </a:cxn>
                  <a:cxn ang="0">
                    <a:pos x="T2" y="T3"/>
                  </a:cxn>
                  <a:cxn ang="0">
                    <a:pos x="T4" y="T5"/>
                  </a:cxn>
                  <a:cxn ang="0">
                    <a:pos x="T6" y="T7"/>
                  </a:cxn>
                </a:cxnLst>
                <a:rect l="0" t="0" r="r" b="b"/>
                <a:pathLst>
                  <a:path w="2" h="2">
                    <a:moveTo>
                      <a:pt x="1" y="0"/>
                    </a:moveTo>
                    <a:lnTo>
                      <a:pt x="0" y="2"/>
                    </a:lnTo>
                    <a:lnTo>
                      <a:pt x="2"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92" name="Freeform 1282"/>
              <p:cNvSpPr>
                <a:spLocks/>
              </p:cNvSpPr>
              <p:nvPr/>
            </p:nvSpPr>
            <p:spPr bwMode="auto">
              <a:xfrm>
                <a:off x="3901" y="2668"/>
                <a:ext cx="3" cy="4"/>
              </a:xfrm>
              <a:custGeom>
                <a:avLst/>
                <a:gdLst>
                  <a:gd name="T0" fmla="*/ 2 w 3"/>
                  <a:gd name="T1" fmla="*/ 5 h 5"/>
                  <a:gd name="T2" fmla="*/ 3 w 3"/>
                  <a:gd name="T3" fmla="*/ 1 h 5"/>
                  <a:gd name="T4" fmla="*/ 2 w 3"/>
                  <a:gd name="T5" fmla="*/ 5 h 5"/>
                </a:gdLst>
                <a:ahLst/>
                <a:cxnLst>
                  <a:cxn ang="0">
                    <a:pos x="T0" y="T1"/>
                  </a:cxn>
                  <a:cxn ang="0">
                    <a:pos x="T2" y="T3"/>
                  </a:cxn>
                  <a:cxn ang="0">
                    <a:pos x="T4" y="T5"/>
                  </a:cxn>
                </a:cxnLst>
                <a:rect l="0" t="0" r="r" b="b"/>
                <a:pathLst>
                  <a:path w="3" h="5">
                    <a:moveTo>
                      <a:pt x="2" y="5"/>
                    </a:moveTo>
                    <a:cubicBezTo>
                      <a:pt x="3" y="1"/>
                      <a:pt x="3" y="1"/>
                      <a:pt x="3" y="1"/>
                    </a:cubicBezTo>
                    <a:cubicBezTo>
                      <a:pt x="0" y="0"/>
                      <a:pt x="0" y="2"/>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93" name="Freeform 1283"/>
              <p:cNvSpPr>
                <a:spLocks/>
              </p:cNvSpPr>
              <p:nvPr/>
            </p:nvSpPr>
            <p:spPr bwMode="auto">
              <a:xfrm>
                <a:off x="3874" y="2660"/>
                <a:ext cx="2" cy="1"/>
              </a:xfrm>
              <a:custGeom>
                <a:avLst/>
                <a:gdLst>
                  <a:gd name="T0" fmla="*/ 3 w 3"/>
                  <a:gd name="T1" fmla="*/ 0 h 2"/>
                  <a:gd name="T2" fmla="*/ 0 w 3"/>
                  <a:gd name="T3" fmla="*/ 1 h 2"/>
                  <a:gd name="T4" fmla="*/ 2 w 3"/>
                  <a:gd name="T5" fmla="*/ 2 h 2"/>
                  <a:gd name="T6" fmla="*/ 3 w 3"/>
                  <a:gd name="T7" fmla="*/ 0 h 2"/>
                </a:gdLst>
                <a:ahLst/>
                <a:cxnLst>
                  <a:cxn ang="0">
                    <a:pos x="T0" y="T1"/>
                  </a:cxn>
                  <a:cxn ang="0">
                    <a:pos x="T2" y="T3"/>
                  </a:cxn>
                  <a:cxn ang="0">
                    <a:pos x="T4" y="T5"/>
                  </a:cxn>
                  <a:cxn ang="0">
                    <a:pos x="T6" y="T7"/>
                  </a:cxn>
                </a:cxnLst>
                <a:rect l="0" t="0" r="r" b="b"/>
                <a:pathLst>
                  <a:path w="3" h="2">
                    <a:moveTo>
                      <a:pt x="3" y="0"/>
                    </a:moveTo>
                    <a:cubicBezTo>
                      <a:pt x="0" y="1"/>
                      <a:pt x="0" y="1"/>
                      <a:pt x="0" y="1"/>
                    </a:cubicBezTo>
                    <a:cubicBezTo>
                      <a:pt x="2" y="2"/>
                      <a:pt x="2" y="2"/>
                      <a:pt x="2" y="2"/>
                    </a:cubicBezTo>
                    <a:cubicBezTo>
                      <a:pt x="2" y="0"/>
                      <a:pt x="3" y="0"/>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94" name="Freeform 1284"/>
              <p:cNvSpPr>
                <a:spLocks/>
              </p:cNvSpPr>
              <p:nvPr/>
            </p:nvSpPr>
            <p:spPr bwMode="auto">
              <a:xfrm>
                <a:off x="3856" y="2662"/>
                <a:ext cx="13" cy="11"/>
              </a:xfrm>
              <a:custGeom>
                <a:avLst/>
                <a:gdLst>
                  <a:gd name="T0" fmla="*/ 0 w 14"/>
                  <a:gd name="T1" fmla="*/ 13 h 13"/>
                  <a:gd name="T2" fmla="*/ 11 w 14"/>
                  <a:gd name="T3" fmla="*/ 13 h 13"/>
                  <a:gd name="T4" fmla="*/ 11 w 14"/>
                  <a:gd name="T5" fmla="*/ 1 h 13"/>
                  <a:gd name="T6" fmla="*/ 6 w 14"/>
                  <a:gd name="T7" fmla="*/ 9 h 13"/>
                  <a:gd name="T8" fmla="*/ 0 w 14"/>
                  <a:gd name="T9" fmla="*/ 9 h 13"/>
                  <a:gd name="T10" fmla="*/ 0 w 14"/>
                  <a:gd name="T11" fmla="*/ 13 h 13"/>
                </a:gdLst>
                <a:ahLst/>
                <a:cxnLst>
                  <a:cxn ang="0">
                    <a:pos x="T0" y="T1"/>
                  </a:cxn>
                  <a:cxn ang="0">
                    <a:pos x="T2" y="T3"/>
                  </a:cxn>
                  <a:cxn ang="0">
                    <a:pos x="T4" y="T5"/>
                  </a:cxn>
                  <a:cxn ang="0">
                    <a:pos x="T6" y="T7"/>
                  </a:cxn>
                  <a:cxn ang="0">
                    <a:pos x="T8" y="T9"/>
                  </a:cxn>
                  <a:cxn ang="0">
                    <a:pos x="T10" y="T11"/>
                  </a:cxn>
                </a:cxnLst>
                <a:rect l="0" t="0" r="r" b="b"/>
                <a:pathLst>
                  <a:path w="14" h="13">
                    <a:moveTo>
                      <a:pt x="0" y="13"/>
                    </a:moveTo>
                    <a:cubicBezTo>
                      <a:pt x="4" y="13"/>
                      <a:pt x="6" y="10"/>
                      <a:pt x="11" y="13"/>
                    </a:cubicBezTo>
                    <a:cubicBezTo>
                      <a:pt x="14" y="9"/>
                      <a:pt x="10" y="5"/>
                      <a:pt x="11" y="1"/>
                    </a:cubicBezTo>
                    <a:cubicBezTo>
                      <a:pt x="9" y="0"/>
                      <a:pt x="9" y="7"/>
                      <a:pt x="6" y="9"/>
                    </a:cubicBezTo>
                    <a:cubicBezTo>
                      <a:pt x="5" y="5"/>
                      <a:pt x="2" y="9"/>
                      <a:pt x="0" y="9"/>
                    </a:cubicBezTo>
                    <a:cubicBezTo>
                      <a:pt x="0" y="10"/>
                      <a:pt x="0" y="12"/>
                      <a:pt x="0" y="1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95" name="Freeform 1285"/>
              <p:cNvSpPr>
                <a:spLocks/>
              </p:cNvSpPr>
              <p:nvPr/>
            </p:nvSpPr>
            <p:spPr bwMode="auto">
              <a:xfrm>
                <a:off x="3761" y="2653"/>
                <a:ext cx="99" cy="19"/>
              </a:xfrm>
              <a:custGeom>
                <a:avLst/>
                <a:gdLst>
                  <a:gd name="T0" fmla="*/ 95 w 115"/>
                  <a:gd name="T1" fmla="*/ 10 h 23"/>
                  <a:gd name="T2" fmla="*/ 89 w 115"/>
                  <a:gd name="T3" fmla="*/ 11 h 23"/>
                  <a:gd name="T4" fmla="*/ 92 w 115"/>
                  <a:gd name="T5" fmla="*/ 8 h 23"/>
                  <a:gd name="T6" fmla="*/ 87 w 115"/>
                  <a:gd name="T7" fmla="*/ 6 h 23"/>
                  <a:gd name="T8" fmla="*/ 87 w 115"/>
                  <a:gd name="T9" fmla="*/ 8 h 23"/>
                  <a:gd name="T10" fmla="*/ 77 w 115"/>
                  <a:gd name="T11" fmla="*/ 10 h 23"/>
                  <a:gd name="T12" fmla="*/ 75 w 115"/>
                  <a:gd name="T13" fmla="*/ 15 h 23"/>
                  <a:gd name="T14" fmla="*/ 68 w 115"/>
                  <a:gd name="T15" fmla="*/ 6 h 23"/>
                  <a:gd name="T16" fmla="*/ 70 w 115"/>
                  <a:gd name="T17" fmla="*/ 18 h 23"/>
                  <a:gd name="T18" fmla="*/ 58 w 115"/>
                  <a:gd name="T19" fmla="*/ 14 h 23"/>
                  <a:gd name="T20" fmla="*/ 60 w 115"/>
                  <a:gd name="T21" fmla="*/ 13 h 23"/>
                  <a:gd name="T22" fmla="*/ 54 w 115"/>
                  <a:gd name="T23" fmla="*/ 13 h 23"/>
                  <a:gd name="T24" fmla="*/ 54 w 115"/>
                  <a:gd name="T25" fmla="*/ 8 h 23"/>
                  <a:gd name="T26" fmla="*/ 45 w 115"/>
                  <a:gd name="T27" fmla="*/ 8 h 23"/>
                  <a:gd name="T28" fmla="*/ 46 w 115"/>
                  <a:gd name="T29" fmla="*/ 6 h 23"/>
                  <a:gd name="T30" fmla="*/ 28 w 115"/>
                  <a:gd name="T31" fmla="*/ 10 h 23"/>
                  <a:gd name="T32" fmla="*/ 25 w 115"/>
                  <a:gd name="T33" fmla="*/ 6 h 23"/>
                  <a:gd name="T34" fmla="*/ 27 w 115"/>
                  <a:gd name="T35" fmla="*/ 16 h 23"/>
                  <a:gd name="T36" fmla="*/ 19 w 115"/>
                  <a:gd name="T37" fmla="*/ 16 h 23"/>
                  <a:gd name="T38" fmla="*/ 21 w 115"/>
                  <a:gd name="T39" fmla="*/ 9 h 23"/>
                  <a:gd name="T40" fmla="*/ 17 w 115"/>
                  <a:gd name="T41" fmla="*/ 12 h 23"/>
                  <a:gd name="T42" fmla="*/ 14 w 115"/>
                  <a:gd name="T43" fmla="*/ 6 h 23"/>
                  <a:gd name="T44" fmla="*/ 6 w 115"/>
                  <a:gd name="T45" fmla="*/ 15 h 23"/>
                  <a:gd name="T46" fmla="*/ 1 w 115"/>
                  <a:gd name="T47" fmla="*/ 13 h 23"/>
                  <a:gd name="T48" fmla="*/ 5 w 115"/>
                  <a:gd name="T49" fmla="*/ 22 h 23"/>
                  <a:gd name="T50" fmla="*/ 31 w 115"/>
                  <a:gd name="T51" fmla="*/ 21 h 23"/>
                  <a:gd name="T52" fmla="*/ 37 w 115"/>
                  <a:gd name="T53" fmla="*/ 16 h 23"/>
                  <a:gd name="T54" fmla="*/ 38 w 115"/>
                  <a:gd name="T55" fmla="*/ 22 h 23"/>
                  <a:gd name="T56" fmla="*/ 38 w 115"/>
                  <a:gd name="T57" fmla="*/ 16 h 23"/>
                  <a:gd name="T58" fmla="*/ 42 w 115"/>
                  <a:gd name="T59" fmla="*/ 21 h 23"/>
                  <a:gd name="T60" fmla="*/ 44 w 115"/>
                  <a:gd name="T61" fmla="*/ 16 h 23"/>
                  <a:gd name="T62" fmla="*/ 47 w 115"/>
                  <a:gd name="T63" fmla="*/ 23 h 23"/>
                  <a:gd name="T64" fmla="*/ 88 w 115"/>
                  <a:gd name="T65" fmla="*/ 20 h 23"/>
                  <a:gd name="T66" fmla="*/ 87 w 115"/>
                  <a:gd name="T67" fmla="*/ 15 h 23"/>
                  <a:gd name="T68" fmla="*/ 102 w 115"/>
                  <a:gd name="T69" fmla="*/ 15 h 23"/>
                  <a:gd name="T70" fmla="*/ 104 w 115"/>
                  <a:gd name="T71" fmla="*/ 11 h 23"/>
                  <a:gd name="T72" fmla="*/ 104 w 115"/>
                  <a:gd name="T73" fmla="*/ 21 h 23"/>
                  <a:gd name="T74" fmla="*/ 109 w 115"/>
                  <a:gd name="T75" fmla="*/ 20 h 23"/>
                  <a:gd name="T76" fmla="*/ 106 w 115"/>
                  <a:gd name="T77" fmla="*/ 17 h 23"/>
                  <a:gd name="T78" fmla="*/ 111 w 115"/>
                  <a:gd name="T79" fmla="*/ 19 h 23"/>
                  <a:gd name="T80" fmla="*/ 107 w 115"/>
                  <a:gd name="T81" fmla="*/ 8 h 23"/>
                  <a:gd name="T82" fmla="*/ 95 w 115"/>
                  <a:gd name="T83" fmla="*/ 3 h 23"/>
                  <a:gd name="T84" fmla="*/ 95 w 115"/>
                  <a:gd name="T85" fmla="*/ 1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5" h="23">
                    <a:moveTo>
                      <a:pt x="95" y="10"/>
                    </a:moveTo>
                    <a:cubicBezTo>
                      <a:pt x="93" y="10"/>
                      <a:pt x="91" y="13"/>
                      <a:pt x="89" y="11"/>
                    </a:cubicBezTo>
                    <a:cubicBezTo>
                      <a:pt x="89" y="9"/>
                      <a:pt x="90" y="8"/>
                      <a:pt x="92" y="8"/>
                    </a:cubicBezTo>
                    <a:cubicBezTo>
                      <a:pt x="91" y="3"/>
                      <a:pt x="89" y="9"/>
                      <a:pt x="87" y="6"/>
                    </a:cubicBezTo>
                    <a:cubicBezTo>
                      <a:pt x="87" y="6"/>
                      <a:pt x="88" y="7"/>
                      <a:pt x="87" y="8"/>
                    </a:cubicBezTo>
                    <a:cubicBezTo>
                      <a:pt x="82" y="7"/>
                      <a:pt x="84" y="13"/>
                      <a:pt x="77" y="10"/>
                    </a:cubicBezTo>
                    <a:cubicBezTo>
                      <a:pt x="76" y="11"/>
                      <a:pt x="75" y="11"/>
                      <a:pt x="75" y="15"/>
                    </a:cubicBezTo>
                    <a:cubicBezTo>
                      <a:pt x="71" y="10"/>
                      <a:pt x="73" y="10"/>
                      <a:pt x="68" y="6"/>
                    </a:cubicBezTo>
                    <a:cubicBezTo>
                      <a:pt x="68" y="8"/>
                      <a:pt x="70" y="13"/>
                      <a:pt x="70" y="18"/>
                    </a:cubicBezTo>
                    <a:cubicBezTo>
                      <a:pt x="63" y="11"/>
                      <a:pt x="62" y="18"/>
                      <a:pt x="58" y="14"/>
                    </a:cubicBezTo>
                    <a:cubicBezTo>
                      <a:pt x="58" y="14"/>
                      <a:pt x="59" y="12"/>
                      <a:pt x="60" y="13"/>
                    </a:cubicBezTo>
                    <a:cubicBezTo>
                      <a:pt x="60" y="7"/>
                      <a:pt x="56" y="14"/>
                      <a:pt x="54" y="13"/>
                    </a:cubicBezTo>
                    <a:cubicBezTo>
                      <a:pt x="54" y="8"/>
                      <a:pt x="54" y="8"/>
                      <a:pt x="54" y="8"/>
                    </a:cubicBezTo>
                    <a:cubicBezTo>
                      <a:pt x="52" y="9"/>
                      <a:pt x="48" y="12"/>
                      <a:pt x="45" y="8"/>
                    </a:cubicBezTo>
                    <a:cubicBezTo>
                      <a:pt x="46" y="6"/>
                      <a:pt x="46" y="6"/>
                      <a:pt x="46" y="6"/>
                    </a:cubicBezTo>
                    <a:cubicBezTo>
                      <a:pt x="40" y="10"/>
                      <a:pt x="33" y="8"/>
                      <a:pt x="28" y="10"/>
                    </a:cubicBezTo>
                    <a:cubicBezTo>
                      <a:pt x="25" y="6"/>
                      <a:pt x="25" y="6"/>
                      <a:pt x="25" y="6"/>
                    </a:cubicBezTo>
                    <a:cubicBezTo>
                      <a:pt x="18" y="11"/>
                      <a:pt x="32" y="8"/>
                      <a:pt x="27" y="16"/>
                    </a:cubicBezTo>
                    <a:cubicBezTo>
                      <a:pt x="26" y="6"/>
                      <a:pt x="23" y="19"/>
                      <a:pt x="19" y="16"/>
                    </a:cubicBezTo>
                    <a:cubicBezTo>
                      <a:pt x="17" y="12"/>
                      <a:pt x="23" y="13"/>
                      <a:pt x="21" y="9"/>
                    </a:cubicBezTo>
                    <a:cubicBezTo>
                      <a:pt x="20" y="14"/>
                      <a:pt x="19" y="11"/>
                      <a:pt x="17" y="12"/>
                    </a:cubicBezTo>
                    <a:cubicBezTo>
                      <a:pt x="17" y="7"/>
                      <a:pt x="12" y="11"/>
                      <a:pt x="14" y="6"/>
                    </a:cubicBezTo>
                    <a:cubicBezTo>
                      <a:pt x="6" y="15"/>
                      <a:pt x="6" y="15"/>
                      <a:pt x="6" y="15"/>
                    </a:cubicBezTo>
                    <a:cubicBezTo>
                      <a:pt x="5" y="12"/>
                      <a:pt x="3" y="13"/>
                      <a:pt x="1" y="13"/>
                    </a:cubicBezTo>
                    <a:cubicBezTo>
                      <a:pt x="5" y="13"/>
                      <a:pt x="0" y="20"/>
                      <a:pt x="5" y="22"/>
                    </a:cubicBezTo>
                    <a:cubicBezTo>
                      <a:pt x="11" y="20"/>
                      <a:pt x="22" y="18"/>
                      <a:pt x="31" y="21"/>
                    </a:cubicBezTo>
                    <a:cubicBezTo>
                      <a:pt x="31" y="14"/>
                      <a:pt x="36" y="21"/>
                      <a:pt x="37" y="16"/>
                    </a:cubicBezTo>
                    <a:cubicBezTo>
                      <a:pt x="38" y="22"/>
                      <a:pt x="38" y="22"/>
                      <a:pt x="38" y="22"/>
                    </a:cubicBezTo>
                    <a:cubicBezTo>
                      <a:pt x="43" y="20"/>
                      <a:pt x="37" y="18"/>
                      <a:pt x="38" y="16"/>
                    </a:cubicBezTo>
                    <a:cubicBezTo>
                      <a:pt x="40" y="15"/>
                      <a:pt x="42" y="19"/>
                      <a:pt x="42" y="21"/>
                    </a:cubicBezTo>
                    <a:cubicBezTo>
                      <a:pt x="46" y="21"/>
                      <a:pt x="43" y="19"/>
                      <a:pt x="44" y="16"/>
                    </a:cubicBezTo>
                    <a:cubicBezTo>
                      <a:pt x="47" y="23"/>
                      <a:pt x="47" y="23"/>
                      <a:pt x="47" y="23"/>
                    </a:cubicBezTo>
                    <a:cubicBezTo>
                      <a:pt x="59" y="21"/>
                      <a:pt x="74" y="16"/>
                      <a:pt x="88" y="20"/>
                    </a:cubicBezTo>
                    <a:cubicBezTo>
                      <a:pt x="87" y="15"/>
                      <a:pt x="87" y="15"/>
                      <a:pt x="87" y="15"/>
                    </a:cubicBezTo>
                    <a:cubicBezTo>
                      <a:pt x="93" y="18"/>
                      <a:pt x="97" y="6"/>
                      <a:pt x="102" y="15"/>
                    </a:cubicBezTo>
                    <a:cubicBezTo>
                      <a:pt x="104" y="11"/>
                      <a:pt x="104" y="11"/>
                      <a:pt x="104" y="11"/>
                    </a:cubicBezTo>
                    <a:cubicBezTo>
                      <a:pt x="103" y="13"/>
                      <a:pt x="105" y="18"/>
                      <a:pt x="104" y="21"/>
                    </a:cubicBezTo>
                    <a:cubicBezTo>
                      <a:pt x="105" y="19"/>
                      <a:pt x="107" y="21"/>
                      <a:pt x="109" y="20"/>
                    </a:cubicBezTo>
                    <a:cubicBezTo>
                      <a:pt x="106" y="17"/>
                      <a:pt x="106" y="17"/>
                      <a:pt x="106" y="17"/>
                    </a:cubicBezTo>
                    <a:cubicBezTo>
                      <a:pt x="108" y="14"/>
                      <a:pt x="110" y="16"/>
                      <a:pt x="111" y="19"/>
                    </a:cubicBezTo>
                    <a:cubicBezTo>
                      <a:pt x="115" y="15"/>
                      <a:pt x="108" y="12"/>
                      <a:pt x="107" y="8"/>
                    </a:cubicBezTo>
                    <a:cubicBezTo>
                      <a:pt x="101" y="16"/>
                      <a:pt x="101" y="0"/>
                      <a:pt x="95" y="3"/>
                    </a:cubicBezTo>
                    <a:cubicBezTo>
                      <a:pt x="91" y="6"/>
                      <a:pt x="95" y="8"/>
                      <a:pt x="95"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96" name="Freeform 1286"/>
              <p:cNvSpPr>
                <a:spLocks/>
              </p:cNvSpPr>
              <p:nvPr/>
            </p:nvSpPr>
            <p:spPr bwMode="auto">
              <a:xfrm>
                <a:off x="3850" y="2671"/>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97" name="Freeform 1287"/>
              <p:cNvSpPr>
                <a:spLocks/>
              </p:cNvSpPr>
              <p:nvPr/>
            </p:nvSpPr>
            <p:spPr bwMode="auto">
              <a:xfrm>
                <a:off x="3760" y="2664"/>
                <a:ext cx="2" cy="2"/>
              </a:xfrm>
              <a:custGeom>
                <a:avLst/>
                <a:gdLst>
                  <a:gd name="T0" fmla="*/ 2 w 2"/>
                  <a:gd name="T1" fmla="*/ 0 h 2"/>
                  <a:gd name="T2" fmla="*/ 1 w 2"/>
                  <a:gd name="T3" fmla="*/ 1 h 2"/>
                  <a:gd name="T4" fmla="*/ 2 w 2"/>
                  <a:gd name="T5" fmla="*/ 0 h 2"/>
                </a:gdLst>
                <a:ahLst/>
                <a:cxnLst>
                  <a:cxn ang="0">
                    <a:pos x="T0" y="T1"/>
                  </a:cxn>
                  <a:cxn ang="0">
                    <a:pos x="T2" y="T3"/>
                  </a:cxn>
                  <a:cxn ang="0">
                    <a:pos x="T4" y="T5"/>
                  </a:cxn>
                </a:cxnLst>
                <a:rect l="0" t="0" r="r" b="b"/>
                <a:pathLst>
                  <a:path w="2" h="2">
                    <a:moveTo>
                      <a:pt x="2" y="0"/>
                    </a:moveTo>
                    <a:cubicBezTo>
                      <a:pt x="1" y="1"/>
                      <a:pt x="1" y="1"/>
                      <a:pt x="1" y="1"/>
                    </a:cubicBezTo>
                    <a:cubicBezTo>
                      <a:pt x="0" y="2"/>
                      <a:pt x="1" y="1"/>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98" name="Freeform 1288"/>
              <p:cNvSpPr>
                <a:spLocks/>
              </p:cNvSpPr>
              <p:nvPr/>
            </p:nvSpPr>
            <p:spPr bwMode="auto">
              <a:xfrm>
                <a:off x="3856" y="2669"/>
                <a:ext cx="0" cy="1"/>
              </a:xfrm>
              <a:custGeom>
                <a:avLst/>
                <a:gdLst>
                  <a:gd name="T0" fmla="*/ 1 h 1"/>
                  <a:gd name="T1" fmla="*/ 0 h 1"/>
                  <a:gd name="T2" fmla="*/ 1 h 1"/>
                  <a:gd name="T3" fmla="*/ 1 h 1"/>
                </a:gdLst>
                <a:ahLst/>
                <a:cxnLst>
                  <a:cxn ang="0">
                    <a:pos x="0" y="T0"/>
                  </a:cxn>
                  <a:cxn ang="0">
                    <a:pos x="0" y="T1"/>
                  </a:cxn>
                  <a:cxn ang="0">
                    <a:pos x="0" y="T2"/>
                  </a:cxn>
                  <a:cxn ang="0">
                    <a:pos x="0" y="T3"/>
                  </a:cxn>
                </a:cxnLst>
                <a:rect l="0" t="0" r="r" b="b"/>
                <a:pathLst>
                  <a:path h="1">
                    <a:moveTo>
                      <a:pt x="0" y="1"/>
                    </a:moveTo>
                    <a:lnTo>
                      <a:pt x="0" y="0"/>
                    </a:lnTo>
                    <a:lnTo>
                      <a:pt x="0" y="1"/>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99" name="Freeform 1289"/>
              <p:cNvSpPr>
                <a:spLocks/>
              </p:cNvSpPr>
              <p:nvPr/>
            </p:nvSpPr>
            <p:spPr bwMode="auto">
              <a:xfrm>
                <a:off x="3857" y="2660"/>
                <a:ext cx="2" cy="2"/>
              </a:xfrm>
              <a:custGeom>
                <a:avLst/>
                <a:gdLst>
                  <a:gd name="T0" fmla="*/ 2 w 2"/>
                  <a:gd name="T1" fmla="*/ 0 h 2"/>
                  <a:gd name="T2" fmla="*/ 0 w 2"/>
                  <a:gd name="T3" fmla="*/ 0 h 2"/>
                  <a:gd name="T4" fmla="*/ 1 w 2"/>
                  <a:gd name="T5" fmla="*/ 2 h 2"/>
                  <a:gd name="T6" fmla="*/ 2 w 2"/>
                  <a:gd name="T7" fmla="*/ 0 h 2"/>
                </a:gdLst>
                <a:ahLst/>
                <a:cxnLst>
                  <a:cxn ang="0">
                    <a:pos x="T0" y="T1"/>
                  </a:cxn>
                  <a:cxn ang="0">
                    <a:pos x="T2" y="T3"/>
                  </a:cxn>
                  <a:cxn ang="0">
                    <a:pos x="T4" y="T5"/>
                  </a:cxn>
                  <a:cxn ang="0">
                    <a:pos x="T6" y="T7"/>
                  </a:cxn>
                </a:cxnLst>
                <a:rect l="0" t="0" r="r" b="b"/>
                <a:pathLst>
                  <a:path w="2" h="2">
                    <a:moveTo>
                      <a:pt x="2" y="0"/>
                    </a:moveTo>
                    <a:lnTo>
                      <a:pt x="0" y="0"/>
                    </a:lnTo>
                    <a:lnTo>
                      <a:pt x="1" y="2"/>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00" name="Freeform 1290"/>
              <p:cNvSpPr>
                <a:spLocks/>
              </p:cNvSpPr>
              <p:nvPr/>
            </p:nvSpPr>
            <p:spPr bwMode="auto">
              <a:xfrm>
                <a:off x="3746" y="2660"/>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01" name="Freeform 1291"/>
              <p:cNvSpPr>
                <a:spLocks/>
              </p:cNvSpPr>
              <p:nvPr/>
            </p:nvSpPr>
            <p:spPr bwMode="auto">
              <a:xfrm>
                <a:off x="3705" y="2659"/>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02" name="Freeform 1292"/>
              <p:cNvSpPr>
                <a:spLocks/>
              </p:cNvSpPr>
              <p:nvPr/>
            </p:nvSpPr>
            <p:spPr bwMode="auto">
              <a:xfrm>
                <a:off x="3590" y="2655"/>
                <a:ext cx="169" cy="29"/>
              </a:xfrm>
              <a:custGeom>
                <a:avLst/>
                <a:gdLst>
                  <a:gd name="T0" fmla="*/ 6 w 196"/>
                  <a:gd name="T1" fmla="*/ 16 h 33"/>
                  <a:gd name="T2" fmla="*/ 3 w 196"/>
                  <a:gd name="T3" fmla="*/ 23 h 33"/>
                  <a:gd name="T4" fmla="*/ 10 w 196"/>
                  <a:gd name="T5" fmla="*/ 26 h 33"/>
                  <a:gd name="T6" fmla="*/ 20 w 196"/>
                  <a:gd name="T7" fmla="*/ 22 h 33"/>
                  <a:gd name="T8" fmla="*/ 42 w 196"/>
                  <a:gd name="T9" fmla="*/ 21 h 33"/>
                  <a:gd name="T10" fmla="*/ 57 w 196"/>
                  <a:gd name="T11" fmla="*/ 23 h 33"/>
                  <a:gd name="T12" fmla="*/ 76 w 196"/>
                  <a:gd name="T13" fmla="*/ 17 h 33"/>
                  <a:gd name="T14" fmla="*/ 80 w 196"/>
                  <a:gd name="T15" fmla="*/ 19 h 33"/>
                  <a:gd name="T16" fmla="*/ 90 w 196"/>
                  <a:gd name="T17" fmla="*/ 21 h 33"/>
                  <a:gd name="T18" fmla="*/ 95 w 196"/>
                  <a:gd name="T19" fmla="*/ 10 h 33"/>
                  <a:gd name="T20" fmla="*/ 105 w 196"/>
                  <a:gd name="T21" fmla="*/ 10 h 33"/>
                  <a:gd name="T22" fmla="*/ 112 w 196"/>
                  <a:gd name="T23" fmla="*/ 14 h 33"/>
                  <a:gd name="T24" fmla="*/ 125 w 196"/>
                  <a:gd name="T25" fmla="*/ 14 h 33"/>
                  <a:gd name="T26" fmla="*/ 139 w 196"/>
                  <a:gd name="T27" fmla="*/ 16 h 33"/>
                  <a:gd name="T28" fmla="*/ 150 w 196"/>
                  <a:gd name="T29" fmla="*/ 13 h 33"/>
                  <a:gd name="T30" fmla="*/ 158 w 196"/>
                  <a:gd name="T31" fmla="*/ 9 h 33"/>
                  <a:gd name="T32" fmla="*/ 161 w 196"/>
                  <a:gd name="T33" fmla="*/ 14 h 33"/>
                  <a:gd name="T34" fmla="*/ 168 w 196"/>
                  <a:gd name="T35" fmla="*/ 13 h 33"/>
                  <a:gd name="T36" fmla="*/ 195 w 196"/>
                  <a:gd name="T37" fmla="*/ 14 h 33"/>
                  <a:gd name="T38" fmla="*/ 181 w 196"/>
                  <a:gd name="T39" fmla="*/ 12 h 33"/>
                  <a:gd name="T40" fmla="*/ 179 w 196"/>
                  <a:gd name="T41" fmla="*/ 15 h 33"/>
                  <a:gd name="T42" fmla="*/ 176 w 196"/>
                  <a:gd name="T43" fmla="*/ 4 h 33"/>
                  <a:gd name="T44" fmla="*/ 172 w 196"/>
                  <a:gd name="T45" fmla="*/ 2 h 33"/>
                  <a:gd name="T46" fmla="*/ 163 w 196"/>
                  <a:gd name="T47" fmla="*/ 4 h 33"/>
                  <a:gd name="T48" fmla="*/ 155 w 196"/>
                  <a:gd name="T49" fmla="*/ 2 h 33"/>
                  <a:gd name="T50" fmla="*/ 142 w 196"/>
                  <a:gd name="T51" fmla="*/ 2 h 33"/>
                  <a:gd name="T52" fmla="*/ 131 w 196"/>
                  <a:gd name="T53" fmla="*/ 5 h 33"/>
                  <a:gd name="T54" fmla="*/ 131 w 196"/>
                  <a:gd name="T55" fmla="*/ 3 h 33"/>
                  <a:gd name="T56" fmla="*/ 128 w 196"/>
                  <a:gd name="T57" fmla="*/ 3 h 33"/>
                  <a:gd name="T58" fmla="*/ 119 w 196"/>
                  <a:gd name="T59" fmla="*/ 5 h 33"/>
                  <a:gd name="T60" fmla="*/ 111 w 196"/>
                  <a:gd name="T61" fmla="*/ 8 h 33"/>
                  <a:gd name="T62" fmla="*/ 108 w 196"/>
                  <a:gd name="T63" fmla="*/ 3 h 33"/>
                  <a:gd name="T64" fmla="*/ 97 w 196"/>
                  <a:gd name="T65" fmla="*/ 3 h 33"/>
                  <a:gd name="T66" fmla="*/ 93 w 196"/>
                  <a:gd name="T67" fmla="*/ 8 h 33"/>
                  <a:gd name="T68" fmla="*/ 80 w 196"/>
                  <a:gd name="T69" fmla="*/ 10 h 33"/>
                  <a:gd name="T70" fmla="*/ 61 w 196"/>
                  <a:gd name="T71" fmla="*/ 13 h 33"/>
                  <a:gd name="T72" fmla="*/ 56 w 196"/>
                  <a:gd name="T73" fmla="*/ 12 h 33"/>
                  <a:gd name="T74" fmla="*/ 36 w 196"/>
                  <a:gd name="T75" fmla="*/ 14 h 33"/>
                  <a:gd name="T76" fmla="*/ 44 w 196"/>
                  <a:gd name="T77" fmla="*/ 19 h 33"/>
                  <a:gd name="T78" fmla="*/ 35 w 196"/>
                  <a:gd name="T79" fmla="*/ 1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6" h="33">
                    <a:moveTo>
                      <a:pt x="16" y="10"/>
                    </a:moveTo>
                    <a:cubicBezTo>
                      <a:pt x="13" y="11"/>
                      <a:pt x="9" y="13"/>
                      <a:pt x="6" y="16"/>
                    </a:cubicBezTo>
                    <a:cubicBezTo>
                      <a:pt x="7" y="14"/>
                      <a:pt x="7" y="14"/>
                      <a:pt x="7" y="14"/>
                    </a:cubicBezTo>
                    <a:cubicBezTo>
                      <a:pt x="5" y="15"/>
                      <a:pt x="0" y="19"/>
                      <a:pt x="3" y="23"/>
                    </a:cubicBezTo>
                    <a:cubicBezTo>
                      <a:pt x="4" y="21"/>
                      <a:pt x="4" y="21"/>
                      <a:pt x="4" y="21"/>
                    </a:cubicBezTo>
                    <a:cubicBezTo>
                      <a:pt x="8" y="17"/>
                      <a:pt x="7" y="25"/>
                      <a:pt x="10" y="26"/>
                    </a:cubicBezTo>
                    <a:cubicBezTo>
                      <a:pt x="14" y="25"/>
                      <a:pt x="16" y="16"/>
                      <a:pt x="19" y="18"/>
                    </a:cubicBezTo>
                    <a:cubicBezTo>
                      <a:pt x="21" y="18"/>
                      <a:pt x="21" y="20"/>
                      <a:pt x="20" y="22"/>
                    </a:cubicBezTo>
                    <a:cubicBezTo>
                      <a:pt x="24" y="23"/>
                      <a:pt x="25" y="16"/>
                      <a:pt x="27" y="15"/>
                    </a:cubicBezTo>
                    <a:cubicBezTo>
                      <a:pt x="28" y="33"/>
                      <a:pt x="37" y="10"/>
                      <a:pt x="42" y="21"/>
                    </a:cubicBezTo>
                    <a:cubicBezTo>
                      <a:pt x="46" y="20"/>
                      <a:pt x="50" y="22"/>
                      <a:pt x="54" y="18"/>
                    </a:cubicBezTo>
                    <a:cubicBezTo>
                      <a:pt x="52" y="22"/>
                      <a:pt x="58" y="18"/>
                      <a:pt x="57" y="23"/>
                    </a:cubicBezTo>
                    <a:cubicBezTo>
                      <a:pt x="58" y="13"/>
                      <a:pt x="68" y="28"/>
                      <a:pt x="69" y="15"/>
                    </a:cubicBezTo>
                    <a:cubicBezTo>
                      <a:pt x="74" y="18"/>
                      <a:pt x="69" y="14"/>
                      <a:pt x="76" y="17"/>
                    </a:cubicBezTo>
                    <a:cubicBezTo>
                      <a:pt x="76" y="18"/>
                      <a:pt x="74" y="18"/>
                      <a:pt x="74" y="19"/>
                    </a:cubicBezTo>
                    <a:cubicBezTo>
                      <a:pt x="77" y="21"/>
                      <a:pt x="78" y="13"/>
                      <a:pt x="80" y="19"/>
                    </a:cubicBezTo>
                    <a:cubicBezTo>
                      <a:pt x="85" y="20"/>
                      <a:pt x="81" y="16"/>
                      <a:pt x="84" y="12"/>
                    </a:cubicBezTo>
                    <a:cubicBezTo>
                      <a:pt x="89" y="14"/>
                      <a:pt x="88" y="15"/>
                      <a:pt x="90" y="21"/>
                    </a:cubicBezTo>
                    <a:cubicBezTo>
                      <a:pt x="91" y="14"/>
                      <a:pt x="94" y="17"/>
                      <a:pt x="97" y="14"/>
                    </a:cubicBezTo>
                    <a:cubicBezTo>
                      <a:pt x="96" y="14"/>
                      <a:pt x="92" y="13"/>
                      <a:pt x="95" y="10"/>
                    </a:cubicBezTo>
                    <a:cubicBezTo>
                      <a:pt x="101" y="11"/>
                      <a:pt x="99" y="6"/>
                      <a:pt x="105" y="5"/>
                    </a:cubicBezTo>
                    <a:cubicBezTo>
                      <a:pt x="108" y="11"/>
                      <a:pt x="99" y="5"/>
                      <a:pt x="105" y="10"/>
                    </a:cubicBezTo>
                    <a:cubicBezTo>
                      <a:pt x="101" y="13"/>
                      <a:pt x="98" y="13"/>
                      <a:pt x="96" y="18"/>
                    </a:cubicBezTo>
                    <a:cubicBezTo>
                      <a:pt x="101" y="18"/>
                      <a:pt x="107" y="17"/>
                      <a:pt x="112" y="14"/>
                    </a:cubicBezTo>
                    <a:cubicBezTo>
                      <a:pt x="115" y="15"/>
                      <a:pt x="111" y="17"/>
                      <a:pt x="113" y="18"/>
                    </a:cubicBezTo>
                    <a:cubicBezTo>
                      <a:pt x="118" y="21"/>
                      <a:pt x="121" y="11"/>
                      <a:pt x="125" y="14"/>
                    </a:cubicBezTo>
                    <a:cubicBezTo>
                      <a:pt x="125" y="18"/>
                      <a:pt x="125" y="18"/>
                      <a:pt x="125" y="18"/>
                    </a:cubicBezTo>
                    <a:cubicBezTo>
                      <a:pt x="127" y="13"/>
                      <a:pt x="134" y="18"/>
                      <a:pt x="139" y="16"/>
                    </a:cubicBezTo>
                    <a:cubicBezTo>
                      <a:pt x="138" y="14"/>
                      <a:pt x="138" y="13"/>
                      <a:pt x="138" y="12"/>
                    </a:cubicBezTo>
                    <a:cubicBezTo>
                      <a:pt x="138" y="21"/>
                      <a:pt x="145" y="7"/>
                      <a:pt x="150" y="13"/>
                    </a:cubicBezTo>
                    <a:cubicBezTo>
                      <a:pt x="149" y="8"/>
                      <a:pt x="154" y="4"/>
                      <a:pt x="157" y="4"/>
                    </a:cubicBezTo>
                    <a:cubicBezTo>
                      <a:pt x="158" y="5"/>
                      <a:pt x="158" y="8"/>
                      <a:pt x="158" y="9"/>
                    </a:cubicBezTo>
                    <a:cubicBezTo>
                      <a:pt x="153" y="6"/>
                      <a:pt x="153" y="15"/>
                      <a:pt x="149" y="18"/>
                    </a:cubicBezTo>
                    <a:cubicBezTo>
                      <a:pt x="153" y="15"/>
                      <a:pt x="158" y="18"/>
                      <a:pt x="161" y="14"/>
                    </a:cubicBezTo>
                    <a:cubicBezTo>
                      <a:pt x="159" y="18"/>
                      <a:pt x="159" y="18"/>
                      <a:pt x="159" y="18"/>
                    </a:cubicBezTo>
                    <a:cubicBezTo>
                      <a:pt x="164" y="19"/>
                      <a:pt x="163" y="8"/>
                      <a:pt x="168" y="13"/>
                    </a:cubicBezTo>
                    <a:cubicBezTo>
                      <a:pt x="167" y="16"/>
                      <a:pt x="167" y="16"/>
                      <a:pt x="167" y="16"/>
                    </a:cubicBezTo>
                    <a:cubicBezTo>
                      <a:pt x="177" y="15"/>
                      <a:pt x="188" y="21"/>
                      <a:pt x="195" y="14"/>
                    </a:cubicBezTo>
                    <a:cubicBezTo>
                      <a:pt x="196" y="11"/>
                      <a:pt x="192" y="5"/>
                      <a:pt x="192" y="3"/>
                    </a:cubicBezTo>
                    <a:cubicBezTo>
                      <a:pt x="187" y="5"/>
                      <a:pt x="185" y="10"/>
                      <a:pt x="181" y="12"/>
                    </a:cubicBezTo>
                    <a:cubicBezTo>
                      <a:pt x="181" y="7"/>
                      <a:pt x="181" y="7"/>
                      <a:pt x="181" y="7"/>
                    </a:cubicBezTo>
                    <a:cubicBezTo>
                      <a:pt x="181" y="11"/>
                      <a:pt x="177" y="13"/>
                      <a:pt x="179" y="15"/>
                    </a:cubicBezTo>
                    <a:cubicBezTo>
                      <a:pt x="176" y="18"/>
                      <a:pt x="177" y="11"/>
                      <a:pt x="174" y="14"/>
                    </a:cubicBezTo>
                    <a:cubicBezTo>
                      <a:pt x="174" y="9"/>
                      <a:pt x="176" y="8"/>
                      <a:pt x="176" y="4"/>
                    </a:cubicBezTo>
                    <a:cubicBezTo>
                      <a:pt x="173" y="6"/>
                      <a:pt x="173" y="6"/>
                      <a:pt x="173" y="6"/>
                    </a:cubicBezTo>
                    <a:cubicBezTo>
                      <a:pt x="174" y="4"/>
                      <a:pt x="171" y="4"/>
                      <a:pt x="172" y="2"/>
                    </a:cubicBezTo>
                    <a:cubicBezTo>
                      <a:pt x="167" y="9"/>
                      <a:pt x="165" y="0"/>
                      <a:pt x="160" y="3"/>
                    </a:cubicBezTo>
                    <a:cubicBezTo>
                      <a:pt x="163" y="4"/>
                      <a:pt x="163" y="4"/>
                      <a:pt x="163" y="4"/>
                    </a:cubicBezTo>
                    <a:cubicBezTo>
                      <a:pt x="163" y="7"/>
                      <a:pt x="161" y="6"/>
                      <a:pt x="160" y="7"/>
                    </a:cubicBezTo>
                    <a:cubicBezTo>
                      <a:pt x="158" y="3"/>
                      <a:pt x="157" y="4"/>
                      <a:pt x="155" y="2"/>
                    </a:cubicBezTo>
                    <a:cubicBezTo>
                      <a:pt x="152" y="4"/>
                      <a:pt x="151" y="9"/>
                      <a:pt x="148" y="9"/>
                    </a:cubicBezTo>
                    <a:cubicBezTo>
                      <a:pt x="149" y="4"/>
                      <a:pt x="143" y="6"/>
                      <a:pt x="142" y="2"/>
                    </a:cubicBezTo>
                    <a:cubicBezTo>
                      <a:pt x="141" y="7"/>
                      <a:pt x="136" y="4"/>
                      <a:pt x="135" y="7"/>
                    </a:cubicBezTo>
                    <a:cubicBezTo>
                      <a:pt x="134" y="8"/>
                      <a:pt x="131" y="8"/>
                      <a:pt x="131" y="5"/>
                    </a:cubicBezTo>
                    <a:cubicBezTo>
                      <a:pt x="133" y="4"/>
                      <a:pt x="133" y="4"/>
                      <a:pt x="133" y="4"/>
                    </a:cubicBezTo>
                    <a:cubicBezTo>
                      <a:pt x="131" y="3"/>
                      <a:pt x="131" y="3"/>
                      <a:pt x="131" y="3"/>
                    </a:cubicBezTo>
                    <a:cubicBezTo>
                      <a:pt x="131" y="2"/>
                      <a:pt x="131" y="2"/>
                      <a:pt x="131" y="2"/>
                    </a:cubicBezTo>
                    <a:cubicBezTo>
                      <a:pt x="130" y="2"/>
                      <a:pt x="130" y="6"/>
                      <a:pt x="128" y="3"/>
                    </a:cubicBezTo>
                    <a:cubicBezTo>
                      <a:pt x="128" y="2"/>
                      <a:pt x="129" y="2"/>
                      <a:pt x="130" y="1"/>
                    </a:cubicBezTo>
                    <a:cubicBezTo>
                      <a:pt x="126" y="1"/>
                      <a:pt x="123" y="10"/>
                      <a:pt x="119" y="5"/>
                    </a:cubicBezTo>
                    <a:cubicBezTo>
                      <a:pt x="119" y="8"/>
                      <a:pt x="114" y="8"/>
                      <a:pt x="115" y="14"/>
                    </a:cubicBezTo>
                    <a:cubicBezTo>
                      <a:pt x="114" y="12"/>
                      <a:pt x="114" y="7"/>
                      <a:pt x="111" y="8"/>
                    </a:cubicBezTo>
                    <a:cubicBezTo>
                      <a:pt x="109" y="13"/>
                      <a:pt x="107" y="6"/>
                      <a:pt x="105" y="9"/>
                    </a:cubicBezTo>
                    <a:cubicBezTo>
                      <a:pt x="108" y="4"/>
                      <a:pt x="105" y="8"/>
                      <a:pt x="108" y="3"/>
                    </a:cubicBezTo>
                    <a:cubicBezTo>
                      <a:pt x="105" y="1"/>
                      <a:pt x="102" y="7"/>
                      <a:pt x="98" y="7"/>
                    </a:cubicBezTo>
                    <a:cubicBezTo>
                      <a:pt x="97" y="3"/>
                      <a:pt x="97" y="3"/>
                      <a:pt x="97" y="3"/>
                    </a:cubicBezTo>
                    <a:cubicBezTo>
                      <a:pt x="96" y="4"/>
                      <a:pt x="94" y="9"/>
                      <a:pt x="93" y="4"/>
                    </a:cubicBezTo>
                    <a:cubicBezTo>
                      <a:pt x="93" y="8"/>
                      <a:pt x="93" y="8"/>
                      <a:pt x="93" y="8"/>
                    </a:cubicBezTo>
                    <a:cubicBezTo>
                      <a:pt x="90" y="6"/>
                      <a:pt x="86" y="7"/>
                      <a:pt x="83" y="4"/>
                    </a:cubicBezTo>
                    <a:cubicBezTo>
                      <a:pt x="80" y="10"/>
                      <a:pt x="80" y="10"/>
                      <a:pt x="80" y="10"/>
                    </a:cubicBezTo>
                    <a:cubicBezTo>
                      <a:pt x="75" y="3"/>
                      <a:pt x="69" y="10"/>
                      <a:pt x="66" y="16"/>
                    </a:cubicBezTo>
                    <a:cubicBezTo>
                      <a:pt x="64" y="15"/>
                      <a:pt x="61" y="14"/>
                      <a:pt x="61" y="13"/>
                    </a:cubicBezTo>
                    <a:cubicBezTo>
                      <a:pt x="63" y="10"/>
                      <a:pt x="63" y="10"/>
                      <a:pt x="63" y="10"/>
                    </a:cubicBezTo>
                    <a:cubicBezTo>
                      <a:pt x="61" y="10"/>
                      <a:pt x="58" y="6"/>
                      <a:pt x="56" y="12"/>
                    </a:cubicBezTo>
                    <a:cubicBezTo>
                      <a:pt x="54" y="14"/>
                      <a:pt x="54" y="8"/>
                      <a:pt x="53" y="7"/>
                    </a:cubicBezTo>
                    <a:cubicBezTo>
                      <a:pt x="47" y="15"/>
                      <a:pt x="37" y="2"/>
                      <a:pt x="36" y="14"/>
                    </a:cubicBezTo>
                    <a:cubicBezTo>
                      <a:pt x="38" y="14"/>
                      <a:pt x="42" y="16"/>
                      <a:pt x="46" y="15"/>
                    </a:cubicBezTo>
                    <a:cubicBezTo>
                      <a:pt x="45" y="17"/>
                      <a:pt x="46" y="19"/>
                      <a:pt x="44" y="19"/>
                    </a:cubicBezTo>
                    <a:cubicBezTo>
                      <a:pt x="40" y="20"/>
                      <a:pt x="38" y="16"/>
                      <a:pt x="34" y="18"/>
                    </a:cubicBezTo>
                    <a:cubicBezTo>
                      <a:pt x="35" y="10"/>
                      <a:pt x="35" y="10"/>
                      <a:pt x="35" y="10"/>
                    </a:cubicBezTo>
                    <a:cubicBezTo>
                      <a:pt x="28" y="2"/>
                      <a:pt x="22" y="20"/>
                      <a:pt x="16"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03" name="Freeform 1293"/>
              <p:cNvSpPr>
                <a:spLocks/>
              </p:cNvSpPr>
              <p:nvPr/>
            </p:nvSpPr>
            <p:spPr bwMode="auto">
              <a:xfrm>
                <a:off x="3646" y="2660"/>
                <a:ext cx="3" cy="3"/>
              </a:xfrm>
              <a:custGeom>
                <a:avLst/>
                <a:gdLst>
                  <a:gd name="T0" fmla="*/ 3 w 3"/>
                  <a:gd name="T1" fmla="*/ 4 h 4"/>
                  <a:gd name="T2" fmla="*/ 0 w 3"/>
                  <a:gd name="T3" fmla="*/ 0 h 4"/>
                  <a:gd name="T4" fmla="*/ 0 w 3"/>
                  <a:gd name="T5" fmla="*/ 4 h 4"/>
                  <a:gd name="T6" fmla="*/ 3 w 3"/>
                  <a:gd name="T7" fmla="*/ 4 h 4"/>
                </a:gdLst>
                <a:ahLst/>
                <a:cxnLst>
                  <a:cxn ang="0">
                    <a:pos x="T0" y="T1"/>
                  </a:cxn>
                  <a:cxn ang="0">
                    <a:pos x="T2" y="T3"/>
                  </a:cxn>
                  <a:cxn ang="0">
                    <a:pos x="T4" y="T5"/>
                  </a:cxn>
                  <a:cxn ang="0">
                    <a:pos x="T6" y="T7"/>
                  </a:cxn>
                </a:cxnLst>
                <a:rect l="0" t="0" r="r" b="b"/>
                <a:pathLst>
                  <a:path w="3" h="4">
                    <a:moveTo>
                      <a:pt x="3" y="4"/>
                    </a:moveTo>
                    <a:cubicBezTo>
                      <a:pt x="0" y="0"/>
                      <a:pt x="0" y="0"/>
                      <a:pt x="0" y="0"/>
                    </a:cubicBezTo>
                    <a:cubicBezTo>
                      <a:pt x="0" y="4"/>
                      <a:pt x="0" y="4"/>
                      <a:pt x="0" y="4"/>
                    </a:cubicBezTo>
                    <a:cubicBezTo>
                      <a:pt x="1" y="3"/>
                      <a:pt x="2" y="3"/>
                      <a:pt x="3"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04" name="Freeform 1294"/>
              <p:cNvSpPr>
                <a:spLocks/>
              </p:cNvSpPr>
              <p:nvPr/>
            </p:nvSpPr>
            <p:spPr bwMode="auto">
              <a:xfrm>
                <a:off x="3644" y="2663"/>
                <a:ext cx="2" cy="1"/>
              </a:xfrm>
              <a:custGeom>
                <a:avLst/>
                <a:gdLst>
                  <a:gd name="T0" fmla="*/ 2 w 2"/>
                  <a:gd name="T1" fmla="*/ 0 h 1"/>
                  <a:gd name="T2" fmla="*/ 0 w 2"/>
                  <a:gd name="T3" fmla="*/ 1 h 1"/>
                  <a:gd name="T4" fmla="*/ 2 w 2"/>
                  <a:gd name="T5" fmla="*/ 1 h 1"/>
                  <a:gd name="T6" fmla="*/ 2 w 2"/>
                  <a:gd name="T7" fmla="*/ 0 h 1"/>
                </a:gdLst>
                <a:ahLst/>
                <a:cxnLst>
                  <a:cxn ang="0">
                    <a:pos x="T0" y="T1"/>
                  </a:cxn>
                  <a:cxn ang="0">
                    <a:pos x="T2" y="T3"/>
                  </a:cxn>
                  <a:cxn ang="0">
                    <a:pos x="T4" y="T5"/>
                  </a:cxn>
                  <a:cxn ang="0">
                    <a:pos x="T6" y="T7"/>
                  </a:cxn>
                </a:cxnLst>
                <a:rect l="0" t="0" r="r" b="b"/>
                <a:pathLst>
                  <a:path w="2" h="1">
                    <a:moveTo>
                      <a:pt x="2" y="0"/>
                    </a:moveTo>
                    <a:cubicBezTo>
                      <a:pt x="0" y="1"/>
                      <a:pt x="0" y="1"/>
                      <a:pt x="0" y="1"/>
                    </a:cubicBezTo>
                    <a:cubicBezTo>
                      <a:pt x="1" y="1"/>
                      <a:pt x="1" y="1"/>
                      <a:pt x="2" y="1"/>
                    </a:cubicBez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05" name="Freeform 1295"/>
              <p:cNvSpPr>
                <a:spLocks/>
              </p:cNvSpPr>
              <p:nvPr/>
            </p:nvSpPr>
            <p:spPr bwMode="auto">
              <a:xfrm>
                <a:off x="3591" y="2664"/>
                <a:ext cx="3" cy="2"/>
              </a:xfrm>
              <a:custGeom>
                <a:avLst/>
                <a:gdLst>
                  <a:gd name="T0" fmla="*/ 4 w 4"/>
                  <a:gd name="T1" fmla="*/ 1 h 2"/>
                  <a:gd name="T2" fmla="*/ 0 w 4"/>
                  <a:gd name="T3" fmla="*/ 1 h 2"/>
                  <a:gd name="T4" fmla="*/ 4 w 4"/>
                  <a:gd name="T5" fmla="*/ 1 h 2"/>
                </a:gdLst>
                <a:ahLst/>
                <a:cxnLst>
                  <a:cxn ang="0">
                    <a:pos x="T0" y="T1"/>
                  </a:cxn>
                  <a:cxn ang="0">
                    <a:pos x="T2" y="T3"/>
                  </a:cxn>
                  <a:cxn ang="0">
                    <a:pos x="T4" y="T5"/>
                  </a:cxn>
                </a:cxnLst>
                <a:rect l="0" t="0" r="r" b="b"/>
                <a:pathLst>
                  <a:path w="4" h="2">
                    <a:moveTo>
                      <a:pt x="4" y="1"/>
                    </a:moveTo>
                    <a:cubicBezTo>
                      <a:pt x="3" y="1"/>
                      <a:pt x="2" y="0"/>
                      <a:pt x="0" y="1"/>
                    </a:cubicBezTo>
                    <a:cubicBezTo>
                      <a:pt x="1" y="2"/>
                      <a:pt x="3" y="2"/>
                      <a:pt x="4"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06" name="Freeform 1296"/>
              <p:cNvSpPr>
                <a:spLocks/>
              </p:cNvSpPr>
              <p:nvPr/>
            </p:nvSpPr>
            <p:spPr bwMode="auto">
              <a:xfrm>
                <a:off x="3591" y="2666"/>
                <a:ext cx="2" cy="2"/>
              </a:xfrm>
              <a:custGeom>
                <a:avLst/>
                <a:gdLst>
                  <a:gd name="T0" fmla="*/ 0 w 2"/>
                  <a:gd name="T1" fmla="*/ 0 h 2"/>
                  <a:gd name="T2" fmla="*/ 2 w 2"/>
                  <a:gd name="T3" fmla="*/ 2 h 2"/>
                  <a:gd name="T4" fmla="*/ 2 w 2"/>
                  <a:gd name="T5" fmla="*/ 1 h 2"/>
                  <a:gd name="T6" fmla="*/ 0 w 2"/>
                  <a:gd name="T7" fmla="*/ 0 h 2"/>
                </a:gdLst>
                <a:ahLst/>
                <a:cxnLst>
                  <a:cxn ang="0">
                    <a:pos x="T0" y="T1"/>
                  </a:cxn>
                  <a:cxn ang="0">
                    <a:pos x="T2" y="T3"/>
                  </a:cxn>
                  <a:cxn ang="0">
                    <a:pos x="T4" y="T5"/>
                  </a:cxn>
                  <a:cxn ang="0">
                    <a:pos x="T6" y="T7"/>
                  </a:cxn>
                </a:cxnLst>
                <a:rect l="0" t="0" r="r" b="b"/>
                <a:pathLst>
                  <a:path w="2" h="2">
                    <a:moveTo>
                      <a:pt x="0" y="0"/>
                    </a:moveTo>
                    <a:lnTo>
                      <a:pt x="2" y="2"/>
                    </a:lnTo>
                    <a:lnTo>
                      <a:pt x="2"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07" name="Freeform 1297"/>
              <p:cNvSpPr>
                <a:spLocks/>
              </p:cNvSpPr>
              <p:nvPr/>
            </p:nvSpPr>
            <p:spPr bwMode="auto">
              <a:xfrm>
                <a:off x="3502" y="2662"/>
                <a:ext cx="89" cy="23"/>
              </a:xfrm>
              <a:custGeom>
                <a:avLst/>
                <a:gdLst>
                  <a:gd name="T0" fmla="*/ 18 w 103"/>
                  <a:gd name="T1" fmla="*/ 11 h 26"/>
                  <a:gd name="T2" fmla="*/ 13 w 103"/>
                  <a:gd name="T3" fmla="*/ 16 h 26"/>
                  <a:gd name="T4" fmla="*/ 9 w 103"/>
                  <a:gd name="T5" fmla="*/ 12 h 26"/>
                  <a:gd name="T6" fmla="*/ 2 w 103"/>
                  <a:gd name="T7" fmla="*/ 20 h 26"/>
                  <a:gd name="T8" fmla="*/ 51 w 103"/>
                  <a:gd name="T9" fmla="*/ 16 h 26"/>
                  <a:gd name="T10" fmla="*/ 48 w 103"/>
                  <a:gd name="T11" fmla="*/ 19 h 26"/>
                  <a:gd name="T12" fmla="*/ 66 w 103"/>
                  <a:gd name="T13" fmla="*/ 13 h 26"/>
                  <a:gd name="T14" fmla="*/ 65 w 103"/>
                  <a:gd name="T15" fmla="*/ 20 h 26"/>
                  <a:gd name="T16" fmla="*/ 77 w 103"/>
                  <a:gd name="T17" fmla="*/ 17 h 26"/>
                  <a:gd name="T18" fmla="*/ 76 w 103"/>
                  <a:gd name="T19" fmla="*/ 15 h 26"/>
                  <a:gd name="T20" fmla="*/ 79 w 103"/>
                  <a:gd name="T21" fmla="*/ 16 h 26"/>
                  <a:gd name="T22" fmla="*/ 78 w 103"/>
                  <a:gd name="T23" fmla="*/ 15 h 26"/>
                  <a:gd name="T24" fmla="*/ 85 w 103"/>
                  <a:gd name="T25" fmla="*/ 14 h 26"/>
                  <a:gd name="T26" fmla="*/ 83 w 103"/>
                  <a:gd name="T27" fmla="*/ 16 h 26"/>
                  <a:gd name="T28" fmla="*/ 89 w 103"/>
                  <a:gd name="T29" fmla="*/ 14 h 26"/>
                  <a:gd name="T30" fmla="*/ 89 w 103"/>
                  <a:gd name="T31" fmla="*/ 17 h 26"/>
                  <a:gd name="T32" fmla="*/ 102 w 103"/>
                  <a:gd name="T33" fmla="*/ 12 h 26"/>
                  <a:gd name="T34" fmla="*/ 103 w 103"/>
                  <a:gd name="T35" fmla="*/ 8 h 26"/>
                  <a:gd name="T36" fmla="*/ 92 w 103"/>
                  <a:gd name="T37" fmla="*/ 11 h 26"/>
                  <a:gd name="T38" fmla="*/ 93 w 103"/>
                  <a:gd name="T39" fmla="*/ 11 h 26"/>
                  <a:gd name="T40" fmla="*/ 85 w 103"/>
                  <a:gd name="T41" fmla="*/ 13 h 26"/>
                  <a:gd name="T42" fmla="*/ 90 w 103"/>
                  <a:gd name="T43" fmla="*/ 7 h 26"/>
                  <a:gd name="T44" fmla="*/ 78 w 103"/>
                  <a:gd name="T45" fmla="*/ 3 h 26"/>
                  <a:gd name="T46" fmla="*/ 78 w 103"/>
                  <a:gd name="T47" fmla="*/ 3 h 26"/>
                  <a:gd name="T48" fmla="*/ 75 w 103"/>
                  <a:gd name="T49" fmla="*/ 5 h 26"/>
                  <a:gd name="T50" fmla="*/ 77 w 103"/>
                  <a:gd name="T51" fmla="*/ 7 h 26"/>
                  <a:gd name="T52" fmla="*/ 75 w 103"/>
                  <a:gd name="T53" fmla="*/ 14 h 26"/>
                  <a:gd name="T54" fmla="*/ 71 w 103"/>
                  <a:gd name="T55" fmla="*/ 14 h 26"/>
                  <a:gd name="T56" fmla="*/ 74 w 103"/>
                  <a:gd name="T57" fmla="*/ 9 h 26"/>
                  <a:gd name="T58" fmla="*/ 71 w 103"/>
                  <a:gd name="T59" fmla="*/ 11 h 26"/>
                  <a:gd name="T60" fmla="*/ 67 w 103"/>
                  <a:gd name="T61" fmla="*/ 5 h 26"/>
                  <a:gd name="T62" fmla="*/ 67 w 103"/>
                  <a:gd name="T63" fmla="*/ 11 h 26"/>
                  <a:gd name="T64" fmla="*/ 47 w 103"/>
                  <a:gd name="T65" fmla="*/ 11 h 26"/>
                  <a:gd name="T66" fmla="*/ 50 w 103"/>
                  <a:gd name="T67" fmla="*/ 8 h 26"/>
                  <a:gd name="T68" fmla="*/ 46 w 103"/>
                  <a:gd name="T69" fmla="*/ 12 h 26"/>
                  <a:gd name="T70" fmla="*/ 34 w 103"/>
                  <a:gd name="T71" fmla="*/ 10 h 26"/>
                  <a:gd name="T72" fmla="*/ 35 w 103"/>
                  <a:gd name="T73" fmla="*/ 13 h 26"/>
                  <a:gd name="T74" fmla="*/ 22 w 103"/>
                  <a:gd name="T75" fmla="*/ 12 h 26"/>
                  <a:gd name="T76" fmla="*/ 22 w 103"/>
                  <a:gd name="T77" fmla="*/ 12 h 26"/>
                  <a:gd name="T78" fmla="*/ 16 w 103"/>
                  <a:gd name="T79" fmla="*/ 18 h 26"/>
                  <a:gd name="T80" fmla="*/ 18 w 103"/>
                  <a:gd name="T81"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3" h="26">
                    <a:moveTo>
                      <a:pt x="18" y="11"/>
                    </a:moveTo>
                    <a:cubicBezTo>
                      <a:pt x="13" y="16"/>
                      <a:pt x="13" y="16"/>
                      <a:pt x="13" y="16"/>
                    </a:cubicBezTo>
                    <a:cubicBezTo>
                      <a:pt x="13" y="14"/>
                      <a:pt x="7" y="16"/>
                      <a:pt x="9" y="12"/>
                    </a:cubicBezTo>
                    <a:cubicBezTo>
                      <a:pt x="6" y="18"/>
                      <a:pt x="0" y="13"/>
                      <a:pt x="2" y="20"/>
                    </a:cubicBezTo>
                    <a:cubicBezTo>
                      <a:pt x="16" y="18"/>
                      <a:pt x="35" y="23"/>
                      <a:pt x="51" y="16"/>
                    </a:cubicBezTo>
                    <a:cubicBezTo>
                      <a:pt x="48" y="19"/>
                      <a:pt x="48" y="19"/>
                      <a:pt x="48" y="19"/>
                    </a:cubicBezTo>
                    <a:cubicBezTo>
                      <a:pt x="57" y="13"/>
                      <a:pt x="60" y="26"/>
                      <a:pt x="66" y="13"/>
                    </a:cubicBezTo>
                    <a:cubicBezTo>
                      <a:pt x="65" y="20"/>
                      <a:pt x="65" y="20"/>
                      <a:pt x="65" y="20"/>
                    </a:cubicBezTo>
                    <a:cubicBezTo>
                      <a:pt x="69" y="22"/>
                      <a:pt x="73" y="11"/>
                      <a:pt x="77" y="17"/>
                    </a:cubicBezTo>
                    <a:cubicBezTo>
                      <a:pt x="76" y="15"/>
                      <a:pt x="76" y="15"/>
                      <a:pt x="76" y="15"/>
                    </a:cubicBezTo>
                    <a:cubicBezTo>
                      <a:pt x="79" y="16"/>
                      <a:pt x="79" y="16"/>
                      <a:pt x="79" y="16"/>
                    </a:cubicBezTo>
                    <a:cubicBezTo>
                      <a:pt x="78" y="15"/>
                      <a:pt x="78" y="15"/>
                      <a:pt x="78" y="15"/>
                    </a:cubicBezTo>
                    <a:cubicBezTo>
                      <a:pt x="81" y="12"/>
                      <a:pt x="83" y="13"/>
                      <a:pt x="85" y="14"/>
                    </a:cubicBezTo>
                    <a:cubicBezTo>
                      <a:pt x="86" y="16"/>
                      <a:pt x="84" y="15"/>
                      <a:pt x="83" y="16"/>
                    </a:cubicBezTo>
                    <a:cubicBezTo>
                      <a:pt x="85" y="18"/>
                      <a:pt x="87" y="13"/>
                      <a:pt x="89" y="14"/>
                    </a:cubicBezTo>
                    <a:cubicBezTo>
                      <a:pt x="91" y="15"/>
                      <a:pt x="89" y="16"/>
                      <a:pt x="89" y="17"/>
                    </a:cubicBezTo>
                    <a:cubicBezTo>
                      <a:pt x="95" y="15"/>
                      <a:pt x="98" y="21"/>
                      <a:pt x="102" y="12"/>
                    </a:cubicBezTo>
                    <a:cubicBezTo>
                      <a:pt x="103" y="10"/>
                      <a:pt x="101" y="8"/>
                      <a:pt x="103" y="8"/>
                    </a:cubicBezTo>
                    <a:cubicBezTo>
                      <a:pt x="99" y="5"/>
                      <a:pt x="95" y="8"/>
                      <a:pt x="92" y="11"/>
                    </a:cubicBezTo>
                    <a:cubicBezTo>
                      <a:pt x="93" y="11"/>
                      <a:pt x="93" y="11"/>
                      <a:pt x="93" y="11"/>
                    </a:cubicBezTo>
                    <a:cubicBezTo>
                      <a:pt x="90" y="20"/>
                      <a:pt x="90" y="9"/>
                      <a:pt x="85" y="13"/>
                    </a:cubicBezTo>
                    <a:cubicBezTo>
                      <a:pt x="87" y="9"/>
                      <a:pt x="89" y="9"/>
                      <a:pt x="90" y="7"/>
                    </a:cubicBezTo>
                    <a:cubicBezTo>
                      <a:pt x="84" y="0"/>
                      <a:pt x="82" y="12"/>
                      <a:pt x="78" y="3"/>
                    </a:cubicBezTo>
                    <a:cubicBezTo>
                      <a:pt x="78" y="3"/>
                      <a:pt x="78" y="3"/>
                      <a:pt x="78" y="3"/>
                    </a:cubicBezTo>
                    <a:cubicBezTo>
                      <a:pt x="78" y="2"/>
                      <a:pt x="76" y="4"/>
                      <a:pt x="75" y="5"/>
                    </a:cubicBezTo>
                    <a:cubicBezTo>
                      <a:pt x="75" y="6"/>
                      <a:pt x="76" y="7"/>
                      <a:pt x="77" y="7"/>
                    </a:cubicBezTo>
                    <a:cubicBezTo>
                      <a:pt x="76" y="8"/>
                      <a:pt x="75" y="12"/>
                      <a:pt x="75" y="14"/>
                    </a:cubicBezTo>
                    <a:cubicBezTo>
                      <a:pt x="73" y="10"/>
                      <a:pt x="73" y="16"/>
                      <a:pt x="71" y="14"/>
                    </a:cubicBezTo>
                    <a:cubicBezTo>
                      <a:pt x="70" y="10"/>
                      <a:pt x="73" y="11"/>
                      <a:pt x="74" y="9"/>
                    </a:cubicBezTo>
                    <a:cubicBezTo>
                      <a:pt x="71" y="11"/>
                      <a:pt x="71" y="11"/>
                      <a:pt x="71" y="11"/>
                    </a:cubicBezTo>
                    <a:cubicBezTo>
                      <a:pt x="68" y="11"/>
                      <a:pt x="68" y="7"/>
                      <a:pt x="67" y="5"/>
                    </a:cubicBezTo>
                    <a:cubicBezTo>
                      <a:pt x="65" y="8"/>
                      <a:pt x="68" y="7"/>
                      <a:pt x="67" y="11"/>
                    </a:cubicBezTo>
                    <a:cubicBezTo>
                      <a:pt x="64" y="6"/>
                      <a:pt x="52" y="7"/>
                      <a:pt x="47" y="11"/>
                    </a:cubicBezTo>
                    <a:cubicBezTo>
                      <a:pt x="49" y="11"/>
                      <a:pt x="47" y="7"/>
                      <a:pt x="50" y="8"/>
                    </a:cubicBezTo>
                    <a:cubicBezTo>
                      <a:pt x="49" y="7"/>
                      <a:pt x="46" y="9"/>
                      <a:pt x="46" y="12"/>
                    </a:cubicBezTo>
                    <a:cubicBezTo>
                      <a:pt x="42" y="14"/>
                      <a:pt x="37" y="12"/>
                      <a:pt x="34" y="10"/>
                    </a:cubicBezTo>
                    <a:cubicBezTo>
                      <a:pt x="35" y="13"/>
                      <a:pt x="35" y="13"/>
                      <a:pt x="35" y="13"/>
                    </a:cubicBezTo>
                    <a:cubicBezTo>
                      <a:pt x="32" y="18"/>
                      <a:pt x="27" y="9"/>
                      <a:pt x="22" y="12"/>
                    </a:cubicBezTo>
                    <a:cubicBezTo>
                      <a:pt x="22" y="12"/>
                      <a:pt x="22" y="12"/>
                      <a:pt x="22" y="12"/>
                    </a:cubicBezTo>
                    <a:cubicBezTo>
                      <a:pt x="20" y="12"/>
                      <a:pt x="19" y="20"/>
                      <a:pt x="16" y="18"/>
                    </a:cubicBezTo>
                    <a:cubicBezTo>
                      <a:pt x="17" y="15"/>
                      <a:pt x="18" y="15"/>
                      <a:pt x="18" y="1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08" name="Freeform 1298"/>
              <p:cNvSpPr>
                <a:spLocks/>
              </p:cNvSpPr>
              <p:nvPr/>
            </p:nvSpPr>
            <p:spPr bwMode="auto">
              <a:xfrm>
                <a:off x="3500" y="2673"/>
                <a:ext cx="3" cy="8"/>
              </a:xfrm>
              <a:custGeom>
                <a:avLst/>
                <a:gdLst>
                  <a:gd name="T0" fmla="*/ 2 w 4"/>
                  <a:gd name="T1" fmla="*/ 5 h 9"/>
                  <a:gd name="T2" fmla="*/ 4 w 4"/>
                  <a:gd name="T3" fmla="*/ 1 h 9"/>
                  <a:gd name="T4" fmla="*/ 0 w 4"/>
                  <a:gd name="T5" fmla="*/ 8 h 9"/>
                  <a:gd name="T6" fmla="*/ 3 w 4"/>
                  <a:gd name="T7" fmla="*/ 7 h 9"/>
                  <a:gd name="T8" fmla="*/ 2 w 4"/>
                  <a:gd name="T9" fmla="*/ 5 h 9"/>
                </a:gdLst>
                <a:ahLst/>
                <a:cxnLst>
                  <a:cxn ang="0">
                    <a:pos x="T0" y="T1"/>
                  </a:cxn>
                  <a:cxn ang="0">
                    <a:pos x="T2" y="T3"/>
                  </a:cxn>
                  <a:cxn ang="0">
                    <a:pos x="T4" y="T5"/>
                  </a:cxn>
                  <a:cxn ang="0">
                    <a:pos x="T6" y="T7"/>
                  </a:cxn>
                  <a:cxn ang="0">
                    <a:pos x="T8" y="T9"/>
                  </a:cxn>
                </a:cxnLst>
                <a:rect l="0" t="0" r="r" b="b"/>
                <a:pathLst>
                  <a:path w="4" h="9">
                    <a:moveTo>
                      <a:pt x="2" y="5"/>
                    </a:moveTo>
                    <a:cubicBezTo>
                      <a:pt x="4" y="1"/>
                      <a:pt x="4" y="1"/>
                      <a:pt x="4" y="1"/>
                    </a:cubicBezTo>
                    <a:cubicBezTo>
                      <a:pt x="2" y="0"/>
                      <a:pt x="0" y="5"/>
                      <a:pt x="0" y="8"/>
                    </a:cubicBezTo>
                    <a:cubicBezTo>
                      <a:pt x="2" y="7"/>
                      <a:pt x="3" y="9"/>
                      <a:pt x="3" y="7"/>
                    </a:cubicBezTo>
                    <a:cubicBezTo>
                      <a:pt x="3" y="6"/>
                      <a:pt x="3" y="5"/>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09" name="Freeform 1299"/>
              <p:cNvSpPr>
                <a:spLocks/>
              </p:cNvSpPr>
              <p:nvPr/>
            </p:nvSpPr>
            <p:spPr bwMode="auto">
              <a:xfrm>
                <a:off x="3460" y="2630"/>
                <a:ext cx="40" cy="55"/>
              </a:xfrm>
              <a:custGeom>
                <a:avLst/>
                <a:gdLst>
                  <a:gd name="T0" fmla="*/ 13 w 46"/>
                  <a:gd name="T1" fmla="*/ 55 h 63"/>
                  <a:gd name="T2" fmla="*/ 12 w 46"/>
                  <a:gd name="T3" fmla="*/ 59 h 63"/>
                  <a:gd name="T4" fmla="*/ 32 w 46"/>
                  <a:gd name="T5" fmla="*/ 60 h 63"/>
                  <a:gd name="T6" fmla="*/ 38 w 46"/>
                  <a:gd name="T7" fmla="*/ 54 h 63"/>
                  <a:gd name="T8" fmla="*/ 39 w 46"/>
                  <a:gd name="T9" fmla="*/ 58 h 63"/>
                  <a:gd name="T10" fmla="*/ 45 w 46"/>
                  <a:gd name="T11" fmla="*/ 53 h 63"/>
                  <a:gd name="T12" fmla="*/ 42 w 46"/>
                  <a:gd name="T13" fmla="*/ 55 h 63"/>
                  <a:gd name="T14" fmla="*/ 42 w 46"/>
                  <a:gd name="T15" fmla="*/ 53 h 63"/>
                  <a:gd name="T16" fmla="*/ 39 w 46"/>
                  <a:gd name="T17" fmla="*/ 54 h 63"/>
                  <a:gd name="T18" fmla="*/ 40 w 46"/>
                  <a:gd name="T19" fmla="*/ 51 h 63"/>
                  <a:gd name="T20" fmla="*/ 31 w 46"/>
                  <a:gd name="T21" fmla="*/ 57 h 63"/>
                  <a:gd name="T22" fmla="*/ 31 w 46"/>
                  <a:gd name="T23" fmla="*/ 51 h 63"/>
                  <a:gd name="T24" fmla="*/ 22 w 46"/>
                  <a:gd name="T25" fmla="*/ 49 h 63"/>
                  <a:gd name="T26" fmla="*/ 22 w 46"/>
                  <a:gd name="T27" fmla="*/ 51 h 63"/>
                  <a:gd name="T28" fmla="*/ 23 w 46"/>
                  <a:gd name="T29" fmla="*/ 55 h 63"/>
                  <a:gd name="T30" fmla="*/ 20 w 46"/>
                  <a:gd name="T31" fmla="*/ 49 h 63"/>
                  <a:gd name="T32" fmla="*/ 3 w 46"/>
                  <a:gd name="T33" fmla="*/ 52 h 63"/>
                  <a:gd name="T34" fmla="*/ 3 w 46"/>
                  <a:gd name="T35" fmla="*/ 57 h 63"/>
                  <a:gd name="T36" fmla="*/ 2 w 46"/>
                  <a:gd name="T37" fmla="*/ 58 h 63"/>
                  <a:gd name="T38" fmla="*/ 2 w 46"/>
                  <a:gd name="T39" fmla="*/ 58 h 63"/>
                  <a:gd name="T40" fmla="*/ 2 w 46"/>
                  <a:gd name="T41" fmla="*/ 58 h 63"/>
                  <a:gd name="T42" fmla="*/ 2 w 46"/>
                  <a:gd name="T43" fmla="*/ 58 h 63"/>
                  <a:gd name="T44" fmla="*/ 13 w 46"/>
                  <a:gd name="T45" fmla="*/ 33 h 63"/>
                  <a:gd name="T46" fmla="*/ 13 w 46"/>
                  <a:gd name="T47" fmla="*/ 33 h 63"/>
                  <a:gd name="T48" fmla="*/ 13 w 46"/>
                  <a:gd name="T49" fmla="*/ 33 h 63"/>
                  <a:gd name="T50" fmla="*/ 13 w 46"/>
                  <a:gd name="T51" fmla="*/ 33 h 63"/>
                  <a:gd name="T52" fmla="*/ 13 w 46"/>
                  <a:gd name="T53" fmla="*/ 33 h 63"/>
                  <a:gd name="T54" fmla="*/ 13 w 46"/>
                  <a:gd name="T55" fmla="*/ 33 h 63"/>
                  <a:gd name="T56" fmla="*/ 14 w 46"/>
                  <a:gd name="T57" fmla="*/ 33 h 63"/>
                  <a:gd name="T58" fmla="*/ 16 w 46"/>
                  <a:gd name="T59" fmla="*/ 35 h 63"/>
                  <a:gd name="T60" fmla="*/ 11 w 46"/>
                  <a:gd name="T61" fmla="*/ 37 h 63"/>
                  <a:gd name="T62" fmla="*/ 13 w 46"/>
                  <a:gd name="T63" fmla="*/ 42 h 63"/>
                  <a:gd name="T64" fmla="*/ 24 w 46"/>
                  <a:gd name="T65" fmla="*/ 40 h 63"/>
                  <a:gd name="T66" fmla="*/ 19 w 46"/>
                  <a:gd name="T67" fmla="*/ 33 h 63"/>
                  <a:gd name="T68" fmla="*/ 16 w 46"/>
                  <a:gd name="T69" fmla="*/ 31 h 63"/>
                  <a:gd name="T70" fmla="*/ 16 w 46"/>
                  <a:gd name="T71" fmla="*/ 31 h 63"/>
                  <a:gd name="T72" fmla="*/ 15 w 46"/>
                  <a:gd name="T73" fmla="*/ 31 h 63"/>
                  <a:gd name="T74" fmla="*/ 15 w 46"/>
                  <a:gd name="T75" fmla="*/ 31 h 63"/>
                  <a:gd name="T76" fmla="*/ 15 w 46"/>
                  <a:gd name="T77" fmla="*/ 31 h 63"/>
                  <a:gd name="T78" fmla="*/ 15 w 46"/>
                  <a:gd name="T79" fmla="*/ 31 h 63"/>
                  <a:gd name="T80" fmla="*/ 2 w 46"/>
                  <a:gd name="T81" fmla="*/ 61 h 63"/>
                  <a:gd name="T82" fmla="*/ 2 w 46"/>
                  <a:gd name="T83" fmla="*/ 61 h 63"/>
                  <a:gd name="T84" fmla="*/ 2 w 46"/>
                  <a:gd name="T85" fmla="*/ 61 h 63"/>
                  <a:gd name="T86" fmla="*/ 3 w 46"/>
                  <a:gd name="T87" fmla="*/ 61 h 63"/>
                  <a:gd name="T88" fmla="*/ 4 w 46"/>
                  <a:gd name="T89" fmla="*/ 60 h 63"/>
                  <a:gd name="T90" fmla="*/ 13 w 46"/>
                  <a:gd name="T91" fmla="*/ 5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6" h="63">
                    <a:moveTo>
                      <a:pt x="13" y="55"/>
                    </a:moveTo>
                    <a:cubicBezTo>
                      <a:pt x="12" y="56"/>
                      <a:pt x="12" y="58"/>
                      <a:pt x="12" y="59"/>
                    </a:cubicBezTo>
                    <a:cubicBezTo>
                      <a:pt x="20" y="59"/>
                      <a:pt x="29" y="57"/>
                      <a:pt x="32" y="60"/>
                    </a:cubicBezTo>
                    <a:cubicBezTo>
                      <a:pt x="34" y="62"/>
                      <a:pt x="35" y="55"/>
                      <a:pt x="38" y="54"/>
                    </a:cubicBezTo>
                    <a:cubicBezTo>
                      <a:pt x="39" y="58"/>
                      <a:pt x="39" y="58"/>
                      <a:pt x="39" y="58"/>
                    </a:cubicBezTo>
                    <a:cubicBezTo>
                      <a:pt x="41" y="56"/>
                      <a:pt x="46" y="60"/>
                      <a:pt x="45" y="53"/>
                    </a:cubicBezTo>
                    <a:cubicBezTo>
                      <a:pt x="44" y="53"/>
                      <a:pt x="43" y="56"/>
                      <a:pt x="42" y="55"/>
                    </a:cubicBezTo>
                    <a:cubicBezTo>
                      <a:pt x="42" y="53"/>
                      <a:pt x="42" y="53"/>
                      <a:pt x="42" y="53"/>
                    </a:cubicBezTo>
                    <a:cubicBezTo>
                      <a:pt x="39" y="54"/>
                      <a:pt x="39" y="54"/>
                      <a:pt x="39" y="54"/>
                    </a:cubicBezTo>
                    <a:cubicBezTo>
                      <a:pt x="40" y="51"/>
                      <a:pt x="40" y="51"/>
                      <a:pt x="40" y="51"/>
                    </a:cubicBezTo>
                    <a:cubicBezTo>
                      <a:pt x="35" y="47"/>
                      <a:pt x="36" y="60"/>
                      <a:pt x="31" y="57"/>
                    </a:cubicBezTo>
                    <a:cubicBezTo>
                      <a:pt x="31" y="51"/>
                      <a:pt x="31" y="51"/>
                      <a:pt x="31" y="51"/>
                    </a:cubicBezTo>
                    <a:cubicBezTo>
                      <a:pt x="27" y="51"/>
                      <a:pt x="25" y="53"/>
                      <a:pt x="22" y="49"/>
                    </a:cubicBezTo>
                    <a:cubicBezTo>
                      <a:pt x="22" y="49"/>
                      <a:pt x="22" y="52"/>
                      <a:pt x="22" y="51"/>
                    </a:cubicBezTo>
                    <a:cubicBezTo>
                      <a:pt x="23" y="51"/>
                      <a:pt x="24" y="53"/>
                      <a:pt x="23" y="55"/>
                    </a:cubicBezTo>
                    <a:cubicBezTo>
                      <a:pt x="17" y="60"/>
                      <a:pt x="24" y="52"/>
                      <a:pt x="20" y="49"/>
                    </a:cubicBezTo>
                    <a:cubicBezTo>
                      <a:pt x="15" y="53"/>
                      <a:pt x="6" y="57"/>
                      <a:pt x="3" y="52"/>
                    </a:cubicBezTo>
                    <a:cubicBezTo>
                      <a:pt x="4" y="54"/>
                      <a:pt x="4" y="55"/>
                      <a:pt x="3" y="57"/>
                    </a:cubicBezTo>
                    <a:cubicBezTo>
                      <a:pt x="2" y="58"/>
                      <a:pt x="2" y="58"/>
                      <a:pt x="2" y="58"/>
                    </a:cubicBezTo>
                    <a:cubicBezTo>
                      <a:pt x="2" y="58"/>
                      <a:pt x="2" y="58"/>
                      <a:pt x="2" y="58"/>
                    </a:cubicBezTo>
                    <a:cubicBezTo>
                      <a:pt x="2" y="58"/>
                      <a:pt x="2" y="58"/>
                      <a:pt x="2" y="58"/>
                    </a:cubicBezTo>
                    <a:cubicBezTo>
                      <a:pt x="2" y="58"/>
                      <a:pt x="2" y="58"/>
                      <a:pt x="2" y="58"/>
                    </a:cubicBezTo>
                    <a:cubicBezTo>
                      <a:pt x="0" y="63"/>
                      <a:pt x="23" y="10"/>
                      <a:pt x="13" y="33"/>
                    </a:cubicBezTo>
                    <a:cubicBezTo>
                      <a:pt x="13" y="33"/>
                      <a:pt x="13" y="33"/>
                      <a:pt x="13" y="33"/>
                    </a:cubicBezTo>
                    <a:cubicBezTo>
                      <a:pt x="13" y="33"/>
                      <a:pt x="13" y="33"/>
                      <a:pt x="13" y="33"/>
                    </a:cubicBezTo>
                    <a:cubicBezTo>
                      <a:pt x="13" y="33"/>
                      <a:pt x="13" y="33"/>
                      <a:pt x="13" y="33"/>
                    </a:cubicBezTo>
                    <a:cubicBezTo>
                      <a:pt x="13" y="33"/>
                      <a:pt x="13" y="33"/>
                      <a:pt x="13" y="33"/>
                    </a:cubicBezTo>
                    <a:cubicBezTo>
                      <a:pt x="13" y="33"/>
                      <a:pt x="13" y="33"/>
                      <a:pt x="13" y="33"/>
                    </a:cubicBezTo>
                    <a:cubicBezTo>
                      <a:pt x="14" y="33"/>
                      <a:pt x="14" y="33"/>
                      <a:pt x="14" y="33"/>
                    </a:cubicBezTo>
                    <a:cubicBezTo>
                      <a:pt x="16" y="35"/>
                      <a:pt x="16" y="35"/>
                      <a:pt x="16" y="35"/>
                    </a:cubicBezTo>
                    <a:cubicBezTo>
                      <a:pt x="16" y="38"/>
                      <a:pt x="13" y="37"/>
                      <a:pt x="11" y="37"/>
                    </a:cubicBezTo>
                    <a:cubicBezTo>
                      <a:pt x="12" y="39"/>
                      <a:pt x="11" y="41"/>
                      <a:pt x="13" y="42"/>
                    </a:cubicBezTo>
                    <a:cubicBezTo>
                      <a:pt x="14" y="38"/>
                      <a:pt x="19" y="37"/>
                      <a:pt x="24" y="40"/>
                    </a:cubicBezTo>
                    <a:cubicBezTo>
                      <a:pt x="23" y="37"/>
                      <a:pt x="21" y="35"/>
                      <a:pt x="19" y="33"/>
                    </a:cubicBezTo>
                    <a:cubicBezTo>
                      <a:pt x="16" y="31"/>
                      <a:pt x="16" y="31"/>
                      <a:pt x="16" y="31"/>
                    </a:cubicBezTo>
                    <a:cubicBezTo>
                      <a:pt x="16" y="31"/>
                      <a:pt x="16" y="31"/>
                      <a:pt x="16" y="31"/>
                    </a:cubicBezTo>
                    <a:cubicBezTo>
                      <a:pt x="15" y="31"/>
                      <a:pt x="15" y="31"/>
                      <a:pt x="15" y="31"/>
                    </a:cubicBezTo>
                    <a:cubicBezTo>
                      <a:pt x="15" y="31"/>
                      <a:pt x="15" y="31"/>
                      <a:pt x="15" y="31"/>
                    </a:cubicBezTo>
                    <a:cubicBezTo>
                      <a:pt x="15" y="31"/>
                      <a:pt x="15" y="31"/>
                      <a:pt x="15" y="31"/>
                    </a:cubicBezTo>
                    <a:cubicBezTo>
                      <a:pt x="15" y="31"/>
                      <a:pt x="15" y="31"/>
                      <a:pt x="15" y="31"/>
                    </a:cubicBezTo>
                    <a:cubicBezTo>
                      <a:pt x="9" y="44"/>
                      <a:pt x="28" y="0"/>
                      <a:pt x="2" y="61"/>
                    </a:cubicBezTo>
                    <a:cubicBezTo>
                      <a:pt x="2" y="61"/>
                      <a:pt x="2" y="61"/>
                      <a:pt x="2" y="61"/>
                    </a:cubicBezTo>
                    <a:cubicBezTo>
                      <a:pt x="2" y="61"/>
                      <a:pt x="2" y="61"/>
                      <a:pt x="2" y="61"/>
                    </a:cubicBezTo>
                    <a:cubicBezTo>
                      <a:pt x="3" y="61"/>
                      <a:pt x="3" y="61"/>
                      <a:pt x="3" y="61"/>
                    </a:cubicBezTo>
                    <a:cubicBezTo>
                      <a:pt x="4" y="60"/>
                      <a:pt x="4" y="60"/>
                      <a:pt x="4" y="60"/>
                    </a:cubicBezTo>
                    <a:cubicBezTo>
                      <a:pt x="7" y="58"/>
                      <a:pt x="10" y="55"/>
                      <a:pt x="13" y="5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10" name="Freeform 1300"/>
              <p:cNvSpPr>
                <a:spLocks/>
              </p:cNvSpPr>
              <p:nvPr/>
            </p:nvSpPr>
            <p:spPr bwMode="auto">
              <a:xfrm>
                <a:off x="3468" y="2681"/>
                <a:ext cx="2" cy="1"/>
              </a:xfrm>
              <a:custGeom>
                <a:avLst/>
                <a:gdLst>
                  <a:gd name="T0" fmla="*/ 1 w 2"/>
                  <a:gd name="T1" fmla="*/ 1 h 1"/>
                  <a:gd name="T2" fmla="*/ 2 w 2"/>
                  <a:gd name="T3" fmla="*/ 0 h 1"/>
                  <a:gd name="T4" fmla="*/ 0 w 2"/>
                  <a:gd name="T5" fmla="*/ 0 h 1"/>
                  <a:gd name="T6" fmla="*/ 1 w 2"/>
                  <a:gd name="T7" fmla="*/ 1 h 1"/>
                </a:gdLst>
                <a:ahLst/>
                <a:cxnLst>
                  <a:cxn ang="0">
                    <a:pos x="T0" y="T1"/>
                  </a:cxn>
                  <a:cxn ang="0">
                    <a:pos x="T2" y="T3"/>
                  </a:cxn>
                  <a:cxn ang="0">
                    <a:pos x="T4" y="T5"/>
                  </a:cxn>
                  <a:cxn ang="0">
                    <a:pos x="T6" y="T7"/>
                  </a:cxn>
                </a:cxnLst>
                <a:rect l="0" t="0" r="r" b="b"/>
                <a:pathLst>
                  <a:path w="2" h="1">
                    <a:moveTo>
                      <a:pt x="1" y="1"/>
                    </a:moveTo>
                    <a:lnTo>
                      <a:pt x="2" y="0"/>
                    </a:ln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11" name="Freeform 1301"/>
              <p:cNvSpPr>
                <a:spLocks/>
              </p:cNvSpPr>
              <p:nvPr/>
            </p:nvSpPr>
            <p:spPr bwMode="auto">
              <a:xfrm>
                <a:off x="4125" y="2722"/>
                <a:ext cx="2" cy="4"/>
              </a:xfrm>
              <a:custGeom>
                <a:avLst/>
                <a:gdLst>
                  <a:gd name="T0" fmla="*/ 2 w 2"/>
                  <a:gd name="T1" fmla="*/ 2 h 4"/>
                  <a:gd name="T2" fmla="*/ 0 w 2"/>
                  <a:gd name="T3" fmla="*/ 0 h 4"/>
                  <a:gd name="T4" fmla="*/ 0 w 2"/>
                  <a:gd name="T5" fmla="*/ 4 h 4"/>
                  <a:gd name="T6" fmla="*/ 2 w 2"/>
                  <a:gd name="T7" fmla="*/ 2 h 4"/>
                </a:gdLst>
                <a:ahLst/>
                <a:cxnLst>
                  <a:cxn ang="0">
                    <a:pos x="T0" y="T1"/>
                  </a:cxn>
                  <a:cxn ang="0">
                    <a:pos x="T2" y="T3"/>
                  </a:cxn>
                  <a:cxn ang="0">
                    <a:pos x="T4" y="T5"/>
                  </a:cxn>
                  <a:cxn ang="0">
                    <a:pos x="T6" y="T7"/>
                  </a:cxn>
                </a:cxnLst>
                <a:rect l="0" t="0" r="r" b="b"/>
                <a:pathLst>
                  <a:path w="2" h="4">
                    <a:moveTo>
                      <a:pt x="2" y="2"/>
                    </a:moveTo>
                    <a:lnTo>
                      <a:pt x="0" y="0"/>
                    </a:lnTo>
                    <a:lnTo>
                      <a:pt x="0" y="4"/>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12" name="Freeform 1302"/>
              <p:cNvSpPr>
                <a:spLocks/>
              </p:cNvSpPr>
              <p:nvPr/>
            </p:nvSpPr>
            <p:spPr bwMode="auto">
              <a:xfrm>
                <a:off x="4115" y="2713"/>
                <a:ext cx="10" cy="14"/>
              </a:xfrm>
              <a:custGeom>
                <a:avLst/>
                <a:gdLst>
                  <a:gd name="T0" fmla="*/ 4 w 12"/>
                  <a:gd name="T1" fmla="*/ 0 h 16"/>
                  <a:gd name="T2" fmla="*/ 1 w 12"/>
                  <a:gd name="T3" fmla="*/ 1 h 16"/>
                  <a:gd name="T4" fmla="*/ 6 w 12"/>
                  <a:gd name="T5" fmla="*/ 16 h 16"/>
                  <a:gd name="T6" fmla="*/ 11 w 12"/>
                  <a:gd name="T7" fmla="*/ 7 h 16"/>
                  <a:gd name="T8" fmla="*/ 6 w 12"/>
                  <a:gd name="T9" fmla="*/ 10 h 16"/>
                  <a:gd name="T10" fmla="*/ 10 w 12"/>
                  <a:gd name="T11" fmla="*/ 3 h 16"/>
                  <a:gd name="T12" fmla="*/ 4 w 12"/>
                  <a:gd name="T13" fmla="*/ 4 h 16"/>
                  <a:gd name="T14" fmla="*/ 4 w 12"/>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6">
                    <a:moveTo>
                      <a:pt x="4" y="0"/>
                    </a:moveTo>
                    <a:cubicBezTo>
                      <a:pt x="1" y="1"/>
                      <a:pt x="1" y="1"/>
                      <a:pt x="1" y="1"/>
                    </a:cubicBezTo>
                    <a:cubicBezTo>
                      <a:pt x="3" y="11"/>
                      <a:pt x="0" y="8"/>
                      <a:pt x="6" y="16"/>
                    </a:cubicBezTo>
                    <a:cubicBezTo>
                      <a:pt x="8" y="14"/>
                      <a:pt x="12" y="11"/>
                      <a:pt x="11" y="7"/>
                    </a:cubicBezTo>
                    <a:cubicBezTo>
                      <a:pt x="10" y="7"/>
                      <a:pt x="8" y="11"/>
                      <a:pt x="6" y="10"/>
                    </a:cubicBezTo>
                    <a:cubicBezTo>
                      <a:pt x="7" y="7"/>
                      <a:pt x="9" y="7"/>
                      <a:pt x="10" y="3"/>
                    </a:cubicBezTo>
                    <a:cubicBezTo>
                      <a:pt x="7" y="0"/>
                      <a:pt x="8" y="6"/>
                      <a:pt x="4" y="4"/>
                    </a:cubicBezTo>
                    <a:lnTo>
                      <a:pt x="4"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13" name="Freeform 1303"/>
              <p:cNvSpPr>
                <a:spLocks/>
              </p:cNvSpPr>
              <p:nvPr/>
            </p:nvSpPr>
            <p:spPr bwMode="auto">
              <a:xfrm>
                <a:off x="4113" y="2717"/>
                <a:ext cx="2" cy="5"/>
              </a:xfrm>
              <a:custGeom>
                <a:avLst/>
                <a:gdLst>
                  <a:gd name="T0" fmla="*/ 2 w 2"/>
                  <a:gd name="T1" fmla="*/ 5 h 5"/>
                  <a:gd name="T2" fmla="*/ 2 w 2"/>
                  <a:gd name="T3" fmla="*/ 0 h 5"/>
                  <a:gd name="T4" fmla="*/ 2 w 2"/>
                  <a:gd name="T5" fmla="*/ 5 h 5"/>
                </a:gdLst>
                <a:ahLst/>
                <a:cxnLst>
                  <a:cxn ang="0">
                    <a:pos x="T0" y="T1"/>
                  </a:cxn>
                  <a:cxn ang="0">
                    <a:pos x="T2" y="T3"/>
                  </a:cxn>
                  <a:cxn ang="0">
                    <a:pos x="T4" y="T5"/>
                  </a:cxn>
                </a:cxnLst>
                <a:rect l="0" t="0" r="r" b="b"/>
                <a:pathLst>
                  <a:path w="2" h="5">
                    <a:moveTo>
                      <a:pt x="2" y="5"/>
                    </a:moveTo>
                    <a:cubicBezTo>
                      <a:pt x="2" y="0"/>
                      <a:pt x="2" y="0"/>
                      <a:pt x="2" y="0"/>
                    </a:cubicBezTo>
                    <a:cubicBezTo>
                      <a:pt x="2" y="2"/>
                      <a:pt x="0" y="4"/>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14" name="Freeform 1304"/>
              <p:cNvSpPr>
                <a:spLocks/>
              </p:cNvSpPr>
              <p:nvPr/>
            </p:nvSpPr>
            <p:spPr bwMode="auto">
              <a:xfrm>
                <a:off x="4111" y="2718"/>
                <a:ext cx="2" cy="6"/>
              </a:xfrm>
              <a:custGeom>
                <a:avLst/>
                <a:gdLst>
                  <a:gd name="T0" fmla="*/ 3 w 3"/>
                  <a:gd name="T1" fmla="*/ 5 h 7"/>
                  <a:gd name="T2" fmla="*/ 2 w 3"/>
                  <a:gd name="T3" fmla="*/ 0 h 7"/>
                  <a:gd name="T4" fmla="*/ 0 w 3"/>
                  <a:gd name="T5" fmla="*/ 7 h 7"/>
                  <a:gd name="T6" fmla="*/ 3 w 3"/>
                  <a:gd name="T7" fmla="*/ 5 h 7"/>
                </a:gdLst>
                <a:ahLst/>
                <a:cxnLst>
                  <a:cxn ang="0">
                    <a:pos x="T0" y="T1"/>
                  </a:cxn>
                  <a:cxn ang="0">
                    <a:pos x="T2" y="T3"/>
                  </a:cxn>
                  <a:cxn ang="0">
                    <a:pos x="T4" y="T5"/>
                  </a:cxn>
                  <a:cxn ang="0">
                    <a:pos x="T6" y="T7"/>
                  </a:cxn>
                </a:cxnLst>
                <a:rect l="0" t="0" r="r" b="b"/>
                <a:pathLst>
                  <a:path w="3" h="7">
                    <a:moveTo>
                      <a:pt x="3" y="5"/>
                    </a:moveTo>
                    <a:cubicBezTo>
                      <a:pt x="0" y="4"/>
                      <a:pt x="3" y="1"/>
                      <a:pt x="2" y="0"/>
                    </a:cubicBezTo>
                    <a:cubicBezTo>
                      <a:pt x="0" y="7"/>
                      <a:pt x="0" y="7"/>
                      <a:pt x="0" y="7"/>
                    </a:cubicBezTo>
                    <a:lnTo>
                      <a:pt x="3" y="5"/>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15" name="Freeform 1305"/>
              <p:cNvSpPr>
                <a:spLocks/>
              </p:cNvSpPr>
              <p:nvPr/>
            </p:nvSpPr>
            <p:spPr bwMode="auto">
              <a:xfrm>
                <a:off x="4104" y="2722"/>
                <a:ext cx="1" cy="1"/>
              </a:xfrm>
              <a:custGeom>
                <a:avLst/>
                <a:gdLst>
                  <a:gd name="T0" fmla="*/ 1 w 1"/>
                  <a:gd name="T1" fmla="*/ 0 h 2"/>
                  <a:gd name="T2" fmla="*/ 0 w 1"/>
                  <a:gd name="T3" fmla="*/ 1 h 2"/>
                  <a:gd name="T4" fmla="*/ 1 w 1"/>
                  <a:gd name="T5" fmla="*/ 0 h 2"/>
                </a:gdLst>
                <a:ahLst/>
                <a:cxnLst>
                  <a:cxn ang="0">
                    <a:pos x="T0" y="T1"/>
                  </a:cxn>
                  <a:cxn ang="0">
                    <a:pos x="T2" y="T3"/>
                  </a:cxn>
                  <a:cxn ang="0">
                    <a:pos x="T4" y="T5"/>
                  </a:cxn>
                </a:cxnLst>
                <a:rect l="0" t="0" r="r" b="b"/>
                <a:pathLst>
                  <a:path w="1" h="2">
                    <a:moveTo>
                      <a:pt x="1" y="0"/>
                    </a:moveTo>
                    <a:cubicBezTo>
                      <a:pt x="0" y="1"/>
                      <a:pt x="0" y="1"/>
                      <a:pt x="0" y="1"/>
                    </a:cubicBezTo>
                    <a:cubicBezTo>
                      <a:pt x="0" y="2"/>
                      <a:pt x="0"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16" name="Freeform 1306"/>
              <p:cNvSpPr>
                <a:spLocks/>
              </p:cNvSpPr>
              <p:nvPr/>
            </p:nvSpPr>
            <p:spPr bwMode="auto">
              <a:xfrm>
                <a:off x="4100" y="2715"/>
                <a:ext cx="9" cy="9"/>
              </a:xfrm>
              <a:custGeom>
                <a:avLst/>
                <a:gdLst>
                  <a:gd name="T0" fmla="*/ 0 w 10"/>
                  <a:gd name="T1" fmla="*/ 9 h 11"/>
                  <a:gd name="T2" fmla="*/ 4 w 10"/>
                  <a:gd name="T3" fmla="*/ 9 h 11"/>
                  <a:gd name="T4" fmla="*/ 4 w 10"/>
                  <a:gd name="T5" fmla="*/ 8 h 11"/>
                  <a:gd name="T6" fmla="*/ 6 w 10"/>
                  <a:gd name="T7" fmla="*/ 3 h 11"/>
                  <a:gd name="T8" fmla="*/ 10 w 10"/>
                  <a:gd name="T9" fmla="*/ 4 h 11"/>
                  <a:gd name="T10" fmla="*/ 7 w 10"/>
                  <a:gd name="T11" fmla="*/ 0 h 11"/>
                  <a:gd name="T12" fmla="*/ 0 w 10"/>
                  <a:gd name="T13" fmla="*/ 9 h 11"/>
                </a:gdLst>
                <a:ahLst/>
                <a:cxnLst>
                  <a:cxn ang="0">
                    <a:pos x="T0" y="T1"/>
                  </a:cxn>
                  <a:cxn ang="0">
                    <a:pos x="T2" y="T3"/>
                  </a:cxn>
                  <a:cxn ang="0">
                    <a:pos x="T4" y="T5"/>
                  </a:cxn>
                  <a:cxn ang="0">
                    <a:pos x="T6" y="T7"/>
                  </a:cxn>
                  <a:cxn ang="0">
                    <a:pos x="T8" y="T9"/>
                  </a:cxn>
                  <a:cxn ang="0">
                    <a:pos x="T10" y="T11"/>
                  </a:cxn>
                  <a:cxn ang="0">
                    <a:pos x="T12" y="T13"/>
                  </a:cxn>
                </a:cxnLst>
                <a:rect l="0" t="0" r="r" b="b"/>
                <a:pathLst>
                  <a:path w="10" h="11">
                    <a:moveTo>
                      <a:pt x="0" y="9"/>
                    </a:moveTo>
                    <a:cubicBezTo>
                      <a:pt x="1" y="11"/>
                      <a:pt x="2" y="10"/>
                      <a:pt x="4" y="9"/>
                    </a:cubicBezTo>
                    <a:cubicBezTo>
                      <a:pt x="4" y="8"/>
                      <a:pt x="4" y="8"/>
                      <a:pt x="4" y="8"/>
                    </a:cubicBezTo>
                    <a:cubicBezTo>
                      <a:pt x="2" y="6"/>
                      <a:pt x="4" y="2"/>
                      <a:pt x="6" y="3"/>
                    </a:cubicBezTo>
                    <a:cubicBezTo>
                      <a:pt x="8" y="2"/>
                      <a:pt x="8" y="7"/>
                      <a:pt x="10" y="4"/>
                    </a:cubicBezTo>
                    <a:cubicBezTo>
                      <a:pt x="7" y="0"/>
                      <a:pt x="7" y="0"/>
                      <a:pt x="7" y="0"/>
                    </a:cubicBezTo>
                    <a:cubicBezTo>
                      <a:pt x="4" y="0"/>
                      <a:pt x="2" y="7"/>
                      <a:pt x="0"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17" name="Freeform 1307"/>
              <p:cNvSpPr>
                <a:spLocks/>
              </p:cNvSpPr>
              <p:nvPr/>
            </p:nvSpPr>
            <p:spPr bwMode="auto">
              <a:xfrm>
                <a:off x="4105" y="2721"/>
                <a:ext cx="1"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1" y="1"/>
                      <a:pt x="1" y="1"/>
                      <a:pt x="1" y="1"/>
                    </a:cubicBezTo>
                    <a:cubicBezTo>
                      <a:pt x="1" y="0"/>
                      <a:pt x="0"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18" name="Freeform 1308"/>
              <p:cNvSpPr>
                <a:spLocks/>
              </p:cNvSpPr>
              <p:nvPr/>
            </p:nvSpPr>
            <p:spPr bwMode="auto">
              <a:xfrm>
                <a:off x="4109" y="2720"/>
                <a:ext cx="1" cy="2"/>
              </a:xfrm>
              <a:custGeom>
                <a:avLst/>
                <a:gdLst>
                  <a:gd name="T0" fmla="*/ 0 w 1"/>
                  <a:gd name="T1" fmla="*/ 2 h 2"/>
                  <a:gd name="T2" fmla="*/ 1 w 1"/>
                  <a:gd name="T3" fmla="*/ 2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1" y="2"/>
                    </a:lnTo>
                    <a:lnTo>
                      <a:pt x="1" y="0"/>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19" name="Freeform 1309"/>
              <p:cNvSpPr>
                <a:spLocks/>
              </p:cNvSpPr>
              <p:nvPr/>
            </p:nvSpPr>
            <p:spPr bwMode="auto">
              <a:xfrm>
                <a:off x="4091" y="2712"/>
                <a:ext cx="9" cy="11"/>
              </a:xfrm>
              <a:custGeom>
                <a:avLst/>
                <a:gdLst>
                  <a:gd name="T0" fmla="*/ 3 w 10"/>
                  <a:gd name="T1" fmla="*/ 12 h 13"/>
                  <a:gd name="T2" fmla="*/ 10 w 10"/>
                  <a:gd name="T3" fmla="*/ 8 h 13"/>
                  <a:gd name="T4" fmla="*/ 5 w 10"/>
                  <a:gd name="T5" fmla="*/ 0 h 13"/>
                  <a:gd name="T6" fmla="*/ 1 w 10"/>
                  <a:gd name="T7" fmla="*/ 2 h 13"/>
                  <a:gd name="T8" fmla="*/ 3 w 10"/>
                  <a:gd name="T9" fmla="*/ 12 h 13"/>
                </a:gdLst>
                <a:ahLst/>
                <a:cxnLst>
                  <a:cxn ang="0">
                    <a:pos x="T0" y="T1"/>
                  </a:cxn>
                  <a:cxn ang="0">
                    <a:pos x="T2" y="T3"/>
                  </a:cxn>
                  <a:cxn ang="0">
                    <a:pos x="T4" y="T5"/>
                  </a:cxn>
                  <a:cxn ang="0">
                    <a:pos x="T6" y="T7"/>
                  </a:cxn>
                  <a:cxn ang="0">
                    <a:pos x="T8" y="T9"/>
                  </a:cxn>
                </a:cxnLst>
                <a:rect l="0" t="0" r="r" b="b"/>
                <a:pathLst>
                  <a:path w="10" h="13">
                    <a:moveTo>
                      <a:pt x="3" y="12"/>
                    </a:moveTo>
                    <a:cubicBezTo>
                      <a:pt x="4" y="6"/>
                      <a:pt x="9" y="13"/>
                      <a:pt x="10" y="8"/>
                    </a:cubicBezTo>
                    <a:cubicBezTo>
                      <a:pt x="6" y="8"/>
                      <a:pt x="4" y="3"/>
                      <a:pt x="5" y="0"/>
                    </a:cubicBezTo>
                    <a:cubicBezTo>
                      <a:pt x="1" y="2"/>
                      <a:pt x="1" y="2"/>
                      <a:pt x="1" y="2"/>
                    </a:cubicBezTo>
                    <a:cubicBezTo>
                      <a:pt x="0" y="4"/>
                      <a:pt x="1" y="9"/>
                      <a:pt x="3" y="1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20" name="Freeform 1310"/>
              <p:cNvSpPr>
                <a:spLocks/>
              </p:cNvSpPr>
              <p:nvPr/>
            </p:nvSpPr>
            <p:spPr bwMode="auto">
              <a:xfrm>
                <a:off x="4088" y="2709"/>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21" name="Freeform 1311"/>
              <p:cNvSpPr>
                <a:spLocks/>
              </p:cNvSpPr>
              <p:nvPr/>
            </p:nvSpPr>
            <p:spPr bwMode="auto">
              <a:xfrm>
                <a:off x="4073" y="2704"/>
                <a:ext cx="16" cy="15"/>
              </a:xfrm>
              <a:custGeom>
                <a:avLst/>
                <a:gdLst>
                  <a:gd name="T0" fmla="*/ 0 w 19"/>
                  <a:gd name="T1" fmla="*/ 15 h 17"/>
                  <a:gd name="T2" fmla="*/ 8 w 19"/>
                  <a:gd name="T3" fmla="*/ 9 h 17"/>
                  <a:gd name="T4" fmla="*/ 6 w 19"/>
                  <a:gd name="T5" fmla="*/ 14 h 17"/>
                  <a:gd name="T6" fmla="*/ 13 w 19"/>
                  <a:gd name="T7" fmla="*/ 11 h 17"/>
                  <a:gd name="T8" fmla="*/ 9 w 19"/>
                  <a:gd name="T9" fmla="*/ 17 h 17"/>
                  <a:gd name="T10" fmla="*/ 16 w 19"/>
                  <a:gd name="T11" fmla="*/ 12 h 17"/>
                  <a:gd name="T12" fmla="*/ 19 w 19"/>
                  <a:gd name="T13" fmla="*/ 16 h 17"/>
                  <a:gd name="T14" fmla="*/ 18 w 19"/>
                  <a:gd name="T15" fmla="*/ 9 h 17"/>
                  <a:gd name="T16" fmla="*/ 15 w 19"/>
                  <a:gd name="T17" fmla="*/ 10 h 17"/>
                  <a:gd name="T18" fmla="*/ 17 w 19"/>
                  <a:gd name="T19" fmla="*/ 6 h 17"/>
                  <a:gd name="T20" fmla="*/ 7 w 19"/>
                  <a:gd name="T21" fmla="*/ 1 h 17"/>
                  <a:gd name="T22" fmla="*/ 0 w 19"/>
                  <a:gd name="T23"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7">
                    <a:moveTo>
                      <a:pt x="0" y="15"/>
                    </a:moveTo>
                    <a:cubicBezTo>
                      <a:pt x="8" y="9"/>
                      <a:pt x="8" y="9"/>
                      <a:pt x="8" y="9"/>
                    </a:cubicBezTo>
                    <a:cubicBezTo>
                      <a:pt x="7" y="11"/>
                      <a:pt x="8" y="13"/>
                      <a:pt x="6" y="14"/>
                    </a:cubicBezTo>
                    <a:cubicBezTo>
                      <a:pt x="9" y="15"/>
                      <a:pt x="10" y="11"/>
                      <a:pt x="13" y="11"/>
                    </a:cubicBezTo>
                    <a:cubicBezTo>
                      <a:pt x="14" y="17"/>
                      <a:pt x="8" y="12"/>
                      <a:pt x="9" y="17"/>
                    </a:cubicBezTo>
                    <a:cubicBezTo>
                      <a:pt x="11" y="17"/>
                      <a:pt x="14" y="17"/>
                      <a:pt x="16" y="12"/>
                    </a:cubicBezTo>
                    <a:cubicBezTo>
                      <a:pt x="19" y="16"/>
                      <a:pt x="19" y="16"/>
                      <a:pt x="19" y="16"/>
                    </a:cubicBezTo>
                    <a:cubicBezTo>
                      <a:pt x="18" y="9"/>
                      <a:pt x="18" y="9"/>
                      <a:pt x="18" y="9"/>
                    </a:cubicBezTo>
                    <a:cubicBezTo>
                      <a:pt x="17" y="7"/>
                      <a:pt x="16" y="14"/>
                      <a:pt x="15" y="10"/>
                    </a:cubicBezTo>
                    <a:cubicBezTo>
                      <a:pt x="14" y="7"/>
                      <a:pt x="16" y="6"/>
                      <a:pt x="17" y="6"/>
                    </a:cubicBezTo>
                    <a:cubicBezTo>
                      <a:pt x="15" y="7"/>
                      <a:pt x="11" y="0"/>
                      <a:pt x="7" y="1"/>
                    </a:cubicBezTo>
                    <a:cubicBezTo>
                      <a:pt x="2" y="2"/>
                      <a:pt x="3" y="12"/>
                      <a:pt x="0" y="1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22" name="Freeform 1312"/>
              <p:cNvSpPr>
                <a:spLocks/>
              </p:cNvSpPr>
              <p:nvPr/>
            </p:nvSpPr>
            <p:spPr bwMode="auto">
              <a:xfrm>
                <a:off x="4072" y="2709"/>
                <a:ext cx="1" cy="3"/>
              </a:xfrm>
              <a:custGeom>
                <a:avLst/>
                <a:gdLst>
                  <a:gd name="T0" fmla="*/ 1 w 1"/>
                  <a:gd name="T1" fmla="*/ 2 h 3"/>
                  <a:gd name="T2" fmla="*/ 0 w 1"/>
                  <a:gd name="T3" fmla="*/ 0 h 3"/>
                  <a:gd name="T4" fmla="*/ 1 w 1"/>
                  <a:gd name="T5" fmla="*/ 3 h 3"/>
                  <a:gd name="T6" fmla="*/ 1 w 1"/>
                  <a:gd name="T7" fmla="*/ 2 h 3"/>
                </a:gdLst>
                <a:ahLst/>
                <a:cxnLst>
                  <a:cxn ang="0">
                    <a:pos x="T0" y="T1"/>
                  </a:cxn>
                  <a:cxn ang="0">
                    <a:pos x="T2" y="T3"/>
                  </a:cxn>
                  <a:cxn ang="0">
                    <a:pos x="T4" y="T5"/>
                  </a:cxn>
                  <a:cxn ang="0">
                    <a:pos x="T6" y="T7"/>
                  </a:cxn>
                </a:cxnLst>
                <a:rect l="0" t="0" r="r" b="b"/>
                <a:pathLst>
                  <a:path w="1" h="3">
                    <a:moveTo>
                      <a:pt x="1" y="2"/>
                    </a:moveTo>
                    <a:lnTo>
                      <a:pt x="0" y="0"/>
                    </a:lnTo>
                    <a:lnTo>
                      <a:pt x="1" y="3"/>
                    </a:lnTo>
                    <a:lnTo>
                      <a:pt x="1"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23" name="Freeform 1313"/>
              <p:cNvSpPr>
                <a:spLocks/>
              </p:cNvSpPr>
              <p:nvPr/>
            </p:nvSpPr>
            <p:spPr bwMode="auto">
              <a:xfrm>
                <a:off x="4057" y="2704"/>
                <a:ext cx="13" cy="15"/>
              </a:xfrm>
              <a:custGeom>
                <a:avLst/>
                <a:gdLst>
                  <a:gd name="T0" fmla="*/ 10 w 16"/>
                  <a:gd name="T1" fmla="*/ 17 h 17"/>
                  <a:gd name="T2" fmla="*/ 14 w 16"/>
                  <a:gd name="T3" fmla="*/ 13 h 17"/>
                  <a:gd name="T4" fmla="*/ 15 w 16"/>
                  <a:gd name="T5" fmla="*/ 16 h 17"/>
                  <a:gd name="T6" fmla="*/ 16 w 16"/>
                  <a:gd name="T7" fmla="*/ 10 h 17"/>
                  <a:gd name="T8" fmla="*/ 8 w 16"/>
                  <a:gd name="T9" fmla="*/ 13 h 17"/>
                  <a:gd name="T10" fmla="*/ 7 w 16"/>
                  <a:gd name="T11" fmla="*/ 4 h 17"/>
                  <a:gd name="T12" fmla="*/ 11 w 16"/>
                  <a:gd name="T13" fmla="*/ 6 h 17"/>
                  <a:gd name="T14" fmla="*/ 0 w 16"/>
                  <a:gd name="T15" fmla="*/ 7 h 17"/>
                  <a:gd name="T16" fmla="*/ 2 w 16"/>
                  <a:gd name="T17" fmla="*/ 9 h 17"/>
                  <a:gd name="T18" fmla="*/ 0 w 16"/>
                  <a:gd name="T19" fmla="*/ 11 h 17"/>
                  <a:gd name="T20" fmla="*/ 10 w 16"/>
                  <a:gd name="T21"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17">
                    <a:moveTo>
                      <a:pt x="10" y="17"/>
                    </a:moveTo>
                    <a:cubicBezTo>
                      <a:pt x="14" y="13"/>
                      <a:pt x="14" y="13"/>
                      <a:pt x="14" y="13"/>
                    </a:cubicBezTo>
                    <a:cubicBezTo>
                      <a:pt x="15" y="13"/>
                      <a:pt x="15" y="15"/>
                      <a:pt x="15" y="16"/>
                    </a:cubicBezTo>
                    <a:cubicBezTo>
                      <a:pt x="15" y="14"/>
                      <a:pt x="16" y="12"/>
                      <a:pt x="16" y="10"/>
                    </a:cubicBezTo>
                    <a:cubicBezTo>
                      <a:pt x="14" y="4"/>
                      <a:pt x="11" y="12"/>
                      <a:pt x="8" y="13"/>
                    </a:cubicBezTo>
                    <a:cubicBezTo>
                      <a:pt x="3" y="10"/>
                      <a:pt x="9" y="10"/>
                      <a:pt x="7" y="4"/>
                    </a:cubicBezTo>
                    <a:cubicBezTo>
                      <a:pt x="8" y="4"/>
                      <a:pt x="8" y="6"/>
                      <a:pt x="11" y="6"/>
                    </a:cubicBezTo>
                    <a:cubicBezTo>
                      <a:pt x="7" y="0"/>
                      <a:pt x="2" y="6"/>
                      <a:pt x="0" y="7"/>
                    </a:cubicBezTo>
                    <a:cubicBezTo>
                      <a:pt x="1" y="8"/>
                      <a:pt x="1" y="10"/>
                      <a:pt x="2" y="9"/>
                    </a:cubicBezTo>
                    <a:cubicBezTo>
                      <a:pt x="0" y="11"/>
                      <a:pt x="0" y="11"/>
                      <a:pt x="0" y="11"/>
                    </a:cubicBezTo>
                    <a:cubicBezTo>
                      <a:pt x="2" y="16"/>
                      <a:pt x="4" y="17"/>
                      <a:pt x="10"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24" name="Freeform 1314"/>
              <p:cNvSpPr>
                <a:spLocks/>
              </p:cNvSpPr>
              <p:nvPr/>
            </p:nvSpPr>
            <p:spPr bwMode="auto">
              <a:xfrm>
                <a:off x="4069" y="2718"/>
                <a:ext cx="2" cy="3"/>
              </a:xfrm>
              <a:custGeom>
                <a:avLst/>
                <a:gdLst>
                  <a:gd name="T0" fmla="*/ 2 w 2"/>
                  <a:gd name="T1" fmla="*/ 1 h 3"/>
                  <a:gd name="T2" fmla="*/ 0 w 2"/>
                  <a:gd name="T3" fmla="*/ 0 h 3"/>
                  <a:gd name="T4" fmla="*/ 2 w 2"/>
                  <a:gd name="T5" fmla="*/ 1 h 3"/>
                </a:gdLst>
                <a:ahLst/>
                <a:cxnLst>
                  <a:cxn ang="0">
                    <a:pos x="T0" y="T1"/>
                  </a:cxn>
                  <a:cxn ang="0">
                    <a:pos x="T2" y="T3"/>
                  </a:cxn>
                  <a:cxn ang="0">
                    <a:pos x="T4" y="T5"/>
                  </a:cxn>
                </a:cxnLst>
                <a:rect l="0" t="0" r="r" b="b"/>
                <a:pathLst>
                  <a:path w="2" h="3">
                    <a:moveTo>
                      <a:pt x="2" y="1"/>
                    </a:moveTo>
                    <a:cubicBezTo>
                      <a:pt x="1" y="1"/>
                      <a:pt x="0" y="1"/>
                      <a:pt x="0" y="0"/>
                    </a:cubicBezTo>
                    <a:cubicBezTo>
                      <a:pt x="0" y="1"/>
                      <a:pt x="1" y="3"/>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25" name="Freeform 1315"/>
              <p:cNvSpPr>
                <a:spLocks/>
              </p:cNvSpPr>
              <p:nvPr/>
            </p:nvSpPr>
            <p:spPr bwMode="auto">
              <a:xfrm>
                <a:off x="4056" y="2710"/>
                <a:ext cx="1" cy="1"/>
              </a:xfrm>
              <a:custGeom>
                <a:avLst/>
                <a:gdLst>
                  <a:gd name="T0" fmla="*/ 0 w 1"/>
                  <a:gd name="T1" fmla="*/ 0 h 1"/>
                  <a:gd name="T2" fmla="*/ 1 w 1"/>
                  <a:gd name="T3" fmla="*/ 0 h 1"/>
                  <a:gd name="T4" fmla="*/ 0 w 1"/>
                  <a:gd name="T5" fmla="*/ 0 h 1"/>
                </a:gdLst>
                <a:ahLst/>
                <a:cxnLst>
                  <a:cxn ang="0">
                    <a:pos x="T0" y="T1"/>
                  </a:cxn>
                  <a:cxn ang="0">
                    <a:pos x="T2" y="T3"/>
                  </a:cxn>
                  <a:cxn ang="0">
                    <a:pos x="T4" y="T5"/>
                  </a:cxn>
                </a:cxnLst>
                <a:rect l="0" t="0" r="r" b="b"/>
                <a:pathLst>
                  <a:path w="1" h="1">
                    <a:moveTo>
                      <a:pt x="0" y="0"/>
                    </a:moveTo>
                    <a:cubicBezTo>
                      <a:pt x="0" y="1"/>
                      <a:pt x="0" y="1"/>
                      <a:pt x="1" y="0"/>
                    </a:cubicBezTo>
                    <a:cubicBezTo>
                      <a:pt x="1" y="0"/>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26" name="Freeform 1316"/>
              <p:cNvSpPr>
                <a:spLocks/>
              </p:cNvSpPr>
              <p:nvPr/>
            </p:nvSpPr>
            <p:spPr bwMode="auto">
              <a:xfrm>
                <a:off x="4055" y="2716"/>
                <a:ext cx="2" cy="3"/>
              </a:xfrm>
              <a:custGeom>
                <a:avLst/>
                <a:gdLst>
                  <a:gd name="T0" fmla="*/ 3 w 3"/>
                  <a:gd name="T1" fmla="*/ 1 h 3"/>
                  <a:gd name="T2" fmla="*/ 0 w 3"/>
                  <a:gd name="T3" fmla="*/ 0 h 3"/>
                  <a:gd name="T4" fmla="*/ 1 w 3"/>
                  <a:gd name="T5" fmla="*/ 3 h 3"/>
                  <a:gd name="T6" fmla="*/ 3 w 3"/>
                  <a:gd name="T7" fmla="*/ 1 h 3"/>
                </a:gdLst>
                <a:ahLst/>
                <a:cxnLst>
                  <a:cxn ang="0">
                    <a:pos x="T0" y="T1"/>
                  </a:cxn>
                  <a:cxn ang="0">
                    <a:pos x="T2" y="T3"/>
                  </a:cxn>
                  <a:cxn ang="0">
                    <a:pos x="T4" y="T5"/>
                  </a:cxn>
                  <a:cxn ang="0">
                    <a:pos x="T6" y="T7"/>
                  </a:cxn>
                </a:cxnLst>
                <a:rect l="0" t="0" r="r" b="b"/>
                <a:pathLst>
                  <a:path w="3" h="3">
                    <a:moveTo>
                      <a:pt x="3" y="1"/>
                    </a:moveTo>
                    <a:cubicBezTo>
                      <a:pt x="0" y="0"/>
                      <a:pt x="0" y="0"/>
                      <a:pt x="0" y="0"/>
                    </a:cubicBezTo>
                    <a:cubicBezTo>
                      <a:pt x="1" y="3"/>
                      <a:pt x="1" y="3"/>
                      <a:pt x="1" y="3"/>
                    </a:cubicBezTo>
                    <a:cubicBezTo>
                      <a:pt x="2" y="2"/>
                      <a:pt x="3" y="2"/>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27" name="Freeform 1317"/>
              <p:cNvSpPr>
                <a:spLocks/>
              </p:cNvSpPr>
              <p:nvPr/>
            </p:nvSpPr>
            <p:spPr bwMode="auto">
              <a:xfrm>
                <a:off x="3959" y="2706"/>
                <a:ext cx="95" cy="16"/>
              </a:xfrm>
              <a:custGeom>
                <a:avLst/>
                <a:gdLst>
                  <a:gd name="T0" fmla="*/ 1 w 110"/>
                  <a:gd name="T1" fmla="*/ 2 h 19"/>
                  <a:gd name="T2" fmla="*/ 4 w 110"/>
                  <a:gd name="T3" fmla="*/ 5 h 19"/>
                  <a:gd name="T4" fmla="*/ 0 w 110"/>
                  <a:gd name="T5" fmla="*/ 10 h 19"/>
                  <a:gd name="T6" fmla="*/ 1 w 110"/>
                  <a:gd name="T7" fmla="*/ 17 h 19"/>
                  <a:gd name="T8" fmla="*/ 9 w 110"/>
                  <a:gd name="T9" fmla="*/ 14 h 19"/>
                  <a:gd name="T10" fmla="*/ 9 w 110"/>
                  <a:gd name="T11" fmla="*/ 17 h 19"/>
                  <a:gd name="T12" fmla="*/ 25 w 110"/>
                  <a:gd name="T13" fmla="*/ 15 h 19"/>
                  <a:gd name="T14" fmla="*/ 37 w 110"/>
                  <a:gd name="T15" fmla="*/ 13 h 19"/>
                  <a:gd name="T16" fmla="*/ 83 w 110"/>
                  <a:gd name="T17" fmla="*/ 15 h 19"/>
                  <a:gd name="T18" fmla="*/ 85 w 110"/>
                  <a:gd name="T19" fmla="*/ 9 h 19"/>
                  <a:gd name="T20" fmla="*/ 88 w 110"/>
                  <a:gd name="T21" fmla="*/ 13 h 19"/>
                  <a:gd name="T22" fmla="*/ 86 w 110"/>
                  <a:gd name="T23" fmla="*/ 13 h 19"/>
                  <a:gd name="T24" fmla="*/ 99 w 110"/>
                  <a:gd name="T25" fmla="*/ 15 h 19"/>
                  <a:gd name="T26" fmla="*/ 99 w 110"/>
                  <a:gd name="T27" fmla="*/ 7 h 19"/>
                  <a:gd name="T28" fmla="*/ 105 w 110"/>
                  <a:gd name="T29" fmla="*/ 15 h 19"/>
                  <a:gd name="T30" fmla="*/ 109 w 110"/>
                  <a:gd name="T31" fmla="*/ 10 h 19"/>
                  <a:gd name="T32" fmla="*/ 105 w 110"/>
                  <a:gd name="T33" fmla="*/ 5 h 19"/>
                  <a:gd name="T34" fmla="*/ 108 w 110"/>
                  <a:gd name="T35" fmla="*/ 2 h 19"/>
                  <a:gd name="T36" fmla="*/ 78 w 110"/>
                  <a:gd name="T37" fmla="*/ 11 h 19"/>
                  <a:gd name="T38" fmla="*/ 79 w 110"/>
                  <a:gd name="T39" fmla="*/ 7 h 19"/>
                  <a:gd name="T40" fmla="*/ 61 w 110"/>
                  <a:gd name="T41" fmla="*/ 3 h 19"/>
                  <a:gd name="T42" fmla="*/ 54 w 110"/>
                  <a:gd name="T43" fmla="*/ 10 h 19"/>
                  <a:gd name="T44" fmla="*/ 51 w 110"/>
                  <a:gd name="T45" fmla="*/ 7 h 19"/>
                  <a:gd name="T46" fmla="*/ 50 w 110"/>
                  <a:gd name="T47" fmla="*/ 10 h 19"/>
                  <a:gd name="T48" fmla="*/ 45 w 110"/>
                  <a:gd name="T49" fmla="*/ 6 h 19"/>
                  <a:gd name="T50" fmla="*/ 43 w 110"/>
                  <a:gd name="T51" fmla="*/ 14 h 19"/>
                  <a:gd name="T52" fmla="*/ 32 w 110"/>
                  <a:gd name="T53" fmla="*/ 3 h 19"/>
                  <a:gd name="T54" fmla="*/ 34 w 110"/>
                  <a:gd name="T55" fmla="*/ 7 h 19"/>
                  <a:gd name="T56" fmla="*/ 32 w 110"/>
                  <a:gd name="T57" fmla="*/ 10 h 19"/>
                  <a:gd name="T58" fmla="*/ 30 w 110"/>
                  <a:gd name="T59" fmla="*/ 3 h 19"/>
                  <a:gd name="T60" fmla="*/ 22 w 110"/>
                  <a:gd name="T61" fmla="*/ 8 h 19"/>
                  <a:gd name="T62" fmla="*/ 23 w 110"/>
                  <a:gd name="T63" fmla="*/ 11 h 19"/>
                  <a:gd name="T64" fmla="*/ 11 w 110"/>
                  <a:gd name="T65" fmla="*/ 9 h 19"/>
                  <a:gd name="T66" fmla="*/ 16 w 110"/>
                  <a:gd name="T67" fmla="*/ 3 h 19"/>
                  <a:gd name="T68" fmla="*/ 13 w 110"/>
                  <a:gd name="T69" fmla="*/ 0 h 19"/>
                  <a:gd name="T70" fmla="*/ 6 w 110"/>
                  <a:gd name="T71" fmla="*/ 8 h 19"/>
                  <a:gd name="T72" fmla="*/ 1 w 110"/>
                  <a:gd name="T73"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0" h="19">
                    <a:moveTo>
                      <a:pt x="1" y="2"/>
                    </a:moveTo>
                    <a:cubicBezTo>
                      <a:pt x="1" y="5"/>
                      <a:pt x="2" y="6"/>
                      <a:pt x="4" y="5"/>
                    </a:cubicBezTo>
                    <a:cubicBezTo>
                      <a:pt x="4" y="9"/>
                      <a:pt x="1" y="8"/>
                      <a:pt x="0" y="10"/>
                    </a:cubicBezTo>
                    <a:cubicBezTo>
                      <a:pt x="3" y="12"/>
                      <a:pt x="0" y="14"/>
                      <a:pt x="1" y="17"/>
                    </a:cubicBezTo>
                    <a:cubicBezTo>
                      <a:pt x="4" y="17"/>
                      <a:pt x="5" y="13"/>
                      <a:pt x="9" y="14"/>
                    </a:cubicBezTo>
                    <a:cubicBezTo>
                      <a:pt x="9" y="17"/>
                      <a:pt x="9" y="17"/>
                      <a:pt x="9" y="17"/>
                    </a:cubicBezTo>
                    <a:cubicBezTo>
                      <a:pt x="14" y="15"/>
                      <a:pt x="21" y="12"/>
                      <a:pt x="25" y="15"/>
                    </a:cubicBezTo>
                    <a:cubicBezTo>
                      <a:pt x="29" y="16"/>
                      <a:pt x="32" y="15"/>
                      <a:pt x="37" y="13"/>
                    </a:cubicBezTo>
                    <a:cubicBezTo>
                      <a:pt x="52" y="15"/>
                      <a:pt x="67" y="12"/>
                      <a:pt x="83" y="15"/>
                    </a:cubicBezTo>
                    <a:cubicBezTo>
                      <a:pt x="85" y="9"/>
                      <a:pt x="85" y="9"/>
                      <a:pt x="85" y="9"/>
                    </a:cubicBezTo>
                    <a:cubicBezTo>
                      <a:pt x="86" y="12"/>
                      <a:pt x="89" y="9"/>
                      <a:pt x="88" y="13"/>
                    </a:cubicBezTo>
                    <a:cubicBezTo>
                      <a:pt x="88" y="12"/>
                      <a:pt x="87" y="13"/>
                      <a:pt x="86" y="13"/>
                    </a:cubicBezTo>
                    <a:cubicBezTo>
                      <a:pt x="89" y="19"/>
                      <a:pt x="95" y="13"/>
                      <a:pt x="99" y="15"/>
                    </a:cubicBezTo>
                    <a:cubicBezTo>
                      <a:pt x="98" y="14"/>
                      <a:pt x="98" y="8"/>
                      <a:pt x="99" y="7"/>
                    </a:cubicBezTo>
                    <a:cubicBezTo>
                      <a:pt x="99" y="14"/>
                      <a:pt x="104" y="7"/>
                      <a:pt x="105" y="15"/>
                    </a:cubicBezTo>
                    <a:cubicBezTo>
                      <a:pt x="109" y="17"/>
                      <a:pt x="105" y="9"/>
                      <a:pt x="109" y="10"/>
                    </a:cubicBezTo>
                    <a:cubicBezTo>
                      <a:pt x="110" y="6"/>
                      <a:pt x="105" y="8"/>
                      <a:pt x="105" y="5"/>
                    </a:cubicBezTo>
                    <a:cubicBezTo>
                      <a:pt x="106" y="2"/>
                      <a:pt x="108" y="7"/>
                      <a:pt x="108" y="2"/>
                    </a:cubicBezTo>
                    <a:cubicBezTo>
                      <a:pt x="102" y="0"/>
                      <a:pt x="89" y="9"/>
                      <a:pt x="78" y="11"/>
                    </a:cubicBezTo>
                    <a:cubicBezTo>
                      <a:pt x="79" y="7"/>
                      <a:pt x="79" y="7"/>
                      <a:pt x="79" y="7"/>
                    </a:cubicBezTo>
                    <a:cubicBezTo>
                      <a:pt x="74" y="10"/>
                      <a:pt x="66" y="10"/>
                      <a:pt x="61" y="3"/>
                    </a:cubicBezTo>
                    <a:cubicBezTo>
                      <a:pt x="62" y="7"/>
                      <a:pt x="53" y="1"/>
                      <a:pt x="54" y="10"/>
                    </a:cubicBezTo>
                    <a:cubicBezTo>
                      <a:pt x="53" y="8"/>
                      <a:pt x="52" y="8"/>
                      <a:pt x="51" y="7"/>
                    </a:cubicBezTo>
                    <a:cubicBezTo>
                      <a:pt x="50" y="10"/>
                      <a:pt x="50" y="10"/>
                      <a:pt x="50" y="10"/>
                    </a:cubicBezTo>
                    <a:cubicBezTo>
                      <a:pt x="47" y="10"/>
                      <a:pt x="48" y="6"/>
                      <a:pt x="45" y="6"/>
                    </a:cubicBezTo>
                    <a:cubicBezTo>
                      <a:pt x="47" y="10"/>
                      <a:pt x="44" y="11"/>
                      <a:pt x="43" y="14"/>
                    </a:cubicBezTo>
                    <a:cubicBezTo>
                      <a:pt x="40" y="10"/>
                      <a:pt x="36" y="6"/>
                      <a:pt x="32" y="3"/>
                    </a:cubicBezTo>
                    <a:cubicBezTo>
                      <a:pt x="33" y="4"/>
                      <a:pt x="33" y="5"/>
                      <a:pt x="34" y="7"/>
                    </a:cubicBezTo>
                    <a:cubicBezTo>
                      <a:pt x="32" y="5"/>
                      <a:pt x="32" y="9"/>
                      <a:pt x="32" y="10"/>
                    </a:cubicBezTo>
                    <a:cubicBezTo>
                      <a:pt x="30" y="10"/>
                      <a:pt x="30" y="5"/>
                      <a:pt x="30" y="3"/>
                    </a:cubicBezTo>
                    <a:cubicBezTo>
                      <a:pt x="26" y="2"/>
                      <a:pt x="24" y="11"/>
                      <a:pt x="22" y="8"/>
                    </a:cubicBezTo>
                    <a:cubicBezTo>
                      <a:pt x="23" y="11"/>
                      <a:pt x="23" y="11"/>
                      <a:pt x="23" y="11"/>
                    </a:cubicBezTo>
                    <a:cubicBezTo>
                      <a:pt x="19" y="12"/>
                      <a:pt x="15" y="8"/>
                      <a:pt x="11" y="9"/>
                    </a:cubicBezTo>
                    <a:cubicBezTo>
                      <a:pt x="9" y="4"/>
                      <a:pt x="14" y="5"/>
                      <a:pt x="16" y="3"/>
                    </a:cubicBezTo>
                    <a:cubicBezTo>
                      <a:pt x="15" y="2"/>
                      <a:pt x="13" y="1"/>
                      <a:pt x="13" y="0"/>
                    </a:cubicBezTo>
                    <a:cubicBezTo>
                      <a:pt x="11" y="2"/>
                      <a:pt x="8" y="6"/>
                      <a:pt x="6" y="8"/>
                    </a:cubicBezTo>
                    <a:cubicBezTo>
                      <a:pt x="8" y="2"/>
                      <a:pt x="2" y="2"/>
                      <a:pt x="1"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28" name="Freeform 1318"/>
              <p:cNvSpPr>
                <a:spLocks/>
              </p:cNvSpPr>
              <p:nvPr/>
            </p:nvSpPr>
            <p:spPr bwMode="auto">
              <a:xfrm>
                <a:off x="3970" y="2704"/>
                <a:ext cx="1" cy="2"/>
              </a:xfrm>
              <a:custGeom>
                <a:avLst/>
                <a:gdLst>
                  <a:gd name="T0" fmla="*/ 0 w 1"/>
                  <a:gd name="T1" fmla="*/ 2 h 2"/>
                  <a:gd name="T2" fmla="*/ 1 w 1"/>
                  <a:gd name="T3" fmla="*/ 0 h 2"/>
                  <a:gd name="T4" fmla="*/ 0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1" y="0"/>
                    </a:lnTo>
                    <a:lnTo>
                      <a:pt x="0" y="0"/>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29" name="Freeform 1319"/>
              <p:cNvSpPr>
                <a:spLocks/>
              </p:cNvSpPr>
              <p:nvPr/>
            </p:nvSpPr>
            <p:spPr bwMode="auto">
              <a:xfrm>
                <a:off x="3959" y="2707"/>
                <a:ext cx="1" cy="1"/>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1" y="0"/>
                    </a:cubicBezTo>
                    <a:cubicBezTo>
                      <a:pt x="0" y="1"/>
                      <a:pt x="0" y="1"/>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30" name="Rectangle 1320"/>
              <p:cNvSpPr>
                <a:spLocks noChangeArrowheads="1"/>
              </p:cNvSpPr>
              <p:nvPr/>
            </p:nvSpPr>
            <p:spPr bwMode="auto">
              <a:xfrm>
                <a:off x="3981" y="2719"/>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31" name="Freeform 1321"/>
              <p:cNvSpPr>
                <a:spLocks/>
              </p:cNvSpPr>
              <p:nvPr/>
            </p:nvSpPr>
            <p:spPr bwMode="auto">
              <a:xfrm>
                <a:off x="3984" y="2704"/>
                <a:ext cx="3" cy="5"/>
              </a:xfrm>
              <a:custGeom>
                <a:avLst/>
                <a:gdLst>
                  <a:gd name="T0" fmla="*/ 0 w 3"/>
                  <a:gd name="T1" fmla="*/ 0 h 5"/>
                  <a:gd name="T2" fmla="*/ 3 w 3"/>
                  <a:gd name="T3" fmla="*/ 5 h 5"/>
                  <a:gd name="T4" fmla="*/ 0 w 3"/>
                  <a:gd name="T5" fmla="*/ 0 h 5"/>
                </a:gdLst>
                <a:ahLst/>
                <a:cxnLst>
                  <a:cxn ang="0">
                    <a:pos x="T0" y="T1"/>
                  </a:cxn>
                  <a:cxn ang="0">
                    <a:pos x="T2" y="T3"/>
                  </a:cxn>
                  <a:cxn ang="0">
                    <a:pos x="T4" y="T5"/>
                  </a:cxn>
                </a:cxnLst>
                <a:rect l="0" t="0" r="r" b="b"/>
                <a:pathLst>
                  <a:path w="3" h="5">
                    <a:moveTo>
                      <a:pt x="0" y="0"/>
                    </a:moveTo>
                    <a:cubicBezTo>
                      <a:pt x="3" y="5"/>
                      <a:pt x="3" y="5"/>
                      <a:pt x="3" y="5"/>
                    </a:cubicBezTo>
                    <a:cubicBezTo>
                      <a:pt x="3" y="3"/>
                      <a:pt x="3" y="2"/>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32" name="Freeform 1322"/>
              <p:cNvSpPr>
                <a:spLocks/>
              </p:cNvSpPr>
              <p:nvPr/>
            </p:nvSpPr>
            <p:spPr bwMode="auto">
              <a:xfrm>
                <a:off x="4006" y="2706"/>
                <a:ext cx="2" cy="3"/>
              </a:xfrm>
              <a:custGeom>
                <a:avLst/>
                <a:gdLst>
                  <a:gd name="T0" fmla="*/ 2 w 3"/>
                  <a:gd name="T1" fmla="*/ 3 h 3"/>
                  <a:gd name="T2" fmla="*/ 3 w 3"/>
                  <a:gd name="T3" fmla="*/ 0 h 3"/>
                  <a:gd name="T4" fmla="*/ 2 w 3"/>
                  <a:gd name="T5" fmla="*/ 3 h 3"/>
                </a:gdLst>
                <a:ahLst/>
                <a:cxnLst>
                  <a:cxn ang="0">
                    <a:pos x="T0" y="T1"/>
                  </a:cxn>
                  <a:cxn ang="0">
                    <a:pos x="T2" y="T3"/>
                  </a:cxn>
                  <a:cxn ang="0">
                    <a:pos x="T4" y="T5"/>
                  </a:cxn>
                </a:cxnLst>
                <a:rect l="0" t="0" r="r" b="b"/>
                <a:pathLst>
                  <a:path w="3" h="3">
                    <a:moveTo>
                      <a:pt x="2" y="3"/>
                    </a:moveTo>
                    <a:cubicBezTo>
                      <a:pt x="3" y="2"/>
                      <a:pt x="2" y="1"/>
                      <a:pt x="3" y="0"/>
                    </a:cubicBezTo>
                    <a:cubicBezTo>
                      <a:pt x="1" y="0"/>
                      <a:pt x="0" y="1"/>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33" name="Freeform 1323"/>
              <p:cNvSpPr>
                <a:spLocks/>
              </p:cNvSpPr>
              <p:nvPr/>
            </p:nvSpPr>
            <p:spPr bwMode="auto">
              <a:xfrm>
                <a:off x="3963" y="2705"/>
                <a:ext cx="3" cy="2"/>
              </a:xfrm>
              <a:custGeom>
                <a:avLst/>
                <a:gdLst>
                  <a:gd name="T0" fmla="*/ 3 w 3"/>
                  <a:gd name="T1" fmla="*/ 0 h 2"/>
                  <a:gd name="T2" fmla="*/ 0 w 3"/>
                  <a:gd name="T3" fmla="*/ 1 h 2"/>
                  <a:gd name="T4" fmla="*/ 0 w 3"/>
                  <a:gd name="T5" fmla="*/ 2 h 2"/>
                  <a:gd name="T6" fmla="*/ 3 w 3"/>
                  <a:gd name="T7" fmla="*/ 0 h 2"/>
                </a:gdLst>
                <a:ahLst/>
                <a:cxnLst>
                  <a:cxn ang="0">
                    <a:pos x="T0" y="T1"/>
                  </a:cxn>
                  <a:cxn ang="0">
                    <a:pos x="T2" y="T3"/>
                  </a:cxn>
                  <a:cxn ang="0">
                    <a:pos x="T4" y="T5"/>
                  </a:cxn>
                  <a:cxn ang="0">
                    <a:pos x="T6" y="T7"/>
                  </a:cxn>
                </a:cxnLst>
                <a:rect l="0" t="0" r="r" b="b"/>
                <a:pathLst>
                  <a:path w="3" h="2">
                    <a:moveTo>
                      <a:pt x="3" y="0"/>
                    </a:moveTo>
                    <a:lnTo>
                      <a:pt x="0" y="1"/>
                    </a:lnTo>
                    <a:lnTo>
                      <a:pt x="0" y="2"/>
                    </a:lnTo>
                    <a:lnTo>
                      <a:pt x="3"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34" name="Freeform 1324"/>
              <p:cNvSpPr>
                <a:spLocks/>
              </p:cNvSpPr>
              <p:nvPr/>
            </p:nvSpPr>
            <p:spPr bwMode="auto">
              <a:xfrm>
                <a:off x="3905" y="2705"/>
                <a:ext cx="51" cy="22"/>
              </a:xfrm>
              <a:custGeom>
                <a:avLst/>
                <a:gdLst>
                  <a:gd name="T0" fmla="*/ 4 w 60"/>
                  <a:gd name="T1" fmla="*/ 21 h 25"/>
                  <a:gd name="T2" fmla="*/ 15 w 60"/>
                  <a:gd name="T3" fmla="*/ 23 h 25"/>
                  <a:gd name="T4" fmla="*/ 22 w 60"/>
                  <a:gd name="T5" fmla="*/ 13 h 25"/>
                  <a:gd name="T6" fmla="*/ 21 w 60"/>
                  <a:gd name="T7" fmla="*/ 22 h 25"/>
                  <a:gd name="T8" fmla="*/ 41 w 60"/>
                  <a:gd name="T9" fmla="*/ 15 h 25"/>
                  <a:gd name="T10" fmla="*/ 41 w 60"/>
                  <a:gd name="T11" fmla="*/ 18 h 25"/>
                  <a:gd name="T12" fmla="*/ 49 w 60"/>
                  <a:gd name="T13" fmla="*/ 8 h 25"/>
                  <a:gd name="T14" fmla="*/ 49 w 60"/>
                  <a:gd name="T15" fmla="*/ 19 h 25"/>
                  <a:gd name="T16" fmla="*/ 49 w 60"/>
                  <a:gd name="T17" fmla="*/ 20 h 25"/>
                  <a:gd name="T18" fmla="*/ 59 w 60"/>
                  <a:gd name="T19" fmla="*/ 16 h 25"/>
                  <a:gd name="T20" fmla="*/ 60 w 60"/>
                  <a:gd name="T21" fmla="*/ 10 h 25"/>
                  <a:gd name="T22" fmla="*/ 60 w 60"/>
                  <a:gd name="T23" fmla="*/ 4 h 25"/>
                  <a:gd name="T24" fmla="*/ 53 w 60"/>
                  <a:gd name="T25" fmla="*/ 9 h 25"/>
                  <a:gd name="T26" fmla="*/ 52 w 60"/>
                  <a:gd name="T27" fmla="*/ 5 h 25"/>
                  <a:gd name="T28" fmla="*/ 49 w 60"/>
                  <a:gd name="T29" fmla="*/ 8 h 25"/>
                  <a:gd name="T30" fmla="*/ 48 w 60"/>
                  <a:gd name="T31" fmla="*/ 4 h 25"/>
                  <a:gd name="T32" fmla="*/ 43 w 60"/>
                  <a:gd name="T33" fmla="*/ 8 h 25"/>
                  <a:gd name="T34" fmla="*/ 44 w 60"/>
                  <a:gd name="T35" fmla="*/ 6 h 25"/>
                  <a:gd name="T36" fmla="*/ 41 w 60"/>
                  <a:gd name="T37" fmla="*/ 11 h 25"/>
                  <a:gd name="T38" fmla="*/ 38 w 60"/>
                  <a:gd name="T39" fmla="*/ 6 h 25"/>
                  <a:gd name="T40" fmla="*/ 39 w 60"/>
                  <a:gd name="T41" fmla="*/ 10 h 25"/>
                  <a:gd name="T42" fmla="*/ 26 w 60"/>
                  <a:gd name="T43" fmla="*/ 5 h 25"/>
                  <a:gd name="T44" fmla="*/ 25 w 60"/>
                  <a:gd name="T45" fmla="*/ 9 h 25"/>
                  <a:gd name="T46" fmla="*/ 31 w 60"/>
                  <a:gd name="T47" fmla="*/ 5 h 25"/>
                  <a:gd name="T48" fmla="*/ 30 w 60"/>
                  <a:gd name="T49" fmla="*/ 15 h 25"/>
                  <a:gd name="T50" fmla="*/ 22 w 60"/>
                  <a:gd name="T51" fmla="*/ 7 h 25"/>
                  <a:gd name="T52" fmla="*/ 13 w 60"/>
                  <a:gd name="T53" fmla="*/ 9 h 25"/>
                  <a:gd name="T54" fmla="*/ 13 w 60"/>
                  <a:gd name="T55" fmla="*/ 8 h 25"/>
                  <a:gd name="T56" fmla="*/ 6 w 60"/>
                  <a:gd name="T57" fmla="*/ 11 h 25"/>
                  <a:gd name="T58" fmla="*/ 9 w 60"/>
                  <a:gd name="T59" fmla="*/ 13 h 25"/>
                  <a:gd name="T60" fmla="*/ 6 w 60"/>
                  <a:gd name="T61" fmla="*/ 15 h 25"/>
                  <a:gd name="T62" fmla="*/ 6 w 60"/>
                  <a:gd name="T63" fmla="*/ 13 h 25"/>
                  <a:gd name="T64" fmla="*/ 0 w 60"/>
                  <a:gd name="T65" fmla="*/ 20 h 25"/>
                  <a:gd name="T66" fmla="*/ 7 w 60"/>
                  <a:gd name="T67" fmla="*/ 16 h 25"/>
                  <a:gd name="T68" fmla="*/ 4 w 60"/>
                  <a:gd name="T69"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0" h="25">
                    <a:moveTo>
                      <a:pt x="4" y="21"/>
                    </a:moveTo>
                    <a:cubicBezTo>
                      <a:pt x="7" y="25"/>
                      <a:pt x="12" y="22"/>
                      <a:pt x="15" y="23"/>
                    </a:cubicBezTo>
                    <a:cubicBezTo>
                      <a:pt x="22" y="21"/>
                      <a:pt x="16" y="13"/>
                      <a:pt x="22" y="13"/>
                    </a:cubicBezTo>
                    <a:cubicBezTo>
                      <a:pt x="21" y="22"/>
                      <a:pt x="21" y="22"/>
                      <a:pt x="21" y="22"/>
                    </a:cubicBezTo>
                    <a:cubicBezTo>
                      <a:pt x="27" y="21"/>
                      <a:pt x="36" y="23"/>
                      <a:pt x="41" y="15"/>
                    </a:cubicBezTo>
                    <a:cubicBezTo>
                      <a:pt x="42" y="16"/>
                      <a:pt x="43" y="17"/>
                      <a:pt x="41" y="18"/>
                    </a:cubicBezTo>
                    <a:cubicBezTo>
                      <a:pt x="46" y="18"/>
                      <a:pt x="43" y="5"/>
                      <a:pt x="49" y="8"/>
                    </a:cubicBezTo>
                    <a:cubicBezTo>
                      <a:pt x="44" y="14"/>
                      <a:pt x="51" y="13"/>
                      <a:pt x="49" y="19"/>
                    </a:cubicBezTo>
                    <a:cubicBezTo>
                      <a:pt x="49" y="20"/>
                      <a:pt x="49" y="20"/>
                      <a:pt x="49" y="20"/>
                    </a:cubicBezTo>
                    <a:cubicBezTo>
                      <a:pt x="52" y="19"/>
                      <a:pt x="57" y="16"/>
                      <a:pt x="59" y="16"/>
                    </a:cubicBezTo>
                    <a:cubicBezTo>
                      <a:pt x="59" y="14"/>
                      <a:pt x="57" y="10"/>
                      <a:pt x="60" y="10"/>
                    </a:cubicBezTo>
                    <a:cubicBezTo>
                      <a:pt x="59" y="9"/>
                      <a:pt x="59" y="7"/>
                      <a:pt x="60" y="4"/>
                    </a:cubicBezTo>
                    <a:cubicBezTo>
                      <a:pt x="56" y="7"/>
                      <a:pt x="55" y="6"/>
                      <a:pt x="53" y="9"/>
                    </a:cubicBezTo>
                    <a:cubicBezTo>
                      <a:pt x="51" y="6"/>
                      <a:pt x="54" y="8"/>
                      <a:pt x="52" y="5"/>
                    </a:cubicBezTo>
                    <a:cubicBezTo>
                      <a:pt x="49" y="8"/>
                      <a:pt x="49" y="8"/>
                      <a:pt x="49" y="8"/>
                    </a:cubicBezTo>
                    <a:cubicBezTo>
                      <a:pt x="47" y="7"/>
                      <a:pt x="51" y="4"/>
                      <a:pt x="48" y="4"/>
                    </a:cubicBezTo>
                    <a:cubicBezTo>
                      <a:pt x="48" y="6"/>
                      <a:pt x="46" y="8"/>
                      <a:pt x="43" y="8"/>
                    </a:cubicBezTo>
                    <a:cubicBezTo>
                      <a:pt x="44" y="6"/>
                      <a:pt x="44" y="6"/>
                      <a:pt x="44" y="6"/>
                    </a:cubicBezTo>
                    <a:cubicBezTo>
                      <a:pt x="42" y="8"/>
                      <a:pt x="40" y="6"/>
                      <a:pt x="41" y="11"/>
                    </a:cubicBezTo>
                    <a:cubicBezTo>
                      <a:pt x="38" y="6"/>
                      <a:pt x="38" y="6"/>
                      <a:pt x="38" y="6"/>
                    </a:cubicBezTo>
                    <a:cubicBezTo>
                      <a:pt x="39" y="10"/>
                      <a:pt x="39" y="10"/>
                      <a:pt x="39" y="10"/>
                    </a:cubicBezTo>
                    <a:cubicBezTo>
                      <a:pt x="34" y="9"/>
                      <a:pt x="32" y="0"/>
                      <a:pt x="26" y="5"/>
                    </a:cubicBezTo>
                    <a:cubicBezTo>
                      <a:pt x="27" y="6"/>
                      <a:pt x="26" y="8"/>
                      <a:pt x="25" y="9"/>
                    </a:cubicBezTo>
                    <a:cubicBezTo>
                      <a:pt x="28" y="11"/>
                      <a:pt x="28" y="6"/>
                      <a:pt x="31" y="5"/>
                    </a:cubicBezTo>
                    <a:cubicBezTo>
                      <a:pt x="31" y="9"/>
                      <a:pt x="27" y="13"/>
                      <a:pt x="30" y="15"/>
                    </a:cubicBezTo>
                    <a:cubicBezTo>
                      <a:pt x="27" y="11"/>
                      <a:pt x="24" y="16"/>
                      <a:pt x="22" y="7"/>
                    </a:cubicBezTo>
                    <a:cubicBezTo>
                      <a:pt x="18" y="7"/>
                      <a:pt x="17" y="11"/>
                      <a:pt x="13" y="9"/>
                    </a:cubicBezTo>
                    <a:cubicBezTo>
                      <a:pt x="13" y="8"/>
                      <a:pt x="13" y="8"/>
                      <a:pt x="13" y="8"/>
                    </a:cubicBezTo>
                    <a:cubicBezTo>
                      <a:pt x="12" y="14"/>
                      <a:pt x="9" y="5"/>
                      <a:pt x="6" y="11"/>
                    </a:cubicBezTo>
                    <a:cubicBezTo>
                      <a:pt x="9" y="13"/>
                      <a:pt x="9" y="13"/>
                      <a:pt x="9" y="13"/>
                    </a:cubicBezTo>
                    <a:cubicBezTo>
                      <a:pt x="9" y="15"/>
                      <a:pt x="8" y="15"/>
                      <a:pt x="6" y="15"/>
                    </a:cubicBezTo>
                    <a:cubicBezTo>
                      <a:pt x="6" y="15"/>
                      <a:pt x="6" y="15"/>
                      <a:pt x="6" y="13"/>
                    </a:cubicBezTo>
                    <a:cubicBezTo>
                      <a:pt x="5" y="18"/>
                      <a:pt x="1" y="18"/>
                      <a:pt x="0" y="20"/>
                    </a:cubicBezTo>
                    <a:cubicBezTo>
                      <a:pt x="2" y="20"/>
                      <a:pt x="5" y="17"/>
                      <a:pt x="7" y="16"/>
                    </a:cubicBezTo>
                    <a:cubicBezTo>
                      <a:pt x="6" y="18"/>
                      <a:pt x="6" y="22"/>
                      <a:pt x="4" y="2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35" name="Freeform 1325"/>
              <p:cNvSpPr>
                <a:spLocks/>
              </p:cNvSpPr>
              <p:nvPr/>
            </p:nvSpPr>
            <p:spPr bwMode="auto">
              <a:xfrm>
                <a:off x="3943" y="2709"/>
                <a:ext cx="1" cy="1"/>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2"/>
                      <a:pt x="0" y="2"/>
                      <a:pt x="0" y="2"/>
                    </a:cubicBezTo>
                    <a:cubicBezTo>
                      <a:pt x="0" y="2"/>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36" name="Freeform 1326"/>
              <p:cNvSpPr>
                <a:spLocks/>
              </p:cNvSpPr>
              <p:nvPr/>
            </p:nvSpPr>
            <p:spPr bwMode="auto">
              <a:xfrm>
                <a:off x="3863" y="2705"/>
                <a:ext cx="40" cy="27"/>
              </a:xfrm>
              <a:custGeom>
                <a:avLst/>
                <a:gdLst>
                  <a:gd name="T0" fmla="*/ 34 w 46"/>
                  <a:gd name="T1" fmla="*/ 14 h 31"/>
                  <a:gd name="T2" fmla="*/ 32 w 46"/>
                  <a:gd name="T3" fmla="*/ 9 h 31"/>
                  <a:gd name="T4" fmla="*/ 33 w 46"/>
                  <a:gd name="T5" fmla="*/ 19 h 31"/>
                  <a:gd name="T6" fmla="*/ 28 w 46"/>
                  <a:gd name="T7" fmla="*/ 21 h 31"/>
                  <a:gd name="T8" fmla="*/ 27 w 46"/>
                  <a:gd name="T9" fmla="*/ 12 h 31"/>
                  <a:gd name="T10" fmla="*/ 22 w 46"/>
                  <a:gd name="T11" fmla="*/ 11 h 31"/>
                  <a:gd name="T12" fmla="*/ 23 w 46"/>
                  <a:gd name="T13" fmla="*/ 17 h 31"/>
                  <a:gd name="T14" fmla="*/ 17 w 46"/>
                  <a:gd name="T15" fmla="*/ 21 h 31"/>
                  <a:gd name="T16" fmla="*/ 20 w 46"/>
                  <a:gd name="T17" fmla="*/ 18 h 31"/>
                  <a:gd name="T18" fmla="*/ 16 w 46"/>
                  <a:gd name="T19" fmla="*/ 12 h 31"/>
                  <a:gd name="T20" fmla="*/ 4 w 46"/>
                  <a:gd name="T21" fmla="*/ 29 h 31"/>
                  <a:gd name="T22" fmla="*/ 8 w 46"/>
                  <a:gd name="T23" fmla="*/ 28 h 31"/>
                  <a:gd name="T24" fmla="*/ 8 w 46"/>
                  <a:gd name="T25" fmla="*/ 20 h 31"/>
                  <a:gd name="T26" fmla="*/ 12 w 46"/>
                  <a:gd name="T27" fmla="*/ 22 h 31"/>
                  <a:gd name="T28" fmla="*/ 10 w 46"/>
                  <a:gd name="T29" fmla="*/ 26 h 31"/>
                  <a:gd name="T30" fmla="*/ 41 w 46"/>
                  <a:gd name="T31" fmla="*/ 24 h 31"/>
                  <a:gd name="T32" fmla="*/ 36 w 46"/>
                  <a:gd name="T33" fmla="*/ 24 h 31"/>
                  <a:gd name="T34" fmla="*/ 40 w 46"/>
                  <a:gd name="T35" fmla="*/ 20 h 31"/>
                  <a:gd name="T36" fmla="*/ 38 w 46"/>
                  <a:gd name="T37" fmla="*/ 13 h 31"/>
                  <a:gd name="T38" fmla="*/ 40 w 46"/>
                  <a:gd name="T39" fmla="*/ 15 h 31"/>
                  <a:gd name="T40" fmla="*/ 40 w 46"/>
                  <a:gd name="T41" fmla="*/ 8 h 31"/>
                  <a:gd name="T42" fmla="*/ 46 w 46"/>
                  <a:gd name="T43" fmla="*/ 5 h 31"/>
                  <a:gd name="T44" fmla="*/ 35 w 46"/>
                  <a:gd name="T45" fmla="*/ 5 h 31"/>
                  <a:gd name="T46" fmla="*/ 34 w 46"/>
                  <a:gd name="T47"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 h="31">
                    <a:moveTo>
                      <a:pt x="34" y="14"/>
                    </a:moveTo>
                    <a:cubicBezTo>
                      <a:pt x="31" y="14"/>
                      <a:pt x="34" y="11"/>
                      <a:pt x="32" y="9"/>
                    </a:cubicBezTo>
                    <a:cubicBezTo>
                      <a:pt x="29" y="12"/>
                      <a:pt x="35" y="15"/>
                      <a:pt x="33" y="19"/>
                    </a:cubicBezTo>
                    <a:cubicBezTo>
                      <a:pt x="31" y="17"/>
                      <a:pt x="29" y="21"/>
                      <a:pt x="28" y="21"/>
                    </a:cubicBezTo>
                    <a:cubicBezTo>
                      <a:pt x="29" y="19"/>
                      <a:pt x="28" y="13"/>
                      <a:pt x="27" y="12"/>
                    </a:cubicBezTo>
                    <a:cubicBezTo>
                      <a:pt x="26" y="14"/>
                      <a:pt x="24" y="11"/>
                      <a:pt x="22" y="11"/>
                    </a:cubicBezTo>
                    <a:cubicBezTo>
                      <a:pt x="27" y="14"/>
                      <a:pt x="19" y="14"/>
                      <a:pt x="23" y="17"/>
                    </a:cubicBezTo>
                    <a:cubicBezTo>
                      <a:pt x="23" y="20"/>
                      <a:pt x="19" y="23"/>
                      <a:pt x="17" y="21"/>
                    </a:cubicBezTo>
                    <a:cubicBezTo>
                      <a:pt x="17" y="18"/>
                      <a:pt x="19" y="19"/>
                      <a:pt x="20" y="18"/>
                    </a:cubicBezTo>
                    <a:cubicBezTo>
                      <a:pt x="20" y="14"/>
                      <a:pt x="17" y="16"/>
                      <a:pt x="16" y="12"/>
                    </a:cubicBezTo>
                    <a:cubicBezTo>
                      <a:pt x="13" y="19"/>
                      <a:pt x="0" y="19"/>
                      <a:pt x="4" y="29"/>
                    </a:cubicBezTo>
                    <a:cubicBezTo>
                      <a:pt x="6" y="31"/>
                      <a:pt x="7" y="28"/>
                      <a:pt x="8" y="28"/>
                    </a:cubicBezTo>
                    <a:cubicBezTo>
                      <a:pt x="4" y="26"/>
                      <a:pt x="8" y="22"/>
                      <a:pt x="8" y="20"/>
                    </a:cubicBezTo>
                    <a:cubicBezTo>
                      <a:pt x="10" y="22"/>
                      <a:pt x="13" y="19"/>
                      <a:pt x="12" y="22"/>
                    </a:cubicBezTo>
                    <a:cubicBezTo>
                      <a:pt x="10" y="26"/>
                      <a:pt x="10" y="26"/>
                      <a:pt x="10" y="26"/>
                    </a:cubicBezTo>
                    <a:cubicBezTo>
                      <a:pt x="19" y="28"/>
                      <a:pt x="31" y="26"/>
                      <a:pt x="41" y="24"/>
                    </a:cubicBezTo>
                    <a:cubicBezTo>
                      <a:pt x="36" y="24"/>
                      <a:pt x="36" y="24"/>
                      <a:pt x="36" y="24"/>
                    </a:cubicBezTo>
                    <a:cubicBezTo>
                      <a:pt x="37" y="21"/>
                      <a:pt x="39" y="21"/>
                      <a:pt x="40" y="20"/>
                    </a:cubicBezTo>
                    <a:cubicBezTo>
                      <a:pt x="38" y="13"/>
                      <a:pt x="38" y="13"/>
                      <a:pt x="38" y="13"/>
                    </a:cubicBezTo>
                    <a:cubicBezTo>
                      <a:pt x="39" y="14"/>
                      <a:pt x="40" y="13"/>
                      <a:pt x="40" y="15"/>
                    </a:cubicBezTo>
                    <a:cubicBezTo>
                      <a:pt x="42" y="12"/>
                      <a:pt x="41" y="11"/>
                      <a:pt x="40" y="8"/>
                    </a:cubicBezTo>
                    <a:cubicBezTo>
                      <a:pt x="43" y="7"/>
                      <a:pt x="44" y="10"/>
                      <a:pt x="46" y="5"/>
                    </a:cubicBezTo>
                    <a:cubicBezTo>
                      <a:pt x="40" y="0"/>
                      <a:pt x="42" y="10"/>
                      <a:pt x="35" y="5"/>
                    </a:cubicBezTo>
                    <a:lnTo>
                      <a:pt x="34" y="1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37" name="Freeform 1327"/>
              <p:cNvSpPr>
                <a:spLocks/>
              </p:cNvSpPr>
              <p:nvPr/>
            </p:nvSpPr>
            <p:spPr bwMode="auto">
              <a:xfrm>
                <a:off x="3902" y="2714"/>
                <a:ext cx="1" cy="3"/>
              </a:xfrm>
              <a:custGeom>
                <a:avLst/>
                <a:gdLst>
                  <a:gd name="T0" fmla="*/ 1 w 1"/>
                  <a:gd name="T1" fmla="*/ 0 h 3"/>
                  <a:gd name="T2" fmla="*/ 0 w 1"/>
                  <a:gd name="T3" fmla="*/ 3 h 3"/>
                  <a:gd name="T4" fmla="*/ 1 w 1"/>
                  <a:gd name="T5" fmla="*/ 2 h 3"/>
                  <a:gd name="T6" fmla="*/ 1 w 1"/>
                  <a:gd name="T7" fmla="*/ 0 h 3"/>
                </a:gdLst>
                <a:ahLst/>
                <a:cxnLst>
                  <a:cxn ang="0">
                    <a:pos x="T0" y="T1"/>
                  </a:cxn>
                  <a:cxn ang="0">
                    <a:pos x="T2" y="T3"/>
                  </a:cxn>
                  <a:cxn ang="0">
                    <a:pos x="T4" y="T5"/>
                  </a:cxn>
                  <a:cxn ang="0">
                    <a:pos x="T6" y="T7"/>
                  </a:cxn>
                </a:cxnLst>
                <a:rect l="0" t="0" r="r" b="b"/>
                <a:pathLst>
                  <a:path w="1" h="3">
                    <a:moveTo>
                      <a:pt x="1" y="0"/>
                    </a:moveTo>
                    <a:lnTo>
                      <a:pt x="0" y="3"/>
                    </a:lnTo>
                    <a:lnTo>
                      <a:pt x="1" y="2"/>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38" name="Freeform 1328"/>
              <p:cNvSpPr>
                <a:spLocks/>
              </p:cNvSpPr>
              <p:nvPr/>
            </p:nvSpPr>
            <p:spPr bwMode="auto">
              <a:xfrm>
                <a:off x="3900" y="2722"/>
                <a:ext cx="2" cy="5"/>
              </a:xfrm>
              <a:custGeom>
                <a:avLst/>
                <a:gdLst>
                  <a:gd name="T0" fmla="*/ 2 w 3"/>
                  <a:gd name="T1" fmla="*/ 5 h 5"/>
                  <a:gd name="T2" fmla="*/ 3 w 3"/>
                  <a:gd name="T3" fmla="*/ 1 h 5"/>
                  <a:gd name="T4" fmla="*/ 2 w 3"/>
                  <a:gd name="T5" fmla="*/ 5 h 5"/>
                </a:gdLst>
                <a:ahLst/>
                <a:cxnLst>
                  <a:cxn ang="0">
                    <a:pos x="T0" y="T1"/>
                  </a:cxn>
                  <a:cxn ang="0">
                    <a:pos x="T2" y="T3"/>
                  </a:cxn>
                  <a:cxn ang="0">
                    <a:pos x="T4" y="T5"/>
                  </a:cxn>
                </a:cxnLst>
                <a:rect l="0" t="0" r="r" b="b"/>
                <a:pathLst>
                  <a:path w="3" h="5">
                    <a:moveTo>
                      <a:pt x="2" y="5"/>
                    </a:moveTo>
                    <a:cubicBezTo>
                      <a:pt x="3" y="1"/>
                      <a:pt x="3" y="1"/>
                      <a:pt x="3" y="1"/>
                    </a:cubicBezTo>
                    <a:cubicBezTo>
                      <a:pt x="0" y="0"/>
                      <a:pt x="1" y="2"/>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39" name="Freeform 1329"/>
              <p:cNvSpPr>
                <a:spLocks/>
              </p:cNvSpPr>
              <p:nvPr/>
            </p:nvSpPr>
            <p:spPr bwMode="auto">
              <a:xfrm>
                <a:off x="3872" y="2716"/>
                <a:ext cx="3" cy="2"/>
              </a:xfrm>
              <a:custGeom>
                <a:avLst/>
                <a:gdLst>
                  <a:gd name="T0" fmla="*/ 3 w 3"/>
                  <a:gd name="T1" fmla="*/ 0 h 3"/>
                  <a:gd name="T2" fmla="*/ 0 w 3"/>
                  <a:gd name="T3" fmla="*/ 1 h 3"/>
                  <a:gd name="T4" fmla="*/ 2 w 3"/>
                  <a:gd name="T5" fmla="*/ 3 h 3"/>
                  <a:gd name="T6" fmla="*/ 3 w 3"/>
                  <a:gd name="T7" fmla="*/ 0 h 3"/>
                </a:gdLst>
                <a:ahLst/>
                <a:cxnLst>
                  <a:cxn ang="0">
                    <a:pos x="T0" y="T1"/>
                  </a:cxn>
                  <a:cxn ang="0">
                    <a:pos x="T2" y="T3"/>
                  </a:cxn>
                  <a:cxn ang="0">
                    <a:pos x="T4" y="T5"/>
                  </a:cxn>
                  <a:cxn ang="0">
                    <a:pos x="T6" y="T7"/>
                  </a:cxn>
                </a:cxnLst>
                <a:rect l="0" t="0" r="r" b="b"/>
                <a:pathLst>
                  <a:path w="3" h="3">
                    <a:moveTo>
                      <a:pt x="3" y="0"/>
                    </a:moveTo>
                    <a:cubicBezTo>
                      <a:pt x="0" y="1"/>
                      <a:pt x="0" y="1"/>
                      <a:pt x="0" y="1"/>
                    </a:cubicBezTo>
                    <a:cubicBezTo>
                      <a:pt x="2" y="3"/>
                      <a:pt x="2" y="3"/>
                      <a:pt x="2" y="3"/>
                    </a:cubicBezTo>
                    <a:cubicBezTo>
                      <a:pt x="2" y="1"/>
                      <a:pt x="2" y="0"/>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40" name="Freeform 1330"/>
              <p:cNvSpPr>
                <a:spLocks/>
              </p:cNvSpPr>
              <p:nvPr/>
            </p:nvSpPr>
            <p:spPr bwMode="auto">
              <a:xfrm>
                <a:off x="3856" y="2720"/>
                <a:ext cx="12" cy="12"/>
              </a:xfrm>
              <a:custGeom>
                <a:avLst/>
                <a:gdLst>
                  <a:gd name="T0" fmla="*/ 0 w 14"/>
                  <a:gd name="T1" fmla="*/ 14 h 14"/>
                  <a:gd name="T2" fmla="*/ 11 w 14"/>
                  <a:gd name="T3" fmla="*/ 13 h 14"/>
                  <a:gd name="T4" fmla="*/ 11 w 14"/>
                  <a:gd name="T5" fmla="*/ 1 h 14"/>
                  <a:gd name="T6" fmla="*/ 6 w 14"/>
                  <a:gd name="T7" fmla="*/ 9 h 14"/>
                  <a:gd name="T8" fmla="*/ 0 w 14"/>
                  <a:gd name="T9" fmla="*/ 9 h 14"/>
                  <a:gd name="T10" fmla="*/ 0 w 14"/>
                  <a:gd name="T11" fmla="*/ 14 h 14"/>
                </a:gdLst>
                <a:ahLst/>
                <a:cxnLst>
                  <a:cxn ang="0">
                    <a:pos x="T0" y="T1"/>
                  </a:cxn>
                  <a:cxn ang="0">
                    <a:pos x="T2" y="T3"/>
                  </a:cxn>
                  <a:cxn ang="0">
                    <a:pos x="T4" y="T5"/>
                  </a:cxn>
                  <a:cxn ang="0">
                    <a:pos x="T6" y="T7"/>
                  </a:cxn>
                  <a:cxn ang="0">
                    <a:pos x="T8" y="T9"/>
                  </a:cxn>
                  <a:cxn ang="0">
                    <a:pos x="T10" y="T11"/>
                  </a:cxn>
                </a:cxnLst>
                <a:rect l="0" t="0" r="r" b="b"/>
                <a:pathLst>
                  <a:path w="14" h="14">
                    <a:moveTo>
                      <a:pt x="0" y="14"/>
                    </a:moveTo>
                    <a:cubicBezTo>
                      <a:pt x="4" y="13"/>
                      <a:pt x="6" y="10"/>
                      <a:pt x="11" y="13"/>
                    </a:cubicBezTo>
                    <a:cubicBezTo>
                      <a:pt x="14" y="8"/>
                      <a:pt x="10" y="5"/>
                      <a:pt x="11" y="1"/>
                    </a:cubicBezTo>
                    <a:cubicBezTo>
                      <a:pt x="8" y="0"/>
                      <a:pt x="9" y="7"/>
                      <a:pt x="6" y="9"/>
                    </a:cubicBezTo>
                    <a:cubicBezTo>
                      <a:pt x="5" y="5"/>
                      <a:pt x="2" y="10"/>
                      <a:pt x="0" y="9"/>
                    </a:cubicBezTo>
                    <a:cubicBezTo>
                      <a:pt x="0" y="11"/>
                      <a:pt x="0" y="12"/>
                      <a:pt x="0" y="1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41" name="Freeform 1331"/>
              <p:cNvSpPr>
                <a:spLocks/>
              </p:cNvSpPr>
              <p:nvPr/>
            </p:nvSpPr>
            <p:spPr bwMode="auto">
              <a:xfrm>
                <a:off x="3761" y="2711"/>
                <a:ext cx="98" cy="25"/>
              </a:xfrm>
              <a:custGeom>
                <a:avLst/>
                <a:gdLst>
                  <a:gd name="T0" fmla="*/ 93 w 114"/>
                  <a:gd name="T1" fmla="*/ 11 h 29"/>
                  <a:gd name="T2" fmla="*/ 87 w 114"/>
                  <a:gd name="T3" fmla="*/ 12 h 29"/>
                  <a:gd name="T4" fmla="*/ 90 w 114"/>
                  <a:gd name="T5" fmla="*/ 9 h 29"/>
                  <a:gd name="T6" fmla="*/ 85 w 114"/>
                  <a:gd name="T7" fmla="*/ 7 h 29"/>
                  <a:gd name="T8" fmla="*/ 86 w 114"/>
                  <a:gd name="T9" fmla="*/ 9 h 29"/>
                  <a:gd name="T10" fmla="*/ 75 w 114"/>
                  <a:gd name="T11" fmla="*/ 11 h 29"/>
                  <a:gd name="T12" fmla="*/ 74 w 114"/>
                  <a:gd name="T13" fmla="*/ 16 h 29"/>
                  <a:gd name="T14" fmla="*/ 66 w 114"/>
                  <a:gd name="T15" fmla="*/ 9 h 29"/>
                  <a:gd name="T16" fmla="*/ 69 w 114"/>
                  <a:gd name="T17" fmla="*/ 20 h 29"/>
                  <a:gd name="T18" fmla="*/ 57 w 114"/>
                  <a:gd name="T19" fmla="*/ 17 h 29"/>
                  <a:gd name="T20" fmla="*/ 59 w 114"/>
                  <a:gd name="T21" fmla="*/ 16 h 29"/>
                  <a:gd name="T22" fmla="*/ 53 w 114"/>
                  <a:gd name="T23" fmla="*/ 16 h 29"/>
                  <a:gd name="T24" fmla="*/ 53 w 114"/>
                  <a:gd name="T25" fmla="*/ 11 h 29"/>
                  <a:gd name="T26" fmla="*/ 44 w 114"/>
                  <a:gd name="T27" fmla="*/ 12 h 29"/>
                  <a:gd name="T28" fmla="*/ 44 w 114"/>
                  <a:gd name="T29" fmla="*/ 9 h 29"/>
                  <a:gd name="T30" fmla="*/ 27 w 114"/>
                  <a:gd name="T31" fmla="*/ 14 h 29"/>
                  <a:gd name="T32" fmla="*/ 24 w 114"/>
                  <a:gd name="T33" fmla="*/ 11 h 29"/>
                  <a:gd name="T34" fmla="*/ 26 w 114"/>
                  <a:gd name="T35" fmla="*/ 21 h 29"/>
                  <a:gd name="T36" fmla="*/ 19 w 114"/>
                  <a:gd name="T37" fmla="*/ 21 h 29"/>
                  <a:gd name="T38" fmla="*/ 20 w 114"/>
                  <a:gd name="T39" fmla="*/ 14 h 29"/>
                  <a:gd name="T40" fmla="*/ 16 w 114"/>
                  <a:gd name="T41" fmla="*/ 17 h 29"/>
                  <a:gd name="T42" fmla="*/ 13 w 114"/>
                  <a:gd name="T43" fmla="*/ 12 h 29"/>
                  <a:gd name="T44" fmla="*/ 6 w 114"/>
                  <a:gd name="T45" fmla="*/ 21 h 29"/>
                  <a:gd name="T46" fmla="*/ 1 w 114"/>
                  <a:gd name="T47" fmla="*/ 20 h 29"/>
                  <a:gd name="T48" fmla="*/ 5 w 114"/>
                  <a:gd name="T49" fmla="*/ 29 h 29"/>
                  <a:gd name="T50" fmla="*/ 30 w 114"/>
                  <a:gd name="T51" fmla="*/ 25 h 29"/>
                  <a:gd name="T52" fmla="*/ 36 w 114"/>
                  <a:gd name="T53" fmla="*/ 20 h 29"/>
                  <a:gd name="T54" fmla="*/ 38 w 114"/>
                  <a:gd name="T55" fmla="*/ 26 h 29"/>
                  <a:gd name="T56" fmla="*/ 37 w 114"/>
                  <a:gd name="T57" fmla="*/ 20 h 29"/>
                  <a:gd name="T58" fmla="*/ 42 w 114"/>
                  <a:gd name="T59" fmla="*/ 25 h 29"/>
                  <a:gd name="T60" fmla="*/ 44 w 114"/>
                  <a:gd name="T61" fmla="*/ 19 h 29"/>
                  <a:gd name="T62" fmla="*/ 46 w 114"/>
                  <a:gd name="T63" fmla="*/ 26 h 29"/>
                  <a:gd name="T64" fmla="*/ 87 w 114"/>
                  <a:gd name="T65" fmla="*/ 21 h 29"/>
                  <a:gd name="T66" fmla="*/ 85 w 114"/>
                  <a:gd name="T67" fmla="*/ 16 h 29"/>
                  <a:gd name="T68" fmla="*/ 101 w 114"/>
                  <a:gd name="T69" fmla="*/ 15 h 29"/>
                  <a:gd name="T70" fmla="*/ 102 w 114"/>
                  <a:gd name="T71" fmla="*/ 11 h 29"/>
                  <a:gd name="T72" fmla="*/ 103 w 114"/>
                  <a:gd name="T73" fmla="*/ 21 h 29"/>
                  <a:gd name="T74" fmla="*/ 108 w 114"/>
                  <a:gd name="T75" fmla="*/ 19 h 29"/>
                  <a:gd name="T76" fmla="*/ 104 w 114"/>
                  <a:gd name="T77" fmla="*/ 17 h 29"/>
                  <a:gd name="T78" fmla="*/ 110 w 114"/>
                  <a:gd name="T79" fmla="*/ 19 h 29"/>
                  <a:gd name="T80" fmla="*/ 105 w 114"/>
                  <a:gd name="T81" fmla="*/ 8 h 29"/>
                  <a:gd name="T82" fmla="*/ 93 w 114"/>
                  <a:gd name="T83" fmla="*/ 4 h 29"/>
                  <a:gd name="T84" fmla="*/ 93 w 114"/>
                  <a:gd name="T85" fmla="*/ 1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4" h="29">
                    <a:moveTo>
                      <a:pt x="93" y="11"/>
                    </a:moveTo>
                    <a:cubicBezTo>
                      <a:pt x="91" y="11"/>
                      <a:pt x="89" y="14"/>
                      <a:pt x="87" y="12"/>
                    </a:cubicBezTo>
                    <a:cubicBezTo>
                      <a:pt x="87" y="10"/>
                      <a:pt x="89" y="9"/>
                      <a:pt x="90" y="9"/>
                    </a:cubicBezTo>
                    <a:cubicBezTo>
                      <a:pt x="89" y="4"/>
                      <a:pt x="88" y="10"/>
                      <a:pt x="85" y="7"/>
                    </a:cubicBezTo>
                    <a:cubicBezTo>
                      <a:pt x="85" y="7"/>
                      <a:pt x="86" y="8"/>
                      <a:pt x="86" y="9"/>
                    </a:cubicBezTo>
                    <a:cubicBezTo>
                      <a:pt x="80" y="8"/>
                      <a:pt x="83" y="14"/>
                      <a:pt x="75" y="11"/>
                    </a:cubicBezTo>
                    <a:cubicBezTo>
                      <a:pt x="74" y="13"/>
                      <a:pt x="73" y="13"/>
                      <a:pt x="74" y="16"/>
                    </a:cubicBezTo>
                    <a:cubicBezTo>
                      <a:pt x="69" y="12"/>
                      <a:pt x="71" y="12"/>
                      <a:pt x="66" y="9"/>
                    </a:cubicBezTo>
                    <a:cubicBezTo>
                      <a:pt x="66" y="11"/>
                      <a:pt x="68" y="15"/>
                      <a:pt x="69" y="20"/>
                    </a:cubicBezTo>
                    <a:cubicBezTo>
                      <a:pt x="61" y="14"/>
                      <a:pt x="62" y="21"/>
                      <a:pt x="57" y="17"/>
                    </a:cubicBezTo>
                    <a:cubicBezTo>
                      <a:pt x="57" y="16"/>
                      <a:pt x="58" y="15"/>
                      <a:pt x="59" y="16"/>
                    </a:cubicBezTo>
                    <a:cubicBezTo>
                      <a:pt x="58" y="10"/>
                      <a:pt x="55" y="17"/>
                      <a:pt x="53" y="16"/>
                    </a:cubicBezTo>
                    <a:cubicBezTo>
                      <a:pt x="53" y="11"/>
                      <a:pt x="53" y="11"/>
                      <a:pt x="53" y="11"/>
                    </a:cubicBezTo>
                    <a:cubicBezTo>
                      <a:pt x="50" y="12"/>
                      <a:pt x="47" y="15"/>
                      <a:pt x="44" y="12"/>
                    </a:cubicBezTo>
                    <a:cubicBezTo>
                      <a:pt x="44" y="9"/>
                      <a:pt x="44" y="9"/>
                      <a:pt x="44" y="9"/>
                    </a:cubicBezTo>
                    <a:cubicBezTo>
                      <a:pt x="38" y="14"/>
                      <a:pt x="31" y="12"/>
                      <a:pt x="27" y="14"/>
                    </a:cubicBezTo>
                    <a:cubicBezTo>
                      <a:pt x="24" y="11"/>
                      <a:pt x="24" y="11"/>
                      <a:pt x="24" y="11"/>
                    </a:cubicBezTo>
                    <a:cubicBezTo>
                      <a:pt x="17" y="16"/>
                      <a:pt x="31" y="13"/>
                      <a:pt x="26" y="21"/>
                    </a:cubicBezTo>
                    <a:cubicBezTo>
                      <a:pt x="25" y="11"/>
                      <a:pt x="23" y="24"/>
                      <a:pt x="19" y="21"/>
                    </a:cubicBezTo>
                    <a:cubicBezTo>
                      <a:pt x="16" y="17"/>
                      <a:pt x="22" y="19"/>
                      <a:pt x="20" y="14"/>
                    </a:cubicBezTo>
                    <a:cubicBezTo>
                      <a:pt x="19" y="19"/>
                      <a:pt x="18" y="16"/>
                      <a:pt x="16" y="17"/>
                    </a:cubicBezTo>
                    <a:cubicBezTo>
                      <a:pt x="16" y="13"/>
                      <a:pt x="12" y="17"/>
                      <a:pt x="13" y="12"/>
                    </a:cubicBezTo>
                    <a:cubicBezTo>
                      <a:pt x="6" y="21"/>
                      <a:pt x="6" y="21"/>
                      <a:pt x="6" y="21"/>
                    </a:cubicBezTo>
                    <a:cubicBezTo>
                      <a:pt x="4" y="18"/>
                      <a:pt x="2" y="19"/>
                      <a:pt x="1" y="20"/>
                    </a:cubicBezTo>
                    <a:cubicBezTo>
                      <a:pt x="5" y="19"/>
                      <a:pt x="0" y="27"/>
                      <a:pt x="5" y="29"/>
                    </a:cubicBezTo>
                    <a:cubicBezTo>
                      <a:pt x="11" y="26"/>
                      <a:pt x="22" y="24"/>
                      <a:pt x="30" y="25"/>
                    </a:cubicBezTo>
                    <a:cubicBezTo>
                      <a:pt x="31" y="19"/>
                      <a:pt x="35" y="25"/>
                      <a:pt x="36" y="20"/>
                    </a:cubicBezTo>
                    <a:cubicBezTo>
                      <a:pt x="38" y="26"/>
                      <a:pt x="38" y="26"/>
                      <a:pt x="38" y="26"/>
                    </a:cubicBezTo>
                    <a:cubicBezTo>
                      <a:pt x="43" y="24"/>
                      <a:pt x="36" y="22"/>
                      <a:pt x="37" y="20"/>
                    </a:cubicBezTo>
                    <a:cubicBezTo>
                      <a:pt x="40" y="19"/>
                      <a:pt x="42" y="23"/>
                      <a:pt x="42" y="25"/>
                    </a:cubicBezTo>
                    <a:cubicBezTo>
                      <a:pt x="45" y="25"/>
                      <a:pt x="42" y="23"/>
                      <a:pt x="44" y="19"/>
                    </a:cubicBezTo>
                    <a:cubicBezTo>
                      <a:pt x="46" y="26"/>
                      <a:pt x="46" y="26"/>
                      <a:pt x="46" y="26"/>
                    </a:cubicBezTo>
                    <a:cubicBezTo>
                      <a:pt x="58" y="23"/>
                      <a:pt x="73" y="18"/>
                      <a:pt x="87" y="21"/>
                    </a:cubicBezTo>
                    <a:cubicBezTo>
                      <a:pt x="85" y="16"/>
                      <a:pt x="85" y="16"/>
                      <a:pt x="85" y="16"/>
                    </a:cubicBezTo>
                    <a:cubicBezTo>
                      <a:pt x="92" y="18"/>
                      <a:pt x="95" y="6"/>
                      <a:pt x="101" y="15"/>
                    </a:cubicBezTo>
                    <a:cubicBezTo>
                      <a:pt x="102" y="11"/>
                      <a:pt x="102" y="11"/>
                      <a:pt x="102" y="11"/>
                    </a:cubicBezTo>
                    <a:cubicBezTo>
                      <a:pt x="102" y="13"/>
                      <a:pt x="104" y="18"/>
                      <a:pt x="103" y="21"/>
                    </a:cubicBezTo>
                    <a:cubicBezTo>
                      <a:pt x="104" y="19"/>
                      <a:pt x="106" y="21"/>
                      <a:pt x="108" y="19"/>
                    </a:cubicBezTo>
                    <a:cubicBezTo>
                      <a:pt x="104" y="17"/>
                      <a:pt x="104" y="17"/>
                      <a:pt x="104" y="17"/>
                    </a:cubicBezTo>
                    <a:cubicBezTo>
                      <a:pt x="106" y="14"/>
                      <a:pt x="109" y="16"/>
                      <a:pt x="110" y="19"/>
                    </a:cubicBezTo>
                    <a:cubicBezTo>
                      <a:pt x="114" y="14"/>
                      <a:pt x="107" y="11"/>
                      <a:pt x="105" y="8"/>
                    </a:cubicBezTo>
                    <a:cubicBezTo>
                      <a:pt x="99" y="16"/>
                      <a:pt x="98" y="0"/>
                      <a:pt x="93" y="4"/>
                    </a:cubicBezTo>
                    <a:cubicBezTo>
                      <a:pt x="89" y="7"/>
                      <a:pt x="93" y="8"/>
                      <a:pt x="93" y="1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42" name="Freeform 1332"/>
              <p:cNvSpPr>
                <a:spLocks/>
              </p:cNvSpPr>
              <p:nvPr/>
            </p:nvSpPr>
            <p:spPr bwMode="auto">
              <a:xfrm>
                <a:off x="3849" y="2729"/>
                <a:ext cx="1" cy="1"/>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43" name="Freeform 1333"/>
              <p:cNvSpPr>
                <a:spLocks/>
              </p:cNvSpPr>
              <p:nvPr/>
            </p:nvSpPr>
            <p:spPr bwMode="auto">
              <a:xfrm>
                <a:off x="3759" y="2728"/>
                <a:ext cx="3" cy="1"/>
              </a:xfrm>
              <a:custGeom>
                <a:avLst/>
                <a:gdLst>
                  <a:gd name="T0" fmla="*/ 3 w 3"/>
                  <a:gd name="T1" fmla="*/ 0 h 1"/>
                  <a:gd name="T2" fmla="*/ 1 w 3"/>
                  <a:gd name="T3" fmla="*/ 0 h 1"/>
                  <a:gd name="T4" fmla="*/ 3 w 3"/>
                  <a:gd name="T5" fmla="*/ 0 h 1"/>
                </a:gdLst>
                <a:ahLst/>
                <a:cxnLst>
                  <a:cxn ang="0">
                    <a:pos x="T0" y="T1"/>
                  </a:cxn>
                  <a:cxn ang="0">
                    <a:pos x="T2" y="T3"/>
                  </a:cxn>
                  <a:cxn ang="0">
                    <a:pos x="T4" y="T5"/>
                  </a:cxn>
                </a:cxnLst>
                <a:rect l="0" t="0" r="r" b="b"/>
                <a:pathLst>
                  <a:path w="3" h="1">
                    <a:moveTo>
                      <a:pt x="3" y="0"/>
                    </a:moveTo>
                    <a:cubicBezTo>
                      <a:pt x="1" y="0"/>
                      <a:pt x="1" y="0"/>
                      <a:pt x="1" y="0"/>
                    </a:cubicBezTo>
                    <a:cubicBezTo>
                      <a:pt x="0" y="1"/>
                      <a:pt x="1" y="0"/>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44" name="Rectangle 1334"/>
              <p:cNvSpPr>
                <a:spLocks noChangeArrowheads="1"/>
              </p:cNvSpPr>
              <p:nvPr/>
            </p:nvSpPr>
            <p:spPr bwMode="auto">
              <a:xfrm>
                <a:off x="3856" y="2728"/>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45" name="Freeform 1335"/>
              <p:cNvSpPr>
                <a:spLocks/>
              </p:cNvSpPr>
              <p:nvPr/>
            </p:nvSpPr>
            <p:spPr bwMode="auto">
              <a:xfrm>
                <a:off x="3856" y="2718"/>
                <a:ext cx="1" cy="2"/>
              </a:xfrm>
              <a:custGeom>
                <a:avLst/>
                <a:gdLst>
                  <a:gd name="T0" fmla="*/ 1 w 1"/>
                  <a:gd name="T1" fmla="*/ 0 h 2"/>
                  <a:gd name="T2" fmla="*/ 0 w 1"/>
                  <a:gd name="T3" fmla="*/ 0 h 2"/>
                  <a:gd name="T4" fmla="*/ 0 w 1"/>
                  <a:gd name="T5" fmla="*/ 2 h 2"/>
                  <a:gd name="T6" fmla="*/ 1 w 1"/>
                  <a:gd name="T7" fmla="*/ 0 h 2"/>
                </a:gdLst>
                <a:ahLst/>
                <a:cxnLst>
                  <a:cxn ang="0">
                    <a:pos x="T0" y="T1"/>
                  </a:cxn>
                  <a:cxn ang="0">
                    <a:pos x="T2" y="T3"/>
                  </a:cxn>
                  <a:cxn ang="0">
                    <a:pos x="T4" y="T5"/>
                  </a:cxn>
                  <a:cxn ang="0">
                    <a:pos x="T6" y="T7"/>
                  </a:cxn>
                </a:cxnLst>
                <a:rect l="0" t="0" r="r" b="b"/>
                <a:pathLst>
                  <a:path w="1" h="2">
                    <a:moveTo>
                      <a:pt x="1" y="0"/>
                    </a:moveTo>
                    <a:lnTo>
                      <a:pt x="0" y="0"/>
                    </a:lnTo>
                    <a:lnTo>
                      <a:pt x="0" y="2"/>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46" name="Freeform 1336"/>
              <p:cNvSpPr>
                <a:spLocks/>
              </p:cNvSpPr>
              <p:nvPr/>
            </p:nvSpPr>
            <p:spPr bwMode="auto">
              <a:xfrm>
                <a:off x="3746" y="2724"/>
                <a:ext cx="0" cy="3"/>
              </a:xfrm>
              <a:custGeom>
                <a:avLst/>
                <a:gdLst>
                  <a:gd name="T0" fmla="*/ 0 h 3"/>
                  <a:gd name="T1" fmla="*/ 3 h 3"/>
                  <a:gd name="T2" fmla="*/ 0 h 3"/>
                </a:gdLst>
                <a:ahLst/>
                <a:cxnLst>
                  <a:cxn ang="0">
                    <a:pos x="0" y="T0"/>
                  </a:cxn>
                  <a:cxn ang="0">
                    <a:pos x="0" y="T1"/>
                  </a:cxn>
                  <a:cxn ang="0">
                    <a:pos x="0" y="T2"/>
                  </a:cxn>
                </a:cxnLst>
                <a:rect l="0" t="0" r="r" b="b"/>
                <a:pathLst>
                  <a:path h="3">
                    <a:moveTo>
                      <a:pt x="0" y="0"/>
                    </a:moveTo>
                    <a:lnTo>
                      <a:pt x="0" y="3"/>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47" name="Freeform 1337"/>
              <p:cNvSpPr>
                <a:spLocks/>
              </p:cNvSpPr>
              <p:nvPr/>
            </p:nvSpPr>
            <p:spPr bwMode="auto">
              <a:xfrm>
                <a:off x="3705" y="2725"/>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48" name="Freeform 1338"/>
              <p:cNvSpPr>
                <a:spLocks/>
              </p:cNvSpPr>
              <p:nvPr/>
            </p:nvSpPr>
            <p:spPr bwMode="auto">
              <a:xfrm>
                <a:off x="3591" y="2721"/>
                <a:ext cx="167" cy="32"/>
              </a:xfrm>
              <a:custGeom>
                <a:avLst/>
                <a:gdLst>
                  <a:gd name="T0" fmla="*/ 7 w 194"/>
                  <a:gd name="T1" fmla="*/ 21 h 37"/>
                  <a:gd name="T2" fmla="*/ 3 w 194"/>
                  <a:gd name="T3" fmla="*/ 28 h 37"/>
                  <a:gd name="T4" fmla="*/ 10 w 194"/>
                  <a:gd name="T5" fmla="*/ 31 h 37"/>
                  <a:gd name="T6" fmla="*/ 20 w 194"/>
                  <a:gd name="T7" fmla="*/ 26 h 37"/>
                  <a:gd name="T8" fmla="*/ 42 w 194"/>
                  <a:gd name="T9" fmla="*/ 25 h 37"/>
                  <a:gd name="T10" fmla="*/ 57 w 194"/>
                  <a:gd name="T11" fmla="*/ 27 h 37"/>
                  <a:gd name="T12" fmla="*/ 75 w 194"/>
                  <a:gd name="T13" fmla="*/ 20 h 37"/>
                  <a:gd name="T14" fmla="*/ 80 w 194"/>
                  <a:gd name="T15" fmla="*/ 22 h 37"/>
                  <a:gd name="T16" fmla="*/ 90 w 194"/>
                  <a:gd name="T17" fmla="*/ 23 h 37"/>
                  <a:gd name="T18" fmla="*/ 94 w 194"/>
                  <a:gd name="T19" fmla="*/ 13 h 37"/>
                  <a:gd name="T20" fmla="*/ 104 w 194"/>
                  <a:gd name="T21" fmla="*/ 13 h 37"/>
                  <a:gd name="T22" fmla="*/ 112 w 194"/>
                  <a:gd name="T23" fmla="*/ 16 h 37"/>
                  <a:gd name="T24" fmla="*/ 125 w 194"/>
                  <a:gd name="T25" fmla="*/ 16 h 37"/>
                  <a:gd name="T26" fmla="*/ 138 w 194"/>
                  <a:gd name="T27" fmla="*/ 17 h 37"/>
                  <a:gd name="T28" fmla="*/ 149 w 194"/>
                  <a:gd name="T29" fmla="*/ 14 h 37"/>
                  <a:gd name="T30" fmla="*/ 157 w 194"/>
                  <a:gd name="T31" fmla="*/ 10 h 37"/>
                  <a:gd name="T32" fmla="*/ 159 w 194"/>
                  <a:gd name="T33" fmla="*/ 14 h 37"/>
                  <a:gd name="T34" fmla="*/ 167 w 194"/>
                  <a:gd name="T35" fmla="*/ 13 h 37"/>
                  <a:gd name="T36" fmla="*/ 194 w 194"/>
                  <a:gd name="T37" fmla="*/ 12 h 37"/>
                  <a:gd name="T38" fmla="*/ 180 w 194"/>
                  <a:gd name="T39" fmla="*/ 12 h 37"/>
                  <a:gd name="T40" fmla="*/ 178 w 194"/>
                  <a:gd name="T41" fmla="*/ 15 h 37"/>
                  <a:gd name="T42" fmla="*/ 174 w 194"/>
                  <a:gd name="T43" fmla="*/ 3 h 37"/>
                  <a:gd name="T44" fmla="*/ 170 w 194"/>
                  <a:gd name="T45" fmla="*/ 2 h 37"/>
                  <a:gd name="T46" fmla="*/ 161 w 194"/>
                  <a:gd name="T47" fmla="*/ 4 h 37"/>
                  <a:gd name="T48" fmla="*/ 153 w 194"/>
                  <a:gd name="T49" fmla="*/ 2 h 37"/>
                  <a:gd name="T50" fmla="*/ 141 w 194"/>
                  <a:gd name="T51" fmla="*/ 3 h 37"/>
                  <a:gd name="T52" fmla="*/ 130 w 194"/>
                  <a:gd name="T53" fmla="*/ 6 h 37"/>
                  <a:gd name="T54" fmla="*/ 130 w 194"/>
                  <a:gd name="T55" fmla="*/ 5 h 37"/>
                  <a:gd name="T56" fmla="*/ 127 w 194"/>
                  <a:gd name="T57" fmla="*/ 5 h 37"/>
                  <a:gd name="T58" fmla="*/ 118 w 194"/>
                  <a:gd name="T59" fmla="*/ 7 h 37"/>
                  <a:gd name="T60" fmla="*/ 110 w 194"/>
                  <a:gd name="T61" fmla="*/ 10 h 37"/>
                  <a:gd name="T62" fmla="*/ 107 w 194"/>
                  <a:gd name="T63" fmla="*/ 5 h 37"/>
                  <a:gd name="T64" fmla="*/ 96 w 194"/>
                  <a:gd name="T65" fmla="*/ 5 h 37"/>
                  <a:gd name="T66" fmla="*/ 92 w 194"/>
                  <a:gd name="T67" fmla="*/ 11 h 37"/>
                  <a:gd name="T68" fmla="*/ 79 w 194"/>
                  <a:gd name="T69" fmla="*/ 13 h 37"/>
                  <a:gd name="T70" fmla="*/ 61 w 194"/>
                  <a:gd name="T71" fmla="*/ 16 h 37"/>
                  <a:gd name="T72" fmla="*/ 56 w 194"/>
                  <a:gd name="T73" fmla="*/ 15 h 37"/>
                  <a:gd name="T74" fmla="*/ 36 w 194"/>
                  <a:gd name="T75" fmla="*/ 17 h 37"/>
                  <a:gd name="T76" fmla="*/ 44 w 194"/>
                  <a:gd name="T77" fmla="*/ 23 h 37"/>
                  <a:gd name="T78" fmla="*/ 34 w 194"/>
                  <a:gd name="T79" fmla="*/ 1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4" h="37">
                    <a:moveTo>
                      <a:pt x="16" y="14"/>
                    </a:moveTo>
                    <a:cubicBezTo>
                      <a:pt x="13" y="15"/>
                      <a:pt x="9" y="17"/>
                      <a:pt x="7" y="21"/>
                    </a:cubicBezTo>
                    <a:cubicBezTo>
                      <a:pt x="7" y="18"/>
                      <a:pt x="7" y="18"/>
                      <a:pt x="7" y="18"/>
                    </a:cubicBezTo>
                    <a:cubicBezTo>
                      <a:pt x="5" y="20"/>
                      <a:pt x="0" y="24"/>
                      <a:pt x="3" y="28"/>
                    </a:cubicBezTo>
                    <a:cubicBezTo>
                      <a:pt x="4" y="25"/>
                      <a:pt x="4" y="25"/>
                      <a:pt x="4" y="25"/>
                    </a:cubicBezTo>
                    <a:cubicBezTo>
                      <a:pt x="8" y="22"/>
                      <a:pt x="7" y="29"/>
                      <a:pt x="10" y="31"/>
                    </a:cubicBezTo>
                    <a:cubicBezTo>
                      <a:pt x="14" y="29"/>
                      <a:pt x="16" y="21"/>
                      <a:pt x="19" y="23"/>
                    </a:cubicBezTo>
                    <a:cubicBezTo>
                      <a:pt x="21" y="22"/>
                      <a:pt x="21" y="25"/>
                      <a:pt x="20" y="26"/>
                    </a:cubicBezTo>
                    <a:cubicBezTo>
                      <a:pt x="24" y="27"/>
                      <a:pt x="25" y="20"/>
                      <a:pt x="27" y="19"/>
                    </a:cubicBezTo>
                    <a:cubicBezTo>
                      <a:pt x="28" y="37"/>
                      <a:pt x="37" y="14"/>
                      <a:pt x="42" y="25"/>
                    </a:cubicBezTo>
                    <a:cubicBezTo>
                      <a:pt x="45" y="24"/>
                      <a:pt x="50" y="25"/>
                      <a:pt x="54" y="21"/>
                    </a:cubicBezTo>
                    <a:cubicBezTo>
                      <a:pt x="52" y="26"/>
                      <a:pt x="57" y="22"/>
                      <a:pt x="57" y="27"/>
                    </a:cubicBezTo>
                    <a:cubicBezTo>
                      <a:pt x="57" y="16"/>
                      <a:pt x="68" y="31"/>
                      <a:pt x="69" y="18"/>
                    </a:cubicBezTo>
                    <a:cubicBezTo>
                      <a:pt x="74" y="21"/>
                      <a:pt x="69" y="17"/>
                      <a:pt x="75" y="20"/>
                    </a:cubicBezTo>
                    <a:cubicBezTo>
                      <a:pt x="75" y="21"/>
                      <a:pt x="74" y="21"/>
                      <a:pt x="74" y="22"/>
                    </a:cubicBezTo>
                    <a:cubicBezTo>
                      <a:pt x="76" y="24"/>
                      <a:pt x="77" y="16"/>
                      <a:pt x="80" y="22"/>
                    </a:cubicBezTo>
                    <a:cubicBezTo>
                      <a:pt x="85" y="23"/>
                      <a:pt x="80" y="18"/>
                      <a:pt x="83" y="15"/>
                    </a:cubicBezTo>
                    <a:cubicBezTo>
                      <a:pt x="88" y="16"/>
                      <a:pt x="87" y="18"/>
                      <a:pt x="90" y="23"/>
                    </a:cubicBezTo>
                    <a:cubicBezTo>
                      <a:pt x="90" y="17"/>
                      <a:pt x="94" y="20"/>
                      <a:pt x="96" y="17"/>
                    </a:cubicBezTo>
                    <a:cubicBezTo>
                      <a:pt x="95" y="16"/>
                      <a:pt x="92" y="15"/>
                      <a:pt x="94" y="13"/>
                    </a:cubicBezTo>
                    <a:cubicBezTo>
                      <a:pt x="100" y="14"/>
                      <a:pt x="99" y="9"/>
                      <a:pt x="104" y="7"/>
                    </a:cubicBezTo>
                    <a:cubicBezTo>
                      <a:pt x="107" y="14"/>
                      <a:pt x="99" y="7"/>
                      <a:pt x="104" y="13"/>
                    </a:cubicBezTo>
                    <a:cubicBezTo>
                      <a:pt x="100" y="16"/>
                      <a:pt x="98" y="16"/>
                      <a:pt x="96" y="21"/>
                    </a:cubicBezTo>
                    <a:cubicBezTo>
                      <a:pt x="101" y="21"/>
                      <a:pt x="106" y="20"/>
                      <a:pt x="112" y="16"/>
                    </a:cubicBezTo>
                    <a:cubicBezTo>
                      <a:pt x="115" y="17"/>
                      <a:pt x="110" y="20"/>
                      <a:pt x="113" y="20"/>
                    </a:cubicBezTo>
                    <a:cubicBezTo>
                      <a:pt x="118" y="23"/>
                      <a:pt x="120" y="13"/>
                      <a:pt x="125" y="16"/>
                    </a:cubicBezTo>
                    <a:cubicBezTo>
                      <a:pt x="124" y="19"/>
                      <a:pt x="124" y="19"/>
                      <a:pt x="124" y="19"/>
                    </a:cubicBezTo>
                    <a:cubicBezTo>
                      <a:pt x="126" y="14"/>
                      <a:pt x="133" y="20"/>
                      <a:pt x="138" y="17"/>
                    </a:cubicBezTo>
                    <a:cubicBezTo>
                      <a:pt x="137" y="15"/>
                      <a:pt x="137" y="14"/>
                      <a:pt x="137" y="13"/>
                    </a:cubicBezTo>
                    <a:cubicBezTo>
                      <a:pt x="138" y="22"/>
                      <a:pt x="144" y="8"/>
                      <a:pt x="149" y="14"/>
                    </a:cubicBezTo>
                    <a:cubicBezTo>
                      <a:pt x="148" y="8"/>
                      <a:pt x="153" y="5"/>
                      <a:pt x="155" y="4"/>
                    </a:cubicBezTo>
                    <a:cubicBezTo>
                      <a:pt x="157" y="6"/>
                      <a:pt x="156" y="8"/>
                      <a:pt x="157" y="10"/>
                    </a:cubicBezTo>
                    <a:cubicBezTo>
                      <a:pt x="152" y="7"/>
                      <a:pt x="152" y="16"/>
                      <a:pt x="149" y="19"/>
                    </a:cubicBezTo>
                    <a:cubicBezTo>
                      <a:pt x="152" y="16"/>
                      <a:pt x="157" y="18"/>
                      <a:pt x="159" y="14"/>
                    </a:cubicBezTo>
                    <a:cubicBezTo>
                      <a:pt x="159" y="19"/>
                      <a:pt x="159" y="19"/>
                      <a:pt x="159" y="19"/>
                    </a:cubicBezTo>
                    <a:cubicBezTo>
                      <a:pt x="163" y="19"/>
                      <a:pt x="162" y="9"/>
                      <a:pt x="167" y="13"/>
                    </a:cubicBezTo>
                    <a:cubicBezTo>
                      <a:pt x="166" y="16"/>
                      <a:pt x="166" y="16"/>
                      <a:pt x="166" y="16"/>
                    </a:cubicBezTo>
                    <a:cubicBezTo>
                      <a:pt x="176" y="15"/>
                      <a:pt x="187" y="20"/>
                      <a:pt x="194" y="12"/>
                    </a:cubicBezTo>
                    <a:cubicBezTo>
                      <a:pt x="194" y="10"/>
                      <a:pt x="190" y="4"/>
                      <a:pt x="190" y="2"/>
                    </a:cubicBezTo>
                    <a:cubicBezTo>
                      <a:pt x="185" y="4"/>
                      <a:pt x="183" y="9"/>
                      <a:pt x="180" y="12"/>
                    </a:cubicBezTo>
                    <a:cubicBezTo>
                      <a:pt x="180" y="7"/>
                      <a:pt x="180" y="7"/>
                      <a:pt x="180" y="7"/>
                    </a:cubicBezTo>
                    <a:cubicBezTo>
                      <a:pt x="179" y="10"/>
                      <a:pt x="175" y="12"/>
                      <a:pt x="178" y="15"/>
                    </a:cubicBezTo>
                    <a:cubicBezTo>
                      <a:pt x="175" y="18"/>
                      <a:pt x="175" y="11"/>
                      <a:pt x="172" y="14"/>
                    </a:cubicBezTo>
                    <a:cubicBezTo>
                      <a:pt x="172" y="8"/>
                      <a:pt x="174" y="8"/>
                      <a:pt x="174" y="3"/>
                    </a:cubicBezTo>
                    <a:cubicBezTo>
                      <a:pt x="171" y="6"/>
                      <a:pt x="171" y="6"/>
                      <a:pt x="171" y="6"/>
                    </a:cubicBezTo>
                    <a:cubicBezTo>
                      <a:pt x="172" y="4"/>
                      <a:pt x="170" y="4"/>
                      <a:pt x="170" y="2"/>
                    </a:cubicBezTo>
                    <a:cubicBezTo>
                      <a:pt x="166" y="9"/>
                      <a:pt x="163" y="0"/>
                      <a:pt x="158" y="3"/>
                    </a:cubicBezTo>
                    <a:cubicBezTo>
                      <a:pt x="161" y="4"/>
                      <a:pt x="161" y="4"/>
                      <a:pt x="161" y="4"/>
                    </a:cubicBezTo>
                    <a:cubicBezTo>
                      <a:pt x="161" y="7"/>
                      <a:pt x="160" y="7"/>
                      <a:pt x="158" y="8"/>
                    </a:cubicBezTo>
                    <a:cubicBezTo>
                      <a:pt x="157" y="4"/>
                      <a:pt x="156" y="4"/>
                      <a:pt x="153" y="2"/>
                    </a:cubicBezTo>
                    <a:cubicBezTo>
                      <a:pt x="151" y="5"/>
                      <a:pt x="150" y="10"/>
                      <a:pt x="147" y="10"/>
                    </a:cubicBezTo>
                    <a:cubicBezTo>
                      <a:pt x="147" y="5"/>
                      <a:pt x="141" y="7"/>
                      <a:pt x="141" y="3"/>
                    </a:cubicBezTo>
                    <a:cubicBezTo>
                      <a:pt x="140" y="8"/>
                      <a:pt x="135" y="5"/>
                      <a:pt x="134" y="8"/>
                    </a:cubicBezTo>
                    <a:cubicBezTo>
                      <a:pt x="133" y="10"/>
                      <a:pt x="130" y="9"/>
                      <a:pt x="130" y="6"/>
                    </a:cubicBezTo>
                    <a:cubicBezTo>
                      <a:pt x="132" y="5"/>
                      <a:pt x="132" y="5"/>
                      <a:pt x="132" y="5"/>
                    </a:cubicBezTo>
                    <a:cubicBezTo>
                      <a:pt x="130" y="5"/>
                      <a:pt x="130" y="5"/>
                      <a:pt x="130" y="5"/>
                    </a:cubicBezTo>
                    <a:cubicBezTo>
                      <a:pt x="130" y="4"/>
                      <a:pt x="130" y="4"/>
                      <a:pt x="130" y="4"/>
                    </a:cubicBezTo>
                    <a:cubicBezTo>
                      <a:pt x="129" y="4"/>
                      <a:pt x="129" y="8"/>
                      <a:pt x="127" y="5"/>
                    </a:cubicBezTo>
                    <a:cubicBezTo>
                      <a:pt x="127" y="4"/>
                      <a:pt x="128" y="4"/>
                      <a:pt x="129" y="3"/>
                    </a:cubicBezTo>
                    <a:cubicBezTo>
                      <a:pt x="125" y="2"/>
                      <a:pt x="122" y="12"/>
                      <a:pt x="118" y="7"/>
                    </a:cubicBezTo>
                    <a:cubicBezTo>
                      <a:pt x="118" y="9"/>
                      <a:pt x="113" y="10"/>
                      <a:pt x="115" y="16"/>
                    </a:cubicBezTo>
                    <a:cubicBezTo>
                      <a:pt x="113" y="14"/>
                      <a:pt x="114" y="9"/>
                      <a:pt x="110" y="10"/>
                    </a:cubicBezTo>
                    <a:cubicBezTo>
                      <a:pt x="108" y="15"/>
                      <a:pt x="106" y="8"/>
                      <a:pt x="104" y="12"/>
                    </a:cubicBezTo>
                    <a:cubicBezTo>
                      <a:pt x="107" y="6"/>
                      <a:pt x="104" y="10"/>
                      <a:pt x="107" y="5"/>
                    </a:cubicBezTo>
                    <a:cubicBezTo>
                      <a:pt x="104" y="3"/>
                      <a:pt x="101" y="10"/>
                      <a:pt x="97" y="9"/>
                    </a:cubicBezTo>
                    <a:cubicBezTo>
                      <a:pt x="96" y="5"/>
                      <a:pt x="96" y="5"/>
                      <a:pt x="96" y="5"/>
                    </a:cubicBezTo>
                    <a:cubicBezTo>
                      <a:pt x="95" y="7"/>
                      <a:pt x="93" y="11"/>
                      <a:pt x="92" y="7"/>
                    </a:cubicBezTo>
                    <a:cubicBezTo>
                      <a:pt x="92" y="11"/>
                      <a:pt x="92" y="11"/>
                      <a:pt x="92" y="11"/>
                    </a:cubicBezTo>
                    <a:cubicBezTo>
                      <a:pt x="89" y="9"/>
                      <a:pt x="86" y="10"/>
                      <a:pt x="83" y="6"/>
                    </a:cubicBezTo>
                    <a:cubicBezTo>
                      <a:pt x="79" y="13"/>
                      <a:pt x="79" y="13"/>
                      <a:pt x="79" y="13"/>
                    </a:cubicBezTo>
                    <a:cubicBezTo>
                      <a:pt x="75" y="6"/>
                      <a:pt x="69" y="13"/>
                      <a:pt x="65" y="19"/>
                    </a:cubicBezTo>
                    <a:cubicBezTo>
                      <a:pt x="64" y="19"/>
                      <a:pt x="61" y="18"/>
                      <a:pt x="61" y="16"/>
                    </a:cubicBezTo>
                    <a:cubicBezTo>
                      <a:pt x="63" y="14"/>
                      <a:pt x="63" y="14"/>
                      <a:pt x="63" y="14"/>
                    </a:cubicBezTo>
                    <a:cubicBezTo>
                      <a:pt x="60" y="13"/>
                      <a:pt x="57" y="10"/>
                      <a:pt x="56" y="15"/>
                    </a:cubicBezTo>
                    <a:cubicBezTo>
                      <a:pt x="54" y="17"/>
                      <a:pt x="54" y="12"/>
                      <a:pt x="52" y="11"/>
                    </a:cubicBezTo>
                    <a:cubicBezTo>
                      <a:pt x="47" y="19"/>
                      <a:pt x="37" y="5"/>
                      <a:pt x="36" y="17"/>
                    </a:cubicBezTo>
                    <a:cubicBezTo>
                      <a:pt x="38" y="17"/>
                      <a:pt x="42" y="20"/>
                      <a:pt x="46" y="19"/>
                    </a:cubicBezTo>
                    <a:cubicBezTo>
                      <a:pt x="45" y="20"/>
                      <a:pt x="46" y="23"/>
                      <a:pt x="44" y="23"/>
                    </a:cubicBezTo>
                    <a:cubicBezTo>
                      <a:pt x="40" y="24"/>
                      <a:pt x="38" y="19"/>
                      <a:pt x="34" y="22"/>
                    </a:cubicBezTo>
                    <a:cubicBezTo>
                      <a:pt x="34" y="14"/>
                      <a:pt x="34" y="14"/>
                      <a:pt x="34" y="14"/>
                    </a:cubicBezTo>
                    <a:cubicBezTo>
                      <a:pt x="27" y="6"/>
                      <a:pt x="22" y="25"/>
                      <a:pt x="16" y="1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49" name="Freeform 1339"/>
              <p:cNvSpPr>
                <a:spLocks/>
              </p:cNvSpPr>
              <p:nvPr/>
            </p:nvSpPr>
            <p:spPr bwMode="auto">
              <a:xfrm>
                <a:off x="3646" y="2728"/>
                <a:ext cx="3" cy="4"/>
              </a:xfrm>
              <a:custGeom>
                <a:avLst/>
                <a:gdLst>
                  <a:gd name="T0" fmla="*/ 3 w 3"/>
                  <a:gd name="T1" fmla="*/ 4 h 4"/>
                  <a:gd name="T2" fmla="*/ 0 w 3"/>
                  <a:gd name="T3" fmla="*/ 0 h 4"/>
                  <a:gd name="T4" fmla="*/ 0 w 3"/>
                  <a:gd name="T5" fmla="*/ 3 h 4"/>
                  <a:gd name="T6" fmla="*/ 3 w 3"/>
                  <a:gd name="T7" fmla="*/ 4 h 4"/>
                </a:gdLst>
                <a:ahLst/>
                <a:cxnLst>
                  <a:cxn ang="0">
                    <a:pos x="T0" y="T1"/>
                  </a:cxn>
                  <a:cxn ang="0">
                    <a:pos x="T2" y="T3"/>
                  </a:cxn>
                  <a:cxn ang="0">
                    <a:pos x="T4" y="T5"/>
                  </a:cxn>
                  <a:cxn ang="0">
                    <a:pos x="T6" y="T7"/>
                  </a:cxn>
                </a:cxnLst>
                <a:rect l="0" t="0" r="r" b="b"/>
                <a:pathLst>
                  <a:path w="3" h="4">
                    <a:moveTo>
                      <a:pt x="3" y="4"/>
                    </a:moveTo>
                    <a:cubicBezTo>
                      <a:pt x="0" y="0"/>
                      <a:pt x="0" y="0"/>
                      <a:pt x="0" y="0"/>
                    </a:cubicBezTo>
                    <a:cubicBezTo>
                      <a:pt x="0" y="3"/>
                      <a:pt x="0" y="3"/>
                      <a:pt x="0" y="3"/>
                    </a:cubicBezTo>
                    <a:cubicBezTo>
                      <a:pt x="1" y="2"/>
                      <a:pt x="2" y="2"/>
                      <a:pt x="3"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50" name="Freeform 1340"/>
              <p:cNvSpPr>
                <a:spLocks/>
              </p:cNvSpPr>
              <p:nvPr/>
            </p:nvSpPr>
            <p:spPr bwMode="auto">
              <a:xfrm>
                <a:off x="3645" y="2731"/>
                <a:ext cx="1" cy="2"/>
              </a:xfrm>
              <a:custGeom>
                <a:avLst/>
                <a:gdLst>
                  <a:gd name="T0" fmla="*/ 1 w 1"/>
                  <a:gd name="T1" fmla="*/ 0 h 2"/>
                  <a:gd name="T2" fmla="*/ 0 w 1"/>
                  <a:gd name="T3" fmla="*/ 2 h 2"/>
                  <a:gd name="T4" fmla="*/ 1 w 1"/>
                  <a:gd name="T5" fmla="*/ 1 h 2"/>
                  <a:gd name="T6" fmla="*/ 1 w 1"/>
                  <a:gd name="T7" fmla="*/ 0 h 2"/>
                </a:gdLst>
                <a:ahLst/>
                <a:cxnLst>
                  <a:cxn ang="0">
                    <a:pos x="T0" y="T1"/>
                  </a:cxn>
                  <a:cxn ang="0">
                    <a:pos x="T2" y="T3"/>
                  </a:cxn>
                  <a:cxn ang="0">
                    <a:pos x="T4" y="T5"/>
                  </a:cxn>
                  <a:cxn ang="0">
                    <a:pos x="T6" y="T7"/>
                  </a:cxn>
                </a:cxnLst>
                <a:rect l="0" t="0" r="r" b="b"/>
                <a:pathLst>
                  <a:path w="1" h="2">
                    <a:moveTo>
                      <a:pt x="1" y="0"/>
                    </a:moveTo>
                    <a:cubicBezTo>
                      <a:pt x="0" y="2"/>
                      <a:pt x="0" y="2"/>
                      <a:pt x="0" y="2"/>
                    </a:cubicBezTo>
                    <a:cubicBezTo>
                      <a:pt x="0" y="2"/>
                      <a:pt x="1" y="1"/>
                      <a:pt x="1" y="1"/>
                    </a:cubicBez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51" name="Freeform 1341"/>
              <p:cNvSpPr>
                <a:spLocks/>
              </p:cNvSpPr>
              <p:nvPr/>
            </p:nvSpPr>
            <p:spPr bwMode="auto">
              <a:xfrm>
                <a:off x="3592" y="2734"/>
                <a:ext cx="3" cy="1"/>
              </a:xfrm>
              <a:custGeom>
                <a:avLst/>
                <a:gdLst>
                  <a:gd name="T0" fmla="*/ 4 w 4"/>
                  <a:gd name="T1" fmla="*/ 1 h 2"/>
                  <a:gd name="T2" fmla="*/ 0 w 4"/>
                  <a:gd name="T3" fmla="*/ 1 h 2"/>
                  <a:gd name="T4" fmla="*/ 4 w 4"/>
                  <a:gd name="T5" fmla="*/ 1 h 2"/>
                </a:gdLst>
                <a:ahLst/>
                <a:cxnLst>
                  <a:cxn ang="0">
                    <a:pos x="T0" y="T1"/>
                  </a:cxn>
                  <a:cxn ang="0">
                    <a:pos x="T2" y="T3"/>
                  </a:cxn>
                  <a:cxn ang="0">
                    <a:pos x="T4" y="T5"/>
                  </a:cxn>
                </a:cxnLst>
                <a:rect l="0" t="0" r="r" b="b"/>
                <a:pathLst>
                  <a:path w="4" h="2">
                    <a:moveTo>
                      <a:pt x="4" y="1"/>
                    </a:moveTo>
                    <a:cubicBezTo>
                      <a:pt x="3" y="0"/>
                      <a:pt x="2" y="0"/>
                      <a:pt x="0" y="1"/>
                    </a:cubicBezTo>
                    <a:cubicBezTo>
                      <a:pt x="1" y="1"/>
                      <a:pt x="3" y="2"/>
                      <a:pt x="4"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52" name="Freeform 1342"/>
              <p:cNvSpPr>
                <a:spLocks/>
              </p:cNvSpPr>
              <p:nvPr/>
            </p:nvSpPr>
            <p:spPr bwMode="auto">
              <a:xfrm>
                <a:off x="3592" y="2736"/>
                <a:ext cx="2" cy="1"/>
              </a:xfrm>
              <a:custGeom>
                <a:avLst/>
                <a:gdLst>
                  <a:gd name="T0" fmla="*/ 0 w 2"/>
                  <a:gd name="T1" fmla="*/ 0 h 1"/>
                  <a:gd name="T2" fmla="*/ 2 w 2"/>
                  <a:gd name="T3" fmla="*/ 1 h 1"/>
                  <a:gd name="T4" fmla="*/ 2 w 2"/>
                  <a:gd name="T5" fmla="*/ 0 h 1"/>
                  <a:gd name="T6" fmla="*/ 0 w 2"/>
                  <a:gd name="T7" fmla="*/ 0 h 1"/>
                </a:gdLst>
                <a:ahLst/>
                <a:cxnLst>
                  <a:cxn ang="0">
                    <a:pos x="T0" y="T1"/>
                  </a:cxn>
                  <a:cxn ang="0">
                    <a:pos x="T2" y="T3"/>
                  </a:cxn>
                  <a:cxn ang="0">
                    <a:pos x="T4" y="T5"/>
                  </a:cxn>
                  <a:cxn ang="0">
                    <a:pos x="T6" y="T7"/>
                  </a:cxn>
                </a:cxnLst>
                <a:rect l="0" t="0" r="r" b="b"/>
                <a:pathLst>
                  <a:path w="2" h="1">
                    <a:moveTo>
                      <a:pt x="0" y="0"/>
                    </a:moveTo>
                    <a:lnTo>
                      <a:pt x="2" y="1"/>
                    </a:lnTo>
                    <a:lnTo>
                      <a:pt x="2"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53" name="Freeform 1343"/>
              <p:cNvSpPr>
                <a:spLocks/>
              </p:cNvSpPr>
              <p:nvPr/>
            </p:nvSpPr>
            <p:spPr bwMode="auto">
              <a:xfrm>
                <a:off x="3504" y="2732"/>
                <a:ext cx="88" cy="22"/>
              </a:xfrm>
              <a:custGeom>
                <a:avLst/>
                <a:gdLst>
                  <a:gd name="T0" fmla="*/ 18 w 102"/>
                  <a:gd name="T1" fmla="*/ 13 h 26"/>
                  <a:gd name="T2" fmla="*/ 13 w 102"/>
                  <a:gd name="T3" fmla="*/ 18 h 26"/>
                  <a:gd name="T4" fmla="*/ 9 w 102"/>
                  <a:gd name="T5" fmla="*/ 14 h 26"/>
                  <a:gd name="T6" fmla="*/ 2 w 102"/>
                  <a:gd name="T7" fmla="*/ 22 h 26"/>
                  <a:gd name="T8" fmla="*/ 51 w 102"/>
                  <a:gd name="T9" fmla="*/ 16 h 26"/>
                  <a:gd name="T10" fmla="*/ 48 w 102"/>
                  <a:gd name="T11" fmla="*/ 20 h 26"/>
                  <a:gd name="T12" fmla="*/ 66 w 102"/>
                  <a:gd name="T13" fmla="*/ 14 h 26"/>
                  <a:gd name="T14" fmla="*/ 65 w 102"/>
                  <a:gd name="T15" fmla="*/ 20 h 26"/>
                  <a:gd name="T16" fmla="*/ 76 w 102"/>
                  <a:gd name="T17" fmla="*/ 18 h 26"/>
                  <a:gd name="T18" fmla="*/ 76 w 102"/>
                  <a:gd name="T19" fmla="*/ 15 h 26"/>
                  <a:gd name="T20" fmla="*/ 78 w 102"/>
                  <a:gd name="T21" fmla="*/ 16 h 26"/>
                  <a:gd name="T22" fmla="*/ 78 w 102"/>
                  <a:gd name="T23" fmla="*/ 15 h 26"/>
                  <a:gd name="T24" fmla="*/ 85 w 102"/>
                  <a:gd name="T25" fmla="*/ 14 h 26"/>
                  <a:gd name="T26" fmla="*/ 83 w 102"/>
                  <a:gd name="T27" fmla="*/ 16 h 26"/>
                  <a:gd name="T28" fmla="*/ 88 w 102"/>
                  <a:gd name="T29" fmla="*/ 13 h 26"/>
                  <a:gd name="T30" fmla="*/ 88 w 102"/>
                  <a:gd name="T31" fmla="*/ 17 h 26"/>
                  <a:gd name="T32" fmla="*/ 102 w 102"/>
                  <a:gd name="T33" fmla="*/ 11 h 26"/>
                  <a:gd name="T34" fmla="*/ 102 w 102"/>
                  <a:gd name="T35" fmla="*/ 7 h 26"/>
                  <a:gd name="T36" fmla="*/ 91 w 102"/>
                  <a:gd name="T37" fmla="*/ 11 h 26"/>
                  <a:gd name="T38" fmla="*/ 92 w 102"/>
                  <a:gd name="T39" fmla="*/ 11 h 26"/>
                  <a:gd name="T40" fmla="*/ 85 w 102"/>
                  <a:gd name="T41" fmla="*/ 13 h 26"/>
                  <a:gd name="T42" fmla="*/ 89 w 102"/>
                  <a:gd name="T43" fmla="*/ 7 h 26"/>
                  <a:gd name="T44" fmla="*/ 77 w 102"/>
                  <a:gd name="T45" fmla="*/ 4 h 26"/>
                  <a:gd name="T46" fmla="*/ 78 w 102"/>
                  <a:gd name="T47" fmla="*/ 3 h 26"/>
                  <a:gd name="T48" fmla="*/ 74 w 102"/>
                  <a:gd name="T49" fmla="*/ 5 h 26"/>
                  <a:gd name="T50" fmla="*/ 77 w 102"/>
                  <a:gd name="T51" fmla="*/ 8 h 26"/>
                  <a:gd name="T52" fmla="*/ 74 w 102"/>
                  <a:gd name="T53" fmla="*/ 14 h 26"/>
                  <a:gd name="T54" fmla="*/ 70 w 102"/>
                  <a:gd name="T55" fmla="*/ 14 h 26"/>
                  <a:gd name="T56" fmla="*/ 73 w 102"/>
                  <a:gd name="T57" fmla="*/ 9 h 26"/>
                  <a:gd name="T58" fmla="*/ 70 w 102"/>
                  <a:gd name="T59" fmla="*/ 11 h 26"/>
                  <a:gd name="T60" fmla="*/ 66 w 102"/>
                  <a:gd name="T61" fmla="*/ 5 h 26"/>
                  <a:gd name="T62" fmla="*/ 66 w 102"/>
                  <a:gd name="T63" fmla="*/ 11 h 26"/>
                  <a:gd name="T64" fmla="*/ 46 w 102"/>
                  <a:gd name="T65" fmla="*/ 12 h 26"/>
                  <a:gd name="T66" fmla="*/ 49 w 102"/>
                  <a:gd name="T67" fmla="*/ 9 h 26"/>
                  <a:gd name="T68" fmla="*/ 45 w 102"/>
                  <a:gd name="T69" fmla="*/ 13 h 26"/>
                  <a:gd name="T70" fmla="*/ 33 w 102"/>
                  <a:gd name="T71" fmla="*/ 11 h 26"/>
                  <a:gd name="T72" fmla="*/ 34 w 102"/>
                  <a:gd name="T73" fmla="*/ 14 h 26"/>
                  <a:gd name="T74" fmla="*/ 22 w 102"/>
                  <a:gd name="T75" fmla="*/ 13 h 26"/>
                  <a:gd name="T76" fmla="*/ 22 w 102"/>
                  <a:gd name="T77" fmla="*/ 13 h 26"/>
                  <a:gd name="T78" fmla="*/ 16 w 102"/>
                  <a:gd name="T79" fmla="*/ 20 h 26"/>
                  <a:gd name="T80" fmla="*/ 18 w 102"/>
                  <a:gd name="T81" fmla="*/ 1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 h="26">
                    <a:moveTo>
                      <a:pt x="18" y="13"/>
                    </a:moveTo>
                    <a:cubicBezTo>
                      <a:pt x="13" y="18"/>
                      <a:pt x="13" y="18"/>
                      <a:pt x="13" y="18"/>
                    </a:cubicBezTo>
                    <a:cubicBezTo>
                      <a:pt x="12" y="15"/>
                      <a:pt x="7" y="18"/>
                      <a:pt x="9" y="14"/>
                    </a:cubicBezTo>
                    <a:cubicBezTo>
                      <a:pt x="6" y="20"/>
                      <a:pt x="0" y="14"/>
                      <a:pt x="2" y="22"/>
                    </a:cubicBezTo>
                    <a:cubicBezTo>
                      <a:pt x="16" y="19"/>
                      <a:pt x="35" y="24"/>
                      <a:pt x="51" y="16"/>
                    </a:cubicBezTo>
                    <a:cubicBezTo>
                      <a:pt x="48" y="20"/>
                      <a:pt x="48" y="20"/>
                      <a:pt x="48" y="20"/>
                    </a:cubicBezTo>
                    <a:cubicBezTo>
                      <a:pt x="56" y="13"/>
                      <a:pt x="59" y="26"/>
                      <a:pt x="66" y="14"/>
                    </a:cubicBezTo>
                    <a:cubicBezTo>
                      <a:pt x="65" y="20"/>
                      <a:pt x="65" y="20"/>
                      <a:pt x="65" y="20"/>
                    </a:cubicBezTo>
                    <a:cubicBezTo>
                      <a:pt x="69" y="22"/>
                      <a:pt x="72" y="11"/>
                      <a:pt x="76" y="18"/>
                    </a:cubicBezTo>
                    <a:cubicBezTo>
                      <a:pt x="76" y="15"/>
                      <a:pt x="76" y="15"/>
                      <a:pt x="76" y="15"/>
                    </a:cubicBezTo>
                    <a:cubicBezTo>
                      <a:pt x="77" y="15"/>
                      <a:pt x="77" y="16"/>
                      <a:pt x="78" y="16"/>
                    </a:cubicBezTo>
                    <a:cubicBezTo>
                      <a:pt x="78" y="15"/>
                      <a:pt x="78" y="15"/>
                      <a:pt x="78" y="15"/>
                    </a:cubicBezTo>
                    <a:cubicBezTo>
                      <a:pt x="80" y="12"/>
                      <a:pt x="82" y="13"/>
                      <a:pt x="85" y="14"/>
                    </a:cubicBezTo>
                    <a:cubicBezTo>
                      <a:pt x="85" y="16"/>
                      <a:pt x="84" y="15"/>
                      <a:pt x="83" y="16"/>
                    </a:cubicBezTo>
                    <a:cubicBezTo>
                      <a:pt x="84" y="18"/>
                      <a:pt x="86" y="13"/>
                      <a:pt x="88" y="13"/>
                    </a:cubicBezTo>
                    <a:cubicBezTo>
                      <a:pt x="90" y="15"/>
                      <a:pt x="88" y="16"/>
                      <a:pt x="88" y="17"/>
                    </a:cubicBezTo>
                    <a:cubicBezTo>
                      <a:pt x="94" y="14"/>
                      <a:pt x="97" y="21"/>
                      <a:pt x="102" y="11"/>
                    </a:cubicBezTo>
                    <a:cubicBezTo>
                      <a:pt x="102" y="10"/>
                      <a:pt x="100" y="8"/>
                      <a:pt x="102" y="7"/>
                    </a:cubicBezTo>
                    <a:cubicBezTo>
                      <a:pt x="98" y="4"/>
                      <a:pt x="95" y="8"/>
                      <a:pt x="91" y="11"/>
                    </a:cubicBezTo>
                    <a:cubicBezTo>
                      <a:pt x="92" y="11"/>
                      <a:pt x="92" y="11"/>
                      <a:pt x="92" y="11"/>
                    </a:cubicBezTo>
                    <a:cubicBezTo>
                      <a:pt x="89" y="20"/>
                      <a:pt x="90" y="9"/>
                      <a:pt x="85" y="13"/>
                    </a:cubicBezTo>
                    <a:cubicBezTo>
                      <a:pt x="86" y="9"/>
                      <a:pt x="88" y="9"/>
                      <a:pt x="89" y="7"/>
                    </a:cubicBezTo>
                    <a:cubicBezTo>
                      <a:pt x="83" y="0"/>
                      <a:pt x="81" y="13"/>
                      <a:pt x="77" y="4"/>
                    </a:cubicBezTo>
                    <a:cubicBezTo>
                      <a:pt x="78" y="3"/>
                      <a:pt x="78" y="3"/>
                      <a:pt x="78" y="3"/>
                    </a:cubicBezTo>
                    <a:cubicBezTo>
                      <a:pt x="77" y="2"/>
                      <a:pt x="75" y="4"/>
                      <a:pt x="74" y="5"/>
                    </a:cubicBezTo>
                    <a:cubicBezTo>
                      <a:pt x="74" y="6"/>
                      <a:pt x="76" y="7"/>
                      <a:pt x="77" y="8"/>
                    </a:cubicBezTo>
                    <a:cubicBezTo>
                      <a:pt x="75" y="9"/>
                      <a:pt x="75" y="13"/>
                      <a:pt x="74" y="14"/>
                    </a:cubicBezTo>
                    <a:cubicBezTo>
                      <a:pt x="73" y="10"/>
                      <a:pt x="73" y="16"/>
                      <a:pt x="70" y="14"/>
                    </a:cubicBezTo>
                    <a:cubicBezTo>
                      <a:pt x="69" y="11"/>
                      <a:pt x="72" y="11"/>
                      <a:pt x="73" y="9"/>
                    </a:cubicBezTo>
                    <a:cubicBezTo>
                      <a:pt x="70" y="11"/>
                      <a:pt x="70" y="11"/>
                      <a:pt x="70" y="11"/>
                    </a:cubicBezTo>
                    <a:cubicBezTo>
                      <a:pt x="68" y="12"/>
                      <a:pt x="68" y="7"/>
                      <a:pt x="66" y="5"/>
                    </a:cubicBezTo>
                    <a:cubicBezTo>
                      <a:pt x="64" y="8"/>
                      <a:pt x="68" y="7"/>
                      <a:pt x="66" y="11"/>
                    </a:cubicBezTo>
                    <a:cubicBezTo>
                      <a:pt x="63" y="7"/>
                      <a:pt x="52" y="8"/>
                      <a:pt x="46" y="12"/>
                    </a:cubicBezTo>
                    <a:cubicBezTo>
                      <a:pt x="48" y="11"/>
                      <a:pt x="47" y="8"/>
                      <a:pt x="49" y="9"/>
                    </a:cubicBezTo>
                    <a:cubicBezTo>
                      <a:pt x="48" y="8"/>
                      <a:pt x="45" y="10"/>
                      <a:pt x="45" y="13"/>
                    </a:cubicBezTo>
                    <a:cubicBezTo>
                      <a:pt x="42" y="15"/>
                      <a:pt x="37" y="14"/>
                      <a:pt x="33" y="11"/>
                    </a:cubicBezTo>
                    <a:cubicBezTo>
                      <a:pt x="34" y="14"/>
                      <a:pt x="34" y="14"/>
                      <a:pt x="34" y="14"/>
                    </a:cubicBezTo>
                    <a:cubicBezTo>
                      <a:pt x="31" y="19"/>
                      <a:pt x="27" y="10"/>
                      <a:pt x="22" y="13"/>
                    </a:cubicBezTo>
                    <a:cubicBezTo>
                      <a:pt x="22" y="13"/>
                      <a:pt x="22" y="13"/>
                      <a:pt x="22" y="13"/>
                    </a:cubicBezTo>
                    <a:cubicBezTo>
                      <a:pt x="20" y="14"/>
                      <a:pt x="19" y="21"/>
                      <a:pt x="16" y="20"/>
                    </a:cubicBezTo>
                    <a:cubicBezTo>
                      <a:pt x="16" y="16"/>
                      <a:pt x="18" y="16"/>
                      <a:pt x="18" y="1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54" name="Freeform 1344"/>
              <p:cNvSpPr>
                <a:spLocks/>
              </p:cNvSpPr>
              <p:nvPr/>
            </p:nvSpPr>
            <p:spPr bwMode="auto">
              <a:xfrm>
                <a:off x="3501" y="2745"/>
                <a:ext cx="4" cy="8"/>
              </a:xfrm>
              <a:custGeom>
                <a:avLst/>
                <a:gdLst>
                  <a:gd name="T0" fmla="*/ 2 w 4"/>
                  <a:gd name="T1" fmla="*/ 5 h 9"/>
                  <a:gd name="T2" fmla="*/ 4 w 4"/>
                  <a:gd name="T3" fmla="*/ 1 h 9"/>
                  <a:gd name="T4" fmla="*/ 0 w 4"/>
                  <a:gd name="T5" fmla="*/ 8 h 9"/>
                  <a:gd name="T6" fmla="*/ 3 w 4"/>
                  <a:gd name="T7" fmla="*/ 6 h 9"/>
                  <a:gd name="T8" fmla="*/ 2 w 4"/>
                  <a:gd name="T9" fmla="*/ 5 h 9"/>
                </a:gdLst>
                <a:ahLst/>
                <a:cxnLst>
                  <a:cxn ang="0">
                    <a:pos x="T0" y="T1"/>
                  </a:cxn>
                  <a:cxn ang="0">
                    <a:pos x="T2" y="T3"/>
                  </a:cxn>
                  <a:cxn ang="0">
                    <a:pos x="T4" y="T5"/>
                  </a:cxn>
                  <a:cxn ang="0">
                    <a:pos x="T6" y="T7"/>
                  </a:cxn>
                  <a:cxn ang="0">
                    <a:pos x="T8" y="T9"/>
                  </a:cxn>
                </a:cxnLst>
                <a:rect l="0" t="0" r="r" b="b"/>
                <a:pathLst>
                  <a:path w="4" h="9">
                    <a:moveTo>
                      <a:pt x="2" y="5"/>
                    </a:moveTo>
                    <a:cubicBezTo>
                      <a:pt x="4" y="1"/>
                      <a:pt x="4" y="1"/>
                      <a:pt x="4" y="1"/>
                    </a:cubicBezTo>
                    <a:cubicBezTo>
                      <a:pt x="2" y="0"/>
                      <a:pt x="0" y="5"/>
                      <a:pt x="0" y="8"/>
                    </a:cubicBezTo>
                    <a:cubicBezTo>
                      <a:pt x="2" y="7"/>
                      <a:pt x="3" y="9"/>
                      <a:pt x="3" y="6"/>
                    </a:cubicBezTo>
                    <a:cubicBezTo>
                      <a:pt x="3" y="6"/>
                      <a:pt x="3" y="4"/>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55" name="Freeform 1345"/>
              <p:cNvSpPr>
                <a:spLocks/>
              </p:cNvSpPr>
              <p:nvPr/>
            </p:nvSpPr>
            <p:spPr bwMode="auto">
              <a:xfrm>
                <a:off x="3465" y="2741"/>
                <a:ext cx="37" cy="18"/>
              </a:xfrm>
              <a:custGeom>
                <a:avLst/>
                <a:gdLst>
                  <a:gd name="T0" fmla="*/ 11 w 43"/>
                  <a:gd name="T1" fmla="*/ 9 h 21"/>
                  <a:gd name="T2" fmla="*/ 11 w 43"/>
                  <a:gd name="T3" fmla="*/ 13 h 21"/>
                  <a:gd name="T4" fmla="*/ 27 w 43"/>
                  <a:gd name="T5" fmla="*/ 14 h 21"/>
                  <a:gd name="T6" fmla="*/ 34 w 43"/>
                  <a:gd name="T7" fmla="*/ 8 h 21"/>
                  <a:gd name="T8" fmla="*/ 35 w 43"/>
                  <a:gd name="T9" fmla="*/ 12 h 21"/>
                  <a:gd name="T10" fmla="*/ 41 w 43"/>
                  <a:gd name="T11" fmla="*/ 7 h 21"/>
                  <a:gd name="T12" fmla="*/ 38 w 43"/>
                  <a:gd name="T13" fmla="*/ 9 h 21"/>
                  <a:gd name="T14" fmla="*/ 38 w 43"/>
                  <a:gd name="T15" fmla="*/ 7 h 21"/>
                  <a:gd name="T16" fmla="*/ 34 w 43"/>
                  <a:gd name="T17" fmla="*/ 8 h 21"/>
                  <a:gd name="T18" fmla="*/ 35 w 43"/>
                  <a:gd name="T19" fmla="*/ 5 h 21"/>
                  <a:gd name="T20" fmla="*/ 26 w 43"/>
                  <a:gd name="T21" fmla="*/ 10 h 21"/>
                  <a:gd name="T22" fmla="*/ 26 w 43"/>
                  <a:gd name="T23" fmla="*/ 4 h 21"/>
                  <a:gd name="T24" fmla="*/ 18 w 43"/>
                  <a:gd name="T25" fmla="*/ 2 h 21"/>
                  <a:gd name="T26" fmla="*/ 18 w 43"/>
                  <a:gd name="T27" fmla="*/ 4 h 21"/>
                  <a:gd name="T28" fmla="*/ 19 w 43"/>
                  <a:gd name="T29" fmla="*/ 8 h 21"/>
                  <a:gd name="T30" fmla="*/ 16 w 43"/>
                  <a:gd name="T31" fmla="*/ 2 h 21"/>
                  <a:gd name="T32" fmla="*/ 3 w 43"/>
                  <a:gd name="T33" fmla="*/ 7 h 21"/>
                  <a:gd name="T34" fmla="*/ 5 w 43"/>
                  <a:gd name="T35" fmla="*/ 14 h 21"/>
                  <a:gd name="T36" fmla="*/ 3 w 43"/>
                  <a:gd name="T37" fmla="*/ 9 h 21"/>
                  <a:gd name="T38" fmla="*/ 0 w 43"/>
                  <a:gd name="T39" fmla="*/ 9 h 21"/>
                  <a:gd name="T40" fmla="*/ 6 w 43"/>
                  <a:gd name="T41" fmla="*/ 16 h 21"/>
                  <a:gd name="T42" fmla="*/ 11 w 43"/>
                  <a:gd name="T43" fmla="*/ 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 h="21">
                    <a:moveTo>
                      <a:pt x="11" y="9"/>
                    </a:moveTo>
                    <a:cubicBezTo>
                      <a:pt x="11" y="13"/>
                      <a:pt x="11" y="13"/>
                      <a:pt x="11" y="13"/>
                    </a:cubicBezTo>
                    <a:cubicBezTo>
                      <a:pt x="15" y="11"/>
                      <a:pt x="25" y="11"/>
                      <a:pt x="27" y="14"/>
                    </a:cubicBezTo>
                    <a:cubicBezTo>
                      <a:pt x="30" y="15"/>
                      <a:pt x="30" y="9"/>
                      <a:pt x="34" y="8"/>
                    </a:cubicBezTo>
                    <a:cubicBezTo>
                      <a:pt x="35" y="12"/>
                      <a:pt x="35" y="12"/>
                      <a:pt x="35" y="12"/>
                    </a:cubicBezTo>
                    <a:cubicBezTo>
                      <a:pt x="37" y="10"/>
                      <a:pt x="43" y="14"/>
                      <a:pt x="41" y="7"/>
                    </a:cubicBezTo>
                    <a:cubicBezTo>
                      <a:pt x="40" y="7"/>
                      <a:pt x="39" y="10"/>
                      <a:pt x="38" y="9"/>
                    </a:cubicBezTo>
                    <a:cubicBezTo>
                      <a:pt x="38" y="7"/>
                      <a:pt x="38" y="7"/>
                      <a:pt x="38" y="7"/>
                    </a:cubicBezTo>
                    <a:cubicBezTo>
                      <a:pt x="34" y="8"/>
                      <a:pt x="34" y="8"/>
                      <a:pt x="34" y="8"/>
                    </a:cubicBezTo>
                    <a:cubicBezTo>
                      <a:pt x="35" y="5"/>
                      <a:pt x="35" y="5"/>
                      <a:pt x="35" y="5"/>
                    </a:cubicBezTo>
                    <a:cubicBezTo>
                      <a:pt x="31" y="0"/>
                      <a:pt x="32" y="13"/>
                      <a:pt x="26" y="10"/>
                    </a:cubicBezTo>
                    <a:cubicBezTo>
                      <a:pt x="26" y="4"/>
                      <a:pt x="26" y="4"/>
                      <a:pt x="26" y="4"/>
                    </a:cubicBezTo>
                    <a:cubicBezTo>
                      <a:pt x="23" y="4"/>
                      <a:pt x="21" y="6"/>
                      <a:pt x="18" y="2"/>
                    </a:cubicBezTo>
                    <a:cubicBezTo>
                      <a:pt x="18" y="2"/>
                      <a:pt x="18" y="5"/>
                      <a:pt x="18" y="4"/>
                    </a:cubicBezTo>
                    <a:cubicBezTo>
                      <a:pt x="19" y="4"/>
                      <a:pt x="20" y="7"/>
                      <a:pt x="19" y="8"/>
                    </a:cubicBezTo>
                    <a:cubicBezTo>
                      <a:pt x="14" y="13"/>
                      <a:pt x="20" y="5"/>
                      <a:pt x="16" y="2"/>
                    </a:cubicBezTo>
                    <a:cubicBezTo>
                      <a:pt x="12" y="7"/>
                      <a:pt x="5" y="10"/>
                      <a:pt x="3" y="7"/>
                    </a:cubicBezTo>
                    <a:cubicBezTo>
                      <a:pt x="5" y="10"/>
                      <a:pt x="5" y="14"/>
                      <a:pt x="5" y="14"/>
                    </a:cubicBezTo>
                    <a:cubicBezTo>
                      <a:pt x="3" y="12"/>
                      <a:pt x="3" y="11"/>
                      <a:pt x="3" y="9"/>
                    </a:cubicBezTo>
                    <a:cubicBezTo>
                      <a:pt x="2" y="9"/>
                      <a:pt x="1" y="8"/>
                      <a:pt x="0" y="9"/>
                    </a:cubicBezTo>
                    <a:cubicBezTo>
                      <a:pt x="3" y="11"/>
                      <a:pt x="5" y="15"/>
                      <a:pt x="6" y="16"/>
                    </a:cubicBezTo>
                    <a:cubicBezTo>
                      <a:pt x="8" y="21"/>
                      <a:pt x="4" y="9"/>
                      <a:pt x="11"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56" name="Freeform 1346"/>
              <p:cNvSpPr>
                <a:spLocks/>
              </p:cNvSpPr>
              <p:nvPr/>
            </p:nvSpPr>
            <p:spPr bwMode="auto">
              <a:xfrm>
                <a:off x="3473" y="2753"/>
                <a:ext cx="2" cy="0"/>
              </a:xfrm>
              <a:custGeom>
                <a:avLst/>
                <a:gdLst>
                  <a:gd name="T0" fmla="*/ 1 w 2"/>
                  <a:gd name="T1" fmla="*/ 2 w 2"/>
                  <a:gd name="T2" fmla="*/ 0 w 2"/>
                  <a:gd name="T3" fmla="*/ 1 w 2"/>
                </a:gdLst>
                <a:ahLst/>
                <a:cxnLst>
                  <a:cxn ang="0">
                    <a:pos x="T0" y="0"/>
                  </a:cxn>
                  <a:cxn ang="0">
                    <a:pos x="T1" y="0"/>
                  </a:cxn>
                  <a:cxn ang="0">
                    <a:pos x="T2" y="0"/>
                  </a:cxn>
                  <a:cxn ang="0">
                    <a:pos x="T3" y="0"/>
                  </a:cxn>
                </a:cxnLst>
                <a:rect l="0" t="0" r="r" b="b"/>
                <a:pathLst>
                  <a:path w="2">
                    <a:moveTo>
                      <a:pt x="1" y="0"/>
                    </a:moveTo>
                    <a:lnTo>
                      <a:pt x="2"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57" name="Freeform 1347"/>
              <p:cNvSpPr>
                <a:spLocks/>
              </p:cNvSpPr>
              <p:nvPr/>
            </p:nvSpPr>
            <p:spPr bwMode="auto">
              <a:xfrm>
                <a:off x="4137" y="2806"/>
                <a:ext cx="2" cy="3"/>
              </a:xfrm>
              <a:custGeom>
                <a:avLst/>
                <a:gdLst>
                  <a:gd name="T0" fmla="*/ 2 w 2"/>
                  <a:gd name="T1" fmla="*/ 2 h 3"/>
                  <a:gd name="T2" fmla="*/ 1 w 2"/>
                  <a:gd name="T3" fmla="*/ 0 h 3"/>
                  <a:gd name="T4" fmla="*/ 0 w 2"/>
                  <a:gd name="T5" fmla="*/ 3 h 3"/>
                  <a:gd name="T6" fmla="*/ 2 w 2"/>
                  <a:gd name="T7" fmla="*/ 2 h 3"/>
                </a:gdLst>
                <a:ahLst/>
                <a:cxnLst>
                  <a:cxn ang="0">
                    <a:pos x="T0" y="T1"/>
                  </a:cxn>
                  <a:cxn ang="0">
                    <a:pos x="T2" y="T3"/>
                  </a:cxn>
                  <a:cxn ang="0">
                    <a:pos x="T4" y="T5"/>
                  </a:cxn>
                  <a:cxn ang="0">
                    <a:pos x="T6" y="T7"/>
                  </a:cxn>
                </a:cxnLst>
                <a:rect l="0" t="0" r="r" b="b"/>
                <a:pathLst>
                  <a:path w="2" h="3">
                    <a:moveTo>
                      <a:pt x="2" y="2"/>
                    </a:moveTo>
                    <a:lnTo>
                      <a:pt x="1" y="0"/>
                    </a:lnTo>
                    <a:lnTo>
                      <a:pt x="0" y="3"/>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58" name="Freeform 1348"/>
              <p:cNvSpPr>
                <a:spLocks/>
              </p:cNvSpPr>
              <p:nvPr/>
            </p:nvSpPr>
            <p:spPr bwMode="auto">
              <a:xfrm>
                <a:off x="4126" y="2797"/>
                <a:ext cx="12" cy="13"/>
              </a:xfrm>
              <a:custGeom>
                <a:avLst/>
                <a:gdLst>
                  <a:gd name="T0" fmla="*/ 5 w 13"/>
                  <a:gd name="T1" fmla="*/ 0 h 16"/>
                  <a:gd name="T2" fmla="*/ 1 w 13"/>
                  <a:gd name="T3" fmla="*/ 1 h 16"/>
                  <a:gd name="T4" fmla="*/ 6 w 13"/>
                  <a:gd name="T5" fmla="*/ 16 h 16"/>
                  <a:gd name="T6" fmla="*/ 12 w 13"/>
                  <a:gd name="T7" fmla="*/ 7 h 16"/>
                  <a:gd name="T8" fmla="*/ 6 w 13"/>
                  <a:gd name="T9" fmla="*/ 10 h 16"/>
                  <a:gd name="T10" fmla="*/ 11 w 13"/>
                  <a:gd name="T11" fmla="*/ 3 h 16"/>
                  <a:gd name="T12" fmla="*/ 5 w 13"/>
                  <a:gd name="T13" fmla="*/ 4 h 16"/>
                  <a:gd name="T14" fmla="*/ 5 w 13"/>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6">
                    <a:moveTo>
                      <a:pt x="5" y="0"/>
                    </a:moveTo>
                    <a:cubicBezTo>
                      <a:pt x="1" y="1"/>
                      <a:pt x="1" y="1"/>
                      <a:pt x="1" y="1"/>
                    </a:cubicBezTo>
                    <a:cubicBezTo>
                      <a:pt x="3" y="12"/>
                      <a:pt x="0" y="9"/>
                      <a:pt x="6" y="16"/>
                    </a:cubicBezTo>
                    <a:cubicBezTo>
                      <a:pt x="8" y="14"/>
                      <a:pt x="13" y="11"/>
                      <a:pt x="12" y="7"/>
                    </a:cubicBezTo>
                    <a:cubicBezTo>
                      <a:pt x="11" y="7"/>
                      <a:pt x="9" y="11"/>
                      <a:pt x="6" y="10"/>
                    </a:cubicBezTo>
                    <a:cubicBezTo>
                      <a:pt x="7" y="7"/>
                      <a:pt x="10" y="7"/>
                      <a:pt x="11" y="3"/>
                    </a:cubicBezTo>
                    <a:cubicBezTo>
                      <a:pt x="7" y="0"/>
                      <a:pt x="8" y="6"/>
                      <a:pt x="5" y="4"/>
                    </a:cubicBezTo>
                    <a:lnTo>
                      <a:pt x="5"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59" name="Freeform 1349"/>
              <p:cNvSpPr>
                <a:spLocks/>
              </p:cNvSpPr>
              <p:nvPr/>
            </p:nvSpPr>
            <p:spPr bwMode="auto">
              <a:xfrm>
                <a:off x="4125" y="2801"/>
                <a:ext cx="2" cy="4"/>
              </a:xfrm>
              <a:custGeom>
                <a:avLst/>
                <a:gdLst>
                  <a:gd name="T0" fmla="*/ 1 w 2"/>
                  <a:gd name="T1" fmla="*/ 5 h 5"/>
                  <a:gd name="T2" fmla="*/ 2 w 2"/>
                  <a:gd name="T3" fmla="*/ 0 h 5"/>
                  <a:gd name="T4" fmla="*/ 1 w 2"/>
                  <a:gd name="T5" fmla="*/ 5 h 5"/>
                </a:gdLst>
                <a:ahLst/>
                <a:cxnLst>
                  <a:cxn ang="0">
                    <a:pos x="T0" y="T1"/>
                  </a:cxn>
                  <a:cxn ang="0">
                    <a:pos x="T2" y="T3"/>
                  </a:cxn>
                  <a:cxn ang="0">
                    <a:pos x="T4" y="T5"/>
                  </a:cxn>
                </a:cxnLst>
                <a:rect l="0" t="0" r="r" b="b"/>
                <a:pathLst>
                  <a:path w="2" h="5">
                    <a:moveTo>
                      <a:pt x="1" y="5"/>
                    </a:moveTo>
                    <a:cubicBezTo>
                      <a:pt x="2" y="0"/>
                      <a:pt x="2" y="0"/>
                      <a:pt x="2" y="0"/>
                    </a:cubicBezTo>
                    <a:cubicBezTo>
                      <a:pt x="2" y="2"/>
                      <a:pt x="0" y="4"/>
                      <a:pt x="1"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60" name="Freeform 1350"/>
              <p:cNvSpPr>
                <a:spLocks/>
              </p:cNvSpPr>
              <p:nvPr/>
            </p:nvSpPr>
            <p:spPr bwMode="auto">
              <a:xfrm>
                <a:off x="4122" y="2803"/>
                <a:ext cx="3" cy="6"/>
              </a:xfrm>
              <a:custGeom>
                <a:avLst/>
                <a:gdLst>
                  <a:gd name="T0" fmla="*/ 3 w 3"/>
                  <a:gd name="T1" fmla="*/ 4 h 7"/>
                  <a:gd name="T2" fmla="*/ 3 w 3"/>
                  <a:gd name="T3" fmla="*/ 0 h 7"/>
                  <a:gd name="T4" fmla="*/ 0 w 3"/>
                  <a:gd name="T5" fmla="*/ 7 h 7"/>
                  <a:gd name="T6" fmla="*/ 3 w 3"/>
                  <a:gd name="T7" fmla="*/ 4 h 7"/>
                </a:gdLst>
                <a:ahLst/>
                <a:cxnLst>
                  <a:cxn ang="0">
                    <a:pos x="T0" y="T1"/>
                  </a:cxn>
                  <a:cxn ang="0">
                    <a:pos x="T2" y="T3"/>
                  </a:cxn>
                  <a:cxn ang="0">
                    <a:pos x="T4" y="T5"/>
                  </a:cxn>
                  <a:cxn ang="0">
                    <a:pos x="T6" y="T7"/>
                  </a:cxn>
                </a:cxnLst>
                <a:rect l="0" t="0" r="r" b="b"/>
                <a:pathLst>
                  <a:path w="3" h="7">
                    <a:moveTo>
                      <a:pt x="3" y="4"/>
                    </a:moveTo>
                    <a:cubicBezTo>
                      <a:pt x="1" y="4"/>
                      <a:pt x="3" y="0"/>
                      <a:pt x="3" y="0"/>
                    </a:cubicBezTo>
                    <a:cubicBezTo>
                      <a:pt x="0" y="7"/>
                      <a:pt x="0" y="7"/>
                      <a:pt x="0" y="7"/>
                    </a:cubicBezTo>
                    <a:lnTo>
                      <a:pt x="3" y="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61" name="Freeform 1351"/>
              <p:cNvSpPr>
                <a:spLocks/>
              </p:cNvSpPr>
              <p:nvPr/>
            </p:nvSpPr>
            <p:spPr bwMode="auto">
              <a:xfrm>
                <a:off x="4115" y="2806"/>
                <a:ext cx="1" cy="2"/>
              </a:xfrm>
              <a:custGeom>
                <a:avLst/>
                <a:gdLst>
                  <a:gd name="T0" fmla="*/ 1 w 1"/>
                  <a:gd name="T1" fmla="*/ 0 h 2"/>
                  <a:gd name="T2" fmla="*/ 0 w 1"/>
                  <a:gd name="T3" fmla="*/ 1 h 2"/>
                  <a:gd name="T4" fmla="*/ 1 w 1"/>
                  <a:gd name="T5" fmla="*/ 0 h 2"/>
                </a:gdLst>
                <a:ahLst/>
                <a:cxnLst>
                  <a:cxn ang="0">
                    <a:pos x="T0" y="T1"/>
                  </a:cxn>
                  <a:cxn ang="0">
                    <a:pos x="T2" y="T3"/>
                  </a:cxn>
                  <a:cxn ang="0">
                    <a:pos x="T4" y="T5"/>
                  </a:cxn>
                </a:cxnLst>
                <a:rect l="0" t="0" r="r" b="b"/>
                <a:pathLst>
                  <a:path w="1" h="2">
                    <a:moveTo>
                      <a:pt x="1" y="0"/>
                    </a:moveTo>
                    <a:cubicBezTo>
                      <a:pt x="0" y="1"/>
                      <a:pt x="0" y="1"/>
                      <a:pt x="0" y="1"/>
                    </a:cubicBezTo>
                    <a:cubicBezTo>
                      <a:pt x="0" y="2"/>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62" name="Freeform 1352"/>
              <p:cNvSpPr>
                <a:spLocks/>
              </p:cNvSpPr>
              <p:nvPr/>
            </p:nvSpPr>
            <p:spPr bwMode="auto">
              <a:xfrm>
                <a:off x="4112" y="2798"/>
                <a:ext cx="8" cy="11"/>
              </a:xfrm>
              <a:custGeom>
                <a:avLst/>
                <a:gdLst>
                  <a:gd name="T0" fmla="*/ 0 w 10"/>
                  <a:gd name="T1" fmla="*/ 10 h 12"/>
                  <a:gd name="T2" fmla="*/ 4 w 10"/>
                  <a:gd name="T3" fmla="*/ 10 h 12"/>
                  <a:gd name="T4" fmla="*/ 4 w 10"/>
                  <a:gd name="T5" fmla="*/ 9 h 12"/>
                  <a:gd name="T6" fmla="*/ 6 w 10"/>
                  <a:gd name="T7" fmla="*/ 4 h 12"/>
                  <a:gd name="T8" fmla="*/ 10 w 10"/>
                  <a:gd name="T9" fmla="*/ 4 h 12"/>
                  <a:gd name="T10" fmla="*/ 7 w 10"/>
                  <a:gd name="T11" fmla="*/ 0 h 12"/>
                  <a:gd name="T12" fmla="*/ 0 w 10"/>
                  <a:gd name="T13" fmla="*/ 10 h 12"/>
                </a:gdLst>
                <a:ahLst/>
                <a:cxnLst>
                  <a:cxn ang="0">
                    <a:pos x="T0" y="T1"/>
                  </a:cxn>
                  <a:cxn ang="0">
                    <a:pos x="T2" y="T3"/>
                  </a:cxn>
                  <a:cxn ang="0">
                    <a:pos x="T4" y="T5"/>
                  </a:cxn>
                  <a:cxn ang="0">
                    <a:pos x="T6" y="T7"/>
                  </a:cxn>
                  <a:cxn ang="0">
                    <a:pos x="T8" y="T9"/>
                  </a:cxn>
                  <a:cxn ang="0">
                    <a:pos x="T10" y="T11"/>
                  </a:cxn>
                  <a:cxn ang="0">
                    <a:pos x="T12" y="T13"/>
                  </a:cxn>
                </a:cxnLst>
                <a:rect l="0" t="0" r="r" b="b"/>
                <a:pathLst>
                  <a:path w="10" h="12">
                    <a:moveTo>
                      <a:pt x="0" y="10"/>
                    </a:moveTo>
                    <a:cubicBezTo>
                      <a:pt x="1" y="12"/>
                      <a:pt x="2" y="11"/>
                      <a:pt x="4" y="10"/>
                    </a:cubicBezTo>
                    <a:cubicBezTo>
                      <a:pt x="4" y="9"/>
                      <a:pt x="4" y="9"/>
                      <a:pt x="4" y="9"/>
                    </a:cubicBezTo>
                    <a:cubicBezTo>
                      <a:pt x="2" y="7"/>
                      <a:pt x="4" y="2"/>
                      <a:pt x="6" y="4"/>
                    </a:cubicBezTo>
                    <a:cubicBezTo>
                      <a:pt x="8" y="3"/>
                      <a:pt x="8" y="7"/>
                      <a:pt x="10" y="4"/>
                    </a:cubicBezTo>
                    <a:cubicBezTo>
                      <a:pt x="7" y="0"/>
                      <a:pt x="7" y="0"/>
                      <a:pt x="7" y="0"/>
                    </a:cubicBezTo>
                    <a:cubicBezTo>
                      <a:pt x="4" y="1"/>
                      <a:pt x="2" y="8"/>
                      <a:pt x="0"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63" name="Freeform 1353"/>
              <p:cNvSpPr>
                <a:spLocks/>
              </p:cNvSpPr>
              <p:nvPr/>
            </p:nvSpPr>
            <p:spPr bwMode="auto">
              <a:xfrm>
                <a:off x="4116" y="2805"/>
                <a:ext cx="1"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1" y="1"/>
                      <a:pt x="1" y="1"/>
                      <a:pt x="1" y="1"/>
                    </a:cubicBezTo>
                    <a:cubicBezTo>
                      <a:pt x="1" y="0"/>
                      <a:pt x="0"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64" name="Freeform 1354"/>
              <p:cNvSpPr>
                <a:spLocks/>
              </p:cNvSpPr>
              <p:nvPr/>
            </p:nvSpPr>
            <p:spPr bwMode="auto">
              <a:xfrm>
                <a:off x="4120" y="2803"/>
                <a:ext cx="1" cy="3"/>
              </a:xfrm>
              <a:custGeom>
                <a:avLst/>
                <a:gdLst>
                  <a:gd name="T0" fmla="*/ 0 w 1"/>
                  <a:gd name="T1" fmla="*/ 3 h 3"/>
                  <a:gd name="T2" fmla="*/ 1 w 1"/>
                  <a:gd name="T3" fmla="*/ 2 h 3"/>
                  <a:gd name="T4" fmla="*/ 1 w 1"/>
                  <a:gd name="T5" fmla="*/ 0 h 3"/>
                  <a:gd name="T6" fmla="*/ 0 w 1"/>
                  <a:gd name="T7" fmla="*/ 3 h 3"/>
                </a:gdLst>
                <a:ahLst/>
                <a:cxnLst>
                  <a:cxn ang="0">
                    <a:pos x="T0" y="T1"/>
                  </a:cxn>
                  <a:cxn ang="0">
                    <a:pos x="T2" y="T3"/>
                  </a:cxn>
                  <a:cxn ang="0">
                    <a:pos x="T4" y="T5"/>
                  </a:cxn>
                  <a:cxn ang="0">
                    <a:pos x="T6" y="T7"/>
                  </a:cxn>
                </a:cxnLst>
                <a:rect l="0" t="0" r="r" b="b"/>
                <a:pathLst>
                  <a:path w="1" h="3">
                    <a:moveTo>
                      <a:pt x="0" y="3"/>
                    </a:moveTo>
                    <a:lnTo>
                      <a:pt x="1" y="2"/>
                    </a:lnTo>
                    <a:lnTo>
                      <a:pt x="1" y="0"/>
                    </a:lnTo>
                    <a:lnTo>
                      <a:pt x="0"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65" name="Freeform 1355"/>
              <p:cNvSpPr>
                <a:spLocks/>
              </p:cNvSpPr>
              <p:nvPr/>
            </p:nvSpPr>
            <p:spPr bwMode="auto">
              <a:xfrm>
                <a:off x="4102" y="2797"/>
                <a:ext cx="9" cy="11"/>
              </a:xfrm>
              <a:custGeom>
                <a:avLst/>
                <a:gdLst>
                  <a:gd name="T0" fmla="*/ 3 w 10"/>
                  <a:gd name="T1" fmla="*/ 12 h 13"/>
                  <a:gd name="T2" fmla="*/ 10 w 10"/>
                  <a:gd name="T3" fmla="*/ 8 h 13"/>
                  <a:gd name="T4" fmla="*/ 4 w 10"/>
                  <a:gd name="T5" fmla="*/ 0 h 13"/>
                  <a:gd name="T6" fmla="*/ 1 w 10"/>
                  <a:gd name="T7" fmla="*/ 2 h 13"/>
                  <a:gd name="T8" fmla="*/ 3 w 10"/>
                  <a:gd name="T9" fmla="*/ 12 h 13"/>
                </a:gdLst>
                <a:ahLst/>
                <a:cxnLst>
                  <a:cxn ang="0">
                    <a:pos x="T0" y="T1"/>
                  </a:cxn>
                  <a:cxn ang="0">
                    <a:pos x="T2" y="T3"/>
                  </a:cxn>
                  <a:cxn ang="0">
                    <a:pos x="T4" y="T5"/>
                  </a:cxn>
                  <a:cxn ang="0">
                    <a:pos x="T6" y="T7"/>
                  </a:cxn>
                  <a:cxn ang="0">
                    <a:pos x="T8" y="T9"/>
                  </a:cxn>
                </a:cxnLst>
                <a:rect l="0" t="0" r="r" b="b"/>
                <a:pathLst>
                  <a:path w="10" h="13">
                    <a:moveTo>
                      <a:pt x="3" y="12"/>
                    </a:moveTo>
                    <a:cubicBezTo>
                      <a:pt x="4" y="6"/>
                      <a:pt x="9" y="13"/>
                      <a:pt x="10" y="8"/>
                    </a:cubicBezTo>
                    <a:cubicBezTo>
                      <a:pt x="6" y="8"/>
                      <a:pt x="4" y="3"/>
                      <a:pt x="4" y="0"/>
                    </a:cubicBezTo>
                    <a:cubicBezTo>
                      <a:pt x="1" y="2"/>
                      <a:pt x="1" y="2"/>
                      <a:pt x="1" y="2"/>
                    </a:cubicBezTo>
                    <a:cubicBezTo>
                      <a:pt x="0" y="4"/>
                      <a:pt x="1" y="9"/>
                      <a:pt x="3" y="1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66" name="Freeform 1356"/>
              <p:cNvSpPr>
                <a:spLocks/>
              </p:cNvSpPr>
              <p:nvPr/>
            </p:nvSpPr>
            <p:spPr bwMode="auto">
              <a:xfrm>
                <a:off x="4098" y="2793"/>
                <a:ext cx="1" cy="1"/>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67" name="Freeform 1357"/>
              <p:cNvSpPr>
                <a:spLocks/>
              </p:cNvSpPr>
              <p:nvPr/>
            </p:nvSpPr>
            <p:spPr bwMode="auto">
              <a:xfrm>
                <a:off x="4083" y="2790"/>
                <a:ext cx="17" cy="14"/>
              </a:xfrm>
              <a:custGeom>
                <a:avLst/>
                <a:gdLst>
                  <a:gd name="T0" fmla="*/ 0 w 20"/>
                  <a:gd name="T1" fmla="*/ 15 h 17"/>
                  <a:gd name="T2" fmla="*/ 8 w 20"/>
                  <a:gd name="T3" fmla="*/ 9 h 17"/>
                  <a:gd name="T4" fmla="*/ 6 w 20"/>
                  <a:gd name="T5" fmla="*/ 14 h 17"/>
                  <a:gd name="T6" fmla="*/ 13 w 20"/>
                  <a:gd name="T7" fmla="*/ 11 h 17"/>
                  <a:gd name="T8" fmla="*/ 10 w 20"/>
                  <a:gd name="T9" fmla="*/ 17 h 17"/>
                  <a:gd name="T10" fmla="*/ 17 w 20"/>
                  <a:gd name="T11" fmla="*/ 11 h 17"/>
                  <a:gd name="T12" fmla="*/ 20 w 20"/>
                  <a:gd name="T13" fmla="*/ 15 h 17"/>
                  <a:gd name="T14" fmla="*/ 19 w 20"/>
                  <a:gd name="T15" fmla="*/ 9 h 17"/>
                  <a:gd name="T16" fmla="*/ 15 w 20"/>
                  <a:gd name="T17" fmla="*/ 9 h 17"/>
                  <a:gd name="T18" fmla="*/ 17 w 20"/>
                  <a:gd name="T19" fmla="*/ 5 h 17"/>
                  <a:gd name="T20" fmla="*/ 7 w 20"/>
                  <a:gd name="T21" fmla="*/ 1 h 17"/>
                  <a:gd name="T22" fmla="*/ 0 w 20"/>
                  <a:gd name="T23"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7">
                    <a:moveTo>
                      <a:pt x="0" y="15"/>
                    </a:moveTo>
                    <a:cubicBezTo>
                      <a:pt x="8" y="9"/>
                      <a:pt x="8" y="9"/>
                      <a:pt x="8" y="9"/>
                    </a:cubicBezTo>
                    <a:cubicBezTo>
                      <a:pt x="8" y="11"/>
                      <a:pt x="8" y="13"/>
                      <a:pt x="6" y="14"/>
                    </a:cubicBezTo>
                    <a:cubicBezTo>
                      <a:pt x="10" y="14"/>
                      <a:pt x="10" y="10"/>
                      <a:pt x="13" y="11"/>
                    </a:cubicBezTo>
                    <a:cubicBezTo>
                      <a:pt x="14" y="17"/>
                      <a:pt x="8" y="11"/>
                      <a:pt x="10" y="17"/>
                    </a:cubicBezTo>
                    <a:cubicBezTo>
                      <a:pt x="12" y="17"/>
                      <a:pt x="15" y="16"/>
                      <a:pt x="17" y="11"/>
                    </a:cubicBezTo>
                    <a:cubicBezTo>
                      <a:pt x="20" y="15"/>
                      <a:pt x="20" y="15"/>
                      <a:pt x="20" y="15"/>
                    </a:cubicBezTo>
                    <a:cubicBezTo>
                      <a:pt x="19" y="9"/>
                      <a:pt x="19" y="9"/>
                      <a:pt x="19" y="9"/>
                    </a:cubicBezTo>
                    <a:cubicBezTo>
                      <a:pt x="18" y="7"/>
                      <a:pt x="16" y="14"/>
                      <a:pt x="15" y="9"/>
                    </a:cubicBezTo>
                    <a:cubicBezTo>
                      <a:pt x="15" y="6"/>
                      <a:pt x="16" y="6"/>
                      <a:pt x="17" y="5"/>
                    </a:cubicBezTo>
                    <a:cubicBezTo>
                      <a:pt x="15" y="6"/>
                      <a:pt x="11" y="0"/>
                      <a:pt x="7" y="1"/>
                    </a:cubicBezTo>
                    <a:cubicBezTo>
                      <a:pt x="2" y="2"/>
                      <a:pt x="3" y="12"/>
                      <a:pt x="0" y="1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68" name="Freeform 1358"/>
              <p:cNvSpPr>
                <a:spLocks/>
              </p:cNvSpPr>
              <p:nvPr/>
            </p:nvSpPr>
            <p:spPr bwMode="auto">
              <a:xfrm>
                <a:off x="4082" y="2794"/>
                <a:ext cx="1" cy="3"/>
              </a:xfrm>
              <a:custGeom>
                <a:avLst/>
                <a:gdLst>
                  <a:gd name="T0" fmla="*/ 1 w 1"/>
                  <a:gd name="T1" fmla="*/ 3 h 3"/>
                  <a:gd name="T2" fmla="*/ 0 w 1"/>
                  <a:gd name="T3" fmla="*/ 0 h 3"/>
                  <a:gd name="T4" fmla="*/ 1 w 1"/>
                  <a:gd name="T5" fmla="*/ 3 h 3"/>
                  <a:gd name="T6" fmla="*/ 1 w 1"/>
                  <a:gd name="T7" fmla="*/ 3 h 3"/>
                </a:gdLst>
                <a:ahLst/>
                <a:cxnLst>
                  <a:cxn ang="0">
                    <a:pos x="T0" y="T1"/>
                  </a:cxn>
                  <a:cxn ang="0">
                    <a:pos x="T2" y="T3"/>
                  </a:cxn>
                  <a:cxn ang="0">
                    <a:pos x="T4" y="T5"/>
                  </a:cxn>
                  <a:cxn ang="0">
                    <a:pos x="T6" y="T7"/>
                  </a:cxn>
                </a:cxnLst>
                <a:rect l="0" t="0" r="r" b="b"/>
                <a:pathLst>
                  <a:path w="1" h="3">
                    <a:moveTo>
                      <a:pt x="1" y="3"/>
                    </a:moveTo>
                    <a:lnTo>
                      <a:pt x="0" y="0"/>
                    </a:lnTo>
                    <a:lnTo>
                      <a:pt x="1" y="3"/>
                    </a:lnTo>
                    <a:lnTo>
                      <a:pt x="1"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69" name="Freeform 1359"/>
              <p:cNvSpPr>
                <a:spLocks/>
              </p:cNvSpPr>
              <p:nvPr/>
            </p:nvSpPr>
            <p:spPr bwMode="auto">
              <a:xfrm>
                <a:off x="4066" y="2790"/>
                <a:ext cx="15" cy="15"/>
              </a:xfrm>
              <a:custGeom>
                <a:avLst/>
                <a:gdLst>
                  <a:gd name="T0" fmla="*/ 11 w 17"/>
                  <a:gd name="T1" fmla="*/ 17 h 18"/>
                  <a:gd name="T2" fmla="*/ 15 w 17"/>
                  <a:gd name="T3" fmla="*/ 13 h 18"/>
                  <a:gd name="T4" fmla="*/ 16 w 17"/>
                  <a:gd name="T5" fmla="*/ 16 h 18"/>
                  <a:gd name="T6" fmla="*/ 17 w 17"/>
                  <a:gd name="T7" fmla="*/ 10 h 18"/>
                  <a:gd name="T8" fmla="*/ 9 w 17"/>
                  <a:gd name="T9" fmla="*/ 13 h 18"/>
                  <a:gd name="T10" fmla="*/ 7 w 17"/>
                  <a:gd name="T11" fmla="*/ 4 h 18"/>
                  <a:gd name="T12" fmla="*/ 11 w 17"/>
                  <a:gd name="T13" fmla="*/ 6 h 18"/>
                  <a:gd name="T14" fmla="*/ 0 w 17"/>
                  <a:gd name="T15" fmla="*/ 8 h 18"/>
                  <a:gd name="T16" fmla="*/ 3 w 17"/>
                  <a:gd name="T17" fmla="*/ 10 h 18"/>
                  <a:gd name="T18" fmla="*/ 0 w 17"/>
                  <a:gd name="T19" fmla="*/ 12 h 18"/>
                  <a:gd name="T20" fmla="*/ 11 w 17"/>
                  <a:gd name="T21"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8">
                    <a:moveTo>
                      <a:pt x="11" y="17"/>
                    </a:moveTo>
                    <a:cubicBezTo>
                      <a:pt x="15" y="13"/>
                      <a:pt x="15" y="13"/>
                      <a:pt x="15" y="13"/>
                    </a:cubicBezTo>
                    <a:cubicBezTo>
                      <a:pt x="16" y="13"/>
                      <a:pt x="16" y="14"/>
                      <a:pt x="16" y="16"/>
                    </a:cubicBezTo>
                    <a:cubicBezTo>
                      <a:pt x="16" y="14"/>
                      <a:pt x="17" y="12"/>
                      <a:pt x="17" y="10"/>
                    </a:cubicBezTo>
                    <a:cubicBezTo>
                      <a:pt x="15" y="4"/>
                      <a:pt x="12" y="12"/>
                      <a:pt x="9" y="13"/>
                    </a:cubicBezTo>
                    <a:cubicBezTo>
                      <a:pt x="3" y="11"/>
                      <a:pt x="10" y="10"/>
                      <a:pt x="7" y="4"/>
                    </a:cubicBezTo>
                    <a:cubicBezTo>
                      <a:pt x="9" y="5"/>
                      <a:pt x="9" y="6"/>
                      <a:pt x="11" y="6"/>
                    </a:cubicBezTo>
                    <a:cubicBezTo>
                      <a:pt x="7" y="0"/>
                      <a:pt x="3" y="6"/>
                      <a:pt x="0" y="8"/>
                    </a:cubicBezTo>
                    <a:cubicBezTo>
                      <a:pt x="1" y="8"/>
                      <a:pt x="1" y="10"/>
                      <a:pt x="3" y="10"/>
                    </a:cubicBezTo>
                    <a:cubicBezTo>
                      <a:pt x="0" y="12"/>
                      <a:pt x="0" y="12"/>
                      <a:pt x="0" y="12"/>
                    </a:cubicBezTo>
                    <a:cubicBezTo>
                      <a:pt x="3" y="16"/>
                      <a:pt x="5" y="18"/>
                      <a:pt x="11"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70" name="Freeform 1360"/>
              <p:cNvSpPr>
                <a:spLocks/>
              </p:cNvSpPr>
              <p:nvPr/>
            </p:nvSpPr>
            <p:spPr bwMode="auto">
              <a:xfrm>
                <a:off x="4080" y="2803"/>
                <a:ext cx="2" cy="3"/>
              </a:xfrm>
              <a:custGeom>
                <a:avLst/>
                <a:gdLst>
                  <a:gd name="T0" fmla="*/ 2 w 2"/>
                  <a:gd name="T1" fmla="*/ 1 h 3"/>
                  <a:gd name="T2" fmla="*/ 0 w 2"/>
                  <a:gd name="T3" fmla="*/ 0 h 3"/>
                  <a:gd name="T4" fmla="*/ 2 w 2"/>
                  <a:gd name="T5" fmla="*/ 1 h 3"/>
                </a:gdLst>
                <a:ahLst/>
                <a:cxnLst>
                  <a:cxn ang="0">
                    <a:pos x="T0" y="T1"/>
                  </a:cxn>
                  <a:cxn ang="0">
                    <a:pos x="T2" y="T3"/>
                  </a:cxn>
                  <a:cxn ang="0">
                    <a:pos x="T4" y="T5"/>
                  </a:cxn>
                </a:cxnLst>
                <a:rect l="0" t="0" r="r" b="b"/>
                <a:pathLst>
                  <a:path w="2" h="3">
                    <a:moveTo>
                      <a:pt x="2" y="1"/>
                    </a:moveTo>
                    <a:cubicBezTo>
                      <a:pt x="1" y="1"/>
                      <a:pt x="0" y="1"/>
                      <a:pt x="0" y="0"/>
                    </a:cubicBezTo>
                    <a:cubicBezTo>
                      <a:pt x="1" y="1"/>
                      <a:pt x="1" y="3"/>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71" name="Freeform 1361"/>
              <p:cNvSpPr>
                <a:spLocks/>
              </p:cNvSpPr>
              <p:nvPr/>
            </p:nvSpPr>
            <p:spPr bwMode="auto">
              <a:xfrm>
                <a:off x="4065" y="2796"/>
                <a:ext cx="1"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0" y="1"/>
                      <a:pt x="1" y="1"/>
                      <a:pt x="1" y="1"/>
                    </a:cubicBezTo>
                    <a:cubicBezTo>
                      <a:pt x="1" y="0"/>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72" name="Freeform 1362"/>
              <p:cNvSpPr>
                <a:spLocks/>
              </p:cNvSpPr>
              <p:nvPr/>
            </p:nvSpPr>
            <p:spPr bwMode="auto">
              <a:xfrm>
                <a:off x="4065" y="2802"/>
                <a:ext cx="3" cy="2"/>
              </a:xfrm>
              <a:custGeom>
                <a:avLst/>
                <a:gdLst>
                  <a:gd name="T0" fmla="*/ 3 w 3"/>
                  <a:gd name="T1" fmla="*/ 1 h 3"/>
                  <a:gd name="T2" fmla="*/ 0 w 3"/>
                  <a:gd name="T3" fmla="*/ 0 h 3"/>
                  <a:gd name="T4" fmla="*/ 1 w 3"/>
                  <a:gd name="T5" fmla="*/ 3 h 3"/>
                  <a:gd name="T6" fmla="*/ 3 w 3"/>
                  <a:gd name="T7" fmla="*/ 1 h 3"/>
                </a:gdLst>
                <a:ahLst/>
                <a:cxnLst>
                  <a:cxn ang="0">
                    <a:pos x="T0" y="T1"/>
                  </a:cxn>
                  <a:cxn ang="0">
                    <a:pos x="T2" y="T3"/>
                  </a:cxn>
                  <a:cxn ang="0">
                    <a:pos x="T4" y="T5"/>
                  </a:cxn>
                  <a:cxn ang="0">
                    <a:pos x="T6" y="T7"/>
                  </a:cxn>
                </a:cxnLst>
                <a:rect l="0" t="0" r="r" b="b"/>
                <a:pathLst>
                  <a:path w="3" h="3">
                    <a:moveTo>
                      <a:pt x="3" y="1"/>
                    </a:moveTo>
                    <a:cubicBezTo>
                      <a:pt x="0" y="0"/>
                      <a:pt x="0" y="0"/>
                      <a:pt x="0" y="0"/>
                    </a:cubicBezTo>
                    <a:cubicBezTo>
                      <a:pt x="1" y="3"/>
                      <a:pt x="1" y="3"/>
                      <a:pt x="1" y="3"/>
                    </a:cubicBezTo>
                    <a:cubicBezTo>
                      <a:pt x="1" y="3"/>
                      <a:pt x="3" y="2"/>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73" name="Freeform 1363"/>
              <p:cNvSpPr>
                <a:spLocks/>
              </p:cNvSpPr>
              <p:nvPr/>
            </p:nvSpPr>
            <p:spPr bwMode="auto">
              <a:xfrm>
                <a:off x="3967" y="2791"/>
                <a:ext cx="96" cy="17"/>
              </a:xfrm>
              <a:custGeom>
                <a:avLst/>
                <a:gdLst>
                  <a:gd name="T0" fmla="*/ 1 w 112"/>
                  <a:gd name="T1" fmla="*/ 3 h 19"/>
                  <a:gd name="T2" fmla="*/ 5 w 112"/>
                  <a:gd name="T3" fmla="*/ 6 h 19"/>
                  <a:gd name="T4" fmla="*/ 0 w 112"/>
                  <a:gd name="T5" fmla="*/ 10 h 19"/>
                  <a:gd name="T6" fmla="*/ 1 w 112"/>
                  <a:gd name="T7" fmla="*/ 17 h 19"/>
                  <a:gd name="T8" fmla="*/ 9 w 112"/>
                  <a:gd name="T9" fmla="*/ 14 h 19"/>
                  <a:gd name="T10" fmla="*/ 10 w 112"/>
                  <a:gd name="T11" fmla="*/ 18 h 19"/>
                  <a:gd name="T12" fmla="*/ 26 w 112"/>
                  <a:gd name="T13" fmla="*/ 16 h 19"/>
                  <a:gd name="T14" fmla="*/ 38 w 112"/>
                  <a:gd name="T15" fmla="*/ 14 h 19"/>
                  <a:gd name="T16" fmla="*/ 85 w 112"/>
                  <a:gd name="T17" fmla="*/ 16 h 19"/>
                  <a:gd name="T18" fmla="*/ 87 w 112"/>
                  <a:gd name="T19" fmla="*/ 10 h 19"/>
                  <a:gd name="T20" fmla="*/ 91 w 112"/>
                  <a:gd name="T21" fmla="*/ 14 h 19"/>
                  <a:gd name="T22" fmla="*/ 88 w 112"/>
                  <a:gd name="T23" fmla="*/ 14 h 19"/>
                  <a:gd name="T24" fmla="*/ 101 w 112"/>
                  <a:gd name="T25" fmla="*/ 15 h 19"/>
                  <a:gd name="T26" fmla="*/ 101 w 112"/>
                  <a:gd name="T27" fmla="*/ 8 h 19"/>
                  <a:gd name="T28" fmla="*/ 107 w 112"/>
                  <a:gd name="T29" fmla="*/ 16 h 19"/>
                  <a:gd name="T30" fmla="*/ 112 w 112"/>
                  <a:gd name="T31" fmla="*/ 11 h 19"/>
                  <a:gd name="T32" fmla="*/ 107 w 112"/>
                  <a:gd name="T33" fmla="*/ 6 h 19"/>
                  <a:gd name="T34" fmla="*/ 111 w 112"/>
                  <a:gd name="T35" fmla="*/ 3 h 19"/>
                  <a:gd name="T36" fmla="*/ 80 w 112"/>
                  <a:gd name="T37" fmla="*/ 11 h 19"/>
                  <a:gd name="T38" fmla="*/ 81 w 112"/>
                  <a:gd name="T39" fmla="*/ 7 h 19"/>
                  <a:gd name="T40" fmla="*/ 63 w 112"/>
                  <a:gd name="T41" fmla="*/ 4 h 19"/>
                  <a:gd name="T42" fmla="*/ 56 w 112"/>
                  <a:gd name="T43" fmla="*/ 10 h 19"/>
                  <a:gd name="T44" fmla="*/ 52 w 112"/>
                  <a:gd name="T45" fmla="*/ 8 h 19"/>
                  <a:gd name="T46" fmla="*/ 51 w 112"/>
                  <a:gd name="T47" fmla="*/ 10 h 19"/>
                  <a:gd name="T48" fmla="*/ 46 w 112"/>
                  <a:gd name="T49" fmla="*/ 6 h 19"/>
                  <a:gd name="T50" fmla="*/ 45 w 112"/>
                  <a:gd name="T51" fmla="*/ 14 h 19"/>
                  <a:gd name="T52" fmla="*/ 34 w 112"/>
                  <a:gd name="T53" fmla="*/ 3 h 19"/>
                  <a:gd name="T54" fmla="*/ 35 w 112"/>
                  <a:gd name="T55" fmla="*/ 7 h 19"/>
                  <a:gd name="T56" fmla="*/ 33 w 112"/>
                  <a:gd name="T57" fmla="*/ 11 h 19"/>
                  <a:gd name="T58" fmla="*/ 31 w 112"/>
                  <a:gd name="T59" fmla="*/ 4 h 19"/>
                  <a:gd name="T60" fmla="*/ 23 w 112"/>
                  <a:gd name="T61" fmla="*/ 8 h 19"/>
                  <a:gd name="T62" fmla="*/ 23 w 112"/>
                  <a:gd name="T63" fmla="*/ 12 h 19"/>
                  <a:gd name="T64" fmla="*/ 11 w 112"/>
                  <a:gd name="T65" fmla="*/ 10 h 19"/>
                  <a:gd name="T66" fmla="*/ 17 w 112"/>
                  <a:gd name="T67" fmla="*/ 3 h 19"/>
                  <a:gd name="T68" fmla="*/ 14 w 112"/>
                  <a:gd name="T69" fmla="*/ 0 h 19"/>
                  <a:gd name="T70" fmla="*/ 6 w 112"/>
                  <a:gd name="T71" fmla="*/ 9 h 19"/>
                  <a:gd name="T72" fmla="*/ 1 w 112"/>
                  <a:gd name="T73"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2" h="19">
                    <a:moveTo>
                      <a:pt x="1" y="3"/>
                    </a:moveTo>
                    <a:cubicBezTo>
                      <a:pt x="1" y="5"/>
                      <a:pt x="2" y="6"/>
                      <a:pt x="5" y="6"/>
                    </a:cubicBezTo>
                    <a:cubicBezTo>
                      <a:pt x="5" y="9"/>
                      <a:pt x="1" y="9"/>
                      <a:pt x="0" y="10"/>
                    </a:cubicBezTo>
                    <a:cubicBezTo>
                      <a:pt x="3" y="13"/>
                      <a:pt x="0" y="14"/>
                      <a:pt x="1" y="17"/>
                    </a:cubicBezTo>
                    <a:cubicBezTo>
                      <a:pt x="4" y="18"/>
                      <a:pt x="6" y="14"/>
                      <a:pt x="9" y="14"/>
                    </a:cubicBezTo>
                    <a:cubicBezTo>
                      <a:pt x="10" y="18"/>
                      <a:pt x="10" y="18"/>
                      <a:pt x="10" y="18"/>
                    </a:cubicBezTo>
                    <a:cubicBezTo>
                      <a:pt x="14" y="16"/>
                      <a:pt x="22" y="13"/>
                      <a:pt x="26" y="16"/>
                    </a:cubicBezTo>
                    <a:cubicBezTo>
                      <a:pt x="30" y="17"/>
                      <a:pt x="33" y="15"/>
                      <a:pt x="38" y="14"/>
                    </a:cubicBezTo>
                    <a:cubicBezTo>
                      <a:pt x="53" y="16"/>
                      <a:pt x="69" y="13"/>
                      <a:pt x="85" y="16"/>
                    </a:cubicBezTo>
                    <a:cubicBezTo>
                      <a:pt x="87" y="10"/>
                      <a:pt x="87" y="10"/>
                      <a:pt x="87" y="10"/>
                    </a:cubicBezTo>
                    <a:cubicBezTo>
                      <a:pt x="88" y="13"/>
                      <a:pt x="91" y="10"/>
                      <a:pt x="91" y="14"/>
                    </a:cubicBezTo>
                    <a:cubicBezTo>
                      <a:pt x="90" y="13"/>
                      <a:pt x="89" y="14"/>
                      <a:pt x="88" y="14"/>
                    </a:cubicBezTo>
                    <a:cubicBezTo>
                      <a:pt x="91" y="19"/>
                      <a:pt x="97" y="13"/>
                      <a:pt x="101" y="15"/>
                    </a:cubicBezTo>
                    <a:cubicBezTo>
                      <a:pt x="101" y="14"/>
                      <a:pt x="100" y="9"/>
                      <a:pt x="101" y="8"/>
                    </a:cubicBezTo>
                    <a:cubicBezTo>
                      <a:pt x="101" y="15"/>
                      <a:pt x="106" y="8"/>
                      <a:pt x="107" y="16"/>
                    </a:cubicBezTo>
                    <a:cubicBezTo>
                      <a:pt x="112" y="18"/>
                      <a:pt x="107" y="10"/>
                      <a:pt x="112" y="11"/>
                    </a:cubicBezTo>
                    <a:cubicBezTo>
                      <a:pt x="112" y="7"/>
                      <a:pt x="108" y="9"/>
                      <a:pt x="107" y="6"/>
                    </a:cubicBezTo>
                    <a:cubicBezTo>
                      <a:pt x="108" y="2"/>
                      <a:pt x="111" y="7"/>
                      <a:pt x="111" y="3"/>
                    </a:cubicBezTo>
                    <a:cubicBezTo>
                      <a:pt x="104" y="0"/>
                      <a:pt x="91" y="9"/>
                      <a:pt x="80" y="11"/>
                    </a:cubicBezTo>
                    <a:cubicBezTo>
                      <a:pt x="81" y="7"/>
                      <a:pt x="81" y="7"/>
                      <a:pt x="81" y="7"/>
                    </a:cubicBezTo>
                    <a:cubicBezTo>
                      <a:pt x="76" y="10"/>
                      <a:pt x="67" y="10"/>
                      <a:pt x="63" y="4"/>
                    </a:cubicBezTo>
                    <a:cubicBezTo>
                      <a:pt x="64" y="7"/>
                      <a:pt x="55" y="2"/>
                      <a:pt x="56" y="10"/>
                    </a:cubicBezTo>
                    <a:cubicBezTo>
                      <a:pt x="54" y="8"/>
                      <a:pt x="54" y="8"/>
                      <a:pt x="52" y="8"/>
                    </a:cubicBezTo>
                    <a:cubicBezTo>
                      <a:pt x="51" y="10"/>
                      <a:pt x="51" y="10"/>
                      <a:pt x="51" y="10"/>
                    </a:cubicBezTo>
                    <a:cubicBezTo>
                      <a:pt x="49" y="10"/>
                      <a:pt x="49" y="6"/>
                      <a:pt x="46" y="6"/>
                    </a:cubicBezTo>
                    <a:cubicBezTo>
                      <a:pt x="48" y="10"/>
                      <a:pt x="46" y="11"/>
                      <a:pt x="45" y="14"/>
                    </a:cubicBezTo>
                    <a:cubicBezTo>
                      <a:pt x="41" y="10"/>
                      <a:pt x="37" y="6"/>
                      <a:pt x="34" y="3"/>
                    </a:cubicBezTo>
                    <a:cubicBezTo>
                      <a:pt x="34" y="4"/>
                      <a:pt x="34" y="6"/>
                      <a:pt x="35" y="7"/>
                    </a:cubicBezTo>
                    <a:cubicBezTo>
                      <a:pt x="33" y="6"/>
                      <a:pt x="33" y="9"/>
                      <a:pt x="33" y="11"/>
                    </a:cubicBezTo>
                    <a:cubicBezTo>
                      <a:pt x="31" y="11"/>
                      <a:pt x="31" y="6"/>
                      <a:pt x="31" y="4"/>
                    </a:cubicBezTo>
                    <a:cubicBezTo>
                      <a:pt x="27" y="2"/>
                      <a:pt x="25" y="11"/>
                      <a:pt x="23" y="8"/>
                    </a:cubicBezTo>
                    <a:cubicBezTo>
                      <a:pt x="23" y="12"/>
                      <a:pt x="23" y="12"/>
                      <a:pt x="23" y="12"/>
                    </a:cubicBezTo>
                    <a:cubicBezTo>
                      <a:pt x="19" y="13"/>
                      <a:pt x="16" y="9"/>
                      <a:pt x="11" y="10"/>
                    </a:cubicBezTo>
                    <a:cubicBezTo>
                      <a:pt x="9" y="5"/>
                      <a:pt x="15" y="5"/>
                      <a:pt x="17" y="3"/>
                    </a:cubicBezTo>
                    <a:cubicBezTo>
                      <a:pt x="16" y="2"/>
                      <a:pt x="14" y="2"/>
                      <a:pt x="14" y="0"/>
                    </a:cubicBezTo>
                    <a:cubicBezTo>
                      <a:pt x="12" y="3"/>
                      <a:pt x="8" y="6"/>
                      <a:pt x="6" y="9"/>
                    </a:cubicBezTo>
                    <a:cubicBezTo>
                      <a:pt x="8" y="3"/>
                      <a:pt x="3" y="3"/>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74" name="Freeform 1364"/>
              <p:cNvSpPr>
                <a:spLocks/>
              </p:cNvSpPr>
              <p:nvPr/>
            </p:nvSpPr>
            <p:spPr bwMode="auto">
              <a:xfrm>
                <a:off x="3979" y="2790"/>
                <a:ext cx="1" cy="1"/>
              </a:xfrm>
              <a:custGeom>
                <a:avLst/>
                <a:gdLst>
                  <a:gd name="T0" fmla="*/ 0 w 1"/>
                  <a:gd name="T1" fmla="*/ 1 h 1"/>
                  <a:gd name="T2" fmla="*/ 1 w 1"/>
                  <a:gd name="T3" fmla="*/ 0 h 1"/>
                  <a:gd name="T4" fmla="*/ 0 w 1"/>
                  <a:gd name="T5" fmla="*/ 1 h 1"/>
                  <a:gd name="T6" fmla="*/ 0 w 1"/>
                  <a:gd name="T7" fmla="*/ 1 h 1"/>
                </a:gdLst>
                <a:ahLst/>
                <a:cxnLst>
                  <a:cxn ang="0">
                    <a:pos x="T0" y="T1"/>
                  </a:cxn>
                  <a:cxn ang="0">
                    <a:pos x="T2" y="T3"/>
                  </a:cxn>
                  <a:cxn ang="0">
                    <a:pos x="T4" y="T5"/>
                  </a:cxn>
                  <a:cxn ang="0">
                    <a:pos x="T6" y="T7"/>
                  </a:cxn>
                </a:cxnLst>
                <a:rect l="0" t="0" r="r" b="b"/>
                <a:pathLst>
                  <a:path w="1" h="1">
                    <a:moveTo>
                      <a:pt x="0" y="1"/>
                    </a:moveTo>
                    <a:lnTo>
                      <a:pt x="1" y="0"/>
                    </a:lnTo>
                    <a:lnTo>
                      <a:pt x="0" y="1"/>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75" name="Freeform 1365"/>
              <p:cNvSpPr>
                <a:spLocks/>
              </p:cNvSpPr>
              <p:nvPr/>
            </p:nvSpPr>
            <p:spPr bwMode="auto">
              <a:xfrm>
                <a:off x="3968" y="2793"/>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1"/>
                      <a:pt x="0"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76" name="Freeform 1366"/>
              <p:cNvSpPr>
                <a:spLocks/>
              </p:cNvSpPr>
              <p:nvPr/>
            </p:nvSpPr>
            <p:spPr bwMode="auto">
              <a:xfrm>
                <a:off x="3988" y="2804"/>
                <a:ext cx="2" cy="1"/>
              </a:xfrm>
              <a:custGeom>
                <a:avLst/>
                <a:gdLst>
                  <a:gd name="T0" fmla="*/ 2 w 2"/>
                  <a:gd name="T1" fmla="*/ 1 h 1"/>
                  <a:gd name="T2" fmla="*/ 1 w 2"/>
                  <a:gd name="T3" fmla="*/ 1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lnTo>
                      <a:pt x="1" y="1"/>
                    </a:ln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77" name="Freeform 1367"/>
              <p:cNvSpPr>
                <a:spLocks/>
              </p:cNvSpPr>
              <p:nvPr/>
            </p:nvSpPr>
            <p:spPr bwMode="auto">
              <a:xfrm>
                <a:off x="3994" y="2791"/>
                <a:ext cx="2" cy="3"/>
              </a:xfrm>
              <a:custGeom>
                <a:avLst/>
                <a:gdLst>
                  <a:gd name="T0" fmla="*/ 0 w 3"/>
                  <a:gd name="T1" fmla="*/ 0 h 4"/>
                  <a:gd name="T2" fmla="*/ 3 w 3"/>
                  <a:gd name="T3" fmla="*/ 4 h 4"/>
                  <a:gd name="T4" fmla="*/ 0 w 3"/>
                  <a:gd name="T5" fmla="*/ 0 h 4"/>
                </a:gdLst>
                <a:ahLst/>
                <a:cxnLst>
                  <a:cxn ang="0">
                    <a:pos x="T0" y="T1"/>
                  </a:cxn>
                  <a:cxn ang="0">
                    <a:pos x="T2" y="T3"/>
                  </a:cxn>
                  <a:cxn ang="0">
                    <a:pos x="T4" y="T5"/>
                  </a:cxn>
                </a:cxnLst>
                <a:rect l="0" t="0" r="r" b="b"/>
                <a:pathLst>
                  <a:path w="3" h="4">
                    <a:moveTo>
                      <a:pt x="0" y="0"/>
                    </a:moveTo>
                    <a:cubicBezTo>
                      <a:pt x="3" y="4"/>
                      <a:pt x="3" y="4"/>
                      <a:pt x="3" y="4"/>
                    </a:cubicBezTo>
                    <a:cubicBezTo>
                      <a:pt x="3" y="2"/>
                      <a:pt x="2"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78" name="Freeform 1368"/>
              <p:cNvSpPr>
                <a:spLocks/>
              </p:cNvSpPr>
              <p:nvPr/>
            </p:nvSpPr>
            <p:spPr bwMode="auto">
              <a:xfrm>
                <a:off x="4015" y="2791"/>
                <a:ext cx="2" cy="4"/>
              </a:xfrm>
              <a:custGeom>
                <a:avLst/>
                <a:gdLst>
                  <a:gd name="T0" fmla="*/ 1 w 2"/>
                  <a:gd name="T1" fmla="*/ 4 h 4"/>
                  <a:gd name="T2" fmla="*/ 2 w 2"/>
                  <a:gd name="T3" fmla="*/ 1 h 4"/>
                  <a:gd name="T4" fmla="*/ 1 w 2"/>
                  <a:gd name="T5" fmla="*/ 4 h 4"/>
                </a:gdLst>
                <a:ahLst/>
                <a:cxnLst>
                  <a:cxn ang="0">
                    <a:pos x="T0" y="T1"/>
                  </a:cxn>
                  <a:cxn ang="0">
                    <a:pos x="T2" y="T3"/>
                  </a:cxn>
                  <a:cxn ang="0">
                    <a:pos x="T4" y="T5"/>
                  </a:cxn>
                </a:cxnLst>
                <a:rect l="0" t="0" r="r" b="b"/>
                <a:pathLst>
                  <a:path w="2" h="4">
                    <a:moveTo>
                      <a:pt x="1" y="4"/>
                    </a:moveTo>
                    <a:cubicBezTo>
                      <a:pt x="2" y="3"/>
                      <a:pt x="2" y="2"/>
                      <a:pt x="2" y="1"/>
                    </a:cubicBezTo>
                    <a:cubicBezTo>
                      <a:pt x="1" y="0"/>
                      <a:pt x="0" y="2"/>
                      <a:pt x="1"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79" name="Freeform 1369"/>
              <p:cNvSpPr>
                <a:spLocks/>
              </p:cNvSpPr>
              <p:nvPr/>
            </p:nvSpPr>
            <p:spPr bwMode="auto">
              <a:xfrm>
                <a:off x="3970" y="2791"/>
                <a:ext cx="5" cy="1"/>
              </a:xfrm>
              <a:custGeom>
                <a:avLst/>
                <a:gdLst>
                  <a:gd name="T0" fmla="*/ 5 w 5"/>
                  <a:gd name="T1" fmla="*/ 0 h 1"/>
                  <a:gd name="T2" fmla="*/ 1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1" y="0"/>
                    </a:lnTo>
                    <a:lnTo>
                      <a:pt x="0" y="1"/>
                    </a:lnTo>
                    <a:lnTo>
                      <a:pt x="5"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80" name="Freeform 1370"/>
              <p:cNvSpPr>
                <a:spLocks/>
              </p:cNvSpPr>
              <p:nvPr/>
            </p:nvSpPr>
            <p:spPr bwMode="auto">
              <a:xfrm>
                <a:off x="3912" y="2791"/>
                <a:ext cx="52" cy="22"/>
              </a:xfrm>
              <a:custGeom>
                <a:avLst/>
                <a:gdLst>
                  <a:gd name="T0" fmla="*/ 4 w 61"/>
                  <a:gd name="T1" fmla="*/ 21 h 26"/>
                  <a:gd name="T2" fmla="*/ 15 w 61"/>
                  <a:gd name="T3" fmla="*/ 23 h 26"/>
                  <a:gd name="T4" fmla="*/ 22 w 61"/>
                  <a:gd name="T5" fmla="*/ 13 h 26"/>
                  <a:gd name="T6" fmla="*/ 21 w 61"/>
                  <a:gd name="T7" fmla="*/ 22 h 26"/>
                  <a:gd name="T8" fmla="*/ 42 w 61"/>
                  <a:gd name="T9" fmla="*/ 14 h 26"/>
                  <a:gd name="T10" fmla="*/ 42 w 61"/>
                  <a:gd name="T11" fmla="*/ 18 h 26"/>
                  <a:gd name="T12" fmla="*/ 50 w 61"/>
                  <a:gd name="T13" fmla="*/ 8 h 26"/>
                  <a:gd name="T14" fmla="*/ 50 w 61"/>
                  <a:gd name="T15" fmla="*/ 19 h 26"/>
                  <a:gd name="T16" fmla="*/ 49 w 61"/>
                  <a:gd name="T17" fmla="*/ 20 h 26"/>
                  <a:gd name="T18" fmla="*/ 60 w 61"/>
                  <a:gd name="T19" fmla="*/ 17 h 26"/>
                  <a:gd name="T20" fmla="*/ 61 w 61"/>
                  <a:gd name="T21" fmla="*/ 10 h 26"/>
                  <a:gd name="T22" fmla="*/ 61 w 61"/>
                  <a:gd name="T23" fmla="*/ 5 h 26"/>
                  <a:gd name="T24" fmla="*/ 53 w 61"/>
                  <a:gd name="T25" fmla="*/ 9 h 26"/>
                  <a:gd name="T26" fmla="*/ 53 w 61"/>
                  <a:gd name="T27" fmla="*/ 5 h 26"/>
                  <a:gd name="T28" fmla="*/ 50 w 61"/>
                  <a:gd name="T29" fmla="*/ 8 h 26"/>
                  <a:gd name="T30" fmla="*/ 49 w 61"/>
                  <a:gd name="T31" fmla="*/ 4 h 26"/>
                  <a:gd name="T32" fmla="*/ 44 w 61"/>
                  <a:gd name="T33" fmla="*/ 7 h 26"/>
                  <a:gd name="T34" fmla="*/ 45 w 61"/>
                  <a:gd name="T35" fmla="*/ 6 h 26"/>
                  <a:gd name="T36" fmla="*/ 41 w 61"/>
                  <a:gd name="T37" fmla="*/ 11 h 26"/>
                  <a:gd name="T38" fmla="*/ 39 w 61"/>
                  <a:gd name="T39" fmla="*/ 6 h 26"/>
                  <a:gd name="T40" fmla="*/ 39 w 61"/>
                  <a:gd name="T41" fmla="*/ 10 h 26"/>
                  <a:gd name="T42" fmla="*/ 26 w 61"/>
                  <a:gd name="T43" fmla="*/ 5 h 26"/>
                  <a:gd name="T44" fmla="*/ 25 w 61"/>
                  <a:gd name="T45" fmla="*/ 8 h 26"/>
                  <a:gd name="T46" fmla="*/ 31 w 61"/>
                  <a:gd name="T47" fmla="*/ 5 h 26"/>
                  <a:gd name="T48" fmla="*/ 30 w 61"/>
                  <a:gd name="T49" fmla="*/ 15 h 26"/>
                  <a:gd name="T50" fmla="*/ 22 w 61"/>
                  <a:gd name="T51" fmla="*/ 7 h 26"/>
                  <a:gd name="T52" fmla="*/ 12 w 61"/>
                  <a:gd name="T53" fmla="*/ 9 h 26"/>
                  <a:gd name="T54" fmla="*/ 12 w 61"/>
                  <a:gd name="T55" fmla="*/ 8 h 26"/>
                  <a:gd name="T56" fmla="*/ 6 w 61"/>
                  <a:gd name="T57" fmla="*/ 12 h 26"/>
                  <a:gd name="T58" fmla="*/ 8 w 61"/>
                  <a:gd name="T59" fmla="*/ 13 h 26"/>
                  <a:gd name="T60" fmla="*/ 6 w 61"/>
                  <a:gd name="T61" fmla="*/ 16 h 26"/>
                  <a:gd name="T62" fmla="*/ 5 w 61"/>
                  <a:gd name="T63" fmla="*/ 14 h 26"/>
                  <a:gd name="T64" fmla="*/ 0 w 61"/>
                  <a:gd name="T65" fmla="*/ 20 h 26"/>
                  <a:gd name="T66" fmla="*/ 6 w 61"/>
                  <a:gd name="T67" fmla="*/ 16 h 26"/>
                  <a:gd name="T68" fmla="*/ 4 w 61"/>
                  <a:gd name="T69" fmla="*/ 2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 h="26">
                    <a:moveTo>
                      <a:pt x="4" y="21"/>
                    </a:moveTo>
                    <a:cubicBezTo>
                      <a:pt x="7" y="26"/>
                      <a:pt x="11" y="23"/>
                      <a:pt x="15" y="23"/>
                    </a:cubicBezTo>
                    <a:cubicBezTo>
                      <a:pt x="22" y="21"/>
                      <a:pt x="15" y="14"/>
                      <a:pt x="22" y="13"/>
                    </a:cubicBezTo>
                    <a:cubicBezTo>
                      <a:pt x="21" y="22"/>
                      <a:pt x="21" y="22"/>
                      <a:pt x="21" y="22"/>
                    </a:cubicBezTo>
                    <a:cubicBezTo>
                      <a:pt x="28" y="21"/>
                      <a:pt x="37" y="22"/>
                      <a:pt x="42" y="14"/>
                    </a:cubicBezTo>
                    <a:cubicBezTo>
                      <a:pt x="42" y="16"/>
                      <a:pt x="44" y="17"/>
                      <a:pt x="42" y="18"/>
                    </a:cubicBezTo>
                    <a:cubicBezTo>
                      <a:pt x="46" y="18"/>
                      <a:pt x="44" y="5"/>
                      <a:pt x="50" y="8"/>
                    </a:cubicBezTo>
                    <a:cubicBezTo>
                      <a:pt x="44" y="14"/>
                      <a:pt x="52" y="14"/>
                      <a:pt x="50" y="19"/>
                    </a:cubicBezTo>
                    <a:cubicBezTo>
                      <a:pt x="49" y="20"/>
                      <a:pt x="49" y="20"/>
                      <a:pt x="49" y="20"/>
                    </a:cubicBezTo>
                    <a:cubicBezTo>
                      <a:pt x="53" y="19"/>
                      <a:pt x="58" y="16"/>
                      <a:pt x="60" y="17"/>
                    </a:cubicBezTo>
                    <a:cubicBezTo>
                      <a:pt x="60" y="14"/>
                      <a:pt x="58" y="11"/>
                      <a:pt x="61" y="10"/>
                    </a:cubicBezTo>
                    <a:cubicBezTo>
                      <a:pt x="60" y="10"/>
                      <a:pt x="61" y="7"/>
                      <a:pt x="61" y="5"/>
                    </a:cubicBezTo>
                    <a:cubicBezTo>
                      <a:pt x="57" y="8"/>
                      <a:pt x="56" y="6"/>
                      <a:pt x="53" y="9"/>
                    </a:cubicBezTo>
                    <a:cubicBezTo>
                      <a:pt x="52" y="6"/>
                      <a:pt x="55" y="8"/>
                      <a:pt x="53" y="5"/>
                    </a:cubicBezTo>
                    <a:cubicBezTo>
                      <a:pt x="50" y="8"/>
                      <a:pt x="50" y="8"/>
                      <a:pt x="50" y="8"/>
                    </a:cubicBezTo>
                    <a:cubicBezTo>
                      <a:pt x="48" y="7"/>
                      <a:pt x="52" y="5"/>
                      <a:pt x="49" y="4"/>
                    </a:cubicBezTo>
                    <a:cubicBezTo>
                      <a:pt x="49" y="6"/>
                      <a:pt x="46" y="8"/>
                      <a:pt x="44" y="7"/>
                    </a:cubicBezTo>
                    <a:cubicBezTo>
                      <a:pt x="45" y="6"/>
                      <a:pt x="45" y="6"/>
                      <a:pt x="45" y="6"/>
                    </a:cubicBezTo>
                    <a:cubicBezTo>
                      <a:pt x="43" y="8"/>
                      <a:pt x="40" y="6"/>
                      <a:pt x="41" y="11"/>
                    </a:cubicBezTo>
                    <a:cubicBezTo>
                      <a:pt x="39" y="6"/>
                      <a:pt x="39" y="6"/>
                      <a:pt x="39" y="6"/>
                    </a:cubicBezTo>
                    <a:cubicBezTo>
                      <a:pt x="39" y="10"/>
                      <a:pt x="39" y="10"/>
                      <a:pt x="39" y="10"/>
                    </a:cubicBezTo>
                    <a:cubicBezTo>
                      <a:pt x="34" y="8"/>
                      <a:pt x="32" y="0"/>
                      <a:pt x="26" y="5"/>
                    </a:cubicBezTo>
                    <a:cubicBezTo>
                      <a:pt x="27" y="6"/>
                      <a:pt x="26" y="8"/>
                      <a:pt x="25" y="8"/>
                    </a:cubicBezTo>
                    <a:cubicBezTo>
                      <a:pt x="28" y="11"/>
                      <a:pt x="28" y="6"/>
                      <a:pt x="31" y="5"/>
                    </a:cubicBezTo>
                    <a:cubicBezTo>
                      <a:pt x="31" y="8"/>
                      <a:pt x="27" y="13"/>
                      <a:pt x="30" y="15"/>
                    </a:cubicBezTo>
                    <a:cubicBezTo>
                      <a:pt x="27" y="11"/>
                      <a:pt x="24" y="16"/>
                      <a:pt x="22" y="7"/>
                    </a:cubicBezTo>
                    <a:cubicBezTo>
                      <a:pt x="18" y="7"/>
                      <a:pt x="17" y="11"/>
                      <a:pt x="12" y="9"/>
                    </a:cubicBezTo>
                    <a:cubicBezTo>
                      <a:pt x="12" y="8"/>
                      <a:pt x="12" y="8"/>
                      <a:pt x="12" y="8"/>
                    </a:cubicBezTo>
                    <a:cubicBezTo>
                      <a:pt x="12" y="14"/>
                      <a:pt x="9" y="6"/>
                      <a:pt x="6" y="12"/>
                    </a:cubicBezTo>
                    <a:cubicBezTo>
                      <a:pt x="8" y="13"/>
                      <a:pt x="8" y="13"/>
                      <a:pt x="8" y="13"/>
                    </a:cubicBezTo>
                    <a:cubicBezTo>
                      <a:pt x="8" y="15"/>
                      <a:pt x="7" y="15"/>
                      <a:pt x="6" y="16"/>
                    </a:cubicBezTo>
                    <a:cubicBezTo>
                      <a:pt x="6" y="15"/>
                      <a:pt x="6" y="15"/>
                      <a:pt x="5" y="14"/>
                    </a:cubicBezTo>
                    <a:cubicBezTo>
                      <a:pt x="5" y="18"/>
                      <a:pt x="0" y="19"/>
                      <a:pt x="0" y="20"/>
                    </a:cubicBezTo>
                    <a:cubicBezTo>
                      <a:pt x="2" y="21"/>
                      <a:pt x="4" y="17"/>
                      <a:pt x="6" y="16"/>
                    </a:cubicBezTo>
                    <a:cubicBezTo>
                      <a:pt x="5" y="19"/>
                      <a:pt x="6" y="22"/>
                      <a:pt x="4" y="2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81" name="Freeform 1371"/>
              <p:cNvSpPr>
                <a:spLocks/>
              </p:cNvSpPr>
              <p:nvPr/>
            </p:nvSpPr>
            <p:spPr bwMode="auto">
              <a:xfrm>
                <a:off x="3950" y="2794"/>
                <a:ext cx="1" cy="2"/>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2"/>
                      <a:pt x="0" y="2"/>
                      <a:pt x="0" y="2"/>
                    </a:cubicBezTo>
                    <a:cubicBezTo>
                      <a:pt x="0" y="2"/>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82" name="Freeform 1372"/>
              <p:cNvSpPr>
                <a:spLocks/>
              </p:cNvSpPr>
              <p:nvPr/>
            </p:nvSpPr>
            <p:spPr bwMode="auto">
              <a:xfrm>
                <a:off x="3869" y="2791"/>
                <a:ext cx="40" cy="27"/>
              </a:xfrm>
              <a:custGeom>
                <a:avLst/>
                <a:gdLst>
                  <a:gd name="T0" fmla="*/ 35 w 47"/>
                  <a:gd name="T1" fmla="*/ 14 h 31"/>
                  <a:gd name="T2" fmla="*/ 33 w 47"/>
                  <a:gd name="T3" fmla="*/ 9 h 31"/>
                  <a:gd name="T4" fmla="*/ 34 w 47"/>
                  <a:gd name="T5" fmla="*/ 19 h 31"/>
                  <a:gd name="T6" fmla="*/ 29 w 47"/>
                  <a:gd name="T7" fmla="*/ 21 h 31"/>
                  <a:gd name="T8" fmla="*/ 28 w 47"/>
                  <a:gd name="T9" fmla="*/ 12 h 31"/>
                  <a:gd name="T10" fmla="*/ 23 w 47"/>
                  <a:gd name="T11" fmla="*/ 11 h 31"/>
                  <a:gd name="T12" fmla="*/ 24 w 47"/>
                  <a:gd name="T13" fmla="*/ 17 h 31"/>
                  <a:gd name="T14" fmla="*/ 18 w 47"/>
                  <a:gd name="T15" fmla="*/ 21 h 31"/>
                  <a:gd name="T16" fmla="*/ 21 w 47"/>
                  <a:gd name="T17" fmla="*/ 19 h 31"/>
                  <a:gd name="T18" fmla="*/ 17 w 47"/>
                  <a:gd name="T19" fmla="*/ 13 h 31"/>
                  <a:gd name="T20" fmla="*/ 5 w 47"/>
                  <a:gd name="T21" fmla="*/ 29 h 31"/>
                  <a:gd name="T22" fmla="*/ 9 w 47"/>
                  <a:gd name="T23" fmla="*/ 28 h 31"/>
                  <a:gd name="T24" fmla="*/ 9 w 47"/>
                  <a:gd name="T25" fmla="*/ 21 h 31"/>
                  <a:gd name="T26" fmla="*/ 13 w 47"/>
                  <a:gd name="T27" fmla="*/ 23 h 31"/>
                  <a:gd name="T28" fmla="*/ 10 w 47"/>
                  <a:gd name="T29" fmla="*/ 27 h 31"/>
                  <a:gd name="T30" fmla="*/ 42 w 47"/>
                  <a:gd name="T31" fmla="*/ 24 h 31"/>
                  <a:gd name="T32" fmla="*/ 38 w 47"/>
                  <a:gd name="T33" fmla="*/ 24 h 31"/>
                  <a:gd name="T34" fmla="*/ 42 w 47"/>
                  <a:gd name="T35" fmla="*/ 20 h 31"/>
                  <a:gd name="T36" fmla="*/ 39 w 47"/>
                  <a:gd name="T37" fmla="*/ 13 h 31"/>
                  <a:gd name="T38" fmla="*/ 42 w 47"/>
                  <a:gd name="T39" fmla="*/ 15 h 31"/>
                  <a:gd name="T40" fmla="*/ 41 w 47"/>
                  <a:gd name="T41" fmla="*/ 8 h 31"/>
                  <a:gd name="T42" fmla="*/ 47 w 47"/>
                  <a:gd name="T43" fmla="*/ 5 h 31"/>
                  <a:gd name="T44" fmla="*/ 36 w 47"/>
                  <a:gd name="T45" fmla="*/ 5 h 31"/>
                  <a:gd name="T46" fmla="*/ 35 w 47"/>
                  <a:gd name="T47"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31">
                    <a:moveTo>
                      <a:pt x="35" y="14"/>
                    </a:moveTo>
                    <a:cubicBezTo>
                      <a:pt x="32" y="14"/>
                      <a:pt x="35" y="11"/>
                      <a:pt x="33" y="9"/>
                    </a:cubicBezTo>
                    <a:cubicBezTo>
                      <a:pt x="30" y="12"/>
                      <a:pt x="36" y="15"/>
                      <a:pt x="34" y="19"/>
                    </a:cubicBezTo>
                    <a:cubicBezTo>
                      <a:pt x="32" y="17"/>
                      <a:pt x="30" y="21"/>
                      <a:pt x="29" y="21"/>
                    </a:cubicBezTo>
                    <a:cubicBezTo>
                      <a:pt x="30" y="19"/>
                      <a:pt x="29" y="13"/>
                      <a:pt x="28" y="12"/>
                    </a:cubicBezTo>
                    <a:cubicBezTo>
                      <a:pt x="27" y="14"/>
                      <a:pt x="25" y="11"/>
                      <a:pt x="23" y="11"/>
                    </a:cubicBezTo>
                    <a:cubicBezTo>
                      <a:pt x="28" y="15"/>
                      <a:pt x="20" y="14"/>
                      <a:pt x="24" y="17"/>
                    </a:cubicBezTo>
                    <a:cubicBezTo>
                      <a:pt x="24" y="21"/>
                      <a:pt x="20" y="23"/>
                      <a:pt x="18" y="21"/>
                    </a:cubicBezTo>
                    <a:cubicBezTo>
                      <a:pt x="18" y="19"/>
                      <a:pt x="20" y="19"/>
                      <a:pt x="21" y="19"/>
                    </a:cubicBezTo>
                    <a:cubicBezTo>
                      <a:pt x="21" y="14"/>
                      <a:pt x="18" y="17"/>
                      <a:pt x="17" y="13"/>
                    </a:cubicBezTo>
                    <a:cubicBezTo>
                      <a:pt x="13" y="19"/>
                      <a:pt x="0" y="20"/>
                      <a:pt x="5" y="29"/>
                    </a:cubicBezTo>
                    <a:cubicBezTo>
                      <a:pt x="6" y="31"/>
                      <a:pt x="7" y="29"/>
                      <a:pt x="9" y="28"/>
                    </a:cubicBezTo>
                    <a:cubicBezTo>
                      <a:pt x="4" y="26"/>
                      <a:pt x="8" y="23"/>
                      <a:pt x="9" y="21"/>
                    </a:cubicBezTo>
                    <a:cubicBezTo>
                      <a:pt x="10" y="23"/>
                      <a:pt x="13" y="19"/>
                      <a:pt x="13" y="23"/>
                    </a:cubicBezTo>
                    <a:cubicBezTo>
                      <a:pt x="10" y="27"/>
                      <a:pt x="10" y="27"/>
                      <a:pt x="10" y="27"/>
                    </a:cubicBezTo>
                    <a:cubicBezTo>
                      <a:pt x="20" y="28"/>
                      <a:pt x="32" y="26"/>
                      <a:pt x="42" y="24"/>
                    </a:cubicBezTo>
                    <a:cubicBezTo>
                      <a:pt x="38" y="24"/>
                      <a:pt x="38" y="24"/>
                      <a:pt x="38" y="24"/>
                    </a:cubicBezTo>
                    <a:cubicBezTo>
                      <a:pt x="38" y="21"/>
                      <a:pt x="40" y="21"/>
                      <a:pt x="42" y="20"/>
                    </a:cubicBezTo>
                    <a:cubicBezTo>
                      <a:pt x="39" y="13"/>
                      <a:pt x="39" y="13"/>
                      <a:pt x="39" y="13"/>
                    </a:cubicBezTo>
                    <a:cubicBezTo>
                      <a:pt x="40" y="14"/>
                      <a:pt x="41" y="13"/>
                      <a:pt x="42" y="15"/>
                    </a:cubicBezTo>
                    <a:cubicBezTo>
                      <a:pt x="43" y="12"/>
                      <a:pt x="42" y="10"/>
                      <a:pt x="41" y="8"/>
                    </a:cubicBezTo>
                    <a:cubicBezTo>
                      <a:pt x="44" y="7"/>
                      <a:pt x="45" y="9"/>
                      <a:pt x="47" y="5"/>
                    </a:cubicBezTo>
                    <a:cubicBezTo>
                      <a:pt x="41" y="0"/>
                      <a:pt x="43" y="10"/>
                      <a:pt x="36" y="5"/>
                    </a:cubicBezTo>
                    <a:lnTo>
                      <a:pt x="35" y="1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83" name="Freeform 1373"/>
              <p:cNvSpPr>
                <a:spLocks/>
              </p:cNvSpPr>
              <p:nvPr/>
            </p:nvSpPr>
            <p:spPr bwMode="auto">
              <a:xfrm>
                <a:off x="3908" y="2800"/>
                <a:ext cx="2" cy="3"/>
              </a:xfrm>
              <a:custGeom>
                <a:avLst/>
                <a:gdLst>
                  <a:gd name="T0" fmla="*/ 1 w 2"/>
                  <a:gd name="T1" fmla="*/ 0 h 3"/>
                  <a:gd name="T2" fmla="*/ 0 w 2"/>
                  <a:gd name="T3" fmla="*/ 3 h 3"/>
                  <a:gd name="T4" fmla="*/ 2 w 2"/>
                  <a:gd name="T5" fmla="*/ 2 h 3"/>
                  <a:gd name="T6" fmla="*/ 1 w 2"/>
                  <a:gd name="T7" fmla="*/ 0 h 3"/>
                </a:gdLst>
                <a:ahLst/>
                <a:cxnLst>
                  <a:cxn ang="0">
                    <a:pos x="T0" y="T1"/>
                  </a:cxn>
                  <a:cxn ang="0">
                    <a:pos x="T2" y="T3"/>
                  </a:cxn>
                  <a:cxn ang="0">
                    <a:pos x="T4" y="T5"/>
                  </a:cxn>
                  <a:cxn ang="0">
                    <a:pos x="T6" y="T7"/>
                  </a:cxn>
                </a:cxnLst>
                <a:rect l="0" t="0" r="r" b="b"/>
                <a:pathLst>
                  <a:path w="2" h="3">
                    <a:moveTo>
                      <a:pt x="1" y="0"/>
                    </a:moveTo>
                    <a:lnTo>
                      <a:pt x="0" y="3"/>
                    </a:lnTo>
                    <a:lnTo>
                      <a:pt x="2" y="2"/>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84" name="Freeform 1374"/>
              <p:cNvSpPr>
                <a:spLocks/>
              </p:cNvSpPr>
              <p:nvPr/>
            </p:nvSpPr>
            <p:spPr bwMode="auto">
              <a:xfrm>
                <a:off x="3906" y="2809"/>
                <a:ext cx="2" cy="4"/>
              </a:xfrm>
              <a:custGeom>
                <a:avLst/>
                <a:gdLst>
                  <a:gd name="T0" fmla="*/ 2 w 2"/>
                  <a:gd name="T1" fmla="*/ 5 h 5"/>
                  <a:gd name="T2" fmla="*/ 2 w 2"/>
                  <a:gd name="T3" fmla="*/ 1 h 5"/>
                  <a:gd name="T4" fmla="*/ 2 w 2"/>
                  <a:gd name="T5" fmla="*/ 5 h 5"/>
                </a:gdLst>
                <a:ahLst/>
                <a:cxnLst>
                  <a:cxn ang="0">
                    <a:pos x="T0" y="T1"/>
                  </a:cxn>
                  <a:cxn ang="0">
                    <a:pos x="T2" y="T3"/>
                  </a:cxn>
                  <a:cxn ang="0">
                    <a:pos x="T4" y="T5"/>
                  </a:cxn>
                </a:cxnLst>
                <a:rect l="0" t="0" r="r" b="b"/>
                <a:pathLst>
                  <a:path w="2" h="5">
                    <a:moveTo>
                      <a:pt x="2" y="5"/>
                    </a:moveTo>
                    <a:cubicBezTo>
                      <a:pt x="2" y="1"/>
                      <a:pt x="2" y="1"/>
                      <a:pt x="2" y="1"/>
                    </a:cubicBezTo>
                    <a:cubicBezTo>
                      <a:pt x="0" y="0"/>
                      <a:pt x="0" y="2"/>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85" name="Freeform 1375"/>
              <p:cNvSpPr>
                <a:spLocks/>
              </p:cNvSpPr>
              <p:nvPr/>
            </p:nvSpPr>
            <p:spPr bwMode="auto">
              <a:xfrm>
                <a:off x="3877" y="2803"/>
                <a:ext cx="3" cy="1"/>
              </a:xfrm>
              <a:custGeom>
                <a:avLst/>
                <a:gdLst>
                  <a:gd name="T0" fmla="*/ 3 w 3"/>
                  <a:gd name="T1" fmla="*/ 0 h 2"/>
                  <a:gd name="T2" fmla="*/ 0 w 3"/>
                  <a:gd name="T3" fmla="*/ 1 h 2"/>
                  <a:gd name="T4" fmla="*/ 2 w 3"/>
                  <a:gd name="T5" fmla="*/ 2 h 2"/>
                  <a:gd name="T6" fmla="*/ 3 w 3"/>
                  <a:gd name="T7" fmla="*/ 0 h 2"/>
                </a:gdLst>
                <a:ahLst/>
                <a:cxnLst>
                  <a:cxn ang="0">
                    <a:pos x="T0" y="T1"/>
                  </a:cxn>
                  <a:cxn ang="0">
                    <a:pos x="T2" y="T3"/>
                  </a:cxn>
                  <a:cxn ang="0">
                    <a:pos x="T4" y="T5"/>
                  </a:cxn>
                  <a:cxn ang="0">
                    <a:pos x="T6" y="T7"/>
                  </a:cxn>
                </a:cxnLst>
                <a:rect l="0" t="0" r="r" b="b"/>
                <a:pathLst>
                  <a:path w="3" h="2">
                    <a:moveTo>
                      <a:pt x="3" y="0"/>
                    </a:moveTo>
                    <a:cubicBezTo>
                      <a:pt x="0" y="1"/>
                      <a:pt x="0" y="1"/>
                      <a:pt x="0" y="1"/>
                    </a:cubicBezTo>
                    <a:cubicBezTo>
                      <a:pt x="2" y="2"/>
                      <a:pt x="2" y="2"/>
                      <a:pt x="2" y="2"/>
                    </a:cubicBezTo>
                    <a:cubicBezTo>
                      <a:pt x="2" y="1"/>
                      <a:pt x="3" y="0"/>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86" name="Freeform 1376"/>
              <p:cNvSpPr>
                <a:spLocks/>
              </p:cNvSpPr>
              <p:nvPr/>
            </p:nvSpPr>
            <p:spPr bwMode="auto">
              <a:xfrm>
                <a:off x="3861" y="2807"/>
                <a:ext cx="12" cy="12"/>
              </a:xfrm>
              <a:custGeom>
                <a:avLst/>
                <a:gdLst>
                  <a:gd name="T0" fmla="*/ 0 w 14"/>
                  <a:gd name="T1" fmla="*/ 14 h 14"/>
                  <a:gd name="T2" fmla="*/ 12 w 14"/>
                  <a:gd name="T3" fmla="*/ 12 h 14"/>
                  <a:gd name="T4" fmla="*/ 11 w 14"/>
                  <a:gd name="T5" fmla="*/ 0 h 14"/>
                  <a:gd name="T6" fmla="*/ 7 w 14"/>
                  <a:gd name="T7" fmla="*/ 8 h 14"/>
                  <a:gd name="T8" fmla="*/ 0 w 14"/>
                  <a:gd name="T9" fmla="*/ 9 h 14"/>
                  <a:gd name="T10" fmla="*/ 0 w 14"/>
                  <a:gd name="T11" fmla="*/ 14 h 14"/>
                </a:gdLst>
                <a:ahLst/>
                <a:cxnLst>
                  <a:cxn ang="0">
                    <a:pos x="T0" y="T1"/>
                  </a:cxn>
                  <a:cxn ang="0">
                    <a:pos x="T2" y="T3"/>
                  </a:cxn>
                  <a:cxn ang="0">
                    <a:pos x="T4" y="T5"/>
                  </a:cxn>
                  <a:cxn ang="0">
                    <a:pos x="T6" y="T7"/>
                  </a:cxn>
                  <a:cxn ang="0">
                    <a:pos x="T8" y="T9"/>
                  </a:cxn>
                  <a:cxn ang="0">
                    <a:pos x="T10" y="T11"/>
                  </a:cxn>
                </a:cxnLst>
                <a:rect l="0" t="0" r="r" b="b"/>
                <a:pathLst>
                  <a:path w="14" h="14">
                    <a:moveTo>
                      <a:pt x="0" y="14"/>
                    </a:moveTo>
                    <a:cubicBezTo>
                      <a:pt x="5" y="13"/>
                      <a:pt x="6" y="9"/>
                      <a:pt x="12" y="12"/>
                    </a:cubicBezTo>
                    <a:cubicBezTo>
                      <a:pt x="14" y="8"/>
                      <a:pt x="10" y="4"/>
                      <a:pt x="11" y="0"/>
                    </a:cubicBezTo>
                    <a:cubicBezTo>
                      <a:pt x="8" y="0"/>
                      <a:pt x="9" y="7"/>
                      <a:pt x="7" y="8"/>
                    </a:cubicBezTo>
                    <a:cubicBezTo>
                      <a:pt x="5" y="5"/>
                      <a:pt x="3" y="10"/>
                      <a:pt x="0" y="9"/>
                    </a:cubicBezTo>
                    <a:cubicBezTo>
                      <a:pt x="0" y="11"/>
                      <a:pt x="1" y="12"/>
                      <a:pt x="0" y="1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87" name="Freeform 1377"/>
              <p:cNvSpPr>
                <a:spLocks/>
              </p:cNvSpPr>
              <p:nvPr/>
            </p:nvSpPr>
            <p:spPr bwMode="auto">
              <a:xfrm>
                <a:off x="3763" y="2799"/>
                <a:ext cx="101" cy="23"/>
              </a:xfrm>
              <a:custGeom>
                <a:avLst/>
                <a:gdLst>
                  <a:gd name="T0" fmla="*/ 96 w 117"/>
                  <a:gd name="T1" fmla="*/ 10 h 27"/>
                  <a:gd name="T2" fmla="*/ 90 w 117"/>
                  <a:gd name="T3" fmla="*/ 11 h 27"/>
                  <a:gd name="T4" fmla="*/ 93 w 117"/>
                  <a:gd name="T5" fmla="*/ 9 h 27"/>
                  <a:gd name="T6" fmla="*/ 88 w 117"/>
                  <a:gd name="T7" fmla="*/ 6 h 27"/>
                  <a:gd name="T8" fmla="*/ 88 w 117"/>
                  <a:gd name="T9" fmla="*/ 9 h 27"/>
                  <a:gd name="T10" fmla="*/ 78 w 117"/>
                  <a:gd name="T11" fmla="*/ 11 h 27"/>
                  <a:gd name="T12" fmla="*/ 76 w 117"/>
                  <a:gd name="T13" fmla="*/ 16 h 27"/>
                  <a:gd name="T14" fmla="*/ 68 w 117"/>
                  <a:gd name="T15" fmla="*/ 8 h 27"/>
                  <a:gd name="T16" fmla="*/ 71 w 117"/>
                  <a:gd name="T17" fmla="*/ 19 h 27"/>
                  <a:gd name="T18" fmla="*/ 59 w 117"/>
                  <a:gd name="T19" fmla="*/ 16 h 27"/>
                  <a:gd name="T20" fmla="*/ 61 w 117"/>
                  <a:gd name="T21" fmla="*/ 15 h 27"/>
                  <a:gd name="T22" fmla="*/ 55 w 117"/>
                  <a:gd name="T23" fmla="*/ 16 h 27"/>
                  <a:gd name="T24" fmla="*/ 55 w 117"/>
                  <a:gd name="T25" fmla="*/ 10 h 27"/>
                  <a:gd name="T26" fmla="*/ 45 w 117"/>
                  <a:gd name="T27" fmla="*/ 12 h 27"/>
                  <a:gd name="T28" fmla="*/ 46 w 117"/>
                  <a:gd name="T29" fmla="*/ 9 h 27"/>
                  <a:gd name="T30" fmla="*/ 28 w 117"/>
                  <a:gd name="T31" fmla="*/ 14 h 27"/>
                  <a:gd name="T32" fmla="*/ 25 w 117"/>
                  <a:gd name="T33" fmla="*/ 10 h 27"/>
                  <a:gd name="T34" fmla="*/ 27 w 117"/>
                  <a:gd name="T35" fmla="*/ 20 h 27"/>
                  <a:gd name="T36" fmla="*/ 20 w 117"/>
                  <a:gd name="T37" fmla="*/ 19 h 27"/>
                  <a:gd name="T38" fmla="*/ 21 w 117"/>
                  <a:gd name="T39" fmla="*/ 13 h 27"/>
                  <a:gd name="T40" fmla="*/ 17 w 117"/>
                  <a:gd name="T41" fmla="*/ 16 h 27"/>
                  <a:gd name="T42" fmla="*/ 14 w 117"/>
                  <a:gd name="T43" fmla="*/ 10 h 27"/>
                  <a:gd name="T44" fmla="*/ 6 w 117"/>
                  <a:gd name="T45" fmla="*/ 19 h 27"/>
                  <a:gd name="T46" fmla="*/ 1 w 117"/>
                  <a:gd name="T47" fmla="*/ 18 h 27"/>
                  <a:gd name="T48" fmla="*/ 5 w 117"/>
                  <a:gd name="T49" fmla="*/ 27 h 27"/>
                  <a:gd name="T50" fmla="*/ 31 w 117"/>
                  <a:gd name="T51" fmla="*/ 25 h 27"/>
                  <a:gd name="T52" fmla="*/ 38 w 117"/>
                  <a:gd name="T53" fmla="*/ 19 h 27"/>
                  <a:gd name="T54" fmla="*/ 39 w 117"/>
                  <a:gd name="T55" fmla="*/ 25 h 27"/>
                  <a:gd name="T56" fmla="*/ 39 w 117"/>
                  <a:gd name="T57" fmla="*/ 19 h 27"/>
                  <a:gd name="T58" fmla="*/ 43 w 117"/>
                  <a:gd name="T59" fmla="*/ 25 h 27"/>
                  <a:gd name="T60" fmla="*/ 45 w 117"/>
                  <a:gd name="T61" fmla="*/ 19 h 27"/>
                  <a:gd name="T62" fmla="*/ 48 w 117"/>
                  <a:gd name="T63" fmla="*/ 26 h 27"/>
                  <a:gd name="T64" fmla="*/ 90 w 117"/>
                  <a:gd name="T65" fmla="*/ 20 h 27"/>
                  <a:gd name="T66" fmla="*/ 88 w 117"/>
                  <a:gd name="T67" fmla="*/ 16 h 27"/>
                  <a:gd name="T68" fmla="*/ 104 w 117"/>
                  <a:gd name="T69" fmla="*/ 14 h 27"/>
                  <a:gd name="T70" fmla="*/ 105 w 117"/>
                  <a:gd name="T71" fmla="*/ 10 h 27"/>
                  <a:gd name="T72" fmla="*/ 106 w 117"/>
                  <a:gd name="T73" fmla="*/ 20 h 27"/>
                  <a:gd name="T74" fmla="*/ 111 w 117"/>
                  <a:gd name="T75" fmla="*/ 18 h 27"/>
                  <a:gd name="T76" fmla="*/ 108 w 117"/>
                  <a:gd name="T77" fmla="*/ 17 h 27"/>
                  <a:gd name="T78" fmla="*/ 113 w 117"/>
                  <a:gd name="T79" fmla="*/ 18 h 27"/>
                  <a:gd name="T80" fmla="*/ 108 w 117"/>
                  <a:gd name="T81" fmla="*/ 7 h 27"/>
                  <a:gd name="T82" fmla="*/ 95 w 117"/>
                  <a:gd name="T83" fmla="*/ 3 h 27"/>
                  <a:gd name="T84" fmla="*/ 96 w 117"/>
                  <a:gd name="T85"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7" h="27">
                    <a:moveTo>
                      <a:pt x="96" y="10"/>
                    </a:moveTo>
                    <a:cubicBezTo>
                      <a:pt x="94" y="10"/>
                      <a:pt x="92" y="13"/>
                      <a:pt x="90" y="11"/>
                    </a:cubicBezTo>
                    <a:cubicBezTo>
                      <a:pt x="90" y="9"/>
                      <a:pt x="91" y="8"/>
                      <a:pt x="93" y="9"/>
                    </a:cubicBezTo>
                    <a:cubicBezTo>
                      <a:pt x="91" y="3"/>
                      <a:pt x="90" y="10"/>
                      <a:pt x="88" y="6"/>
                    </a:cubicBezTo>
                    <a:cubicBezTo>
                      <a:pt x="88" y="7"/>
                      <a:pt x="89" y="8"/>
                      <a:pt x="88" y="9"/>
                    </a:cubicBezTo>
                    <a:cubicBezTo>
                      <a:pt x="82" y="8"/>
                      <a:pt x="85" y="13"/>
                      <a:pt x="78" y="11"/>
                    </a:cubicBezTo>
                    <a:cubicBezTo>
                      <a:pt x="77" y="12"/>
                      <a:pt x="76" y="12"/>
                      <a:pt x="76" y="16"/>
                    </a:cubicBezTo>
                    <a:cubicBezTo>
                      <a:pt x="72" y="12"/>
                      <a:pt x="74" y="12"/>
                      <a:pt x="68" y="8"/>
                    </a:cubicBezTo>
                    <a:cubicBezTo>
                      <a:pt x="69" y="10"/>
                      <a:pt x="71" y="15"/>
                      <a:pt x="71" y="19"/>
                    </a:cubicBezTo>
                    <a:cubicBezTo>
                      <a:pt x="63" y="14"/>
                      <a:pt x="64" y="21"/>
                      <a:pt x="59" y="16"/>
                    </a:cubicBezTo>
                    <a:cubicBezTo>
                      <a:pt x="59" y="16"/>
                      <a:pt x="60" y="15"/>
                      <a:pt x="61" y="15"/>
                    </a:cubicBezTo>
                    <a:cubicBezTo>
                      <a:pt x="60" y="9"/>
                      <a:pt x="57" y="17"/>
                      <a:pt x="55" y="16"/>
                    </a:cubicBezTo>
                    <a:cubicBezTo>
                      <a:pt x="55" y="10"/>
                      <a:pt x="55" y="10"/>
                      <a:pt x="55" y="10"/>
                    </a:cubicBezTo>
                    <a:cubicBezTo>
                      <a:pt x="52" y="12"/>
                      <a:pt x="48" y="15"/>
                      <a:pt x="45" y="12"/>
                    </a:cubicBezTo>
                    <a:cubicBezTo>
                      <a:pt x="46" y="9"/>
                      <a:pt x="46" y="9"/>
                      <a:pt x="46" y="9"/>
                    </a:cubicBezTo>
                    <a:cubicBezTo>
                      <a:pt x="40" y="13"/>
                      <a:pt x="33" y="11"/>
                      <a:pt x="28" y="14"/>
                    </a:cubicBezTo>
                    <a:cubicBezTo>
                      <a:pt x="25" y="10"/>
                      <a:pt x="25" y="10"/>
                      <a:pt x="25" y="10"/>
                    </a:cubicBezTo>
                    <a:cubicBezTo>
                      <a:pt x="18" y="15"/>
                      <a:pt x="32" y="12"/>
                      <a:pt x="27" y="20"/>
                    </a:cubicBezTo>
                    <a:cubicBezTo>
                      <a:pt x="26" y="10"/>
                      <a:pt x="24" y="23"/>
                      <a:pt x="20" y="19"/>
                    </a:cubicBezTo>
                    <a:cubicBezTo>
                      <a:pt x="18" y="16"/>
                      <a:pt x="24" y="17"/>
                      <a:pt x="21" y="13"/>
                    </a:cubicBezTo>
                    <a:cubicBezTo>
                      <a:pt x="21" y="18"/>
                      <a:pt x="19" y="15"/>
                      <a:pt x="17" y="16"/>
                    </a:cubicBezTo>
                    <a:cubicBezTo>
                      <a:pt x="17" y="11"/>
                      <a:pt x="13" y="15"/>
                      <a:pt x="14" y="10"/>
                    </a:cubicBezTo>
                    <a:cubicBezTo>
                      <a:pt x="6" y="19"/>
                      <a:pt x="6" y="19"/>
                      <a:pt x="6" y="19"/>
                    </a:cubicBezTo>
                    <a:cubicBezTo>
                      <a:pt x="5" y="16"/>
                      <a:pt x="3" y="17"/>
                      <a:pt x="1" y="18"/>
                    </a:cubicBezTo>
                    <a:cubicBezTo>
                      <a:pt x="6" y="18"/>
                      <a:pt x="0" y="25"/>
                      <a:pt x="5" y="27"/>
                    </a:cubicBezTo>
                    <a:cubicBezTo>
                      <a:pt x="12" y="24"/>
                      <a:pt x="23" y="22"/>
                      <a:pt x="31" y="25"/>
                    </a:cubicBezTo>
                    <a:cubicBezTo>
                      <a:pt x="32" y="18"/>
                      <a:pt x="37" y="25"/>
                      <a:pt x="38" y="19"/>
                    </a:cubicBezTo>
                    <a:cubicBezTo>
                      <a:pt x="39" y="25"/>
                      <a:pt x="39" y="25"/>
                      <a:pt x="39" y="25"/>
                    </a:cubicBezTo>
                    <a:cubicBezTo>
                      <a:pt x="44" y="24"/>
                      <a:pt x="38" y="22"/>
                      <a:pt x="39" y="19"/>
                    </a:cubicBezTo>
                    <a:cubicBezTo>
                      <a:pt x="41" y="18"/>
                      <a:pt x="43" y="22"/>
                      <a:pt x="43" y="25"/>
                    </a:cubicBezTo>
                    <a:cubicBezTo>
                      <a:pt x="47" y="25"/>
                      <a:pt x="43" y="23"/>
                      <a:pt x="45" y="19"/>
                    </a:cubicBezTo>
                    <a:cubicBezTo>
                      <a:pt x="48" y="26"/>
                      <a:pt x="48" y="26"/>
                      <a:pt x="48" y="26"/>
                    </a:cubicBezTo>
                    <a:cubicBezTo>
                      <a:pt x="60" y="23"/>
                      <a:pt x="76" y="17"/>
                      <a:pt x="90" y="20"/>
                    </a:cubicBezTo>
                    <a:cubicBezTo>
                      <a:pt x="88" y="16"/>
                      <a:pt x="88" y="16"/>
                      <a:pt x="88" y="16"/>
                    </a:cubicBezTo>
                    <a:cubicBezTo>
                      <a:pt x="95" y="18"/>
                      <a:pt x="98" y="5"/>
                      <a:pt x="104" y="14"/>
                    </a:cubicBezTo>
                    <a:cubicBezTo>
                      <a:pt x="105" y="10"/>
                      <a:pt x="105" y="10"/>
                      <a:pt x="105" y="10"/>
                    </a:cubicBezTo>
                    <a:cubicBezTo>
                      <a:pt x="105" y="13"/>
                      <a:pt x="107" y="17"/>
                      <a:pt x="106" y="20"/>
                    </a:cubicBezTo>
                    <a:cubicBezTo>
                      <a:pt x="107" y="18"/>
                      <a:pt x="109" y="20"/>
                      <a:pt x="111" y="18"/>
                    </a:cubicBezTo>
                    <a:cubicBezTo>
                      <a:pt x="108" y="17"/>
                      <a:pt x="108" y="17"/>
                      <a:pt x="108" y="17"/>
                    </a:cubicBezTo>
                    <a:cubicBezTo>
                      <a:pt x="109" y="13"/>
                      <a:pt x="112" y="15"/>
                      <a:pt x="113" y="18"/>
                    </a:cubicBezTo>
                    <a:cubicBezTo>
                      <a:pt x="117" y="13"/>
                      <a:pt x="110" y="11"/>
                      <a:pt x="108" y="7"/>
                    </a:cubicBezTo>
                    <a:cubicBezTo>
                      <a:pt x="102" y="16"/>
                      <a:pt x="101" y="0"/>
                      <a:pt x="95" y="3"/>
                    </a:cubicBezTo>
                    <a:cubicBezTo>
                      <a:pt x="92" y="6"/>
                      <a:pt x="96" y="7"/>
                      <a:pt x="96"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88" name="Freeform 1378"/>
              <p:cNvSpPr>
                <a:spLocks/>
              </p:cNvSpPr>
              <p:nvPr/>
            </p:nvSpPr>
            <p:spPr bwMode="auto">
              <a:xfrm>
                <a:off x="3854" y="2816"/>
                <a:ext cx="1" cy="1"/>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89" name="Freeform 1379"/>
              <p:cNvSpPr>
                <a:spLocks/>
              </p:cNvSpPr>
              <p:nvPr/>
            </p:nvSpPr>
            <p:spPr bwMode="auto">
              <a:xfrm>
                <a:off x="3763" y="2815"/>
                <a:ext cx="1" cy="1"/>
              </a:xfrm>
              <a:custGeom>
                <a:avLst/>
                <a:gdLst>
                  <a:gd name="T0" fmla="*/ 2 w 2"/>
                  <a:gd name="T1" fmla="*/ 0 h 1"/>
                  <a:gd name="T2" fmla="*/ 1 w 2"/>
                  <a:gd name="T3" fmla="*/ 0 h 1"/>
                  <a:gd name="T4" fmla="*/ 2 w 2"/>
                  <a:gd name="T5" fmla="*/ 0 h 1"/>
                </a:gdLst>
                <a:ahLst/>
                <a:cxnLst>
                  <a:cxn ang="0">
                    <a:pos x="T0" y="T1"/>
                  </a:cxn>
                  <a:cxn ang="0">
                    <a:pos x="T2" y="T3"/>
                  </a:cxn>
                  <a:cxn ang="0">
                    <a:pos x="T4" y="T5"/>
                  </a:cxn>
                </a:cxnLst>
                <a:rect l="0" t="0" r="r" b="b"/>
                <a:pathLst>
                  <a:path w="2" h="1">
                    <a:moveTo>
                      <a:pt x="2" y="0"/>
                    </a:moveTo>
                    <a:cubicBezTo>
                      <a:pt x="1" y="0"/>
                      <a:pt x="1" y="0"/>
                      <a:pt x="1" y="0"/>
                    </a:cubicBezTo>
                    <a:cubicBezTo>
                      <a:pt x="0" y="1"/>
                      <a:pt x="1" y="0"/>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90" name="Rectangle 1380"/>
              <p:cNvSpPr>
                <a:spLocks noChangeArrowheads="1"/>
              </p:cNvSpPr>
              <p:nvPr/>
            </p:nvSpPr>
            <p:spPr bwMode="auto">
              <a:xfrm>
                <a:off x="3861" y="2815"/>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91" name="Freeform 1381"/>
              <p:cNvSpPr>
                <a:spLocks/>
              </p:cNvSpPr>
              <p:nvPr/>
            </p:nvSpPr>
            <p:spPr bwMode="auto">
              <a:xfrm>
                <a:off x="3861" y="2805"/>
                <a:ext cx="2" cy="2"/>
              </a:xfrm>
              <a:custGeom>
                <a:avLst/>
                <a:gdLst>
                  <a:gd name="T0" fmla="*/ 2 w 2"/>
                  <a:gd name="T1" fmla="*/ 0 h 2"/>
                  <a:gd name="T2" fmla="*/ 0 w 2"/>
                  <a:gd name="T3" fmla="*/ 0 h 2"/>
                  <a:gd name="T4" fmla="*/ 1 w 2"/>
                  <a:gd name="T5" fmla="*/ 2 h 2"/>
                  <a:gd name="T6" fmla="*/ 2 w 2"/>
                  <a:gd name="T7" fmla="*/ 0 h 2"/>
                </a:gdLst>
                <a:ahLst/>
                <a:cxnLst>
                  <a:cxn ang="0">
                    <a:pos x="T0" y="T1"/>
                  </a:cxn>
                  <a:cxn ang="0">
                    <a:pos x="T2" y="T3"/>
                  </a:cxn>
                  <a:cxn ang="0">
                    <a:pos x="T4" y="T5"/>
                  </a:cxn>
                  <a:cxn ang="0">
                    <a:pos x="T6" y="T7"/>
                  </a:cxn>
                </a:cxnLst>
                <a:rect l="0" t="0" r="r" b="b"/>
                <a:pathLst>
                  <a:path w="2" h="2">
                    <a:moveTo>
                      <a:pt x="2" y="0"/>
                    </a:moveTo>
                    <a:lnTo>
                      <a:pt x="0" y="0"/>
                    </a:lnTo>
                    <a:lnTo>
                      <a:pt x="1" y="2"/>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92" name="Freeform 1382"/>
              <p:cNvSpPr>
                <a:spLocks/>
              </p:cNvSpPr>
              <p:nvPr/>
            </p:nvSpPr>
            <p:spPr bwMode="auto">
              <a:xfrm>
                <a:off x="3749" y="2810"/>
                <a:ext cx="0" cy="2"/>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93" name="Freeform 1383"/>
              <p:cNvSpPr>
                <a:spLocks/>
              </p:cNvSpPr>
              <p:nvPr/>
            </p:nvSpPr>
            <p:spPr bwMode="auto">
              <a:xfrm>
                <a:off x="3706" y="2809"/>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94" name="Freeform 1384"/>
              <p:cNvSpPr>
                <a:spLocks/>
              </p:cNvSpPr>
              <p:nvPr/>
            </p:nvSpPr>
            <p:spPr bwMode="auto">
              <a:xfrm>
                <a:off x="3589" y="2805"/>
                <a:ext cx="173" cy="28"/>
              </a:xfrm>
              <a:custGeom>
                <a:avLst/>
                <a:gdLst>
                  <a:gd name="T0" fmla="*/ 7 w 200"/>
                  <a:gd name="T1" fmla="*/ 16 h 32"/>
                  <a:gd name="T2" fmla="*/ 4 w 200"/>
                  <a:gd name="T3" fmla="*/ 23 h 32"/>
                  <a:gd name="T4" fmla="*/ 11 w 200"/>
                  <a:gd name="T5" fmla="*/ 26 h 32"/>
                  <a:gd name="T6" fmla="*/ 21 w 200"/>
                  <a:gd name="T7" fmla="*/ 22 h 32"/>
                  <a:gd name="T8" fmla="*/ 44 w 200"/>
                  <a:gd name="T9" fmla="*/ 20 h 32"/>
                  <a:gd name="T10" fmla="*/ 58 w 200"/>
                  <a:gd name="T11" fmla="*/ 22 h 32"/>
                  <a:gd name="T12" fmla="*/ 77 w 200"/>
                  <a:gd name="T13" fmla="*/ 16 h 32"/>
                  <a:gd name="T14" fmla="*/ 82 w 200"/>
                  <a:gd name="T15" fmla="*/ 18 h 32"/>
                  <a:gd name="T16" fmla="*/ 93 w 200"/>
                  <a:gd name="T17" fmla="*/ 20 h 32"/>
                  <a:gd name="T18" fmla="*/ 97 w 200"/>
                  <a:gd name="T19" fmla="*/ 10 h 32"/>
                  <a:gd name="T20" fmla="*/ 107 w 200"/>
                  <a:gd name="T21" fmla="*/ 10 h 32"/>
                  <a:gd name="T22" fmla="*/ 115 w 200"/>
                  <a:gd name="T23" fmla="*/ 14 h 32"/>
                  <a:gd name="T24" fmla="*/ 128 w 200"/>
                  <a:gd name="T25" fmla="*/ 14 h 32"/>
                  <a:gd name="T26" fmla="*/ 142 w 200"/>
                  <a:gd name="T27" fmla="*/ 16 h 32"/>
                  <a:gd name="T28" fmla="*/ 153 w 200"/>
                  <a:gd name="T29" fmla="*/ 14 h 32"/>
                  <a:gd name="T30" fmla="*/ 161 w 200"/>
                  <a:gd name="T31" fmla="*/ 10 h 32"/>
                  <a:gd name="T32" fmla="*/ 164 w 200"/>
                  <a:gd name="T33" fmla="*/ 14 h 32"/>
                  <a:gd name="T34" fmla="*/ 171 w 200"/>
                  <a:gd name="T35" fmla="*/ 13 h 32"/>
                  <a:gd name="T36" fmla="*/ 199 w 200"/>
                  <a:gd name="T37" fmla="*/ 14 h 32"/>
                  <a:gd name="T38" fmla="*/ 185 w 200"/>
                  <a:gd name="T39" fmla="*/ 13 h 32"/>
                  <a:gd name="T40" fmla="*/ 183 w 200"/>
                  <a:gd name="T41" fmla="*/ 16 h 32"/>
                  <a:gd name="T42" fmla="*/ 179 w 200"/>
                  <a:gd name="T43" fmla="*/ 4 h 32"/>
                  <a:gd name="T44" fmla="*/ 176 w 200"/>
                  <a:gd name="T45" fmla="*/ 3 h 32"/>
                  <a:gd name="T46" fmla="*/ 166 w 200"/>
                  <a:gd name="T47" fmla="*/ 4 h 32"/>
                  <a:gd name="T48" fmla="*/ 158 w 200"/>
                  <a:gd name="T49" fmla="*/ 2 h 32"/>
                  <a:gd name="T50" fmla="*/ 145 w 200"/>
                  <a:gd name="T51" fmla="*/ 2 h 32"/>
                  <a:gd name="T52" fmla="*/ 135 w 200"/>
                  <a:gd name="T53" fmla="*/ 5 h 32"/>
                  <a:gd name="T54" fmla="*/ 134 w 200"/>
                  <a:gd name="T55" fmla="*/ 3 h 32"/>
                  <a:gd name="T56" fmla="*/ 131 w 200"/>
                  <a:gd name="T57" fmla="*/ 3 h 32"/>
                  <a:gd name="T58" fmla="*/ 122 w 200"/>
                  <a:gd name="T59" fmla="*/ 5 h 32"/>
                  <a:gd name="T60" fmla="*/ 114 w 200"/>
                  <a:gd name="T61" fmla="*/ 7 h 32"/>
                  <a:gd name="T62" fmla="*/ 110 w 200"/>
                  <a:gd name="T63" fmla="*/ 2 h 32"/>
                  <a:gd name="T64" fmla="*/ 100 w 200"/>
                  <a:gd name="T65" fmla="*/ 2 h 32"/>
                  <a:gd name="T66" fmla="*/ 95 w 200"/>
                  <a:gd name="T67" fmla="*/ 7 h 32"/>
                  <a:gd name="T68" fmla="*/ 82 w 200"/>
                  <a:gd name="T69" fmla="*/ 9 h 32"/>
                  <a:gd name="T70" fmla="*/ 63 w 200"/>
                  <a:gd name="T71" fmla="*/ 12 h 32"/>
                  <a:gd name="T72" fmla="*/ 58 w 200"/>
                  <a:gd name="T73" fmla="*/ 11 h 32"/>
                  <a:gd name="T74" fmla="*/ 37 w 200"/>
                  <a:gd name="T75" fmla="*/ 13 h 32"/>
                  <a:gd name="T76" fmla="*/ 46 w 200"/>
                  <a:gd name="T77" fmla="*/ 18 h 32"/>
                  <a:gd name="T78" fmla="*/ 36 w 200"/>
                  <a:gd name="T79" fmla="*/ 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0" h="32">
                    <a:moveTo>
                      <a:pt x="17" y="9"/>
                    </a:moveTo>
                    <a:cubicBezTo>
                      <a:pt x="14" y="11"/>
                      <a:pt x="10" y="12"/>
                      <a:pt x="7" y="16"/>
                    </a:cubicBezTo>
                    <a:cubicBezTo>
                      <a:pt x="7" y="14"/>
                      <a:pt x="7" y="14"/>
                      <a:pt x="7" y="14"/>
                    </a:cubicBezTo>
                    <a:cubicBezTo>
                      <a:pt x="6" y="15"/>
                      <a:pt x="0" y="19"/>
                      <a:pt x="4" y="23"/>
                    </a:cubicBezTo>
                    <a:cubicBezTo>
                      <a:pt x="5" y="21"/>
                      <a:pt x="5" y="21"/>
                      <a:pt x="5" y="21"/>
                    </a:cubicBezTo>
                    <a:cubicBezTo>
                      <a:pt x="9" y="17"/>
                      <a:pt x="8" y="24"/>
                      <a:pt x="11" y="26"/>
                    </a:cubicBezTo>
                    <a:cubicBezTo>
                      <a:pt x="15" y="25"/>
                      <a:pt x="17" y="16"/>
                      <a:pt x="20" y="18"/>
                    </a:cubicBezTo>
                    <a:cubicBezTo>
                      <a:pt x="22" y="17"/>
                      <a:pt x="22" y="20"/>
                      <a:pt x="21" y="22"/>
                    </a:cubicBezTo>
                    <a:cubicBezTo>
                      <a:pt x="25" y="22"/>
                      <a:pt x="26" y="15"/>
                      <a:pt x="28" y="14"/>
                    </a:cubicBezTo>
                    <a:cubicBezTo>
                      <a:pt x="30" y="32"/>
                      <a:pt x="39" y="9"/>
                      <a:pt x="44" y="20"/>
                    </a:cubicBezTo>
                    <a:cubicBezTo>
                      <a:pt x="47" y="19"/>
                      <a:pt x="51" y="20"/>
                      <a:pt x="55" y="17"/>
                    </a:cubicBezTo>
                    <a:cubicBezTo>
                      <a:pt x="53" y="21"/>
                      <a:pt x="59" y="17"/>
                      <a:pt x="58" y="22"/>
                    </a:cubicBezTo>
                    <a:cubicBezTo>
                      <a:pt x="59" y="12"/>
                      <a:pt x="70" y="27"/>
                      <a:pt x="71" y="14"/>
                    </a:cubicBezTo>
                    <a:cubicBezTo>
                      <a:pt x="76" y="17"/>
                      <a:pt x="71" y="13"/>
                      <a:pt x="77" y="16"/>
                    </a:cubicBezTo>
                    <a:cubicBezTo>
                      <a:pt x="77" y="17"/>
                      <a:pt x="76" y="17"/>
                      <a:pt x="76" y="18"/>
                    </a:cubicBezTo>
                    <a:cubicBezTo>
                      <a:pt x="78" y="20"/>
                      <a:pt x="80" y="12"/>
                      <a:pt x="82" y="18"/>
                    </a:cubicBezTo>
                    <a:cubicBezTo>
                      <a:pt x="87" y="19"/>
                      <a:pt x="83" y="15"/>
                      <a:pt x="86" y="11"/>
                    </a:cubicBezTo>
                    <a:cubicBezTo>
                      <a:pt x="91" y="13"/>
                      <a:pt x="90" y="14"/>
                      <a:pt x="93" y="20"/>
                    </a:cubicBezTo>
                    <a:cubicBezTo>
                      <a:pt x="93" y="14"/>
                      <a:pt x="96" y="17"/>
                      <a:pt x="99" y="14"/>
                    </a:cubicBezTo>
                    <a:cubicBezTo>
                      <a:pt x="98" y="13"/>
                      <a:pt x="95" y="12"/>
                      <a:pt x="97" y="10"/>
                    </a:cubicBezTo>
                    <a:cubicBezTo>
                      <a:pt x="103" y="11"/>
                      <a:pt x="102" y="6"/>
                      <a:pt x="108" y="4"/>
                    </a:cubicBezTo>
                    <a:cubicBezTo>
                      <a:pt x="111" y="11"/>
                      <a:pt x="102" y="4"/>
                      <a:pt x="107" y="10"/>
                    </a:cubicBezTo>
                    <a:cubicBezTo>
                      <a:pt x="103" y="13"/>
                      <a:pt x="101" y="12"/>
                      <a:pt x="99" y="17"/>
                    </a:cubicBezTo>
                    <a:cubicBezTo>
                      <a:pt x="104" y="18"/>
                      <a:pt x="110" y="17"/>
                      <a:pt x="115" y="14"/>
                    </a:cubicBezTo>
                    <a:cubicBezTo>
                      <a:pt x="118" y="15"/>
                      <a:pt x="113" y="17"/>
                      <a:pt x="116" y="18"/>
                    </a:cubicBezTo>
                    <a:cubicBezTo>
                      <a:pt x="121" y="21"/>
                      <a:pt x="124" y="11"/>
                      <a:pt x="128" y="14"/>
                    </a:cubicBezTo>
                    <a:cubicBezTo>
                      <a:pt x="127" y="17"/>
                      <a:pt x="127" y="17"/>
                      <a:pt x="127" y="17"/>
                    </a:cubicBezTo>
                    <a:cubicBezTo>
                      <a:pt x="130" y="13"/>
                      <a:pt x="137" y="18"/>
                      <a:pt x="142" y="16"/>
                    </a:cubicBezTo>
                    <a:cubicBezTo>
                      <a:pt x="141" y="14"/>
                      <a:pt x="141" y="13"/>
                      <a:pt x="141" y="12"/>
                    </a:cubicBezTo>
                    <a:cubicBezTo>
                      <a:pt x="141" y="21"/>
                      <a:pt x="148" y="7"/>
                      <a:pt x="153" y="14"/>
                    </a:cubicBezTo>
                    <a:cubicBezTo>
                      <a:pt x="153" y="8"/>
                      <a:pt x="157" y="5"/>
                      <a:pt x="160" y="4"/>
                    </a:cubicBezTo>
                    <a:cubicBezTo>
                      <a:pt x="161" y="6"/>
                      <a:pt x="161" y="8"/>
                      <a:pt x="161" y="10"/>
                    </a:cubicBezTo>
                    <a:cubicBezTo>
                      <a:pt x="156" y="6"/>
                      <a:pt x="156" y="16"/>
                      <a:pt x="153" y="18"/>
                    </a:cubicBezTo>
                    <a:cubicBezTo>
                      <a:pt x="156" y="15"/>
                      <a:pt x="161" y="18"/>
                      <a:pt x="164" y="14"/>
                    </a:cubicBezTo>
                    <a:cubicBezTo>
                      <a:pt x="163" y="19"/>
                      <a:pt x="163" y="19"/>
                      <a:pt x="163" y="19"/>
                    </a:cubicBezTo>
                    <a:cubicBezTo>
                      <a:pt x="167" y="20"/>
                      <a:pt x="167" y="9"/>
                      <a:pt x="171" y="13"/>
                    </a:cubicBezTo>
                    <a:cubicBezTo>
                      <a:pt x="171" y="16"/>
                      <a:pt x="171" y="16"/>
                      <a:pt x="171" y="16"/>
                    </a:cubicBezTo>
                    <a:cubicBezTo>
                      <a:pt x="180" y="16"/>
                      <a:pt x="192" y="22"/>
                      <a:pt x="199" y="14"/>
                    </a:cubicBezTo>
                    <a:cubicBezTo>
                      <a:pt x="200" y="12"/>
                      <a:pt x="196" y="5"/>
                      <a:pt x="196" y="3"/>
                    </a:cubicBezTo>
                    <a:cubicBezTo>
                      <a:pt x="191" y="6"/>
                      <a:pt x="189" y="10"/>
                      <a:pt x="185" y="13"/>
                    </a:cubicBezTo>
                    <a:cubicBezTo>
                      <a:pt x="185" y="8"/>
                      <a:pt x="185" y="8"/>
                      <a:pt x="185" y="8"/>
                    </a:cubicBezTo>
                    <a:cubicBezTo>
                      <a:pt x="184" y="11"/>
                      <a:pt x="180" y="13"/>
                      <a:pt x="183" y="16"/>
                    </a:cubicBezTo>
                    <a:cubicBezTo>
                      <a:pt x="180" y="19"/>
                      <a:pt x="180" y="12"/>
                      <a:pt x="177" y="14"/>
                    </a:cubicBezTo>
                    <a:cubicBezTo>
                      <a:pt x="178" y="9"/>
                      <a:pt x="179" y="9"/>
                      <a:pt x="179" y="4"/>
                    </a:cubicBezTo>
                    <a:cubicBezTo>
                      <a:pt x="177" y="7"/>
                      <a:pt x="177" y="7"/>
                      <a:pt x="177" y="7"/>
                    </a:cubicBezTo>
                    <a:cubicBezTo>
                      <a:pt x="178" y="5"/>
                      <a:pt x="175" y="5"/>
                      <a:pt x="176" y="3"/>
                    </a:cubicBezTo>
                    <a:cubicBezTo>
                      <a:pt x="171" y="9"/>
                      <a:pt x="169" y="0"/>
                      <a:pt x="163" y="3"/>
                    </a:cubicBezTo>
                    <a:cubicBezTo>
                      <a:pt x="166" y="4"/>
                      <a:pt x="166" y="4"/>
                      <a:pt x="166" y="4"/>
                    </a:cubicBezTo>
                    <a:cubicBezTo>
                      <a:pt x="166" y="7"/>
                      <a:pt x="164" y="7"/>
                      <a:pt x="163" y="8"/>
                    </a:cubicBezTo>
                    <a:cubicBezTo>
                      <a:pt x="162" y="4"/>
                      <a:pt x="161" y="4"/>
                      <a:pt x="158" y="2"/>
                    </a:cubicBezTo>
                    <a:cubicBezTo>
                      <a:pt x="156" y="5"/>
                      <a:pt x="154" y="10"/>
                      <a:pt x="151" y="10"/>
                    </a:cubicBezTo>
                    <a:cubicBezTo>
                      <a:pt x="152" y="4"/>
                      <a:pt x="146" y="7"/>
                      <a:pt x="145" y="2"/>
                    </a:cubicBezTo>
                    <a:cubicBezTo>
                      <a:pt x="145" y="8"/>
                      <a:pt x="139" y="4"/>
                      <a:pt x="139" y="7"/>
                    </a:cubicBezTo>
                    <a:cubicBezTo>
                      <a:pt x="137" y="8"/>
                      <a:pt x="135" y="8"/>
                      <a:pt x="135" y="5"/>
                    </a:cubicBezTo>
                    <a:cubicBezTo>
                      <a:pt x="136" y="4"/>
                      <a:pt x="136" y="4"/>
                      <a:pt x="136" y="4"/>
                    </a:cubicBezTo>
                    <a:cubicBezTo>
                      <a:pt x="134" y="3"/>
                      <a:pt x="134" y="3"/>
                      <a:pt x="134" y="3"/>
                    </a:cubicBezTo>
                    <a:cubicBezTo>
                      <a:pt x="135" y="2"/>
                      <a:pt x="135" y="2"/>
                      <a:pt x="135" y="2"/>
                    </a:cubicBezTo>
                    <a:cubicBezTo>
                      <a:pt x="133" y="2"/>
                      <a:pt x="133" y="6"/>
                      <a:pt x="131" y="3"/>
                    </a:cubicBezTo>
                    <a:cubicBezTo>
                      <a:pt x="131" y="2"/>
                      <a:pt x="132" y="2"/>
                      <a:pt x="133" y="1"/>
                    </a:cubicBezTo>
                    <a:cubicBezTo>
                      <a:pt x="129" y="0"/>
                      <a:pt x="126" y="10"/>
                      <a:pt x="122" y="5"/>
                    </a:cubicBezTo>
                    <a:cubicBezTo>
                      <a:pt x="122" y="7"/>
                      <a:pt x="117" y="7"/>
                      <a:pt x="118" y="13"/>
                    </a:cubicBezTo>
                    <a:cubicBezTo>
                      <a:pt x="117" y="11"/>
                      <a:pt x="117" y="7"/>
                      <a:pt x="114" y="7"/>
                    </a:cubicBezTo>
                    <a:cubicBezTo>
                      <a:pt x="112" y="12"/>
                      <a:pt x="110" y="6"/>
                      <a:pt x="107" y="9"/>
                    </a:cubicBezTo>
                    <a:cubicBezTo>
                      <a:pt x="111" y="4"/>
                      <a:pt x="107" y="7"/>
                      <a:pt x="110" y="2"/>
                    </a:cubicBezTo>
                    <a:cubicBezTo>
                      <a:pt x="108" y="0"/>
                      <a:pt x="105" y="7"/>
                      <a:pt x="100" y="6"/>
                    </a:cubicBezTo>
                    <a:cubicBezTo>
                      <a:pt x="100" y="2"/>
                      <a:pt x="100" y="2"/>
                      <a:pt x="100" y="2"/>
                    </a:cubicBezTo>
                    <a:cubicBezTo>
                      <a:pt x="98" y="4"/>
                      <a:pt x="96" y="8"/>
                      <a:pt x="95" y="4"/>
                    </a:cubicBezTo>
                    <a:cubicBezTo>
                      <a:pt x="95" y="7"/>
                      <a:pt x="95" y="7"/>
                      <a:pt x="95" y="7"/>
                    </a:cubicBezTo>
                    <a:cubicBezTo>
                      <a:pt x="92" y="5"/>
                      <a:pt x="88" y="7"/>
                      <a:pt x="86" y="3"/>
                    </a:cubicBezTo>
                    <a:cubicBezTo>
                      <a:pt x="82" y="9"/>
                      <a:pt x="82" y="9"/>
                      <a:pt x="82" y="9"/>
                    </a:cubicBezTo>
                    <a:cubicBezTo>
                      <a:pt x="77" y="2"/>
                      <a:pt x="71" y="9"/>
                      <a:pt x="67" y="15"/>
                    </a:cubicBezTo>
                    <a:cubicBezTo>
                      <a:pt x="66" y="14"/>
                      <a:pt x="63" y="13"/>
                      <a:pt x="63" y="12"/>
                    </a:cubicBezTo>
                    <a:cubicBezTo>
                      <a:pt x="65" y="9"/>
                      <a:pt x="65" y="9"/>
                      <a:pt x="65" y="9"/>
                    </a:cubicBezTo>
                    <a:cubicBezTo>
                      <a:pt x="62" y="9"/>
                      <a:pt x="59" y="5"/>
                      <a:pt x="58" y="11"/>
                    </a:cubicBezTo>
                    <a:cubicBezTo>
                      <a:pt x="55" y="12"/>
                      <a:pt x="56" y="7"/>
                      <a:pt x="54" y="6"/>
                    </a:cubicBezTo>
                    <a:cubicBezTo>
                      <a:pt x="49" y="14"/>
                      <a:pt x="39" y="1"/>
                      <a:pt x="37" y="13"/>
                    </a:cubicBezTo>
                    <a:cubicBezTo>
                      <a:pt x="39" y="13"/>
                      <a:pt x="43" y="15"/>
                      <a:pt x="47" y="14"/>
                    </a:cubicBezTo>
                    <a:cubicBezTo>
                      <a:pt x="46" y="16"/>
                      <a:pt x="47" y="18"/>
                      <a:pt x="46" y="18"/>
                    </a:cubicBezTo>
                    <a:cubicBezTo>
                      <a:pt x="42" y="19"/>
                      <a:pt x="40" y="15"/>
                      <a:pt x="36" y="17"/>
                    </a:cubicBezTo>
                    <a:cubicBezTo>
                      <a:pt x="36" y="9"/>
                      <a:pt x="36" y="9"/>
                      <a:pt x="36" y="9"/>
                    </a:cubicBezTo>
                    <a:cubicBezTo>
                      <a:pt x="29" y="2"/>
                      <a:pt x="23" y="20"/>
                      <a:pt x="17"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95" name="Freeform 1385"/>
              <p:cNvSpPr>
                <a:spLocks/>
              </p:cNvSpPr>
              <p:nvPr/>
            </p:nvSpPr>
            <p:spPr bwMode="auto">
              <a:xfrm>
                <a:off x="3646" y="2809"/>
                <a:ext cx="3" cy="3"/>
              </a:xfrm>
              <a:custGeom>
                <a:avLst/>
                <a:gdLst>
                  <a:gd name="T0" fmla="*/ 3 w 3"/>
                  <a:gd name="T1" fmla="*/ 4 h 4"/>
                  <a:gd name="T2" fmla="*/ 0 w 3"/>
                  <a:gd name="T3" fmla="*/ 0 h 4"/>
                  <a:gd name="T4" fmla="*/ 1 w 3"/>
                  <a:gd name="T5" fmla="*/ 4 h 4"/>
                  <a:gd name="T6" fmla="*/ 3 w 3"/>
                  <a:gd name="T7" fmla="*/ 4 h 4"/>
                </a:gdLst>
                <a:ahLst/>
                <a:cxnLst>
                  <a:cxn ang="0">
                    <a:pos x="T0" y="T1"/>
                  </a:cxn>
                  <a:cxn ang="0">
                    <a:pos x="T2" y="T3"/>
                  </a:cxn>
                  <a:cxn ang="0">
                    <a:pos x="T4" y="T5"/>
                  </a:cxn>
                  <a:cxn ang="0">
                    <a:pos x="T6" y="T7"/>
                  </a:cxn>
                </a:cxnLst>
                <a:rect l="0" t="0" r="r" b="b"/>
                <a:pathLst>
                  <a:path w="3" h="4">
                    <a:moveTo>
                      <a:pt x="3" y="4"/>
                    </a:moveTo>
                    <a:cubicBezTo>
                      <a:pt x="0" y="0"/>
                      <a:pt x="0" y="0"/>
                      <a:pt x="0" y="0"/>
                    </a:cubicBezTo>
                    <a:cubicBezTo>
                      <a:pt x="1" y="4"/>
                      <a:pt x="1" y="4"/>
                      <a:pt x="1" y="4"/>
                    </a:cubicBezTo>
                    <a:cubicBezTo>
                      <a:pt x="2" y="3"/>
                      <a:pt x="3" y="3"/>
                      <a:pt x="3"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96" name="Freeform 1386"/>
              <p:cNvSpPr>
                <a:spLocks/>
              </p:cNvSpPr>
              <p:nvPr/>
            </p:nvSpPr>
            <p:spPr bwMode="auto">
              <a:xfrm>
                <a:off x="3645" y="2812"/>
                <a:ext cx="2" cy="1"/>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0" y="1"/>
                      <a:pt x="0" y="1"/>
                      <a:pt x="0" y="1"/>
                    </a:cubicBezTo>
                    <a:cubicBezTo>
                      <a:pt x="1" y="1"/>
                      <a:pt x="1" y="1"/>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97" name="Freeform 1387"/>
              <p:cNvSpPr>
                <a:spLocks/>
              </p:cNvSpPr>
              <p:nvPr/>
            </p:nvSpPr>
            <p:spPr bwMode="auto">
              <a:xfrm>
                <a:off x="3591" y="2814"/>
                <a:ext cx="3" cy="2"/>
              </a:xfrm>
              <a:custGeom>
                <a:avLst/>
                <a:gdLst>
                  <a:gd name="T0" fmla="*/ 3 w 3"/>
                  <a:gd name="T1" fmla="*/ 1 h 2"/>
                  <a:gd name="T2" fmla="*/ 0 w 3"/>
                  <a:gd name="T3" fmla="*/ 1 h 2"/>
                  <a:gd name="T4" fmla="*/ 3 w 3"/>
                  <a:gd name="T5" fmla="*/ 1 h 2"/>
                </a:gdLst>
                <a:ahLst/>
                <a:cxnLst>
                  <a:cxn ang="0">
                    <a:pos x="T0" y="T1"/>
                  </a:cxn>
                  <a:cxn ang="0">
                    <a:pos x="T2" y="T3"/>
                  </a:cxn>
                  <a:cxn ang="0">
                    <a:pos x="T4" y="T5"/>
                  </a:cxn>
                </a:cxnLst>
                <a:rect l="0" t="0" r="r" b="b"/>
                <a:pathLst>
                  <a:path w="3" h="2">
                    <a:moveTo>
                      <a:pt x="3" y="1"/>
                    </a:moveTo>
                    <a:cubicBezTo>
                      <a:pt x="3" y="0"/>
                      <a:pt x="1" y="0"/>
                      <a:pt x="0" y="1"/>
                    </a:cubicBezTo>
                    <a:cubicBezTo>
                      <a:pt x="1" y="2"/>
                      <a:pt x="3" y="2"/>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98" name="Freeform 1388"/>
              <p:cNvSpPr>
                <a:spLocks/>
              </p:cNvSpPr>
              <p:nvPr/>
            </p:nvSpPr>
            <p:spPr bwMode="auto">
              <a:xfrm>
                <a:off x="3591" y="2816"/>
                <a:ext cx="2" cy="1"/>
              </a:xfrm>
              <a:custGeom>
                <a:avLst/>
                <a:gdLst>
                  <a:gd name="T0" fmla="*/ 0 w 2"/>
                  <a:gd name="T1" fmla="*/ 0 h 1"/>
                  <a:gd name="T2" fmla="*/ 1 w 2"/>
                  <a:gd name="T3" fmla="*/ 1 h 1"/>
                  <a:gd name="T4" fmla="*/ 2 w 2"/>
                  <a:gd name="T5" fmla="*/ 0 h 1"/>
                  <a:gd name="T6" fmla="*/ 0 w 2"/>
                  <a:gd name="T7" fmla="*/ 0 h 1"/>
                </a:gdLst>
                <a:ahLst/>
                <a:cxnLst>
                  <a:cxn ang="0">
                    <a:pos x="T0" y="T1"/>
                  </a:cxn>
                  <a:cxn ang="0">
                    <a:pos x="T2" y="T3"/>
                  </a:cxn>
                  <a:cxn ang="0">
                    <a:pos x="T4" y="T5"/>
                  </a:cxn>
                  <a:cxn ang="0">
                    <a:pos x="T6" y="T7"/>
                  </a:cxn>
                </a:cxnLst>
                <a:rect l="0" t="0" r="r" b="b"/>
                <a:pathLst>
                  <a:path w="2" h="1">
                    <a:moveTo>
                      <a:pt x="0" y="0"/>
                    </a:moveTo>
                    <a:lnTo>
                      <a:pt x="1" y="1"/>
                    </a:lnTo>
                    <a:lnTo>
                      <a:pt x="2"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099" name="Freeform 1389"/>
              <p:cNvSpPr>
                <a:spLocks/>
              </p:cNvSpPr>
              <p:nvPr/>
            </p:nvSpPr>
            <p:spPr bwMode="auto">
              <a:xfrm>
                <a:off x="3501" y="2813"/>
                <a:ext cx="90" cy="26"/>
              </a:xfrm>
              <a:custGeom>
                <a:avLst/>
                <a:gdLst>
                  <a:gd name="T0" fmla="*/ 18 w 104"/>
                  <a:gd name="T1" fmla="*/ 20 h 30"/>
                  <a:gd name="T2" fmla="*/ 14 w 104"/>
                  <a:gd name="T3" fmla="*/ 25 h 30"/>
                  <a:gd name="T4" fmla="*/ 9 w 104"/>
                  <a:gd name="T5" fmla="*/ 22 h 30"/>
                  <a:gd name="T6" fmla="*/ 3 w 104"/>
                  <a:gd name="T7" fmla="*/ 30 h 30"/>
                  <a:gd name="T8" fmla="*/ 52 w 104"/>
                  <a:gd name="T9" fmla="*/ 20 h 30"/>
                  <a:gd name="T10" fmla="*/ 50 w 104"/>
                  <a:gd name="T11" fmla="*/ 23 h 30"/>
                  <a:gd name="T12" fmla="*/ 67 w 104"/>
                  <a:gd name="T13" fmla="*/ 15 h 30"/>
                  <a:gd name="T14" fmla="*/ 67 w 104"/>
                  <a:gd name="T15" fmla="*/ 22 h 30"/>
                  <a:gd name="T16" fmla="*/ 78 w 104"/>
                  <a:gd name="T17" fmla="*/ 18 h 30"/>
                  <a:gd name="T18" fmla="*/ 77 w 104"/>
                  <a:gd name="T19" fmla="*/ 15 h 30"/>
                  <a:gd name="T20" fmla="*/ 80 w 104"/>
                  <a:gd name="T21" fmla="*/ 16 h 30"/>
                  <a:gd name="T22" fmla="*/ 79 w 104"/>
                  <a:gd name="T23" fmla="*/ 15 h 30"/>
                  <a:gd name="T24" fmla="*/ 86 w 104"/>
                  <a:gd name="T25" fmla="*/ 14 h 30"/>
                  <a:gd name="T26" fmla="*/ 85 w 104"/>
                  <a:gd name="T27" fmla="*/ 16 h 30"/>
                  <a:gd name="T28" fmla="*/ 90 w 104"/>
                  <a:gd name="T29" fmla="*/ 13 h 30"/>
                  <a:gd name="T30" fmla="*/ 90 w 104"/>
                  <a:gd name="T31" fmla="*/ 17 h 30"/>
                  <a:gd name="T32" fmla="*/ 103 w 104"/>
                  <a:gd name="T33" fmla="*/ 11 h 30"/>
                  <a:gd name="T34" fmla="*/ 104 w 104"/>
                  <a:gd name="T35" fmla="*/ 7 h 30"/>
                  <a:gd name="T36" fmla="*/ 92 w 104"/>
                  <a:gd name="T37" fmla="*/ 10 h 30"/>
                  <a:gd name="T38" fmla="*/ 93 w 104"/>
                  <a:gd name="T39" fmla="*/ 10 h 30"/>
                  <a:gd name="T40" fmla="*/ 86 w 104"/>
                  <a:gd name="T41" fmla="*/ 13 h 30"/>
                  <a:gd name="T42" fmla="*/ 90 w 104"/>
                  <a:gd name="T43" fmla="*/ 7 h 30"/>
                  <a:gd name="T44" fmla="*/ 78 w 104"/>
                  <a:gd name="T45" fmla="*/ 4 h 30"/>
                  <a:gd name="T46" fmla="*/ 78 w 104"/>
                  <a:gd name="T47" fmla="*/ 4 h 30"/>
                  <a:gd name="T48" fmla="*/ 75 w 104"/>
                  <a:gd name="T49" fmla="*/ 6 h 30"/>
                  <a:gd name="T50" fmla="*/ 78 w 104"/>
                  <a:gd name="T51" fmla="*/ 8 h 30"/>
                  <a:gd name="T52" fmla="*/ 76 w 104"/>
                  <a:gd name="T53" fmla="*/ 15 h 30"/>
                  <a:gd name="T54" fmla="*/ 72 w 104"/>
                  <a:gd name="T55" fmla="*/ 15 h 30"/>
                  <a:gd name="T56" fmla="*/ 74 w 104"/>
                  <a:gd name="T57" fmla="*/ 10 h 30"/>
                  <a:gd name="T58" fmla="*/ 72 w 104"/>
                  <a:gd name="T59" fmla="*/ 13 h 30"/>
                  <a:gd name="T60" fmla="*/ 67 w 104"/>
                  <a:gd name="T61" fmla="*/ 7 h 30"/>
                  <a:gd name="T62" fmla="*/ 67 w 104"/>
                  <a:gd name="T63" fmla="*/ 13 h 30"/>
                  <a:gd name="T64" fmla="*/ 47 w 104"/>
                  <a:gd name="T65" fmla="*/ 16 h 30"/>
                  <a:gd name="T66" fmla="*/ 50 w 104"/>
                  <a:gd name="T67" fmla="*/ 12 h 30"/>
                  <a:gd name="T68" fmla="*/ 47 w 104"/>
                  <a:gd name="T69" fmla="*/ 17 h 30"/>
                  <a:gd name="T70" fmla="*/ 34 w 104"/>
                  <a:gd name="T71" fmla="*/ 16 h 30"/>
                  <a:gd name="T72" fmla="*/ 35 w 104"/>
                  <a:gd name="T73" fmla="*/ 19 h 30"/>
                  <a:gd name="T74" fmla="*/ 22 w 104"/>
                  <a:gd name="T75" fmla="*/ 20 h 30"/>
                  <a:gd name="T76" fmla="*/ 22 w 104"/>
                  <a:gd name="T77" fmla="*/ 20 h 30"/>
                  <a:gd name="T78" fmla="*/ 17 w 104"/>
                  <a:gd name="T79" fmla="*/ 27 h 30"/>
                  <a:gd name="T80" fmla="*/ 18 w 104"/>
                  <a:gd name="T81" fmla="*/ 2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4" h="30">
                    <a:moveTo>
                      <a:pt x="18" y="20"/>
                    </a:moveTo>
                    <a:cubicBezTo>
                      <a:pt x="14" y="25"/>
                      <a:pt x="14" y="25"/>
                      <a:pt x="14" y="25"/>
                    </a:cubicBezTo>
                    <a:cubicBezTo>
                      <a:pt x="13" y="23"/>
                      <a:pt x="8" y="26"/>
                      <a:pt x="9" y="22"/>
                    </a:cubicBezTo>
                    <a:cubicBezTo>
                      <a:pt x="7" y="27"/>
                      <a:pt x="0" y="23"/>
                      <a:pt x="3" y="30"/>
                    </a:cubicBezTo>
                    <a:cubicBezTo>
                      <a:pt x="17" y="27"/>
                      <a:pt x="37" y="29"/>
                      <a:pt x="52" y="20"/>
                    </a:cubicBezTo>
                    <a:cubicBezTo>
                      <a:pt x="50" y="23"/>
                      <a:pt x="50" y="23"/>
                      <a:pt x="50" y="23"/>
                    </a:cubicBezTo>
                    <a:cubicBezTo>
                      <a:pt x="58" y="16"/>
                      <a:pt x="62" y="29"/>
                      <a:pt x="67" y="15"/>
                    </a:cubicBezTo>
                    <a:cubicBezTo>
                      <a:pt x="67" y="22"/>
                      <a:pt x="67" y="22"/>
                      <a:pt x="67" y="22"/>
                    </a:cubicBezTo>
                    <a:cubicBezTo>
                      <a:pt x="71" y="23"/>
                      <a:pt x="73" y="12"/>
                      <a:pt x="78" y="18"/>
                    </a:cubicBezTo>
                    <a:cubicBezTo>
                      <a:pt x="77" y="15"/>
                      <a:pt x="77" y="15"/>
                      <a:pt x="77" y="15"/>
                    </a:cubicBezTo>
                    <a:cubicBezTo>
                      <a:pt x="78" y="15"/>
                      <a:pt x="79" y="17"/>
                      <a:pt x="80" y="16"/>
                    </a:cubicBezTo>
                    <a:cubicBezTo>
                      <a:pt x="79" y="15"/>
                      <a:pt x="79" y="15"/>
                      <a:pt x="79" y="15"/>
                    </a:cubicBezTo>
                    <a:cubicBezTo>
                      <a:pt x="82" y="13"/>
                      <a:pt x="84" y="13"/>
                      <a:pt x="86" y="14"/>
                    </a:cubicBezTo>
                    <a:cubicBezTo>
                      <a:pt x="87" y="16"/>
                      <a:pt x="85" y="15"/>
                      <a:pt x="85" y="16"/>
                    </a:cubicBezTo>
                    <a:cubicBezTo>
                      <a:pt x="86" y="18"/>
                      <a:pt x="88" y="13"/>
                      <a:pt x="90" y="13"/>
                    </a:cubicBezTo>
                    <a:cubicBezTo>
                      <a:pt x="92" y="15"/>
                      <a:pt x="90" y="16"/>
                      <a:pt x="90" y="17"/>
                    </a:cubicBezTo>
                    <a:cubicBezTo>
                      <a:pt x="96" y="13"/>
                      <a:pt x="99" y="20"/>
                      <a:pt x="103" y="11"/>
                    </a:cubicBezTo>
                    <a:cubicBezTo>
                      <a:pt x="104" y="9"/>
                      <a:pt x="101" y="7"/>
                      <a:pt x="104" y="7"/>
                    </a:cubicBezTo>
                    <a:cubicBezTo>
                      <a:pt x="99" y="4"/>
                      <a:pt x="96" y="8"/>
                      <a:pt x="92" y="10"/>
                    </a:cubicBezTo>
                    <a:cubicBezTo>
                      <a:pt x="93" y="10"/>
                      <a:pt x="93" y="10"/>
                      <a:pt x="93" y="10"/>
                    </a:cubicBezTo>
                    <a:cubicBezTo>
                      <a:pt x="91" y="20"/>
                      <a:pt x="91" y="8"/>
                      <a:pt x="86" y="13"/>
                    </a:cubicBezTo>
                    <a:cubicBezTo>
                      <a:pt x="87" y="9"/>
                      <a:pt x="90" y="9"/>
                      <a:pt x="90" y="7"/>
                    </a:cubicBezTo>
                    <a:cubicBezTo>
                      <a:pt x="84" y="0"/>
                      <a:pt x="83" y="13"/>
                      <a:pt x="78" y="4"/>
                    </a:cubicBezTo>
                    <a:cubicBezTo>
                      <a:pt x="78" y="4"/>
                      <a:pt x="78" y="4"/>
                      <a:pt x="78" y="4"/>
                    </a:cubicBezTo>
                    <a:cubicBezTo>
                      <a:pt x="77" y="3"/>
                      <a:pt x="76" y="5"/>
                      <a:pt x="75" y="6"/>
                    </a:cubicBezTo>
                    <a:cubicBezTo>
                      <a:pt x="75" y="7"/>
                      <a:pt x="77" y="7"/>
                      <a:pt x="78" y="8"/>
                    </a:cubicBezTo>
                    <a:cubicBezTo>
                      <a:pt x="76" y="9"/>
                      <a:pt x="76" y="13"/>
                      <a:pt x="76" y="15"/>
                    </a:cubicBezTo>
                    <a:cubicBezTo>
                      <a:pt x="74" y="11"/>
                      <a:pt x="74" y="17"/>
                      <a:pt x="72" y="15"/>
                    </a:cubicBezTo>
                    <a:cubicBezTo>
                      <a:pt x="71" y="12"/>
                      <a:pt x="73" y="12"/>
                      <a:pt x="74" y="10"/>
                    </a:cubicBezTo>
                    <a:cubicBezTo>
                      <a:pt x="72" y="13"/>
                      <a:pt x="72" y="13"/>
                      <a:pt x="72" y="13"/>
                    </a:cubicBezTo>
                    <a:cubicBezTo>
                      <a:pt x="69" y="13"/>
                      <a:pt x="69" y="9"/>
                      <a:pt x="67" y="7"/>
                    </a:cubicBezTo>
                    <a:cubicBezTo>
                      <a:pt x="65" y="10"/>
                      <a:pt x="69" y="9"/>
                      <a:pt x="67" y="13"/>
                    </a:cubicBezTo>
                    <a:cubicBezTo>
                      <a:pt x="64" y="9"/>
                      <a:pt x="52" y="11"/>
                      <a:pt x="47" y="16"/>
                    </a:cubicBezTo>
                    <a:cubicBezTo>
                      <a:pt x="49" y="15"/>
                      <a:pt x="48" y="12"/>
                      <a:pt x="50" y="12"/>
                    </a:cubicBezTo>
                    <a:cubicBezTo>
                      <a:pt x="49" y="11"/>
                      <a:pt x="46" y="14"/>
                      <a:pt x="47" y="17"/>
                    </a:cubicBezTo>
                    <a:cubicBezTo>
                      <a:pt x="43" y="20"/>
                      <a:pt x="38" y="19"/>
                      <a:pt x="34" y="16"/>
                    </a:cubicBezTo>
                    <a:cubicBezTo>
                      <a:pt x="35" y="19"/>
                      <a:pt x="35" y="19"/>
                      <a:pt x="35" y="19"/>
                    </a:cubicBezTo>
                    <a:cubicBezTo>
                      <a:pt x="33" y="24"/>
                      <a:pt x="27" y="16"/>
                      <a:pt x="22" y="20"/>
                    </a:cubicBezTo>
                    <a:cubicBezTo>
                      <a:pt x="22" y="20"/>
                      <a:pt x="22" y="20"/>
                      <a:pt x="22" y="20"/>
                    </a:cubicBezTo>
                    <a:cubicBezTo>
                      <a:pt x="21" y="21"/>
                      <a:pt x="20" y="28"/>
                      <a:pt x="17" y="27"/>
                    </a:cubicBezTo>
                    <a:cubicBezTo>
                      <a:pt x="17" y="23"/>
                      <a:pt x="19" y="23"/>
                      <a:pt x="18" y="2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00" name="Freeform 1390"/>
              <p:cNvSpPr>
                <a:spLocks/>
              </p:cNvSpPr>
              <p:nvPr/>
            </p:nvSpPr>
            <p:spPr bwMode="auto">
              <a:xfrm>
                <a:off x="3499" y="2833"/>
                <a:ext cx="3" cy="8"/>
              </a:xfrm>
              <a:custGeom>
                <a:avLst/>
                <a:gdLst>
                  <a:gd name="T0" fmla="*/ 3 w 4"/>
                  <a:gd name="T1" fmla="*/ 5 h 9"/>
                  <a:gd name="T2" fmla="*/ 4 w 4"/>
                  <a:gd name="T3" fmla="*/ 1 h 9"/>
                  <a:gd name="T4" fmla="*/ 0 w 4"/>
                  <a:gd name="T5" fmla="*/ 8 h 9"/>
                  <a:gd name="T6" fmla="*/ 4 w 4"/>
                  <a:gd name="T7" fmla="*/ 7 h 9"/>
                  <a:gd name="T8" fmla="*/ 3 w 4"/>
                  <a:gd name="T9" fmla="*/ 5 h 9"/>
                </a:gdLst>
                <a:ahLst/>
                <a:cxnLst>
                  <a:cxn ang="0">
                    <a:pos x="T0" y="T1"/>
                  </a:cxn>
                  <a:cxn ang="0">
                    <a:pos x="T2" y="T3"/>
                  </a:cxn>
                  <a:cxn ang="0">
                    <a:pos x="T4" y="T5"/>
                  </a:cxn>
                  <a:cxn ang="0">
                    <a:pos x="T6" y="T7"/>
                  </a:cxn>
                  <a:cxn ang="0">
                    <a:pos x="T8" y="T9"/>
                  </a:cxn>
                </a:cxnLst>
                <a:rect l="0" t="0" r="r" b="b"/>
                <a:pathLst>
                  <a:path w="4" h="9">
                    <a:moveTo>
                      <a:pt x="3" y="5"/>
                    </a:moveTo>
                    <a:cubicBezTo>
                      <a:pt x="4" y="1"/>
                      <a:pt x="4" y="1"/>
                      <a:pt x="4" y="1"/>
                    </a:cubicBezTo>
                    <a:cubicBezTo>
                      <a:pt x="2" y="0"/>
                      <a:pt x="0" y="5"/>
                      <a:pt x="0" y="8"/>
                    </a:cubicBezTo>
                    <a:cubicBezTo>
                      <a:pt x="2" y="7"/>
                      <a:pt x="4" y="9"/>
                      <a:pt x="4" y="7"/>
                    </a:cubicBezTo>
                    <a:cubicBezTo>
                      <a:pt x="4" y="6"/>
                      <a:pt x="3" y="5"/>
                      <a:pt x="3"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01" name="Freeform 1391"/>
              <p:cNvSpPr>
                <a:spLocks/>
              </p:cNvSpPr>
              <p:nvPr/>
            </p:nvSpPr>
            <p:spPr bwMode="auto">
              <a:xfrm>
                <a:off x="3450" y="2830"/>
                <a:ext cx="50" cy="13"/>
              </a:xfrm>
              <a:custGeom>
                <a:avLst/>
                <a:gdLst>
                  <a:gd name="T0" fmla="*/ 21 w 58"/>
                  <a:gd name="T1" fmla="*/ 7 h 15"/>
                  <a:gd name="T2" fmla="*/ 20 w 58"/>
                  <a:gd name="T3" fmla="*/ 11 h 15"/>
                  <a:gd name="T4" fmla="*/ 42 w 58"/>
                  <a:gd name="T5" fmla="*/ 14 h 15"/>
                  <a:gd name="T6" fmla="*/ 49 w 58"/>
                  <a:gd name="T7" fmla="*/ 7 h 15"/>
                  <a:gd name="T8" fmla="*/ 50 w 58"/>
                  <a:gd name="T9" fmla="*/ 11 h 15"/>
                  <a:gd name="T10" fmla="*/ 55 w 58"/>
                  <a:gd name="T11" fmla="*/ 6 h 15"/>
                  <a:gd name="T12" fmla="*/ 52 w 58"/>
                  <a:gd name="T13" fmla="*/ 8 h 15"/>
                  <a:gd name="T14" fmla="*/ 53 w 58"/>
                  <a:gd name="T15" fmla="*/ 6 h 15"/>
                  <a:gd name="T16" fmla="*/ 49 w 58"/>
                  <a:gd name="T17" fmla="*/ 7 h 15"/>
                  <a:gd name="T18" fmla="*/ 50 w 58"/>
                  <a:gd name="T19" fmla="*/ 4 h 15"/>
                  <a:gd name="T20" fmla="*/ 41 w 58"/>
                  <a:gd name="T21" fmla="*/ 10 h 15"/>
                  <a:gd name="T22" fmla="*/ 41 w 58"/>
                  <a:gd name="T23" fmla="*/ 4 h 15"/>
                  <a:gd name="T24" fmla="*/ 31 w 58"/>
                  <a:gd name="T25" fmla="*/ 2 h 15"/>
                  <a:gd name="T26" fmla="*/ 32 w 58"/>
                  <a:gd name="T27" fmla="*/ 3 h 15"/>
                  <a:gd name="T28" fmla="*/ 33 w 58"/>
                  <a:gd name="T29" fmla="*/ 8 h 15"/>
                  <a:gd name="T30" fmla="*/ 30 w 58"/>
                  <a:gd name="T31" fmla="*/ 2 h 15"/>
                  <a:gd name="T32" fmla="*/ 12 w 58"/>
                  <a:gd name="T33" fmla="*/ 2 h 15"/>
                  <a:gd name="T34" fmla="*/ 6 w 58"/>
                  <a:gd name="T35" fmla="*/ 8 h 15"/>
                  <a:gd name="T36" fmla="*/ 9 w 58"/>
                  <a:gd name="T37" fmla="*/ 3 h 15"/>
                  <a:gd name="T38" fmla="*/ 5 w 58"/>
                  <a:gd name="T39" fmla="*/ 1 h 15"/>
                  <a:gd name="T40" fmla="*/ 0 w 58"/>
                  <a:gd name="T41" fmla="*/ 9 h 15"/>
                  <a:gd name="T42" fmla="*/ 21 w 58"/>
                  <a:gd name="T43"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 h="15">
                    <a:moveTo>
                      <a:pt x="21" y="7"/>
                    </a:moveTo>
                    <a:cubicBezTo>
                      <a:pt x="21" y="8"/>
                      <a:pt x="20" y="10"/>
                      <a:pt x="20" y="11"/>
                    </a:cubicBezTo>
                    <a:cubicBezTo>
                      <a:pt x="28" y="11"/>
                      <a:pt x="39" y="10"/>
                      <a:pt x="42" y="14"/>
                    </a:cubicBezTo>
                    <a:cubicBezTo>
                      <a:pt x="45" y="15"/>
                      <a:pt x="45" y="9"/>
                      <a:pt x="49" y="7"/>
                    </a:cubicBezTo>
                    <a:cubicBezTo>
                      <a:pt x="50" y="11"/>
                      <a:pt x="50" y="11"/>
                      <a:pt x="50" y="11"/>
                    </a:cubicBezTo>
                    <a:cubicBezTo>
                      <a:pt x="52" y="9"/>
                      <a:pt x="58" y="13"/>
                      <a:pt x="55" y="6"/>
                    </a:cubicBezTo>
                    <a:cubicBezTo>
                      <a:pt x="55" y="6"/>
                      <a:pt x="54" y="10"/>
                      <a:pt x="52" y="8"/>
                    </a:cubicBezTo>
                    <a:cubicBezTo>
                      <a:pt x="53" y="6"/>
                      <a:pt x="53" y="6"/>
                      <a:pt x="53" y="6"/>
                    </a:cubicBezTo>
                    <a:cubicBezTo>
                      <a:pt x="49" y="7"/>
                      <a:pt x="49" y="7"/>
                      <a:pt x="49" y="7"/>
                    </a:cubicBezTo>
                    <a:cubicBezTo>
                      <a:pt x="50" y="4"/>
                      <a:pt x="50" y="4"/>
                      <a:pt x="50" y="4"/>
                    </a:cubicBezTo>
                    <a:cubicBezTo>
                      <a:pt x="45" y="0"/>
                      <a:pt x="47" y="13"/>
                      <a:pt x="41" y="10"/>
                    </a:cubicBezTo>
                    <a:cubicBezTo>
                      <a:pt x="41" y="4"/>
                      <a:pt x="41" y="4"/>
                      <a:pt x="41" y="4"/>
                    </a:cubicBezTo>
                    <a:cubicBezTo>
                      <a:pt x="37" y="4"/>
                      <a:pt x="35" y="5"/>
                      <a:pt x="31" y="2"/>
                    </a:cubicBezTo>
                    <a:cubicBezTo>
                      <a:pt x="31" y="2"/>
                      <a:pt x="31" y="5"/>
                      <a:pt x="32" y="3"/>
                    </a:cubicBezTo>
                    <a:cubicBezTo>
                      <a:pt x="33" y="4"/>
                      <a:pt x="33" y="6"/>
                      <a:pt x="33" y="8"/>
                    </a:cubicBezTo>
                    <a:cubicBezTo>
                      <a:pt x="26" y="12"/>
                      <a:pt x="34" y="4"/>
                      <a:pt x="30" y="2"/>
                    </a:cubicBezTo>
                    <a:cubicBezTo>
                      <a:pt x="24" y="6"/>
                      <a:pt x="14" y="7"/>
                      <a:pt x="12" y="2"/>
                    </a:cubicBezTo>
                    <a:cubicBezTo>
                      <a:pt x="13" y="6"/>
                      <a:pt x="9" y="9"/>
                      <a:pt x="6" y="8"/>
                    </a:cubicBezTo>
                    <a:cubicBezTo>
                      <a:pt x="5" y="5"/>
                      <a:pt x="8" y="4"/>
                      <a:pt x="9" y="3"/>
                    </a:cubicBezTo>
                    <a:cubicBezTo>
                      <a:pt x="7" y="2"/>
                      <a:pt x="7" y="0"/>
                      <a:pt x="5" y="1"/>
                    </a:cubicBezTo>
                    <a:cubicBezTo>
                      <a:pt x="6" y="4"/>
                      <a:pt x="4" y="8"/>
                      <a:pt x="0" y="9"/>
                    </a:cubicBezTo>
                    <a:cubicBezTo>
                      <a:pt x="7" y="15"/>
                      <a:pt x="15" y="5"/>
                      <a:pt x="21" y="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02" name="Freeform 1392"/>
              <p:cNvSpPr>
                <a:spLocks/>
              </p:cNvSpPr>
              <p:nvPr/>
            </p:nvSpPr>
            <p:spPr bwMode="auto">
              <a:xfrm>
                <a:off x="3464" y="2839"/>
                <a:ext cx="3" cy="2"/>
              </a:xfrm>
              <a:custGeom>
                <a:avLst/>
                <a:gdLst>
                  <a:gd name="T0" fmla="*/ 2 w 3"/>
                  <a:gd name="T1" fmla="*/ 2 h 2"/>
                  <a:gd name="T2" fmla="*/ 3 w 3"/>
                  <a:gd name="T3" fmla="*/ 1 h 2"/>
                  <a:gd name="T4" fmla="*/ 0 w 3"/>
                  <a:gd name="T5" fmla="*/ 0 h 2"/>
                  <a:gd name="T6" fmla="*/ 2 w 3"/>
                  <a:gd name="T7" fmla="*/ 2 h 2"/>
                </a:gdLst>
                <a:ahLst/>
                <a:cxnLst>
                  <a:cxn ang="0">
                    <a:pos x="T0" y="T1"/>
                  </a:cxn>
                  <a:cxn ang="0">
                    <a:pos x="T2" y="T3"/>
                  </a:cxn>
                  <a:cxn ang="0">
                    <a:pos x="T4" y="T5"/>
                  </a:cxn>
                  <a:cxn ang="0">
                    <a:pos x="T6" y="T7"/>
                  </a:cxn>
                </a:cxnLst>
                <a:rect l="0" t="0" r="r" b="b"/>
                <a:pathLst>
                  <a:path w="3" h="2">
                    <a:moveTo>
                      <a:pt x="2" y="2"/>
                    </a:moveTo>
                    <a:lnTo>
                      <a:pt x="3" y="1"/>
                    </a:lnTo>
                    <a:lnTo>
                      <a:pt x="0" y="0"/>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03" name="Freeform 1393"/>
              <p:cNvSpPr>
                <a:spLocks/>
              </p:cNvSpPr>
              <p:nvPr/>
            </p:nvSpPr>
            <p:spPr bwMode="auto">
              <a:xfrm>
                <a:off x="4092" y="2964"/>
                <a:ext cx="2" cy="3"/>
              </a:xfrm>
              <a:custGeom>
                <a:avLst/>
                <a:gdLst>
                  <a:gd name="T0" fmla="*/ 2 w 2"/>
                  <a:gd name="T1" fmla="*/ 2 h 3"/>
                  <a:gd name="T2" fmla="*/ 1 w 2"/>
                  <a:gd name="T3" fmla="*/ 0 h 3"/>
                  <a:gd name="T4" fmla="*/ 0 w 2"/>
                  <a:gd name="T5" fmla="*/ 3 h 3"/>
                  <a:gd name="T6" fmla="*/ 2 w 2"/>
                  <a:gd name="T7" fmla="*/ 2 h 3"/>
                </a:gdLst>
                <a:ahLst/>
                <a:cxnLst>
                  <a:cxn ang="0">
                    <a:pos x="T0" y="T1"/>
                  </a:cxn>
                  <a:cxn ang="0">
                    <a:pos x="T2" y="T3"/>
                  </a:cxn>
                  <a:cxn ang="0">
                    <a:pos x="T4" y="T5"/>
                  </a:cxn>
                  <a:cxn ang="0">
                    <a:pos x="T6" y="T7"/>
                  </a:cxn>
                </a:cxnLst>
                <a:rect l="0" t="0" r="r" b="b"/>
                <a:pathLst>
                  <a:path w="2" h="3">
                    <a:moveTo>
                      <a:pt x="2" y="2"/>
                    </a:moveTo>
                    <a:lnTo>
                      <a:pt x="1" y="0"/>
                    </a:lnTo>
                    <a:lnTo>
                      <a:pt x="0" y="3"/>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04" name="Freeform 1394"/>
              <p:cNvSpPr>
                <a:spLocks/>
              </p:cNvSpPr>
              <p:nvPr/>
            </p:nvSpPr>
            <p:spPr bwMode="auto">
              <a:xfrm>
                <a:off x="4082" y="2954"/>
                <a:ext cx="11" cy="14"/>
              </a:xfrm>
              <a:custGeom>
                <a:avLst/>
                <a:gdLst>
                  <a:gd name="T0" fmla="*/ 4 w 12"/>
                  <a:gd name="T1" fmla="*/ 0 h 16"/>
                  <a:gd name="T2" fmla="*/ 1 w 12"/>
                  <a:gd name="T3" fmla="*/ 1 h 16"/>
                  <a:gd name="T4" fmla="*/ 6 w 12"/>
                  <a:gd name="T5" fmla="*/ 16 h 16"/>
                  <a:gd name="T6" fmla="*/ 11 w 12"/>
                  <a:gd name="T7" fmla="*/ 7 h 16"/>
                  <a:gd name="T8" fmla="*/ 6 w 12"/>
                  <a:gd name="T9" fmla="*/ 10 h 16"/>
                  <a:gd name="T10" fmla="*/ 10 w 12"/>
                  <a:gd name="T11" fmla="*/ 3 h 16"/>
                  <a:gd name="T12" fmla="*/ 4 w 12"/>
                  <a:gd name="T13" fmla="*/ 4 h 16"/>
                  <a:gd name="T14" fmla="*/ 4 w 12"/>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6">
                    <a:moveTo>
                      <a:pt x="4" y="0"/>
                    </a:moveTo>
                    <a:cubicBezTo>
                      <a:pt x="1" y="1"/>
                      <a:pt x="1" y="1"/>
                      <a:pt x="1" y="1"/>
                    </a:cubicBezTo>
                    <a:cubicBezTo>
                      <a:pt x="3" y="11"/>
                      <a:pt x="0" y="8"/>
                      <a:pt x="6" y="16"/>
                    </a:cubicBezTo>
                    <a:cubicBezTo>
                      <a:pt x="8" y="14"/>
                      <a:pt x="12" y="11"/>
                      <a:pt x="11" y="7"/>
                    </a:cubicBezTo>
                    <a:cubicBezTo>
                      <a:pt x="10" y="7"/>
                      <a:pt x="8" y="11"/>
                      <a:pt x="6" y="10"/>
                    </a:cubicBezTo>
                    <a:cubicBezTo>
                      <a:pt x="7" y="7"/>
                      <a:pt x="9" y="7"/>
                      <a:pt x="10" y="3"/>
                    </a:cubicBezTo>
                    <a:cubicBezTo>
                      <a:pt x="7" y="0"/>
                      <a:pt x="8" y="6"/>
                      <a:pt x="4" y="4"/>
                    </a:cubicBezTo>
                    <a:lnTo>
                      <a:pt x="4"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05" name="Freeform 1395"/>
              <p:cNvSpPr>
                <a:spLocks/>
              </p:cNvSpPr>
              <p:nvPr/>
            </p:nvSpPr>
            <p:spPr bwMode="auto">
              <a:xfrm>
                <a:off x="4082" y="2959"/>
                <a:ext cx="1" cy="4"/>
              </a:xfrm>
              <a:custGeom>
                <a:avLst/>
                <a:gdLst>
                  <a:gd name="T0" fmla="*/ 1 w 2"/>
                  <a:gd name="T1" fmla="*/ 5 h 5"/>
                  <a:gd name="T2" fmla="*/ 2 w 2"/>
                  <a:gd name="T3" fmla="*/ 0 h 5"/>
                  <a:gd name="T4" fmla="*/ 1 w 2"/>
                  <a:gd name="T5" fmla="*/ 5 h 5"/>
                </a:gdLst>
                <a:ahLst/>
                <a:cxnLst>
                  <a:cxn ang="0">
                    <a:pos x="T0" y="T1"/>
                  </a:cxn>
                  <a:cxn ang="0">
                    <a:pos x="T2" y="T3"/>
                  </a:cxn>
                  <a:cxn ang="0">
                    <a:pos x="T4" y="T5"/>
                  </a:cxn>
                </a:cxnLst>
                <a:rect l="0" t="0" r="r" b="b"/>
                <a:pathLst>
                  <a:path w="2" h="5">
                    <a:moveTo>
                      <a:pt x="1" y="5"/>
                    </a:moveTo>
                    <a:cubicBezTo>
                      <a:pt x="2" y="0"/>
                      <a:pt x="2" y="0"/>
                      <a:pt x="2" y="0"/>
                    </a:cubicBezTo>
                    <a:cubicBezTo>
                      <a:pt x="1" y="2"/>
                      <a:pt x="0" y="4"/>
                      <a:pt x="1"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06" name="Freeform 1396"/>
              <p:cNvSpPr>
                <a:spLocks/>
              </p:cNvSpPr>
              <p:nvPr/>
            </p:nvSpPr>
            <p:spPr bwMode="auto">
              <a:xfrm>
                <a:off x="4078" y="2960"/>
                <a:ext cx="3" cy="6"/>
              </a:xfrm>
              <a:custGeom>
                <a:avLst/>
                <a:gdLst>
                  <a:gd name="T0" fmla="*/ 3 w 3"/>
                  <a:gd name="T1" fmla="*/ 4 h 6"/>
                  <a:gd name="T2" fmla="*/ 3 w 3"/>
                  <a:gd name="T3" fmla="*/ 0 h 6"/>
                  <a:gd name="T4" fmla="*/ 0 w 3"/>
                  <a:gd name="T5" fmla="*/ 6 h 6"/>
                  <a:gd name="T6" fmla="*/ 3 w 3"/>
                  <a:gd name="T7" fmla="*/ 4 h 6"/>
                </a:gdLst>
                <a:ahLst/>
                <a:cxnLst>
                  <a:cxn ang="0">
                    <a:pos x="T0" y="T1"/>
                  </a:cxn>
                  <a:cxn ang="0">
                    <a:pos x="T2" y="T3"/>
                  </a:cxn>
                  <a:cxn ang="0">
                    <a:pos x="T4" y="T5"/>
                  </a:cxn>
                  <a:cxn ang="0">
                    <a:pos x="T6" y="T7"/>
                  </a:cxn>
                </a:cxnLst>
                <a:rect l="0" t="0" r="r" b="b"/>
                <a:pathLst>
                  <a:path w="3" h="6">
                    <a:moveTo>
                      <a:pt x="3" y="4"/>
                    </a:moveTo>
                    <a:cubicBezTo>
                      <a:pt x="1" y="4"/>
                      <a:pt x="3" y="0"/>
                      <a:pt x="3" y="0"/>
                    </a:cubicBezTo>
                    <a:cubicBezTo>
                      <a:pt x="0" y="6"/>
                      <a:pt x="0" y="6"/>
                      <a:pt x="0" y="6"/>
                    </a:cubicBezTo>
                    <a:lnTo>
                      <a:pt x="3" y="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07" name="Freeform 1397"/>
              <p:cNvSpPr>
                <a:spLocks/>
              </p:cNvSpPr>
              <p:nvPr/>
            </p:nvSpPr>
            <p:spPr bwMode="auto">
              <a:xfrm>
                <a:off x="4071" y="2963"/>
                <a:ext cx="1" cy="2"/>
              </a:xfrm>
              <a:custGeom>
                <a:avLst/>
                <a:gdLst>
                  <a:gd name="T0" fmla="*/ 1 w 1"/>
                  <a:gd name="T1" fmla="*/ 0 h 2"/>
                  <a:gd name="T2" fmla="*/ 0 w 1"/>
                  <a:gd name="T3" fmla="*/ 1 h 2"/>
                  <a:gd name="T4" fmla="*/ 1 w 1"/>
                  <a:gd name="T5" fmla="*/ 0 h 2"/>
                </a:gdLst>
                <a:ahLst/>
                <a:cxnLst>
                  <a:cxn ang="0">
                    <a:pos x="T0" y="T1"/>
                  </a:cxn>
                  <a:cxn ang="0">
                    <a:pos x="T2" y="T3"/>
                  </a:cxn>
                  <a:cxn ang="0">
                    <a:pos x="T4" y="T5"/>
                  </a:cxn>
                </a:cxnLst>
                <a:rect l="0" t="0" r="r" b="b"/>
                <a:pathLst>
                  <a:path w="1" h="2">
                    <a:moveTo>
                      <a:pt x="1" y="0"/>
                    </a:moveTo>
                    <a:cubicBezTo>
                      <a:pt x="0" y="1"/>
                      <a:pt x="0" y="1"/>
                      <a:pt x="0" y="1"/>
                    </a:cubicBezTo>
                    <a:cubicBezTo>
                      <a:pt x="1" y="2"/>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08" name="Freeform 1398"/>
              <p:cNvSpPr>
                <a:spLocks/>
              </p:cNvSpPr>
              <p:nvPr/>
            </p:nvSpPr>
            <p:spPr bwMode="auto">
              <a:xfrm>
                <a:off x="4069" y="2956"/>
                <a:ext cx="7" cy="10"/>
              </a:xfrm>
              <a:custGeom>
                <a:avLst/>
                <a:gdLst>
                  <a:gd name="T0" fmla="*/ 0 w 9"/>
                  <a:gd name="T1" fmla="*/ 9 h 11"/>
                  <a:gd name="T2" fmla="*/ 3 w 9"/>
                  <a:gd name="T3" fmla="*/ 9 h 11"/>
                  <a:gd name="T4" fmla="*/ 3 w 9"/>
                  <a:gd name="T5" fmla="*/ 9 h 11"/>
                  <a:gd name="T6" fmla="*/ 5 w 9"/>
                  <a:gd name="T7" fmla="*/ 3 h 11"/>
                  <a:gd name="T8" fmla="*/ 9 w 9"/>
                  <a:gd name="T9" fmla="*/ 4 h 11"/>
                  <a:gd name="T10" fmla="*/ 7 w 9"/>
                  <a:gd name="T11" fmla="*/ 0 h 11"/>
                  <a:gd name="T12" fmla="*/ 0 w 9"/>
                  <a:gd name="T13" fmla="*/ 9 h 11"/>
                </a:gdLst>
                <a:ahLst/>
                <a:cxnLst>
                  <a:cxn ang="0">
                    <a:pos x="T0" y="T1"/>
                  </a:cxn>
                  <a:cxn ang="0">
                    <a:pos x="T2" y="T3"/>
                  </a:cxn>
                  <a:cxn ang="0">
                    <a:pos x="T4" y="T5"/>
                  </a:cxn>
                  <a:cxn ang="0">
                    <a:pos x="T6" y="T7"/>
                  </a:cxn>
                  <a:cxn ang="0">
                    <a:pos x="T8" y="T9"/>
                  </a:cxn>
                  <a:cxn ang="0">
                    <a:pos x="T10" y="T11"/>
                  </a:cxn>
                  <a:cxn ang="0">
                    <a:pos x="T12" y="T13"/>
                  </a:cxn>
                </a:cxnLst>
                <a:rect l="0" t="0" r="r" b="b"/>
                <a:pathLst>
                  <a:path w="9" h="11">
                    <a:moveTo>
                      <a:pt x="0" y="9"/>
                    </a:moveTo>
                    <a:cubicBezTo>
                      <a:pt x="1" y="11"/>
                      <a:pt x="2" y="10"/>
                      <a:pt x="3" y="9"/>
                    </a:cubicBezTo>
                    <a:cubicBezTo>
                      <a:pt x="3" y="9"/>
                      <a:pt x="3" y="9"/>
                      <a:pt x="3" y="9"/>
                    </a:cubicBezTo>
                    <a:cubicBezTo>
                      <a:pt x="2" y="7"/>
                      <a:pt x="3" y="2"/>
                      <a:pt x="5" y="3"/>
                    </a:cubicBezTo>
                    <a:cubicBezTo>
                      <a:pt x="8" y="2"/>
                      <a:pt x="7" y="7"/>
                      <a:pt x="9" y="4"/>
                    </a:cubicBezTo>
                    <a:cubicBezTo>
                      <a:pt x="7" y="0"/>
                      <a:pt x="7" y="0"/>
                      <a:pt x="7" y="0"/>
                    </a:cubicBezTo>
                    <a:cubicBezTo>
                      <a:pt x="3" y="0"/>
                      <a:pt x="1" y="7"/>
                      <a:pt x="0"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09" name="Freeform 1399"/>
              <p:cNvSpPr>
                <a:spLocks/>
              </p:cNvSpPr>
              <p:nvPr/>
            </p:nvSpPr>
            <p:spPr bwMode="auto">
              <a:xfrm>
                <a:off x="4072" y="2962"/>
                <a:ext cx="2" cy="1"/>
              </a:xfrm>
              <a:custGeom>
                <a:avLst/>
                <a:gdLst>
                  <a:gd name="T0" fmla="*/ 0 w 2"/>
                  <a:gd name="T1" fmla="*/ 1 h 1"/>
                  <a:gd name="T2" fmla="*/ 2 w 2"/>
                  <a:gd name="T3" fmla="*/ 1 h 1"/>
                  <a:gd name="T4" fmla="*/ 0 w 2"/>
                  <a:gd name="T5" fmla="*/ 1 h 1"/>
                </a:gdLst>
                <a:ahLst/>
                <a:cxnLst>
                  <a:cxn ang="0">
                    <a:pos x="T0" y="T1"/>
                  </a:cxn>
                  <a:cxn ang="0">
                    <a:pos x="T2" y="T3"/>
                  </a:cxn>
                  <a:cxn ang="0">
                    <a:pos x="T4" y="T5"/>
                  </a:cxn>
                </a:cxnLst>
                <a:rect l="0" t="0" r="r" b="b"/>
                <a:pathLst>
                  <a:path w="2" h="1">
                    <a:moveTo>
                      <a:pt x="0" y="1"/>
                    </a:moveTo>
                    <a:cubicBezTo>
                      <a:pt x="2" y="1"/>
                      <a:pt x="2" y="1"/>
                      <a:pt x="2" y="1"/>
                    </a:cubicBezTo>
                    <a:cubicBezTo>
                      <a:pt x="1" y="0"/>
                      <a:pt x="1"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10" name="Freeform 1400"/>
              <p:cNvSpPr>
                <a:spLocks/>
              </p:cNvSpPr>
              <p:nvPr/>
            </p:nvSpPr>
            <p:spPr bwMode="auto">
              <a:xfrm>
                <a:off x="4076" y="2961"/>
                <a:ext cx="1" cy="3"/>
              </a:xfrm>
              <a:custGeom>
                <a:avLst/>
                <a:gdLst>
                  <a:gd name="T0" fmla="*/ 0 w 1"/>
                  <a:gd name="T1" fmla="*/ 3 h 3"/>
                  <a:gd name="T2" fmla="*/ 1 w 1"/>
                  <a:gd name="T3" fmla="*/ 2 h 3"/>
                  <a:gd name="T4" fmla="*/ 1 w 1"/>
                  <a:gd name="T5" fmla="*/ 0 h 3"/>
                  <a:gd name="T6" fmla="*/ 0 w 1"/>
                  <a:gd name="T7" fmla="*/ 3 h 3"/>
                </a:gdLst>
                <a:ahLst/>
                <a:cxnLst>
                  <a:cxn ang="0">
                    <a:pos x="T0" y="T1"/>
                  </a:cxn>
                  <a:cxn ang="0">
                    <a:pos x="T2" y="T3"/>
                  </a:cxn>
                  <a:cxn ang="0">
                    <a:pos x="T4" y="T5"/>
                  </a:cxn>
                  <a:cxn ang="0">
                    <a:pos x="T6" y="T7"/>
                  </a:cxn>
                </a:cxnLst>
                <a:rect l="0" t="0" r="r" b="b"/>
                <a:pathLst>
                  <a:path w="1" h="3">
                    <a:moveTo>
                      <a:pt x="0" y="3"/>
                    </a:moveTo>
                    <a:lnTo>
                      <a:pt x="1" y="2"/>
                    </a:lnTo>
                    <a:lnTo>
                      <a:pt x="1" y="0"/>
                    </a:lnTo>
                    <a:lnTo>
                      <a:pt x="0"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11" name="Freeform 1401"/>
              <p:cNvSpPr>
                <a:spLocks/>
              </p:cNvSpPr>
              <p:nvPr/>
            </p:nvSpPr>
            <p:spPr bwMode="auto">
              <a:xfrm>
                <a:off x="4059" y="2953"/>
                <a:ext cx="8" cy="12"/>
              </a:xfrm>
              <a:custGeom>
                <a:avLst/>
                <a:gdLst>
                  <a:gd name="T0" fmla="*/ 3 w 9"/>
                  <a:gd name="T1" fmla="*/ 12 h 13"/>
                  <a:gd name="T2" fmla="*/ 9 w 9"/>
                  <a:gd name="T3" fmla="*/ 8 h 13"/>
                  <a:gd name="T4" fmla="*/ 5 w 9"/>
                  <a:gd name="T5" fmla="*/ 0 h 13"/>
                  <a:gd name="T6" fmla="*/ 1 w 9"/>
                  <a:gd name="T7" fmla="*/ 2 h 13"/>
                  <a:gd name="T8" fmla="*/ 3 w 9"/>
                  <a:gd name="T9" fmla="*/ 12 h 13"/>
                </a:gdLst>
                <a:ahLst/>
                <a:cxnLst>
                  <a:cxn ang="0">
                    <a:pos x="T0" y="T1"/>
                  </a:cxn>
                  <a:cxn ang="0">
                    <a:pos x="T2" y="T3"/>
                  </a:cxn>
                  <a:cxn ang="0">
                    <a:pos x="T4" y="T5"/>
                  </a:cxn>
                  <a:cxn ang="0">
                    <a:pos x="T6" y="T7"/>
                  </a:cxn>
                  <a:cxn ang="0">
                    <a:pos x="T8" y="T9"/>
                  </a:cxn>
                </a:cxnLst>
                <a:rect l="0" t="0" r="r" b="b"/>
                <a:pathLst>
                  <a:path w="9" h="13">
                    <a:moveTo>
                      <a:pt x="3" y="12"/>
                    </a:moveTo>
                    <a:cubicBezTo>
                      <a:pt x="4" y="6"/>
                      <a:pt x="9" y="13"/>
                      <a:pt x="9" y="8"/>
                    </a:cubicBezTo>
                    <a:cubicBezTo>
                      <a:pt x="6" y="8"/>
                      <a:pt x="4" y="4"/>
                      <a:pt x="5" y="0"/>
                    </a:cubicBezTo>
                    <a:cubicBezTo>
                      <a:pt x="1" y="2"/>
                      <a:pt x="1" y="2"/>
                      <a:pt x="1" y="2"/>
                    </a:cubicBezTo>
                    <a:cubicBezTo>
                      <a:pt x="0" y="4"/>
                      <a:pt x="1" y="9"/>
                      <a:pt x="3" y="1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12" name="Freeform 1402"/>
              <p:cNvSpPr>
                <a:spLocks/>
              </p:cNvSpPr>
              <p:nvPr/>
            </p:nvSpPr>
            <p:spPr bwMode="auto">
              <a:xfrm>
                <a:off x="4056" y="2950"/>
                <a:ext cx="1" cy="1"/>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13" name="Freeform 1403"/>
              <p:cNvSpPr>
                <a:spLocks/>
              </p:cNvSpPr>
              <p:nvPr/>
            </p:nvSpPr>
            <p:spPr bwMode="auto">
              <a:xfrm>
                <a:off x="4042" y="2947"/>
                <a:ext cx="15" cy="14"/>
              </a:xfrm>
              <a:custGeom>
                <a:avLst/>
                <a:gdLst>
                  <a:gd name="T0" fmla="*/ 0 w 18"/>
                  <a:gd name="T1" fmla="*/ 15 h 17"/>
                  <a:gd name="T2" fmla="*/ 8 w 18"/>
                  <a:gd name="T3" fmla="*/ 8 h 17"/>
                  <a:gd name="T4" fmla="*/ 5 w 18"/>
                  <a:gd name="T5" fmla="*/ 13 h 17"/>
                  <a:gd name="T6" fmla="*/ 12 w 18"/>
                  <a:gd name="T7" fmla="*/ 11 h 17"/>
                  <a:gd name="T8" fmla="*/ 9 w 18"/>
                  <a:gd name="T9" fmla="*/ 16 h 17"/>
                  <a:gd name="T10" fmla="*/ 15 w 18"/>
                  <a:gd name="T11" fmla="*/ 11 h 17"/>
                  <a:gd name="T12" fmla="*/ 18 w 18"/>
                  <a:gd name="T13" fmla="*/ 15 h 17"/>
                  <a:gd name="T14" fmla="*/ 18 w 18"/>
                  <a:gd name="T15" fmla="*/ 8 h 17"/>
                  <a:gd name="T16" fmla="*/ 14 w 18"/>
                  <a:gd name="T17" fmla="*/ 9 h 17"/>
                  <a:gd name="T18" fmla="*/ 16 w 18"/>
                  <a:gd name="T19" fmla="*/ 5 h 17"/>
                  <a:gd name="T20" fmla="*/ 6 w 18"/>
                  <a:gd name="T21" fmla="*/ 0 h 17"/>
                  <a:gd name="T22" fmla="*/ 0 w 18"/>
                  <a:gd name="T23"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17">
                    <a:moveTo>
                      <a:pt x="0" y="15"/>
                    </a:moveTo>
                    <a:cubicBezTo>
                      <a:pt x="8" y="8"/>
                      <a:pt x="8" y="8"/>
                      <a:pt x="8" y="8"/>
                    </a:cubicBezTo>
                    <a:cubicBezTo>
                      <a:pt x="7" y="10"/>
                      <a:pt x="7" y="12"/>
                      <a:pt x="5" y="13"/>
                    </a:cubicBezTo>
                    <a:cubicBezTo>
                      <a:pt x="9" y="14"/>
                      <a:pt x="9" y="10"/>
                      <a:pt x="12" y="11"/>
                    </a:cubicBezTo>
                    <a:cubicBezTo>
                      <a:pt x="13" y="17"/>
                      <a:pt x="7" y="11"/>
                      <a:pt x="9" y="16"/>
                    </a:cubicBezTo>
                    <a:cubicBezTo>
                      <a:pt x="11" y="16"/>
                      <a:pt x="14" y="16"/>
                      <a:pt x="15" y="11"/>
                    </a:cubicBezTo>
                    <a:cubicBezTo>
                      <a:pt x="18" y="15"/>
                      <a:pt x="18" y="15"/>
                      <a:pt x="18" y="15"/>
                    </a:cubicBezTo>
                    <a:cubicBezTo>
                      <a:pt x="18" y="8"/>
                      <a:pt x="18" y="8"/>
                      <a:pt x="18" y="8"/>
                    </a:cubicBezTo>
                    <a:cubicBezTo>
                      <a:pt x="16" y="7"/>
                      <a:pt x="15" y="14"/>
                      <a:pt x="14" y="9"/>
                    </a:cubicBezTo>
                    <a:cubicBezTo>
                      <a:pt x="14" y="6"/>
                      <a:pt x="15" y="6"/>
                      <a:pt x="16" y="5"/>
                    </a:cubicBezTo>
                    <a:cubicBezTo>
                      <a:pt x="14" y="6"/>
                      <a:pt x="10" y="0"/>
                      <a:pt x="6" y="0"/>
                    </a:cubicBezTo>
                    <a:cubicBezTo>
                      <a:pt x="2" y="1"/>
                      <a:pt x="3" y="12"/>
                      <a:pt x="0" y="1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14" name="Freeform 1404"/>
              <p:cNvSpPr>
                <a:spLocks/>
              </p:cNvSpPr>
              <p:nvPr/>
            </p:nvSpPr>
            <p:spPr bwMode="auto">
              <a:xfrm>
                <a:off x="4041" y="2951"/>
                <a:ext cx="0" cy="2"/>
              </a:xfrm>
              <a:custGeom>
                <a:avLst/>
                <a:gdLst>
                  <a:gd name="T0" fmla="*/ 2 h 2"/>
                  <a:gd name="T1" fmla="*/ 0 h 2"/>
                  <a:gd name="T2" fmla="*/ 2 h 2"/>
                  <a:gd name="T3" fmla="*/ 2 h 2"/>
                </a:gdLst>
                <a:ahLst/>
                <a:cxnLst>
                  <a:cxn ang="0">
                    <a:pos x="0" y="T0"/>
                  </a:cxn>
                  <a:cxn ang="0">
                    <a:pos x="0" y="T1"/>
                  </a:cxn>
                  <a:cxn ang="0">
                    <a:pos x="0" y="T2"/>
                  </a:cxn>
                  <a:cxn ang="0">
                    <a:pos x="0" y="T3"/>
                  </a:cxn>
                </a:cxnLst>
                <a:rect l="0" t="0" r="r" b="b"/>
                <a:pathLst>
                  <a:path h="2">
                    <a:moveTo>
                      <a:pt x="0" y="2"/>
                    </a:moveTo>
                    <a:lnTo>
                      <a:pt x="0" y="0"/>
                    </a:lnTo>
                    <a:lnTo>
                      <a:pt x="0" y="2"/>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15" name="Freeform 1405"/>
              <p:cNvSpPr>
                <a:spLocks/>
              </p:cNvSpPr>
              <p:nvPr/>
            </p:nvSpPr>
            <p:spPr bwMode="auto">
              <a:xfrm>
                <a:off x="4025" y="2946"/>
                <a:ext cx="14" cy="15"/>
              </a:xfrm>
              <a:custGeom>
                <a:avLst/>
                <a:gdLst>
                  <a:gd name="T0" fmla="*/ 10 w 16"/>
                  <a:gd name="T1" fmla="*/ 17 h 18"/>
                  <a:gd name="T2" fmla="*/ 14 w 16"/>
                  <a:gd name="T3" fmla="*/ 13 h 18"/>
                  <a:gd name="T4" fmla="*/ 15 w 16"/>
                  <a:gd name="T5" fmla="*/ 16 h 18"/>
                  <a:gd name="T6" fmla="*/ 16 w 16"/>
                  <a:gd name="T7" fmla="*/ 11 h 18"/>
                  <a:gd name="T8" fmla="*/ 8 w 16"/>
                  <a:gd name="T9" fmla="*/ 13 h 18"/>
                  <a:gd name="T10" fmla="*/ 6 w 16"/>
                  <a:gd name="T11" fmla="*/ 5 h 18"/>
                  <a:gd name="T12" fmla="*/ 10 w 16"/>
                  <a:gd name="T13" fmla="*/ 7 h 18"/>
                  <a:gd name="T14" fmla="*/ 0 w 16"/>
                  <a:gd name="T15" fmla="*/ 8 h 18"/>
                  <a:gd name="T16" fmla="*/ 2 w 16"/>
                  <a:gd name="T17" fmla="*/ 10 h 18"/>
                  <a:gd name="T18" fmla="*/ 0 w 16"/>
                  <a:gd name="T19" fmla="*/ 11 h 18"/>
                  <a:gd name="T20" fmla="*/ 10 w 16"/>
                  <a:gd name="T21"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18">
                    <a:moveTo>
                      <a:pt x="10" y="17"/>
                    </a:moveTo>
                    <a:cubicBezTo>
                      <a:pt x="14" y="13"/>
                      <a:pt x="14" y="13"/>
                      <a:pt x="14" y="13"/>
                    </a:cubicBezTo>
                    <a:cubicBezTo>
                      <a:pt x="14" y="13"/>
                      <a:pt x="14" y="15"/>
                      <a:pt x="15" y="16"/>
                    </a:cubicBezTo>
                    <a:cubicBezTo>
                      <a:pt x="15" y="14"/>
                      <a:pt x="16" y="12"/>
                      <a:pt x="16" y="11"/>
                    </a:cubicBezTo>
                    <a:cubicBezTo>
                      <a:pt x="14" y="5"/>
                      <a:pt x="11" y="12"/>
                      <a:pt x="8" y="13"/>
                    </a:cubicBezTo>
                    <a:cubicBezTo>
                      <a:pt x="3" y="11"/>
                      <a:pt x="9" y="10"/>
                      <a:pt x="6" y="5"/>
                    </a:cubicBezTo>
                    <a:cubicBezTo>
                      <a:pt x="8" y="5"/>
                      <a:pt x="8" y="6"/>
                      <a:pt x="10" y="7"/>
                    </a:cubicBezTo>
                    <a:cubicBezTo>
                      <a:pt x="7" y="0"/>
                      <a:pt x="2" y="6"/>
                      <a:pt x="0" y="8"/>
                    </a:cubicBezTo>
                    <a:cubicBezTo>
                      <a:pt x="1" y="8"/>
                      <a:pt x="1" y="10"/>
                      <a:pt x="2" y="10"/>
                    </a:cubicBezTo>
                    <a:cubicBezTo>
                      <a:pt x="0" y="11"/>
                      <a:pt x="0" y="11"/>
                      <a:pt x="0" y="11"/>
                    </a:cubicBezTo>
                    <a:cubicBezTo>
                      <a:pt x="2" y="16"/>
                      <a:pt x="4" y="18"/>
                      <a:pt x="10"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16" name="Freeform 1406"/>
              <p:cNvSpPr>
                <a:spLocks/>
              </p:cNvSpPr>
              <p:nvPr/>
            </p:nvSpPr>
            <p:spPr bwMode="auto">
              <a:xfrm>
                <a:off x="4038" y="2959"/>
                <a:ext cx="2" cy="3"/>
              </a:xfrm>
              <a:custGeom>
                <a:avLst/>
                <a:gdLst>
                  <a:gd name="T0" fmla="*/ 2 w 2"/>
                  <a:gd name="T1" fmla="*/ 1 h 3"/>
                  <a:gd name="T2" fmla="*/ 0 w 2"/>
                  <a:gd name="T3" fmla="*/ 0 h 3"/>
                  <a:gd name="T4" fmla="*/ 2 w 2"/>
                  <a:gd name="T5" fmla="*/ 1 h 3"/>
                </a:gdLst>
                <a:ahLst/>
                <a:cxnLst>
                  <a:cxn ang="0">
                    <a:pos x="T0" y="T1"/>
                  </a:cxn>
                  <a:cxn ang="0">
                    <a:pos x="T2" y="T3"/>
                  </a:cxn>
                  <a:cxn ang="0">
                    <a:pos x="T4" y="T5"/>
                  </a:cxn>
                </a:cxnLst>
                <a:rect l="0" t="0" r="r" b="b"/>
                <a:pathLst>
                  <a:path w="2" h="3">
                    <a:moveTo>
                      <a:pt x="2" y="1"/>
                    </a:moveTo>
                    <a:cubicBezTo>
                      <a:pt x="0" y="1"/>
                      <a:pt x="0" y="1"/>
                      <a:pt x="0" y="0"/>
                    </a:cubicBezTo>
                    <a:cubicBezTo>
                      <a:pt x="0" y="2"/>
                      <a:pt x="1" y="3"/>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117" name="Freeform 1407"/>
              <p:cNvSpPr>
                <a:spLocks/>
              </p:cNvSpPr>
              <p:nvPr/>
            </p:nvSpPr>
            <p:spPr bwMode="auto">
              <a:xfrm>
                <a:off x="4025" y="2952"/>
                <a:ext cx="0"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0" y="1"/>
                      <a:pt x="0" y="1"/>
                      <a:pt x="1" y="1"/>
                    </a:cubicBezTo>
                    <a:cubicBezTo>
                      <a:pt x="1" y="0"/>
                      <a:pt x="0"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grpSp>
        <p:grpSp>
          <p:nvGrpSpPr>
            <p:cNvPr id="665" name="Group 1609"/>
            <p:cNvGrpSpPr>
              <a:grpSpLocks/>
            </p:cNvGrpSpPr>
            <p:nvPr/>
          </p:nvGrpSpPr>
          <p:grpSpPr bwMode="auto">
            <a:xfrm>
              <a:off x="3323" y="1923"/>
              <a:ext cx="931" cy="1334"/>
              <a:chOff x="3323" y="1923"/>
              <a:chExt cx="931" cy="1334"/>
            </a:xfrm>
          </p:grpSpPr>
          <p:sp>
            <p:nvSpPr>
              <p:cNvPr id="718" name="Freeform 1409"/>
              <p:cNvSpPr>
                <a:spLocks/>
              </p:cNvSpPr>
              <p:nvPr/>
            </p:nvSpPr>
            <p:spPr bwMode="auto">
              <a:xfrm>
                <a:off x="4024" y="2958"/>
                <a:ext cx="2" cy="2"/>
              </a:xfrm>
              <a:custGeom>
                <a:avLst/>
                <a:gdLst>
                  <a:gd name="T0" fmla="*/ 3 w 3"/>
                  <a:gd name="T1" fmla="*/ 1 h 3"/>
                  <a:gd name="T2" fmla="*/ 0 w 3"/>
                  <a:gd name="T3" fmla="*/ 0 h 3"/>
                  <a:gd name="T4" fmla="*/ 1 w 3"/>
                  <a:gd name="T5" fmla="*/ 3 h 3"/>
                  <a:gd name="T6" fmla="*/ 3 w 3"/>
                  <a:gd name="T7" fmla="*/ 1 h 3"/>
                </a:gdLst>
                <a:ahLst/>
                <a:cxnLst>
                  <a:cxn ang="0">
                    <a:pos x="T0" y="T1"/>
                  </a:cxn>
                  <a:cxn ang="0">
                    <a:pos x="T2" y="T3"/>
                  </a:cxn>
                  <a:cxn ang="0">
                    <a:pos x="T4" y="T5"/>
                  </a:cxn>
                  <a:cxn ang="0">
                    <a:pos x="T6" y="T7"/>
                  </a:cxn>
                </a:cxnLst>
                <a:rect l="0" t="0" r="r" b="b"/>
                <a:pathLst>
                  <a:path w="3" h="3">
                    <a:moveTo>
                      <a:pt x="3" y="1"/>
                    </a:moveTo>
                    <a:cubicBezTo>
                      <a:pt x="0" y="0"/>
                      <a:pt x="0" y="0"/>
                      <a:pt x="0" y="0"/>
                    </a:cubicBezTo>
                    <a:cubicBezTo>
                      <a:pt x="1" y="3"/>
                      <a:pt x="1" y="3"/>
                      <a:pt x="1" y="3"/>
                    </a:cubicBezTo>
                    <a:cubicBezTo>
                      <a:pt x="2" y="3"/>
                      <a:pt x="3" y="2"/>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19" name="Freeform 1410"/>
              <p:cNvSpPr>
                <a:spLocks/>
              </p:cNvSpPr>
              <p:nvPr/>
            </p:nvSpPr>
            <p:spPr bwMode="auto">
              <a:xfrm>
                <a:off x="3931" y="2947"/>
                <a:ext cx="92" cy="19"/>
              </a:xfrm>
              <a:custGeom>
                <a:avLst/>
                <a:gdLst>
                  <a:gd name="T0" fmla="*/ 0 w 107"/>
                  <a:gd name="T1" fmla="*/ 7 h 22"/>
                  <a:gd name="T2" fmla="*/ 4 w 107"/>
                  <a:gd name="T3" fmla="*/ 10 h 22"/>
                  <a:gd name="T4" fmla="*/ 0 w 107"/>
                  <a:gd name="T5" fmla="*/ 15 h 22"/>
                  <a:gd name="T6" fmla="*/ 1 w 107"/>
                  <a:gd name="T7" fmla="*/ 22 h 22"/>
                  <a:gd name="T8" fmla="*/ 9 w 107"/>
                  <a:gd name="T9" fmla="*/ 18 h 22"/>
                  <a:gd name="T10" fmla="*/ 9 w 107"/>
                  <a:gd name="T11" fmla="*/ 22 h 22"/>
                  <a:gd name="T12" fmla="*/ 25 w 107"/>
                  <a:gd name="T13" fmla="*/ 18 h 22"/>
                  <a:gd name="T14" fmla="*/ 36 w 107"/>
                  <a:gd name="T15" fmla="*/ 16 h 22"/>
                  <a:gd name="T16" fmla="*/ 81 w 107"/>
                  <a:gd name="T17" fmla="*/ 16 h 22"/>
                  <a:gd name="T18" fmla="*/ 83 w 107"/>
                  <a:gd name="T19" fmla="*/ 10 h 22"/>
                  <a:gd name="T20" fmla="*/ 86 w 107"/>
                  <a:gd name="T21" fmla="*/ 14 h 22"/>
                  <a:gd name="T22" fmla="*/ 83 w 107"/>
                  <a:gd name="T23" fmla="*/ 14 h 22"/>
                  <a:gd name="T24" fmla="*/ 96 w 107"/>
                  <a:gd name="T25" fmla="*/ 15 h 22"/>
                  <a:gd name="T26" fmla="*/ 96 w 107"/>
                  <a:gd name="T27" fmla="*/ 8 h 22"/>
                  <a:gd name="T28" fmla="*/ 102 w 107"/>
                  <a:gd name="T29" fmla="*/ 16 h 22"/>
                  <a:gd name="T30" fmla="*/ 106 w 107"/>
                  <a:gd name="T31" fmla="*/ 11 h 22"/>
                  <a:gd name="T32" fmla="*/ 102 w 107"/>
                  <a:gd name="T33" fmla="*/ 5 h 22"/>
                  <a:gd name="T34" fmla="*/ 105 w 107"/>
                  <a:gd name="T35" fmla="*/ 2 h 22"/>
                  <a:gd name="T36" fmla="*/ 76 w 107"/>
                  <a:gd name="T37" fmla="*/ 12 h 22"/>
                  <a:gd name="T38" fmla="*/ 77 w 107"/>
                  <a:gd name="T39" fmla="*/ 8 h 22"/>
                  <a:gd name="T40" fmla="*/ 59 w 107"/>
                  <a:gd name="T41" fmla="*/ 5 h 22"/>
                  <a:gd name="T42" fmla="*/ 53 w 107"/>
                  <a:gd name="T43" fmla="*/ 11 h 22"/>
                  <a:gd name="T44" fmla="*/ 49 w 107"/>
                  <a:gd name="T45" fmla="*/ 9 h 22"/>
                  <a:gd name="T46" fmla="*/ 49 w 107"/>
                  <a:gd name="T47" fmla="*/ 12 h 22"/>
                  <a:gd name="T48" fmla="*/ 43 w 107"/>
                  <a:gd name="T49" fmla="*/ 8 h 22"/>
                  <a:gd name="T50" fmla="*/ 42 w 107"/>
                  <a:gd name="T51" fmla="*/ 16 h 22"/>
                  <a:gd name="T52" fmla="*/ 31 w 107"/>
                  <a:gd name="T53" fmla="*/ 5 h 22"/>
                  <a:gd name="T54" fmla="*/ 33 w 107"/>
                  <a:gd name="T55" fmla="*/ 9 h 22"/>
                  <a:gd name="T56" fmla="*/ 31 w 107"/>
                  <a:gd name="T57" fmla="*/ 13 h 22"/>
                  <a:gd name="T58" fmla="*/ 29 w 107"/>
                  <a:gd name="T59" fmla="*/ 6 h 22"/>
                  <a:gd name="T60" fmla="*/ 21 w 107"/>
                  <a:gd name="T61" fmla="*/ 11 h 22"/>
                  <a:gd name="T62" fmla="*/ 22 w 107"/>
                  <a:gd name="T63" fmla="*/ 15 h 22"/>
                  <a:gd name="T64" fmla="*/ 11 w 107"/>
                  <a:gd name="T65" fmla="*/ 13 h 22"/>
                  <a:gd name="T66" fmla="*/ 16 w 107"/>
                  <a:gd name="T67" fmla="*/ 7 h 22"/>
                  <a:gd name="T68" fmla="*/ 12 w 107"/>
                  <a:gd name="T69" fmla="*/ 4 h 22"/>
                  <a:gd name="T70" fmla="*/ 5 w 107"/>
                  <a:gd name="T71" fmla="*/ 13 h 22"/>
                  <a:gd name="T72" fmla="*/ 0 w 107"/>
                  <a:gd name="T73"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7" h="22">
                    <a:moveTo>
                      <a:pt x="0" y="7"/>
                    </a:moveTo>
                    <a:cubicBezTo>
                      <a:pt x="1" y="9"/>
                      <a:pt x="2" y="10"/>
                      <a:pt x="4" y="10"/>
                    </a:cubicBezTo>
                    <a:cubicBezTo>
                      <a:pt x="4" y="13"/>
                      <a:pt x="1" y="13"/>
                      <a:pt x="0" y="15"/>
                    </a:cubicBezTo>
                    <a:cubicBezTo>
                      <a:pt x="3" y="17"/>
                      <a:pt x="0" y="18"/>
                      <a:pt x="1" y="22"/>
                    </a:cubicBezTo>
                    <a:cubicBezTo>
                      <a:pt x="4" y="22"/>
                      <a:pt x="5" y="17"/>
                      <a:pt x="9" y="18"/>
                    </a:cubicBezTo>
                    <a:cubicBezTo>
                      <a:pt x="9" y="22"/>
                      <a:pt x="9" y="22"/>
                      <a:pt x="9" y="22"/>
                    </a:cubicBezTo>
                    <a:cubicBezTo>
                      <a:pt x="14" y="19"/>
                      <a:pt x="21" y="16"/>
                      <a:pt x="25" y="18"/>
                    </a:cubicBezTo>
                    <a:cubicBezTo>
                      <a:pt x="29" y="20"/>
                      <a:pt x="32" y="18"/>
                      <a:pt x="36" y="16"/>
                    </a:cubicBezTo>
                    <a:cubicBezTo>
                      <a:pt x="50" y="17"/>
                      <a:pt x="65" y="13"/>
                      <a:pt x="81" y="16"/>
                    </a:cubicBezTo>
                    <a:cubicBezTo>
                      <a:pt x="83" y="10"/>
                      <a:pt x="83" y="10"/>
                      <a:pt x="83" y="10"/>
                    </a:cubicBezTo>
                    <a:cubicBezTo>
                      <a:pt x="84" y="13"/>
                      <a:pt x="87" y="10"/>
                      <a:pt x="86" y="14"/>
                    </a:cubicBezTo>
                    <a:cubicBezTo>
                      <a:pt x="85" y="13"/>
                      <a:pt x="84" y="14"/>
                      <a:pt x="83" y="14"/>
                    </a:cubicBezTo>
                    <a:cubicBezTo>
                      <a:pt x="87" y="19"/>
                      <a:pt x="92" y="13"/>
                      <a:pt x="96" y="15"/>
                    </a:cubicBezTo>
                    <a:cubicBezTo>
                      <a:pt x="96" y="14"/>
                      <a:pt x="95" y="9"/>
                      <a:pt x="96" y="8"/>
                    </a:cubicBezTo>
                    <a:cubicBezTo>
                      <a:pt x="96" y="15"/>
                      <a:pt x="101" y="7"/>
                      <a:pt x="102" y="16"/>
                    </a:cubicBezTo>
                    <a:cubicBezTo>
                      <a:pt x="106" y="18"/>
                      <a:pt x="102" y="9"/>
                      <a:pt x="106" y="11"/>
                    </a:cubicBezTo>
                    <a:cubicBezTo>
                      <a:pt x="107" y="6"/>
                      <a:pt x="102" y="9"/>
                      <a:pt x="102" y="5"/>
                    </a:cubicBezTo>
                    <a:cubicBezTo>
                      <a:pt x="103" y="2"/>
                      <a:pt x="106" y="7"/>
                      <a:pt x="105" y="2"/>
                    </a:cubicBezTo>
                    <a:cubicBezTo>
                      <a:pt x="99" y="0"/>
                      <a:pt x="86" y="9"/>
                      <a:pt x="76" y="12"/>
                    </a:cubicBezTo>
                    <a:cubicBezTo>
                      <a:pt x="77" y="8"/>
                      <a:pt x="77" y="8"/>
                      <a:pt x="77" y="8"/>
                    </a:cubicBezTo>
                    <a:cubicBezTo>
                      <a:pt x="72" y="11"/>
                      <a:pt x="64" y="11"/>
                      <a:pt x="59" y="5"/>
                    </a:cubicBezTo>
                    <a:cubicBezTo>
                      <a:pt x="60" y="8"/>
                      <a:pt x="52" y="3"/>
                      <a:pt x="53" y="11"/>
                    </a:cubicBezTo>
                    <a:cubicBezTo>
                      <a:pt x="51" y="9"/>
                      <a:pt x="51" y="10"/>
                      <a:pt x="49" y="9"/>
                    </a:cubicBezTo>
                    <a:cubicBezTo>
                      <a:pt x="49" y="12"/>
                      <a:pt x="49" y="12"/>
                      <a:pt x="49" y="12"/>
                    </a:cubicBezTo>
                    <a:cubicBezTo>
                      <a:pt x="46" y="12"/>
                      <a:pt x="46" y="8"/>
                      <a:pt x="43" y="8"/>
                    </a:cubicBezTo>
                    <a:cubicBezTo>
                      <a:pt x="45" y="12"/>
                      <a:pt x="43" y="13"/>
                      <a:pt x="42" y="16"/>
                    </a:cubicBezTo>
                    <a:cubicBezTo>
                      <a:pt x="39" y="12"/>
                      <a:pt x="34" y="9"/>
                      <a:pt x="31" y="5"/>
                    </a:cubicBezTo>
                    <a:cubicBezTo>
                      <a:pt x="32" y="7"/>
                      <a:pt x="32" y="8"/>
                      <a:pt x="33" y="9"/>
                    </a:cubicBezTo>
                    <a:cubicBezTo>
                      <a:pt x="31" y="8"/>
                      <a:pt x="31" y="12"/>
                      <a:pt x="31" y="13"/>
                    </a:cubicBezTo>
                    <a:cubicBezTo>
                      <a:pt x="29" y="13"/>
                      <a:pt x="29" y="9"/>
                      <a:pt x="29" y="6"/>
                    </a:cubicBezTo>
                    <a:cubicBezTo>
                      <a:pt x="25" y="5"/>
                      <a:pt x="24" y="14"/>
                      <a:pt x="21" y="11"/>
                    </a:cubicBezTo>
                    <a:cubicBezTo>
                      <a:pt x="22" y="15"/>
                      <a:pt x="22" y="15"/>
                      <a:pt x="22" y="15"/>
                    </a:cubicBezTo>
                    <a:cubicBezTo>
                      <a:pt x="18" y="16"/>
                      <a:pt x="15" y="12"/>
                      <a:pt x="11" y="13"/>
                    </a:cubicBezTo>
                    <a:cubicBezTo>
                      <a:pt x="8" y="8"/>
                      <a:pt x="14" y="9"/>
                      <a:pt x="16" y="7"/>
                    </a:cubicBezTo>
                    <a:cubicBezTo>
                      <a:pt x="15" y="6"/>
                      <a:pt x="13" y="5"/>
                      <a:pt x="12" y="4"/>
                    </a:cubicBezTo>
                    <a:cubicBezTo>
                      <a:pt x="10" y="6"/>
                      <a:pt x="8" y="10"/>
                      <a:pt x="5" y="13"/>
                    </a:cubicBezTo>
                    <a:cubicBezTo>
                      <a:pt x="7" y="7"/>
                      <a:pt x="2" y="7"/>
                      <a:pt x="0" y="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20" name="Freeform 1411"/>
              <p:cNvSpPr>
                <a:spLocks/>
              </p:cNvSpPr>
              <p:nvPr/>
            </p:nvSpPr>
            <p:spPr bwMode="auto">
              <a:xfrm>
                <a:off x="3941" y="2949"/>
                <a:ext cx="1" cy="2"/>
              </a:xfrm>
              <a:custGeom>
                <a:avLst/>
                <a:gdLst>
                  <a:gd name="T0" fmla="*/ 0 w 1"/>
                  <a:gd name="T1" fmla="*/ 2 h 2"/>
                  <a:gd name="T2" fmla="*/ 1 w 1"/>
                  <a:gd name="T3" fmla="*/ 0 h 2"/>
                  <a:gd name="T4" fmla="*/ 0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1" y="0"/>
                    </a:lnTo>
                    <a:lnTo>
                      <a:pt x="0" y="0"/>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21" name="Freeform 1412"/>
              <p:cNvSpPr>
                <a:spLocks/>
              </p:cNvSpPr>
              <p:nvPr/>
            </p:nvSpPr>
            <p:spPr bwMode="auto">
              <a:xfrm>
                <a:off x="3931" y="2953"/>
                <a:ext cx="0" cy="0"/>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1"/>
                      <a:pt x="0"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22" name="Freeform 1413"/>
              <p:cNvSpPr>
                <a:spLocks/>
              </p:cNvSpPr>
              <p:nvPr/>
            </p:nvSpPr>
            <p:spPr bwMode="auto">
              <a:xfrm>
                <a:off x="3951" y="2963"/>
                <a:ext cx="1" cy="1"/>
              </a:xfrm>
              <a:custGeom>
                <a:avLst/>
                <a:gdLst>
                  <a:gd name="T0" fmla="*/ 1 w 1"/>
                  <a:gd name="T1" fmla="*/ 1 h 1"/>
                  <a:gd name="T2" fmla="*/ 1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lnTo>
                      <a:pt x="1" y="0"/>
                    </a:ln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23" name="Freeform 1414"/>
              <p:cNvSpPr>
                <a:spLocks/>
              </p:cNvSpPr>
              <p:nvPr/>
            </p:nvSpPr>
            <p:spPr bwMode="auto">
              <a:xfrm>
                <a:off x="3955" y="2949"/>
                <a:ext cx="2" cy="3"/>
              </a:xfrm>
              <a:custGeom>
                <a:avLst/>
                <a:gdLst>
                  <a:gd name="T0" fmla="*/ 0 w 3"/>
                  <a:gd name="T1" fmla="*/ 0 h 3"/>
                  <a:gd name="T2" fmla="*/ 3 w 3"/>
                  <a:gd name="T3" fmla="*/ 3 h 3"/>
                  <a:gd name="T4" fmla="*/ 0 w 3"/>
                  <a:gd name="T5" fmla="*/ 0 h 3"/>
                </a:gdLst>
                <a:ahLst/>
                <a:cxnLst>
                  <a:cxn ang="0">
                    <a:pos x="T0" y="T1"/>
                  </a:cxn>
                  <a:cxn ang="0">
                    <a:pos x="T2" y="T3"/>
                  </a:cxn>
                  <a:cxn ang="0">
                    <a:pos x="T4" y="T5"/>
                  </a:cxn>
                </a:cxnLst>
                <a:rect l="0" t="0" r="r" b="b"/>
                <a:pathLst>
                  <a:path w="3" h="3">
                    <a:moveTo>
                      <a:pt x="0" y="0"/>
                    </a:moveTo>
                    <a:cubicBezTo>
                      <a:pt x="3" y="3"/>
                      <a:pt x="3" y="3"/>
                      <a:pt x="3" y="3"/>
                    </a:cubicBezTo>
                    <a:cubicBezTo>
                      <a:pt x="3" y="2"/>
                      <a:pt x="2"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24" name="Freeform 1415"/>
              <p:cNvSpPr>
                <a:spLocks/>
              </p:cNvSpPr>
              <p:nvPr/>
            </p:nvSpPr>
            <p:spPr bwMode="auto">
              <a:xfrm>
                <a:off x="3976" y="2949"/>
                <a:ext cx="2" cy="3"/>
              </a:xfrm>
              <a:custGeom>
                <a:avLst/>
                <a:gdLst>
                  <a:gd name="T0" fmla="*/ 1 w 2"/>
                  <a:gd name="T1" fmla="*/ 3 h 3"/>
                  <a:gd name="T2" fmla="*/ 2 w 2"/>
                  <a:gd name="T3" fmla="*/ 0 h 3"/>
                  <a:gd name="T4" fmla="*/ 1 w 2"/>
                  <a:gd name="T5" fmla="*/ 3 h 3"/>
                </a:gdLst>
                <a:ahLst/>
                <a:cxnLst>
                  <a:cxn ang="0">
                    <a:pos x="T0" y="T1"/>
                  </a:cxn>
                  <a:cxn ang="0">
                    <a:pos x="T2" y="T3"/>
                  </a:cxn>
                  <a:cxn ang="0">
                    <a:pos x="T4" y="T5"/>
                  </a:cxn>
                </a:cxnLst>
                <a:rect l="0" t="0" r="r" b="b"/>
                <a:pathLst>
                  <a:path w="2" h="3">
                    <a:moveTo>
                      <a:pt x="1" y="3"/>
                    </a:moveTo>
                    <a:cubicBezTo>
                      <a:pt x="2" y="2"/>
                      <a:pt x="1" y="1"/>
                      <a:pt x="2" y="0"/>
                    </a:cubicBezTo>
                    <a:cubicBezTo>
                      <a:pt x="0" y="0"/>
                      <a:pt x="0" y="1"/>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25" name="Freeform 1416"/>
              <p:cNvSpPr>
                <a:spLocks/>
              </p:cNvSpPr>
              <p:nvPr/>
            </p:nvSpPr>
            <p:spPr bwMode="auto">
              <a:xfrm>
                <a:off x="3933" y="2950"/>
                <a:ext cx="4" cy="2"/>
              </a:xfrm>
              <a:custGeom>
                <a:avLst/>
                <a:gdLst>
                  <a:gd name="T0" fmla="*/ 4 w 4"/>
                  <a:gd name="T1" fmla="*/ 0 h 2"/>
                  <a:gd name="T2" fmla="*/ 1 w 4"/>
                  <a:gd name="T3" fmla="*/ 1 h 2"/>
                  <a:gd name="T4" fmla="*/ 0 w 4"/>
                  <a:gd name="T5" fmla="*/ 2 h 2"/>
                  <a:gd name="T6" fmla="*/ 4 w 4"/>
                  <a:gd name="T7" fmla="*/ 0 h 2"/>
                </a:gdLst>
                <a:ahLst/>
                <a:cxnLst>
                  <a:cxn ang="0">
                    <a:pos x="T0" y="T1"/>
                  </a:cxn>
                  <a:cxn ang="0">
                    <a:pos x="T2" y="T3"/>
                  </a:cxn>
                  <a:cxn ang="0">
                    <a:pos x="T4" y="T5"/>
                  </a:cxn>
                  <a:cxn ang="0">
                    <a:pos x="T6" y="T7"/>
                  </a:cxn>
                </a:cxnLst>
                <a:rect l="0" t="0" r="r" b="b"/>
                <a:pathLst>
                  <a:path w="4" h="2">
                    <a:moveTo>
                      <a:pt x="4" y="0"/>
                    </a:moveTo>
                    <a:lnTo>
                      <a:pt x="1" y="1"/>
                    </a:lnTo>
                    <a:lnTo>
                      <a:pt x="0" y="2"/>
                    </a:lnTo>
                    <a:lnTo>
                      <a:pt x="4"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26" name="Freeform 1417"/>
              <p:cNvSpPr>
                <a:spLocks/>
              </p:cNvSpPr>
              <p:nvPr/>
            </p:nvSpPr>
            <p:spPr bwMode="auto">
              <a:xfrm>
                <a:off x="3878" y="2952"/>
                <a:ext cx="50" cy="21"/>
              </a:xfrm>
              <a:custGeom>
                <a:avLst/>
                <a:gdLst>
                  <a:gd name="T0" fmla="*/ 4 w 58"/>
                  <a:gd name="T1" fmla="*/ 21 h 25"/>
                  <a:gd name="T2" fmla="*/ 15 w 58"/>
                  <a:gd name="T3" fmla="*/ 23 h 25"/>
                  <a:gd name="T4" fmla="*/ 21 w 58"/>
                  <a:gd name="T5" fmla="*/ 12 h 25"/>
                  <a:gd name="T6" fmla="*/ 21 w 58"/>
                  <a:gd name="T7" fmla="*/ 21 h 25"/>
                  <a:gd name="T8" fmla="*/ 40 w 58"/>
                  <a:gd name="T9" fmla="*/ 14 h 25"/>
                  <a:gd name="T10" fmla="*/ 40 w 58"/>
                  <a:gd name="T11" fmla="*/ 17 h 25"/>
                  <a:gd name="T12" fmla="*/ 47 w 58"/>
                  <a:gd name="T13" fmla="*/ 7 h 25"/>
                  <a:gd name="T14" fmla="*/ 48 w 58"/>
                  <a:gd name="T15" fmla="*/ 18 h 25"/>
                  <a:gd name="T16" fmla="*/ 47 w 58"/>
                  <a:gd name="T17" fmla="*/ 19 h 25"/>
                  <a:gd name="T18" fmla="*/ 58 w 58"/>
                  <a:gd name="T19" fmla="*/ 15 h 25"/>
                  <a:gd name="T20" fmla="*/ 58 w 58"/>
                  <a:gd name="T21" fmla="*/ 9 h 25"/>
                  <a:gd name="T22" fmla="*/ 57 w 58"/>
                  <a:gd name="T23" fmla="*/ 3 h 25"/>
                  <a:gd name="T24" fmla="*/ 51 w 58"/>
                  <a:gd name="T25" fmla="*/ 8 h 25"/>
                  <a:gd name="T26" fmla="*/ 50 w 58"/>
                  <a:gd name="T27" fmla="*/ 4 h 25"/>
                  <a:gd name="T28" fmla="*/ 48 w 58"/>
                  <a:gd name="T29" fmla="*/ 7 h 25"/>
                  <a:gd name="T30" fmla="*/ 47 w 58"/>
                  <a:gd name="T31" fmla="*/ 3 h 25"/>
                  <a:gd name="T32" fmla="*/ 42 w 58"/>
                  <a:gd name="T33" fmla="*/ 7 h 25"/>
                  <a:gd name="T34" fmla="*/ 42 w 58"/>
                  <a:gd name="T35" fmla="*/ 5 h 25"/>
                  <a:gd name="T36" fmla="*/ 39 w 58"/>
                  <a:gd name="T37" fmla="*/ 10 h 25"/>
                  <a:gd name="T38" fmla="*/ 37 w 58"/>
                  <a:gd name="T39" fmla="*/ 5 h 25"/>
                  <a:gd name="T40" fmla="*/ 38 w 58"/>
                  <a:gd name="T41" fmla="*/ 9 h 25"/>
                  <a:gd name="T42" fmla="*/ 25 w 58"/>
                  <a:gd name="T43" fmla="*/ 4 h 25"/>
                  <a:gd name="T44" fmla="*/ 24 w 58"/>
                  <a:gd name="T45" fmla="*/ 8 h 25"/>
                  <a:gd name="T46" fmla="*/ 30 w 58"/>
                  <a:gd name="T47" fmla="*/ 4 h 25"/>
                  <a:gd name="T48" fmla="*/ 29 w 58"/>
                  <a:gd name="T49" fmla="*/ 14 h 25"/>
                  <a:gd name="T50" fmla="*/ 21 w 58"/>
                  <a:gd name="T51" fmla="*/ 6 h 25"/>
                  <a:gd name="T52" fmla="*/ 12 w 58"/>
                  <a:gd name="T53" fmla="*/ 9 h 25"/>
                  <a:gd name="T54" fmla="*/ 12 w 58"/>
                  <a:gd name="T55" fmla="*/ 7 h 25"/>
                  <a:gd name="T56" fmla="*/ 6 w 58"/>
                  <a:gd name="T57" fmla="*/ 11 h 25"/>
                  <a:gd name="T58" fmla="*/ 8 w 58"/>
                  <a:gd name="T59" fmla="*/ 12 h 25"/>
                  <a:gd name="T60" fmla="*/ 6 w 58"/>
                  <a:gd name="T61" fmla="*/ 15 h 25"/>
                  <a:gd name="T62" fmla="*/ 6 w 58"/>
                  <a:gd name="T63" fmla="*/ 13 h 25"/>
                  <a:gd name="T64" fmla="*/ 0 w 58"/>
                  <a:gd name="T65" fmla="*/ 19 h 25"/>
                  <a:gd name="T66" fmla="*/ 7 w 58"/>
                  <a:gd name="T67" fmla="*/ 15 h 25"/>
                  <a:gd name="T68" fmla="*/ 4 w 58"/>
                  <a:gd name="T69"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8" h="25">
                    <a:moveTo>
                      <a:pt x="4" y="21"/>
                    </a:moveTo>
                    <a:cubicBezTo>
                      <a:pt x="7" y="25"/>
                      <a:pt x="11" y="22"/>
                      <a:pt x="15" y="23"/>
                    </a:cubicBezTo>
                    <a:cubicBezTo>
                      <a:pt x="21" y="20"/>
                      <a:pt x="15" y="13"/>
                      <a:pt x="21" y="12"/>
                    </a:cubicBezTo>
                    <a:cubicBezTo>
                      <a:pt x="21" y="21"/>
                      <a:pt x="21" y="21"/>
                      <a:pt x="21" y="21"/>
                    </a:cubicBezTo>
                    <a:cubicBezTo>
                      <a:pt x="27" y="20"/>
                      <a:pt x="35" y="22"/>
                      <a:pt x="40" y="14"/>
                    </a:cubicBezTo>
                    <a:cubicBezTo>
                      <a:pt x="41" y="15"/>
                      <a:pt x="42" y="16"/>
                      <a:pt x="40" y="17"/>
                    </a:cubicBezTo>
                    <a:cubicBezTo>
                      <a:pt x="44" y="17"/>
                      <a:pt x="42" y="4"/>
                      <a:pt x="47" y="7"/>
                    </a:cubicBezTo>
                    <a:cubicBezTo>
                      <a:pt x="43" y="13"/>
                      <a:pt x="49" y="12"/>
                      <a:pt x="48" y="18"/>
                    </a:cubicBezTo>
                    <a:cubicBezTo>
                      <a:pt x="47" y="19"/>
                      <a:pt x="47" y="19"/>
                      <a:pt x="47" y="19"/>
                    </a:cubicBezTo>
                    <a:cubicBezTo>
                      <a:pt x="51" y="18"/>
                      <a:pt x="55" y="15"/>
                      <a:pt x="58" y="15"/>
                    </a:cubicBezTo>
                    <a:cubicBezTo>
                      <a:pt x="57" y="13"/>
                      <a:pt x="55" y="9"/>
                      <a:pt x="58" y="9"/>
                    </a:cubicBezTo>
                    <a:cubicBezTo>
                      <a:pt x="57" y="8"/>
                      <a:pt x="57" y="6"/>
                      <a:pt x="57" y="3"/>
                    </a:cubicBezTo>
                    <a:cubicBezTo>
                      <a:pt x="54" y="6"/>
                      <a:pt x="53" y="5"/>
                      <a:pt x="51" y="8"/>
                    </a:cubicBezTo>
                    <a:cubicBezTo>
                      <a:pt x="49" y="5"/>
                      <a:pt x="52" y="7"/>
                      <a:pt x="50" y="4"/>
                    </a:cubicBezTo>
                    <a:cubicBezTo>
                      <a:pt x="48" y="7"/>
                      <a:pt x="48" y="7"/>
                      <a:pt x="48" y="7"/>
                    </a:cubicBezTo>
                    <a:cubicBezTo>
                      <a:pt x="46" y="6"/>
                      <a:pt x="50" y="3"/>
                      <a:pt x="47" y="3"/>
                    </a:cubicBezTo>
                    <a:cubicBezTo>
                      <a:pt x="46" y="5"/>
                      <a:pt x="44" y="7"/>
                      <a:pt x="42" y="7"/>
                    </a:cubicBezTo>
                    <a:cubicBezTo>
                      <a:pt x="42" y="5"/>
                      <a:pt x="42" y="5"/>
                      <a:pt x="42" y="5"/>
                    </a:cubicBezTo>
                    <a:cubicBezTo>
                      <a:pt x="41" y="7"/>
                      <a:pt x="38" y="5"/>
                      <a:pt x="39" y="10"/>
                    </a:cubicBezTo>
                    <a:cubicBezTo>
                      <a:pt x="37" y="5"/>
                      <a:pt x="37" y="5"/>
                      <a:pt x="37" y="5"/>
                    </a:cubicBezTo>
                    <a:cubicBezTo>
                      <a:pt x="38" y="9"/>
                      <a:pt x="38" y="9"/>
                      <a:pt x="38" y="9"/>
                    </a:cubicBezTo>
                    <a:cubicBezTo>
                      <a:pt x="33" y="8"/>
                      <a:pt x="31" y="0"/>
                      <a:pt x="25" y="4"/>
                    </a:cubicBezTo>
                    <a:cubicBezTo>
                      <a:pt x="26" y="5"/>
                      <a:pt x="25" y="7"/>
                      <a:pt x="24" y="8"/>
                    </a:cubicBezTo>
                    <a:cubicBezTo>
                      <a:pt x="27" y="10"/>
                      <a:pt x="27" y="5"/>
                      <a:pt x="30" y="4"/>
                    </a:cubicBezTo>
                    <a:cubicBezTo>
                      <a:pt x="30" y="8"/>
                      <a:pt x="26" y="12"/>
                      <a:pt x="29" y="14"/>
                    </a:cubicBezTo>
                    <a:cubicBezTo>
                      <a:pt x="26" y="10"/>
                      <a:pt x="23" y="15"/>
                      <a:pt x="21" y="6"/>
                    </a:cubicBezTo>
                    <a:cubicBezTo>
                      <a:pt x="17" y="6"/>
                      <a:pt x="16" y="10"/>
                      <a:pt x="12" y="9"/>
                    </a:cubicBezTo>
                    <a:cubicBezTo>
                      <a:pt x="12" y="7"/>
                      <a:pt x="12" y="7"/>
                      <a:pt x="12" y="7"/>
                    </a:cubicBezTo>
                    <a:cubicBezTo>
                      <a:pt x="12" y="13"/>
                      <a:pt x="9" y="5"/>
                      <a:pt x="6" y="11"/>
                    </a:cubicBezTo>
                    <a:cubicBezTo>
                      <a:pt x="8" y="12"/>
                      <a:pt x="8" y="12"/>
                      <a:pt x="8" y="12"/>
                    </a:cubicBezTo>
                    <a:cubicBezTo>
                      <a:pt x="8" y="14"/>
                      <a:pt x="7" y="15"/>
                      <a:pt x="6" y="15"/>
                    </a:cubicBezTo>
                    <a:cubicBezTo>
                      <a:pt x="6" y="14"/>
                      <a:pt x="6" y="14"/>
                      <a:pt x="6" y="13"/>
                    </a:cubicBezTo>
                    <a:cubicBezTo>
                      <a:pt x="5" y="17"/>
                      <a:pt x="1" y="18"/>
                      <a:pt x="0" y="19"/>
                    </a:cubicBezTo>
                    <a:cubicBezTo>
                      <a:pt x="2" y="20"/>
                      <a:pt x="5" y="16"/>
                      <a:pt x="7" y="15"/>
                    </a:cubicBezTo>
                    <a:cubicBezTo>
                      <a:pt x="6" y="18"/>
                      <a:pt x="6" y="21"/>
                      <a:pt x="4" y="2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27" name="Freeform 1418"/>
              <p:cNvSpPr>
                <a:spLocks/>
              </p:cNvSpPr>
              <p:nvPr/>
            </p:nvSpPr>
            <p:spPr bwMode="auto">
              <a:xfrm>
                <a:off x="3914" y="2954"/>
                <a:ext cx="2" cy="2"/>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cubicBezTo>
                      <a:pt x="0" y="2"/>
                      <a:pt x="0" y="2"/>
                      <a:pt x="0" y="2"/>
                    </a:cubicBezTo>
                    <a:cubicBezTo>
                      <a:pt x="1" y="2"/>
                      <a:pt x="1" y="2"/>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28" name="Freeform 1419"/>
              <p:cNvSpPr>
                <a:spLocks/>
              </p:cNvSpPr>
              <p:nvPr/>
            </p:nvSpPr>
            <p:spPr bwMode="auto">
              <a:xfrm>
                <a:off x="3838" y="2952"/>
                <a:ext cx="38" cy="26"/>
              </a:xfrm>
              <a:custGeom>
                <a:avLst/>
                <a:gdLst>
                  <a:gd name="T0" fmla="*/ 33 w 45"/>
                  <a:gd name="T1" fmla="*/ 14 h 30"/>
                  <a:gd name="T2" fmla="*/ 31 w 45"/>
                  <a:gd name="T3" fmla="*/ 9 h 30"/>
                  <a:gd name="T4" fmla="*/ 32 w 45"/>
                  <a:gd name="T5" fmla="*/ 19 h 30"/>
                  <a:gd name="T6" fmla="*/ 27 w 45"/>
                  <a:gd name="T7" fmla="*/ 21 h 30"/>
                  <a:gd name="T8" fmla="*/ 27 w 45"/>
                  <a:gd name="T9" fmla="*/ 12 h 30"/>
                  <a:gd name="T10" fmla="*/ 22 w 45"/>
                  <a:gd name="T11" fmla="*/ 11 h 30"/>
                  <a:gd name="T12" fmla="*/ 23 w 45"/>
                  <a:gd name="T13" fmla="*/ 17 h 30"/>
                  <a:gd name="T14" fmla="*/ 17 w 45"/>
                  <a:gd name="T15" fmla="*/ 20 h 30"/>
                  <a:gd name="T16" fmla="*/ 20 w 45"/>
                  <a:gd name="T17" fmla="*/ 18 h 30"/>
                  <a:gd name="T18" fmla="*/ 16 w 45"/>
                  <a:gd name="T19" fmla="*/ 12 h 30"/>
                  <a:gd name="T20" fmla="*/ 4 w 45"/>
                  <a:gd name="T21" fmla="*/ 29 h 30"/>
                  <a:gd name="T22" fmla="*/ 8 w 45"/>
                  <a:gd name="T23" fmla="*/ 27 h 30"/>
                  <a:gd name="T24" fmla="*/ 8 w 45"/>
                  <a:gd name="T25" fmla="*/ 20 h 30"/>
                  <a:gd name="T26" fmla="*/ 12 w 45"/>
                  <a:gd name="T27" fmla="*/ 22 h 30"/>
                  <a:gd name="T28" fmla="*/ 10 w 45"/>
                  <a:gd name="T29" fmla="*/ 26 h 30"/>
                  <a:gd name="T30" fmla="*/ 40 w 45"/>
                  <a:gd name="T31" fmla="*/ 24 h 30"/>
                  <a:gd name="T32" fmla="*/ 36 w 45"/>
                  <a:gd name="T33" fmla="*/ 24 h 30"/>
                  <a:gd name="T34" fmla="*/ 40 w 45"/>
                  <a:gd name="T35" fmla="*/ 20 h 30"/>
                  <a:gd name="T36" fmla="*/ 37 w 45"/>
                  <a:gd name="T37" fmla="*/ 13 h 30"/>
                  <a:gd name="T38" fmla="*/ 39 w 45"/>
                  <a:gd name="T39" fmla="*/ 15 h 30"/>
                  <a:gd name="T40" fmla="*/ 39 w 45"/>
                  <a:gd name="T41" fmla="*/ 8 h 30"/>
                  <a:gd name="T42" fmla="*/ 45 w 45"/>
                  <a:gd name="T43" fmla="*/ 5 h 30"/>
                  <a:gd name="T44" fmla="*/ 34 w 45"/>
                  <a:gd name="T45" fmla="*/ 5 h 30"/>
                  <a:gd name="T46" fmla="*/ 33 w 45"/>
                  <a:gd name="T47" fmla="*/ 1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 h="30">
                    <a:moveTo>
                      <a:pt x="33" y="14"/>
                    </a:moveTo>
                    <a:cubicBezTo>
                      <a:pt x="31" y="13"/>
                      <a:pt x="34" y="11"/>
                      <a:pt x="31" y="9"/>
                    </a:cubicBezTo>
                    <a:cubicBezTo>
                      <a:pt x="29" y="12"/>
                      <a:pt x="35" y="15"/>
                      <a:pt x="32" y="19"/>
                    </a:cubicBezTo>
                    <a:cubicBezTo>
                      <a:pt x="31" y="17"/>
                      <a:pt x="28" y="21"/>
                      <a:pt x="27" y="21"/>
                    </a:cubicBezTo>
                    <a:cubicBezTo>
                      <a:pt x="28" y="19"/>
                      <a:pt x="27" y="13"/>
                      <a:pt x="27" y="12"/>
                    </a:cubicBezTo>
                    <a:cubicBezTo>
                      <a:pt x="26" y="14"/>
                      <a:pt x="24" y="11"/>
                      <a:pt x="22" y="11"/>
                    </a:cubicBezTo>
                    <a:cubicBezTo>
                      <a:pt x="26" y="14"/>
                      <a:pt x="19" y="13"/>
                      <a:pt x="23" y="17"/>
                    </a:cubicBezTo>
                    <a:cubicBezTo>
                      <a:pt x="23" y="20"/>
                      <a:pt x="19" y="23"/>
                      <a:pt x="17" y="20"/>
                    </a:cubicBezTo>
                    <a:cubicBezTo>
                      <a:pt x="17" y="18"/>
                      <a:pt x="19" y="18"/>
                      <a:pt x="20" y="18"/>
                    </a:cubicBezTo>
                    <a:cubicBezTo>
                      <a:pt x="20" y="14"/>
                      <a:pt x="17" y="16"/>
                      <a:pt x="16" y="12"/>
                    </a:cubicBezTo>
                    <a:cubicBezTo>
                      <a:pt x="13" y="18"/>
                      <a:pt x="0" y="19"/>
                      <a:pt x="4" y="29"/>
                    </a:cubicBezTo>
                    <a:cubicBezTo>
                      <a:pt x="6" y="30"/>
                      <a:pt x="7" y="28"/>
                      <a:pt x="8" y="27"/>
                    </a:cubicBezTo>
                    <a:cubicBezTo>
                      <a:pt x="4" y="26"/>
                      <a:pt x="8" y="22"/>
                      <a:pt x="8" y="20"/>
                    </a:cubicBezTo>
                    <a:cubicBezTo>
                      <a:pt x="10" y="22"/>
                      <a:pt x="13" y="18"/>
                      <a:pt x="12" y="22"/>
                    </a:cubicBezTo>
                    <a:cubicBezTo>
                      <a:pt x="10" y="26"/>
                      <a:pt x="10" y="26"/>
                      <a:pt x="10" y="26"/>
                    </a:cubicBezTo>
                    <a:cubicBezTo>
                      <a:pt x="18" y="27"/>
                      <a:pt x="30" y="26"/>
                      <a:pt x="40" y="24"/>
                    </a:cubicBezTo>
                    <a:cubicBezTo>
                      <a:pt x="36" y="24"/>
                      <a:pt x="36" y="24"/>
                      <a:pt x="36" y="24"/>
                    </a:cubicBezTo>
                    <a:cubicBezTo>
                      <a:pt x="36" y="21"/>
                      <a:pt x="38" y="21"/>
                      <a:pt x="40" y="20"/>
                    </a:cubicBezTo>
                    <a:cubicBezTo>
                      <a:pt x="37" y="13"/>
                      <a:pt x="37" y="13"/>
                      <a:pt x="37" y="13"/>
                    </a:cubicBezTo>
                    <a:cubicBezTo>
                      <a:pt x="38" y="13"/>
                      <a:pt x="39" y="12"/>
                      <a:pt x="39" y="15"/>
                    </a:cubicBezTo>
                    <a:cubicBezTo>
                      <a:pt x="41" y="12"/>
                      <a:pt x="40" y="10"/>
                      <a:pt x="39" y="8"/>
                    </a:cubicBezTo>
                    <a:cubicBezTo>
                      <a:pt x="42" y="7"/>
                      <a:pt x="43" y="9"/>
                      <a:pt x="45" y="5"/>
                    </a:cubicBezTo>
                    <a:cubicBezTo>
                      <a:pt x="39" y="0"/>
                      <a:pt x="41" y="10"/>
                      <a:pt x="34" y="5"/>
                    </a:cubicBezTo>
                    <a:lnTo>
                      <a:pt x="33" y="1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29" name="Freeform 1420"/>
              <p:cNvSpPr>
                <a:spLocks/>
              </p:cNvSpPr>
              <p:nvPr/>
            </p:nvSpPr>
            <p:spPr bwMode="auto">
              <a:xfrm>
                <a:off x="3875" y="2960"/>
                <a:ext cx="2" cy="3"/>
              </a:xfrm>
              <a:custGeom>
                <a:avLst/>
                <a:gdLst>
                  <a:gd name="T0" fmla="*/ 1 w 2"/>
                  <a:gd name="T1" fmla="*/ 0 h 3"/>
                  <a:gd name="T2" fmla="*/ 0 w 2"/>
                  <a:gd name="T3" fmla="*/ 3 h 3"/>
                  <a:gd name="T4" fmla="*/ 2 w 2"/>
                  <a:gd name="T5" fmla="*/ 2 h 3"/>
                  <a:gd name="T6" fmla="*/ 1 w 2"/>
                  <a:gd name="T7" fmla="*/ 0 h 3"/>
                </a:gdLst>
                <a:ahLst/>
                <a:cxnLst>
                  <a:cxn ang="0">
                    <a:pos x="T0" y="T1"/>
                  </a:cxn>
                  <a:cxn ang="0">
                    <a:pos x="T2" y="T3"/>
                  </a:cxn>
                  <a:cxn ang="0">
                    <a:pos x="T4" y="T5"/>
                  </a:cxn>
                  <a:cxn ang="0">
                    <a:pos x="T6" y="T7"/>
                  </a:cxn>
                </a:cxnLst>
                <a:rect l="0" t="0" r="r" b="b"/>
                <a:pathLst>
                  <a:path w="2" h="3">
                    <a:moveTo>
                      <a:pt x="1" y="0"/>
                    </a:moveTo>
                    <a:lnTo>
                      <a:pt x="0" y="3"/>
                    </a:lnTo>
                    <a:lnTo>
                      <a:pt x="2" y="2"/>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30" name="Freeform 1421"/>
              <p:cNvSpPr>
                <a:spLocks/>
              </p:cNvSpPr>
              <p:nvPr/>
            </p:nvSpPr>
            <p:spPr bwMode="auto">
              <a:xfrm>
                <a:off x="3873" y="2969"/>
                <a:ext cx="2" cy="4"/>
              </a:xfrm>
              <a:custGeom>
                <a:avLst/>
                <a:gdLst>
                  <a:gd name="T0" fmla="*/ 3 w 3"/>
                  <a:gd name="T1" fmla="*/ 5 h 5"/>
                  <a:gd name="T2" fmla="*/ 3 w 3"/>
                  <a:gd name="T3" fmla="*/ 1 h 5"/>
                  <a:gd name="T4" fmla="*/ 3 w 3"/>
                  <a:gd name="T5" fmla="*/ 5 h 5"/>
                </a:gdLst>
                <a:ahLst/>
                <a:cxnLst>
                  <a:cxn ang="0">
                    <a:pos x="T0" y="T1"/>
                  </a:cxn>
                  <a:cxn ang="0">
                    <a:pos x="T2" y="T3"/>
                  </a:cxn>
                  <a:cxn ang="0">
                    <a:pos x="T4" y="T5"/>
                  </a:cxn>
                </a:cxnLst>
                <a:rect l="0" t="0" r="r" b="b"/>
                <a:pathLst>
                  <a:path w="3" h="5">
                    <a:moveTo>
                      <a:pt x="3" y="5"/>
                    </a:moveTo>
                    <a:cubicBezTo>
                      <a:pt x="3" y="1"/>
                      <a:pt x="3" y="1"/>
                      <a:pt x="3" y="1"/>
                    </a:cubicBezTo>
                    <a:cubicBezTo>
                      <a:pt x="0" y="0"/>
                      <a:pt x="1" y="2"/>
                      <a:pt x="3"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31" name="Freeform 1422"/>
              <p:cNvSpPr>
                <a:spLocks/>
              </p:cNvSpPr>
              <p:nvPr/>
            </p:nvSpPr>
            <p:spPr bwMode="auto">
              <a:xfrm>
                <a:off x="3846" y="2962"/>
                <a:ext cx="3" cy="2"/>
              </a:xfrm>
              <a:custGeom>
                <a:avLst/>
                <a:gdLst>
                  <a:gd name="T0" fmla="*/ 3 w 3"/>
                  <a:gd name="T1" fmla="*/ 0 h 2"/>
                  <a:gd name="T2" fmla="*/ 0 w 3"/>
                  <a:gd name="T3" fmla="*/ 1 h 2"/>
                  <a:gd name="T4" fmla="*/ 2 w 3"/>
                  <a:gd name="T5" fmla="*/ 2 h 2"/>
                  <a:gd name="T6" fmla="*/ 3 w 3"/>
                  <a:gd name="T7" fmla="*/ 0 h 2"/>
                </a:gdLst>
                <a:ahLst/>
                <a:cxnLst>
                  <a:cxn ang="0">
                    <a:pos x="T0" y="T1"/>
                  </a:cxn>
                  <a:cxn ang="0">
                    <a:pos x="T2" y="T3"/>
                  </a:cxn>
                  <a:cxn ang="0">
                    <a:pos x="T4" y="T5"/>
                  </a:cxn>
                  <a:cxn ang="0">
                    <a:pos x="T6" y="T7"/>
                  </a:cxn>
                </a:cxnLst>
                <a:rect l="0" t="0" r="r" b="b"/>
                <a:pathLst>
                  <a:path w="3" h="2">
                    <a:moveTo>
                      <a:pt x="3" y="0"/>
                    </a:moveTo>
                    <a:cubicBezTo>
                      <a:pt x="0" y="1"/>
                      <a:pt x="0" y="1"/>
                      <a:pt x="0" y="1"/>
                    </a:cubicBezTo>
                    <a:cubicBezTo>
                      <a:pt x="2" y="2"/>
                      <a:pt x="2" y="2"/>
                      <a:pt x="2" y="2"/>
                    </a:cubicBezTo>
                    <a:cubicBezTo>
                      <a:pt x="2" y="1"/>
                      <a:pt x="2" y="0"/>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32" name="Freeform 1423"/>
              <p:cNvSpPr>
                <a:spLocks/>
              </p:cNvSpPr>
              <p:nvPr/>
            </p:nvSpPr>
            <p:spPr bwMode="auto">
              <a:xfrm>
                <a:off x="3830" y="2966"/>
                <a:ext cx="12" cy="12"/>
              </a:xfrm>
              <a:custGeom>
                <a:avLst/>
                <a:gdLst>
                  <a:gd name="T0" fmla="*/ 0 w 14"/>
                  <a:gd name="T1" fmla="*/ 14 h 14"/>
                  <a:gd name="T2" fmla="*/ 12 w 14"/>
                  <a:gd name="T3" fmla="*/ 12 h 14"/>
                  <a:gd name="T4" fmla="*/ 11 w 14"/>
                  <a:gd name="T5" fmla="*/ 0 h 14"/>
                  <a:gd name="T6" fmla="*/ 7 w 14"/>
                  <a:gd name="T7" fmla="*/ 8 h 14"/>
                  <a:gd name="T8" fmla="*/ 0 w 14"/>
                  <a:gd name="T9" fmla="*/ 9 h 14"/>
                  <a:gd name="T10" fmla="*/ 0 w 14"/>
                  <a:gd name="T11" fmla="*/ 14 h 14"/>
                </a:gdLst>
                <a:ahLst/>
                <a:cxnLst>
                  <a:cxn ang="0">
                    <a:pos x="T0" y="T1"/>
                  </a:cxn>
                  <a:cxn ang="0">
                    <a:pos x="T2" y="T3"/>
                  </a:cxn>
                  <a:cxn ang="0">
                    <a:pos x="T4" y="T5"/>
                  </a:cxn>
                  <a:cxn ang="0">
                    <a:pos x="T6" y="T7"/>
                  </a:cxn>
                  <a:cxn ang="0">
                    <a:pos x="T8" y="T9"/>
                  </a:cxn>
                  <a:cxn ang="0">
                    <a:pos x="T10" y="T11"/>
                  </a:cxn>
                </a:cxnLst>
                <a:rect l="0" t="0" r="r" b="b"/>
                <a:pathLst>
                  <a:path w="14" h="14">
                    <a:moveTo>
                      <a:pt x="0" y="14"/>
                    </a:moveTo>
                    <a:cubicBezTo>
                      <a:pt x="5" y="13"/>
                      <a:pt x="7" y="9"/>
                      <a:pt x="12" y="12"/>
                    </a:cubicBezTo>
                    <a:cubicBezTo>
                      <a:pt x="14" y="8"/>
                      <a:pt x="10" y="4"/>
                      <a:pt x="11" y="0"/>
                    </a:cubicBezTo>
                    <a:cubicBezTo>
                      <a:pt x="8" y="0"/>
                      <a:pt x="9" y="7"/>
                      <a:pt x="7" y="8"/>
                    </a:cubicBezTo>
                    <a:cubicBezTo>
                      <a:pt x="5" y="5"/>
                      <a:pt x="3" y="10"/>
                      <a:pt x="0" y="9"/>
                    </a:cubicBezTo>
                    <a:cubicBezTo>
                      <a:pt x="1" y="10"/>
                      <a:pt x="1" y="12"/>
                      <a:pt x="0" y="1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33" name="Freeform 1424"/>
              <p:cNvSpPr>
                <a:spLocks/>
              </p:cNvSpPr>
              <p:nvPr/>
            </p:nvSpPr>
            <p:spPr bwMode="auto">
              <a:xfrm>
                <a:off x="3738" y="2958"/>
                <a:ext cx="95" cy="25"/>
              </a:xfrm>
              <a:custGeom>
                <a:avLst/>
                <a:gdLst>
                  <a:gd name="T0" fmla="*/ 90 w 110"/>
                  <a:gd name="T1" fmla="*/ 10 h 29"/>
                  <a:gd name="T2" fmla="*/ 85 w 110"/>
                  <a:gd name="T3" fmla="*/ 12 h 29"/>
                  <a:gd name="T4" fmla="*/ 87 w 110"/>
                  <a:gd name="T5" fmla="*/ 9 h 29"/>
                  <a:gd name="T6" fmla="*/ 82 w 110"/>
                  <a:gd name="T7" fmla="*/ 7 h 29"/>
                  <a:gd name="T8" fmla="*/ 83 w 110"/>
                  <a:gd name="T9" fmla="*/ 9 h 29"/>
                  <a:gd name="T10" fmla="*/ 73 w 110"/>
                  <a:gd name="T11" fmla="*/ 11 h 29"/>
                  <a:gd name="T12" fmla="*/ 71 w 110"/>
                  <a:gd name="T13" fmla="*/ 16 h 29"/>
                  <a:gd name="T14" fmla="*/ 64 w 110"/>
                  <a:gd name="T15" fmla="*/ 9 h 29"/>
                  <a:gd name="T16" fmla="*/ 67 w 110"/>
                  <a:gd name="T17" fmla="*/ 20 h 29"/>
                  <a:gd name="T18" fmla="*/ 55 w 110"/>
                  <a:gd name="T19" fmla="*/ 17 h 29"/>
                  <a:gd name="T20" fmla="*/ 57 w 110"/>
                  <a:gd name="T21" fmla="*/ 16 h 29"/>
                  <a:gd name="T22" fmla="*/ 51 w 110"/>
                  <a:gd name="T23" fmla="*/ 16 h 29"/>
                  <a:gd name="T24" fmla="*/ 51 w 110"/>
                  <a:gd name="T25" fmla="*/ 11 h 29"/>
                  <a:gd name="T26" fmla="*/ 42 w 110"/>
                  <a:gd name="T27" fmla="*/ 12 h 29"/>
                  <a:gd name="T28" fmla="*/ 42 w 110"/>
                  <a:gd name="T29" fmla="*/ 9 h 29"/>
                  <a:gd name="T30" fmla="*/ 25 w 110"/>
                  <a:gd name="T31" fmla="*/ 15 h 29"/>
                  <a:gd name="T32" fmla="*/ 23 w 110"/>
                  <a:gd name="T33" fmla="*/ 12 h 29"/>
                  <a:gd name="T34" fmla="*/ 25 w 110"/>
                  <a:gd name="T35" fmla="*/ 21 h 29"/>
                  <a:gd name="T36" fmla="*/ 18 w 110"/>
                  <a:gd name="T37" fmla="*/ 21 h 29"/>
                  <a:gd name="T38" fmla="*/ 19 w 110"/>
                  <a:gd name="T39" fmla="*/ 14 h 29"/>
                  <a:gd name="T40" fmla="*/ 15 w 110"/>
                  <a:gd name="T41" fmla="*/ 17 h 29"/>
                  <a:gd name="T42" fmla="*/ 12 w 110"/>
                  <a:gd name="T43" fmla="*/ 12 h 29"/>
                  <a:gd name="T44" fmla="*/ 5 w 110"/>
                  <a:gd name="T45" fmla="*/ 21 h 29"/>
                  <a:gd name="T46" fmla="*/ 0 w 110"/>
                  <a:gd name="T47" fmla="*/ 20 h 29"/>
                  <a:gd name="T48" fmla="*/ 4 w 110"/>
                  <a:gd name="T49" fmla="*/ 29 h 29"/>
                  <a:gd name="T50" fmla="*/ 29 w 110"/>
                  <a:gd name="T51" fmla="*/ 26 h 29"/>
                  <a:gd name="T52" fmla="*/ 35 w 110"/>
                  <a:gd name="T53" fmla="*/ 20 h 29"/>
                  <a:gd name="T54" fmla="*/ 36 w 110"/>
                  <a:gd name="T55" fmla="*/ 26 h 29"/>
                  <a:gd name="T56" fmla="*/ 36 w 110"/>
                  <a:gd name="T57" fmla="*/ 20 h 29"/>
                  <a:gd name="T58" fmla="*/ 40 w 110"/>
                  <a:gd name="T59" fmla="*/ 25 h 29"/>
                  <a:gd name="T60" fmla="*/ 42 w 110"/>
                  <a:gd name="T61" fmla="*/ 20 h 29"/>
                  <a:gd name="T62" fmla="*/ 45 w 110"/>
                  <a:gd name="T63" fmla="*/ 26 h 29"/>
                  <a:gd name="T64" fmla="*/ 84 w 110"/>
                  <a:gd name="T65" fmla="*/ 21 h 29"/>
                  <a:gd name="T66" fmla="*/ 83 w 110"/>
                  <a:gd name="T67" fmla="*/ 16 h 29"/>
                  <a:gd name="T68" fmla="*/ 98 w 110"/>
                  <a:gd name="T69" fmla="*/ 15 h 29"/>
                  <a:gd name="T70" fmla="*/ 99 w 110"/>
                  <a:gd name="T71" fmla="*/ 11 h 29"/>
                  <a:gd name="T72" fmla="*/ 99 w 110"/>
                  <a:gd name="T73" fmla="*/ 21 h 29"/>
                  <a:gd name="T74" fmla="*/ 104 w 110"/>
                  <a:gd name="T75" fmla="*/ 19 h 29"/>
                  <a:gd name="T76" fmla="*/ 101 w 110"/>
                  <a:gd name="T77" fmla="*/ 17 h 29"/>
                  <a:gd name="T78" fmla="*/ 106 w 110"/>
                  <a:gd name="T79" fmla="*/ 19 h 29"/>
                  <a:gd name="T80" fmla="*/ 102 w 110"/>
                  <a:gd name="T81" fmla="*/ 8 h 29"/>
                  <a:gd name="T82" fmla="*/ 90 w 110"/>
                  <a:gd name="T83" fmla="*/ 4 h 29"/>
                  <a:gd name="T84" fmla="*/ 90 w 110"/>
                  <a:gd name="T85" fmla="*/ 1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0" h="29">
                    <a:moveTo>
                      <a:pt x="90" y="10"/>
                    </a:moveTo>
                    <a:cubicBezTo>
                      <a:pt x="88" y="11"/>
                      <a:pt x="86" y="14"/>
                      <a:pt x="85" y="12"/>
                    </a:cubicBezTo>
                    <a:cubicBezTo>
                      <a:pt x="85" y="10"/>
                      <a:pt x="86" y="9"/>
                      <a:pt x="87" y="9"/>
                    </a:cubicBezTo>
                    <a:cubicBezTo>
                      <a:pt x="86" y="4"/>
                      <a:pt x="85" y="10"/>
                      <a:pt x="82" y="7"/>
                    </a:cubicBezTo>
                    <a:cubicBezTo>
                      <a:pt x="83" y="7"/>
                      <a:pt x="84" y="8"/>
                      <a:pt x="83" y="9"/>
                    </a:cubicBezTo>
                    <a:cubicBezTo>
                      <a:pt x="77" y="8"/>
                      <a:pt x="80" y="14"/>
                      <a:pt x="73" y="11"/>
                    </a:cubicBezTo>
                    <a:cubicBezTo>
                      <a:pt x="72" y="13"/>
                      <a:pt x="71" y="13"/>
                      <a:pt x="71" y="16"/>
                    </a:cubicBezTo>
                    <a:cubicBezTo>
                      <a:pt x="67" y="12"/>
                      <a:pt x="69" y="12"/>
                      <a:pt x="64" y="9"/>
                    </a:cubicBezTo>
                    <a:cubicBezTo>
                      <a:pt x="64" y="11"/>
                      <a:pt x="66" y="15"/>
                      <a:pt x="67" y="20"/>
                    </a:cubicBezTo>
                    <a:cubicBezTo>
                      <a:pt x="59" y="14"/>
                      <a:pt x="60" y="21"/>
                      <a:pt x="55" y="17"/>
                    </a:cubicBezTo>
                    <a:cubicBezTo>
                      <a:pt x="55" y="16"/>
                      <a:pt x="56" y="15"/>
                      <a:pt x="57" y="16"/>
                    </a:cubicBezTo>
                    <a:cubicBezTo>
                      <a:pt x="56" y="10"/>
                      <a:pt x="54" y="17"/>
                      <a:pt x="51" y="16"/>
                    </a:cubicBezTo>
                    <a:cubicBezTo>
                      <a:pt x="51" y="11"/>
                      <a:pt x="51" y="11"/>
                      <a:pt x="51" y="11"/>
                    </a:cubicBezTo>
                    <a:cubicBezTo>
                      <a:pt x="49" y="12"/>
                      <a:pt x="45" y="16"/>
                      <a:pt x="42" y="12"/>
                    </a:cubicBezTo>
                    <a:cubicBezTo>
                      <a:pt x="42" y="9"/>
                      <a:pt x="42" y="9"/>
                      <a:pt x="42" y="9"/>
                    </a:cubicBezTo>
                    <a:cubicBezTo>
                      <a:pt x="37" y="14"/>
                      <a:pt x="30" y="12"/>
                      <a:pt x="25" y="15"/>
                    </a:cubicBezTo>
                    <a:cubicBezTo>
                      <a:pt x="23" y="12"/>
                      <a:pt x="23" y="12"/>
                      <a:pt x="23" y="12"/>
                    </a:cubicBezTo>
                    <a:cubicBezTo>
                      <a:pt x="16" y="16"/>
                      <a:pt x="29" y="13"/>
                      <a:pt x="25" y="21"/>
                    </a:cubicBezTo>
                    <a:cubicBezTo>
                      <a:pt x="24" y="11"/>
                      <a:pt x="22" y="24"/>
                      <a:pt x="18" y="21"/>
                    </a:cubicBezTo>
                    <a:cubicBezTo>
                      <a:pt x="16" y="17"/>
                      <a:pt x="21" y="19"/>
                      <a:pt x="19" y="14"/>
                    </a:cubicBezTo>
                    <a:cubicBezTo>
                      <a:pt x="19" y="19"/>
                      <a:pt x="17" y="16"/>
                      <a:pt x="15" y="17"/>
                    </a:cubicBezTo>
                    <a:cubicBezTo>
                      <a:pt x="15" y="13"/>
                      <a:pt x="11" y="17"/>
                      <a:pt x="12" y="12"/>
                    </a:cubicBezTo>
                    <a:cubicBezTo>
                      <a:pt x="5" y="21"/>
                      <a:pt x="5" y="21"/>
                      <a:pt x="5" y="21"/>
                    </a:cubicBezTo>
                    <a:cubicBezTo>
                      <a:pt x="4" y="18"/>
                      <a:pt x="2" y="19"/>
                      <a:pt x="0" y="20"/>
                    </a:cubicBezTo>
                    <a:cubicBezTo>
                      <a:pt x="4" y="20"/>
                      <a:pt x="0" y="27"/>
                      <a:pt x="4" y="29"/>
                    </a:cubicBezTo>
                    <a:cubicBezTo>
                      <a:pt x="11" y="26"/>
                      <a:pt x="21" y="24"/>
                      <a:pt x="29" y="26"/>
                    </a:cubicBezTo>
                    <a:cubicBezTo>
                      <a:pt x="29" y="19"/>
                      <a:pt x="34" y="25"/>
                      <a:pt x="35" y="20"/>
                    </a:cubicBezTo>
                    <a:cubicBezTo>
                      <a:pt x="36" y="26"/>
                      <a:pt x="36" y="26"/>
                      <a:pt x="36" y="26"/>
                    </a:cubicBezTo>
                    <a:cubicBezTo>
                      <a:pt x="41" y="24"/>
                      <a:pt x="35" y="22"/>
                      <a:pt x="36" y="20"/>
                    </a:cubicBezTo>
                    <a:cubicBezTo>
                      <a:pt x="38" y="19"/>
                      <a:pt x="40" y="23"/>
                      <a:pt x="40" y="25"/>
                    </a:cubicBezTo>
                    <a:cubicBezTo>
                      <a:pt x="44" y="25"/>
                      <a:pt x="40" y="23"/>
                      <a:pt x="42" y="20"/>
                    </a:cubicBezTo>
                    <a:cubicBezTo>
                      <a:pt x="45" y="26"/>
                      <a:pt x="45" y="26"/>
                      <a:pt x="45" y="26"/>
                    </a:cubicBezTo>
                    <a:cubicBezTo>
                      <a:pt x="56" y="23"/>
                      <a:pt x="71" y="18"/>
                      <a:pt x="84" y="21"/>
                    </a:cubicBezTo>
                    <a:cubicBezTo>
                      <a:pt x="83" y="16"/>
                      <a:pt x="83" y="16"/>
                      <a:pt x="83" y="16"/>
                    </a:cubicBezTo>
                    <a:cubicBezTo>
                      <a:pt x="89" y="18"/>
                      <a:pt x="92" y="6"/>
                      <a:pt x="98" y="15"/>
                    </a:cubicBezTo>
                    <a:cubicBezTo>
                      <a:pt x="99" y="11"/>
                      <a:pt x="99" y="11"/>
                      <a:pt x="99" y="11"/>
                    </a:cubicBezTo>
                    <a:cubicBezTo>
                      <a:pt x="99" y="13"/>
                      <a:pt x="101" y="18"/>
                      <a:pt x="99" y="21"/>
                    </a:cubicBezTo>
                    <a:cubicBezTo>
                      <a:pt x="101" y="19"/>
                      <a:pt x="103" y="21"/>
                      <a:pt x="104" y="19"/>
                    </a:cubicBezTo>
                    <a:cubicBezTo>
                      <a:pt x="101" y="17"/>
                      <a:pt x="101" y="17"/>
                      <a:pt x="101" y="17"/>
                    </a:cubicBezTo>
                    <a:cubicBezTo>
                      <a:pt x="103" y="13"/>
                      <a:pt x="105" y="16"/>
                      <a:pt x="106" y="19"/>
                    </a:cubicBezTo>
                    <a:cubicBezTo>
                      <a:pt x="110" y="14"/>
                      <a:pt x="103" y="11"/>
                      <a:pt x="102" y="8"/>
                    </a:cubicBezTo>
                    <a:cubicBezTo>
                      <a:pt x="96" y="16"/>
                      <a:pt x="95" y="0"/>
                      <a:pt x="90" y="4"/>
                    </a:cubicBezTo>
                    <a:cubicBezTo>
                      <a:pt x="86" y="7"/>
                      <a:pt x="90" y="8"/>
                      <a:pt x="90"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34" name="Freeform 1425"/>
              <p:cNvSpPr>
                <a:spLocks/>
              </p:cNvSpPr>
              <p:nvPr/>
            </p:nvSpPr>
            <p:spPr bwMode="auto">
              <a:xfrm>
                <a:off x="3824" y="2976"/>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35" name="Freeform 1426"/>
              <p:cNvSpPr>
                <a:spLocks/>
              </p:cNvSpPr>
              <p:nvPr/>
            </p:nvSpPr>
            <p:spPr bwMode="auto">
              <a:xfrm>
                <a:off x="3737" y="2975"/>
                <a:ext cx="1" cy="1"/>
              </a:xfrm>
              <a:custGeom>
                <a:avLst/>
                <a:gdLst>
                  <a:gd name="T0" fmla="*/ 2 w 2"/>
                  <a:gd name="T1" fmla="*/ 0 h 1"/>
                  <a:gd name="T2" fmla="*/ 1 w 2"/>
                  <a:gd name="T3" fmla="*/ 0 h 1"/>
                  <a:gd name="T4" fmla="*/ 2 w 2"/>
                  <a:gd name="T5" fmla="*/ 0 h 1"/>
                </a:gdLst>
                <a:ahLst/>
                <a:cxnLst>
                  <a:cxn ang="0">
                    <a:pos x="T0" y="T1"/>
                  </a:cxn>
                  <a:cxn ang="0">
                    <a:pos x="T2" y="T3"/>
                  </a:cxn>
                  <a:cxn ang="0">
                    <a:pos x="T4" y="T5"/>
                  </a:cxn>
                </a:cxnLst>
                <a:rect l="0" t="0" r="r" b="b"/>
                <a:pathLst>
                  <a:path w="2" h="1">
                    <a:moveTo>
                      <a:pt x="2" y="0"/>
                    </a:moveTo>
                    <a:cubicBezTo>
                      <a:pt x="1" y="0"/>
                      <a:pt x="1" y="0"/>
                      <a:pt x="1" y="0"/>
                    </a:cubicBezTo>
                    <a:cubicBezTo>
                      <a:pt x="0" y="1"/>
                      <a:pt x="1" y="0"/>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36" name="Rectangle 1427"/>
              <p:cNvSpPr>
                <a:spLocks noChangeArrowheads="1"/>
              </p:cNvSpPr>
              <p:nvPr/>
            </p:nvSpPr>
            <p:spPr bwMode="auto">
              <a:xfrm>
                <a:off x="3830" y="2974"/>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37" name="Freeform 1428"/>
              <p:cNvSpPr>
                <a:spLocks/>
              </p:cNvSpPr>
              <p:nvPr/>
            </p:nvSpPr>
            <p:spPr bwMode="auto">
              <a:xfrm>
                <a:off x="3831" y="2965"/>
                <a:ext cx="1" cy="1"/>
              </a:xfrm>
              <a:custGeom>
                <a:avLst/>
                <a:gdLst>
                  <a:gd name="T0" fmla="*/ 1 w 1"/>
                  <a:gd name="T1" fmla="*/ 0 h 1"/>
                  <a:gd name="T2" fmla="*/ 0 w 1"/>
                  <a:gd name="T3" fmla="*/ 0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0"/>
                    </a:lnTo>
                    <a:lnTo>
                      <a:pt x="0"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38" name="Freeform 1429"/>
              <p:cNvSpPr>
                <a:spLocks/>
              </p:cNvSpPr>
              <p:nvPr/>
            </p:nvSpPr>
            <p:spPr bwMode="auto">
              <a:xfrm>
                <a:off x="3724" y="2971"/>
                <a:ext cx="0" cy="2"/>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39" name="Freeform 1430"/>
              <p:cNvSpPr>
                <a:spLocks/>
              </p:cNvSpPr>
              <p:nvPr/>
            </p:nvSpPr>
            <p:spPr bwMode="auto">
              <a:xfrm>
                <a:off x="3683" y="2972"/>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40" name="Freeform 1431"/>
              <p:cNvSpPr>
                <a:spLocks/>
              </p:cNvSpPr>
              <p:nvPr/>
            </p:nvSpPr>
            <p:spPr bwMode="auto">
              <a:xfrm>
                <a:off x="3573" y="2967"/>
                <a:ext cx="163" cy="31"/>
              </a:xfrm>
              <a:custGeom>
                <a:avLst/>
                <a:gdLst>
                  <a:gd name="T0" fmla="*/ 7 w 189"/>
                  <a:gd name="T1" fmla="*/ 20 h 36"/>
                  <a:gd name="T2" fmla="*/ 4 w 189"/>
                  <a:gd name="T3" fmla="*/ 27 h 36"/>
                  <a:gd name="T4" fmla="*/ 11 w 189"/>
                  <a:gd name="T5" fmla="*/ 30 h 36"/>
                  <a:gd name="T6" fmla="*/ 20 w 189"/>
                  <a:gd name="T7" fmla="*/ 26 h 36"/>
                  <a:gd name="T8" fmla="*/ 41 w 189"/>
                  <a:gd name="T9" fmla="*/ 24 h 36"/>
                  <a:gd name="T10" fmla="*/ 55 w 189"/>
                  <a:gd name="T11" fmla="*/ 26 h 36"/>
                  <a:gd name="T12" fmla="*/ 73 w 189"/>
                  <a:gd name="T13" fmla="*/ 19 h 36"/>
                  <a:gd name="T14" fmla="*/ 78 w 189"/>
                  <a:gd name="T15" fmla="*/ 21 h 36"/>
                  <a:gd name="T16" fmla="*/ 88 w 189"/>
                  <a:gd name="T17" fmla="*/ 23 h 36"/>
                  <a:gd name="T18" fmla="*/ 92 w 189"/>
                  <a:gd name="T19" fmla="*/ 12 h 36"/>
                  <a:gd name="T20" fmla="*/ 101 w 189"/>
                  <a:gd name="T21" fmla="*/ 12 h 36"/>
                  <a:gd name="T22" fmla="*/ 109 w 189"/>
                  <a:gd name="T23" fmla="*/ 16 h 36"/>
                  <a:gd name="T24" fmla="*/ 121 w 189"/>
                  <a:gd name="T25" fmla="*/ 15 h 36"/>
                  <a:gd name="T26" fmla="*/ 134 w 189"/>
                  <a:gd name="T27" fmla="*/ 17 h 36"/>
                  <a:gd name="T28" fmla="*/ 145 w 189"/>
                  <a:gd name="T29" fmla="*/ 14 h 36"/>
                  <a:gd name="T30" fmla="*/ 152 w 189"/>
                  <a:gd name="T31" fmla="*/ 10 h 36"/>
                  <a:gd name="T32" fmla="*/ 155 w 189"/>
                  <a:gd name="T33" fmla="*/ 15 h 36"/>
                  <a:gd name="T34" fmla="*/ 162 w 189"/>
                  <a:gd name="T35" fmla="*/ 13 h 36"/>
                  <a:gd name="T36" fmla="*/ 189 w 189"/>
                  <a:gd name="T37" fmla="*/ 12 h 36"/>
                  <a:gd name="T38" fmla="*/ 175 w 189"/>
                  <a:gd name="T39" fmla="*/ 12 h 36"/>
                  <a:gd name="T40" fmla="*/ 173 w 189"/>
                  <a:gd name="T41" fmla="*/ 15 h 36"/>
                  <a:gd name="T42" fmla="*/ 169 w 189"/>
                  <a:gd name="T43" fmla="*/ 3 h 36"/>
                  <a:gd name="T44" fmla="*/ 166 w 189"/>
                  <a:gd name="T45" fmla="*/ 2 h 36"/>
                  <a:gd name="T46" fmla="*/ 157 w 189"/>
                  <a:gd name="T47" fmla="*/ 4 h 36"/>
                  <a:gd name="T48" fmla="*/ 149 w 189"/>
                  <a:gd name="T49" fmla="*/ 3 h 36"/>
                  <a:gd name="T50" fmla="*/ 137 w 189"/>
                  <a:gd name="T51" fmla="*/ 3 h 36"/>
                  <a:gd name="T52" fmla="*/ 127 w 189"/>
                  <a:gd name="T53" fmla="*/ 6 h 36"/>
                  <a:gd name="T54" fmla="*/ 127 w 189"/>
                  <a:gd name="T55" fmla="*/ 5 h 36"/>
                  <a:gd name="T56" fmla="*/ 124 w 189"/>
                  <a:gd name="T57" fmla="*/ 5 h 36"/>
                  <a:gd name="T58" fmla="*/ 115 w 189"/>
                  <a:gd name="T59" fmla="*/ 6 h 36"/>
                  <a:gd name="T60" fmla="*/ 107 w 189"/>
                  <a:gd name="T61" fmla="*/ 9 h 36"/>
                  <a:gd name="T62" fmla="*/ 104 w 189"/>
                  <a:gd name="T63" fmla="*/ 5 h 36"/>
                  <a:gd name="T64" fmla="*/ 94 w 189"/>
                  <a:gd name="T65" fmla="*/ 5 h 36"/>
                  <a:gd name="T66" fmla="*/ 90 w 189"/>
                  <a:gd name="T67" fmla="*/ 10 h 36"/>
                  <a:gd name="T68" fmla="*/ 77 w 189"/>
                  <a:gd name="T69" fmla="*/ 12 h 36"/>
                  <a:gd name="T70" fmla="*/ 60 w 189"/>
                  <a:gd name="T71" fmla="*/ 15 h 36"/>
                  <a:gd name="T72" fmla="*/ 55 w 189"/>
                  <a:gd name="T73" fmla="*/ 14 h 36"/>
                  <a:gd name="T74" fmla="*/ 35 w 189"/>
                  <a:gd name="T75" fmla="*/ 16 h 36"/>
                  <a:gd name="T76" fmla="*/ 43 w 189"/>
                  <a:gd name="T77" fmla="*/ 22 h 36"/>
                  <a:gd name="T78" fmla="*/ 34 w 189"/>
                  <a:gd name="T79" fmla="*/ 1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9" h="36">
                    <a:moveTo>
                      <a:pt x="16" y="13"/>
                    </a:moveTo>
                    <a:cubicBezTo>
                      <a:pt x="13" y="15"/>
                      <a:pt x="9" y="16"/>
                      <a:pt x="7" y="20"/>
                    </a:cubicBezTo>
                    <a:cubicBezTo>
                      <a:pt x="7" y="18"/>
                      <a:pt x="7" y="18"/>
                      <a:pt x="7" y="18"/>
                    </a:cubicBezTo>
                    <a:cubicBezTo>
                      <a:pt x="5" y="19"/>
                      <a:pt x="0" y="23"/>
                      <a:pt x="4" y="27"/>
                    </a:cubicBezTo>
                    <a:cubicBezTo>
                      <a:pt x="4" y="25"/>
                      <a:pt x="4" y="25"/>
                      <a:pt x="4" y="25"/>
                    </a:cubicBezTo>
                    <a:cubicBezTo>
                      <a:pt x="8" y="21"/>
                      <a:pt x="7" y="29"/>
                      <a:pt x="11" y="30"/>
                    </a:cubicBezTo>
                    <a:cubicBezTo>
                      <a:pt x="14" y="29"/>
                      <a:pt x="16" y="20"/>
                      <a:pt x="19" y="22"/>
                    </a:cubicBezTo>
                    <a:cubicBezTo>
                      <a:pt x="20" y="22"/>
                      <a:pt x="20" y="24"/>
                      <a:pt x="20" y="26"/>
                    </a:cubicBezTo>
                    <a:cubicBezTo>
                      <a:pt x="23" y="26"/>
                      <a:pt x="24" y="19"/>
                      <a:pt x="26" y="18"/>
                    </a:cubicBezTo>
                    <a:cubicBezTo>
                      <a:pt x="28" y="36"/>
                      <a:pt x="36" y="13"/>
                      <a:pt x="41" y="24"/>
                    </a:cubicBezTo>
                    <a:cubicBezTo>
                      <a:pt x="44" y="23"/>
                      <a:pt x="49" y="24"/>
                      <a:pt x="52" y="21"/>
                    </a:cubicBezTo>
                    <a:cubicBezTo>
                      <a:pt x="50" y="25"/>
                      <a:pt x="56" y="21"/>
                      <a:pt x="55" y="26"/>
                    </a:cubicBezTo>
                    <a:cubicBezTo>
                      <a:pt x="56" y="16"/>
                      <a:pt x="66" y="30"/>
                      <a:pt x="67" y="17"/>
                    </a:cubicBezTo>
                    <a:cubicBezTo>
                      <a:pt x="72" y="21"/>
                      <a:pt x="67" y="16"/>
                      <a:pt x="73" y="19"/>
                    </a:cubicBezTo>
                    <a:cubicBezTo>
                      <a:pt x="73" y="21"/>
                      <a:pt x="72" y="21"/>
                      <a:pt x="72" y="21"/>
                    </a:cubicBezTo>
                    <a:cubicBezTo>
                      <a:pt x="74" y="23"/>
                      <a:pt x="75" y="15"/>
                      <a:pt x="78" y="21"/>
                    </a:cubicBezTo>
                    <a:cubicBezTo>
                      <a:pt x="82" y="22"/>
                      <a:pt x="78" y="18"/>
                      <a:pt x="81" y="14"/>
                    </a:cubicBezTo>
                    <a:cubicBezTo>
                      <a:pt x="86" y="15"/>
                      <a:pt x="85" y="17"/>
                      <a:pt x="88" y="23"/>
                    </a:cubicBezTo>
                    <a:cubicBezTo>
                      <a:pt x="88" y="16"/>
                      <a:pt x="91" y="19"/>
                      <a:pt x="93" y="16"/>
                    </a:cubicBezTo>
                    <a:cubicBezTo>
                      <a:pt x="93" y="16"/>
                      <a:pt x="89" y="15"/>
                      <a:pt x="92" y="12"/>
                    </a:cubicBezTo>
                    <a:cubicBezTo>
                      <a:pt x="97" y="13"/>
                      <a:pt x="96" y="8"/>
                      <a:pt x="102" y="6"/>
                    </a:cubicBezTo>
                    <a:cubicBezTo>
                      <a:pt x="105" y="13"/>
                      <a:pt x="96" y="7"/>
                      <a:pt x="101" y="12"/>
                    </a:cubicBezTo>
                    <a:cubicBezTo>
                      <a:pt x="98" y="15"/>
                      <a:pt x="95" y="15"/>
                      <a:pt x="93" y="20"/>
                    </a:cubicBezTo>
                    <a:cubicBezTo>
                      <a:pt x="98" y="20"/>
                      <a:pt x="104" y="19"/>
                      <a:pt x="109" y="16"/>
                    </a:cubicBezTo>
                    <a:cubicBezTo>
                      <a:pt x="112" y="17"/>
                      <a:pt x="107" y="19"/>
                      <a:pt x="110" y="20"/>
                    </a:cubicBezTo>
                    <a:cubicBezTo>
                      <a:pt x="115" y="23"/>
                      <a:pt x="117" y="13"/>
                      <a:pt x="121" y="15"/>
                    </a:cubicBezTo>
                    <a:cubicBezTo>
                      <a:pt x="121" y="19"/>
                      <a:pt x="121" y="19"/>
                      <a:pt x="121" y="19"/>
                    </a:cubicBezTo>
                    <a:cubicBezTo>
                      <a:pt x="123" y="14"/>
                      <a:pt x="130" y="20"/>
                      <a:pt x="134" y="17"/>
                    </a:cubicBezTo>
                    <a:cubicBezTo>
                      <a:pt x="134" y="15"/>
                      <a:pt x="133" y="14"/>
                      <a:pt x="134" y="13"/>
                    </a:cubicBezTo>
                    <a:cubicBezTo>
                      <a:pt x="134" y="22"/>
                      <a:pt x="140" y="8"/>
                      <a:pt x="145" y="14"/>
                    </a:cubicBezTo>
                    <a:cubicBezTo>
                      <a:pt x="144" y="9"/>
                      <a:pt x="149" y="5"/>
                      <a:pt x="151" y="5"/>
                    </a:cubicBezTo>
                    <a:cubicBezTo>
                      <a:pt x="153" y="6"/>
                      <a:pt x="152" y="8"/>
                      <a:pt x="152" y="10"/>
                    </a:cubicBezTo>
                    <a:cubicBezTo>
                      <a:pt x="148" y="7"/>
                      <a:pt x="148" y="16"/>
                      <a:pt x="145" y="19"/>
                    </a:cubicBezTo>
                    <a:cubicBezTo>
                      <a:pt x="148" y="16"/>
                      <a:pt x="153" y="19"/>
                      <a:pt x="155" y="15"/>
                    </a:cubicBezTo>
                    <a:cubicBezTo>
                      <a:pt x="154" y="19"/>
                      <a:pt x="154" y="19"/>
                      <a:pt x="154" y="19"/>
                    </a:cubicBezTo>
                    <a:cubicBezTo>
                      <a:pt x="159" y="19"/>
                      <a:pt x="158" y="9"/>
                      <a:pt x="162" y="13"/>
                    </a:cubicBezTo>
                    <a:cubicBezTo>
                      <a:pt x="162" y="16"/>
                      <a:pt x="162" y="16"/>
                      <a:pt x="162" y="16"/>
                    </a:cubicBezTo>
                    <a:cubicBezTo>
                      <a:pt x="171" y="15"/>
                      <a:pt x="182" y="20"/>
                      <a:pt x="189" y="12"/>
                    </a:cubicBezTo>
                    <a:cubicBezTo>
                      <a:pt x="189" y="10"/>
                      <a:pt x="185" y="4"/>
                      <a:pt x="185" y="2"/>
                    </a:cubicBezTo>
                    <a:cubicBezTo>
                      <a:pt x="180" y="4"/>
                      <a:pt x="178" y="9"/>
                      <a:pt x="175" y="12"/>
                    </a:cubicBezTo>
                    <a:cubicBezTo>
                      <a:pt x="175" y="7"/>
                      <a:pt x="175" y="7"/>
                      <a:pt x="175" y="7"/>
                    </a:cubicBezTo>
                    <a:cubicBezTo>
                      <a:pt x="174" y="10"/>
                      <a:pt x="171" y="12"/>
                      <a:pt x="173" y="15"/>
                    </a:cubicBezTo>
                    <a:cubicBezTo>
                      <a:pt x="170" y="18"/>
                      <a:pt x="171" y="11"/>
                      <a:pt x="168" y="14"/>
                    </a:cubicBezTo>
                    <a:cubicBezTo>
                      <a:pt x="168" y="8"/>
                      <a:pt x="170" y="8"/>
                      <a:pt x="169" y="3"/>
                    </a:cubicBezTo>
                    <a:cubicBezTo>
                      <a:pt x="167" y="6"/>
                      <a:pt x="167" y="6"/>
                      <a:pt x="167" y="6"/>
                    </a:cubicBezTo>
                    <a:cubicBezTo>
                      <a:pt x="168" y="4"/>
                      <a:pt x="165" y="4"/>
                      <a:pt x="166" y="2"/>
                    </a:cubicBezTo>
                    <a:cubicBezTo>
                      <a:pt x="161" y="9"/>
                      <a:pt x="159" y="0"/>
                      <a:pt x="154" y="3"/>
                    </a:cubicBezTo>
                    <a:cubicBezTo>
                      <a:pt x="157" y="4"/>
                      <a:pt x="157" y="4"/>
                      <a:pt x="157" y="4"/>
                    </a:cubicBezTo>
                    <a:cubicBezTo>
                      <a:pt x="157" y="7"/>
                      <a:pt x="155" y="7"/>
                      <a:pt x="154" y="8"/>
                    </a:cubicBezTo>
                    <a:cubicBezTo>
                      <a:pt x="153" y="4"/>
                      <a:pt x="152" y="4"/>
                      <a:pt x="149" y="3"/>
                    </a:cubicBezTo>
                    <a:cubicBezTo>
                      <a:pt x="147" y="5"/>
                      <a:pt x="146" y="10"/>
                      <a:pt x="143" y="10"/>
                    </a:cubicBezTo>
                    <a:cubicBezTo>
                      <a:pt x="143" y="5"/>
                      <a:pt x="138" y="8"/>
                      <a:pt x="137" y="3"/>
                    </a:cubicBezTo>
                    <a:cubicBezTo>
                      <a:pt x="137" y="8"/>
                      <a:pt x="131" y="5"/>
                      <a:pt x="131" y="8"/>
                    </a:cubicBezTo>
                    <a:cubicBezTo>
                      <a:pt x="129" y="9"/>
                      <a:pt x="127" y="9"/>
                      <a:pt x="127" y="6"/>
                    </a:cubicBezTo>
                    <a:cubicBezTo>
                      <a:pt x="128" y="5"/>
                      <a:pt x="128" y="5"/>
                      <a:pt x="128" y="5"/>
                    </a:cubicBezTo>
                    <a:cubicBezTo>
                      <a:pt x="127" y="5"/>
                      <a:pt x="127" y="5"/>
                      <a:pt x="127" y="5"/>
                    </a:cubicBezTo>
                    <a:cubicBezTo>
                      <a:pt x="127" y="4"/>
                      <a:pt x="127" y="4"/>
                      <a:pt x="127" y="4"/>
                    </a:cubicBezTo>
                    <a:cubicBezTo>
                      <a:pt x="125" y="4"/>
                      <a:pt x="125" y="8"/>
                      <a:pt x="124" y="5"/>
                    </a:cubicBezTo>
                    <a:cubicBezTo>
                      <a:pt x="123" y="3"/>
                      <a:pt x="125" y="3"/>
                      <a:pt x="125" y="3"/>
                    </a:cubicBezTo>
                    <a:cubicBezTo>
                      <a:pt x="121" y="2"/>
                      <a:pt x="119" y="11"/>
                      <a:pt x="115" y="6"/>
                    </a:cubicBezTo>
                    <a:cubicBezTo>
                      <a:pt x="115" y="9"/>
                      <a:pt x="110" y="9"/>
                      <a:pt x="112" y="15"/>
                    </a:cubicBezTo>
                    <a:cubicBezTo>
                      <a:pt x="110" y="13"/>
                      <a:pt x="111" y="9"/>
                      <a:pt x="107" y="9"/>
                    </a:cubicBezTo>
                    <a:cubicBezTo>
                      <a:pt x="106" y="14"/>
                      <a:pt x="104" y="8"/>
                      <a:pt x="101" y="11"/>
                    </a:cubicBezTo>
                    <a:cubicBezTo>
                      <a:pt x="104" y="6"/>
                      <a:pt x="101" y="10"/>
                      <a:pt x="104" y="5"/>
                    </a:cubicBezTo>
                    <a:cubicBezTo>
                      <a:pt x="102" y="2"/>
                      <a:pt x="99" y="9"/>
                      <a:pt x="95" y="8"/>
                    </a:cubicBezTo>
                    <a:cubicBezTo>
                      <a:pt x="94" y="5"/>
                      <a:pt x="94" y="5"/>
                      <a:pt x="94" y="5"/>
                    </a:cubicBezTo>
                    <a:cubicBezTo>
                      <a:pt x="92" y="6"/>
                      <a:pt x="91" y="10"/>
                      <a:pt x="89" y="6"/>
                    </a:cubicBezTo>
                    <a:cubicBezTo>
                      <a:pt x="90" y="10"/>
                      <a:pt x="90" y="10"/>
                      <a:pt x="90" y="10"/>
                    </a:cubicBezTo>
                    <a:cubicBezTo>
                      <a:pt x="87" y="8"/>
                      <a:pt x="83" y="9"/>
                      <a:pt x="80" y="6"/>
                    </a:cubicBezTo>
                    <a:cubicBezTo>
                      <a:pt x="77" y="12"/>
                      <a:pt x="77" y="12"/>
                      <a:pt x="77" y="12"/>
                    </a:cubicBezTo>
                    <a:cubicBezTo>
                      <a:pt x="73" y="5"/>
                      <a:pt x="67" y="12"/>
                      <a:pt x="64" y="18"/>
                    </a:cubicBezTo>
                    <a:cubicBezTo>
                      <a:pt x="62" y="18"/>
                      <a:pt x="60" y="17"/>
                      <a:pt x="60" y="15"/>
                    </a:cubicBezTo>
                    <a:cubicBezTo>
                      <a:pt x="61" y="13"/>
                      <a:pt x="61" y="13"/>
                      <a:pt x="61" y="13"/>
                    </a:cubicBezTo>
                    <a:cubicBezTo>
                      <a:pt x="59" y="13"/>
                      <a:pt x="56" y="9"/>
                      <a:pt x="55" y="14"/>
                    </a:cubicBezTo>
                    <a:cubicBezTo>
                      <a:pt x="52" y="16"/>
                      <a:pt x="53" y="11"/>
                      <a:pt x="51" y="10"/>
                    </a:cubicBezTo>
                    <a:cubicBezTo>
                      <a:pt x="46" y="18"/>
                      <a:pt x="36" y="4"/>
                      <a:pt x="35" y="16"/>
                    </a:cubicBezTo>
                    <a:cubicBezTo>
                      <a:pt x="37" y="16"/>
                      <a:pt x="41" y="19"/>
                      <a:pt x="45" y="18"/>
                    </a:cubicBezTo>
                    <a:cubicBezTo>
                      <a:pt x="44" y="20"/>
                      <a:pt x="45" y="22"/>
                      <a:pt x="43" y="22"/>
                    </a:cubicBezTo>
                    <a:cubicBezTo>
                      <a:pt x="39" y="23"/>
                      <a:pt x="37" y="18"/>
                      <a:pt x="33" y="21"/>
                    </a:cubicBezTo>
                    <a:cubicBezTo>
                      <a:pt x="34" y="13"/>
                      <a:pt x="34" y="13"/>
                      <a:pt x="34" y="13"/>
                    </a:cubicBezTo>
                    <a:cubicBezTo>
                      <a:pt x="27" y="5"/>
                      <a:pt x="21" y="24"/>
                      <a:pt x="16" y="1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41" name="Freeform 1432"/>
              <p:cNvSpPr>
                <a:spLocks/>
              </p:cNvSpPr>
              <p:nvPr/>
            </p:nvSpPr>
            <p:spPr bwMode="auto">
              <a:xfrm>
                <a:off x="3626" y="2974"/>
                <a:ext cx="3" cy="4"/>
              </a:xfrm>
              <a:custGeom>
                <a:avLst/>
                <a:gdLst>
                  <a:gd name="T0" fmla="*/ 3 w 3"/>
                  <a:gd name="T1" fmla="*/ 4 h 4"/>
                  <a:gd name="T2" fmla="*/ 0 w 3"/>
                  <a:gd name="T3" fmla="*/ 0 h 4"/>
                  <a:gd name="T4" fmla="*/ 1 w 3"/>
                  <a:gd name="T5" fmla="*/ 3 h 4"/>
                  <a:gd name="T6" fmla="*/ 3 w 3"/>
                  <a:gd name="T7" fmla="*/ 4 h 4"/>
                </a:gdLst>
                <a:ahLst/>
                <a:cxnLst>
                  <a:cxn ang="0">
                    <a:pos x="T0" y="T1"/>
                  </a:cxn>
                  <a:cxn ang="0">
                    <a:pos x="T2" y="T3"/>
                  </a:cxn>
                  <a:cxn ang="0">
                    <a:pos x="T4" y="T5"/>
                  </a:cxn>
                  <a:cxn ang="0">
                    <a:pos x="T6" y="T7"/>
                  </a:cxn>
                </a:cxnLst>
                <a:rect l="0" t="0" r="r" b="b"/>
                <a:pathLst>
                  <a:path w="3" h="4">
                    <a:moveTo>
                      <a:pt x="3" y="4"/>
                    </a:moveTo>
                    <a:cubicBezTo>
                      <a:pt x="0" y="0"/>
                      <a:pt x="0" y="0"/>
                      <a:pt x="0" y="0"/>
                    </a:cubicBezTo>
                    <a:cubicBezTo>
                      <a:pt x="1" y="3"/>
                      <a:pt x="1" y="3"/>
                      <a:pt x="1" y="3"/>
                    </a:cubicBezTo>
                    <a:cubicBezTo>
                      <a:pt x="2" y="3"/>
                      <a:pt x="3" y="2"/>
                      <a:pt x="3"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42" name="Freeform 1433"/>
              <p:cNvSpPr>
                <a:spLocks/>
              </p:cNvSpPr>
              <p:nvPr/>
            </p:nvSpPr>
            <p:spPr bwMode="auto">
              <a:xfrm>
                <a:off x="3625" y="2977"/>
                <a:ext cx="2" cy="1"/>
              </a:xfrm>
              <a:custGeom>
                <a:avLst/>
                <a:gdLst>
                  <a:gd name="T0" fmla="*/ 2 w 2"/>
                  <a:gd name="T1" fmla="*/ 0 h 2"/>
                  <a:gd name="T2" fmla="*/ 0 w 2"/>
                  <a:gd name="T3" fmla="*/ 2 h 2"/>
                  <a:gd name="T4" fmla="*/ 2 w 2"/>
                  <a:gd name="T5" fmla="*/ 1 h 2"/>
                  <a:gd name="T6" fmla="*/ 2 w 2"/>
                  <a:gd name="T7" fmla="*/ 0 h 2"/>
                </a:gdLst>
                <a:ahLst/>
                <a:cxnLst>
                  <a:cxn ang="0">
                    <a:pos x="T0" y="T1"/>
                  </a:cxn>
                  <a:cxn ang="0">
                    <a:pos x="T2" y="T3"/>
                  </a:cxn>
                  <a:cxn ang="0">
                    <a:pos x="T4" y="T5"/>
                  </a:cxn>
                  <a:cxn ang="0">
                    <a:pos x="T6" y="T7"/>
                  </a:cxn>
                </a:cxnLst>
                <a:rect l="0" t="0" r="r" b="b"/>
                <a:pathLst>
                  <a:path w="2" h="2">
                    <a:moveTo>
                      <a:pt x="2" y="0"/>
                    </a:moveTo>
                    <a:cubicBezTo>
                      <a:pt x="0" y="2"/>
                      <a:pt x="0" y="2"/>
                      <a:pt x="0" y="2"/>
                    </a:cubicBezTo>
                    <a:cubicBezTo>
                      <a:pt x="1" y="2"/>
                      <a:pt x="1" y="2"/>
                      <a:pt x="2" y="1"/>
                    </a:cubicBez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43" name="Freeform 1434"/>
              <p:cNvSpPr>
                <a:spLocks/>
              </p:cNvSpPr>
              <p:nvPr/>
            </p:nvSpPr>
            <p:spPr bwMode="auto">
              <a:xfrm>
                <a:off x="3574" y="2979"/>
                <a:ext cx="3" cy="2"/>
              </a:xfrm>
              <a:custGeom>
                <a:avLst/>
                <a:gdLst>
                  <a:gd name="T0" fmla="*/ 4 w 4"/>
                  <a:gd name="T1" fmla="*/ 1 h 2"/>
                  <a:gd name="T2" fmla="*/ 0 w 4"/>
                  <a:gd name="T3" fmla="*/ 1 h 2"/>
                  <a:gd name="T4" fmla="*/ 4 w 4"/>
                  <a:gd name="T5" fmla="*/ 1 h 2"/>
                </a:gdLst>
                <a:ahLst/>
                <a:cxnLst>
                  <a:cxn ang="0">
                    <a:pos x="T0" y="T1"/>
                  </a:cxn>
                  <a:cxn ang="0">
                    <a:pos x="T2" y="T3"/>
                  </a:cxn>
                  <a:cxn ang="0">
                    <a:pos x="T4" y="T5"/>
                  </a:cxn>
                </a:cxnLst>
                <a:rect l="0" t="0" r="r" b="b"/>
                <a:pathLst>
                  <a:path w="4" h="2">
                    <a:moveTo>
                      <a:pt x="4" y="1"/>
                    </a:moveTo>
                    <a:cubicBezTo>
                      <a:pt x="3" y="1"/>
                      <a:pt x="2" y="0"/>
                      <a:pt x="0" y="1"/>
                    </a:cubicBezTo>
                    <a:cubicBezTo>
                      <a:pt x="1" y="2"/>
                      <a:pt x="3" y="2"/>
                      <a:pt x="4"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44" name="Freeform 1435"/>
              <p:cNvSpPr>
                <a:spLocks/>
              </p:cNvSpPr>
              <p:nvPr/>
            </p:nvSpPr>
            <p:spPr bwMode="auto">
              <a:xfrm>
                <a:off x="3574" y="2983"/>
                <a:ext cx="1" cy="1"/>
              </a:xfrm>
              <a:custGeom>
                <a:avLst/>
                <a:gdLst>
                  <a:gd name="T0" fmla="*/ 0 w 1"/>
                  <a:gd name="T1" fmla="*/ 0 h 1"/>
                  <a:gd name="T2" fmla="*/ 1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lnTo>
                      <a:pt x="1" y="1"/>
                    </a:ln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45" name="Freeform 1436"/>
              <p:cNvSpPr>
                <a:spLocks/>
              </p:cNvSpPr>
              <p:nvPr/>
            </p:nvSpPr>
            <p:spPr bwMode="auto">
              <a:xfrm>
                <a:off x="3490" y="2978"/>
                <a:ext cx="84" cy="28"/>
              </a:xfrm>
              <a:custGeom>
                <a:avLst/>
                <a:gdLst>
                  <a:gd name="T0" fmla="*/ 17 w 97"/>
                  <a:gd name="T1" fmla="*/ 20 h 32"/>
                  <a:gd name="T2" fmla="*/ 13 w 97"/>
                  <a:gd name="T3" fmla="*/ 25 h 32"/>
                  <a:gd name="T4" fmla="*/ 8 w 97"/>
                  <a:gd name="T5" fmla="*/ 23 h 32"/>
                  <a:gd name="T6" fmla="*/ 4 w 97"/>
                  <a:gd name="T7" fmla="*/ 32 h 32"/>
                  <a:gd name="T8" fmla="*/ 48 w 97"/>
                  <a:gd name="T9" fmla="*/ 20 h 32"/>
                  <a:gd name="T10" fmla="*/ 46 w 97"/>
                  <a:gd name="T11" fmla="*/ 23 h 32"/>
                  <a:gd name="T12" fmla="*/ 63 w 97"/>
                  <a:gd name="T13" fmla="*/ 16 h 32"/>
                  <a:gd name="T14" fmla="*/ 62 w 97"/>
                  <a:gd name="T15" fmla="*/ 22 h 32"/>
                  <a:gd name="T16" fmla="*/ 73 w 97"/>
                  <a:gd name="T17" fmla="*/ 19 h 32"/>
                  <a:gd name="T18" fmla="*/ 72 w 97"/>
                  <a:gd name="T19" fmla="*/ 16 h 32"/>
                  <a:gd name="T20" fmla="*/ 75 w 97"/>
                  <a:gd name="T21" fmla="*/ 17 h 32"/>
                  <a:gd name="T22" fmla="*/ 74 w 97"/>
                  <a:gd name="T23" fmla="*/ 16 h 32"/>
                  <a:gd name="T24" fmla="*/ 81 w 97"/>
                  <a:gd name="T25" fmla="*/ 15 h 32"/>
                  <a:gd name="T26" fmla="*/ 79 w 97"/>
                  <a:gd name="T27" fmla="*/ 16 h 32"/>
                  <a:gd name="T28" fmla="*/ 84 w 97"/>
                  <a:gd name="T29" fmla="*/ 14 h 32"/>
                  <a:gd name="T30" fmla="*/ 84 w 97"/>
                  <a:gd name="T31" fmla="*/ 18 h 32"/>
                  <a:gd name="T32" fmla="*/ 97 w 97"/>
                  <a:gd name="T33" fmla="*/ 11 h 32"/>
                  <a:gd name="T34" fmla="*/ 97 w 97"/>
                  <a:gd name="T35" fmla="*/ 7 h 32"/>
                  <a:gd name="T36" fmla="*/ 87 w 97"/>
                  <a:gd name="T37" fmla="*/ 11 h 32"/>
                  <a:gd name="T38" fmla="*/ 88 w 97"/>
                  <a:gd name="T39" fmla="*/ 11 h 32"/>
                  <a:gd name="T40" fmla="*/ 81 w 97"/>
                  <a:gd name="T41" fmla="*/ 13 h 32"/>
                  <a:gd name="T42" fmla="*/ 85 w 97"/>
                  <a:gd name="T43" fmla="*/ 7 h 32"/>
                  <a:gd name="T44" fmla="*/ 73 w 97"/>
                  <a:gd name="T45" fmla="*/ 4 h 32"/>
                  <a:gd name="T46" fmla="*/ 73 w 97"/>
                  <a:gd name="T47" fmla="*/ 4 h 32"/>
                  <a:gd name="T48" fmla="*/ 70 w 97"/>
                  <a:gd name="T49" fmla="*/ 6 h 32"/>
                  <a:gd name="T50" fmla="*/ 73 w 97"/>
                  <a:gd name="T51" fmla="*/ 9 h 32"/>
                  <a:gd name="T52" fmla="*/ 71 w 97"/>
                  <a:gd name="T53" fmla="*/ 16 h 32"/>
                  <a:gd name="T54" fmla="*/ 67 w 97"/>
                  <a:gd name="T55" fmla="*/ 16 h 32"/>
                  <a:gd name="T56" fmla="*/ 69 w 97"/>
                  <a:gd name="T57" fmla="*/ 10 h 32"/>
                  <a:gd name="T58" fmla="*/ 67 w 97"/>
                  <a:gd name="T59" fmla="*/ 13 h 32"/>
                  <a:gd name="T60" fmla="*/ 62 w 97"/>
                  <a:gd name="T61" fmla="*/ 7 h 32"/>
                  <a:gd name="T62" fmla="*/ 63 w 97"/>
                  <a:gd name="T63" fmla="*/ 13 h 32"/>
                  <a:gd name="T64" fmla="*/ 44 w 97"/>
                  <a:gd name="T65" fmla="*/ 16 h 32"/>
                  <a:gd name="T66" fmla="*/ 46 w 97"/>
                  <a:gd name="T67" fmla="*/ 12 h 32"/>
                  <a:gd name="T68" fmla="*/ 43 w 97"/>
                  <a:gd name="T69" fmla="*/ 16 h 32"/>
                  <a:gd name="T70" fmla="*/ 31 w 97"/>
                  <a:gd name="T71" fmla="*/ 16 h 32"/>
                  <a:gd name="T72" fmla="*/ 33 w 97"/>
                  <a:gd name="T73" fmla="*/ 19 h 32"/>
                  <a:gd name="T74" fmla="*/ 20 w 97"/>
                  <a:gd name="T75" fmla="*/ 20 h 32"/>
                  <a:gd name="T76" fmla="*/ 20 w 97"/>
                  <a:gd name="T77" fmla="*/ 20 h 32"/>
                  <a:gd name="T78" fmla="*/ 16 w 97"/>
                  <a:gd name="T79" fmla="*/ 27 h 32"/>
                  <a:gd name="T80" fmla="*/ 17 w 97"/>
                  <a:gd name="T81" fmla="*/ 2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7" h="32">
                    <a:moveTo>
                      <a:pt x="17" y="20"/>
                    </a:moveTo>
                    <a:cubicBezTo>
                      <a:pt x="13" y="25"/>
                      <a:pt x="13" y="25"/>
                      <a:pt x="13" y="25"/>
                    </a:cubicBezTo>
                    <a:cubicBezTo>
                      <a:pt x="12" y="23"/>
                      <a:pt x="8" y="27"/>
                      <a:pt x="8" y="23"/>
                    </a:cubicBezTo>
                    <a:cubicBezTo>
                      <a:pt x="7" y="29"/>
                      <a:pt x="0" y="24"/>
                      <a:pt x="4" y="32"/>
                    </a:cubicBezTo>
                    <a:cubicBezTo>
                      <a:pt x="16" y="27"/>
                      <a:pt x="34" y="28"/>
                      <a:pt x="48" y="20"/>
                    </a:cubicBezTo>
                    <a:cubicBezTo>
                      <a:pt x="46" y="23"/>
                      <a:pt x="46" y="23"/>
                      <a:pt x="46" y="23"/>
                    </a:cubicBezTo>
                    <a:cubicBezTo>
                      <a:pt x="53" y="16"/>
                      <a:pt x="58" y="29"/>
                      <a:pt x="63" y="16"/>
                    </a:cubicBezTo>
                    <a:cubicBezTo>
                      <a:pt x="62" y="22"/>
                      <a:pt x="62" y="22"/>
                      <a:pt x="62" y="22"/>
                    </a:cubicBezTo>
                    <a:cubicBezTo>
                      <a:pt x="66" y="24"/>
                      <a:pt x="68" y="12"/>
                      <a:pt x="73" y="19"/>
                    </a:cubicBezTo>
                    <a:cubicBezTo>
                      <a:pt x="72" y="16"/>
                      <a:pt x="72" y="16"/>
                      <a:pt x="72" y="16"/>
                    </a:cubicBezTo>
                    <a:cubicBezTo>
                      <a:pt x="73" y="16"/>
                      <a:pt x="74" y="17"/>
                      <a:pt x="75" y="17"/>
                    </a:cubicBezTo>
                    <a:cubicBezTo>
                      <a:pt x="74" y="16"/>
                      <a:pt x="74" y="16"/>
                      <a:pt x="74" y="16"/>
                    </a:cubicBezTo>
                    <a:cubicBezTo>
                      <a:pt x="77" y="13"/>
                      <a:pt x="78" y="13"/>
                      <a:pt x="81" y="15"/>
                    </a:cubicBezTo>
                    <a:cubicBezTo>
                      <a:pt x="81" y="17"/>
                      <a:pt x="80" y="16"/>
                      <a:pt x="79" y="16"/>
                    </a:cubicBezTo>
                    <a:cubicBezTo>
                      <a:pt x="80" y="18"/>
                      <a:pt x="82" y="14"/>
                      <a:pt x="84" y="14"/>
                    </a:cubicBezTo>
                    <a:cubicBezTo>
                      <a:pt x="86" y="15"/>
                      <a:pt x="84" y="17"/>
                      <a:pt x="84" y="18"/>
                    </a:cubicBezTo>
                    <a:cubicBezTo>
                      <a:pt x="90" y="14"/>
                      <a:pt x="93" y="21"/>
                      <a:pt x="97" y="11"/>
                    </a:cubicBezTo>
                    <a:cubicBezTo>
                      <a:pt x="97" y="9"/>
                      <a:pt x="95" y="8"/>
                      <a:pt x="97" y="7"/>
                    </a:cubicBezTo>
                    <a:cubicBezTo>
                      <a:pt x="93" y="4"/>
                      <a:pt x="90" y="8"/>
                      <a:pt x="87" y="11"/>
                    </a:cubicBezTo>
                    <a:cubicBezTo>
                      <a:pt x="88" y="11"/>
                      <a:pt x="88" y="11"/>
                      <a:pt x="88" y="11"/>
                    </a:cubicBezTo>
                    <a:cubicBezTo>
                      <a:pt x="85" y="20"/>
                      <a:pt x="85" y="9"/>
                      <a:pt x="81" y="13"/>
                    </a:cubicBezTo>
                    <a:cubicBezTo>
                      <a:pt x="82" y="9"/>
                      <a:pt x="84" y="9"/>
                      <a:pt x="85" y="7"/>
                    </a:cubicBezTo>
                    <a:cubicBezTo>
                      <a:pt x="79" y="0"/>
                      <a:pt x="77" y="13"/>
                      <a:pt x="73" y="4"/>
                    </a:cubicBezTo>
                    <a:cubicBezTo>
                      <a:pt x="73" y="4"/>
                      <a:pt x="73" y="4"/>
                      <a:pt x="73" y="4"/>
                    </a:cubicBezTo>
                    <a:cubicBezTo>
                      <a:pt x="72" y="3"/>
                      <a:pt x="71" y="5"/>
                      <a:pt x="70" y="6"/>
                    </a:cubicBezTo>
                    <a:cubicBezTo>
                      <a:pt x="73" y="9"/>
                      <a:pt x="73" y="9"/>
                      <a:pt x="73" y="9"/>
                    </a:cubicBezTo>
                    <a:cubicBezTo>
                      <a:pt x="71" y="10"/>
                      <a:pt x="71" y="14"/>
                      <a:pt x="71" y="16"/>
                    </a:cubicBezTo>
                    <a:cubicBezTo>
                      <a:pt x="69" y="12"/>
                      <a:pt x="69" y="18"/>
                      <a:pt x="67" y="16"/>
                    </a:cubicBezTo>
                    <a:cubicBezTo>
                      <a:pt x="66" y="12"/>
                      <a:pt x="68" y="12"/>
                      <a:pt x="69" y="10"/>
                    </a:cubicBezTo>
                    <a:cubicBezTo>
                      <a:pt x="67" y="13"/>
                      <a:pt x="67" y="13"/>
                      <a:pt x="67" y="13"/>
                    </a:cubicBezTo>
                    <a:cubicBezTo>
                      <a:pt x="64" y="13"/>
                      <a:pt x="64" y="9"/>
                      <a:pt x="62" y="7"/>
                    </a:cubicBezTo>
                    <a:cubicBezTo>
                      <a:pt x="61" y="10"/>
                      <a:pt x="64" y="9"/>
                      <a:pt x="63" y="13"/>
                    </a:cubicBezTo>
                    <a:cubicBezTo>
                      <a:pt x="60" y="9"/>
                      <a:pt x="49" y="11"/>
                      <a:pt x="44" y="16"/>
                    </a:cubicBezTo>
                    <a:cubicBezTo>
                      <a:pt x="45" y="15"/>
                      <a:pt x="44" y="11"/>
                      <a:pt x="46" y="12"/>
                    </a:cubicBezTo>
                    <a:cubicBezTo>
                      <a:pt x="45" y="11"/>
                      <a:pt x="43" y="13"/>
                      <a:pt x="43" y="16"/>
                    </a:cubicBezTo>
                    <a:cubicBezTo>
                      <a:pt x="40" y="19"/>
                      <a:pt x="35" y="18"/>
                      <a:pt x="31" y="16"/>
                    </a:cubicBezTo>
                    <a:cubicBezTo>
                      <a:pt x="33" y="19"/>
                      <a:pt x="33" y="19"/>
                      <a:pt x="33" y="19"/>
                    </a:cubicBezTo>
                    <a:cubicBezTo>
                      <a:pt x="30" y="24"/>
                      <a:pt x="25" y="16"/>
                      <a:pt x="20" y="20"/>
                    </a:cubicBezTo>
                    <a:cubicBezTo>
                      <a:pt x="20" y="20"/>
                      <a:pt x="20" y="20"/>
                      <a:pt x="20" y="20"/>
                    </a:cubicBezTo>
                    <a:cubicBezTo>
                      <a:pt x="19" y="21"/>
                      <a:pt x="19" y="28"/>
                      <a:pt x="16" y="27"/>
                    </a:cubicBezTo>
                    <a:cubicBezTo>
                      <a:pt x="16" y="24"/>
                      <a:pt x="17" y="24"/>
                      <a:pt x="17" y="2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46" name="Freeform 1437"/>
              <p:cNvSpPr>
                <a:spLocks/>
              </p:cNvSpPr>
              <p:nvPr/>
            </p:nvSpPr>
            <p:spPr bwMode="auto">
              <a:xfrm>
                <a:off x="3488" y="3000"/>
                <a:ext cx="4" cy="7"/>
              </a:xfrm>
              <a:custGeom>
                <a:avLst/>
                <a:gdLst>
                  <a:gd name="T0" fmla="*/ 3 w 4"/>
                  <a:gd name="T1" fmla="*/ 5 h 8"/>
                  <a:gd name="T2" fmla="*/ 3 w 4"/>
                  <a:gd name="T3" fmla="*/ 1 h 8"/>
                  <a:gd name="T4" fmla="*/ 1 w 4"/>
                  <a:gd name="T5" fmla="*/ 8 h 8"/>
                  <a:gd name="T6" fmla="*/ 4 w 4"/>
                  <a:gd name="T7" fmla="*/ 6 h 8"/>
                  <a:gd name="T8" fmla="*/ 3 w 4"/>
                  <a:gd name="T9" fmla="*/ 5 h 8"/>
                </a:gdLst>
                <a:ahLst/>
                <a:cxnLst>
                  <a:cxn ang="0">
                    <a:pos x="T0" y="T1"/>
                  </a:cxn>
                  <a:cxn ang="0">
                    <a:pos x="T2" y="T3"/>
                  </a:cxn>
                  <a:cxn ang="0">
                    <a:pos x="T4" y="T5"/>
                  </a:cxn>
                  <a:cxn ang="0">
                    <a:pos x="T6" y="T7"/>
                  </a:cxn>
                  <a:cxn ang="0">
                    <a:pos x="T8" y="T9"/>
                  </a:cxn>
                </a:cxnLst>
                <a:rect l="0" t="0" r="r" b="b"/>
                <a:pathLst>
                  <a:path w="4" h="8">
                    <a:moveTo>
                      <a:pt x="3" y="5"/>
                    </a:moveTo>
                    <a:cubicBezTo>
                      <a:pt x="3" y="1"/>
                      <a:pt x="3" y="1"/>
                      <a:pt x="3" y="1"/>
                    </a:cubicBezTo>
                    <a:cubicBezTo>
                      <a:pt x="1" y="0"/>
                      <a:pt x="0" y="5"/>
                      <a:pt x="1" y="8"/>
                    </a:cubicBezTo>
                    <a:cubicBezTo>
                      <a:pt x="2" y="7"/>
                      <a:pt x="4" y="8"/>
                      <a:pt x="4" y="6"/>
                    </a:cubicBezTo>
                    <a:cubicBezTo>
                      <a:pt x="4" y="6"/>
                      <a:pt x="3" y="4"/>
                      <a:pt x="3"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47" name="Freeform 1438"/>
              <p:cNvSpPr>
                <a:spLocks/>
              </p:cNvSpPr>
              <p:nvPr/>
            </p:nvSpPr>
            <p:spPr bwMode="auto">
              <a:xfrm>
                <a:off x="3451" y="2960"/>
                <a:ext cx="39" cy="60"/>
              </a:xfrm>
              <a:custGeom>
                <a:avLst/>
                <a:gdLst>
                  <a:gd name="T0" fmla="*/ 14 w 45"/>
                  <a:gd name="T1" fmla="*/ 60 h 69"/>
                  <a:gd name="T2" fmla="*/ 14 w 45"/>
                  <a:gd name="T3" fmla="*/ 63 h 69"/>
                  <a:gd name="T4" fmla="*/ 32 w 45"/>
                  <a:gd name="T5" fmla="*/ 60 h 69"/>
                  <a:gd name="T6" fmla="*/ 36 w 45"/>
                  <a:gd name="T7" fmla="*/ 52 h 69"/>
                  <a:gd name="T8" fmla="*/ 38 w 45"/>
                  <a:gd name="T9" fmla="*/ 56 h 69"/>
                  <a:gd name="T10" fmla="*/ 42 w 45"/>
                  <a:gd name="T11" fmla="*/ 50 h 69"/>
                  <a:gd name="T12" fmla="*/ 39 w 45"/>
                  <a:gd name="T13" fmla="*/ 52 h 69"/>
                  <a:gd name="T14" fmla="*/ 39 w 45"/>
                  <a:gd name="T15" fmla="*/ 50 h 69"/>
                  <a:gd name="T16" fmla="*/ 36 w 45"/>
                  <a:gd name="T17" fmla="*/ 52 h 69"/>
                  <a:gd name="T18" fmla="*/ 37 w 45"/>
                  <a:gd name="T19" fmla="*/ 49 h 69"/>
                  <a:gd name="T20" fmla="*/ 30 w 45"/>
                  <a:gd name="T21" fmla="*/ 57 h 69"/>
                  <a:gd name="T22" fmla="*/ 29 w 45"/>
                  <a:gd name="T23" fmla="*/ 51 h 69"/>
                  <a:gd name="T24" fmla="*/ 20 w 45"/>
                  <a:gd name="T25" fmla="*/ 51 h 69"/>
                  <a:gd name="T26" fmla="*/ 21 w 45"/>
                  <a:gd name="T27" fmla="*/ 53 h 69"/>
                  <a:gd name="T28" fmla="*/ 23 w 45"/>
                  <a:gd name="T29" fmla="*/ 57 h 69"/>
                  <a:gd name="T30" fmla="*/ 18 w 45"/>
                  <a:gd name="T31" fmla="*/ 52 h 69"/>
                  <a:gd name="T32" fmla="*/ 4 w 45"/>
                  <a:gd name="T33" fmla="*/ 59 h 69"/>
                  <a:gd name="T34" fmla="*/ 5 w 45"/>
                  <a:gd name="T35" fmla="*/ 61 h 69"/>
                  <a:gd name="T36" fmla="*/ 5 w 45"/>
                  <a:gd name="T37" fmla="*/ 62 h 69"/>
                  <a:gd name="T38" fmla="*/ 5 w 45"/>
                  <a:gd name="T39" fmla="*/ 63 h 69"/>
                  <a:gd name="T40" fmla="*/ 5 w 45"/>
                  <a:gd name="T41" fmla="*/ 63 h 69"/>
                  <a:gd name="T42" fmla="*/ 5 w 45"/>
                  <a:gd name="T43" fmla="*/ 63 h 69"/>
                  <a:gd name="T44" fmla="*/ 5 w 45"/>
                  <a:gd name="T45" fmla="*/ 63 h 69"/>
                  <a:gd name="T46" fmla="*/ 5 w 45"/>
                  <a:gd name="T47" fmla="*/ 63 h 69"/>
                  <a:gd name="T48" fmla="*/ 5 w 45"/>
                  <a:gd name="T49" fmla="*/ 63 h 69"/>
                  <a:gd name="T50" fmla="*/ 5 w 45"/>
                  <a:gd name="T51" fmla="*/ 63 h 69"/>
                  <a:gd name="T52" fmla="*/ 5 w 45"/>
                  <a:gd name="T53" fmla="*/ 63 h 69"/>
                  <a:gd name="T54" fmla="*/ 3 w 45"/>
                  <a:gd name="T55" fmla="*/ 37 h 69"/>
                  <a:gd name="T56" fmla="*/ 3 w 45"/>
                  <a:gd name="T57" fmla="*/ 37 h 69"/>
                  <a:gd name="T58" fmla="*/ 9 w 45"/>
                  <a:gd name="T59" fmla="*/ 37 h 69"/>
                  <a:gd name="T60" fmla="*/ 6 w 45"/>
                  <a:gd name="T61" fmla="*/ 41 h 69"/>
                  <a:gd name="T62" fmla="*/ 10 w 45"/>
                  <a:gd name="T63" fmla="*/ 44 h 69"/>
                  <a:gd name="T64" fmla="*/ 18 w 45"/>
                  <a:gd name="T65" fmla="*/ 37 h 69"/>
                  <a:gd name="T66" fmla="*/ 10 w 45"/>
                  <a:gd name="T67" fmla="*/ 33 h 69"/>
                  <a:gd name="T68" fmla="*/ 6 w 45"/>
                  <a:gd name="T69" fmla="*/ 33 h 69"/>
                  <a:gd name="T70" fmla="*/ 4 w 45"/>
                  <a:gd name="T71" fmla="*/ 33 h 69"/>
                  <a:gd name="T72" fmla="*/ 4 w 45"/>
                  <a:gd name="T73" fmla="*/ 33 h 69"/>
                  <a:gd name="T74" fmla="*/ 4 w 45"/>
                  <a:gd name="T75" fmla="*/ 33 h 69"/>
                  <a:gd name="T76" fmla="*/ 4 w 45"/>
                  <a:gd name="T77" fmla="*/ 33 h 69"/>
                  <a:gd name="T78" fmla="*/ 3 w 45"/>
                  <a:gd name="T79" fmla="*/ 33 h 69"/>
                  <a:gd name="T80" fmla="*/ 3 w 45"/>
                  <a:gd name="T81" fmla="*/ 33 h 69"/>
                  <a:gd name="T82" fmla="*/ 6 w 45"/>
                  <a:gd name="T83" fmla="*/ 67 h 69"/>
                  <a:gd name="T84" fmla="*/ 6 w 45"/>
                  <a:gd name="T85" fmla="*/ 67 h 69"/>
                  <a:gd name="T86" fmla="*/ 6 w 45"/>
                  <a:gd name="T87" fmla="*/ 67 h 69"/>
                  <a:gd name="T88" fmla="*/ 7 w 45"/>
                  <a:gd name="T89" fmla="*/ 66 h 69"/>
                  <a:gd name="T90" fmla="*/ 14 w 45"/>
                  <a:gd name="T91" fmla="*/ 6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 h="69">
                    <a:moveTo>
                      <a:pt x="14" y="60"/>
                    </a:moveTo>
                    <a:cubicBezTo>
                      <a:pt x="13" y="61"/>
                      <a:pt x="14" y="62"/>
                      <a:pt x="14" y="63"/>
                    </a:cubicBezTo>
                    <a:cubicBezTo>
                      <a:pt x="21" y="61"/>
                      <a:pt x="28" y="57"/>
                      <a:pt x="32" y="60"/>
                    </a:cubicBezTo>
                    <a:cubicBezTo>
                      <a:pt x="34" y="60"/>
                      <a:pt x="33" y="54"/>
                      <a:pt x="36" y="52"/>
                    </a:cubicBezTo>
                    <a:cubicBezTo>
                      <a:pt x="38" y="56"/>
                      <a:pt x="38" y="56"/>
                      <a:pt x="38" y="56"/>
                    </a:cubicBezTo>
                    <a:cubicBezTo>
                      <a:pt x="39" y="53"/>
                      <a:pt x="45" y="56"/>
                      <a:pt x="42" y="50"/>
                    </a:cubicBezTo>
                    <a:cubicBezTo>
                      <a:pt x="41" y="49"/>
                      <a:pt x="41" y="53"/>
                      <a:pt x="39" y="52"/>
                    </a:cubicBezTo>
                    <a:cubicBezTo>
                      <a:pt x="39" y="50"/>
                      <a:pt x="39" y="50"/>
                      <a:pt x="39" y="50"/>
                    </a:cubicBezTo>
                    <a:cubicBezTo>
                      <a:pt x="36" y="52"/>
                      <a:pt x="36" y="52"/>
                      <a:pt x="36" y="52"/>
                    </a:cubicBezTo>
                    <a:cubicBezTo>
                      <a:pt x="37" y="49"/>
                      <a:pt x="37" y="49"/>
                      <a:pt x="37" y="49"/>
                    </a:cubicBezTo>
                    <a:cubicBezTo>
                      <a:pt x="31" y="46"/>
                      <a:pt x="36" y="58"/>
                      <a:pt x="30" y="57"/>
                    </a:cubicBezTo>
                    <a:cubicBezTo>
                      <a:pt x="29" y="51"/>
                      <a:pt x="29" y="51"/>
                      <a:pt x="29" y="51"/>
                    </a:cubicBezTo>
                    <a:cubicBezTo>
                      <a:pt x="25" y="51"/>
                      <a:pt x="24" y="54"/>
                      <a:pt x="20" y="51"/>
                    </a:cubicBezTo>
                    <a:cubicBezTo>
                      <a:pt x="20" y="51"/>
                      <a:pt x="21" y="54"/>
                      <a:pt x="21" y="53"/>
                    </a:cubicBezTo>
                    <a:cubicBezTo>
                      <a:pt x="21" y="53"/>
                      <a:pt x="23" y="55"/>
                      <a:pt x="23" y="57"/>
                    </a:cubicBezTo>
                    <a:cubicBezTo>
                      <a:pt x="19" y="63"/>
                      <a:pt x="23" y="53"/>
                      <a:pt x="18" y="52"/>
                    </a:cubicBezTo>
                    <a:cubicBezTo>
                      <a:pt x="15" y="57"/>
                      <a:pt x="8" y="62"/>
                      <a:pt x="4" y="59"/>
                    </a:cubicBezTo>
                    <a:cubicBezTo>
                      <a:pt x="5" y="61"/>
                      <a:pt x="5" y="61"/>
                      <a:pt x="5" y="61"/>
                    </a:cubicBezTo>
                    <a:cubicBezTo>
                      <a:pt x="5" y="62"/>
                      <a:pt x="5" y="62"/>
                      <a:pt x="5" y="62"/>
                    </a:cubicBezTo>
                    <a:cubicBezTo>
                      <a:pt x="5" y="63"/>
                      <a:pt x="5" y="63"/>
                      <a:pt x="5" y="63"/>
                    </a:cubicBezTo>
                    <a:cubicBezTo>
                      <a:pt x="5" y="63"/>
                      <a:pt x="5" y="63"/>
                      <a:pt x="5" y="63"/>
                    </a:cubicBezTo>
                    <a:cubicBezTo>
                      <a:pt x="5" y="63"/>
                      <a:pt x="5" y="63"/>
                      <a:pt x="5" y="63"/>
                    </a:cubicBezTo>
                    <a:cubicBezTo>
                      <a:pt x="5" y="63"/>
                      <a:pt x="5" y="63"/>
                      <a:pt x="5" y="63"/>
                    </a:cubicBezTo>
                    <a:cubicBezTo>
                      <a:pt x="5" y="63"/>
                      <a:pt x="5" y="63"/>
                      <a:pt x="5" y="63"/>
                    </a:cubicBezTo>
                    <a:cubicBezTo>
                      <a:pt x="5" y="63"/>
                      <a:pt x="5" y="63"/>
                      <a:pt x="5" y="63"/>
                    </a:cubicBezTo>
                    <a:cubicBezTo>
                      <a:pt x="5" y="63"/>
                      <a:pt x="5" y="63"/>
                      <a:pt x="5" y="63"/>
                    </a:cubicBezTo>
                    <a:cubicBezTo>
                      <a:pt x="5" y="63"/>
                      <a:pt x="5" y="63"/>
                      <a:pt x="5" y="63"/>
                    </a:cubicBezTo>
                    <a:cubicBezTo>
                      <a:pt x="6" y="69"/>
                      <a:pt x="1" y="13"/>
                      <a:pt x="3" y="37"/>
                    </a:cubicBezTo>
                    <a:cubicBezTo>
                      <a:pt x="3" y="37"/>
                      <a:pt x="3" y="37"/>
                      <a:pt x="3" y="37"/>
                    </a:cubicBezTo>
                    <a:cubicBezTo>
                      <a:pt x="5" y="36"/>
                      <a:pt x="7" y="36"/>
                      <a:pt x="9" y="37"/>
                    </a:cubicBezTo>
                    <a:cubicBezTo>
                      <a:pt x="10" y="40"/>
                      <a:pt x="7" y="40"/>
                      <a:pt x="6" y="41"/>
                    </a:cubicBezTo>
                    <a:cubicBezTo>
                      <a:pt x="7" y="42"/>
                      <a:pt x="8" y="44"/>
                      <a:pt x="10" y="44"/>
                    </a:cubicBezTo>
                    <a:cubicBezTo>
                      <a:pt x="9" y="40"/>
                      <a:pt x="12" y="37"/>
                      <a:pt x="18" y="37"/>
                    </a:cubicBezTo>
                    <a:cubicBezTo>
                      <a:pt x="16" y="35"/>
                      <a:pt x="13" y="34"/>
                      <a:pt x="10" y="33"/>
                    </a:cubicBezTo>
                    <a:cubicBezTo>
                      <a:pt x="6" y="33"/>
                      <a:pt x="6" y="33"/>
                      <a:pt x="6" y="33"/>
                    </a:cubicBezTo>
                    <a:cubicBezTo>
                      <a:pt x="4" y="33"/>
                      <a:pt x="4" y="33"/>
                      <a:pt x="4" y="33"/>
                    </a:cubicBezTo>
                    <a:cubicBezTo>
                      <a:pt x="4" y="33"/>
                      <a:pt x="4" y="33"/>
                      <a:pt x="4" y="33"/>
                    </a:cubicBezTo>
                    <a:cubicBezTo>
                      <a:pt x="4" y="33"/>
                      <a:pt x="4" y="33"/>
                      <a:pt x="4" y="33"/>
                    </a:cubicBezTo>
                    <a:cubicBezTo>
                      <a:pt x="4" y="33"/>
                      <a:pt x="4" y="33"/>
                      <a:pt x="4" y="33"/>
                    </a:cubicBezTo>
                    <a:cubicBezTo>
                      <a:pt x="3" y="33"/>
                      <a:pt x="3" y="33"/>
                      <a:pt x="3" y="33"/>
                    </a:cubicBezTo>
                    <a:cubicBezTo>
                      <a:pt x="3" y="33"/>
                      <a:pt x="3" y="33"/>
                      <a:pt x="3" y="33"/>
                    </a:cubicBezTo>
                    <a:cubicBezTo>
                      <a:pt x="5" y="48"/>
                      <a:pt x="0" y="0"/>
                      <a:pt x="6" y="67"/>
                    </a:cubicBezTo>
                    <a:cubicBezTo>
                      <a:pt x="6" y="67"/>
                      <a:pt x="6" y="67"/>
                      <a:pt x="6" y="67"/>
                    </a:cubicBezTo>
                    <a:cubicBezTo>
                      <a:pt x="6" y="67"/>
                      <a:pt x="6" y="67"/>
                      <a:pt x="6" y="67"/>
                    </a:cubicBezTo>
                    <a:cubicBezTo>
                      <a:pt x="7" y="66"/>
                      <a:pt x="7" y="66"/>
                      <a:pt x="7" y="66"/>
                    </a:cubicBezTo>
                    <a:cubicBezTo>
                      <a:pt x="9" y="63"/>
                      <a:pt x="11" y="60"/>
                      <a:pt x="14" y="6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48" name="Freeform 1439"/>
              <p:cNvSpPr>
                <a:spLocks/>
              </p:cNvSpPr>
              <p:nvPr/>
            </p:nvSpPr>
            <p:spPr bwMode="auto">
              <a:xfrm>
                <a:off x="3462" y="3015"/>
                <a:ext cx="1" cy="1"/>
              </a:xfrm>
              <a:custGeom>
                <a:avLst/>
                <a:gdLst>
                  <a:gd name="T0" fmla="*/ 0 w 1"/>
                  <a:gd name="T1" fmla="*/ 1 h 1"/>
                  <a:gd name="T2" fmla="*/ 1 w 1"/>
                  <a:gd name="T3" fmla="*/ 0 h 1"/>
                  <a:gd name="T4" fmla="*/ 0 w 1"/>
                  <a:gd name="T5" fmla="*/ 1 h 1"/>
                  <a:gd name="T6" fmla="*/ 0 w 1"/>
                  <a:gd name="T7" fmla="*/ 1 h 1"/>
                </a:gdLst>
                <a:ahLst/>
                <a:cxnLst>
                  <a:cxn ang="0">
                    <a:pos x="T0" y="T1"/>
                  </a:cxn>
                  <a:cxn ang="0">
                    <a:pos x="T2" y="T3"/>
                  </a:cxn>
                  <a:cxn ang="0">
                    <a:pos x="T4" y="T5"/>
                  </a:cxn>
                  <a:cxn ang="0">
                    <a:pos x="T6" y="T7"/>
                  </a:cxn>
                </a:cxnLst>
                <a:rect l="0" t="0" r="r" b="b"/>
                <a:pathLst>
                  <a:path w="1" h="1">
                    <a:moveTo>
                      <a:pt x="0" y="1"/>
                    </a:moveTo>
                    <a:lnTo>
                      <a:pt x="1" y="0"/>
                    </a:lnTo>
                    <a:lnTo>
                      <a:pt x="0" y="1"/>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49" name="Freeform 1440"/>
              <p:cNvSpPr>
                <a:spLocks/>
              </p:cNvSpPr>
              <p:nvPr/>
            </p:nvSpPr>
            <p:spPr bwMode="auto">
              <a:xfrm>
                <a:off x="4118" y="3034"/>
                <a:ext cx="2" cy="2"/>
              </a:xfrm>
              <a:custGeom>
                <a:avLst/>
                <a:gdLst>
                  <a:gd name="T0" fmla="*/ 2 w 2"/>
                  <a:gd name="T1" fmla="*/ 0 h 2"/>
                  <a:gd name="T2" fmla="*/ 1 w 2"/>
                  <a:gd name="T3" fmla="*/ 0 h 2"/>
                  <a:gd name="T4" fmla="*/ 0 w 2"/>
                  <a:gd name="T5" fmla="*/ 2 h 2"/>
                  <a:gd name="T6" fmla="*/ 2 w 2"/>
                  <a:gd name="T7" fmla="*/ 0 h 2"/>
                </a:gdLst>
                <a:ahLst/>
                <a:cxnLst>
                  <a:cxn ang="0">
                    <a:pos x="T0" y="T1"/>
                  </a:cxn>
                  <a:cxn ang="0">
                    <a:pos x="T2" y="T3"/>
                  </a:cxn>
                  <a:cxn ang="0">
                    <a:pos x="T4" y="T5"/>
                  </a:cxn>
                  <a:cxn ang="0">
                    <a:pos x="T6" y="T7"/>
                  </a:cxn>
                </a:cxnLst>
                <a:rect l="0" t="0" r="r" b="b"/>
                <a:pathLst>
                  <a:path w="2" h="2">
                    <a:moveTo>
                      <a:pt x="2" y="0"/>
                    </a:moveTo>
                    <a:lnTo>
                      <a:pt x="1" y="0"/>
                    </a:lnTo>
                    <a:lnTo>
                      <a:pt x="0" y="2"/>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50" name="Freeform 1441"/>
              <p:cNvSpPr>
                <a:spLocks/>
              </p:cNvSpPr>
              <p:nvPr/>
            </p:nvSpPr>
            <p:spPr bwMode="auto">
              <a:xfrm>
                <a:off x="4107" y="3023"/>
                <a:ext cx="12" cy="14"/>
              </a:xfrm>
              <a:custGeom>
                <a:avLst/>
                <a:gdLst>
                  <a:gd name="T0" fmla="*/ 5 w 13"/>
                  <a:gd name="T1" fmla="*/ 0 h 16"/>
                  <a:gd name="T2" fmla="*/ 1 w 13"/>
                  <a:gd name="T3" fmla="*/ 1 h 16"/>
                  <a:gd name="T4" fmla="*/ 6 w 13"/>
                  <a:gd name="T5" fmla="*/ 16 h 16"/>
                  <a:gd name="T6" fmla="*/ 12 w 13"/>
                  <a:gd name="T7" fmla="*/ 7 h 16"/>
                  <a:gd name="T8" fmla="*/ 6 w 13"/>
                  <a:gd name="T9" fmla="*/ 10 h 16"/>
                  <a:gd name="T10" fmla="*/ 11 w 13"/>
                  <a:gd name="T11" fmla="*/ 3 h 16"/>
                  <a:gd name="T12" fmla="*/ 5 w 13"/>
                  <a:gd name="T13" fmla="*/ 4 h 16"/>
                  <a:gd name="T14" fmla="*/ 5 w 13"/>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6">
                    <a:moveTo>
                      <a:pt x="5" y="0"/>
                    </a:moveTo>
                    <a:cubicBezTo>
                      <a:pt x="1" y="1"/>
                      <a:pt x="1" y="1"/>
                      <a:pt x="1" y="1"/>
                    </a:cubicBezTo>
                    <a:cubicBezTo>
                      <a:pt x="3" y="12"/>
                      <a:pt x="0" y="9"/>
                      <a:pt x="6" y="16"/>
                    </a:cubicBezTo>
                    <a:cubicBezTo>
                      <a:pt x="8" y="14"/>
                      <a:pt x="13" y="11"/>
                      <a:pt x="12" y="7"/>
                    </a:cubicBezTo>
                    <a:cubicBezTo>
                      <a:pt x="11" y="7"/>
                      <a:pt x="8" y="11"/>
                      <a:pt x="6" y="10"/>
                    </a:cubicBezTo>
                    <a:cubicBezTo>
                      <a:pt x="7" y="7"/>
                      <a:pt x="10" y="7"/>
                      <a:pt x="11" y="3"/>
                    </a:cubicBezTo>
                    <a:cubicBezTo>
                      <a:pt x="8" y="0"/>
                      <a:pt x="9" y="6"/>
                      <a:pt x="5" y="4"/>
                    </a:cubicBezTo>
                    <a:lnTo>
                      <a:pt x="5"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51" name="Freeform 1442"/>
              <p:cNvSpPr>
                <a:spLocks/>
              </p:cNvSpPr>
              <p:nvPr/>
            </p:nvSpPr>
            <p:spPr bwMode="auto">
              <a:xfrm>
                <a:off x="4107" y="3028"/>
                <a:ext cx="1" cy="4"/>
              </a:xfrm>
              <a:custGeom>
                <a:avLst/>
                <a:gdLst>
                  <a:gd name="T0" fmla="*/ 1 w 2"/>
                  <a:gd name="T1" fmla="*/ 5 h 5"/>
                  <a:gd name="T2" fmla="*/ 2 w 2"/>
                  <a:gd name="T3" fmla="*/ 0 h 5"/>
                  <a:gd name="T4" fmla="*/ 1 w 2"/>
                  <a:gd name="T5" fmla="*/ 5 h 5"/>
                </a:gdLst>
                <a:ahLst/>
                <a:cxnLst>
                  <a:cxn ang="0">
                    <a:pos x="T0" y="T1"/>
                  </a:cxn>
                  <a:cxn ang="0">
                    <a:pos x="T2" y="T3"/>
                  </a:cxn>
                  <a:cxn ang="0">
                    <a:pos x="T4" y="T5"/>
                  </a:cxn>
                </a:cxnLst>
                <a:rect l="0" t="0" r="r" b="b"/>
                <a:pathLst>
                  <a:path w="2" h="5">
                    <a:moveTo>
                      <a:pt x="1" y="5"/>
                    </a:moveTo>
                    <a:cubicBezTo>
                      <a:pt x="2" y="0"/>
                      <a:pt x="2" y="0"/>
                      <a:pt x="2" y="0"/>
                    </a:cubicBezTo>
                    <a:cubicBezTo>
                      <a:pt x="2" y="2"/>
                      <a:pt x="0" y="4"/>
                      <a:pt x="1"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52" name="Freeform 1443"/>
              <p:cNvSpPr>
                <a:spLocks/>
              </p:cNvSpPr>
              <p:nvPr/>
            </p:nvSpPr>
            <p:spPr bwMode="auto">
              <a:xfrm>
                <a:off x="4103" y="3029"/>
                <a:ext cx="3" cy="5"/>
              </a:xfrm>
              <a:custGeom>
                <a:avLst/>
                <a:gdLst>
                  <a:gd name="T0" fmla="*/ 3 w 3"/>
                  <a:gd name="T1" fmla="*/ 4 h 6"/>
                  <a:gd name="T2" fmla="*/ 3 w 3"/>
                  <a:gd name="T3" fmla="*/ 0 h 6"/>
                  <a:gd name="T4" fmla="*/ 0 w 3"/>
                  <a:gd name="T5" fmla="*/ 6 h 6"/>
                  <a:gd name="T6" fmla="*/ 3 w 3"/>
                  <a:gd name="T7" fmla="*/ 4 h 6"/>
                </a:gdLst>
                <a:ahLst/>
                <a:cxnLst>
                  <a:cxn ang="0">
                    <a:pos x="T0" y="T1"/>
                  </a:cxn>
                  <a:cxn ang="0">
                    <a:pos x="T2" y="T3"/>
                  </a:cxn>
                  <a:cxn ang="0">
                    <a:pos x="T4" y="T5"/>
                  </a:cxn>
                  <a:cxn ang="0">
                    <a:pos x="T6" y="T7"/>
                  </a:cxn>
                </a:cxnLst>
                <a:rect l="0" t="0" r="r" b="b"/>
                <a:pathLst>
                  <a:path w="3" h="6">
                    <a:moveTo>
                      <a:pt x="3" y="4"/>
                    </a:moveTo>
                    <a:cubicBezTo>
                      <a:pt x="1" y="4"/>
                      <a:pt x="3" y="0"/>
                      <a:pt x="3" y="0"/>
                    </a:cubicBezTo>
                    <a:cubicBezTo>
                      <a:pt x="0" y="6"/>
                      <a:pt x="0" y="6"/>
                      <a:pt x="0" y="6"/>
                    </a:cubicBezTo>
                    <a:lnTo>
                      <a:pt x="3" y="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53" name="Freeform 1444"/>
              <p:cNvSpPr>
                <a:spLocks/>
              </p:cNvSpPr>
              <p:nvPr/>
            </p:nvSpPr>
            <p:spPr bwMode="auto">
              <a:xfrm>
                <a:off x="4096" y="3033"/>
                <a:ext cx="1" cy="1"/>
              </a:xfrm>
              <a:custGeom>
                <a:avLst/>
                <a:gdLst>
                  <a:gd name="T0" fmla="*/ 1 w 1"/>
                  <a:gd name="T1" fmla="*/ 0 h 1"/>
                  <a:gd name="T2" fmla="*/ 0 w 1"/>
                  <a:gd name="T3" fmla="*/ 0 h 1"/>
                  <a:gd name="T4" fmla="*/ 1 w 1"/>
                  <a:gd name="T5" fmla="*/ 0 h 1"/>
                </a:gdLst>
                <a:ahLst/>
                <a:cxnLst>
                  <a:cxn ang="0">
                    <a:pos x="T0" y="T1"/>
                  </a:cxn>
                  <a:cxn ang="0">
                    <a:pos x="T2" y="T3"/>
                  </a:cxn>
                  <a:cxn ang="0">
                    <a:pos x="T4" y="T5"/>
                  </a:cxn>
                </a:cxnLst>
                <a:rect l="0" t="0" r="r" b="b"/>
                <a:pathLst>
                  <a:path w="1" h="1">
                    <a:moveTo>
                      <a:pt x="1" y="0"/>
                    </a:moveTo>
                    <a:cubicBezTo>
                      <a:pt x="0" y="0"/>
                      <a:pt x="0" y="0"/>
                      <a:pt x="0" y="0"/>
                    </a:cubicBezTo>
                    <a:cubicBezTo>
                      <a:pt x="1" y="1"/>
                      <a:pt x="1" y="0"/>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54" name="Freeform 1445"/>
              <p:cNvSpPr>
                <a:spLocks/>
              </p:cNvSpPr>
              <p:nvPr/>
            </p:nvSpPr>
            <p:spPr bwMode="auto">
              <a:xfrm>
                <a:off x="4093" y="3025"/>
                <a:ext cx="8" cy="10"/>
              </a:xfrm>
              <a:custGeom>
                <a:avLst/>
                <a:gdLst>
                  <a:gd name="T0" fmla="*/ 0 w 10"/>
                  <a:gd name="T1" fmla="*/ 9 h 12"/>
                  <a:gd name="T2" fmla="*/ 4 w 10"/>
                  <a:gd name="T3" fmla="*/ 9 h 12"/>
                  <a:gd name="T4" fmla="*/ 4 w 10"/>
                  <a:gd name="T5" fmla="*/ 9 h 12"/>
                  <a:gd name="T6" fmla="*/ 6 w 10"/>
                  <a:gd name="T7" fmla="*/ 3 h 12"/>
                  <a:gd name="T8" fmla="*/ 10 w 10"/>
                  <a:gd name="T9" fmla="*/ 4 h 12"/>
                  <a:gd name="T10" fmla="*/ 8 w 10"/>
                  <a:gd name="T11" fmla="*/ 0 h 12"/>
                  <a:gd name="T12" fmla="*/ 0 w 10"/>
                  <a:gd name="T13" fmla="*/ 9 h 12"/>
                </a:gdLst>
                <a:ahLst/>
                <a:cxnLst>
                  <a:cxn ang="0">
                    <a:pos x="T0" y="T1"/>
                  </a:cxn>
                  <a:cxn ang="0">
                    <a:pos x="T2" y="T3"/>
                  </a:cxn>
                  <a:cxn ang="0">
                    <a:pos x="T4" y="T5"/>
                  </a:cxn>
                  <a:cxn ang="0">
                    <a:pos x="T6" y="T7"/>
                  </a:cxn>
                  <a:cxn ang="0">
                    <a:pos x="T8" y="T9"/>
                  </a:cxn>
                  <a:cxn ang="0">
                    <a:pos x="T10" y="T11"/>
                  </a:cxn>
                  <a:cxn ang="0">
                    <a:pos x="T12" y="T13"/>
                  </a:cxn>
                </a:cxnLst>
                <a:rect l="0" t="0" r="r" b="b"/>
                <a:pathLst>
                  <a:path w="10" h="12">
                    <a:moveTo>
                      <a:pt x="0" y="9"/>
                    </a:moveTo>
                    <a:cubicBezTo>
                      <a:pt x="1" y="12"/>
                      <a:pt x="3" y="10"/>
                      <a:pt x="4" y="9"/>
                    </a:cubicBezTo>
                    <a:cubicBezTo>
                      <a:pt x="4" y="9"/>
                      <a:pt x="4" y="9"/>
                      <a:pt x="4" y="9"/>
                    </a:cubicBezTo>
                    <a:cubicBezTo>
                      <a:pt x="3" y="7"/>
                      <a:pt x="4" y="2"/>
                      <a:pt x="6" y="3"/>
                    </a:cubicBezTo>
                    <a:cubicBezTo>
                      <a:pt x="9" y="2"/>
                      <a:pt x="8" y="7"/>
                      <a:pt x="10" y="4"/>
                    </a:cubicBezTo>
                    <a:cubicBezTo>
                      <a:pt x="8" y="0"/>
                      <a:pt x="8" y="0"/>
                      <a:pt x="8" y="0"/>
                    </a:cubicBezTo>
                    <a:cubicBezTo>
                      <a:pt x="4" y="1"/>
                      <a:pt x="2" y="7"/>
                      <a:pt x="0"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55" name="Freeform 1446"/>
              <p:cNvSpPr>
                <a:spLocks/>
              </p:cNvSpPr>
              <p:nvPr/>
            </p:nvSpPr>
            <p:spPr bwMode="auto">
              <a:xfrm>
                <a:off x="4097" y="3032"/>
                <a:ext cx="2" cy="1"/>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2" y="0"/>
                      <a:pt x="2" y="0"/>
                      <a:pt x="2" y="0"/>
                    </a:cubicBezTo>
                    <a:cubicBezTo>
                      <a:pt x="1" y="0"/>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56" name="Freeform 1447"/>
              <p:cNvSpPr>
                <a:spLocks/>
              </p:cNvSpPr>
              <p:nvPr/>
            </p:nvSpPr>
            <p:spPr bwMode="auto">
              <a:xfrm>
                <a:off x="4101" y="3030"/>
                <a:ext cx="1" cy="3"/>
              </a:xfrm>
              <a:custGeom>
                <a:avLst/>
                <a:gdLst>
                  <a:gd name="T0" fmla="*/ 0 w 1"/>
                  <a:gd name="T1" fmla="*/ 3 h 3"/>
                  <a:gd name="T2" fmla="*/ 1 w 1"/>
                  <a:gd name="T3" fmla="*/ 2 h 3"/>
                  <a:gd name="T4" fmla="*/ 1 w 1"/>
                  <a:gd name="T5" fmla="*/ 0 h 3"/>
                  <a:gd name="T6" fmla="*/ 0 w 1"/>
                  <a:gd name="T7" fmla="*/ 3 h 3"/>
                </a:gdLst>
                <a:ahLst/>
                <a:cxnLst>
                  <a:cxn ang="0">
                    <a:pos x="T0" y="T1"/>
                  </a:cxn>
                  <a:cxn ang="0">
                    <a:pos x="T2" y="T3"/>
                  </a:cxn>
                  <a:cxn ang="0">
                    <a:pos x="T4" y="T5"/>
                  </a:cxn>
                  <a:cxn ang="0">
                    <a:pos x="T6" y="T7"/>
                  </a:cxn>
                </a:cxnLst>
                <a:rect l="0" t="0" r="r" b="b"/>
                <a:pathLst>
                  <a:path w="1" h="3">
                    <a:moveTo>
                      <a:pt x="0" y="3"/>
                    </a:moveTo>
                    <a:lnTo>
                      <a:pt x="1" y="2"/>
                    </a:lnTo>
                    <a:lnTo>
                      <a:pt x="1" y="0"/>
                    </a:lnTo>
                    <a:lnTo>
                      <a:pt x="0"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57" name="Freeform 1448"/>
              <p:cNvSpPr>
                <a:spLocks/>
              </p:cNvSpPr>
              <p:nvPr/>
            </p:nvSpPr>
            <p:spPr bwMode="auto">
              <a:xfrm>
                <a:off x="4083" y="3022"/>
                <a:ext cx="9" cy="12"/>
              </a:xfrm>
              <a:custGeom>
                <a:avLst/>
                <a:gdLst>
                  <a:gd name="T0" fmla="*/ 3 w 10"/>
                  <a:gd name="T1" fmla="*/ 13 h 13"/>
                  <a:gd name="T2" fmla="*/ 10 w 10"/>
                  <a:gd name="T3" fmla="*/ 8 h 13"/>
                  <a:gd name="T4" fmla="*/ 5 w 10"/>
                  <a:gd name="T5" fmla="*/ 0 h 13"/>
                  <a:gd name="T6" fmla="*/ 1 w 10"/>
                  <a:gd name="T7" fmla="*/ 2 h 13"/>
                  <a:gd name="T8" fmla="*/ 3 w 10"/>
                  <a:gd name="T9" fmla="*/ 13 h 13"/>
                </a:gdLst>
                <a:ahLst/>
                <a:cxnLst>
                  <a:cxn ang="0">
                    <a:pos x="T0" y="T1"/>
                  </a:cxn>
                  <a:cxn ang="0">
                    <a:pos x="T2" y="T3"/>
                  </a:cxn>
                  <a:cxn ang="0">
                    <a:pos x="T4" y="T5"/>
                  </a:cxn>
                  <a:cxn ang="0">
                    <a:pos x="T6" y="T7"/>
                  </a:cxn>
                  <a:cxn ang="0">
                    <a:pos x="T8" y="T9"/>
                  </a:cxn>
                </a:cxnLst>
                <a:rect l="0" t="0" r="r" b="b"/>
                <a:pathLst>
                  <a:path w="10" h="13">
                    <a:moveTo>
                      <a:pt x="3" y="13"/>
                    </a:moveTo>
                    <a:cubicBezTo>
                      <a:pt x="4" y="6"/>
                      <a:pt x="9" y="13"/>
                      <a:pt x="10" y="8"/>
                    </a:cubicBezTo>
                    <a:cubicBezTo>
                      <a:pt x="7" y="9"/>
                      <a:pt x="4" y="4"/>
                      <a:pt x="5" y="0"/>
                    </a:cubicBezTo>
                    <a:cubicBezTo>
                      <a:pt x="1" y="2"/>
                      <a:pt x="1" y="2"/>
                      <a:pt x="1" y="2"/>
                    </a:cubicBezTo>
                    <a:cubicBezTo>
                      <a:pt x="0" y="5"/>
                      <a:pt x="2" y="10"/>
                      <a:pt x="3" y="1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58" name="Freeform 1449"/>
              <p:cNvSpPr>
                <a:spLocks/>
              </p:cNvSpPr>
              <p:nvPr/>
            </p:nvSpPr>
            <p:spPr bwMode="auto">
              <a:xfrm>
                <a:off x="4080" y="3019"/>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59" name="Freeform 1450"/>
              <p:cNvSpPr>
                <a:spLocks/>
              </p:cNvSpPr>
              <p:nvPr/>
            </p:nvSpPr>
            <p:spPr bwMode="auto">
              <a:xfrm>
                <a:off x="4065" y="3016"/>
                <a:ext cx="17" cy="14"/>
              </a:xfrm>
              <a:custGeom>
                <a:avLst/>
                <a:gdLst>
                  <a:gd name="T0" fmla="*/ 0 w 20"/>
                  <a:gd name="T1" fmla="*/ 15 h 17"/>
                  <a:gd name="T2" fmla="*/ 8 w 20"/>
                  <a:gd name="T3" fmla="*/ 9 h 17"/>
                  <a:gd name="T4" fmla="*/ 6 w 20"/>
                  <a:gd name="T5" fmla="*/ 14 h 17"/>
                  <a:gd name="T6" fmla="*/ 13 w 20"/>
                  <a:gd name="T7" fmla="*/ 11 h 17"/>
                  <a:gd name="T8" fmla="*/ 9 w 20"/>
                  <a:gd name="T9" fmla="*/ 17 h 17"/>
                  <a:gd name="T10" fmla="*/ 16 w 20"/>
                  <a:gd name="T11" fmla="*/ 11 h 17"/>
                  <a:gd name="T12" fmla="*/ 20 w 20"/>
                  <a:gd name="T13" fmla="*/ 15 h 17"/>
                  <a:gd name="T14" fmla="*/ 18 w 20"/>
                  <a:gd name="T15" fmla="*/ 9 h 17"/>
                  <a:gd name="T16" fmla="*/ 15 w 20"/>
                  <a:gd name="T17" fmla="*/ 9 h 17"/>
                  <a:gd name="T18" fmla="*/ 17 w 20"/>
                  <a:gd name="T19" fmla="*/ 5 h 17"/>
                  <a:gd name="T20" fmla="*/ 6 w 20"/>
                  <a:gd name="T21" fmla="*/ 1 h 17"/>
                  <a:gd name="T22" fmla="*/ 0 w 20"/>
                  <a:gd name="T23"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7">
                    <a:moveTo>
                      <a:pt x="0" y="15"/>
                    </a:moveTo>
                    <a:cubicBezTo>
                      <a:pt x="8" y="9"/>
                      <a:pt x="8" y="9"/>
                      <a:pt x="8" y="9"/>
                    </a:cubicBezTo>
                    <a:cubicBezTo>
                      <a:pt x="7" y="11"/>
                      <a:pt x="7" y="13"/>
                      <a:pt x="6" y="14"/>
                    </a:cubicBezTo>
                    <a:cubicBezTo>
                      <a:pt x="9" y="14"/>
                      <a:pt x="10" y="10"/>
                      <a:pt x="13" y="11"/>
                    </a:cubicBezTo>
                    <a:cubicBezTo>
                      <a:pt x="14" y="17"/>
                      <a:pt x="7" y="11"/>
                      <a:pt x="9" y="17"/>
                    </a:cubicBezTo>
                    <a:cubicBezTo>
                      <a:pt x="11" y="17"/>
                      <a:pt x="14" y="16"/>
                      <a:pt x="16" y="11"/>
                    </a:cubicBezTo>
                    <a:cubicBezTo>
                      <a:pt x="20" y="15"/>
                      <a:pt x="20" y="15"/>
                      <a:pt x="20" y="15"/>
                    </a:cubicBezTo>
                    <a:cubicBezTo>
                      <a:pt x="18" y="9"/>
                      <a:pt x="18" y="9"/>
                      <a:pt x="18" y="9"/>
                    </a:cubicBezTo>
                    <a:cubicBezTo>
                      <a:pt x="17" y="7"/>
                      <a:pt x="16" y="14"/>
                      <a:pt x="15" y="9"/>
                    </a:cubicBezTo>
                    <a:cubicBezTo>
                      <a:pt x="14" y="6"/>
                      <a:pt x="16" y="6"/>
                      <a:pt x="17" y="5"/>
                    </a:cubicBezTo>
                    <a:cubicBezTo>
                      <a:pt x="14" y="7"/>
                      <a:pt x="10" y="0"/>
                      <a:pt x="6" y="1"/>
                    </a:cubicBezTo>
                    <a:cubicBezTo>
                      <a:pt x="1" y="1"/>
                      <a:pt x="3" y="12"/>
                      <a:pt x="0" y="1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60" name="Freeform 1451"/>
              <p:cNvSpPr>
                <a:spLocks/>
              </p:cNvSpPr>
              <p:nvPr/>
            </p:nvSpPr>
            <p:spPr bwMode="auto">
              <a:xfrm>
                <a:off x="4063" y="3020"/>
                <a:ext cx="1" cy="3"/>
              </a:xfrm>
              <a:custGeom>
                <a:avLst/>
                <a:gdLst>
                  <a:gd name="T0" fmla="*/ 1 w 1"/>
                  <a:gd name="T1" fmla="*/ 2 h 3"/>
                  <a:gd name="T2" fmla="*/ 0 w 1"/>
                  <a:gd name="T3" fmla="*/ 0 h 3"/>
                  <a:gd name="T4" fmla="*/ 1 w 1"/>
                  <a:gd name="T5" fmla="*/ 3 h 3"/>
                  <a:gd name="T6" fmla="*/ 1 w 1"/>
                  <a:gd name="T7" fmla="*/ 2 h 3"/>
                </a:gdLst>
                <a:ahLst/>
                <a:cxnLst>
                  <a:cxn ang="0">
                    <a:pos x="T0" y="T1"/>
                  </a:cxn>
                  <a:cxn ang="0">
                    <a:pos x="T2" y="T3"/>
                  </a:cxn>
                  <a:cxn ang="0">
                    <a:pos x="T4" y="T5"/>
                  </a:cxn>
                  <a:cxn ang="0">
                    <a:pos x="T6" y="T7"/>
                  </a:cxn>
                </a:cxnLst>
                <a:rect l="0" t="0" r="r" b="b"/>
                <a:pathLst>
                  <a:path w="1" h="3">
                    <a:moveTo>
                      <a:pt x="1" y="2"/>
                    </a:moveTo>
                    <a:lnTo>
                      <a:pt x="0" y="0"/>
                    </a:lnTo>
                    <a:lnTo>
                      <a:pt x="1" y="3"/>
                    </a:lnTo>
                    <a:lnTo>
                      <a:pt x="1"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61" name="Freeform 1452"/>
              <p:cNvSpPr>
                <a:spLocks/>
              </p:cNvSpPr>
              <p:nvPr/>
            </p:nvSpPr>
            <p:spPr bwMode="auto">
              <a:xfrm>
                <a:off x="4048" y="3016"/>
                <a:ext cx="15" cy="15"/>
              </a:xfrm>
              <a:custGeom>
                <a:avLst/>
                <a:gdLst>
                  <a:gd name="T0" fmla="*/ 10 w 17"/>
                  <a:gd name="T1" fmla="*/ 17 h 18"/>
                  <a:gd name="T2" fmla="*/ 15 w 17"/>
                  <a:gd name="T3" fmla="*/ 13 h 18"/>
                  <a:gd name="T4" fmla="*/ 16 w 17"/>
                  <a:gd name="T5" fmla="*/ 16 h 18"/>
                  <a:gd name="T6" fmla="*/ 16 w 17"/>
                  <a:gd name="T7" fmla="*/ 10 h 18"/>
                  <a:gd name="T8" fmla="*/ 9 w 17"/>
                  <a:gd name="T9" fmla="*/ 14 h 18"/>
                  <a:gd name="T10" fmla="*/ 6 w 17"/>
                  <a:gd name="T11" fmla="*/ 5 h 18"/>
                  <a:gd name="T12" fmla="*/ 11 w 17"/>
                  <a:gd name="T13" fmla="*/ 7 h 18"/>
                  <a:gd name="T14" fmla="*/ 0 w 17"/>
                  <a:gd name="T15" fmla="*/ 9 h 18"/>
                  <a:gd name="T16" fmla="*/ 2 w 17"/>
                  <a:gd name="T17" fmla="*/ 10 h 18"/>
                  <a:gd name="T18" fmla="*/ 0 w 17"/>
                  <a:gd name="T19" fmla="*/ 13 h 18"/>
                  <a:gd name="T20" fmla="*/ 10 w 17"/>
                  <a:gd name="T21"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8">
                    <a:moveTo>
                      <a:pt x="10" y="17"/>
                    </a:moveTo>
                    <a:cubicBezTo>
                      <a:pt x="15" y="13"/>
                      <a:pt x="15" y="13"/>
                      <a:pt x="15" y="13"/>
                    </a:cubicBezTo>
                    <a:cubicBezTo>
                      <a:pt x="15" y="13"/>
                      <a:pt x="15" y="15"/>
                      <a:pt x="16" y="16"/>
                    </a:cubicBezTo>
                    <a:cubicBezTo>
                      <a:pt x="16" y="14"/>
                      <a:pt x="17" y="12"/>
                      <a:pt x="16" y="10"/>
                    </a:cubicBezTo>
                    <a:cubicBezTo>
                      <a:pt x="14" y="5"/>
                      <a:pt x="11" y="13"/>
                      <a:pt x="9" y="14"/>
                    </a:cubicBezTo>
                    <a:cubicBezTo>
                      <a:pt x="3" y="12"/>
                      <a:pt x="9" y="11"/>
                      <a:pt x="6" y="5"/>
                    </a:cubicBezTo>
                    <a:cubicBezTo>
                      <a:pt x="8" y="5"/>
                      <a:pt x="8" y="7"/>
                      <a:pt x="11" y="7"/>
                    </a:cubicBezTo>
                    <a:cubicBezTo>
                      <a:pt x="7" y="0"/>
                      <a:pt x="2" y="7"/>
                      <a:pt x="0" y="9"/>
                    </a:cubicBezTo>
                    <a:cubicBezTo>
                      <a:pt x="1" y="9"/>
                      <a:pt x="1" y="11"/>
                      <a:pt x="2" y="10"/>
                    </a:cubicBezTo>
                    <a:cubicBezTo>
                      <a:pt x="0" y="13"/>
                      <a:pt x="0" y="13"/>
                      <a:pt x="0" y="13"/>
                    </a:cubicBezTo>
                    <a:cubicBezTo>
                      <a:pt x="3" y="17"/>
                      <a:pt x="5" y="18"/>
                      <a:pt x="10"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62" name="Freeform 1453"/>
              <p:cNvSpPr>
                <a:spLocks/>
              </p:cNvSpPr>
              <p:nvPr/>
            </p:nvSpPr>
            <p:spPr bwMode="auto">
              <a:xfrm>
                <a:off x="4062" y="3029"/>
                <a:ext cx="1" cy="3"/>
              </a:xfrm>
              <a:custGeom>
                <a:avLst/>
                <a:gdLst>
                  <a:gd name="T0" fmla="*/ 2 w 2"/>
                  <a:gd name="T1" fmla="*/ 1 h 3"/>
                  <a:gd name="T2" fmla="*/ 0 w 2"/>
                  <a:gd name="T3" fmla="*/ 0 h 3"/>
                  <a:gd name="T4" fmla="*/ 2 w 2"/>
                  <a:gd name="T5" fmla="*/ 1 h 3"/>
                </a:gdLst>
                <a:ahLst/>
                <a:cxnLst>
                  <a:cxn ang="0">
                    <a:pos x="T0" y="T1"/>
                  </a:cxn>
                  <a:cxn ang="0">
                    <a:pos x="T2" y="T3"/>
                  </a:cxn>
                  <a:cxn ang="0">
                    <a:pos x="T4" y="T5"/>
                  </a:cxn>
                </a:cxnLst>
                <a:rect l="0" t="0" r="r" b="b"/>
                <a:pathLst>
                  <a:path w="2" h="3">
                    <a:moveTo>
                      <a:pt x="2" y="1"/>
                    </a:moveTo>
                    <a:cubicBezTo>
                      <a:pt x="1" y="1"/>
                      <a:pt x="0" y="1"/>
                      <a:pt x="0" y="0"/>
                    </a:cubicBezTo>
                    <a:cubicBezTo>
                      <a:pt x="0" y="2"/>
                      <a:pt x="1" y="3"/>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63" name="Freeform 1454"/>
              <p:cNvSpPr>
                <a:spLocks/>
              </p:cNvSpPr>
              <p:nvPr/>
            </p:nvSpPr>
            <p:spPr bwMode="auto">
              <a:xfrm>
                <a:off x="4047" y="3022"/>
                <a:ext cx="1"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0" y="1"/>
                      <a:pt x="0" y="1"/>
                      <a:pt x="1" y="1"/>
                    </a:cubicBezTo>
                    <a:cubicBezTo>
                      <a:pt x="1" y="0"/>
                      <a:pt x="0"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64" name="Freeform 1455"/>
              <p:cNvSpPr>
                <a:spLocks/>
              </p:cNvSpPr>
              <p:nvPr/>
            </p:nvSpPr>
            <p:spPr bwMode="auto">
              <a:xfrm>
                <a:off x="4046" y="3028"/>
                <a:ext cx="4" cy="3"/>
              </a:xfrm>
              <a:custGeom>
                <a:avLst/>
                <a:gdLst>
                  <a:gd name="T0" fmla="*/ 3 w 4"/>
                  <a:gd name="T1" fmla="*/ 1 h 3"/>
                  <a:gd name="T2" fmla="*/ 0 w 4"/>
                  <a:gd name="T3" fmla="*/ 0 h 3"/>
                  <a:gd name="T4" fmla="*/ 2 w 4"/>
                  <a:gd name="T5" fmla="*/ 3 h 3"/>
                  <a:gd name="T6" fmla="*/ 3 w 4"/>
                  <a:gd name="T7" fmla="*/ 1 h 3"/>
                </a:gdLst>
                <a:ahLst/>
                <a:cxnLst>
                  <a:cxn ang="0">
                    <a:pos x="T0" y="T1"/>
                  </a:cxn>
                  <a:cxn ang="0">
                    <a:pos x="T2" y="T3"/>
                  </a:cxn>
                  <a:cxn ang="0">
                    <a:pos x="T4" y="T5"/>
                  </a:cxn>
                  <a:cxn ang="0">
                    <a:pos x="T6" y="T7"/>
                  </a:cxn>
                </a:cxnLst>
                <a:rect l="0" t="0" r="r" b="b"/>
                <a:pathLst>
                  <a:path w="4" h="3">
                    <a:moveTo>
                      <a:pt x="3" y="1"/>
                    </a:moveTo>
                    <a:cubicBezTo>
                      <a:pt x="0" y="0"/>
                      <a:pt x="0" y="0"/>
                      <a:pt x="0" y="0"/>
                    </a:cubicBezTo>
                    <a:cubicBezTo>
                      <a:pt x="2" y="3"/>
                      <a:pt x="2" y="3"/>
                      <a:pt x="2" y="3"/>
                    </a:cubicBezTo>
                    <a:cubicBezTo>
                      <a:pt x="2" y="3"/>
                      <a:pt x="4" y="2"/>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65" name="Freeform 1456"/>
              <p:cNvSpPr>
                <a:spLocks/>
              </p:cNvSpPr>
              <p:nvPr/>
            </p:nvSpPr>
            <p:spPr bwMode="auto">
              <a:xfrm>
                <a:off x="3950" y="3019"/>
                <a:ext cx="95" cy="21"/>
              </a:xfrm>
              <a:custGeom>
                <a:avLst/>
                <a:gdLst>
                  <a:gd name="T0" fmla="*/ 1 w 111"/>
                  <a:gd name="T1" fmla="*/ 11 h 25"/>
                  <a:gd name="T2" fmla="*/ 4 w 111"/>
                  <a:gd name="T3" fmla="*/ 14 h 25"/>
                  <a:gd name="T4" fmla="*/ 0 w 111"/>
                  <a:gd name="T5" fmla="*/ 18 h 25"/>
                  <a:gd name="T6" fmla="*/ 1 w 111"/>
                  <a:gd name="T7" fmla="*/ 25 h 25"/>
                  <a:gd name="T8" fmla="*/ 10 w 111"/>
                  <a:gd name="T9" fmla="*/ 22 h 25"/>
                  <a:gd name="T10" fmla="*/ 10 w 111"/>
                  <a:gd name="T11" fmla="*/ 25 h 25"/>
                  <a:gd name="T12" fmla="*/ 26 w 111"/>
                  <a:gd name="T13" fmla="*/ 22 h 25"/>
                  <a:gd name="T14" fmla="*/ 38 w 111"/>
                  <a:gd name="T15" fmla="*/ 19 h 25"/>
                  <a:gd name="T16" fmla="*/ 84 w 111"/>
                  <a:gd name="T17" fmla="*/ 17 h 25"/>
                  <a:gd name="T18" fmla="*/ 86 w 111"/>
                  <a:gd name="T19" fmla="*/ 10 h 25"/>
                  <a:gd name="T20" fmla="*/ 90 w 111"/>
                  <a:gd name="T21" fmla="*/ 14 h 25"/>
                  <a:gd name="T22" fmla="*/ 87 w 111"/>
                  <a:gd name="T23" fmla="*/ 14 h 25"/>
                  <a:gd name="T24" fmla="*/ 100 w 111"/>
                  <a:gd name="T25" fmla="*/ 15 h 25"/>
                  <a:gd name="T26" fmla="*/ 100 w 111"/>
                  <a:gd name="T27" fmla="*/ 8 h 25"/>
                  <a:gd name="T28" fmla="*/ 106 w 111"/>
                  <a:gd name="T29" fmla="*/ 15 h 25"/>
                  <a:gd name="T30" fmla="*/ 111 w 111"/>
                  <a:gd name="T31" fmla="*/ 10 h 25"/>
                  <a:gd name="T32" fmla="*/ 105 w 111"/>
                  <a:gd name="T33" fmla="*/ 5 h 25"/>
                  <a:gd name="T34" fmla="*/ 109 w 111"/>
                  <a:gd name="T35" fmla="*/ 2 h 25"/>
                  <a:gd name="T36" fmla="*/ 79 w 111"/>
                  <a:gd name="T37" fmla="*/ 13 h 25"/>
                  <a:gd name="T38" fmla="*/ 80 w 111"/>
                  <a:gd name="T39" fmla="*/ 9 h 25"/>
                  <a:gd name="T40" fmla="*/ 61 w 111"/>
                  <a:gd name="T41" fmla="*/ 6 h 25"/>
                  <a:gd name="T42" fmla="*/ 55 w 111"/>
                  <a:gd name="T43" fmla="*/ 14 h 25"/>
                  <a:gd name="T44" fmla="*/ 51 w 111"/>
                  <a:gd name="T45" fmla="*/ 11 h 25"/>
                  <a:gd name="T46" fmla="*/ 51 w 111"/>
                  <a:gd name="T47" fmla="*/ 14 h 25"/>
                  <a:gd name="T48" fmla="*/ 45 w 111"/>
                  <a:gd name="T49" fmla="*/ 11 h 25"/>
                  <a:gd name="T50" fmla="*/ 44 w 111"/>
                  <a:gd name="T51" fmla="*/ 19 h 25"/>
                  <a:gd name="T52" fmla="*/ 32 w 111"/>
                  <a:gd name="T53" fmla="*/ 8 h 25"/>
                  <a:gd name="T54" fmla="*/ 34 w 111"/>
                  <a:gd name="T55" fmla="*/ 12 h 25"/>
                  <a:gd name="T56" fmla="*/ 32 w 111"/>
                  <a:gd name="T57" fmla="*/ 16 h 25"/>
                  <a:gd name="T58" fmla="*/ 30 w 111"/>
                  <a:gd name="T59" fmla="*/ 9 h 25"/>
                  <a:gd name="T60" fmla="*/ 22 w 111"/>
                  <a:gd name="T61" fmla="*/ 14 h 25"/>
                  <a:gd name="T62" fmla="*/ 23 w 111"/>
                  <a:gd name="T63" fmla="*/ 18 h 25"/>
                  <a:gd name="T64" fmla="*/ 11 w 111"/>
                  <a:gd name="T65" fmla="*/ 17 h 25"/>
                  <a:gd name="T66" fmla="*/ 16 w 111"/>
                  <a:gd name="T67" fmla="*/ 10 h 25"/>
                  <a:gd name="T68" fmla="*/ 13 w 111"/>
                  <a:gd name="T69" fmla="*/ 7 h 25"/>
                  <a:gd name="T70" fmla="*/ 6 w 111"/>
                  <a:gd name="T71" fmla="*/ 16 h 25"/>
                  <a:gd name="T72" fmla="*/ 1 w 111"/>
                  <a:gd name="T73" fmla="*/ 1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1" h="25">
                    <a:moveTo>
                      <a:pt x="1" y="11"/>
                    </a:moveTo>
                    <a:cubicBezTo>
                      <a:pt x="1" y="13"/>
                      <a:pt x="2" y="14"/>
                      <a:pt x="4" y="14"/>
                    </a:cubicBezTo>
                    <a:cubicBezTo>
                      <a:pt x="4" y="17"/>
                      <a:pt x="1" y="16"/>
                      <a:pt x="0" y="18"/>
                    </a:cubicBezTo>
                    <a:cubicBezTo>
                      <a:pt x="3" y="20"/>
                      <a:pt x="0" y="22"/>
                      <a:pt x="1" y="25"/>
                    </a:cubicBezTo>
                    <a:cubicBezTo>
                      <a:pt x="5" y="25"/>
                      <a:pt x="6" y="21"/>
                      <a:pt x="10" y="22"/>
                    </a:cubicBezTo>
                    <a:cubicBezTo>
                      <a:pt x="10" y="25"/>
                      <a:pt x="10" y="25"/>
                      <a:pt x="10" y="25"/>
                    </a:cubicBezTo>
                    <a:cubicBezTo>
                      <a:pt x="15" y="23"/>
                      <a:pt x="22" y="19"/>
                      <a:pt x="26" y="22"/>
                    </a:cubicBezTo>
                    <a:cubicBezTo>
                      <a:pt x="30" y="23"/>
                      <a:pt x="33" y="21"/>
                      <a:pt x="38" y="19"/>
                    </a:cubicBezTo>
                    <a:cubicBezTo>
                      <a:pt x="53" y="20"/>
                      <a:pt x="68" y="15"/>
                      <a:pt x="84" y="17"/>
                    </a:cubicBezTo>
                    <a:cubicBezTo>
                      <a:pt x="86" y="10"/>
                      <a:pt x="86" y="10"/>
                      <a:pt x="86" y="10"/>
                    </a:cubicBezTo>
                    <a:cubicBezTo>
                      <a:pt x="87" y="14"/>
                      <a:pt x="90" y="10"/>
                      <a:pt x="90" y="14"/>
                    </a:cubicBezTo>
                    <a:cubicBezTo>
                      <a:pt x="89" y="14"/>
                      <a:pt x="88" y="14"/>
                      <a:pt x="87" y="14"/>
                    </a:cubicBezTo>
                    <a:cubicBezTo>
                      <a:pt x="91" y="20"/>
                      <a:pt x="96" y="13"/>
                      <a:pt x="100" y="15"/>
                    </a:cubicBezTo>
                    <a:cubicBezTo>
                      <a:pt x="100" y="14"/>
                      <a:pt x="99" y="9"/>
                      <a:pt x="100" y="8"/>
                    </a:cubicBezTo>
                    <a:cubicBezTo>
                      <a:pt x="100" y="15"/>
                      <a:pt x="105" y="7"/>
                      <a:pt x="106" y="15"/>
                    </a:cubicBezTo>
                    <a:cubicBezTo>
                      <a:pt x="111" y="17"/>
                      <a:pt x="106" y="9"/>
                      <a:pt x="111" y="10"/>
                    </a:cubicBezTo>
                    <a:cubicBezTo>
                      <a:pt x="111" y="6"/>
                      <a:pt x="106" y="8"/>
                      <a:pt x="105" y="5"/>
                    </a:cubicBezTo>
                    <a:cubicBezTo>
                      <a:pt x="107" y="2"/>
                      <a:pt x="109" y="6"/>
                      <a:pt x="109" y="2"/>
                    </a:cubicBezTo>
                    <a:cubicBezTo>
                      <a:pt x="102" y="0"/>
                      <a:pt x="89" y="10"/>
                      <a:pt x="79" y="13"/>
                    </a:cubicBezTo>
                    <a:cubicBezTo>
                      <a:pt x="80" y="9"/>
                      <a:pt x="80" y="9"/>
                      <a:pt x="80" y="9"/>
                    </a:cubicBezTo>
                    <a:cubicBezTo>
                      <a:pt x="75" y="12"/>
                      <a:pt x="66" y="13"/>
                      <a:pt x="61" y="6"/>
                    </a:cubicBezTo>
                    <a:cubicBezTo>
                      <a:pt x="63" y="10"/>
                      <a:pt x="53" y="5"/>
                      <a:pt x="55" y="14"/>
                    </a:cubicBezTo>
                    <a:cubicBezTo>
                      <a:pt x="53" y="12"/>
                      <a:pt x="53" y="12"/>
                      <a:pt x="51" y="11"/>
                    </a:cubicBezTo>
                    <a:cubicBezTo>
                      <a:pt x="51" y="14"/>
                      <a:pt x="51" y="14"/>
                      <a:pt x="51" y="14"/>
                    </a:cubicBezTo>
                    <a:cubicBezTo>
                      <a:pt x="48" y="14"/>
                      <a:pt x="48" y="10"/>
                      <a:pt x="45" y="11"/>
                    </a:cubicBezTo>
                    <a:cubicBezTo>
                      <a:pt x="47" y="14"/>
                      <a:pt x="45" y="15"/>
                      <a:pt x="44" y="19"/>
                    </a:cubicBezTo>
                    <a:cubicBezTo>
                      <a:pt x="40" y="15"/>
                      <a:pt x="36" y="12"/>
                      <a:pt x="32" y="8"/>
                    </a:cubicBezTo>
                    <a:cubicBezTo>
                      <a:pt x="33" y="10"/>
                      <a:pt x="33" y="11"/>
                      <a:pt x="34" y="12"/>
                    </a:cubicBezTo>
                    <a:cubicBezTo>
                      <a:pt x="32" y="11"/>
                      <a:pt x="33" y="15"/>
                      <a:pt x="32" y="16"/>
                    </a:cubicBezTo>
                    <a:cubicBezTo>
                      <a:pt x="30" y="16"/>
                      <a:pt x="30" y="12"/>
                      <a:pt x="30" y="9"/>
                    </a:cubicBezTo>
                    <a:cubicBezTo>
                      <a:pt x="26" y="8"/>
                      <a:pt x="25" y="17"/>
                      <a:pt x="22" y="14"/>
                    </a:cubicBezTo>
                    <a:cubicBezTo>
                      <a:pt x="23" y="18"/>
                      <a:pt x="23" y="18"/>
                      <a:pt x="23" y="18"/>
                    </a:cubicBezTo>
                    <a:cubicBezTo>
                      <a:pt x="19" y="19"/>
                      <a:pt x="16" y="16"/>
                      <a:pt x="11" y="17"/>
                    </a:cubicBezTo>
                    <a:cubicBezTo>
                      <a:pt x="9" y="12"/>
                      <a:pt x="14" y="12"/>
                      <a:pt x="16" y="10"/>
                    </a:cubicBezTo>
                    <a:cubicBezTo>
                      <a:pt x="15" y="9"/>
                      <a:pt x="13" y="9"/>
                      <a:pt x="13" y="7"/>
                    </a:cubicBezTo>
                    <a:cubicBezTo>
                      <a:pt x="11" y="10"/>
                      <a:pt x="8" y="14"/>
                      <a:pt x="6" y="16"/>
                    </a:cubicBezTo>
                    <a:cubicBezTo>
                      <a:pt x="8" y="10"/>
                      <a:pt x="2" y="11"/>
                      <a:pt x="1" y="1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66" name="Freeform 1457"/>
              <p:cNvSpPr>
                <a:spLocks/>
              </p:cNvSpPr>
              <p:nvPr/>
            </p:nvSpPr>
            <p:spPr bwMode="auto">
              <a:xfrm>
                <a:off x="3960" y="3023"/>
                <a:ext cx="2" cy="2"/>
              </a:xfrm>
              <a:custGeom>
                <a:avLst/>
                <a:gdLst>
                  <a:gd name="T0" fmla="*/ 1 w 2"/>
                  <a:gd name="T1" fmla="*/ 2 h 2"/>
                  <a:gd name="T2" fmla="*/ 2 w 2"/>
                  <a:gd name="T3" fmla="*/ 0 h 2"/>
                  <a:gd name="T4" fmla="*/ 0 w 2"/>
                  <a:gd name="T5" fmla="*/ 1 h 2"/>
                  <a:gd name="T6" fmla="*/ 1 w 2"/>
                  <a:gd name="T7" fmla="*/ 2 h 2"/>
                </a:gdLst>
                <a:ahLst/>
                <a:cxnLst>
                  <a:cxn ang="0">
                    <a:pos x="T0" y="T1"/>
                  </a:cxn>
                  <a:cxn ang="0">
                    <a:pos x="T2" y="T3"/>
                  </a:cxn>
                  <a:cxn ang="0">
                    <a:pos x="T4" y="T5"/>
                  </a:cxn>
                  <a:cxn ang="0">
                    <a:pos x="T6" y="T7"/>
                  </a:cxn>
                </a:cxnLst>
                <a:rect l="0" t="0" r="r" b="b"/>
                <a:pathLst>
                  <a:path w="2" h="2">
                    <a:moveTo>
                      <a:pt x="1" y="2"/>
                    </a:moveTo>
                    <a:lnTo>
                      <a:pt x="2" y="0"/>
                    </a:lnTo>
                    <a:lnTo>
                      <a:pt x="0" y="1"/>
                    </a:lnTo>
                    <a:lnTo>
                      <a:pt x="1"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67" name="Freeform 1458"/>
              <p:cNvSpPr>
                <a:spLocks/>
              </p:cNvSpPr>
              <p:nvPr/>
            </p:nvSpPr>
            <p:spPr bwMode="auto">
              <a:xfrm>
                <a:off x="3950" y="3028"/>
                <a:ext cx="0" cy="0"/>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0" y="0"/>
                      <a:pt x="0" y="0"/>
                      <a:pt x="0" y="0"/>
                    </a:cubicBezTo>
                    <a:cubicBezTo>
                      <a:pt x="0" y="0"/>
                      <a:pt x="0" y="1"/>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68" name="Freeform 1459"/>
              <p:cNvSpPr>
                <a:spLocks/>
              </p:cNvSpPr>
              <p:nvPr/>
            </p:nvSpPr>
            <p:spPr bwMode="auto">
              <a:xfrm>
                <a:off x="3971" y="3038"/>
                <a:ext cx="2" cy="0"/>
              </a:xfrm>
              <a:custGeom>
                <a:avLst/>
                <a:gdLst>
                  <a:gd name="T0" fmla="*/ 2 w 2"/>
                  <a:gd name="T1" fmla="*/ 1 w 2"/>
                  <a:gd name="T2" fmla="*/ 0 w 2"/>
                  <a:gd name="T3" fmla="*/ 2 w 2"/>
                </a:gdLst>
                <a:ahLst/>
                <a:cxnLst>
                  <a:cxn ang="0">
                    <a:pos x="T0" y="0"/>
                  </a:cxn>
                  <a:cxn ang="0">
                    <a:pos x="T1" y="0"/>
                  </a:cxn>
                  <a:cxn ang="0">
                    <a:pos x="T2" y="0"/>
                  </a:cxn>
                  <a:cxn ang="0">
                    <a:pos x="T3" y="0"/>
                  </a:cxn>
                </a:cxnLst>
                <a:rect l="0" t="0" r="r" b="b"/>
                <a:pathLst>
                  <a:path w="2">
                    <a:moveTo>
                      <a:pt x="2" y="0"/>
                    </a:moveTo>
                    <a:lnTo>
                      <a:pt x="1" y="0"/>
                    </a:ln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69" name="Freeform 1460"/>
              <p:cNvSpPr>
                <a:spLocks/>
              </p:cNvSpPr>
              <p:nvPr/>
            </p:nvSpPr>
            <p:spPr bwMode="auto">
              <a:xfrm>
                <a:off x="3975" y="3023"/>
                <a:ext cx="2" cy="3"/>
              </a:xfrm>
              <a:custGeom>
                <a:avLst/>
                <a:gdLst>
                  <a:gd name="T0" fmla="*/ 0 w 3"/>
                  <a:gd name="T1" fmla="*/ 0 h 3"/>
                  <a:gd name="T2" fmla="*/ 3 w 3"/>
                  <a:gd name="T3" fmla="*/ 3 h 3"/>
                  <a:gd name="T4" fmla="*/ 0 w 3"/>
                  <a:gd name="T5" fmla="*/ 0 h 3"/>
                </a:gdLst>
                <a:ahLst/>
                <a:cxnLst>
                  <a:cxn ang="0">
                    <a:pos x="T0" y="T1"/>
                  </a:cxn>
                  <a:cxn ang="0">
                    <a:pos x="T2" y="T3"/>
                  </a:cxn>
                  <a:cxn ang="0">
                    <a:pos x="T4" y="T5"/>
                  </a:cxn>
                </a:cxnLst>
                <a:rect l="0" t="0" r="r" b="b"/>
                <a:pathLst>
                  <a:path w="3" h="3">
                    <a:moveTo>
                      <a:pt x="0" y="0"/>
                    </a:moveTo>
                    <a:cubicBezTo>
                      <a:pt x="3" y="3"/>
                      <a:pt x="3" y="3"/>
                      <a:pt x="3" y="3"/>
                    </a:cubicBezTo>
                    <a:cubicBezTo>
                      <a:pt x="3" y="2"/>
                      <a:pt x="2"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70" name="Freeform 1461"/>
              <p:cNvSpPr>
                <a:spLocks/>
              </p:cNvSpPr>
              <p:nvPr/>
            </p:nvSpPr>
            <p:spPr bwMode="auto">
              <a:xfrm>
                <a:off x="3996" y="3022"/>
                <a:ext cx="3" cy="3"/>
              </a:xfrm>
              <a:custGeom>
                <a:avLst/>
                <a:gdLst>
                  <a:gd name="T0" fmla="*/ 2 w 3"/>
                  <a:gd name="T1" fmla="*/ 3 h 3"/>
                  <a:gd name="T2" fmla="*/ 3 w 3"/>
                  <a:gd name="T3" fmla="*/ 0 h 3"/>
                  <a:gd name="T4" fmla="*/ 2 w 3"/>
                  <a:gd name="T5" fmla="*/ 3 h 3"/>
                </a:gdLst>
                <a:ahLst/>
                <a:cxnLst>
                  <a:cxn ang="0">
                    <a:pos x="T0" y="T1"/>
                  </a:cxn>
                  <a:cxn ang="0">
                    <a:pos x="T2" y="T3"/>
                  </a:cxn>
                  <a:cxn ang="0">
                    <a:pos x="T4" y="T5"/>
                  </a:cxn>
                </a:cxnLst>
                <a:rect l="0" t="0" r="r" b="b"/>
                <a:pathLst>
                  <a:path w="3" h="3">
                    <a:moveTo>
                      <a:pt x="2" y="3"/>
                    </a:moveTo>
                    <a:cubicBezTo>
                      <a:pt x="3" y="2"/>
                      <a:pt x="2" y="1"/>
                      <a:pt x="3" y="0"/>
                    </a:cubicBezTo>
                    <a:cubicBezTo>
                      <a:pt x="1" y="0"/>
                      <a:pt x="0" y="1"/>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71" name="Freeform 1462"/>
              <p:cNvSpPr>
                <a:spLocks/>
              </p:cNvSpPr>
              <p:nvPr/>
            </p:nvSpPr>
            <p:spPr bwMode="auto">
              <a:xfrm>
                <a:off x="3952" y="3025"/>
                <a:ext cx="4" cy="2"/>
              </a:xfrm>
              <a:custGeom>
                <a:avLst/>
                <a:gdLst>
                  <a:gd name="T0" fmla="*/ 4 w 4"/>
                  <a:gd name="T1" fmla="*/ 0 h 2"/>
                  <a:gd name="T2" fmla="*/ 1 w 4"/>
                  <a:gd name="T3" fmla="*/ 1 h 2"/>
                  <a:gd name="T4" fmla="*/ 0 w 4"/>
                  <a:gd name="T5" fmla="*/ 2 h 2"/>
                  <a:gd name="T6" fmla="*/ 4 w 4"/>
                  <a:gd name="T7" fmla="*/ 0 h 2"/>
                </a:gdLst>
                <a:ahLst/>
                <a:cxnLst>
                  <a:cxn ang="0">
                    <a:pos x="T0" y="T1"/>
                  </a:cxn>
                  <a:cxn ang="0">
                    <a:pos x="T2" y="T3"/>
                  </a:cxn>
                  <a:cxn ang="0">
                    <a:pos x="T4" y="T5"/>
                  </a:cxn>
                  <a:cxn ang="0">
                    <a:pos x="T6" y="T7"/>
                  </a:cxn>
                </a:cxnLst>
                <a:rect l="0" t="0" r="r" b="b"/>
                <a:pathLst>
                  <a:path w="4" h="2">
                    <a:moveTo>
                      <a:pt x="4" y="0"/>
                    </a:moveTo>
                    <a:lnTo>
                      <a:pt x="1" y="1"/>
                    </a:lnTo>
                    <a:lnTo>
                      <a:pt x="0" y="2"/>
                    </a:lnTo>
                    <a:lnTo>
                      <a:pt x="4"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72" name="Freeform 1463"/>
              <p:cNvSpPr>
                <a:spLocks/>
              </p:cNvSpPr>
              <p:nvPr/>
            </p:nvSpPr>
            <p:spPr bwMode="auto">
              <a:xfrm>
                <a:off x="3895" y="3027"/>
                <a:ext cx="53" cy="21"/>
              </a:xfrm>
              <a:custGeom>
                <a:avLst/>
                <a:gdLst>
                  <a:gd name="T0" fmla="*/ 4 w 61"/>
                  <a:gd name="T1" fmla="*/ 21 h 25"/>
                  <a:gd name="T2" fmla="*/ 15 w 61"/>
                  <a:gd name="T3" fmla="*/ 23 h 25"/>
                  <a:gd name="T4" fmla="*/ 22 w 61"/>
                  <a:gd name="T5" fmla="*/ 12 h 25"/>
                  <a:gd name="T6" fmla="*/ 21 w 61"/>
                  <a:gd name="T7" fmla="*/ 22 h 25"/>
                  <a:gd name="T8" fmla="*/ 42 w 61"/>
                  <a:gd name="T9" fmla="*/ 14 h 25"/>
                  <a:gd name="T10" fmla="*/ 42 w 61"/>
                  <a:gd name="T11" fmla="*/ 17 h 25"/>
                  <a:gd name="T12" fmla="*/ 49 w 61"/>
                  <a:gd name="T13" fmla="*/ 7 h 25"/>
                  <a:gd name="T14" fmla="*/ 50 w 61"/>
                  <a:gd name="T15" fmla="*/ 18 h 25"/>
                  <a:gd name="T16" fmla="*/ 49 w 61"/>
                  <a:gd name="T17" fmla="*/ 19 h 25"/>
                  <a:gd name="T18" fmla="*/ 60 w 61"/>
                  <a:gd name="T19" fmla="*/ 15 h 25"/>
                  <a:gd name="T20" fmla="*/ 61 w 61"/>
                  <a:gd name="T21" fmla="*/ 9 h 25"/>
                  <a:gd name="T22" fmla="*/ 59 w 61"/>
                  <a:gd name="T23" fmla="*/ 3 h 25"/>
                  <a:gd name="T24" fmla="*/ 53 w 61"/>
                  <a:gd name="T25" fmla="*/ 8 h 25"/>
                  <a:gd name="T26" fmla="*/ 52 w 61"/>
                  <a:gd name="T27" fmla="*/ 4 h 25"/>
                  <a:gd name="T28" fmla="*/ 50 w 61"/>
                  <a:gd name="T29" fmla="*/ 7 h 25"/>
                  <a:gd name="T30" fmla="*/ 48 w 61"/>
                  <a:gd name="T31" fmla="*/ 3 h 25"/>
                  <a:gd name="T32" fmla="*/ 43 w 61"/>
                  <a:gd name="T33" fmla="*/ 7 h 25"/>
                  <a:gd name="T34" fmla="*/ 44 w 61"/>
                  <a:gd name="T35" fmla="*/ 6 h 25"/>
                  <a:gd name="T36" fmla="*/ 41 w 61"/>
                  <a:gd name="T37" fmla="*/ 11 h 25"/>
                  <a:gd name="T38" fmla="*/ 38 w 61"/>
                  <a:gd name="T39" fmla="*/ 6 h 25"/>
                  <a:gd name="T40" fmla="*/ 39 w 61"/>
                  <a:gd name="T41" fmla="*/ 9 h 25"/>
                  <a:gd name="T42" fmla="*/ 26 w 61"/>
                  <a:gd name="T43" fmla="*/ 4 h 25"/>
                  <a:gd name="T44" fmla="*/ 25 w 61"/>
                  <a:gd name="T45" fmla="*/ 8 h 25"/>
                  <a:gd name="T46" fmla="*/ 31 w 61"/>
                  <a:gd name="T47" fmla="*/ 5 h 25"/>
                  <a:gd name="T48" fmla="*/ 30 w 61"/>
                  <a:gd name="T49" fmla="*/ 14 h 25"/>
                  <a:gd name="T50" fmla="*/ 22 w 61"/>
                  <a:gd name="T51" fmla="*/ 7 h 25"/>
                  <a:gd name="T52" fmla="*/ 13 w 61"/>
                  <a:gd name="T53" fmla="*/ 9 h 25"/>
                  <a:gd name="T54" fmla="*/ 13 w 61"/>
                  <a:gd name="T55" fmla="*/ 8 h 25"/>
                  <a:gd name="T56" fmla="*/ 7 w 61"/>
                  <a:gd name="T57" fmla="*/ 11 h 25"/>
                  <a:gd name="T58" fmla="*/ 9 w 61"/>
                  <a:gd name="T59" fmla="*/ 12 h 25"/>
                  <a:gd name="T60" fmla="*/ 6 w 61"/>
                  <a:gd name="T61" fmla="*/ 15 h 25"/>
                  <a:gd name="T62" fmla="*/ 6 w 61"/>
                  <a:gd name="T63" fmla="*/ 13 h 25"/>
                  <a:gd name="T64" fmla="*/ 0 w 61"/>
                  <a:gd name="T65" fmla="*/ 20 h 25"/>
                  <a:gd name="T66" fmla="*/ 7 w 61"/>
                  <a:gd name="T67" fmla="*/ 16 h 25"/>
                  <a:gd name="T68" fmla="*/ 4 w 61"/>
                  <a:gd name="T69"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 h="25">
                    <a:moveTo>
                      <a:pt x="4" y="21"/>
                    </a:moveTo>
                    <a:cubicBezTo>
                      <a:pt x="7" y="25"/>
                      <a:pt x="12" y="22"/>
                      <a:pt x="15" y="23"/>
                    </a:cubicBezTo>
                    <a:cubicBezTo>
                      <a:pt x="22" y="20"/>
                      <a:pt x="16" y="13"/>
                      <a:pt x="22" y="12"/>
                    </a:cubicBezTo>
                    <a:cubicBezTo>
                      <a:pt x="21" y="22"/>
                      <a:pt x="21" y="22"/>
                      <a:pt x="21" y="22"/>
                    </a:cubicBezTo>
                    <a:cubicBezTo>
                      <a:pt x="28" y="21"/>
                      <a:pt x="37" y="22"/>
                      <a:pt x="42" y="14"/>
                    </a:cubicBezTo>
                    <a:cubicBezTo>
                      <a:pt x="42" y="15"/>
                      <a:pt x="43" y="16"/>
                      <a:pt x="42" y="17"/>
                    </a:cubicBezTo>
                    <a:cubicBezTo>
                      <a:pt x="46" y="17"/>
                      <a:pt x="43" y="4"/>
                      <a:pt x="49" y="7"/>
                    </a:cubicBezTo>
                    <a:cubicBezTo>
                      <a:pt x="44" y="13"/>
                      <a:pt x="51" y="12"/>
                      <a:pt x="50" y="18"/>
                    </a:cubicBezTo>
                    <a:cubicBezTo>
                      <a:pt x="49" y="19"/>
                      <a:pt x="49" y="19"/>
                      <a:pt x="49" y="19"/>
                    </a:cubicBezTo>
                    <a:cubicBezTo>
                      <a:pt x="53" y="18"/>
                      <a:pt x="57" y="15"/>
                      <a:pt x="60" y="15"/>
                    </a:cubicBezTo>
                    <a:cubicBezTo>
                      <a:pt x="60" y="13"/>
                      <a:pt x="57" y="9"/>
                      <a:pt x="61" y="9"/>
                    </a:cubicBezTo>
                    <a:cubicBezTo>
                      <a:pt x="59" y="8"/>
                      <a:pt x="60" y="6"/>
                      <a:pt x="59" y="3"/>
                    </a:cubicBezTo>
                    <a:cubicBezTo>
                      <a:pt x="56" y="6"/>
                      <a:pt x="55" y="4"/>
                      <a:pt x="53" y="8"/>
                    </a:cubicBezTo>
                    <a:cubicBezTo>
                      <a:pt x="51" y="5"/>
                      <a:pt x="54" y="7"/>
                      <a:pt x="52" y="4"/>
                    </a:cubicBezTo>
                    <a:cubicBezTo>
                      <a:pt x="50" y="7"/>
                      <a:pt x="50" y="7"/>
                      <a:pt x="50" y="7"/>
                    </a:cubicBezTo>
                    <a:cubicBezTo>
                      <a:pt x="48" y="6"/>
                      <a:pt x="51" y="3"/>
                      <a:pt x="48" y="3"/>
                    </a:cubicBezTo>
                    <a:cubicBezTo>
                      <a:pt x="48" y="5"/>
                      <a:pt x="46" y="7"/>
                      <a:pt x="43" y="7"/>
                    </a:cubicBezTo>
                    <a:cubicBezTo>
                      <a:pt x="44" y="6"/>
                      <a:pt x="44" y="6"/>
                      <a:pt x="44" y="6"/>
                    </a:cubicBezTo>
                    <a:cubicBezTo>
                      <a:pt x="42" y="7"/>
                      <a:pt x="40" y="5"/>
                      <a:pt x="41" y="11"/>
                    </a:cubicBezTo>
                    <a:cubicBezTo>
                      <a:pt x="38" y="6"/>
                      <a:pt x="38" y="6"/>
                      <a:pt x="38" y="6"/>
                    </a:cubicBezTo>
                    <a:cubicBezTo>
                      <a:pt x="39" y="9"/>
                      <a:pt x="39" y="9"/>
                      <a:pt x="39" y="9"/>
                    </a:cubicBezTo>
                    <a:cubicBezTo>
                      <a:pt x="34" y="8"/>
                      <a:pt x="32" y="0"/>
                      <a:pt x="26" y="4"/>
                    </a:cubicBezTo>
                    <a:cubicBezTo>
                      <a:pt x="27" y="5"/>
                      <a:pt x="26" y="7"/>
                      <a:pt x="25" y="8"/>
                    </a:cubicBezTo>
                    <a:cubicBezTo>
                      <a:pt x="28" y="10"/>
                      <a:pt x="28" y="5"/>
                      <a:pt x="31" y="5"/>
                    </a:cubicBezTo>
                    <a:cubicBezTo>
                      <a:pt x="31" y="8"/>
                      <a:pt x="27" y="12"/>
                      <a:pt x="30" y="14"/>
                    </a:cubicBezTo>
                    <a:cubicBezTo>
                      <a:pt x="27" y="10"/>
                      <a:pt x="24" y="15"/>
                      <a:pt x="22" y="7"/>
                    </a:cubicBezTo>
                    <a:cubicBezTo>
                      <a:pt x="18" y="6"/>
                      <a:pt x="17" y="11"/>
                      <a:pt x="13" y="9"/>
                    </a:cubicBezTo>
                    <a:cubicBezTo>
                      <a:pt x="13" y="8"/>
                      <a:pt x="13" y="8"/>
                      <a:pt x="13" y="8"/>
                    </a:cubicBezTo>
                    <a:cubicBezTo>
                      <a:pt x="12" y="13"/>
                      <a:pt x="9" y="5"/>
                      <a:pt x="7" y="11"/>
                    </a:cubicBezTo>
                    <a:cubicBezTo>
                      <a:pt x="9" y="12"/>
                      <a:pt x="9" y="12"/>
                      <a:pt x="9" y="12"/>
                    </a:cubicBezTo>
                    <a:cubicBezTo>
                      <a:pt x="9" y="15"/>
                      <a:pt x="8" y="15"/>
                      <a:pt x="6" y="15"/>
                    </a:cubicBezTo>
                    <a:cubicBezTo>
                      <a:pt x="6" y="14"/>
                      <a:pt x="6" y="14"/>
                      <a:pt x="6" y="13"/>
                    </a:cubicBezTo>
                    <a:cubicBezTo>
                      <a:pt x="6" y="18"/>
                      <a:pt x="1" y="18"/>
                      <a:pt x="0" y="20"/>
                    </a:cubicBezTo>
                    <a:cubicBezTo>
                      <a:pt x="2" y="20"/>
                      <a:pt x="5" y="17"/>
                      <a:pt x="7" y="16"/>
                    </a:cubicBezTo>
                    <a:cubicBezTo>
                      <a:pt x="6" y="18"/>
                      <a:pt x="6" y="22"/>
                      <a:pt x="4" y="2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73" name="Freeform 1464"/>
              <p:cNvSpPr>
                <a:spLocks/>
              </p:cNvSpPr>
              <p:nvPr/>
            </p:nvSpPr>
            <p:spPr bwMode="auto">
              <a:xfrm>
                <a:off x="3933" y="3029"/>
                <a:ext cx="1" cy="3"/>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0" y="3"/>
                      <a:pt x="0" y="3"/>
                      <a:pt x="0" y="3"/>
                    </a:cubicBezTo>
                    <a:cubicBezTo>
                      <a:pt x="1" y="2"/>
                      <a:pt x="1" y="2"/>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74" name="Freeform 1465"/>
              <p:cNvSpPr>
                <a:spLocks/>
              </p:cNvSpPr>
              <p:nvPr/>
            </p:nvSpPr>
            <p:spPr bwMode="auto">
              <a:xfrm>
                <a:off x="3853" y="3027"/>
                <a:ext cx="41" cy="26"/>
              </a:xfrm>
              <a:custGeom>
                <a:avLst/>
                <a:gdLst>
                  <a:gd name="T0" fmla="*/ 35 w 47"/>
                  <a:gd name="T1" fmla="*/ 15 h 31"/>
                  <a:gd name="T2" fmla="*/ 33 w 47"/>
                  <a:gd name="T3" fmla="*/ 9 h 31"/>
                  <a:gd name="T4" fmla="*/ 34 w 47"/>
                  <a:gd name="T5" fmla="*/ 19 h 31"/>
                  <a:gd name="T6" fmla="*/ 29 w 47"/>
                  <a:gd name="T7" fmla="*/ 22 h 31"/>
                  <a:gd name="T8" fmla="*/ 28 w 47"/>
                  <a:gd name="T9" fmla="*/ 13 h 31"/>
                  <a:gd name="T10" fmla="*/ 23 w 47"/>
                  <a:gd name="T11" fmla="*/ 11 h 31"/>
                  <a:gd name="T12" fmla="*/ 24 w 47"/>
                  <a:gd name="T13" fmla="*/ 17 h 31"/>
                  <a:gd name="T14" fmla="*/ 18 w 47"/>
                  <a:gd name="T15" fmla="*/ 21 h 31"/>
                  <a:gd name="T16" fmla="*/ 20 w 47"/>
                  <a:gd name="T17" fmla="*/ 19 h 31"/>
                  <a:gd name="T18" fmla="*/ 17 w 47"/>
                  <a:gd name="T19" fmla="*/ 12 h 31"/>
                  <a:gd name="T20" fmla="*/ 5 w 47"/>
                  <a:gd name="T21" fmla="*/ 29 h 31"/>
                  <a:gd name="T22" fmla="*/ 9 w 47"/>
                  <a:gd name="T23" fmla="*/ 28 h 31"/>
                  <a:gd name="T24" fmla="*/ 8 w 47"/>
                  <a:gd name="T25" fmla="*/ 20 h 31"/>
                  <a:gd name="T26" fmla="*/ 13 w 47"/>
                  <a:gd name="T27" fmla="*/ 22 h 31"/>
                  <a:gd name="T28" fmla="*/ 10 w 47"/>
                  <a:gd name="T29" fmla="*/ 26 h 31"/>
                  <a:gd name="T30" fmla="*/ 42 w 47"/>
                  <a:gd name="T31" fmla="*/ 24 h 31"/>
                  <a:gd name="T32" fmla="*/ 37 w 47"/>
                  <a:gd name="T33" fmla="*/ 24 h 31"/>
                  <a:gd name="T34" fmla="*/ 41 w 47"/>
                  <a:gd name="T35" fmla="*/ 20 h 31"/>
                  <a:gd name="T36" fmla="*/ 39 w 47"/>
                  <a:gd name="T37" fmla="*/ 13 h 31"/>
                  <a:gd name="T38" fmla="*/ 41 w 47"/>
                  <a:gd name="T39" fmla="*/ 15 h 31"/>
                  <a:gd name="T40" fmla="*/ 41 w 47"/>
                  <a:gd name="T41" fmla="*/ 8 h 31"/>
                  <a:gd name="T42" fmla="*/ 47 w 47"/>
                  <a:gd name="T43" fmla="*/ 5 h 31"/>
                  <a:gd name="T44" fmla="*/ 36 w 47"/>
                  <a:gd name="T45" fmla="*/ 6 h 31"/>
                  <a:gd name="T46" fmla="*/ 35 w 47"/>
                  <a:gd name="T47" fmla="*/ 1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31">
                    <a:moveTo>
                      <a:pt x="35" y="15"/>
                    </a:moveTo>
                    <a:cubicBezTo>
                      <a:pt x="32" y="14"/>
                      <a:pt x="35" y="11"/>
                      <a:pt x="33" y="9"/>
                    </a:cubicBezTo>
                    <a:cubicBezTo>
                      <a:pt x="30" y="12"/>
                      <a:pt x="36" y="15"/>
                      <a:pt x="34" y="19"/>
                    </a:cubicBezTo>
                    <a:cubicBezTo>
                      <a:pt x="32" y="17"/>
                      <a:pt x="30" y="21"/>
                      <a:pt x="29" y="22"/>
                    </a:cubicBezTo>
                    <a:cubicBezTo>
                      <a:pt x="30" y="19"/>
                      <a:pt x="29" y="14"/>
                      <a:pt x="28" y="13"/>
                    </a:cubicBezTo>
                    <a:cubicBezTo>
                      <a:pt x="27" y="14"/>
                      <a:pt x="25" y="11"/>
                      <a:pt x="23" y="11"/>
                    </a:cubicBezTo>
                    <a:cubicBezTo>
                      <a:pt x="28" y="15"/>
                      <a:pt x="20" y="14"/>
                      <a:pt x="24" y="17"/>
                    </a:cubicBezTo>
                    <a:cubicBezTo>
                      <a:pt x="24" y="20"/>
                      <a:pt x="20" y="23"/>
                      <a:pt x="18" y="21"/>
                    </a:cubicBezTo>
                    <a:cubicBezTo>
                      <a:pt x="18" y="18"/>
                      <a:pt x="19" y="19"/>
                      <a:pt x="20" y="19"/>
                    </a:cubicBezTo>
                    <a:cubicBezTo>
                      <a:pt x="21" y="14"/>
                      <a:pt x="18" y="16"/>
                      <a:pt x="17" y="12"/>
                    </a:cubicBezTo>
                    <a:cubicBezTo>
                      <a:pt x="13" y="19"/>
                      <a:pt x="0" y="19"/>
                      <a:pt x="5" y="29"/>
                    </a:cubicBezTo>
                    <a:cubicBezTo>
                      <a:pt x="6" y="31"/>
                      <a:pt x="7" y="28"/>
                      <a:pt x="9" y="28"/>
                    </a:cubicBezTo>
                    <a:cubicBezTo>
                      <a:pt x="4" y="26"/>
                      <a:pt x="8" y="22"/>
                      <a:pt x="8" y="20"/>
                    </a:cubicBezTo>
                    <a:cubicBezTo>
                      <a:pt x="10" y="22"/>
                      <a:pt x="13" y="19"/>
                      <a:pt x="13" y="22"/>
                    </a:cubicBezTo>
                    <a:cubicBezTo>
                      <a:pt x="10" y="26"/>
                      <a:pt x="10" y="26"/>
                      <a:pt x="10" y="26"/>
                    </a:cubicBezTo>
                    <a:cubicBezTo>
                      <a:pt x="19" y="28"/>
                      <a:pt x="31" y="26"/>
                      <a:pt x="42" y="24"/>
                    </a:cubicBezTo>
                    <a:cubicBezTo>
                      <a:pt x="37" y="24"/>
                      <a:pt x="37" y="24"/>
                      <a:pt x="37" y="24"/>
                    </a:cubicBezTo>
                    <a:cubicBezTo>
                      <a:pt x="37" y="22"/>
                      <a:pt x="40" y="21"/>
                      <a:pt x="41" y="20"/>
                    </a:cubicBezTo>
                    <a:cubicBezTo>
                      <a:pt x="39" y="13"/>
                      <a:pt x="39" y="13"/>
                      <a:pt x="39" y="13"/>
                    </a:cubicBezTo>
                    <a:cubicBezTo>
                      <a:pt x="40" y="14"/>
                      <a:pt x="41" y="13"/>
                      <a:pt x="41" y="15"/>
                    </a:cubicBezTo>
                    <a:cubicBezTo>
                      <a:pt x="43" y="12"/>
                      <a:pt x="42" y="11"/>
                      <a:pt x="41" y="8"/>
                    </a:cubicBezTo>
                    <a:cubicBezTo>
                      <a:pt x="44" y="7"/>
                      <a:pt x="45" y="10"/>
                      <a:pt x="47" y="5"/>
                    </a:cubicBezTo>
                    <a:cubicBezTo>
                      <a:pt x="41" y="0"/>
                      <a:pt x="43" y="10"/>
                      <a:pt x="36" y="6"/>
                    </a:cubicBezTo>
                    <a:lnTo>
                      <a:pt x="35" y="15"/>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75" name="Freeform 1466"/>
              <p:cNvSpPr>
                <a:spLocks/>
              </p:cNvSpPr>
              <p:nvPr/>
            </p:nvSpPr>
            <p:spPr bwMode="auto">
              <a:xfrm>
                <a:off x="3893" y="3035"/>
                <a:ext cx="1" cy="4"/>
              </a:xfrm>
              <a:custGeom>
                <a:avLst/>
                <a:gdLst>
                  <a:gd name="T0" fmla="*/ 1 w 1"/>
                  <a:gd name="T1" fmla="*/ 0 h 4"/>
                  <a:gd name="T2" fmla="*/ 0 w 1"/>
                  <a:gd name="T3" fmla="*/ 4 h 4"/>
                  <a:gd name="T4" fmla="*/ 1 w 1"/>
                  <a:gd name="T5" fmla="*/ 2 h 4"/>
                  <a:gd name="T6" fmla="*/ 1 w 1"/>
                  <a:gd name="T7" fmla="*/ 0 h 4"/>
                </a:gdLst>
                <a:ahLst/>
                <a:cxnLst>
                  <a:cxn ang="0">
                    <a:pos x="T0" y="T1"/>
                  </a:cxn>
                  <a:cxn ang="0">
                    <a:pos x="T2" y="T3"/>
                  </a:cxn>
                  <a:cxn ang="0">
                    <a:pos x="T4" y="T5"/>
                  </a:cxn>
                  <a:cxn ang="0">
                    <a:pos x="T6" y="T7"/>
                  </a:cxn>
                </a:cxnLst>
                <a:rect l="0" t="0" r="r" b="b"/>
                <a:pathLst>
                  <a:path w="1" h="4">
                    <a:moveTo>
                      <a:pt x="1" y="0"/>
                    </a:moveTo>
                    <a:lnTo>
                      <a:pt x="0" y="4"/>
                    </a:lnTo>
                    <a:lnTo>
                      <a:pt x="1" y="2"/>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76" name="Freeform 1467"/>
              <p:cNvSpPr>
                <a:spLocks/>
              </p:cNvSpPr>
              <p:nvPr/>
            </p:nvSpPr>
            <p:spPr bwMode="auto">
              <a:xfrm>
                <a:off x="3890" y="3045"/>
                <a:ext cx="3" cy="3"/>
              </a:xfrm>
              <a:custGeom>
                <a:avLst/>
                <a:gdLst>
                  <a:gd name="T0" fmla="*/ 2 w 3"/>
                  <a:gd name="T1" fmla="*/ 4 h 4"/>
                  <a:gd name="T2" fmla="*/ 3 w 3"/>
                  <a:gd name="T3" fmla="*/ 0 h 4"/>
                  <a:gd name="T4" fmla="*/ 2 w 3"/>
                  <a:gd name="T5" fmla="*/ 4 h 4"/>
                </a:gdLst>
                <a:ahLst/>
                <a:cxnLst>
                  <a:cxn ang="0">
                    <a:pos x="T0" y="T1"/>
                  </a:cxn>
                  <a:cxn ang="0">
                    <a:pos x="T2" y="T3"/>
                  </a:cxn>
                  <a:cxn ang="0">
                    <a:pos x="T4" y="T5"/>
                  </a:cxn>
                </a:cxnLst>
                <a:rect l="0" t="0" r="r" b="b"/>
                <a:pathLst>
                  <a:path w="3" h="4">
                    <a:moveTo>
                      <a:pt x="2" y="4"/>
                    </a:moveTo>
                    <a:cubicBezTo>
                      <a:pt x="3" y="0"/>
                      <a:pt x="3" y="0"/>
                      <a:pt x="3" y="0"/>
                    </a:cubicBezTo>
                    <a:cubicBezTo>
                      <a:pt x="0" y="0"/>
                      <a:pt x="1" y="2"/>
                      <a:pt x="2"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77" name="Freeform 1468"/>
              <p:cNvSpPr>
                <a:spLocks/>
              </p:cNvSpPr>
              <p:nvPr/>
            </p:nvSpPr>
            <p:spPr bwMode="auto">
              <a:xfrm>
                <a:off x="3862" y="3037"/>
                <a:ext cx="2" cy="3"/>
              </a:xfrm>
              <a:custGeom>
                <a:avLst/>
                <a:gdLst>
                  <a:gd name="T0" fmla="*/ 3 w 3"/>
                  <a:gd name="T1" fmla="*/ 0 h 3"/>
                  <a:gd name="T2" fmla="*/ 0 w 3"/>
                  <a:gd name="T3" fmla="*/ 1 h 3"/>
                  <a:gd name="T4" fmla="*/ 2 w 3"/>
                  <a:gd name="T5" fmla="*/ 3 h 3"/>
                  <a:gd name="T6" fmla="*/ 3 w 3"/>
                  <a:gd name="T7" fmla="*/ 0 h 3"/>
                </a:gdLst>
                <a:ahLst/>
                <a:cxnLst>
                  <a:cxn ang="0">
                    <a:pos x="T0" y="T1"/>
                  </a:cxn>
                  <a:cxn ang="0">
                    <a:pos x="T2" y="T3"/>
                  </a:cxn>
                  <a:cxn ang="0">
                    <a:pos x="T4" y="T5"/>
                  </a:cxn>
                  <a:cxn ang="0">
                    <a:pos x="T6" y="T7"/>
                  </a:cxn>
                </a:cxnLst>
                <a:rect l="0" t="0" r="r" b="b"/>
                <a:pathLst>
                  <a:path w="3" h="3">
                    <a:moveTo>
                      <a:pt x="3" y="0"/>
                    </a:moveTo>
                    <a:cubicBezTo>
                      <a:pt x="0" y="1"/>
                      <a:pt x="0" y="1"/>
                      <a:pt x="0" y="1"/>
                    </a:cubicBezTo>
                    <a:cubicBezTo>
                      <a:pt x="2" y="3"/>
                      <a:pt x="2" y="3"/>
                      <a:pt x="2" y="3"/>
                    </a:cubicBezTo>
                    <a:cubicBezTo>
                      <a:pt x="2" y="1"/>
                      <a:pt x="3" y="0"/>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78" name="Freeform 1469"/>
              <p:cNvSpPr>
                <a:spLocks/>
              </p:cNvSpPr>
              <p:nvPr/>
            </p:nvSpPr>
            <p:spPr bwMode="auto">
              <a:xfrm>
                <a:off x="3845" y="3041"/>
                <a:ext cx="12" cy="12"/>
              </a:xfrm>
              <a:custGeom>
                <a:avLst/>
                <a:gdLst>
                  <a:gd name="T0" fmla="*/ 0 w 14"/>
                  <a:gd name="T1" fmla="*/ 13 h 13"/>
                  <a:gd name="T2" fmla="*/ 12 w 14"/>
                  <a:gd name="T3" fmla="*/ 12 h 13"/>
                  <a:gd name="T4" fmla="*/ 11 w 14"/>
                  <a:gd name="T5" fmla="*/ 0 h 13"/>
                  <a:gd name="T6" fmla="*/ 7 w 14"/>
                  <a:gd name="T7" fmla="*/ 8 h 13"/>
                  <a:gd name="T8" fmla="*/ 0 w 14"/>
                  <a:gd name="T9" fmla="*/ 9 h 13"/>
                  <a:gd name="T10" fmla="*/ 0 w 14"/>
                  <a:gd name="T11" fmla="*/ 13 h 13"/>
                </a:gdLst>
                <a:ahLst/>
                <a:cxnLst>
                  <a:cxn ang="0">
                    <a:pos x="T0" y="T1"/>
                  </a:cxn>
                  <a:cxn ang="0">
                    <a:pos x="T2" y="T3"/>
                  </a:cxn>
                  <a:cxn ang="0">
                    <a:pos x="T4" y="T5"/>
                  </a:cxn>
                  <a:cxn ang="0">
                    <a:pos x="T6" y="T7"/>
                  </a:cxn>
                  <a:cxn ang="0">
                    <a:pos x="T8" y="T9"/>
                  </a:cxn>
                  <a:cxn ang="0">
                    <a:pos x="T10" y="T11"/>
                  </a:cxn>
                </a:cxnLst>
                <a:rect l="0" t="0" r="r" b="b"/>
                <a:pathLst>
                  <a:path w="14" h="13">
                    <a:moveTo>
                      <a:pt x="0" y="13"/>
                    </a:moveTo>
                    <a:cubicBezTo>
                      <a:pt x="5" y="13"/>
                      <a:pt x="6" y="9"/>
                      <a:pt x="12" y="12"/>
                    </a:cubicBezTo>
                    <a:cubicBezTo>
                      <a:pt x="14" y="8"/>
                      <a:pt x="10" y="4"/>
                      <a:pt x="11" y="0"/>
                    </a:cubicBezTo>
                    <a:cubicBezTo>
                      <a:pt x="8" y="0"/>
                      <a:pt x="9" y="7"/>
                      <a:pt x="7" y="8"/>
                    </a:cubicBezTo>
                    <a:cubicBezTo>
                      <a:pt x="5" y="5"/>
                      <a:pt x="3" y="9"/>
                      <a:pt x="0" y="9"/>
                    </a:cubicBezTo>
                    <a:cubicBezTo>
                      <a:pt x="0" y="10"/>
                      <a:pt x="1" y="12"/>
                      <a:pt x="0" y="1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79" name="Freeform 1470"/>
              <p:cNvSpPr>
                <a:spLocks/>
              </p:cNvSpPr>
              <p:nvPr/>
            </p:nvSpPr>
            <p:spPr bwMode="auto">
              <a:xfrm>
                <a:off x="3750" y="3033"/>
                <a:ext cx="99" cy="25"/>
              </a:xfrm>
              <a:custGeom>
                <a:avLst/>
                <a:gdLst>
                  <a:gd name="T0" fmla="*/ 94 w 115"/>
                  <a:gd name="T1" fmla="*/ 10 h 29"/>
                  <a:gd name="T2" fmla="*/ 88 w 115"/>
                  <a:gd name="T3" fmla="*/ 12 h 29"/>
                  <a:gd name="T4" fmla="*/ 91 w 115"/>
                  <a:gd name="T5" fmla="*/ 9 h 29"/>
                  <a:gd name="T6" fmla="*/ 86 w 115"/>
                  <a:gd name="T7" fmla="*/ 7 h 29"/>
                  <a:gd name="T8" fmla="*/ 87 w 115"/>
                  <a:gd name="T9" fmla="*/ 9 h 29"/>
                  <a:gd name="T10" fmla="*/ 76 w 115"/>
                  <a:gd name="T11" fmla="*/ 11 h 29"/>
                  <a:gd name="T12" fmla="*/ 75 w 115"/>
                  <a:gd name="T13" fmla="*/ 16 h 29"/>
                  <a:gd name="T14" fmla="*/ 67 w 115"/>
                  <a:gd name="T15" fmla="*/ 9 h 29"/>
                  <a:gd name="T16" fmla="*/ 70 w 115"/>
                  <a:gd name="T17" fmla="*/ 20 h 29"/>
                  <a:gd name="T18" fmla="*/ 58 w 115"/>
                  <a:gd name="T19" fmla="*/ 17 h 29"/>
                  <a:gd name="T20" fmla="*/ 60 w 115"/>
                  <a:gd name="T21" fmla="*/ 16 h 29"/>
                  <a:gd name="T22" fmla="*/ 53 w 115"/>
                  <a:gd name="T23" fmla="*/ 16 h 29"/>
                  <a:gd name="T24" fmla="*/ 53 w 115"/>
                  <a:gd name="T25" fmla="*/ 11 h 29"/>
                  <a:gd name="T26" fmla="*/ 44 w 115"/>
                  <a:gd name="T27" fmla="*/ 12 h 29"/>
                  <a:gd name="T28" fmla="*/ 45 w 115"/>
                  <a:gd name="T29" fmla="*/ 9 h 29"/>
                  <a:gd name="T30" fmla="*/ 27 w 115"/>
                  <a:gd name="T31" fmla="*/ 15 h 29"/>
                  <a:gd name="T32" fmla="*/ 24 w 115"/>
                  <a:gd name="T33" fmla="*/ 12 h 29"/>
                  <a:gd name="T34" fmla="*/ 26 w 115"/>
                  <a:gd name="T35" fmla="*/ 21 h 29"/>
                  <a:gd name="T36" fmla="*/ 19 w 115"/>
                  <a:gd name="T37" fmla="*/ 21 h 29"/>
                  <a:gd name="T38" fmla="*/ 20 w 115"/>
                  <a:gd name="T39" fmla="*/ 15 h 29"/>
                  <a:gd name="T40" fmla="*/ 16 w 115"/>
                  <a:gd name="T41" fmla="*/ 18 h 29"/>
                  <a:gd name="T42" fmla="*/ 13 w 115"/>
                  <a:gd name="T43" fmla="*/ 12 h 29"/>
                  <a:gd name="T44" fmla="*/ 6 w 115"/>
                  <a:gd name="T45" fmla="*/ 22 h 29"/>
                  <a:gd name="T46" fmla="*/ 1 w 115"/>
                  <a:gd name="T47" fmla="*/ 20 h 29"/>
                  <a:gd name="T48" fmla="*/ 5 w 115"/>
                  <a:gd name="T49" fmla="*/ 29 h 29"/>
                  <a:gd name="T50" fmla="*/ 31 w 115"/>
                  <a:gd name="T51" fmla="*/ 26 h 29"/>
                  <a:gd name="T52" fmla="*/ 37 w 115"/>
                  <a:gd name="T53" fmla="*/ 20 h 29"/>
                  <a:gd name="T54" fmla="*/ 38 w 115"/>
                  <a:gd name="T55" fmla="*/ 26 h 29"/>
                  <a:gd name="T56" fmla="*/ 38 w 115"/>
                  <a:gd name="T57" fmla="*/ 20 h 29"/>
                  <a:gd name="T58" fmla="*/ 42 w 115"/>
                  <a:gd name="T59" fmla="*/ 25 h 29"/>
                  <a:gd name="T60" fmla="*/ 44 w 115"/>
                  <a:gd name="T61" fmla="*/ 20 h 29"/>
                  <a:gd name="T62" fmla="*/ 47 w 115"/>
                  <a:gd name="T63" fmla="*/ 26 h 29"/>
                  <a:gd name="T64" fmla="*/ 88 w 115"/>
                  <a:gd name="T65" fmla="*/ 21 h 29"/>
                  <a:gd name="T66" fmla="*/ 87 w 115"/>
                  <a:gd name="T67" fmla="*/ 16 h 29"/>
                  <a:gd name="T68" fmla="*/ 102 w 115"/>
                  <a:gd name="T69" fmla="*/ 15 h 29"/>
                  <a:gd name="T70" fmla="*/ 104 w 115"/>
                  <a:gd name="T71" fmla="*/ 11 h 29"/>
                  <a:gd name="T72" fmla="*/ 104 w 115"/>
                  <a:gd name="T73" fmla="*/ 20 h 29"/>
                  <a:gd name="T74" fmla="*/ 109 w 115"/>
                  <a:gd name="T75" fmla="*/ 19 h 29"/>
                  <a:gd name="T76" fmla="*/ 106 w 115"/>
                  <a:gd name="T77" fmla="*/ 17 h 29"/>
                  <a:gd name="T78" fmla="*/ 111 w 115"/>
                  <a:gd name="T79" fmla="*/ 19 h 29"/>
                  <a:gd name="T80" fmla="*/ 107 w 115"/>
                  <a:gd name="T81" fmla="*/ 8 h 29"/>
                  <a:gd name="T82" fmla="*/ 94 w 115"/>
                  <a:gd name="T83" fmla="*/ 4 h 29"/>
                  <a:gd name="T84" fmla="*/ 94 w 115"/>
                  <a:gd name="T85" fmla="*/ 1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5" h="29">
                    <a:moveTo>
                      <a:pt x="94" y="10"/>
                    </a:moveTo>
                    <a:cubicBezTo>
                      <a:pt x="92" y="10"/>
                      <a:pt x="90" y="13"/>
                      <a:pt x="88" y="12"/>
                    </a:cubicBezTo>
                    <a:cubicBezTo>
                      <a:pt x="88" y="9"/>
                      <a:pt x="90" y="8"/>
                      <a:pt x="91" y="9"/>
                    </a:cubicBezTo>
                    <a:cubicBezTo>
                      <a:pt x="90" y="4"/>
                      <a:pt x="89" y="10"/>
                      <a:pt x="86" y="7"/>
                    </a:cubicBezTo>
                    <a:cubicBezTo>
                      <a:pt x="86" y="7"/>
                      <a:pt x="87" y="8"/>
                      <a:pt x="87" y="9"/>
                    </a:cubicBezTo>
                    <a:cubicBezTo>
                      <a:pt x="81" y="8"/>
                      <a:pt x="84" y="14"/>
                      <a:pt x="76" y="11"/>
                    </a:cubicBezTo>
                    <a:cubicBezTo>
                      <a:pt x="75" y="13"/>
                      <a:pt x="74" y="13"/>
                      <a:pt x="75" y="16"/>
                    </a:cubicBezTo>
                    <a:cubicBezTo>
                      <a:pt x="70" y="12"/>
                      <a:pt x="72" y="12"/>
                      <a:pt x="67" y="9"/>
                    </a:cubicBezTo>
                    <a:cubicBezTo>
                      <a:pt x="67" y="11"/>
                      <a:pt x="69" y="15"/>
                      <a:pt x="70" y="20"/>
                    </a:cubicBezTo>
                    <a:cubicBezTo>
                      <a:pt x="62" y="14"/>
                      <a:pt x="62" y="21"/>
                      <a:pt x="58" y="17"/>
                    </a:cubicBezTo>
                    <a:cubicBezTo>
                      <a:pt x="58" y="16"/>
                      <a:pt x="59" y="15"/>
                      <a:pt x="60" y="16"/>
                    </a:cubicBezTo>
                    <a:cubicBezTo>
                      <a:pt x="59" y="10"/>
                      <a:pt x="56" y="17"/>
                      <a:pt x="53" y="16"/>
                    </a:cubicBezTo>
                    <a:cubicBezTo>
                      <a:pt x="53" y="11"/>
                      <a:pt x="53" y="11"/>
                      <a:pt x="53" y="11"/>
                    </a:cubicBezTo>
                    <a:cubicBezTo>
                      <a:pt x="51" y="12"/>
                      <a:pt x="47" y="16"/>
                      <a:pt x="44" y="12"/>
                    </a:cubicBezTo>
                    <a:cubicBezTo>
                      <a:pt x="45" y="9"/>
                      <a:pt x="45" y="9"/>
                      <a:pt x="45" y="9"/>
                    </a:cubicBezTo>
                    <a:cubicBezTo>
                      <a:pt x="39" y="14"/>
                      <a:pt x="32" y="12"/>
                      <a:pt x="27" y="15"/>
                    </a:cubicBezTo>
                    <a:cubicBezTo>
                      <a:pt x="24" y="12"/>
                      <a:pt x="24" y="12"/>
                      <a:pt x="24" y="12"/>
                    </a:cubicBezTo>
                    <a:cubicBezTo>
                      <a:pt x="17" y="16"/>
                      <a:pt x="31" y="13"/>
                      <a:pt x="26" y="21"/>
                    </a:cubicBezTo>
                    <a:cubicBezTo>
                      <a:pt x="25" y="12"/>
                      <a:pt x="23" y="25"/>
                      <a:pt x="19" y="21"/>
                    </a:cubicBezTo>
                    <a:cubicBezTo>
                      <a:pt x="17" y="18"/>
                      <a:pt x="23" y="19"/>
                      <a:pt x="20" y="15"/>
                    </a:cubicBezTo>
                    <a:cubicBezTo>
                      <a:pt x="20" y="20"/>
                      <a:pt x="18" y="16"/>
                      <a:pt x="16" y="18"/>
                    </a:cubicBezTo>
                    <a:cubicBezTo>
                      <a:pt x="16" y="13"/>
                      <a:pt x="12" y="18"/>
                      <a:pt x="13" y="12"/>
                    </a:cubicBezTo>
                    <a:cubicBezTo>
                      <a:pt x="6" y="22"/>
                      <a:pt x="6" y="22"/>
                      <a:pt x="6" y="22"/>
                    </a:cubicBezTo>
                    <a:cubicBezTo>
                      <a:pt x="4" y="19"/>
                      <a:pt x="2" y="20"/>
                      <a:pt x="1" y="20"/>
                    </a:cubicBezTo>
                    <a:cubicBezTo>
                      <a:pt x="5" y="20"/>
                      <a:pt x="0" y="27"/>
                      <a:pt x="5" y="29"/>
                    </a:cubicBezTo>
                    <a:cubicBezTo>
                      <a:pt x="11" y="26"/>
                      <a:pt x="22" y="24"/>
                      <a:pt x="31" y="26"/>
                    </a:cubicBezTo>
                    <a:cubicBezTo>
                      <a:pt x="31" y="19"/>
                      <a:pt x="36" y="25"/>
                      <a:pt x="37" y="20"/>
                    </a:cubicBezTo>
                    <a:cubicBezTo>
                      <a:pt x="38" y="26"/>
                      <a:pt x="38" y="26"/>
                      <a:pt x="38" y="26"/>
                    </a:cubicBezTo>
                    <a:cubicBezTo>
                      <a:pt x="43" y="24"/>
                      <a:pt x="37" y="22"/>
                      <a:pt x="38" y="20"/>
                    </a:cubicBezTo>
                    <a:cubicBezTo>
                      <a:pt x="40" y="19"/>
                      <a:pt x="42" y="23"/>
                      <a:pt x="42" y="25"/>
                    </a:cubicBezTo>
                    <a:cubicBezTo>
                      <a:pt x="46" y="25"/>
                      <a:pt x="42" y="23"/>
                      <a:pt x="44" y="20"/>
                    </a:cubicBezTo>
                    <a:cubicBezTo>
                      <a:pt x="47" y="26"/>
                      <a:pt x="47" y="26"/>
                      <a:pt x="47" y="26"/>
                    </a:cubicBezTo>
                    <a:cubicBezTo>
                      <a:pt x="59" y="23"/>
                      <a:pt x="74" y="18"/>
                      <a:pt x="88" y="21"/>
                    </a:cubicBezTo>
                    <a:cubicBezTo>
                      <a:pt x="87" y="16"/>
                      <a:pt x="87" y="16"/>
                      <a:pt x="87" y="16"/>
                    </a:cubicBezTo>
                    <a:cubicBezTo>
                      <a:pt x="93" y="18"/>
                      <a:pt x="96" y="6"/>
                      <a:pt x="102" y="15"/>
                    </a:cubicBezTo>
                    <a:cubicBezTo>
                      <a:pt x="104" y="11"/>
                      <a:pt x="104" y="11"/>
                      <a:pt x="104" y="11"/>
                    </a:cubicBezTo>
                    <a:cubicBezTo>
                      <a:pt x="103" y="13"/>
                      <a:pt x="105" y="17"/>
                      <a:pt x="104" y="20"/>
                    </a:cubicBezTo>
                    <a:cubicBezTo>
                      <a:pt x="105" y="19"/>
                      <a:pt x="107" y="20"/>
                      <a:pt x="109" y="19"/>
                    </a:cubicBezTo>
                    <a:cubicBezTo>
                      <a:pt x="106" y="17"/>
                      <a:pt x="106" y="17"/>
                      <a:pt x="106" y="17"/>
                    </a:cubicBezTo>
                    <a:cubicBezTo>
                      <a:pt x="108" y="13"/>
                      <a:pt x="110" y="15"/>
                      <a:pt x="111" y="19"/>
                    </a:cubicBezTo>
                    <a:cubicBezTo>
                      <a:pt x="115" y="14"/>
                      <a:pt x="108" y="11"/>
                      <a:pt x="107" y="8"/>
                    </a:cubicBezTo>
                    <a:cubicBezTo>
                      <a:pt x="101" y="16"/>
                      <a:pt x="100" y="0"/>
                      <a:pt x="94" y="4"/>
                    </a:cubicBezTo>
                    <a:cubicBezTo>
                      <a:pt x="90" y="7"/>
                      <a:pt x="94" y="8"/>
                      <a:pt x="94"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80" name="Freeform 1471"/>
              <p:cNvSpPr>
                <a:spLocks/>
              </p:cNvSpPr>
              <p:nvPr/>
            </p:nvSpPr>
            <p:spPr bwMode="auto">
              <a:xfrm>
                <a:off x="3838" y="3050"/>
                <a:ext cx="1" cy="2"/>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lnTo>
                      <a:pt x="1" y="0"/>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81" name="Freeform 1472"/>
              <p:cNvSpPr>
                <a:spLocks/>
              </p:cNvSpPr>
              <p:nvPr/>
            </p:nvSpPr>
            <p:spPr bwMode="auto">
              <a:xfrm>
                <a:off x="3749" y="3050"/>
                <a:ext cx="1" cy="2"/>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0" y="1"/>
                      <a:pt x="0" y="1"/>
                      <a:pt x="0" y="1"/>
                    </a:cubicBezTo>
                    <a:cubicBezTo>
                      <a:pt x="0" y="2"/>
                      <a:pt x="0" y="1"/>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82" name="Rectangle 1473"/>
              <p:cNvSpPr>
                <a:spLocks noChangeArrowheads="1"/>
              </p:cNvSpPr>
              <p:nvPr/>
            </p:nvSpPr>
            <p:spPr bwMode="auto">
              <a:xfrm>
                <a:off x="3845" y="3049"/>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83" name="Freeform 1474"/>
              <p:cNvSpPr>
                <a:spLocks/>
              </p:cNvSpPr>
              <p:nvPr/>
            </p:nvSpPr>
            <p:spPr bwMode="auto">
              <a:xfrm>
                <a:off x="3846" y="3040"/>
                <a:ext cx="1" cy="1"/>
              </a:xfrm>
              <a:custGeom>
                <a:avLst/>
                <a:gdLst>
                  <a:gd name="T0" fmla="*/ 1 w 1"/>
                  <a:gd name="T1" fmla="*/ 0 h 1"/>
                  <a:gd name="T2" fmla="*/ 0 w 1"/>
                  <a:gd name="T3" fmla="*/ 0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0"/>
                    </a:lnTo>
                    <a:lnTo>
                      <a:pt x="0"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84" name="Freeform 1475"/>
              <p:cNvSpPr>
                <a:spLocks/>
              </p:cNvSpPr>
              <p:nvPr/>
            </p:nvSpPr>
            <p:spPr bwMode="auto">
              <a:xfrm>
                <a:off x="3734" y="3047"/>
                <a:ext cx="1" cy="2"/>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lnTo>
                      <a:pt x="1" y="2"/>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85" name="Freeform 1476"/>
              <p:cNvSpPr>
                <a:spLocks/>
              </p:cNvSpPr>
              <p:nvPr/>
            </p:nvSpPr>
            <p:spPr bwMode="auto">
              <a:xfrm>
                <a:off x="3693" y="3049"/>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86" name="Freeform 1477"/>
              <p:cNvSpPr>
                <a:spLocks/>
              </p:cNvSpPr>
              <p:nvPr/>
            </p:nvSpPr>
            <p:spPr bwMode="auto">
              <a:xfrm>
                <a:off x="3578" y="3044"/>
                <a:ext cx="169" cy="38"/>
              </a:xfrm>
              <a:custGeom>
                <a:avLst/>
                <a:gdLst>
                  <a:gd name="T0" fmla="*/ 7 w 196"/>
                  <a:gd name="T1" fmla="*/ 29 h 44"/>
                  <a:gd name="T2" fmla="*/ 4 w 196"/>
                  <a:gd name="T3" fmla="*/ 36 h 44"/>
                  <a:gd name="T4" fmla="*/ 11 w 196"/>
                  <a:gd name="T5" fmla="*/ 39 h 44"/>
                  <a:gd name="T6" fmla="*/ 21 w 196"/>
                  <a:gd name="T7" fmla="*/ 34 h 44"/>
                  <a:gd name="T8" fmla="*/ 44 w 196"/>
                  <a:gd name="T9" fmla="*/ 31 h 44"/>
                  <a:gd name="T10" fmla="*/ 58 w 196"/>
                  <a:gd name="T11" fmla="*/ 32 h 44"/>
                  <a:gd name="T12" fmla="*/ 76 w 196"/>
                  <a:gd name="T13" fmla="*/ 24 h 44"/>
                  <a:gd name="T14" fmla="*/ 81 w 196"/>
                  <a:gd name="T15" fmla="*/ 26 h 44"/>
                  <a:gd name="T16" fmla="*/ 92 w 196"/>
                  <a:gd name="T17" fmla="*/ 27 h 44"/>
                  <a:gd name="T18" fmla="*/ 95 w 196"/>
                  <a:gd name="T19" fmla="*/ 16 h 44"/>
                  <a:gd name="T20" fmla="*/ 105 w 196"/>
                  <a:gd name="T21" fmla="*/ 15 h 44"/>
                  <a:gd name="T22" fmla="*/ 113 w 196"/>
                  <a:gd name="T23" fmla="*/ 19 h 44"/>
                  <a:gd name="T24" fmla="*/ 126 w 196"/>
                  <a:gd name="T25" fmla="*/ 17 h 44"/>
                  <a:gd name="T26" fmla="*/ 139 w 196"/>
                  <a:gd name="T27" fmla="*/ 18 h 44"/>
                  <a:gd name="T28" fmla="*/ 150 w 196"/>
                  <a:gd name="T29" fmla="*/ 15 h 44"/>
                  <a:gd name="T30" fmla="*/ 158 w 196"/>
                  <a:gd name="T31" fmla="*/ 10 h 44"/>
                  <a:gd name="T32" fmla="*/ 161 w 196"/>
                  <a:gd name="T33" fmla="*/ 14 h 44"/>
                  <a:gd name="T34" fmla="*/ 169 w 196"/>
                  <a:gd name="T35" fmla="*/ 12 h 44"/>
                  <a:gd name="T36" fmla="*/ 196 w 196"/>
                  <a:gd name="T37" fmla="*/ 11 h 44"/>
                  <a:gd name="T38" fmla="*/ 182 w 196"/>
                  <a:gd name="T39" fmla="*/ 11 h 44"/>
                  <a:gd name="T40" fmla="*/ 180 w 196"/>
                  <a:gd name="T41" fmla="*/ 14 h 44"/>
                  <a:gd name="T42" fmla="*/ 176 w 196"/>
                  <a:gd name="T43" fmla="*/ 3 h 44"/>
                  <a:gd name="T44" fmla="*/ 172 w 196"/>
                  <a:gd name="T45" fmla="*/ 2 h 44"/>
                  <a:gd name="T46" fmla="*/ 163 w 196"/>
                  <a:gd name="T47" fmla="*/ 4 h 44"/>
                  <a:gd name="T48" fmla="*/ 154 w 196"/>
                  <a:gd name="T49" fmla="*/ 3 h 44"/>
                  <a:gd name="T50" fmla="*/ 142 w 196"/>
                  <a:gd name="T51" fmla="*/ 4 h 44"/>
                  <a:gd name="T52" fmla="*/ 131 w 196"/>
                  <a:gd name="T53" fmla="*/ 7 h 44"/>
                  <a:gd name="T54" fmla="*/ 131 w 196"/>
                  <a:gd name="T55" fmla="*/ 6 h 44"/>
                  <a:gd name="T56" fmla="*/ 128 w 196"/>
                  <a:gd name="T57" fmla="*/ 7 h 44"/>
                  <a:gd name="T58" fmla="*/ 119 w 196"/>
                  <a:gd name="T59" fmla="*/ 9 h 44"/>
                  <a:gd name="T60" fmla="*/ 111 w 196"/>
                  <a:gd name="T61" fmla="*/ 12 h 44"/>
                  <a:gd name="T62" fmla="*/ 107 w 196"/>
                  <a:gd name="T63" fmla="*/ 8 h 44"/>
                  <a:gd name="T64" fmla="*/ 97 w 196"/>
                  <a:gd name="T65" fmla="*/ 8 h 44"/>
                  <a:gd name="T66" fmla="*/ 93 w 196"/>
                  <a:gd name="T67" fmla="*/ 14 h 44"/>
                  <a:gd name="T68" fmla="*/ 80 w 196"/>
                  <a:gd name="T69" fmla="*/ 17 h 44"/>
                  <a:gd name="T70" fmla="*/ 62 w 196"/>
                  <a:gd name="T71" fmla="*/ 21 h 44"/>
                  <a:gd name="T72" fmla="*/ 57 w 196"/>
                  <a:gd name="T73" fmla="*/ 21 h 44"/>
                  <a:gd name="T74" fmla="*/ 36 w 196"/>
                  <a:gd name="T75" fmla="*/ 24 h 44"/>
                  <a:gd name="T76" fmla="*/ 45 w 196"/>
                  <a:gd name="T77" fmla="*/ 29 h 44"/>
                  <a:gd name="T78" fmla="*/ 35 w 196"/>
                  <a:gd name="T79" fmla="*/ 2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6" h="44">
                    <a:moveTo>
                      <a:pt x="16" y="22"/>
                    </a:moveTo>
                    <a:cubicBezTo>
                      <a:pt x="13" y="23"/>
                      <a:pt x="9" y="25"/>
                      <a:pt x="7" y="29"/>
                    </a:cubicBezTo>
                    <a:cubicBezTo>
                      <a:pt x="7" y="27"/>
                      <a:pt x="7" y="27"/>
                      <a:pt x="7" y="27"/>
                    </a:cubicBezTo>
                    <a:cubicBezTo>
                      <a:pt x="6" y="28"/>
                      <a:pt x="0" y="32"/>
                      <a:pt x="4" y="36"/>
                    </a:cubicBezTo>
                    <a:cubicBezTo>
                      <a:pt x="5" y="34"/>
                      <a:pt x="5" y="34"/>
                      <a:pt x="5" y="34"/>
                    </a:cubicBezTo>
                    <a:cubicBezTo>
                      <a:pt x="9" y="30"/>
                      <a:pt x="8" y="37"/>
                      <a:pt x="11" y="39"/>
                    </a:cubicBezTo>
                    <a:cubicBezTo>
                      <a:pt x="15" y="37"/>
                      <a:pt x="17" y="28"/>
                      <a:pt x="20" y="30"/>
                    </a:cubicBezTo>
                    <a:cubicBezTo>
                      <a:pt x="22" y="30"/>
                      <a:pt x="22" y="32"/>
                      <a:pt x="21" y="34"/>
                    </a:cubicBezTo>
                    <a:cubicBezTo>
                      <a:pt x="25" y="34"/>
                      <a:pt x="25" y="27"/>
                      <a:pt x="28" y="26"/>
                    </a:cubicBezTo>
                    <a:cubicBezTo>
                      <a:pt x="30" y="44"/>
                      <a:pt x="38" y="21"/>
                      <a:pt x="44" y="31"/>
                    </a:cubicBezTo>
                    <a:cubicBezTo>
                      <a:pt x="47" y="30"/>
                      <a:pt x="51" y="31"/>
                      <a:pt x="55" y="27"/>
                    </a:cubicBezTo>
                    <a:cubicBezTo>
                      <a:pt x="53" y="32"/>
                      <a:pt x="59" y="27"/>
                      <a:pt x="58" y="32"/>
                    </a:cubicBezTo>
                    <a:cubicBezTo>
                      <a:pt x="58" y="22"/>
                      <a:pt x="70" y="36"/>
                      <a:pt x="70" y="23"/>
                    </a:cubicBezTo>
                    <a:cubicBezTo>
                      <a:pt x="75" y="26"/>
                      <a:pt x="70" y="22"/>
                      <a:pt x="76" y="24"/>
                    </a:cubicBezTo>
                    <a:cubicBezTo>
                      <a:pt x="76" y="26"/>
                      <a:pt x="75" y="26"/>
                      <a:pt x="75" y="26"/>
                    </a:cubicBezTo>
                    <a:cubicBezTo>
                      <a:pt x="78" y="29"/>
                      <a:pt x="78" y="20"/>
                      <a:pt x="81" y="26"/>
                    </a:cubicBezTo>
                    <a:cubicBezTo>
                      <a:pt x="86" y="26"/>
                      <a:pt x="81" y="22"/>
                      <a:pt x="84" y="19"/>
                    </a:cubicBezTo>
                    <a:cubicBezTo>
                      <a:pt x="90" y="20"/>
                      <a:pt x="88" y="22"/>
                      <a:pt x="92" y="27"/>
                    </a:cubicBezTo>
                    <a:cubicBezTo>
                      <a:pt x="92" y="20"/>
                      <a:pt x="95" y="23"/>
                      <a:pt x="97" y="20"/>
                    </a:cubicBezTo>
                    <a:cubicBezTo>
                      <a:pt x="97" y="20"/>
                      <a:pt x="93" y="19"/>
                      <a:pt x="95" y="16"/>
                    </a:cubicBezTo>
                    <a:cubicBezTo>
                      <a:pt x="101" y="17"/>
                      <a:pt x="99" y="12"/>
                      <a:pt x="105" y="9"/>
                    </a:cubicBezTo>
                    <a:cubicBezTo>
                      <a:pt x="109" y="16"/>
                      <a:pt x="99" y="10"/>
                      <a:pt x="105" y="15"/>
                    </a:cubicBezTo>
                    <a:cubicBezTo>
                      <a:pt x="102" y="19"/>
                      <a:pt x="99" y="18"/>
                      <a:pt x="97" y="24"/>
                    </a:cubicBezTo>
                    <a:cubicBezTo>
                      <a:pt x="102" y="24"/>
                      <a:pt x="108" y="22"/>
                      <a:pt x="113" y="19"/>
                    </a:cubicBezTo>
                    <a:cubicBezTo>
                      <a:pt x="116" y="19"/>
                      <a:pt x="112" y="22"/>
                      <a:pt x="114" y="22"/>
                    </a:cubicBezTo>
                    <a:cubicBezTo>
                      <a:pt x="120" y="25"/>
                      <a:pt x="122" y="15"/>
                      <a:pt x="126" y="17"/>
                    </a:cubicBezTo>
                    <a:cubicBezTo>
                      <a:pt x="126" y="21"/>
                      <a:pt x="126" y="21"/>
                      <a:pt x="126" y="21"/>
                    </a:cubicBezTo>
                    <a:cubicBezTo>
                      <a:pt x="128" y="16"/>
                      <a:pt x="135" y="21"/>
                      <a:pt x="139" y="18"/>
                    </a:cubicBezTo>
                    <a:cubicBezTo>
                      <a:pt x="139" y="16"/>
                      <a:pt x="138" y="15"/>
                      <a:pt x="139" y="14"/>
                    </a:cubicBezTo>
                    <a:cubicBezTo>
                      <a:pt x="139" y="23"/>
                      <a:pt x="145" y="9"/>
                      <a:pt x="150" y="15"/>
                    </a:cubicBezTo>
                    <a:cubicBezTo>
                      <a:pt x="150" y="9"/>
                      <a:pt x="154" y="6"/>
                      <a:pt x="157" y="5"/>
                    </a:cubicBezTo>
                    <a:cubicBezTo>
                      <a:pt x="158" y="6"/>
                      <a:pt x="158" y="8"/>
                      <a:pt x="158" y="10"/>
                    </a:cubicBezTo>
                    <a:cubicBezTo>
                      <a:pt x="153" y="7"/>
                      <a:pt x="154" y="16"/>
                      <a:pt x="150" y="19"/>
                    </a:cubicBezTo>
                    <a:cubicBezTo>
                      <a:pt x="153" y="16"/>
                      <a:pt x="159" y="19"/>
                      <a:pt x="161" y="14"/>
                    </a:cubicBezTo>
                    <a:cubicBezTo>
                      <a:pt x="161" y="19"/>
                      <a:pt x="161" y="19"/>
                      <a:pt x="161" y="19"/>
                    </a:cubicBezTo>
                    <a:cubicBezTo>
                      <a:pt x="165" y="19"/>
                      <a:pt x="164" y="9"/>
                      <a:pt x="169" y="12"/>
                    </a:cubicBezTo>
                    <a:cubicBezTo>
                      <a:pt x="168" y="16"/>
                      <a:pt x="168" y="16"/>
                      <a:pt x="168" y="16"/>
                    </a:cubicBezTo>
                    <a:cubicBezTo>
                      <a:pt x="178" y="14"/>
                      <a:pt x="189" y="19"/>
                      <a:pt x="196" y="11"/>
                    </a:cubicBezTo>
                    <a:cubicBezTo>
                      <a:pt x="196" y="9"/>
                      <a:pt x="192" y="3"/>
                      <a:pt x="192" y="1"/>
                    </a:cubicBezTo>
                    <a:cubicBezTo>
                      <a:pt x="187" y="3"/>
                      <a:pt x="185" y="8"/>
                      <a:pt x="182" y="11"/>
                    </a:cubicBezTo>
                    <a:cubicBezTo>
                      <a:pt x="182" y="6"/>
                      <a:pt x="182" y="6"/>
                      <a:pt x="182" y="6"/>
                    </a:cubicBezTo>
                    <a:cubicBezTo>
                      <a:pt x="181" y="9"/>
                      <a:pt x="177" y="12"/>
                      <a:pt x="180" y="14"/>
                    </a:cubicBezTo>
                    <a:cubicBezTo>
                      <a:pt x="177" y="17"/>
                      <a:pt x="177" y="10"/>
                      <a:pt x="174" y="13"/>
                    </a:cubicBezTo>
                    <a:cubicBezTo>
                      <a:pt x="174" y="8"/>
                      <a:pt x="176" y="7"/>
                      <a:pt x="176" y="3"/>
                    </a:cubicBezTo>
                    <a:cubicBezTo>
                      <a:pt x="173" y="6"/>
                      <a:pt x="173" y="6"/>
                      <a:pt x="173" y="6"/>
                    </a:cubicBezTo>
                    <a:cubicBezTo>
                      <a:pt x="174" y="3"/>
                      <a:pt x="171" y="4"/>
                      <a:pt x="172" y="2"/>
                    </a:cubicBezTo>
                    <a:cubicBezTo>
                      <a:pt x="167" y="9"/>
                      <a:pt x="165" y="0"/>
                      <a:pt x="159" y="3"/>
                    </a:cubicBezTo>
                    <a:cubicBezTo>
                      <a:pt x="163" y="4"/>
                      <a:pt x="163" y="4"/>
                      <a:pt x="163" y="4"/>
                    </a:cubicBezTo>
                    <a:cubicBezTo>
                      <a:pt x="163" y="7"/>
                      <a:pt x="161" y="7"/>
                      <a:pt x="160" y="8"/>
                    </a:cubicBezTo>
                    <a:cubicBezTo>
                      <a:pt x="158" y="4"/>
                      <a:pt x="157" y="4"/>
                      <a:pt x="154" y="3"/>
                    </a:cubicBezTo>
                    <a:cubicBezTo>
                      <a:pt x="152" y="5"/>
                      <a:pt x="151" y="11"/>
                      <a:pt x="148" y="11"/>
                    </a:cubicBezTo>
                    <a:cubicBezTo>
                      <a:pt x="148" y="5"/>
                      <a:pt x="143" y="8"/>
                      <a:pt x="142" y="4"/>
                    </a:cubicBezTo>
                    <a:cubicBezTo>
                      <a:pt x="142" y="9"/>
                      <a:pt x="136" y="6"/>
                      <a:pt x="136" y="10"/>
                    </a:cubicBezTo>
                    <a:cubicBezTo>
                      <a:pt x="134" y="11"/>
                      <a:pt x="132" y="10"/>
                      <a:pt x="131" y="7"/>
                    </a:cubicBezTo>
                    <a:cubicBezTo>
                      <a:pt x="133" y="6"/>
                      <a:pt x="133" y="6"/>
                      <a:pt x="133" y="6"/>
                    </a:cubicBezTo>
                    <a:cubicBezTo>
                      <a:pt x="131" y="6"/>
                      <a:pt x="131" y="6"/>
                      <a:pt x="131" y="6"/>
                    </a:cubicBezTo>
                    <a:cubicBezTo>
                      <a:pt x="131" y="5"/>
                      <a:pt x="131" y="5"/>
                      <a:pt x="131" y="5"/>
                    </a:cubicBezTo>
                    <a:cubicBezTo>
                      <a:pt x="130" y="5"/>
                      <a:pt x="130" y="9"/>
                      <a:pt x="128" y="7"/>
                    </a:cubicBezTo>
                    <a:cubicBezTo>
                      <a:pt x="128" y="5"/>
                      <a:pt x="129" y="5"/>
                      <a:pt x="129" y="4"/>
                    </a:cubicBezTo>
                    <a:cubicBezTo>
                      <a:pt x="125" y="4"/>
                      <a:pt x="123" y="13"/>
                      <a:pt x="119" y="9"/>
                    </a:cubicBezTo>
                    <a:cubicBezTo>
                      <a:pt x="119" y="11"/>
                      <a:pt x="114" y="12"/>
                      <a:pt x="116" y="18"/>
                    </a:cubicBezTo>
                    <a:cubicBezTo>
                      <a:pt x="114" y="16"/>
                      <a:pt x="115" y="11"/>
                      <a:pt x="111" y="12"/>
                    </a:cubicBezTo>
                    <a:cubicBezTo>
                      <a:pt x="110" y="17"/>
                      <a:pt x="107" y="11"/>
                      <a:pt x="105" y="14"/>
                    </a:cubicBezTo>
                    <a:cubicBezTo>
                      <a:pt x="108" y="9"/>
                      <a:pt x="105" y="13"/>
                      <a:pt x="107" y="8"/>
                    </a:cubicBezTo>
                    <a:cubicBezTo>
                      <a:pt x="105" y="6"/>
                      <a:pt x="102" y="13"/>
                      <a:pt x="98" y="12"/>
                    </a:cubicBezTo>
                    <a:cubicBezTo>
                      <a:pt x="97" y="8"/>
                      <a:pt x="97" y="8"/>
                      <a:pt x="97" y="8"/>
                    </a:cubicBezTo>
                    <a:cubicBezTo>
                      <a:pt x="96" y="10"/>
                      <a:pt x="94" y="14"/>
                      <a:pt x="92" y="10"/>
                    </a:cubicBezTo>
                    <a:cubicBezTo>
                      <a:pt x="93" y="14"/>
                      <a:pt x="93" y="14"/>
                      <a:pt x="93" y="14"/>
                    </a:cubicBezTo>
                    <a:cubicBezTo>
                      <a:pt x="90" y="12"/>
                      <a:pt x="86" y="14"/>
                      <a:pt x="83" y="10"/>
                    </a:cubicBezTo>
                    <a:cubicBezTo>
                      <a:pt x="80" y="17"/>
                      <a:pt x="80" y="17"/>
                      <a:pt x="80" y="17"/>
                    </a:cubicBezTo>
                    <a:cubicBezTo>
                      <a:pt x="75" y="11"/>
                      <a:pt x="69" y="17"/>
                      <a:pt x="66" y="24"/>
                    </a:cubicBezTo>
                    <a:cubicBezTo>
                      <a:pt x="65" y="24"/>
                      <a:pt x="62" y="23"/>
                      <a:pt x="62" y="21"/>
                    </a:cubicBezTo>
                    <a:cubicBezTo>
                      <a:pt x="63" y="19"/>
                      <a:pt x="63" y="19"/>
                      <a:pt x="63" y="19"/>
                    </a:cubicBezTo>
                    <a:cubicBezTo>
                      <a:pt x="61" y="19"/>
                      <a:pt x="58" y="15"/>
                      <a:pt x="57" y="21"/>
                    </a:cubicBezTo>
                    <a:cubicBezTo>
                      <a:pt x="54" y="23"/>
                      <a:pt x="55" y="17"/>
                      <a:pt x="53" y="16"/>
                    </a:cubicBezTo>
                    <a:cubicBezTo>
                      <a:pt x="48" y="25"/>
                      <a:pt x="37" y="12"/>
                      <a:pt x="36" y="24"/>
                    </a:cubicBezTo>
                    <a:cubicBezTo>
                      <a:pt x="39" y="24"/>
                      <a:pt x="43" y="26"/>
                      <a:pt x="47" y="25"/>
                    </a:cubicBezTo>
                    <a:cubicBezTo>
                      <a:pt x="46" y="27"/>
                      <a:pt x="47" y="29"/>
                      <a:pt x="45" y="29"/>
                    </a:cubicBezTo>
                    <a:cubicBezTo>
                      <a:pt x="41" y="30"/>
                      <a:pt x="39" y="26"/>
                      <a:pt x="35" y="28"/>
                    </a:cubicBezTo>
                    <a:cubicBezTo>
                      <a:pt x="35" y="21"/>
                      <a:pt x="35" y="21"/>
                      <a:pt x="35" y="21"/>
                    </a:cubicBezTo>
                    <a:cubicBezTo>
                      <a:pt x="27" y="13"/>
                      <a:pt x="23" y="32"/>
                      <a:pt x="16" y="2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87" name="Freeform 1478"/>
              <p:cNvSpPr>
                <a:spLocks/>
              </p:cNvSpPr>
              <p:nvPr/>
            </p:nvSpPr>
            <p:spPr bwMode="auto">
              <a:xfrm>
                <a:off x="3633" y="3056"/>
                <a:ext cx="4" cy="3"/>
              </a:xfrm>
              <a:custGeom>
                <a:avLst/>
                <a:gdLst>
                  <a:gd name="T0" fmla="*/ 4 w 4"/>
                  <a:gd name="T1" fmla="*/ 3 h 3"/>
                  <a:gd name="T2" fmla="*/ 0 w 4"/>
                  <a:gd name="T3" fmla="*/ 0 h 3"/>
                  <a:gd name="T4" fmla="*/ 1 w 4"/>
                  <a:gd name="T5" fmla="*/ 3 h 3"/>
                  <a:gd name="T6" fmla="*/ 4 w 4"/>
                  <a:gd name="T7" fmla="*/ 3 h 3"/>
                </a:gdLst>
                <a:ahLst/>
                <a:cxnLst>
                  <a:cxn ang="0">
                    <a:pos x="T0" y="T1"/>
                  </a:cxn>
                  <a:cxn ang="0">
                    <a:pos x="T2" y="T3"/>
                  </a:cxn>
                  <a:cxn ang="0">
                    <a:pos x="T4" y="T5"/>
                  </a:cxn>
                  <a:cxn ang="0">
                    <a:pos x="T6" y="T7"/>
                  </a:cxn>
                </a:cxnLst>
                <a:rect l="0" t="0" r="r" b="b"/>
                <a:pathLst>
                  <a:path w="4" h="3">
                    <a:moveTo>
                      <a:pt x="4" y="3"/>
                    </a:moveTo>
                    <a:cubicBezTo>
                      <a:pt x="0" y="0"/>
                      <a:pt x="0" y="0"/>
                      <a:pt x="0" y="0"/>
                    </a:cubicBezTo>
                    <a:cubicBezTo>
                      <a:pt x="1" y="3"/>
                      <a:pt x="1" y="3"/>
                      <a:pt x="1" y="3"/>
                    </a:cubicBezTo>
                    <a:cubicBezTo>
                      <a:pt x="2" y="2"/>
                      <a:pt x="3" y="2"/>
                      <a:pt x="4"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88" name="Freeform 1479"/>
              <p:cNvSpPr>
                <a:spLocks/>
              </p:cNvSpPr>
              <p:nvPr/>
            </p:nvSpPr>
            <p:spPr bwMode="auto">
              <a:xfrm>
                <a:off x="3632" y="3059"/>
                <a:ext cx="2" cy="1"/>
              </a:xfrm>
              <a:custGeom>
                <a:avLst/>
                <a:gdLst>
                  <a:gd name="T0" fmla="*/ 2 w 2"/>
                  <a:gd name="T1" fmla="*/ 0 h 2"/>
                  <a:gd name="T2" fmla="*/ 0 w 2"/>
                  <a:gd name="T3" fmla="*/ 2 h 2"/>
                  <a:gd name="T4" fmla="*/ 2 w 2"/>
                  <a:gd name="T5" fmla="*/ 1 h 2"/>
                  <a:gd name="T6" fmla="*/ 2 w 2"/>
                  <a:gd name="T7" fmla="*/ 0 h 2"/>
                </a:gdLst>
                <a:ahLst/>
                <a:cxnLst>
                  <a:cxn ang="0">
                    <a:pos x="T0" y="T1"/>
                  </a:cxn>
                  <a:cxn ang="0">
                    <a:pos x="T2" y="T3"/>
                  </a:cxn>
                  <a:cxn ang="0">
                    <a:pos x="T4" y="T5"/>
                  </a:cxn>
                  <a:cxn ang="0">
                    <a:pos x="T6" y="T7"/>
                  </a:cxn>
                </a:cxnLst>
                <a:rect l="0" t="0" r="r" b="b"/>
                <a:pathLst>
                  <a:path w="2" h="2">
                    <a:moveTo>
                      <a:pt x="2" y="0"/>
                    </a:moveTo>
                    <a:cubicBezTo>
                      <a:pt x="0" y="2"/>
                      <a:pt x="0" y="2"/>
                      <a:pt x="0" y="2"/>
                    </a:cubicBezTo>
                    <a:cubicBezTo>
                      <a:pt x="1" y="2"/>
                      <a:pt x="2" y="1"/>
                      <a:pt x="2" y="1"/>
                    </a:cubicBez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89" name="Freeform 1480"/>
              <p:cNvSpPr>
                <a:spLocks/>
              </p:cNvSpPr>
              <p:nvPr/>
            </p:nvSpPr>
            <p:spPr bwMode="auto">
              <a:xfrm>
                <a:off x="3580" y="3064"/>
                <a:ext cx="2" cy="1"/>
              </a:xfrm>
              <a:custGeom>
                <a:avLst/>
                <a:gdLst>
                  <a:gd name="T0" fmla="*/ 3 w 3"/>
                  <a:gd name="T1" fmla="*/ 1 h 2"/>
                  <a:gd name="T2" fmla="*/ 0 w 3"/>
                  <a:gd name="T3" fmla="*/ 1 h 2"/>
                  <a:gd name="T4" fmla="*/ 3 w 3"/>
                  <a:gd name="T5" fmla="*/ 1 h 2"/>
                </a:gdLst>
                <a:ahLst/>
                <a:cxnLst>
                  <a:cxn ang="0">
                    <a:pos x="T0" y="T1"/>
                  </a:cxn>
                  <a:cxn ang="0">
                    <a:pos x="T2" y="T3"/>
                  </a:cxn>
                  <a:cxn ang="0">
                    <a:pos x="T4" y="T5"/>
                  </a:cxn>
                </a:cxnLst>
                <a:rect l="0" t="0" r="r" b="b"/>
                <a:pathLst>
                  <a:path w="3" h="2">
                    <a:moveTo>
                      <a:pt x="3" y="1"/>
                    </a:moveTo>
                    <a:cubicBezTo>
                      <a:pt x="2" y="1"/>
                      <a:pt x="1" y="0"/>
                      <a:pt x="0" y="1"/>
                    </a:cubicBezTo>
                    <a:cubicBezTo>
                      <a:pt x="1" y="2"/>
                      <a:pt x="2" y="2"/>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90" name="Freeform 1481"/>
              <p:cNvSpPr>
                <a:spLocks/>
              </p:cNvSpPr>
              <p:nvPr/>
            </p:nvSpPr>
            <p:spPr bwMode="auto">
              <a:xfrm>
                <a:off x="3580" y="3066"/>
                <a:ext cx="1" cy="1"/>
              </a:xfrm>
              <a:custGeom>
                <a:avLst/>
                <a:gdLst>
                  <a:gd name="T0" fmla="*/ 0 w 1"/>
                  <a:gd name="T1" fmla="*/ 0 h 1"/>
                  <a:gd name="T2" fmla="*/ 1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lnTo>
                      <a:pt x="1" y="1"/>
                    </a:lnTo>
                    <a:lnTo>
                      <a:pt x="1"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91" name="Freeform 1482"/>
              <p:cNvSpPr>
                <a:spLocks/>
              </p:cNvSpPr>
              <p:nvPr/>
            </p:nvSpPr>
            <p:spPr bwMode="auto">
              <a:xfrm>
                <a:off x="3491" y="3064"/>
                <a:ext cx="89" cy="23"/>
              </a:xfrm>
              <a:custGeom>
                <a:avLst/>
                <a:gdLst>
                  <a:gd name="T0" fmla="*/ 18 w 103"/>
                  <a:gd name="T1" fmla="*/ 16 h 27"/>
                  <a:gd name="T2" fmla="*/ 13 w 103"/>
                  <a:gd name="T3" fmla="*/ 21 h 27"/>
                  <a:gd name="T4" fmla="*/ 9 w 103"/>
                  <a:gd name="T5" fmla="*/ 17 h 27"/>
                  <a:gd name="T6" fmla="*/ 2 w 103"/>
                  <a:gd name="T7" fmla="*/ 26 h 27"/>
                  <a:gd name="T8" fmla="*/ 51 w 103"/>
                  <a:gd name="T9" fmla="*/ 18 h 27"/>
                  <a:gd name="T10" fmla="*/ 49 w 103"/>
                  <a:gd name="T11" fmla="*/ 21 h 27"/>
                  <a:gd name="T12" fmla="*/ 66 w 103"/>
                  <a:gd name="T13" fmla="*/ 14 h 27"/>
                  <a:gd name="T14" fmla="*/ 66 w 103"/>
                  <a:gd name="T15" fmla="*/ 21 h 27"/>
                  <a:gd name="T16" fmla="*/ 77 w 103"/>
                  <a:gd name="T17" fmla="*/ 18 h 27"/>
                  <a:gd name="T18" fmla="*/ 76 w 103"/>
                  <a:gd name="T19" fmla="*/ 15 h 27"/>
                  <a:gd name="T20" fmla="*/ 79 w 103"/>
                  <a:gd name="T21" fmla="*/ 16 h 27"/>
                  <a:gd name="T22" fmla="*/ 78 w 103"/>
                  <a:gd name="T23" fmla="*/ 15 h 27"/>
                  <a:gd name="T24" fmla="*/ 86 w 103"/>
                  <a:gd name="T25" fmla="*/ 14 h 27"/>
                  <a:gd name="T26" fmla="*/ 84 w 103"/>
                  <a:gd name="T27" fmla="*/ 15 h 27"/>
                  <a:gd name="T28" fmla="*/ 89 w 103"/>
                  <a:gd name="T29" fmla="*/ 13 h 27"/>
                  <a:gd name="T30" fmla="*/ 89 w 103"/>
                  <a:gd name="T31" fmla="*/ 17 h 27"/>
                  <a:gd name="T32" fmla="*/ 102 w 103"/>
                  <a:gd name="T33" fmla="*/ 10 h 27"/>
                  <a:gd name="T34" fmla="*/ 103 w 103"/>
                  <a:gd name="T35" fmla="*/ 6 h 27"/>
                  <a:gd name="T36" fmla="*/ 91 w 103"/>
                  <a:gd name="T37" fmla="*/ 10 h 27"/>
                  <a:gd name="T38" fmla="*/ 92 w 103"/>
                  <a:gd name="T39" fmla="*/ 10 h 27"/>
                  <a:gd name="T40" fmla="*/ 85 w 103"/>
                  <a:gd name="T41" fmla="*/ 12 h 27"/>
                  <a:gd name="T42" fmla="*/ 89 w 103"/>
                  <a:gd name="T43" fmla="*/ 6 h 27"/>
                  <a:gd name="T44" fmla="*/ 77 w 103"/>
                  <a:gd name="T45" fmla="*/ 3 h 27"/>
                  <a:gd name="T46" fmla="*/ 78 w 103"/>
                  <a:gd name="T47" fmla="*/ 3 h 27"/>
                  <a:gd name="T48" fmla="*/ 74 w 103"/>
                  <a:gd name="T49" fmla="*/ 5 h 27"/>
                  <a:gd name="T50" fmla="*/ 77 w 103"/>
                  <a:gd name="T51" fmla="*/ 8 h 27"/>
                  <a:gd name="T52" fmla="*/ 75 w 103"/>
                  <a:gd name="T53" fmla="*/ 14 h 27"/>
                  <a:gd name="T54" fmla="*/ 71 w 103"/>
                  <a:gd name="T55" fmla="*/ 15 h 27"/>
                  <a:gd name="T56" fmla="*/ 73 w 103"/>
                  <a:gd name="T57" fmla="*/ 9 h 27"/>
                  <a:gd name="T58" fmla="*/ 71 w 103"/>
                  <a:gd name="T59" fmla="*/ 12 h 27"/>
                  <a:gd name="T60" fmla="*/ 66 w 103"/>
                  <a:gd name="T61" fmla="*/ 6 h 27"/>
                  <a:gd name="T62" fmla="*/ 66 w 103"/>
                  <a:gd name="T63" fmla="*/ 12 h 27"/>
                  <a:gd name="T64" fmla="*/ 46 w 103"/>
                  <a:gd name="T65" fmla="*/ 14 h 27"/>
                  <a:gd name="T66" fmla="*/ 49 w 103"/>
                  <a:gd name="T67" fmla="*/ 10 h 27"/>
                  <a:gd name="T68" fmla="*/ 46 w 103"/>
                  <a:gd name="T69" fmla="*/ 14 h 27"/>
                  <a:gd name="T70" fmla="*/ 33 w 103"/>
                  <a:gd name="T71" fmla="*/ 13 h 27"/>
                  <a:gd name="T72" fmla="*/ 35 w 103"/>
                  <a:gd name="T73" fmla="*/ 16 h 27"/>
                  <a:gd name="T74" fmla="*/ 22 w 103"/>
                  <a:gd name="T75" fmla="*/ 16 h 27"/>
                  <a:gd name="T76" fmla="*/ 22 w 103"/>
                  <a:gd name="T77" fmla="*/ 16 h 27"/>
                  <a:gd name="T78" fmla="*/ 16 w 103"/>
                  <a:gd name="T79" fmla="*/ 23 h 27"/>
                  <a:gd name="T80" fmla="*/ 18 w 103"/>
                  <a:gd name="T81"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3" h="27">
                    <a:moveTo>
                      <a:pt x="18" y="16"/>
                    </a:moveTo>
                    <a:cubicBezTo>
                      <a:pt x="13" y="21"/>
                      <a:pt x="13" y="21"/>
                      <a:pt x="13" y="21"/>
                    </a:cubicBezTo>
                    <a:cubicBezTo>
                      <a:pt x="12" y="18"/>
                      <a:pt x="7" y="21"/>
                      <a:pt x="9" y="17"/>
                    </a:cubicBezTo>
                    <a:cubicBezTo>
                      <a:pt x="6" y="23"/>
                      <a:pt x="0" y="18"/>
                      <a:pt x="2" y="26"/>
                    </a:cubicBezTo>
                    <a:cubicBezTo>
                      <a:pt x="16" y="22"/>
                      <a:pt x="35" y="26"/>
                      <a:pt x="51" y="18"/>
                    </a:cubicBezTo>
                    <a:cubicBezTo>
                      <a:pt x="49" y="21"/>
                      <a:pt x="49" y="21"/>
                      <a:pt x="49" y="21"/>
                    </a:cubicBezTo>
                    <a:cubicBezTo>
                      <a:pt x="56" y="14"/>
                      <a:pt x="60" y="27"/>
                      <a:pt x="66" y="14"/>
                    </a:cubicBezTo>
                    <a:cubicBezTo>
                      <a:pt x="66" y="21"/>
                      <a:pt x="66" y="21"/>
                      <a:pt x="66" y="21"/>
                    </a:cubicBezTo>
                    <a:cubicBezTo>
                      <a:pt x="70" y="22"/>
                      <a:pt x="72" y="11"/>
                      <a:pt x="77" y="18"/>
                    </a:cubicBezTo>
                    <a:cubicBezTo>
                      <a:pt x="76" y="15"/>
                      <a:pt x="76" y="15"/>
                      <a:pt x="76" y="15"/>
                    </a:cubicBezTo>
                    <a:cubicBezTo>
                      <a:pt x="77" y="15"/>
                      <a:pt x="78" y="16"/>
                      <a:pt x="79" y="16"/>
                    </a:cubicBezTo>
                    <a:cubicBezTo>
                      <a:pt x="78" y="15"/>
                      <a:pt x="78" y="15"/>
                      <a:pt x="78" y="15"/>
                    </a:cubicBezTo>
                    <a:cubicBezTo>
                      <a:pt x="81" y="12"/>
                      <a:pt x="83" y="12"/>
                      <a:pt x="86" y="14"/>
                    </a:cubicBezTo>
                    <a:cubicBezTo>
                      <a:pt x="86" y="16"/>
                      <a:pt x="84" y="15"/>
                      <a:pt x="84" y="15"/>
                    </a:cubicBezTo>
                    <a:cubicBezTo>
                      <a:pt x="85" y="17"/>
                      <a:pt x="87" y="13"/>
                      <a:pt x="89" y="13"/>
                    </a:cubicBezTo>
                    <a:cubicBezTo>
                      <a:pt x="91" y="14"/>
                      <a:pt x="89" y="16"/>
                      <a:pt x="89" y="17"/>
                    </a:cubicBezTo>
                    <a:cubicBezTo>
                      <a:pt x="95" y="13"/>
                      <a:pt x="98" y="20"/>
                      <a:pt x="102" y="10"/>
                    </a:cubicBezTo>
                    <a:cubicBezTo>
                      <a:pt x="103" y="8"/>
                      <a:pt x="100" y="7"/>
                      <a:pt x="103" y="6"/>
                    </a:cubicBezTo>
                    <a:cubicBezTo>
                      <a:pt x="98" y="3"/>
                      <a:pt x="95" y="7"/>
                      <a:pt x="91" y="10"/>
                    </a:cubicBezTo>
                    <a:cubicBezTo>
                      <a:pt x="92" y="10"/>
                      <a:pt x="92" y="10"/>
                      <a:pt x="92" y="10"/>
                    </a:cubicBezTo>
                    <a:cubicBezTo>
                      <a:pt x="90" y="19"/>
                      <a:pt x="90" y="8"/>
                      <a:pt x="85" y="12"/>
                    </a:cubicBezTo>
                    <a:cubicBezTo>
                      <a:pt x="86" y="9"/>
                      <a:pt x="89" y="8"/>
                      <a:pt x="89" y="6"/>
                    </a:cubicBezTo>
                    <a:cubicBezTo>
                      <a:pt x="83" y="0"/>
                      <a:pt x="82" y="12"/>
                      <a:pt x="77" y="3"/>
                    </a:cubicBezTo>
                    <a:cubicBezTo>
                      <a:pt x="78" y="3"/>
                      <a:pt x="78" y="3"/>
                      <a:pt x="78" y="3"/>
                    </a:cubicBezTo>
                    <a:cubicBezTo>
                      <a:pt x="77" y="2"/>
                      <a:pt x="75" y="4"/>
                      <a:pt x="74" y="5"/>
                    </a:cubicBezTo>
                    <a:cubicBezTo>
                      <a:pt x="75" y="6"/>
                      <a:pt x="76" y="7"/>
                      <a:pt x="77" y="8"/>
                    </a:cubicBezTo>
                    <a:cubicBezTo>
                      <a:pt x="76" y="9"/>
                      <a:pt x="75" y="13"/>
                      <a:pt x="75" y="14"/>
                    </a:cubicBezTo>
                    <a:cubicBezTo>
                      <a:pt x="73" y="10"/>
                      <a:pt x="73" y="17"/>
                      <a:pt x="71" y="15"/>
                    </a:cubicBezTo>
                    <a:cubicBezTo>
                      <a:pt x="70" y="11"/>
                      <a:pt x="72" y="11"/>
                      <a:pt x="73" y="9"/>
                    </a:cubicBezTo>
                    <a:cubicBezTo>
                      <a:pt x="71" y="12"/>
                      <a:pt x="71" y="12"/>
                      <a:pt x="71" y="12"/>
                    </a:cubicBezTo>
                    <a:cubicBezTo>
                      <a:pt x="68" y="12"/>
                      <a:pt x="68" y="8"/>
                      <a:pt x="66" y="6"/>
                    </a:cubicBezTo>
                    <a:cubicBezTo>
                      <a:pt x="64" y="9"/>
                      <a:pt x="68" y="8"/>
                      <a:pt x="66" y="12"/>
                    </a:cubicBezTo>
                    <a:cubicBezTo>
                      <a:pt x="63" y="7"/>
                      <a:pt x="52" y="10"/>
                      <a:pt x="46" y="14"/>
                    </a:cubicBezTo>
                    <a:cubicBezTo>
                      <a:pt x="48" y="13"/>
                      <a:pt x="47" y="10"/>
                      <a:pt x="49" y="10"/>
                    </a:cubicBezTo>
                    <a:cubicBezTo>
                      <a:pt x="48" y="9"/>
                      <a:pt x="46" y="11"/>
                      <a:pt x="46" y="14"/>
                    </a:cubicBezTo>
                    <a:cubicBezTo>
                      <a:pt x="42" y="17"/>
                      <a:pt x="37" y="16"/>
                      <a:pt x="33" y="13"/>
                    </a:cubicBezTo>
                    <a:cubicBezTo>
                      <a:pt x="35" y="16"/>
                      <a:pt x="35" y="16"/>
                      <a:pt x="35" y="16"/>
                    </a:cubicBezTo>
                    <a:cubicBezTo>
                      <a:pt x="32" y="21"/>
                      <a:pt x="27" y="13"/>
                      <a:pt x="22" y="16"/>
                    </a:cubicBezTo>
                    <a:cubicBezTo>
                      <a:pt x="22" y="16"/>
                      <a:pt x="22" y="16"/>
                      <a:pt x="22" y="16"/>
                    </a:cubicBezTo>
                    <a:cubicBezTo>
                      <a:pt x="20" y="17"/>
                      <a:pt x="19" y="24"/>
                      <a:pt x="16" y="23"/>
                    </a:cubicBezTo>
                    <a:cubicBezTo>
                      <a:pt x="16" y="19"/>
                      <a:pt x="18" y="19"/>
                      <a:pt x="18" y="1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92" name="Freeform 1483"/>
              <p:cNvSpPr>
                <a:spLocks/>
              </p:cNvSpPr>
              <p:nvPr/>
            </p:nvSpPr>
            <p:spPr bwMode="auto">
              <a:xfrm>
                <a:off x="3488" y="3079"/>
                <a:ext cx="4" cy="8"/>
              </a:xfrm>
              <a:custGeom>
                <a:avLst/>
                <a:gdLst>
                  <a:gd name="T0" fmla="*/ 2 w 4"/>
                  <a:gd name="T1" fmla="*/ 5 h 9"/>
                  <a:gd name="T2" fmla="*/ 4 w 4"/>
                  <a:gd name="T3" fmla="*/ 1 h 9"/>
                  <a:gd name="T4" fmla="*/ 0 w 4"/>
                  <a:gd name="T5" fmla="*/ 8 h 9"/>
                  <a:gd name="T6" fmla="*/ 3 w 4"/>
                  <a:gd name="T7" fmla="*/ 7 h 9"/>
                  <a:gd name="T8" fmla="*/ 2 w 4"/>
                  <a:gd name="T9" fmla="*/ 5 h 9"/>
                </a:gdLst>
                <a:ahLst/>
                <a:cxnLst>
                  <a:cxn ang="0">
                    <a:pos x="T0" y="T1"/>
                  </a:cxn>
                  <a:cxn ang="0">
                    <a:pos x="T2" y="T3"/>
                  </a:cxn>
                  <a:cxn ang="0">
                    <a:pos x="T4" y="T5"/>
                  </a:cxn>
                  <a:cxn ang="0">
                    <a:pos x="T6" y="T7"/>
                  </a:cxn>
                  <a:cxn ang="0">
                    <a:pos x="T8" y="T9"/>
                  </a:cxn>
                </a:cxnLst>
                <a:rect l="0" t="0" r="r" b="b"/>
                <a:pathLst>
                  <a:path w="4" h="9">
                    <a:moveTo>
                      <a:pt x="2" y="5"/>
                    </a:moveTo>
                    <a:cubicBezTo>
                      <a:pt x="4" y="1"/>
                      <a:pt x="4" y="1"/>
                      <a:pt x="4" y="1"/>
                    </a:cubicBezTo>
                    <a:cubicBezTo>
                      <a:pt x="2" y="0"/>
                      <a:pt x="0" y="6"/>
                      <a:pt x="0" y="8"/>
                    </a:cubicBezTo>
                    <a:cubicBezTo>
                      <a:pt x="1" y="7"/>
                      <a:pt x="3" y="9"/>
                      <a:pt x="3" y="7"/>
                    </a:cubicBezTo>
                    <a:cubicBezTo>
                      <a:pt x="3" y="6"/>
                      <a:pt x="3" y="5"/>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93" name="Freeform 1484"/>
              <p:cNvSpPr>
                <a:spLocks/>
              </p:cNvSpPr>
              <p:nvPr/>
            </p:nvSpPr>
            <p:spPr bwMode="auto">
              <a:xfrm>
                <a:off x="3426" y="3067"/>
                <a:ext cx="62" cy="33"/>
              </a:xfrm>
              <a:custGeom>
                <a:avLst/>
                <a:gdLst>
                  <a:gd name="T0" fmla="*/ 38 w 72"/>
                  <a:gd name="T1" fmla="*/ 20 h 38"/>
                  <a:gd name="T2" fmla="*/ 37 w 72"/>
                  <a:gd name="T3" fmla="*/ 24 h 38"/>
                  <a:gd name="T4" fmla="*/ 58 w 72"/>
                  <a:gd name="T5" fmla="*/ 25 h 38"/>
                  <a:gd name="T6" fmla="*/ 64 w 72"/>
                  <a:gd name="T7" fmla="*/ 19 h 38"/>
                  <a:gd name="T8" fmla="*/ 65 w 72"/>
                  <a:gd name="T9" fmla="*/ 23 h 38"/>
                  <a:gd name="T10" fmla="*/ 70 w 72"/>
                  <a:gd name="T11" fmla="*/ 18 h 38"/>
                  <a:gd name="T12" fmla="*/ 67 w 72"/>
                  <a:gd name="T13" fmla="*/ 20 h 38"/>
                  <a:gd name="T14" fmla="*/ 68 w 72"/>
                  <a:gd name="T15" fmla="*/ 18 h 38"/>
                  <a:gd name="T16" fmla="*/ 64 w 72"/>
                  <a:gd name="T17" fmla="*/ 18 h 38"/>
                  <a:gd name="T18" fmla="*/ 65 w 72"/>
                  <a:gd name="T19" fmla="*/ 15 h 38"/>
                  <a:gd name="T20" fmla="*/ 56 w 72"/>
                  <a:gd name="T21" fmla="*/ 22 h 38"/>
                  <a:gd name="T22" fmla="*/ 56 w 72"/>
                  <a:gd name="T23" fmla="*/ 16 h 38"/>
                  <a:gd name="T24" fmla="*/ 47 w 72"/>
                  <a:gd name="T25" fmla="*/ 14 h 38"/>
                  <a:gd name="T26" fmla="*/ 48 w 72"/>
                  <a:gd name="T27" fmla="*/ 16 h 38"/>
                  <a:gd name="T28" fmla="*/ 49 w 72"/>
                  <a:gd name="T29" fmla="*/ 20 h 38"/>
                  <a:gd name="T30" fmla="*/ 45 w 72"/>
                  <a:gd name="T31" fmla="*/ 14 h 38"/>
                  <a:gd name="T32" fmla="*/ 28 w 72"/>
                  <a:gd name="T33" fmla="*/ 16 h 38"/>
                  <a:gd name="T34" fmla="*/ 21 w 72"/>
                  <a:gd name="T35" fmla="*/ 22 h 38"/>
                  <a:gd name="T36" fmla="*/ 24 w 72"/>
                  <a:gd name="T37" fmla="*/ 17 h 38"/>
                  <a:gd name="T38" fmla="*/ 19 w 72"/>
                  <a:gd name="T39" fmla="*/ 15 h 38"/>
                  <a:gd name="T40" fmla="*/ 3 w 72"/>
                  <a:gd name="T41" fmla="*/ 0 h 38"/>
                  <a:gd name="T42" fmla="*/ 14 w 72"/>
                  <a:gd name="T43" fmla="*/ 24 h 38"/>
                  <a:gd name="T44" fmla="*/ 20 w 72"/>
                  <a:gd name="T45" fmla="*/ 25 h 38"/>
                  <a:gd name="T46" fmla="*/ 27 w 72"/>
                  <a:gd name="T47" fmla="*/ 24 h 38"/>
                  <a:gd name="T48" fmla="*/ 38 w 72"/>
                  <a:gd name="T49" fmla="*/ 2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38">
                    <a:moveTo>
                      <a:pt x="38" y="20"/>
                    </a:moveTo>
                    <a:cubicBezTo>
                      <a:pt x="37" y="21"/>
                      <a:pt x="37" y="23"/>
                      <a:pt x="37" y="24"/>
                    </a:cubicBezTo>
                    <a:cubicBezTo>
                      <a:pt x="45" y="24"/>
                      <a:pt x="54" y="22"/>
                      <a:pt x="58" y="25"/>
                    </a:cubicBezTo>
                    <a:cubicBezTo>
                      <a:pt x="60" y="26"/>
                      <a:pt x="61" y="20"/>
                      <a:pt x="64" y="19"/>
                    </a:cubicBezTo>
                    <a:cubicBezTo>
                      <a:pt x="65" y="23"/>
                      <a:pt x="65" y="23"/>
                      <a:pt x="65" y="23"/>
                    </a:cubicBezTo>
                    <a:cubicBezTo>
                      <a:pt x="67" y="20"/>
                      <a:pt x="72" y="24"/>
                      <a:pt x="70" y="18"/>
                    </a:cubicBezTo>
                    <a:cubicBezTo>
                      <a:pt x="70" y="17"/>
                      <a:pt x="69" y="21"/>
                      <a:pt x="67" y="20"/>
                    </a:cubicBezTo>
                    <a:cubicBezTo>
                      <a:pt x="68" y="18"/>
                      <a:pt x="68" y="18"/>
                      <a:pt x="68" y="18"/>
                    </a:cubicBezTo>
                    <a:cubicBezTo>
                      <a:pt x="64" y="18"/>
                      <a:pt x="64" y="18"/>
                      <a:pt x="64" y="18"/>
                    </a:cubicBezTo>
                    <a:cubicBezTo>
                      <a:pt x="65" y="15"/>
                      <a:pt x="65" y="15"/>
                      <a:pt x="65" y="15"/>
                    </a:cubicBezTo>
                    <a:cubicBezTo>
                      <a:pt x="60" y="11"/>
                      <a:pt x="62" y="24"/>
                      <a:pt x="56" y="22"/>
                    </a:cubicBezTo>
                    <a:cubicBezTo>
                      <a:pt x="56" y="16"/>
                      <a:pt x="56" y="16"/>
                      <a:pt x="56" y="16"/>
                    </a:cubicBezTo>
                    <a:cubicBezTo>
                      <a:pt x="52" y="16"/>
                      <a:pt x="50" y="18"/>
                      <a:pt x="47" y="14"/>
                    </a:cubicBezTo>
                    <a:cubicBezTo>
                      <a:pt x="47" y="14"/>
                      <a:pt x="47" y="17"/>
                      <a:pt x="48" y="16"/>
                    </a:cubicBezTo>
                    <a:cubicBezTo>
                      <a:pt x="48" y="16"/>
                      <a:pt x="49" y="18"/>
                      <a:pt x="49" y="20"/>
                    </a:cubicBezTo>
                    <a:cubicBezTo>
                      <a:pt x="43" y="25"/>
                      <a:pt x="50" y="17"/>
                      <a:pt x="45" y="14"/>
                    </a:cubicBezTo>
                    <a:cubicBezTo>
                      <a:pt x="41" y="18"/>
                      <a:pt x="30" y="21"/>
                      <a:pt x="28" y="16"/>
                    </a:cubicBezTo>
                    <a:cubicBezTo>
                      <a:pt x="30" y="20"/>
                      <a:pt x="25" y="23"/>
                      <a:pt x="21" y="22"/>
                    </a:cubicBezTo>
                    <a:cubicBezTo>
                      <a:pt x="19" y="19"/>
                      <a:pt x="23" y="19"/>
                      <a:pt x="24" y="17"/>
                    </a:cubicBezTo>
                    <a:cubicBezTo>
                      <a:pt x="22" y="16"/>
                      <a:pt x="22" y="15"/>
                      <a:pt x="19" y="15"/>
                    </a:cubicBezTo>
                    <a:cubicBezTo>
                      <a:pt x="23" y="13"/>
                      <a:pt x="17" y="38"/>
                      <a:pt x="3" y="0"/>
                    </a:cubicBezTo>
                    <a:cubicBezTo>
                      <a:pt x="0" y="6"/>
                      <a:pt x="7" y="22"/>
                      <a:pt x="14" y="24"/>
                    </a:cubicBezTo>
                    <a:cubicBezTo>
                      <a:pt x="18" y="26"/>
                      <a:pt x="18" y="25"/>
                      <a:pt x="20" y="25"/>
                    </a:cubicBezTo>
                    <a:cubicBezTo>
                      <a:pt x="22" y="25"/>
                      <a:pt x="25" y="25"/>
                      <a:pt x="27" y="24"/>
                    </a:cubicBezTo>
                    <a:cubicBezTo>
                      <a:pt x="31" y="22"/>
                      <a:pt x="34" y="20"/>
                      <a:pt x="38" y="2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94" name="Freeform 1485"/>
              <p:cNvSpPr>
                <a:spLocks/>
              </p:cNvSpPr>
              <p:nvPr/>
            </p:nvSpPr>
            <p:spPr bwMode="auto">
              <a:xfrm>
                <a:off x="3456" y="3088"/>
                <a:ext cx="2" cy="1"/>
              </a:xfrm>
              <a:custGeom>
                <a:avLst/>
                <a:gdLst>
                  <a:gd name="T0" fmla="*/ 1 w 2"/>
                  <a:gd name="T1" fmla="*/ 1 h 1"/>
                  <a:gd name="T2" fmla="*/ 2 w 2"/>
                  <a:gd name="T3" fmla="*/ 0 h 1"/>
                  <a:gd name="T4" fmla="*/ 0 w 2"/>
                  <a:gd name="T5" fmla="*/ 0 h 1"/>
                  <a:gd name="T6" fmla="*/ 1 w 2"/>
                  <a:gd name="T7" fmla="*/ 1 h 1"/>
                </a:gdLst>
                <a:ahLst/>
                <a:cxnLst>
                  <a:cxn ang="0">
                    <a:pos x="T0" y="T1"/>
                  </a:cxn>
                  <a:cxn ang="0">
                    <a:pos x="T2" y="T3"/>
                  </a:cxn>
                  <a:cxn ang="0">
                    <a:pos x="T4" y="T5"/>
                  </a:cxn>
                  <a:cxn ang="0">
                    <a:pos x="T6" y="T7"/>
                  </a:cxn>
                </a:cxnLst>
                <a:rect l="0" t="0" r="r" b="b"/>
                <a:pathLst>
                  <a:path w="2" h="1">
                    <a:moveTo>
                      <a:pt x="1" y="1"/>
                    </a:moveTo>
                    <a:lnTo>
                      <a:pt x="2" y="0"/>
                    </a:ln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95" name="Freeform 1486"/>
              <p:cNvSpPr>
                <a:spLocks/>
              </p:cNvSpPr>
              <p:nvPr/>
            </p:nvSpPr>
            <p:spPr bwMode="auto">
              <a:xfrm>
                <a:off x="4111" y="3112"/>
                <a:ext cx="2" cy="3"/>
              </a:xfrm>
              <a:custGeom>
                <a:avLst/>
                <a:gdLst>
                  <a:gd name="T0" fmla="*/ 2 w 2"/>
                  <a:gd name="T1" fmla="*/ 1 h 3"/>
                  <a:gd name="T2" fmla="*/ 1 w 2"/>
                  <a:gd name="T3" fmla="*/ 0 h 3"/>
                  <a:gd name="T4" fmla="*/ 0 w 2"/>
                  <a:gd name="T5" fmla="*/ 3 h 3"/>
                  <a:gd name="T6" fmla="*/ 2 w 2"/>
                  <a:gd name="T7" fmla="*/ 1 h 3"/>
                </a:gdLst>
                <a:ahLst/>
                <a:cxnLst>
                  <a:cxn ang="0">
                    <a:pos x="T0" y="T1"/>
                  </a:cxn>
                  <a:cxn ang="0">
                    <a:pos x="T2" y="T3"/>
                  </a:cxn>
                  <a:cxn ang="0">
                    <a:pos x="T4" y="T5"/>
                  </a:cxn>
                  <a:cxn ang="0">
                    <a:pos x="T6" y="T7"/>
                  </a:cxn>
                </a:cxnLst>
                <a:rect l="0" t="0" r="r" b="b"/>
                <a:pathLst>
                  <a:path w="2" h="3">
                    <a:moveTo>
                      <a:pt x="2" y="1"/>
                    </a:moveTo>
                    <a:lnTo>
                      <a:pt x="1" y="0"/>
                    </a:lnTo>
                    <a:lnTo>
                      <a:pt x="0" y="3"/>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96" name="Freeform 1487"/>
              <p:cNvSpPr>
                <a:spLocks/>
              </p:cNvSpPr>
              <p:nvPr/>
            </p:nvSpPr>
            <p:spPr bwMode="auto">
              <a:xfrm>
                <a:off x="4100" y="3102"/>
                <a:ext cx="11" cy="14"/>
              </a:xfrm>
              <a:custGeom>
                <a:avLst/>
                <a:gdLst>
                  <a:gd name="T0" fmla="*/ 5 w 12"/>
                  <a:gd name="T1" fmla="*/ 0 h 17"/>
                  <a:gd name="T2" fmla="*/ 2 w 12"/>
                  <a:gd name="T3" fmla="*/ 2 h 17"/>
                  <a:gd name="T4" fmla="*/ 6 w 12"/>
                  <a:gd name="T5" fmla="*/ 17 h 17"/>
                  <a:gd name="T6" fmla="*/ 12 w 12"/>
                  <a:gd name="T7" fmla="*/ 7 h 17"/>
                  <a:gd name="T8" fmla="*/ 6 w 12"/>
                  <a:gd name="T9" fmla="*/ 10 h 17"/>
                  <a:gd name="T10" fmla="*/ 10 w 12"/>
                  <a:gd name="T11" fmla="*/ 4 h 17"/>
                  <a:gd name="T12" fmla="*/ 5 w 12"/>
                  <a:gd name="T13" fmla="*/ 5 h 17"/>
                  <a:gd name="T14" fmla="*/ 5 w 12"/>
                  <a:gd name="T15" fmla="*/ 0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7">
                    <a:moveTo>
                      <a:pt x="5" y="0"/>
                    </a:moveTo>
                    <a:cubicBezTo>
                      <a:pt x="2" y="2"/>
                      <a:pt x="2" y="2"/>
                      <a:pt x="2" y="2"/>
                    </a:cubicBezTo>
                    <a:cubicBezTo>
                      <a:pt x="3" y="12"/>
                      <a:pt x="0" y="9"/>
                      <a:pt x="6" y="17"/>
                    </a:cubicBezTo>
                    <a:cubicBezTo>
                      <a:pt x="8" y="15"/>
                      <a:pt x="12" y="11"/>
                      <a:pt x="12" y="7"/>
                    </a:cubicBezTo>
                    <a:cubicBezTo>
                      <a:pt x="10" y="8"/>
                      <a:pt x="8" y="12"/>
                      <a:pt x="6" y="10"/>
                    </a:cubicBezTo>
                    <a:cubicBezTo>
                      <a:pt x="7" y="7"/>
                      <a:pt x="9" y="8"/>
                      <a:pt x="10" y="4"/>
                    </a:cubicBezTo>
                    <a:cubicBezTo>
                      <a:pt x="7" y="1"/>
                      <a:pt x="8" y="6"/>
                      <a:pt x="5" y="5"/>
                    </a:cubicBezTo>
                    <a:lnTo>
                      <a:pt x="5"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97" name="Freeform 1488"/>
              <p:cNvSpPr>
                <a:spLocks/>
              </p:cNvSpPr>
              <p:nvPr/>
            </p:nvSpPr>
            <p:spPr bwMode="auto">
              <a:xfrm>
                <a:off x="4100" y="3107"/>
                <a:ext cx="1" cy="4"/>
              </a:xfrm>
              <a:custGeom>
                <a:avLst/>
                <a:gdLst>
                  <a:gd name="T0" fmla="*/ 2 w 2"/>
                  <a:gd name="T1" fmla="*/ 5 h 5"/>
                  <a:gd name="T2" fmla="*/ 2 w 2"/>
                  <a:gd name="T3" fmla="*/ 0 h 5"/>
                  <a:gd name="T4" fmla="*/ 2 w 2"/>
                  <a:gd name="T5" fmla="*/ 5 h 5"/>
                </a:gdLst>
                <a:ahLst/>
                <a:cxnLst>
                  <a:cxn ang="0">
                    <a:pos x="T0" y="T1"/>
                  </a:cxn>
                  <a:cxn ang="0">
                    <a:pos x="T2" y="T3"/>
                  </a:cxn>
                  <a:cxn ang="0">
                    <a:pos x="T4" y="T5"/>
                  </a:cxn>
                </a:cxnLst>
                <a:rect l="0" t="0" r="r" b="b"/>
                <a:pathLst>
                  <a:path w="2" h="5">
                    <a:moveTo>
                      <a:pt x="2" y="5"/>
                    </a:moveTo>
                    <a:cubicBezTo>
                      <a:pt x="2" y="0"/>
                      <a:pt x="2" y="0"/>
                      <a:pt x="2" y="0"/>
                    </a:cubicBezTo>
                    <a:cubicBezTo>
                      <a:pt x="2" y="1"/>
                      <a:pt x="0" y="4"/>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98" name="Freeform 1489"/>
              <p:cNvSpPr>
                <a:spLocks/>
              </p:cNvSpPr>
              <p:nvPr/>
            </p:nvSpPr>
            <p:spPr bwMode="auto">
              <a:xfrm>
                <a:off x="4096" y="3108"/>
                <a:ext cx="4" cy="6"/>
              </a:xfrm>
              <a:custGeom>
                <a:avLst/>
                <a:gdLst>
                  <a:gd name="T0" fmla="*/ 3 w 4"/>
                  <a:gd name="T1" fmla="*/ 5 h 7"/>
                  <a:gd name="T2" fmla="*/ 3 w 4"/>
                  <a:gd name="T3" fmla="*/ 0 h 7"/>
                  <a:gd name="T4" fmla="*/ 0 w 4"/>
                  <a:gd name="T5" fmla="*/ 7 h 7"/>
                  <a:gd name="T6" fmla="*/ 3 w 4"/>
                  <a:gd name="T7" fmla="*/ 5 h 7"/>
                </a:gdLst>
                <a:ahLst/>
                <a:cxnLst>
                  <a:cxn ang="0">
                    <a:pos x="T0" y="T1"/>
                  </a:cxn>
                  <a:cxn ang="0">
                    <a:pos x="T2" y="T3"/>
                  </a:cxn>
                  <a:cxn ang="0">
                    <a:pos x="T4" y="T5"/>
                  </a:cxn>
                  <a:cxn ang="0">
                    <a:pos x="T6" y="T7"/>
                  </a:cxn>
                </a:cxnLst>
                <a:rect l="0" t="0" r="r" b="b"/>
                <a:pathLst>
                  <a:path w="4" h="7">
                    <a:moveTo>
                      <a:pt x="3" y="5"/>
                    </a:moveTo>
                    <a:cubicBezTo>
                      <a:pt x="1" y="4"/>
                      <a:pt x="4" y="1"/>
                      <a:pt x="3" y="0"/>
                    </a:cubicBezTo>
                    <a:cubicBezTo>
                      <a:pt x="0" y="7"/>
                      <a:pt x="0" y="7"/>
                      <a:pt x="0" y="7"/>
                    </a:cubicBezTo>
                    <a:lnTo>
                      <a:pt x="3" y="5"/>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99" name="Freeform 1490"/>
              <p:cNvSpPr>
                <a:spLocks/>
              </p:cNvSpPr>
              <p:nvPr/>
            </p:nvSpPr>
            <p:spPr bwMode="auto">
              <a:xfrm>
                <a:off x="4090" y="3110"/>
                <a:ext cx="1" cy="2"/>
              </a:xfrm>
              <a:custGeom>
                <a:avLst/>
                <a:gdLst>
                  <a:gd name="T0" fmla="*/ 1 w 1"/>
                  <a:gd name="T1" fmla="*/ 0 h 2"/>
                  <a:gd name="T2" fmla="*/ 0 w 1"/>
                  <a:gd name="T3" fmla="*/ 1 h 2"/>
                  <a:gd name="T4" fmla="*/ 1 w 1"/>
                  <a:gd name="T5" fmla="*/ 0 h 2"/>
                </a:gdLst>
                <a:ahLst/>
                <a:cxnLst>
                  <a:cxn ang="0">
                    <a:pos x="T0" y="T1"/>
                  </a:cxn>
                  <a:cxn ang="0">
                    <a:pos x="T2" y="T3"/>
                  </a:cxn>
                  <a:cxn ang="0">
                    <a:pos x="T4" y="T5"/>
                  </a:cxn>
                </a:cxnLst>
                <a:rect l="0" t="0" r="r" b="b"/>
                <a:pathLst>
                  <a:path w="1" h="2">
                    <a:moveTo>
                      <a:pt x="1" y="0"/>
                    </a:moveTo>
                    <a:cubicBezTo>
                      <a:pt x="0" y="1"/>
                      <a:pt x="0" y="1"/>
                      <a:pt x="0" y="1"/>
                    </a:cubicBezTo>
                    <a:cubicBezTo>
                      <a:pt x="0" y="2"/>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00" name="Freeform 1491"/>
              <p:cNvSpPr>
                <a:spLocks/>
              </p:cNvSpPr>
              <p:nvPr/>
            </p:nvSpPr>
            <p:spPr bwMode="auto">
              <a:xfrm>
                <a:off x="4087" y="3103"/>
                <a:ext cx="8" cy="10"/>
              </a:xfrm>
              <a:custGeom>
                <a:avLst/>
                <a:gdLst>
                  <a:gd name="T0" fmla="*/ 0 w 10"/>
                  <a:gd name="T1" fmla="*/ 9 h 11"/>
                  <a:gd name="T2" fmla="*/ 4 w 10"/>
                  <a:gd name="T3" fmla="*/ 9 h 11"/>
                  <a:gd name="T4" fmla="*/ 4 w 10"/>
                  <a:gd name="T5" fmla="*/ 9 h 11"/>
                  <a:gd name="T6" fmla="*/ 6 w 10"/>
                  <a:gd name="T7" fmla="*/ 3 h 11"/>
                  <a:gd name="T8" fmla="*/ 10 w 10"/>
                  <a:gd name="T9" fmla="*/ 4 h 11"/>
                  <a:gd name="T10" fmla="*/ 8 w 10"/>
                  <a:gd name="T11" fmla="*/ 0 h 11"/>
                  <a:gd name="T12" fmla="*/ 0 w 10"/>
                  <a:gd name="T13" fmla="*/ 9 h 11"/>
                </a:gdLst>
                <a:ahLst/>
                <a:cxnLst>
                  <a:cxn ang="0">
                    <a:pos x="T0" y="T1"/>
                  </a:cxn>
                  <a:cxn ang="0">
                    <a:pos x="T2" y="T3"/>
                  </a:cxn>
                  <a:cxn ang="0">
                    <a:pos x="T4" y="T5"/>
                  </a:cxn>
                  <a:cxn ang="0">
                    <a:pos x="T6" y="T7"/>
                  </a:cxn>
                  <a:cxn ang="0">
                    <a:pos x="T8" y="T9"/>
                  </a:cxn>
                  <a:cxn ang="0">
                    <a:pos x="T10" y="T11"/>
                  </a:cxn>
                  <a:cxn ang="0">
                    <a:pos x="T12" y="T13"/>
                  </a:cxn>
                </a:cxnLst>
                <a:rect l="0" t="0" r="r" b="b"/>
                <a:pathLst>
                  <a:path w="10" h="11">
                    <a:moveTo>
                      <a:pt x="0" y="9"/>
                    </a:moveTo>
                    <a:cubicBezTo>
                      <a:pt x="1" y="11"/>
                      <a:pt x="2" y="10"/>
                      <a:pt x="4" y="9"/>
                    </a:cubicBezTo>
                    <a:cubicBezTo>
                      <a:pt x="4" y="9"/>
                      <a:pt x="4" y="9"/>
                      <a:pt x="4" y="9"/>
                    </a:cubicBezTo>
                    <a:cubicBezTo>
                      <a:pt x="3" y="6"/>
                      <a:pt x="4" y="2"/>
                      <a:pt x="6" y="3"/>
                    </a:cubicBezTo>
                    <a:cubicBezTo>
                      <a:pt x="8" y="2"/>
                      <a:pt x="8" y="7"/>
                      <a:pt x="10" y="4"/>
                    </a:cubicBezTo>
                    <a:cubicBezTo>
                      <a:pt x="8" y="0"/>
                      <a:pt x="8" y="0"/>
                      <a:pt x="8" y="0"/>
                    </a:cubicBezTo>
                    <a:cubicBezTo>
                      <a:pt x="4" y="0"/>
                      <a:pt x="2" y="7"/>
                      <a:pt x="0"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01" name="Freeform 1492"/>
              <p:cNvSpPr>
                <a:spLocks/>
              </p:cNvSpPr>
              <p:nvPr/>
            </p:nvSpPr>
            <p:spPr bwMode="auto">
              <a:xfrm>
                <a:off x="4091" y="3109"/>
                <a:ext cx="1"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1" y="1"/>
                      <a:pt x="1" y="1"/>
                      <a:pt x="1" y="1"/>
                    </a:cubicBezTo>
                    <a:cubicBezTo>
                      <a:pt x="1" y="0"/>
                      <a:pt x="0"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02" name="Freeform 1493"/>
              <p:cNvSpPr>
                <a:spLocks/>
              </p:cNvSpPr>
              <p:nvPr/>
            </p:nvSpPr>
            <p:spPr bwMode="auto">
              <a:xfrm>
                <a:off x="4095" y="3109"/>
                <a:ext cx="1" cy="2"/>
              </a:xfrm>
              <a:custGeom>
                <a:avLst/>
                <a:gdLst>
                  <a:gd name="T0" fmla="*/ 0 w 1"/>
                  <a:gd name="T1" fmla="*/ 2 h 2"/>
                  <a:gd name="T2" fmla="*/ 1 w 1"/>
                  <a:gd name="T3" fmla="*/ 2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1" y="2"/>
                    </a:lnTo>
                    <a:lnTo>
                      <a:pt x="1" y="0"/>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03" name="Freeform 1494"/>
              <p:cNvSpPr>
                <a:spLocks/>
              </p:cNvSpPr>
              <p:nvPr/>
            </p:nvSpPr>
            <p:spPr bwMode="auto">
              <a:xfrm>
                <a:off x="4078" y="3100"/>
                <a:ext cx="8" cy="12"/>
              </a:xfrm>
              <a:custGeom>
                <a:avLst/>
                <a:gdLst>
                  <a:gd name="T0" fmla="*/ 3 w 9"/>
                  <a:gd name="T1" fmla="*/ 12 h 14"/>
                  <a:gd name="T2" fmla="*/ 9 w 9"/>
                  <a:gd name="T3" fmla="*/ 9 h 14"/>
                  <a:gd name="T4" fmla="*/ 5 w 9"/>
                  <a:gd name="T5" fmla="*/ 0 h 14"/>
                  <a:gd name="T6" fmla="*/ 1 w 9"/>
                  <a:gd name="T7" fmla="*/ 2 h 14"/>
                  <a:gd name="T8" fmla="*/ 3 w 9"/>
                  <a:gd name="T9" fmla="*/ 12 h 14"/>
                </a:gdLst>
                <a:ahLst/>
                <a:cxnLst>
                  <a:cxn ang="0">
                    <a:pos x="T0" y="T1"/>
                  </a:cxn>
                  <a:cxn ang="0">
                    <a:pos x="T2" y="T3"/>
                  </a:cxn>
                  <a:cxn ang="0">
                    <a:pos x="T4" y="T5"/>
                  </a:cxn>
                  <a:cxn ang="0">
                    <a:pos x="T6" y="T7"/>
                  </a:cxn>
                  <a:cxn ang="0">
                    <a:pos x="T8" y="T9"/>
                  </a:cxn>
                </a:cxnLst>
                <a:rect l="0" t="0" r="r" b="b"/>
                <a:pathLst>
                  <a:path w="9" h="14">
                    <a:moveTo>
                      <a:pt x="3" y="12"/>
                    </a:moveTo>
                    <a:cubicBezTo>
                      <a:pt x="4" y="6"/>
                      <a:pt x="8" y="14"/>
                      <a:pt x="9" y="9"/>
                    </a:cubicBezTo>
                    <a:cubicBezTo>
                      <a:pt x="6" y="9"/>
                      <a:pt x="4" y="4"/>
                      <a:pt x="5" y="0"/>
                    </a:cubicBezTo>
                    <a:cubicBezTo>
                      <a:pt x="1" y="2"/>
                      <a:pt x="1" y="2"/>
                      <a:pt x="1" y="2"/>
                    </a:cubicBezTo>
                    <a:cubicBezTo>
                      <a:pt x="0" y="4"/>
                      <a:pt x="1" y="9"/>
                      <a:pt x="3" y="1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04" name="Freeform 1495"/>
              <p:cNvSpPr>
                <a:spLocks/>
              </p:cNvSpPr>
              <p:nvPr/>
            </p:nvSpPr>
            <p:spPr bwMode="auto">
              <a:xfrm>
                <a:off x="4075" y="3096"/>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05" name="Freeform 1496"/>
              <p:cNvSpPr>
                <a:spLocks/>
              </p:cNvSpPr>
              <p:nvPr/>
            </p:nvSpPr>
            <p:spPr bwMode="auto">
              <a:xfrm>
                <a:off x="4060" y="3092"/>
                <a:ext cx="16" cy="15"/>
              </a:xfrm>
              <a:custGeom>
                <a:avLst/>
                <a:gdLst>
                  <a:gd name="T0" fmla="*/ 0 w 19"/>
                  <a:gd name="T1" fmla="*/ 15 h 17"/>
                  <a:gd name="T2" fmla="*/ 8 w 19"/>
                  <a:gd name="T3" fmla="*/ 9 h 17"/>
                  <a:gd name="T4" fmla="*/ 6 w 19"/>
                  <a:gd name="T5" fmla="*/ 14 h 17"/>
                  <a:gd name="T6" fmla="*/ 13 w 19"/>
                  <a:gd name="T7" fmla="*/ 11 h 17"/>
                  <a:gd name="T8" fmla="*/ 9 w 19"/>
                  <a:gd name="T9" fmla="*/ 17 h 17"/>
                  <a:gd name="T10" fmla="*/ 16 w 19"/>
                  <a:gd name="T11" fmla="*/ 11 h 17"/>
                  <a:gd name="T12" fmla="*/ 19 w 19"/>
                  <a:gd name="T13" fmla="*/ 16 h 17"/>
                  <a:gd name="T14" fmla="*/ 19 w 19"/>
                  <a:gd name="T15" fmla="*/ 9 h 17"/>
                  <a:gd name="T16" fmla="*/ 15 w 19"/>
                  <a:gd name="T17" fmla="*/ 9 h 17"/>
                  <a:gd name="T18" fmla="*/ 17 w 19"/>
                  <a:gd name="T19" fmla="*/ 6 h 17"/>
                  <a:gd name="T20" fmla="*/ 6 w 19"/>
                  <a:gd name="T21" fmla="*/ 1 h 17"/>
                  <a:gd name="T22" fmla="*/ 0 w 19"/>
                  <a:gd name="T23"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7">
                    <a:moveTo>
                      <a:pt x="0" y="15"/>
                    </a:moveTo>
                    <a:cubicBezTo>
                      <a:pt x="8" y="9"/>
                      <a:pt x="8" y="9"/>
                      <a:pt x="8" y="9"/>
                    </a:cubicBezTo>
                    <a:cubicBezTo>
                      <a:pt x="7" y="11"/>
                      <a:pt x="7" y="13"/>
                      <a:pt x="6" y="14"/>
                    </a:cubicBezTo>
                    <a:cubicBezTo>
                      <a:pt x="9" y="15"/>
                      <a:pt x="10" y="10"/>
                      <a:pt x="13" y="11"/>
                    </a:cubicBezTo>
                    <a:cubicBezTo>
                      <a:pt x="13" y="17"/>
                      <a:pt x="7" y="11"/>
                      <a:pt x="9" y="17"/>
                    </a:cubicBezTo>
                    <a:cubicBezTo>
                      <a:pt x="11" y="17"/>
                      <a:pt x="14" y="16"/>
                      <a:pt x="16" y="11"/>
                    </a:cubicBezTo>
                    <a:cubicBezTo>
                      <a:pt x="19" y="16"/>
                      <a:pt x="19" y="16"/>
                      <a:pt x="19" y="16"/>
                    </a:cubicBezTo>
                    <a:cubicBezTo>
                      <a:pt x="19" y="9"/>
                      <a:pt x="19" y="9"/>
                      <a:pt x="19" y="9"/>
                    </a:cubicBezTo>
                    <a:cubicBezTo>
                      <a:pt x="17" y="7"/>
                      <a:pt x="16" y="14"/>
                      <a:pt x="15" y="9"/>
                    </a:cubicBezTo>
                    <a:cubicBezTo>
                      <a:pt x="15" y="7"/>
                      <a:pt x="16" y="6"/>
                      <a:pt x="17" y="6"/>
                    </a:cubicBezTo>
                    <a:cubicBezTo>
                      <a:pt x="15" y="7"/>
                      <a:pt x="11" y="0"/>
                      <a:pt x="6" y="1"/>
                    </a:cubicBezTo>
                    <a:cubicBezTo>
                      <a:pt x="1" y="2"/>
                      <a:pt x="3" y="12"/>
                      <a:pt x="0" y="1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06" name="Freeform 1497"/>
              <p:cNvSpPr>
                <a:spLocks/>
              </p:cNvSpPr>
              <p:nvPr/>
            </p:nvSpPr>
            <p:spPr bwMode="auto">
              <a:xfrm>
                <a:off x="4058" y="3097"/>
                <a:ext cx="1" cy="3"/>
              </a:xfrm>
              <a:custGeom>
                <a:avLst/>
                <a:gdLst>
                  <a:gd name="T0" fmla="*/ 1 w 1"/>
                  <a:gd name="T1" fmla="*/ 2 h 3"/>
                  <a:gd name="T2" fmla="*/ 0 w 1"/>
                  <a:gd name="T3" fmla="*/ 0 h 3"/>
                  <a:gd name="T4" fmla="*/ 1 w 1"/>
                  <a:gd name="T5" fmla="*/ 3 h 3"/>
                  <a:gd name="T6" fmla="*/ 1 w 1"/>
                  <a:gd name="T7" fmla="*/ 2 h 3"/>
                </a:gdLst>
                <a:ahLst/>
                <a:cxnLst>
                  <a:cxn ang="0">
                    <a:pos x="T0" y="T1"/>
                  </a:cxn>
                  <a:cxn ang="0">
                    <a:pos x="T2" y="T3"/>
                  </a:cxn>
                  <a:cxn ang="0">
                    <a:pos x="T4" y="T5"/>
                  </a:cxn>
                  <a:cxn ang="0">
                    <a:pos x="T6" y="T7"/>
                  </a:cxn>
                </a:cxnLst>
                <a:rect l="0" t="0" r="r" b="b"/>
                <a:pathLst>
                  <a:path w="1" h="3">
                    <a:moveTo>
                      <a:pt x="1" y="2"/>
                    </a:moveTo>
                    <a:lnTo>
                      <a:pt x="0" y="0"/>
                    </a:lnTo>
                    <a:lnTo>
                      <a:pt x="1" y="3"/>
                    </a:lnTo>
                    <a:lnTo>
                      <a:pt x="1"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07" name="Freeform 1498"/>
              <p:cNvSpPr>
                <a:spLocks/>
              </p:cNvSpPr>
              <p:nvPr/>
            </p:nvSpPr>
            <p:spPr bwMode="auto">
              <a:xfrm>
                <a:off x="4043" y="3093"/>
                <a:ext cx="14" cy="16"/>
              </a:xfrm>
              <a:custGeom>
                <a:avLst/>
                <a:gdLst>
                  <a:gd name="T0" fmla="*/ 11 w 17"/>
                  <a:gd name="T1" fmla="*/ 16 h 18"/>
                  <a:gd name="T2" fmla="*/ 15 w 17"/>
                  <a:gd name="T3" fmla="*/ 12 h 18"/>
                  <a:gd name="T4" fmla="*/ 16 w 17"/>
                  <a:gd name="T5" fmla="*/ 15 h 18"/>
                  <a:gd name="T6" fmla="*/ 16 w 17"/>
                  <a:gd name="T7" fmla="*/ 9 h 18"/>
                  <a:gd name="T8" fmla="*/ 9 w 17"/>
                  <a:gd name="T9" fmla="*/ 13 h 18"/>
                  <a:gd name="T10" fmla="*/ 6 w 17"/>
                  <a:gd name="T11" fmla="*/ 4 h 18"/>
                  <a:gd name="T12" fmla="*/ 11 w 17"/>
                  <a:gd name="T13" fmla="*/ 6 h 18"/>
                  <a:gd name="T14" fmla="*/ 0 w 17"/>
                  <a:gd name="T15" fmla="*/ 8 h 18"/>
                  <a:gd name="T16" fmla="*/ 2 w 17"/>
                  <a:gd name="T17" fmla="*/ 10 h 18"/>
                  <a:gd name="T18" fmla="*/ 0 w 17"/>
                  <a:gd name="T19" fmla="*/ 12 h 18"/>
                  <a:gd name="T20" fmla="*/ 11 w 17"/>
                  <a:gd name="T21"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8">
                    <a:moveTo>
                      <a:pt x="11" y="16"/>
                    </a:moveTo>
                    <a:cubicBezTo>
                      <a:pt x="15" y="12"/>
                      <a:pt x="15" y="12"/>
                      <a:pt x="15" y="12"/>
                    </a:cubicBezTo>
                    <a:cubicBezTo>
                      <a:pt x="15" y="12"/>
                      <a:pt x="16" y="14"/>
                      <a:pt x="16" y="15"/>
                    </a:cubicBezTo>
                    <a:cubicBezTo>
                      <a:pt x="16" y="13"/>
                      <a:pt x="17" y="11"/>
                      <a:pt x="16" y="9"/>
                    </a:cubicBezTo>
                    <a:cubicBezTo>
                      <a:pt x="14" y="4"/>
                      <a:pt x="11" y="12"/>
                      <a:pt x="9" y="13"/>
                    </a:cubicBezTo>
                    <a:cubicBezTo>
                      <a:pt x="3" y="11"/>
                      <a:pt x="9" y="10"/>
                      <a:pt x="6" y="4"/>
                    </a:cubicBezTo>
                    <a:cubicBezTo>
                      <a:pt x="8" y="4"/>
                      <a:pt x="8" y="6"/>
                      <a:pt x="11" y="6"/>
                    </a:cubicBezTo>
                    <a:cubicBezTo>
                      <a:pt x="6" y="0"/>
                      <a:pt x="2" y="6"/>
                      <a:pt x="0" y="8"/>
                    </a:cubicBezTo>
                    <a:cubicBezTo>
                      <a:pt x="1" y="9"/>
                      <a:pt x="1" y="11"/>
                      <a:pt x="2" y="10"/>
                    </a:cubicBezTo>
                    <a:cubicBezTo>
                      <a:pt x="0" y="12"/>
                      <a:pt x="0" y="12"/>
                      <a:pt x="0" y="12"/>
                    </a:cubicBezTo>
                    <a:cubicBezTo>
                      <a:pt x="3" y="17"/>
                      <a:pt x="5" y="18"/>
                      <a:pt x="11" y="1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08" name="Freeform 1499"/>
              <p:cNvSpPr>
                <a:spLocks/>
              </p:cNvSpPr>
              <p:nvPr/>
            </p:nvSpPr>
            <p:spPr bwMode="auto">
              <a:xfrm>
                <a:off x="4057" y="3106"/>
                <a:ext cx="1" cy="3"/>
              </a:xfrm>
              <a:custGeom>
                <a:avLst/>
                <a:gdLst>
                  <a:gd name="T0" fmla="*/ 2 w 2"/>
                  <a:gd name="T1" fmla="*/ 1 h 3"/>
                  <a:gd name="T2" fmla="*/ 0 w 2"/>
                  <a:gd name="T3" fmla="*/ 0 h 3"/>
                  <a:gd name="T4" fmla="*/ 2 w 2"/>
                  <a:gd name="T5" fmla="*/ 1 h 3"/>
                </a:gdLst>
                <a:ahLst/>
                <a:cxnLst>
                  <a:cxn ang="0">
                    <a:pos x="T0" y="T1"/>
                  </a:cxn>
                  <a:cxn ang="0">
                    <a:pos x="T2" y="T3"/>
                  </a:cxn>
                  <a:cxn ang="0">
                    <a:pos x="T4" y="T5"/>
                  </a:cxn>
                </a:cxnLst>
                <a:rect l="0" t="0" r="r" b="b"/>
                <a:pathLst>
                  <a:path w="2" h="3">
                    <a:moveTo>
                      <a:pt x="2" y="1"/>
                    </a:moveTo>
                    <a:cubicBezTo>
                      <a:pt x="1" y="1"/>
                      <a:pt x="0" y="1"/>
                      <a:pt x="0" y="0"/>
                    </a:cubicBezTo>
                    <a:cubicBezTo>
                      <a:pt x="0" y="2"/>
                      <a:pt x="1" y="3"/>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09" name="Freeform 1500"/>
              <p:cNvSpPr>
                <a:spLocks/>
              </p:cNvSpPr>
              <p:nvPr/>
            </p:nvSpPr>
            <p:spPr bwMode="auto">
              <a:xfrm>
                <a:off x="4042" y="3100"/>
                <a:ext cx="1" cy="1"/>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1"/>
                      <a:pt x="1" y="1"/>
                      <a:pt x="1" y="0"/>
                    </a:cubicBezTo>
                    <a:cubicBezTo>
                      <a:pt x="1" y="0"/>
                      <a:pt x="0"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10" name="Freeform 1501"/>
              <p:cNvSpPr>
                <a:spLocks/>
              </p:cNvSpPr>
              <p:nvPr/>
            </p:nvSpPr>
            <p:spPr bwMode="auto">
              <a:xfrm>
                <a:off x="4042" y="3106"/>
                <a:ext cx="2" cy="3"/>
              </a:xfrm>
              <a:custGeom>
                <a:avLst/>
                <a:gdLst>
                  <a:gd name="T0" fmla="*/ 3 w 3"/>
                  <a:gd name="T1" fmla="*/ 0 h 3"/>
                  <a:gd name="T2" fmla="*/ 0 w 3"/>
                  <a:gd name="T3" fmla="*/ 0 h 3"/>
                  <a:gd name="T4" fmla="*/ 1 w 3"/>
                  <a:gd name="T5" fmla="*/ 3 h 3"/>
                  <a:gd name="T6" fmla="*/ 3 w 3"/>
                  <a:gd name="T7" fmla="*/ 0 h 3"/>
                </a:gdLst>
                <a:ahLst/>
                <a:cxnLst>
                  <a:cxn ang="0">
                    <a:pos x="T0" y="T1"/>
                  </a:cxn>
                  <a:cxn ang="0">
                    <a:pos x="T2" y="T3"/>
                  </a:cxn>
                  <a:cxn ang="0">
                    <a:pos x="T4" y="T5"/>
                  </a:cxn>
                  <a:cxn ang="0">
                    <a:pos x="T6" y="T7"/>
                  </a:cxn>
                </a:cxnLst>
                <a:rect l="0" t="0" r="r" b="b"/>
                <a:pathLst>
                  <a:path w="3" h="3">
                    <a:moveTo>
                      <a:pt x="3" y="0"/>
                    </a:moveTo>
                    <a:cubicBezTo>
                      <a:pt x="0" y="0"/>
                      <a:pt x="0" y="0"/>
                      <a:pt x="0" y="0"/>
                    </a:cubicBezTo>
                    <a:cubicBezTo>
                      <a:pt x="1" y="3"/>
                      <a:pt x="1" y="3"/>
                      <a:pt x="1" y="3"/>
                    </a:cubicBezTo>
                    <a:cubicBezTo>
                      <a:pt x="2" y="2"/>
                      <a:pt x="3" y="2"/>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11" name="Freeform 1502"/>
              <p:cNvSpPr>
                <a:spLocks/>
              </p:cNvSpPr>
              <p:nvPr/>
            </p:nvSpPr>
            <p:spPr bwMode="auto">
              <a:xfrm>
                <a:off x="3950" y="3097"/>
                <a:ext cx="91" cy="25"/>
              </a:xfrm>
              <a:custGeom>
                <a:avLst/>
                <a:gdLst>
                  <a:gd name="T0" fmla="*/ 1 w 106"/>
                  <a:gd name="T1" fmla="*/ 14 h 29"/>
                  <a:gd name="T2" fmla="*/ 4 w 106"/>
                  <a:gd name="T3" fmla="*/ 17 h 29"/>
                  <a:gd name="T4" fmla="*/ 0 w 106"/>
                  <a:gd name="T5" fmla="*/ 22 h 29"/>
                  <a:gd name="T6" fmla="*/ 1 w 106"/>
                  <a:gd name="T7" fmla="*/ 29 h 29"/>
                  <a:gd name="T8" fmla="*/ 9 w 106"/>
                  <a:gd name="T9" fmla="*/ 26 h 29"/>
                  <a:gd name="T10" fmla="*/ 9 w 106"/>
                  <a:gd name="T11" fmla="*/ 29 h 29"/>
                  <a:gd name="T12" fmla="*/ 25 w 106"/>
                  <a:gd name="T13" fmla="*/ 26 h 29"/>
                  <a:gd name="T14" fmla="*/ 36 w 106"/>
                  <a:gd name="T15" fmla="*/ 23 h 29"/>
                  <a:gd name="T16" fmla="*/ 80 w 106"/>
                  <a:gd name="T17" fmla="*/ 19 h 29"/>
                  <a:gd name="T18" fmla="*/ 81 w 106"/>
                  <a:gd name="T19" fmla="*/ 12 h 29"/>
                  <a:gd name="T20" fmla="*/ 85 w 106"/>
                  <a:gd name="T21" fmla="*/ 15 h 29"/>
                  <a:gd name="T22" fmla="*/ 83 w 106"/>
                  <a:gd name="T23" fmla="*/ 16 h 29"/>
                  <a:gd name="T24" fmla="*/ 95 w 106"/>
                  <a:gd name="T25" fmla="*/ 15 h 29"/>
                  <a:gd name="T26" fmla="*/ 94 w 106"/>
                  <a:gd name="T27" fmla="*/ 8 h 29"/>
                  <a:gd name="T28" fmla="*/ 101 w 106"/>
                  <a:gd name="T29" fmla="*/ 15 h 29"/>
                  <a:gd name="T30" fmla="*/ 105 w 106"/>
                  <a:gd name="T31" fmla="*/ 10 h 29"/>
                  <a:gd name="T32" fmla="*/ 100 w 106"/>
                  <a:gd name="T33" fmla="*/ 5 h 29"/>
                  <a:gd name="T34" fmla="*/ 103 w 106"/>
                  <a:gd name="T35" fmla="*/ 2 h 29"/>
                  <a:gd name="T36" fmla="*/ 75 w 106"/>
                  <a:gd name="T37" fmla="*/ 15 h 29"/>
                  <a:gd name="T38" fmla="*/ 76 w 106"/>
                  <a:gd name="T39" fmla="*/ 11 h 29"/>
                  <a:gd name="T40" fmla="*/ 58 w 106"/>
                  <a:gd name="T41" fmla="*/ 10 h 29"/>
                  <a:gd name="T42" fmla="*/ 52 w 106"/>
                  <a:gd name="T43" fmla="*/ 17 h 29"/>
                  <a:gd name="T44" fmla="*/ 48 w 106"/>
                  <a:gd name="T45" fmla="*/ 15 h 29"/>
                  <a:gd name="T46" fmla="*/ 48 w 106"/>
                  <a:gd name="T47" fmla="*/ 18 h 29"/>
                  <a:gd name="T48" fmla="*/ 42 w 106"/>
                  <a:gd name="T49" fmla="*/ 15 h 29"/>
                  <a:gd name="T50" fmla="*/ 42 w 106"/>
                  <a:gd name="T51" fmla="*/ 23 h 29"/>
                  <a:gd name="T52" fmla="*/ 30 w 106"/>
                  <a:gd name="T53" fmla="*/ 13 h 29"/>
                  <a:gd name="T54" fmla="*/ 32 w 106"/>
                  <a:gd name="T55" fmla="*/ 17 h 29"/>
                  <a:gd name="T56" fmla="*/ 30 w 106"/>
                  <a:gd name="T57" fmla="*/ 21 h 29"/>
                  <a:gd name="T58" fmla="*/ 28 w 106"/>
                  <a:gd name="T59" fmla="*/ 14 h 29"/>
                  <a:gd name="T60" fmla="*/ 21 w 106"/>
                  <a:gd name="T61" fmla="*/ 19 h 29"/>
                  <a:gd name="T62" fmla="*/ 22 w 106"/>
                  <a:gd name="T63" fmla="*/ 22 h 29"/>
                  <a:gd name="T64" fmla="*/ 11 w 106"/>
                  <a:gd name="T65" fmla="*/ 21 h 29"/>
                  <a:gd name="T66" fmla="*/ 15 w 106"/>
                  <a:gd name="T67" fmla="*/ 14 h 29"/>
                  <a:gd name="T68" fmla="*/ 12 w 106"/>
                  <a:gd name="T69" fmla="*/ 11 h 29"/>
                  <a:gd name="T70" fmla="*/ 6 w 106"/>
                  <a:gd name="T71" fmla="*/ 20 h 29"/>
                  <a:gd name="T72" fmla="*/ 1 w 106"/>
                  <a:gd name="T73" fmla="*/ 1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6" h="29">
                    <a:moveTo>
                      <a:pt x="1" y="14"/>
                    </a:moveTo>
                    <a:cubicBezTo>
                      <a:pt x="1" y="17"/>
                      <a:pt x="2" y="18"/>
                      <a:pt x="4" y="17"/>
                    </a:cubicBezTo>
                    <a:cubicBezTo>
                      <a:pt x="4" y="21"/>
                      <a:pt x="2" y="20"/>
                      <a:pt x="0" y="22"/>
                    </a:cubicBezTo>
                    <a:cubicBezTo>
                      <a:pt x="3" y="24"/>
                      <a:pt x="0" y="26"/>
                      <a:pt x="1" y="29"/>
                    </a:cubicBezTo>
                    <a:cubicBezTo>
                      <a:pt x="4" y="29"/>
                      <a:pt x="5" y="25"/>
                      <a:pt x="9" y="26"/>
                    </a:cubicBezTo>
                    <a:cubicBezTo>
                      <a:pt x="9" y="29"/>
                      <a:pt x="9" y="29"/>
                      <a:pt x="9" y="29"/>
                    </a:cubicBezTo>
                    <a:cubicBezTo>
                      <a:pt x="14" y="27"/>
                      <a:pt x="20" y="23"/>
                      <a:pt x="25" y="26"/>
                    </a:cubicBezTo>
                    <a:cubicBezTo>
                      <a:pt x="29" y="27"/>
                      <a:pt x="32" y="26"/>
                      <a:pt x="36" y="23"/>
                    </a:cubicBezTo>
                    <a:cubicBezTo>
                      <a:pt x="50" y="23"/>
                      <a:pt x="64" y="18"/>
                      <a:pt x="80" y="19"/>
                    </a:cubicBezTo>
                    <a:cubicBezTo>
                      <a:pt x="81" y="12"/>
                      <a:pt x="81" y="12"/>
                      <a:pt x="81" y="12"/>
                    </a:cubicBezTo>
                    <a:cubicBezTo>
                      <a:pt x="83" y="15"/>
                      <a:pt x="85" y="11"/>
                      <a:pt x="85" y="15"/>
                    </a:cubicBezTo>
                    <a:cubicBezTo>
                      <a:pt x="84" y="15"/>
                      <a:pt x="84" y="16"/>
                      <a:pt x="83" y="16"/>
                    </a:cubicBezTo>
                    <a:cubicBezTo>
                      <a:pt x="87" y="21"/>
                      <a:pt x="91" y="14"/>
                      <a:pt x="95" y="15"/>
                    </a:cubicBezTo>
                    <a:cubicBezTo>
                      <a:pt x="95" y="14"/>
                      <a:pt x="93" y="9"/>
                      <a:pt x="94" y="8"/>
                    </a:cubicBezTo>
                    <a:cubicBezTo>
                      <a:pt x="95" y="15"/>
                      <a:pt x="99" y="7"/>
                      <a:pt x="101" y="15"/>
                    </a:cubicBezTo>
                    <a:cubicBezTo>
                      <a:pt x="106" y="17"/>
                      <a:pt x="101" y="9"/>
                      <a:pt x="105" y="10"/>
                    </a:cubicBezTo>
                    <a:cubicBezTo>
                      <a:pt x="105" y="6"/>
                      <a:pt x="101" y="8"/>
                      <a:pt x="100" y="5"/>
                    </a:cubicBezTo>
                    <a:cubicBezTo>
                      <a:pt x="101" y="2"/>
                      <a:pt x="104" y="6"/>
                      <a:pt x="103" y="2"/>
                    </a:cubicBezTo>
                    <a:cubicBezTo>
                      <a:pt x="96" y="0"/>
                      <a:pt x="85" y="11"/>
                      <a:pt x="75" y="15"/>
                    </a:cubicBezTo>
                    <a:cubicBezTo>
                      <a:pt x="76" y="11"/>
                      <a:pt x="76" y="11"/>
                      <a:pt x="76" y="11"/>
                    </a:cubicBezTo>
                    <a:cubicBezTo>
                      <a:pt x="71" y="14"/>
                      <a:pt x="62" y="16"/>
                      <a:pt x="58" y="10"/>
                    </a:cubicBezTo>
                    <a:cubicBezTo>
                      <a:pt x="59" y="13"/>
                      <a:pt x="50" y="9"/>
                      <a:pt x="52" y="17"/>
                    </a:cubicBezTo>
                    <a:cubicBezTo>
                      <a:pt x="50" y="15"/>
                      <a:pt x="50" y="16"/>
                      <a:pt x="48" y="15"/>
                    </a:cubicBezTo>
                    <a:cubicBezTo>
                      <a:pt x="48" y="18"/>
                      <a:pt x="48" y="18"/>
                      <a:pt x="48" y="18"/>
                    </a:cubicBezTo>
                    <a:cubicBezTo>
                      <a:pt x="45" y="18"/>
                      <a:pt x="45" y="14"/>
                      <a:pt x="42" y="15"/>
                    </a:cubicBezTo>
                    <a:cubicBezTo>
                      <a:pt x="45" y="18"/>
                      <a:pt x="43" y="19"/>
                      <a:pt x="42" y="23"/>
                    </a:cubicBezTo>
                    <a:cubicBezTo>
                      <a:pt x="38" y="19"/>
                      <a:pt x="34" y="16"/>
                      <a:pt x="30" y="13"/>
                    </a:cubicBezTo>
                    <a:cubicBezTo>
                      <a:pt x="31" y="14"/>
                      <a:pt x="31" y="16"/>
                      <a:pt x="32" y="17"/>
                    </a:cubicBezTo>
                    <a:cubicBezTo>
                      <a:pt x="30" y="16"/>
                      <a:pt x="31" y="19"/>
                      <a:pt x="30" y="21"/>
                    </a:cubicBezTo>
                    <a:cubicBezTo>
                      <a:pt x="28" y="21"/>
                      <a:pt x="28" y="16"/>
                      <a:pt x="28" y="14"/>
                    </a:cubicBezTo>
                    <a:cubicBezTo>
                      <a:pt x="24" y="13"/>
                      <a:pt x="24" y="22"/>
                      <a:pt x="21" y="19"/>
                    </a:cubicBezTo>
                    <a:cubicBezTo>
                      <a:pt x="22" y="22"/>
                      <a:pt x="22" y="22"/>
                      <a:pt x="22" y="22"/>
                    </a:cubicBezTo>
                    <a:cubicBezTo>
                      <a:pt x="18" y="23"/>
                      <a:pt x="15" y="20"/>
                      <a:pt x="11" y="21"/>
                    </a:cubicBezTo>
                    <a:cubicBezTo>
                      <a:pt x="9" y="16"/>
                      <a:pt x="14" y="16"/>
                      <a:pt x="15" y="14"/>
                    </a:cubicBezTo>
                    <a:cubicBezTo>
                      <a:pt x="15" y="13"/>
                      <a:pt x="13" y="13"/>
                      <a:pt x="12" y="11"/>
                    </a:cubicBezTo>
                    <a:cubicBezTo>
                      <a:pt x="11" y="14"/>
                      <a:pt x="8" y="18"/>
                      <a:pt x="6" y="20"/>
                    </a:cubicBezTo>
                    <a:cubicBezTo>
                      <a:pt x="8" y="14"/>
                      <a:pt x="2" y="15"/>
                      <a:pt x="1" y="1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12" name="Freeform 1503"/>
              <p:cNvSpPr>
                <a:spLocks/>
              </p:cNvSpPr>
              <p:nvPr/>
            </p:nvSpPr>
            <p:spPr bwMode="auto">
              <a:xfrm>
                <a:off x="3960" y="3104"/>
                <a:ext cx="1" cy="2"/>
              </a:xfrm>
              <a:custGeom>
                <a:avLst/>
                <a:gdLst>
                  <a:gd name="T0" fmla="*/ 0 w 1"/>
                  <a:gd name="T1" fmla="*/ 2 h 2"/>
                  <a:gd name="T2" fmla="*/ 1 w 1"/>
                  <a:gd name="T3" fmla="*/ 0 h 2"/>
                  <a:gd name="T4" fmla="*/ 0 w 1"/>
                  <a:gd name="T5" fmla="*/ 1 h 2"/>
                  <a:gd name="T6" fmla="*/ 0 w 1"/>
                  <a:gd name="T7" fmla="*/ 2 h 2"/>
                </a:gdLst>
                <a:ahLst/>
                <a:cxnLst>
                  <a:cxn ang="0">
                    <a:pos x="T0" y="T1"/>
                  </a:cxn>
                  <a:cxn ang="0">
                    <a:pos x="T2" y="T3"/>
                  </a:cxn>
                  <a:cxn ang="0">
                    <a:pos x="T4" y="T5"/>
                  </a:cxn>
                  <a:cxn ang="0">
                    <a:pos x="T6" y="T7"/>
                  </a:cxn>
                </a:cxnLst>
                <a:rect l="0" t="0" r="r" b="b"/>
                <a:pathLst>
                  <a:path w="1" h="2">
                    <a:moveTo>
                      <a:pt x="0" y="2"/>
                    </a:moveTo>
                    <a:lnTo>
                      <a:pt x="1" y="0"/>
                    </a:lnTo>
                    <a:lnTo>
                      <a:pt x="0" y="1"/>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13" name="Freeform 1504"/>
              <p:cNvSpPr>
                <a:spLocks/>
              </p:cNvSpPr>
              <p:nvPr/>
            </p:nvSpPr>
            <p:spPr bwMode="auto">
              <a:xfrm>
                <a:off x="3950" y="310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14" name="Freeform 1505"/>
              <p:cNvSpPr>
                <a:spLocks/>
              </p:cNvSpPr>
              <p:nvPr/>
            </p:nvSpPr>
            <p:spPr bwMode="auto">
              <a:xfrm>
                <a:off x="3970" y="3119"/>
                <a:ext cx="1"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15" name="Freeform 1506"/>
              <p:cNvSpPr>
                <a:spLocks/>
              </p:cNvSpPr>
              <p:nvPr/>
            </p:nvSpPr>
            <p:spPr bwMode="auto">
              <a:xfrm>
                <a:off x="3973" y="3104"/>
                <a:ext cx="2" cy="4"/>
              </a:xfrm>
              <a:custGeom>
                <a:avLst/>
                <a:gdLst>
                  <a:gd name="T0" fmla="*/ 0 w 3"/>
                  <a:gd name="T1" fmla="*/ 0 h 4"/>
                  <a:gd name="T2" fmla="*/ 3 w 3"/>
                  <a:gd name="T3" fmla="*/ 4 h 4"/>
                  <a:gd name="T4" fmla="*/ 0 w 3"/>
                  <a:gd name="T5" fmla="*/ 0 h 4"/>
                </a:gdLst>
                <a:ahLst/>
                <a:cxnLst>
                  <a:cxn ang="0">
                    <a:pos x="T0" y="T1"/>
                  </a:cxn>
                  <a:cxn ang="0">
                    <a:pos x="T2" y="T3"/>
                  </a:cxn>
                  <a:cxn ang="0">
                    <a:pos x="T4" y="T5"/>
                  </a:cxn>
                </a:cxnLst>
                <a:rect l="0" t="0" r="r" b="b"/>
                <a:pathLst>
                  <a:path w="3" h="4">
                    <a:moveTo>
                      <a:pt x="0" y="0"/>
                    </a:moveTo>
                    <a:cubicBezTo>
                      <a:pt x="3" y="4"/>
                      <a:pt x="3" y="4"/>
                      <a:pt x="3" y="4"/>
                    </a:cubicBezTo>
                    <a:cubicBezTo>
                      <a:pt x="3" y="2"/>
                      <a:pt x="2"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16" name="Freeform 1507"/>
              <p:cNvSpPr>
                <a:spLocks/>
              </p:cNvSpPr>
              <p:nvPr/>
            </p:nvSpPr>
            <p:spPr bwMode="auto">
              <a:xfrm>
                <a:off x="3994" y="3103"/>
                <a:ext cx="1" cy="2"/>
              </a:xfrm>
              <a:custGeom>
                <a:avLst/>
                <a:gdLst>
                  <a:gd name="T0" fmla="*/ 1 w 2"/>
                  <a:gd name="T1" fmla="*/ 3 h 3"/>
                  <a:gd name="T2" fmla="*/ 2 w 2"/>
                  <a:gd name="T3" fmla="*/ 0 h 3"/>
                  <a:gd name="T4" fmla="*/ 1 w 2"/>
                  <a:gd name="T5" fmla="*/ 3 h 3"/>
                </a:gdLst>
                <a:ahLst/>
                <a:cxnLst>
                  <a:cxn ang="0">
                    <a:pos x="T0" y="T1"/>
                  </a:cxn>
                  <a:cxn ang="0">
                    <a:pos x="T2" y="T3"/>
                  </a:cxn>
                  <a:cxn ang="0">
                    <a:pos x="T4" y="T5"/>
                  </a:cxn>
                </a:cxnLst>
                <a:rect l="0" t="0" r="r" b="b"/>
                <a:pathLst>
                  <a:path w="2" h="3">
                    <a:moveTo>
                      <a:pt x="1" y="3"/>
                    </a:moveTo>
                    <a:cubicBezTo>
                      <a:pt x="2" y="3"/>
                      <a:pt x="1" y="1"/>
                      <a:pt x="2" y="0"/>
                    </a:cubicBezTo>
                    <a:cubicBezTo>
                      <a:pt x="0" y="0"/>
                      <a:pt x="0" y="2"/>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17" name="Freeform 1508"/>
              <p:cNvSpPr>
                <a:spLocks/>
              </p:cNvSpPr>
              <p:nvPr/>
            </p:nvSpPr>
            <p:spPr bwMode="auto">
              <a:xfrm>
                <a:off x="3953" y="3106"/>
                <a:ext cx="3" cy="2"/>
              </a:xfrm>
              <a:custGeom>
                <a:avLst/>
                <a:gdLst>
                  <a:gd name="T0" fmla="*/ 3 w 3"/>
                  <a:gd name="T1" fmla="*/ 0 h 2"/>
                  <a:gd name="T2" fmla="*/ 1 w 3"/>
                  <a:gd name="T3" fmla="*/ 1 h 2"/>
                  <a:gd name="T4" fmla="*/ 0 w 3"/>
                  <a:gd name="T5" fmla="*/ 2 h 2"/>
                  <a:gd name="T6" fmla="*/ 3 w 3"/>
                  <a:gd name="T7" fmla="*/ 0 h 2"/>
                </a:gdLst>
                <a:ahLst/>
                <a:cxnLst>
                  <a:cxn ang="0">
                    <a:pos x="T0" y="T1"/>
                  </a:cxn>
                  <a:cxn ang="0">
                    <a:pos x="T2" y="T3"/>
                  </a:cxn>
                  <a:cxn ang="0">
                    <a:pos x="T4" y="T5"/>
                  </a:cxn>
                  <a:cxn ang="0">
                    <a:pos x="T6" y="T7"/>
                  </a:cxn>
                </a:cxnLst>
                <a:rect l="0" t="0" r="r" b="b"/>
                <a:pathLst>
                  <a:path w="3" h="2">
                    <a:moveTo>
                      <a:pt x="3" y="0"/>
                    </a:moveTo>
                    <a:lnTo>
                      <a:pt x="1" y="1"/>
                    </a:lnTo>
                    <a:lnTo>
                      <a:pt x="0" y="2"/>
                    </a:lnTo>
                    <a:lnTo>
                      <a:pt x="3"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18" name="Freeform 1509"/>
              <p:cNvSpPr>
                <a:spLocks/>
              </p:cNvSpPr>
              <p:nvPr/>
            </p:nvSpPr>
            <p:spPr bwMode="auto">
              <a:xfrm>
                <a:off x="3897" y="3106"/>
                <a:ext cx="51" cy="22"/>
              </a:xfrm>
              <a:custGeom>
                <a:avLst/>
                <a:gdLst>
                  <a:gd name="T0" fmla="*/ 4 w 59"/>
                  <a:gd name="T1" fmla="*/ 20 h 25"/>
                  <a:gd name="T2" fmla="*/ 14 w 59"/>
                  <a:gd name="T3" fmla="*/ 23 h 25"/>
                  <a:gd name="T4" fmla="*/ 21 w 59"/>
                  <a:gd name="T5" fmla="*/ 12 h 25"/>
                  <a:gd name="T6" fmla="*/ 20 w 59"/>
                  <a:gd name="T7" fmla="*/ 22 h 25"/>
                  <a:gd name="T8" fmla="*/ 40 w 59"/>
                  <a:gd name="T9" fmla="*/ 15 h 25"/>
                  <a:gd name="T10" fmla="*/ 40 w 59"/>
                  <a:gd name="T11" fmla="*/ 18 h 25"/>
                  <a:gd name="T12" fmla="*/ 48 w 59"/>
                  <a:gd name="T13" fmla="*/ 8 h 25"/>
                  <a:gd name="T14" fmla="*/ 48 w 59"/>
                  <a:gd name="T15" fmla="*/ 19 h 25"/>
                  <a:gd name="T16" fmla="*/ 47 w 59"/>
                  <a:gd name="T17" fmla="*/ 20 h 25"/>
                  <a:gd name="T18" fmla="*/ 57 w 59"/>
                  <a:gd name="T19" fmla="*/ 17 h 25"/>
                  <a:gd name="T20" fmla="*/ 59 w 59"/>
                  <a:gd name="T21" fmla="*/ 10 h 25"/>
                  <a:gd name="T22" fmla="*/ 58 w 59"/>
                  <a:gd name="T23" fmla="*/ 5 h 25"/>
                  <a:gd name="T24" fmla="*/ 51 w 59"/>
                  <a:gd name="T25" fmla="*/ 9 h 25"/>
                  <a:gd name="T26" fmla="*/ 51 w 59"/>
                  <a:gd name="T27" fmla="*/ 5 h 25"/>
                  <a:gd name="T28" fmla="*/ 48 w 59"/>
                  <a:gd name="T29" fmla="*/ 8 h 25"/>
                  <a:gd name="T30" fmla="*/ 47 w 59"/>
                  <a:gd name="T31" fmla="*/ 4 h 25"/>
                  <a:gd name="T32" fmla="*/ 42 w 59"/>
                  <a:gd name="T33" fmla="*/ 8 h 25"/>
                  <a:gd name="T34" fmla="*/ 43 w 59"/>
                  <a:gd name="T35" fmla="*/ 6 h 25"/>
                  <a:gd name="T36" fmla="*/ 39 w 59"/>
                  <a:gd name="T37" fmla="*/ 11 h 25"/>
                  <a:gd name="T38" fmla="*/ 37 w 59"/>
                  <a:gd name="T39" fmla="*/ 6 h 25"/>
                  <a:gd name="T40" fmla="*/ 38 w 59"/>
                  <a:gd name="T41" fmla="*/ 10 h 25"/>
                  <a:gd name="T42" fmla="*/ 25 w 59"/>
                  <a:gd name="T43" fmla="*/ 5 h 25"/>
                  <a:gd name="T44" fmla="*/ 24 w 59"/>
                  <a:gd name="T45" fmla="*/ 8 h 25"/>
                  <a:gd name="T46" fmla="*/ 30 w 59"/>
                  <a:gd name="T47" fmla="*/ 5 h 25"/>
                  <a:gd name="T48" fmla="*/ 29 w 59"/>
                  <a:gd name="T49" fmla="*/ 15 h 25"/>
                  <a:gd name="T50" fmla="*/ 21 w 59"/>
                  <a:gd name="T51" fmla="*/ 7 h 25"/>
                  <a:gd name="T52" fmla="*/ 12 w 59"/>
                  <a:gd name="T53" fmla="*/ 9 h 25"/>
                  <a:gd name="T54" fmla="*/ 12 w 59"/>
                  <a:gd name="T55" fmla="*/ 7 h 25"/>
                  <a:gd name="T56" fmla="*/ 6 w 59"/>
                  <a:gd name="T57" fmla="*/ 11 h 25"/>
                  <a:gd name="T58" fmla="*/ 8 w 59"/>
                  <a:gd name="T59" fmla="*/ 12 h 25"/>
                  <a:gd name="T60" fmla="*/ 6 w 59"/>
                  <a:gd name="T61" fmla="*/ 15 h 25"/>
                  <a:gd name="T62" fmla="*/ 5 w 59"/>
                  <a:gd name="T63" fmla="*/ 13 h 25"/>
                  <a:gd name="T64" fmla="*/ 0 w 59"/>
                  <a:gd name="T65" fmla="*/ 19 h 25"/>
                  <a:gd name="T66" fmla="*/ 6 w 59"/>
                  <a:gd name="T67" fmla="*/ 15 h 25"/>
                  <a:gd name="T68" fmla="*/ 4 w 59"/>
                  <a:gd name="T69" fmla="*/ 2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25">
                    <a:moveTo>
                      <a:pt x="4" y="20"/>
                    </a:moveTo>
                    <a:cubicBezTo>
                      <a:pt x="7" y="25"/>
                      <a:pt x="11" y="22"/>
                      <a:pt x="14" y="23"/>
                    </a:cubicBezTo>
                    <a:cubicBezTo>
                      <a:pt x="21" y="20"/>
                      <a:pt x="15" y="13"/>
                      <a:pt x="21" y="12"/>
                    </a:cubicBezTo>
                    <a:cubicBezTo>
                      <a:pt x="20" y="22"/>
                      <a:pt x="20" y="22"/>
                      <a:pt x="20" y="22"/>
                    </a:cubicBezTo>
                    <a:cubicBezTo>
                      <a:pt x="26" y="21"/>
                      <a:pt x="35" y="23"/>
                      <a:pt x="40" y="15"/>
                    </a:cubicBezTo>
                    <a:cubicBezTo>
                      <a:pt x="41" y="16"/>
                      <a:pt x="42" y="17"/>
                      <a:pt x="40" y="18"/>
                    </a:cubicBezTo>
                    <a:cubicBezTo>
                      <a:pt x="44" y="18"/>
                      <a:pt x="42" y="5"/>
                      <a:pt x="48" y="8"/>
                    </a:cubicBezTo>
                    <a:cubicBezTo>
                      <a:pt x="43" y="14"/>
                      <a:pt x="49" y="14"/>
                      <a:pt x="48" y="19"/>
                    </a:cubicBezTo>
                    <a:cubicBezTo>
                      <a:pt x="47" y="20"/>
                      <a:pt x="47" y="20"/>
                      <a:pt x="47" y="20"/>
                    </a:cubicBezTo>
                    <a:cubicBezTo>
                      <a:pt x="51" y="19"/>
                      <a:pt x="55" y="16"/>
                      <a:pt x="57" y="17"/>
                    </a:cubicBezTo>
                    <a:cubicBezTo>
                      <a:pt x="58" y="14"/>
                      <a:pt x="56" y="11"/>
                      <a:pt x="59" y="10"/>
                    </a:cubicBezTo>
                    <a:cubicBezTo>
                      <a:pt x="57" y="10"/>
                      <a:pt x="58" y="7"/>
                      <a:pt x="58" y="5"/>
                    </a:cubicBezTo>
                    <a:cubicBezTo>
                      <a:pt x="55" y="7"/>
                      <a:pt x="53" y="6"/>
                      <a:pt x="51" y="9"/>
                    </a:cubicBezTo>
                    <a:cubicBezTo>
                      <a:pt x="49" y="6"/>
                      <a:pt x="52" y="8"/>
                      <a:pt x="51" y="5"/>
                    </a:cubicBezTo>
                    <a:cubicBezTo>
                      <a:pt x="48" y="8"/>
                      <a:pt x="48" y="8"/>
                      <a:pt x="48" y="8"/>
                    </a:cubicBezTo>
                    <a:cubicBezTo>
                      <a:pt x="46" y="7"/>
                      <a:pt x="50" y="5"/>
                      <a:pt x="47" y="4"/>
                    </a:cubicBezTo>
                    <a:cubicBezTo>
                      <a:pt x="47" y="6"/>
                      <a:pt x="44" y="8"/>
                      <a:pt x="42" y="8"/>
                    </a:cubicBezTo>
                    <a:cubicBezTo>
                      <a:pt x="43" y="6"/>
                      <a:pt x="43" y="6"/>
                      <a:pt x="43" y="6"/>
                    </a:cubicBezTo>
                    <a:cubicBezTo>
                      <a:pt x="41" y="8"/>
                      <a:pt x="39" y="6"/>
                      <a:pt x="39" y="11"/>
                    </a:cubicBezTo>
                    <a:cubicBezTo>
                      <a:pt x="37" y="6"/>
                      <a:pt x="37" y="6"/>
                      <a:pt x="37" y="6"/>
                    </a:cubicBezTo>
                    <a:cubicBezTo>
                      <a:pt x="38" y="10"/>
                      <a:pt x="38" y="10"/>
                      <a:pt x="38" y="10"/>
                    </a:cubicBezTo>
                    <a:cubicBezTo>
                      <a:pt x="33" y="8"/>
                      <a:pt x="31" y="0"/>
                      <a:pt x="25" y="5"/>
                    </a:cubicBezTo>
                    <a:cubicBezTo>
                      <a:pt x="26" y="6"/>
                      <a:pt x="25" y="8"/>
                      <a:pt x="24" y="8"/>
                    </a:cubicBezTo>
                    <a:cubicBezTo>
                      <a:pt x="27" y="11"/>
                      <a:pt x="27" y="6"/>
                      <a:pt x="30" y="5"/>
                    </a:cubicBezTo>
                    <a:cubicBezTo>
                      <a:pt x="30" y="8"/>
                      <a:pt x="26" y="13"/>
                      <a:pt x="29" y="15"/>
                    </a:cubicBezTo>
                    <a:cubicBezTo>
                      <a:pt x="26" y="11"/>
                      <a:pt x="23" y="15"/>
                      <a:pt x="21" y="7"/>
                    </a:cubicBezTo>
                    <a:cubicBezTo>
                      <a:pt x="18" y="6"/>
                      <a:pt x="16" y="11"/>
                      <a:pt x="12" y="9"/>
                    </a:cubicBezTo>
                    <a:cubicBezTo>
                      <a:pt x="12" y="7"/>
                      <a:pt x="12" y="7"/>
                      <a:pt x="12" y="7"/>
                    </a:cubicBezTo>
                    <a:cubicBezTo>
                      <a:pt x="12" y="13"/>
                      <a:pt x="9" y="5"/>
                      <a:pt x="6" y="11"/>
                    </a:cubicBezTo>
                    <a:cubicBezTo>
                      <a:pt x="8" y="12"/>
                      <a:pt x="8" y="12"/>
                      <a:pt x="8" y="12"/>
                    </a:cubicBezTo>
                    <a:cubicBezTo>
                      <a:pt x="8" y="14"/>
                      <a:pt x="7" y="14"/>
                      <a:pt x="6" y="15"/>
                    </a:cubicBezTo>
                    <a:cubicBezTo>
                      <a:pt x="6" y="14"/>
                      <a:pt x="6" y="14"/>
                      <a:pt x="5" y="13"/>
                    </a:cubicBezTo>
                    <a:cubicBezTo>
                      <a:pt x="5" y="17"/>
                      <a:pt x="1" y="18"/>
                      <a:pt x="0" y="19"/>
                    </a:cubicBezTo>
                    <a:cubicBezTo>
                      <a:pt x="2" y="20"/>
                      <a:pt x="4" y="16"/>
                      <a:pt x="6" y="15"/>
                    </a:cubicBezTo>
                    <a:cubicBezTo>
                      <a:pt x="5" y="17"/>
                      <a:pt x="6" y="21"/>
                      <a:pt x="4" y="2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19" name="Freeform 1510"/>
              <p:cNvSpPr>
                <a:spLocks/>
              </p:cNvSpPr>
              <p:nvPr/>
            </p:nvSpPr>
            <p:spPr bwMode="auto">
              <a:xfrm>
                <a:off x="3934" y="3109"/>
                <a:ext cx="1" cy="2"/>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2"/>
                      <a:pt x="0" y="2"/>
                      <a:pt x="0" y="2"/>
                    </a:cubicBezTo>
                    <a:cubicBezTo>
                      <a:pt x="0" y="2"/>
                      <a:pt x="1" y="2"/>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20" name="Freeform 1511"/>
              <p:cNvSpPr>
                <a:spLocks/>
              </p:cNvSpPr>
              <p:nvPr/>
            </p:nvSpPr>
            <p:spPr bwMode="auto">
              <a:xfrm>
                <a:off x="3856" y="3105"/>
                <a:ext cx="39" cy="26"/>
              </a:xfrm>
              <a:custGeom>
                <a:avLst/>
                <a:gdLst>
                  <a:gd name="T0" fmla="*/ 33 w 45"/>
                  <a:gd name="T1" fmla="*/ 14 h 30"/>
                  <a:gd name="T2" fmla="*/ 31 w 45"/>
                  <a:gd name="T3" fmla="*/ 9 h 30"/>
                  <a:gd name="T4" fmla="*/ 32 w 45"/>
                  <a:gd name="T5" fmla="*/ 19 h 30"/>
                  <a:gd name="T6" fmla="*/ 27 w 45"/>
                  <a:gd name="T7" fmla="*/ 21 h 30"/>
                  <a:gd name="T8" fmla="*/ 27 w 45"/>
                  <a:gd name="T9" fmla="*/ 12 h 30"/>
                  <a:gd name="T10" fmla="*/ 22 w 45"/>
                  <a:gd name="T11" fmla="*/ 11 h 30"/>
                  <a:gd name="T12" fmla="*/ 22 w 45"/>
                  <a:gd name="T13" fmla="*/ 17 h 30"/>
                  <a:gd name="T14" fmla="*/ 17 w 45"/>
                  <a:gd name="T15" fmla="*/ 20 h 30"/>
                  <a:gd name="T16" fmla="*/ 19 w 45"/>
                  <a:gd name="T17" fmla="*/ 18 h 30"/>
                  <a:gd name="T18" fmla="*/ 16 w 45"/>
                  <a:gd name="T19" fmla="*/ 12 h 30"/>
                  <a:gd name="T20" fmla="*/ 4 w 45"/>
                  <a:gd name="T21" fmla="*/ 28 h 30"/>
                  <a:gd name="T22" fmla="*/ 8 w 45"/>
                  <a:gd name="T23" fmla="*/ 27 h 30"/>
                  <a:gd name="T24" fmla="*/ 8 w 45"/>
                  <a:gd name="T25" fmla="*/ 20 h 30"/>
                  <a:gd name="T26" fmla="*/ 12 w 45"/>
                  <a:gd name="T27" fmla="*/ 22 h 30"/>
                  <a:gd name="T28" fmla="*/ 9 w 45"/>
                  <a:gd name="T29" fmla="*/ 26 h 30"/>
                  <a:gd name="T30" fmla="*/ 40 w 45"/>
                  <a:gd name="T31" fmla="*/ 24 h 30"/>
                  <a:gd name="T32" fmla="*/ 35 w 45"/>
                  <a:gd name="T33" fmla="*/ 24 h 30"/>
                  <a:gd name="T34" fmla="*/ 39 w 45"/>
                  <a:gd name="T35" fmla="*/ 20 h 30"/>
                  <a:gd name="T36" fmla="*/ 37 w 45"/>
                  <a:gd name="T37" fmla="*/ 13 h 30"/>
                  <a:gd name="T38" fmla="*/ 39 w 45"/>
                  <a:gd name="T39" fmla="*/ 15 h 30"/>
                  <a:gd name="T40" fmla="*/ 39 w 45"/>
                  <a:gd name="T41" fmla="*/ 8 h 30"/>
                  <a:gd name="T42" fmla="*/ 45 w 45"/>
                  <a:gd name="T43" fmla="*/ 5 h 30"/>
                  <a:gd name="T44" fmla="*/ 34 w 45"/>
                  <a:gd name="T45" fmla="*/ 5 h 30"/>
                  <a:gd name="T46" fmla="*/ 33 w 45"/>
                  <a:gd name="T47" fmla="*/ 1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 h="30">
                    <a:moveTo>
                      <a:pt x="33" y="14"/>
                    </a:moveTo>
                    <a:cubicBezTo>
                      <a:pt x="31" y="14"/>
                      <a:pt x="34" y="11"/>
                      <a:pt x="31" y="9"/>
                    </a:cubicBezTo>
                    <a:cubicBezTo>
                      <a:pt x="29" y="12"/>
                      <a:pt x="34" y="15"/>
                      <a:pt x="32" y="19"/>
                    </a:cubicBezTo>
                    <a:cubicBezTo>
                      <a:pt x="30" y="17"/>
                      <a:pt x="28" y="21"/>
                      <a:pt x="27" y="21"/>
                    </a:cubicBezTo>
                    <a:cubicBezTo>
                      <a:pt x="28" y="19"/>
                      <a:pt x="27" y="13"/>
                      <a:pt x="27" y="12"/>
                    </a:cubicBezTo>
                    <a:cubicBezTo>
                      <a:pt x="26" y="14"/>
                      <a:pt x="24" y="11"/>
                      <a:pt x="22" y="11"/>
                    </a:cubicBezTo>
                    <a:cubicBezTo>
                      <a:pt x="26" y="14"/>
                      <a:pt x="19" y="13"/>
                      <a:pt x="22" y="17"/>
                    </a:cubicBezTo>
                    <a:cubicBezTo>
                      <a:pt x="22" y="20"/>
                      <a:pt x="19" y="23"/>
                      <a:pt x="17" y="20"/>
                    </a:cubicBezTo>
                    <a:cubicBezTo>
                      <a:pt x="17" y="18"/>
                      <a:pt x="18" y="18"/>
                      <a:pt x="19" y="18"/>
                    </a:cubicBezTo>
                    <a:cubicBezTo>
                      <a:pt x="20" y="14"/>
                      <a:pt x="17" y="16"/>
                      <a:pt x="16" y="12"/>
                    </a:cubicBezTo>
                    <a:cubicBezTo>
                      <a:pt x="12" y="18"/>
                      <a:pt x="0" y="19"/>
                      <a:pt x="4" y="28"/>
                    </a:cubicBezTo>
                    <a:cubicBezTo>
                      <a:pt x="5" y="30"/>
                      <a:pt x="6" y="28"/>
                      <a:pt x="8" y="27"/>
                    </a:cubicBezTo>
                    <a:cubicBezTo>
                      <a:pt x="4" y="25"/>
                      <a:pt x="7" y="22"/>
                      <a:pt x="8" y="20"/>
                    </a:cubicBezTo>
                    <a:cubicBezTo>
                      <a:pt x="9" y="22"/>
                      <a:pt x="12" y="18"/>
                      <a:pt x="12" y="22"/>
                    </a:cubicBezTo>
                    <a:cubicBezTo>
                      <a:pt x="9" y="26"/>
                      <a:pt x="9" y="26"/>
                      <a:pt x="9" y="26"/>
                    </a:cubicBezTo>
                    <a:cubicBezTo>
                      <a:pt x="18" y="27"/>
                      <a:pt x="30" y="26"/>
                      <a:pt x="40" y="24"/>
                    </a:cubicBezTo>
                    <a:cubicBezTo>
                      <a:pt x="35" y="24"/>
                      <a:pt x="35" y="24"/>
                      <a:pt x="35" y="24"/>
                    </a:cubicBezTo>
                    <a:cubicBezTo>
                      <a:pt x="36" y="21"/>
                      <a:pt x="38" y="21"/>
                      <a:pt x="39" y="20"/>
                    </a:cubicBezTo>
                    <a:cubicBezTo>
                      <a:pt x="37" y="13"/>
                      <a:pt x="37" y="13"/>
                      <a:pt x="37" y="13"/>
                    </a:cubicBezTo>
                    <a:cubicBezTo>
                      <a:pt x="38" y="14"/>
                      <a:pt x="39" y="13"/>
                      <a:pt x="39" y="15"/>
                    </a:cubicBezTo>
                    <a:cubicBezTo>
                      <a:pt x="41" y="12"/>
                      <a:pt x="40" y="11"/>
                      <a:pt x="39" y="8"/>
                    </a:cubicBezTo>
                    <a:cubicBezTo>
                      <a:pt x="42" y="7"/>
                      <a:pt x="43" y="10"/>
                      <a:pt x="45" y="5"/>
                    </a:cubicBezTo>
                    <a:cubicBezTo>
                      <a:pt x="40" y="0"/>
                      <a:pt x="41" y="10"/>
                      <a:pt x="34" y="5"/>
                    </a:cubicBezTo>
                    <a:lnTo>
                      <a:pt x="33" y="1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21" name="Freeform 1512"/>
              <p:cNvSpPr>
                <a:spLocks/>
              </p:cNvSpPr>
              <p:nvPr/>
            </p:nvSpPr>
            <p:spPr bwMode="auto">
              <a:xfrm>
                <a:off x="3894" y="3114"/>
                <a:ext cx="1" cy="3"/>
              </a:xfrm>
              <a:custGeom>
                <a:avLst/>
                <a:gdLst>
                  <a:gd name="T0" fmla="*/ 1 w 1"/>
                  <a:gd name="T1" fmla="*/ 0 h 3"/>
                  <a:gd name="T2" fmla="*/ 0 w 1"/>
                  <a:gd name="T3" fmla="*/ 3 h 3"/>
                  <a:gd name="T4" fmla="*/ 1 w 1"/>
                  <a:gd name="T5" fmla="*/ 1 h 3"/>
                  <a:gd name="T6" fmla="*/ 1 w 1"/>
                  <a:gd name="T7" fmla="*/ 0 h 3"/>
                </a:gdLst>
                <a:ahLst/>
                <a:cxnLst>
                  <a:cxn ang="0">
                    <a:pos x="T0" y="T1"/>
                  </a:cxn>
                  <a:cxn ang="0">
                    <a:pos x="T2" y="T3"/>
                  </a:cxn>
                  <a:cxn ang="0">
                    <a:pos x="T4" y="T5"/>
                  </a:cxn>
                  <a:cxn ang="0">
                    <a:pos x="T6" y="T7"/>
                  </a:cxn>
                </a:cxnLst>
                <a:rect l="0" t="0" r="r" b="b"/>
                <a:pathLst>
                  <a:path w="1" h="3">
                    <a:moveTo>
                      <a:pt x="1" y="0"/>
                    </a:moveTo>
                    <a:lnTo>
                      <a:pt x="0" y="3"/>
                    </a:lnTo>
                    <a:lnTo>
                      <a:pt x="1"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22" name="Freeform 1513"/>
              <p:cNvSpPr>
                <a:spLocks/>
              </p:cNvSpPr>
              <p:nvPr/>
            </p:nvSpPr>
            <p:spPr bwMode="auto">
              <a:xfrm>
                <a:off x="3892" y="3123"/>
                <a:ext cx="2" cy="4"/>
              </a:xfrm>
              <a:custGeom>
                <a:avLst/>
                <a:gdLst>
                  <a:gd name="T0" fmla="*/ 2 w 3"/>
                  <a:gd name="T1" fmla="*/ 4 h 4"/>
                  <a:gd name="T2" fmla="*/ 3 w 3"/>
                  <a:gd name="T3" fmla="*/ 0 h 4"/>
                  <a:gd name="T4" fmla="*/ 2 w 3"/>
                  <a:gd name="T5" fmla="*/ 4 h 4"/>
                </a:gdLst>
                <a:ahLst/>
                <a:cxnLst>
                  <a:cxn ang="0">
                    <a:pos x="T0" y="T1"/>
                  </a:cxn>
                  <a:cxn ang="0">
                    <a:pos x="T2" y="T3"/>
                  </a:cxn>
                  <a:cxn ang="0">
                    <a:pos x="T4" y="T5"/>
                  </a:cxn>
                </a:cxnLst>
                <a:rect l="0" t="0" r="r" b="b"/>
                <a:pathLst>
                  <a:path w="3" h="4">
                    <a:moveTo>
                      <a:pt x="2" y="4"/>
                    </a:moveTo>
                    <a:cubicBezTo>
                      <a:pt x="3" y="0"/>
                      <a:pt x="3" y="0"/>
                      <a:pt x="3" y="0"/>
                    </a:cubicBezTo>
                    <a:cubicBezTo>
                      <a:pt x="0" y="0"/>
                      <a:pt x="0" y="2"/>
                      <a:pt x="2"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23" name="Freeform 1514"/>
              <p:cNvSpPr>
                <a:spLocks/>
              </p:cNvSpPr>
              <p:nvPr/>
            </p:nvSpPr>
            <p:spPr bwMode="auto">
              <a:xfrm>
                <a:off x="3864" y="3115"/>
                <a:ext cx="3" cy="2"/>
              </a:xfrm>
              <a:custGeom>
                <a:avLst/>
                <a:gdLst>
                  <a:gd name="T0" fmla="*/ 3 w 3"/>
                  <a:gd name="T1" fmla="*/ 0 h 2"/>
                  <a:gd name="T2" fmla="*/ 0 w 3"/>
                  <a:gd name="T3" fmla="*/ 1 h 2"/>
                  <a:gd name="T4" fmla="*/ 2 w 3"/>
                  <a:gd name="T5" fmla="*/ 2 h 2"/>
                  <a:gd name="T6" fmla="*/ 3 w 3"/>
                  <a:gd name="T7" fmla="*/ 0 h 2"/>
                </a:gdLst>
                <a:ahLst/>
                <a:cxnLst>
                  <a:cxn ang="0">
                    <a:pos x="T0" y="T1"/>
                  </a:cxn>
                  <a:cxn ang="0">
                    <a:pos x="T2" y="T3"/>
                  </a:cxn>
                  <a:cxn ang="0">
                    <a:pos x="T4" y="T5"/>
                  </a:cxn>
                  <a:cxn ang="0">
                    <a:pos x="T6" y="T7"/>
                  </a:cxn>
                </a:cxnLst>
                <a:rect l="0" t="0" r="r" b="b"/>
                <a:pathLst>
                  <a:path w="3" h="2">
                    <a:moveTo>
                      <a:pt x="3" y="0"/>
                    </a:moveTo>
                    <a:cubicBezTo>
                      <a:pt x="0" y="1"/>
                      <a:pt x="0" y="1"/>
                      <a:pt x="0" y="1"/>
                    </a:cubicBezTo>
                    <a:cubicBezTo>
                      <a:pt x="2" y="2"/>
                      <a:pt x="2" y="2"/>
                      <a:pt x="2" y="2"/>
                    </a:cubicBezTo>
                    <a:cubicBezTo>
                      <a:pt x="2" y="1"/>
                      <a:pt x="3" y="0"/>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24" name="Freeform 1515"/>
              <p:cNvSpPr>
                <a:spLocks/>
              </p:cNvSpPr>
              <p:nvPr/>
            </p:nvSpPr>
            <p:spPr bwMode="auto">
              <a:xfrm>
                <a:off x="3849" y="3119"/>
                <a:ext cx="11" cy="12"/>
              </a:xfrm>
              <a:custGeom>
                <a:avLst/>
                <a:gdLst>
                  <a:gd name="T0" fmla="*/ 0 w 13"/>
                  <a:gd name="T1" fmla="*/ 14 h 14"/>
                  <a:gd name="T2" fmla="*/ 11 w 13"/>
                  <a:gd name="T3" fmla="*/ 13 h 14"/>
                  <a:gd name="T4" fmla="*/ 10 w 13"/>
                  <a:gd name="T5" fmla="*/ 1 h 14"/>
                  <a:gd name="T6" fmla="*/ 6 w 13"/>
                  <a:gd name="T7" fmla="*/ 9 h 14"/>
                  <a:gd name="T8" fmla="*/ 0 w 13"/>
                  <a:gd name="T9" fmla="*/ 9 h 14"/>
                  <a:gd name="T10" fmla="*/ 0 w 13"/>
                  <a:gd name="T11" fmla="*/ 14 h 14"/>
                </a:gdLst>
                <a:ahLst/>
                <a:cxnLst>
                  <a:cxn ang="0">
                    <a:pos x="T0" y="T1"/>
                  </a:cxn>
                  <a:cxn ang="0">
                    <a:pos x="T2" y="T3"/>
                  </a:cxn>
                  <a:cxn ang="0">
                    <a:pos x="T4" y="T5"/>
                  </a:cxn>
                  <a:cxn ang="0">
                    <a:pos x="T6" y="T7"/>
                  </a:cxn>
                  <a:cxn ang="0">
                    <a:pos x="T8" y="T9"/>
                  </a:cxn>
                  <a:cxn ang="0">
                    <a:pos x="T10" y="T11"/>
                  </a:cxn>
                </a:cxnLst>
                <a:rect l="0" t="0" r="r" b="b"/>
                <a:pathLst>
                  <a:path w="13" h="14">
                    <a:moveTo>
                      <a:pt x="0" y="14"/>
                    </a:moveTo>
                    <a:cubicBezTo>
                      <a:pt x="4" y="13"/>
                      <a:pt x="6" y="10"/>
                      <a:pt x="11" y="13"/>
                    </a:cubicBezTo>
                    <a:cubicBezTo>
                      <a:pt x="13" y="9"/>
                      <a:pt x="10" y="5"/>
                      <a:pt x="10" y="1"/>
                    </a:cubicBezTo>
                    <a:cubicBezTo>
                      <a:pt x="8" y="0"/>
                      <a:pt x="9" y="8"/>
                      <a:pt x="6" y="9"/>
                    </a:cubicBezTo>
                    <a:cubicBezTo>
                      <a:pt x="5" y="5"/>
                      <a:pt x="2" y="10"/>
                      <a:pt x="0" y="9"/>
                    </a:cubicBezTo>
                    <a:cubicBezTo>
                      <a:pt x="0" y="11"/>
                      <a:pt x="0" y="13"/>
                      <a:pt x="0" y="1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25" name="Freeform 1516"/>
              <p:cNvSpPr>
                <a:spLocks/>
              </p:cNvSpPr>
              <p:nvPr/>
            </p:nvSpPr>
            <p:spPr bwMode="auto">
              <a:xfrm>
                <a:off x="3756" y="3110"/>
                <a:ext cx="96" cy="25"/>
              </a:xfrm>
              <a:custGeom>
                <a:avLst/>
                <a:gdLst>
                  <a:gd name="T0" fmla="*/ 91 w 111"/>
                  <a:gd name="T1" fmla="*/ 11 h 29"/>
                  <a:gd name="T2" fmla="*/ 85 w 111"/>
                  <a:gd name="T3" fmla="*/ 12 h 29"/>
                  <a:gd name="T4" fmla="*/ 88 w 111"/>
                  <a:gd name="T5" fmla="*/ 9 h 29"/>
                  <a:gd name="T6" fmla="*/ 83 w 111"/>
                  <a:gd name="T7" fmla="*/ 7 h 29"/>
                  <a:gd name="T8" fmla="*/ 83 w 111"/>
                  <a:gd name="T9" fmla="*/ 9 h 29"/>
                  <a:gd name="T10" fmla="*/ 73 w 111"/>
                  <a:gd name="T11" fmla="*/ 11 h 29"/>
                  <a:gd name="T12" fmla="*/ 72 w 111"/>
                  <a:gd name="T13" fmla="*/ 16 h 29"/>
                  <a:gd name="T14" fmla="*/ 64 w 111"/>
                  <a:gd name="T15" fmla="*/ 9 h 29"/>
                  <a:gd name="T16" fmla="*/ 67 w 111"/>
                  <a:gd name="T17" fmla="*/ 20 h 29"/>
                  <a:gd name="T18" fmla="*/ 55 w 111"/>
                  <a:gd name="T19" fmla="*/ 17 h 29"/>
                  <a:gd name="T20" fmla="*/ 57 w 111"/>
                  <a:gd name="T21" fmla="*/ 16 h 29"/>
                  <a:gd name="T22" fmla="*/ 51 w 111"/>
                  <a:gd name="T23" fmla="*/ 16 h 29"/>
                  <a:gd name="T24" fmla="*/ 51 w 111"/>
                  <a:gd name="T25" fmla="*/ 11 h 29"/>
                  <a:gd name="T26" fmla="*/ 42 w 111"/>
                  <a:gd name="T27" fmla="*/ 12 h 29"/>
                  <a:gd name="T28" fmla="*/ 43 w 111"/>
                  <a:gd name="T29" fmla="*/ 9 h 29"/>
                  <a:gd name="T30" fmla="*/ 26 w 111"/>
                  <a:gd name="T31" fmla="*/ 14 h 29"/>
                  <a:gd name="T32" fmla="*/ 23 w 111"/>
                  <a:gd name="T33" fmla="*/ 11 h 29"/>
                  <a:gd name="T34" fmla="*/ 25 w 111"/>
                  <a:gd name="T35" fmla="*/ 21 h 29"/>
                  <a:gd name="T36" fmla="*/ 18 w 111"/>
                  <a:gd name="T37" fmla="*/ 21 h 29"/>
                  <a:gd name="T38" fmla="*/ 19 w 111"/>
                  <a:gd name="T39" fmla="*/ 14 h 29"/>
                  <a:gd name="T40" fmla="*/ 15 w 111"/>
                  <a:gd name="T41" fmla="*/ 17 h 29"/>
                  <a:gd name="T42" fmla="*/ 12 w 111"/>
                  <a:gd name="T43" fmla="*/ 12 h 29"/>
                  <a:gd name="T44" fmla="*/ 5 w 111"/>
                  <a:gd name="T45" fmla="*/ 21 h 29"/>
                  <a:gd name="T46" fmla="*/ 1 w 111"/>
                  <a:gd name="T47" fmla="*/ 20 h 29"/>
                  <a:gd name="T48" fmla="*/ 5 w 111"/>
                  <a:gd name="T49" fmla="*/ 29 h 29"/>
                  <a:gd name="T50" fmla="*/ 29 w 111"/>
                  <a:gd name="T51" fmla="*/ 25 h 29"/>
                  <a:gd name="T52" fmla="*/ 35 w 111"/>
                  <a:gd name="T53" fmla="*/ 20 h 29"/>
                  <a:gd name="T54" fmla="*/ 37 w 111"/>
                  <a:gd name="T55" fmla="*/ 26 h 29"/>
                  <a:gd name="T56" fmla="*/ 36 w 111"/>
                  <a:gd name="T57" fmla="*/ 20 h 29"/>
                  <a:gd name="T58" fmla="*/ 40 w 111"/>
                  <a:gd name="T59" fmla="*/ 25 h 29"/>
                  <a:gd name="T60" fmla="*/ 42 w 111"/>
                  <a:gd name="T61" fmla="*/ 19 h 29"/>
                  <a:gd name="T62" fmla="*/ 45 w 111"/>
                  <a:gd name="T63" fmla="*/ 26 h 29"/>
                  <a:gd name="T64" fmla="*/ 84 w 111"/>
                  <a:gd name="T65" fmla="*/ 21 h 29"/>
                  <a:gd name="T66" fmla="*/ 83 w 111"/>
                  <a:gd name="T67" fmla="*/ 16 h 29"/>
                  <a:gd name="T68" fmla="*/ 98 w 111"/>
                  <a:gd name="T69" fmla="*/ 15 h 29"/>
                  <a:gd name="T70" fmla="*/ 100 w 111"/>
                  <a:gd name="T71" fmla="*/ 11 h 29"/>
                  <a:gd name="T72" fmla="*/ 100 w 111"/>
                  <a:gd name="T73" fmla="*/ 21 h 29"/>
                  <a:gd name="T74" fmla="*/ 105 w 111"/>
                  <a:gd name="T75" fmla="*/ 20 h 29"/>
                  <a:gd name="T76" fmla="*/ 102 w 111"/>
                  <a:gd name="T77" fmla="*/ 18 h 29"/>
                  <a:gd name="T78" fmla="*/ 107 w 111"/>
                  <a:gd name="T79" fmla="*/ 19 h 29"/>
                  <a:gd name="T80" fmla="*/ 103 w 111"/>
                  <a:gd name="T81" fmla="*/ 8 h 29"/>
                  <a:gd name="T82" fmla="*/ 90 w 111"/>
                  <a:gd name="T83" fmla="*/ 4 h 29"/>
                  <a:gd name="T84" fmla="*/ 91 w 111"/>
                  <a:gd name="T85" fmla="*/ 1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1" h="29">
                    <a:moveTo>
                      <a:pt x="91" y="11"/>
                    </a:moveTo>
                    <a:cubicBezTo>
                      <a:pt x="89" y="11"/>
                      <a:pt x="87" y="14"/>
                      <a:pt x="85" y="12"/>
                    </a:cubicBezTo>
                    <a:cubicBezTo>
                      <a:pt x="85" y="10"/>
                      <a:pt x="86" y="9"/>
                      <a:pt x="88" y="9"/>
                    </a:cubicBezTo>
                    <a:cubicBezTo>
                      <a:pt x="86" y="4"/>
                      <a:pt x="85" y="10"/>
                      <a:pt x="83" y="7"/>
                    </a:cubicBezTo>
                    <a:cubicBezTo>
                      <a:pt x="83" y="7"/>
                      <a:pt x="84" y="8"/>
                      <a:pt x="83" y="9"/>
                    </a:cubicBezTo>
                    <a:cubicBezTo>
                      <a:pt x="78" y="8"/>
                      <a:pt x="81" y="14"/>
                      <a:pt x="73" y="11"/>
                    </a:cubicBezTo>
                    <a:cubicBezTo>
                      <a:pt x="72" y="13"/>
                      <a:pt x="71" y="13"/>
                      <a:pt x="72" y="16"/>
                    </a:cubicBezTo>
                    <a:cubicBezTo>
                      <a:pt x="67" y="12"/>
                      <a:pt x="69" y="12"/>
                      <a:pt x="64" y="9"/>
                    </a:cubicBezTo>
                    <a:cubicBezTo>
                      <a:pt x="65" y="11"/>
                      <a:pt x="67" y="15"/>
                      <a:pt x="67" y="20"/>
                    </a:cubicBezTo>
                    <a:cubicBezTo>
                      <a:pt x="60" y="14"/>
                      <a:pt x="60" y="21"/>
                      <a:pt x="55" y="17"/>
                    </a:cubicBezTo>
                    <a:cubicBezTo>
                      <a:pt x="56" y="16"/>
                      <a:pt x="56" y="15"/>
                      <a:pt x="57" y="16"/>
                    </a:cubicBezTo>
                    <a:cubicBezTo>
                      <a:pt x="56" y="10"/>
                      <a:pt x="54" y="17"/>
                      <a:pt x="51" y="16"/>
                    </a:cubicBezTo>
                    <a:cubicBezTo>
                      <a:pt x="51" y="11"/>
                      <a:pt x="51" y="11"/>
                      <a:pt x="51" y="11"/>
                    </a:cubicBezTo>
                    <a:cubicBezTo>
                      <a:pt x="49" y="12"/>
                      <a:pt x="45" y="15"/>
                      <a:pt x="42" y="12"/>
                    </a:cubicBezTo>
                    <a:cubicBezTo>
                      <a:pt x="43" y="9"/>
                      <a:pt x="43" y="9"/>
                      <a:pt x="43" y="9"/>
                    </a:cubicBezTo>
                    <a:cubicBezTo>
                      <a:pt x="37" y="13"/>
                      <a:pt x="30" y="12"/>
                      <a:pt x="26" y="14"/>
                    </a:cubicBezTo>
                    <a:cubicBezTo>
                      <a:pt x="23" y="11"/>
                      <a:pt x="23" y="11"/>
                      <a:pt x="23" y="11"/>
                    </a:cubicBezTo>
                    <a:cubicBezTo>
                      <a:pt x="16" y="16"/>
                      <a:pt x="30" y="13"/>
                      <a:pt x="25" y="21"/>
                    </a:cubicBezTo>
                    <a:cubicBezTo>
                      <a:pt x="24" y="11"/>
                      <a:pt x="22" y="24"/>
                      <a:pt x="18" y="21"/>
                    </a:cubicBezTo>
                    <a:cubicBezTo>
                      <a:pt x="16" y="17"/>
                      <a:pt x="22" y="18"/>
                      <a:pt x="19" y="14"/>
                    </a:cubicBezTo>
                    <a:cubicBezTo>
                      <a:pt x="19" y="19"/>
                      <a:pt x="17" y="16"/>
                      <a:pt x="15" y="17"/>
                    </a:cubicBezTo>
                    <a:cubicBezTo>
                      <a:pt x="16" y="13"/>
                      <a:pt x="11" y="17"/>
                      <a:pt x="12" y="12"/>
                    </a:cubicBezTo>
                    <a:cubicBezTo>
                      <a:pt x="5" y="21"/>
                      <a:pt x="5" y="21"/>
                      <a:pt x="5" y="21"/>
                    </a:cubicBezTo>
                    <a:cubicBezTo>
                      <a:pt x="4" y="18"/>
                      <a:pt x="2" y="19"/>
                      <a:pt x="1" y="20"/>
                    </a:cubicBezTo>
                    <a:cubicBezTo>
                      <a:pt x="4" y="19"/>
                      <a:pt x="0" y="27"/>
                      <a:pt x="5" y="29"/>
                    </a:cubicBezTo>
                    <a:cubicBezTo>
                      <a:pt x="11" y="26"/>
                      <a:pt x="21" y="23"/>
                      <a:pt x="29" y="25"/>
                    </a:cubicBezTo>
                    <a:cubicBezTo>
                      <a:pt x="30" y="19"/>
                      <a:pt x="34" y="25"/>
                      <a:pt x="35" y="20"/>
                    </a:cubicBezTo>
                    <a:cubicBezTo>
                      <a:pt x="37" y="26"/>
                      <a:pt x="37" y="26"/>
                      <a:pt x="37" y="26"/>
                    </a:cubicBezTo>
                    <a:cubicBezTo>
                      <a:pt x="42" y="24"/>
                      <a:pt x="35" y="22"/>
                      <a:pt x="36" y="20"/>
                    </a:cubicBezTo>
                    <a:cubicBezTo>
                      <a:pt x="38" y="19"/>
                      <a:pt x="40" y="22"/>
                      <a:pt x="40" y="25"/>
                    </a:cubicBezTo>
                    <a:cubicBezTo>
                      <a:pt x="44" y="25"/>
                      <a:pt x="41" y="23"/>
                      <a:pt x="42" y="19"/>
                    </a:cubicBezTo>
                    <a:cubicBezTo>
                      <a:pt x="45" y="26"/>
                      <a:pt x="45" y="26"/>
                      <a:pt x="45" y="26"/>
                    </a:cubicBezTo>
                    <a:cubicBezTo>
                      <a:pt x="56" y="23"/>
                      <a:pt x="71" y="18"/>
                      <a:pt x="84" y="21"/>
                    </a:cubicBezTo>
                    <a:cubicBezTo>
                      <a:pt x="83" y="16"/>
                      <a:pt x="83" y="16"/>
                      <a:pt x="83" y="16"/>
                    </a:cubicBezTo>
                    <a:cubicBezTo>
                      <a:pt x="89" y="19"/>
                      <a:pt x="93" y="6"/>
                      <a:pt x="98" y="15"/>
                    </a:cubicBezTo>
                    <a:cubicBezTo>
                      <a:pt x="100" y="11"/>
                      <a:pt x="100" y="11"/>
                      <a:pt x="100" y="11"/>
                    </a:cubicBezTo>
                    <a:cubicBezTo>
                      <a:pt x="99" y="14"/>
                      <a:pt x="101" y="18"/>
                      <a:pt x="100" y="21"/>
                    </a:cubicBezTo>
                    <a:cubicBezTo>
                      <a:pt x="101" y="20"/>
                      <a:pt x="103" y="21"/>
                      <a:pt x="105" y="20"/>
                    </a:cubicBezTo>
                    <a:cubicBezTo>
                      <a:pt x="102" y="18"/>
                      <a:pt x="102" y="18"/>
                      <a:pt x="102" y="18"/>
                    </a:cubicBezTo>
                    <a:cubicBezTo>
                      <a:pt x="104" y="14"/>
                      <a:pt x="106" y="16"/>
                      <a:pt x="107" y="19"/>
                    </a:cubicBezTo>
                    <a:cubicBezTo>
                      <a:pt x="111" y="15"/>
                      <a:pt x="104" y="12"/>
                      <a:pt x="103" y="8"/>
                    </a:cubicBezTo>
                    <a:cubicBezTo>
                      <a:pt x="97" y="17"/>
                      <a:pt x="96" y="0"/>
                      <a:pt x="90" y="4"/>
                    </a:cubicBezTo>
                    <a:cubicBezTo>
                      <a:pt x="87" y="7"/>
                      <a:pt x="91" y="8"/>
                      <a:pt x="91" y="1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26" name="Freeform 1517"/>
              <p:cNvSpPr>
                <a:spLocks/>
              </p:cNvSpPr>
              <p:nvPr/>
            </p:nvSpPr>
            <p:spPr bwMode="auto">
              <a:xfrm>
                <a:off x="3842" y="3128"/>
                <a:ext cx="1" cy="1"/>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27" name="Freeform 1518"/>
              <p:cNvSpPr>
                <a:spLocks/>
              </p:cNvSpPr>
              <p:nvPr/>
            </p:nvSpPr>
            <p:spPr bwMode="auto">
              <a:xfrm>
                <a:off x="3755" y="3128"/>
                <a:ext cx="2" cy="0"/>
              </a:xfrm>
              <a:custGeom>
                <a:avLst/>
                <a:gdLst>
                  <a:gd name="T0" fmla="*/ 3 w 3"/>
                  <a:gd name="T1" fmla="*/ 0 h 1"/>
                  <a:gd name="T2" fmla="*/ 1 w 3"/>
                  <a:gd name="T3" fmla="*/ 0 h 1"/>
                  <a:gd name="T4" fmla="*/ 3 w 3"/>
                  <a:gd name="T5" fmla="*/ 0 h 1"/>
                </a:gdLst>
                <a:ahLst/>
                <a:cxnLst>
                  <a:cxn ang="0">
                    <a:pos x="T0" y="T1"/>
                  </a:cxn>
                  <a:cxn ang="0">
                    <a:pos x="T2" y="T3"/>
                  </a:cxn>
                  <a:cxn ang="0">
                    <a:pos x="T4" y="T5"/>
                  </a:cxn>
                </a:cxnLst>
                <a:rect l="0" t="0" r="r" b="b"/>
                <a:pathLst>
                  <a:path w="3" h="1">
                    <a:moveTo>
                      <a:pt x="3" y="0"/>
                    </a:moveTo>
                    <a:cubicBezTo>
                      <a:pt x="1" y="0"/>
                      <a:pt x="1" y="0"/>
                      <a:pt x="1" y="0"/>
                    </a:cubicBezTo>
                    <a:cubicBezTo>
                      <a:pt x="0" y="1"/>
                      <a:pt x="1" y="0"/>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28" name="Rectangle 1519"/>
              <p:cNvSpPr>
                <a:spLocks noChangeArrowheads="1"/>
              </p:cNvSpPr>
              <p:nvPr/>
            </p:nvSpPr>
            <p:spPr bwMode="auto">
              <a:xfrm>
                <a:off x="3849" y="3127"/>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29" name="Freeform 1520"/>
              <p:cNvSpPr>
                <a:spLocks/>
              </p:cNvSpPr>
              <p:nvPr/>
            </p:nvSpPr>
            <p:spPr bwMode="auto">
              <a:xfrm>
                <a:off x="3850" y="3117"/>
                <a:ext cx="0" cy="2"/>
              </a:xfrm>
              <a:custGeom>
                <a:avLst/>
                <a:gdLst>
                  <a:gd name="T0" fmla="*/ 0 h 2"/>
                  <a:gd name="T1" fmla="*/ 0 h 2"/>
                  <a:gd name="T2" fmla="*/ 2 h 2"/>
                  <a:gd name="T3" fmla="*/ 0 h 2"/>
                </a:gdLst>
                <a:ahLst/>
                <a:cxnLst>
                  <a:cxn ang="0">
                    <a:pos x="0" y="T0"/>
                  </a:cxn>
                  <a:cxn ang="0">
                    <a:pos x="0" y="T1"/>
                  </a:cxn>
                  <a:cxn ang="0">
                    <a:pos x="0" y="T2"/>
                  </a:cxn>
                  <a:cxn ang="0">
                    <a:pos x="0" y="T3"/>
                  </a:cxn>
                </a:cxnLst>
                <a:rect l="0" t="0" r="r" b="b"/>
                <a:pathLst>
                  <a:path h="2">
                    <a:moveTo>
                      <a:pt x="0" y="0"/>
                    </a:moveTo>
                    <a:lnTo>
                      <a:pt x="0" y="0"/>
                    </a:lnTo>
                    <a:lnTo>
                      <a:pt x="0" y="2"/>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30" name="Freeform 1521"/>
              <p:cNvSpPr>
                <a:spLocks/>
              </p:cNvSpPr>
              <p:nvPr/>
            </p:nvSpPr>
            <p:spPr bwMode="auto">
              <a:xfrm>
                <a:off x="3742" y="3123"/>
                <a:ext cx="0" cy="3"/>
              </a:xfrm>
              <a:custGeom>
                <a:avLst/>
                <a:gdLst>
                  <a:gd name="T0" fmla="*/ 0 h 3"/>
                  <a:gd name="T1" fmla="*/ 3 h 3"/>
                  <a:gd name="T2" fmla="*/ 0 h 3"/>
                </a:gdLst>
                <a:ahLst/>
                <a:cxnLst>
                  <a:cxn ang="0">
                    <a:pos x="0" y="T0"/>
                  </a:cxn>
                  <a:cxn ang="0">
                    <a:pos x="0" y="T1"/>
                  </a:cxn>
                  <a:cxn ang="0">
                    <a:pos x="0" y="T2"/>
                  </a:cxn>
                </a:cxnLst>
                <a:rect l="0" t="0" r="r" b="b"/>
                <a:pathLst>
                  <a:path h="3">
                    <a:moveTo>
                      <a:pt x="0" y="0"/>
                    </a:moveTo>
                    <a:lnTo>
                      <a:pt x="0" y="3"/>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31" name="Freeform 1522"/>
              <p:cNvSpPr>
                <a:spLocks/>
              </p:cNvSpPr>
              <p:nvPr/>
            </p:nvSpPr>
            <p:spPr bwMode="auto">
              <a:xfrm>
                <a:off x="3701" y="3126"/>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32" name="Freeform 1523"/>
              <p:cNvSpPr>
                <a:spLocks/>
              </p:cNvSpPr>
              <p:nvPr/>
            </p:nvSpPr>
            <p:spPr bwMode="auto">
              <a:xfrm>
                <a:off x="3591" y="3121"/>
                <a:ext cx="163" cy="36"/>
              </a:xfrm>
              <a:custGeom>
                <a:avLst/>
                <a:gdLst>
                  <a:gd name="T0" fmla="*/ 7 w 189"/>
                  <a:gd name="T1" fmla="*/ 26 h 42"/>
                  <a:gd name="T2" fmla="*/ 4 w 189"/>
                  <a:gd name="T3" fmla="*/ 33 h 42"/>
                  <a:gd name="T4" fmla="*/ 11 w 189"/>
                  <a:gd name="T5" fmla="*/ 36 h 42"/>
                  <a:gd name="T6" fmla="*/ 20 w 189"/>
                  <a:gd name="T7" fmla="*/ 31 h 42"/>
                  <a:gd name="T8" fmla="*/ 42 w 189"/>
                  <a:gd name="T9" fmla="*/ 29 h 42"/>
                  <a:gd name="T10" fmla="*/ 56 w 189"/>
                  <a:gd name="T11" fmla="*/ 30 h 42"/>
                  <a:gd name="T12" fmla="*/ 73 w 189"/>
                  <a:gd name="T13" fmla="*/ 23 h 42"/>
                  <a:gd name="T14" fmla="*/ 78 w 189"/>
                  <a:gd name="T15" fmla="*/ 25 h 42"/>
                  <a:gd name="T16" fmla="*/ 88 w 189"/>
                  <a:gd name="T17" fmla="*/ 25 h 42"/>
                  <a:gd name="T18" fmla="*/ 91 w 189"/>
                  <a:gd name="T19" fmla="*/ 15 h 42"/>
                  <a:gd name="T20" fmla="*/ 101 w 189"/>
                  <a:gd name="T21" fmla="*/ 14 h 42"/>
                  <a:gd name="T22" fmla="*/ 109 w 189"/>
                  <a:gd name="T23" fmla="*/ 18 h 42"/>
                  <a:gd name="T24" fmla="*/ 121 w 189"/>
                  <a:gd name="T25" fmla="*/ 17 h 42"/>
                  <a:gd name="T26" fmla="*/ 134 w 189"/>
                  <a:gd name="T27" fmla="*/ 18 h 42"/>
                  <a:gd name="T28" fmla="*/ 145 w 189"/>
                  <a:gd name="T29" fmla="*/ 14 h 42"/>
                  <a:gd name="T30" fmla="*/ 152 w 189"/>
                  <a:gd name="T31" fmla="*/ 10 h 42"/>
                  <a:gd name="T32" fmla="*/ 155 w 189"/>
                  <a:gd name="T33" fmla="*/ 14 h 42"/>
                  <a:gd name="T34" fmla="*/ 162 w 189"/>
                  <a:gd name="T35" fmla="*/ 12 h 42"/>
                  <a:gd name="T36" fmla="*/ 189 w 189"/>
                  <a:gd name="T37" fmla="*/ 11 h 42"/>
                  <a:gd name="T38" fmla="*/ 175 w 189"/>
                  <a:gd name="T39" fmla="*/ 11 h 42"/>
                  <a:gd name="T40" fmla="*/ 173 w 189"/>
                  <a:gd name="T41" fmla="*/ 14 h 42"/>
                  <a:gd name="T42" fmla="*/ 169 w 189"/>
                  <a:gd name="T43" fmla="*/ 3 h 42"/>
                  <a:gd name="T44" fmla="*/ 166 w 189"/>
                  <a:gd name="T45" fmla="*/ 2 h 42"/>
                  <a:gd name="T46" fmla="*/ 157 w 189"/>
                  <a:gd name="T47" fmla="*/ 4 h 42"/>
                  <a:gd name="T48" fmla="*/ 149 w 189"/>
                  <a:gd name="T49" fmla="*/ 3 h 42"/>
                  <a:gd name="T50" fmla="*/ 137 w 189"/>
                  <a:gd name="T51" fmla="*/ 3 h 42"/>
                  <a:gd name="T52" fmla="*/ 127 w 189"/>
                  <a:gd name="T53" fmla="*/ 7 h 42"/>
                  <a:gd name="T54" fmla="*/ 126 w 189"/>
                  <a:gd name="T55" fmla="*/ 6 h 42"/>
                  <a:gd name="T56" fmla="*/ 123 w 189"/>
                  <a:gd name="T57" fmla="*/ 6 h 42"/>
                  <a:gd name="T58" fmla="*/ 115 w 189"/>
                  <a:gd name="T59" fmla="*/ 8 h 42"/>
                  <a:gd name="T60" fmla="*/ 107 w 189"/>
                  <a:gd name="T61" fmla="*/ 11 h 42"/>
                  <a:gd name="T62" fmla="*/ 104 w 189"/>
                  <a:gd name="T63" fmla="*/ 7 h 42"/>
                  <a:gd name="T64" fmla="*/ 93 w 189"/>
                  <a:gd name="T65" fmla="*/ 7 h 42"/>
                  <a:gd name="T66" fmla="*/ 89 w 189"/>
                  <a:gd name="T67" fmla="*/ 13 h 42"/>
                  <a:gd name="T68" fmla="*/ 77 w 189"/>
                  <a:gd name="T69" fmla="*/ 16 h 42"/>
                  <a:gd name="T70" fmla="*/ 59 w 189"/>
                  <a:gd name="T71" fmla="*/ 20 h 42"/>
                  <a:gd name="T72" fmla="*/ 55 w 189"/>
                  <a:gd name="T73" fmla="*/ 19 h 42"/>
                  <a:gd name="T74" fmla="*/ 35 w 189"/>
                  <a:gd name="T75" fmla="*/ 22 h 42"/>
                  <a:gd name="T76" fmla="*/ 43 w 189"/>
                  <a:gd name="T77" fmla="*/ 27 h 42"/>
                  <a:gd name="T78" fmla="*/ 33 w 189"/>
                  <a:gd name="T79" fmla="*/ 1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9" h="42">
                    <a:moveTo>
                      <a:pt x="16" y="19"/>
                    </a:moveTo>
                    <a:cubicBezTo>
                      <a:pt x="13" y="21"/>
                      <a:pt x="9" y="22"/>
                      <a:pt x="7" y="26"/>
                    </a:cubicBezTo>
                    <a:cubicBezTo>
                      <a:pt x="7" y="24"/>
                      <a:pt x="7" y="24"/>
                      <a:pt x="7" y="24"/>
                    </a:cubicBezTo>
                    <a:cubicBezTo>
                      <a:pt x="5" y="25"/>
                      <a:pt x="0" y="29"/>
                      <a:pt x="4" y="33"/>
                    </a:cubicBezTo>
                    <a:cubicBezTo>
                      <a:pt x="4" y="31"/>
                      <a:pt x="4" y="31"/>
                      <a:pt x="4" y="31"/>
                    </a:cubicBezTo>
                    <a:cubicBezTo>
                      <a:pt x="8" y="27"/>
                      <a:pt x="7" y="35"/>
                      <a:pt x="11" y="36"/>
                    </a:cubicBezTo>
                    <a:cubicBezTo>
                      <a:pt x="14" y="35"/>
                      <a:pt x="16" y="26"/>
                      <a:pt x="19" y="28"/>
                    </a:cubicBezTo>
                    <a:cubicBezTo>
                      <a:pt x="21" y="27"/>
                      <a:pt x="20" y="30"/>
                      <a:pt x="20" y="31"/>
                    </a:cubicBezTo>
                    <a:cubicBezTo>
                      <a:pt x="23" y="32"/>
                      <a:pt x="24" y="25"/>
                      <a:pt x="26" y="24"/>
                    </a:cubicBezTo>
                    <a:cubicBezTo>
                      <a:pt x="29" y="42"/>
                      <a:pt x="36" y="19"/>
                      <a:pt x="42" y="29"/>
                    </a:cubicBezTo>
                    <a:cubicBezTo>
                      <a:pt x="45" y="28"/>
                      <a:pt x="49" y="29"/>
                      <a:pt x="52" y="25"/>
                    </a:cubicBezTo>
                    <a:cubicBezTo>
                      <a:pt x="51" y="30"/>
                      <a:pt x="56" y="25"/>
                      <a:pt x="56" y="30"/>
                    </a:cubicBezTo>
                    <a:cubicBezTo>
                      <a:pt x="56" y="20"/>
                      <a:pt x="67" y="34"/>
                      <a:pt x="67" y="21"/>
                    </a:cubicBezTo>
                    <a:cubicBezTo>
                      <a:pt x="72" y="24"/>
                      <a:pt x="67" y="20"/>
                      <a:pt x="73" y="23"/>
                    </a:cubicBezTo>
                    <a:cubicBezTo>
                      <a:pt x="73" y="24"/>
                      <a:pt x="72" y="24"/>
                      <a:pt x="72" y="25"/>
                    </a:cubicBezTo>
                    <a:cubicBezTo>
                      <a:pt x="75" y="27"/>
                      <a:pt x="75" y="19"/>
                      <a:pt x="78" y="25"/>
                    </a:cubicBezTo>
                    <a:cubicBezTo>
                      <a:pt x="83" y="25"/>
                      <a:pt x="78" y="21"/>
                      <a:pt x="81" y="17"/>
                    </a:cubicBezTo>
                    <a:cubicBezTo>
                      <a:pt x="86" y="19"/>
                      <a:pt x="85" y="20"/>
                      <a:pt x="88" y="25"/>
                    </a:cubicBezTo>
                    <a:cubicBezTo>
                      <a:pt x="88" y="19"/>
                      <a:pt x="91" y="22"/>
                      <a:pt x="94" y="19"/>
                    </a:cubicBezTo>
                    <a:cubicBezTo>
                      <a:pt x="93" y="18"/>
                      <a:pt x="89" y="17"/>
                      <a:pt x="91" y="15"/>
                    </a:cubicBezTo>
                    <a:cubicBezTo>
                      <a:pt x="97" y="15"/>
                      <a:pt x="96" y="11"/>
                      <a:pt x="101" y="8"/>
                    </a:cubicBezTo>
                    <a:cubicBezTo>
                      <a:pt x="104" y="15"/>
                      <a:pt x="96" y="9"/>
                      <a:pt x="101" y="14"/>
                    </a:cubicBezTo>
                    <a:cubicBezTo>
                      <a:pt x="98" y="17"/>
                      <a:pt x="95" y="17"/>
                      <a:pt x="94" y="22"/>
                    </a:cubicBezTo>
                    <a:cubicBezTo>
                      <a:pt x="98" y="22"/>
                      <a:pt x="104" y="21"/>
                      <a:pt x="109" y="18"/>
                    </a:cubicBezTo>
                    <a:cubicBezTo>
                      <a:pt x="112" y="18"/>
                      <a:pt x="108" y="21"/>
                      <a:pt x="110" y="21"/>
                    </a:cubicBezTo>
                    <a:cubicBezTo>
                      <a:pt x="115" y="24"/>
                      <a:pt x="117" y="14"/>
                      <a:pt x="121" y="17"/>
                    </a:cubicBezTo>
                    <a:cubicBezTo>
                      <a:pt x="121" y="20"/>
                      <a:pt x="121" y="20"/>
                      <a:pt x="121" y="20"/>
                    </a:cubicBezTo>
                    <a:cubicBezTo>
                      <a:pt x="123" y="15"/>
                      <a:pt x="130" y="20"/>
                      <a:pt x="134" y="18"/>
                    </a:cubicBezTo>
                    <a:cubicBezTo>
                      <a:pt x="134" y="16"/>
                      <a:pt x="133" y="15"/>
                      <a:pt x="134" y="13"/>
                    </a:cubicBezTo>
                    <a:cubicBezTo>
                      <a:pt x="134" y="22"/>
                      <a:pt x="140" y="8"/>
                      <a:pt x="145" y="14"/>
                    </a:cubicBezTo>
                    <a:cubicBezTo>
                      <a:pt x="144" y="9"/>
                      <a:pt x="148" y="5"/>
                      <a:pt x="151" y="4"/>
                    </a:cubicBezTo>
                    <a:cubicBezTo>
                      <a:pt x="152" y="6"/>
                      <a:pt x="152" y="8"/>
                      <a:pt x="152" y="10"/>
                    </a:cubicBezTo>
                    <a:cubicBezTo>
                      <a:pt x="147" y="7"/>
                      <a:pt x="148" y="16"/>
                      <a:pt x="145" y="19"/>
                    </a:cubicBezTo>
                    <a:cubicBezTo>
                      <a:pt x="148" y="16"/>
                      <a:pt x="153" y="18"/>
                      <a:pt x="155" y="14"/>
                    </a:cubicBezTo>
                    <a:cubicBezTo>
                      <a:pt x="155" y="19"/>
                      <a:pt x="155" y="19"/>
                      <a:pt x="155" y="19"/>
                    </a:cubicBezTo>
                    <a:cubicBezTo>
                      <a:pt x="159" y="19"/>
                      <a:pt x="158" y="8"/>
                      <a:pt x="162" y="12"/>
                    </a:cubicBezTo>
                    <a:cubicBezTo>
                      <a:pt x="162" y="15"/>
                      <a:pt x="162" y="15"/>
                      <a:pt x="162" y="15"/>
                    </a:cubicBezTo>
                    <a:cubicBezTo>
                      <a:pt x="171" y="14"/>
                      <a:pt x="182" y="19"/>
                      <a:pt x="189" y="11"/>
                    </a:cubicBezTo>
                    <a:cubicBezTo>
                      <a:pt x="189" y="9"/>
                      <a:pt x="185" y="3"/>
                      <a:pt x="185" y="1"/>
                    </a:cubicBezTo>
                    <a:cubicBezTo>
                      <a:pt x="181" y="3"/>
                      <a:pt x="178" y="8"/>
                      <a:pt x="175" y="11"/>
                    </a:cubicBezTo>
                    <a:cubicBezTo>
                      <a:pt x="175" y="6"/>
                      <a:pt x="175" y="6"/>
                      <a:pt x="175" y="6"/>
                    </a:cubicBezTo>
                    <a:cubicBezTo>
                      <a:pt x="174" y="9"/>
                      <a:pt x="171" y="12"/>
                      <a:pt x="173" y="14"/>
                    </a:cubicBezTo>
                    <a:cubicBezTo>
                      <a:pt x="171" y="17"/>
                      <a:pt x="171" y="10"/>
                      <a:pt x="168" y="13"/>
                    </a:cubicBezTo>
                    <a:cubicBezTo>
                      <a:pt x="168" y="8"/>
                      <a:pt x="170" y="7"/>
                      <a:pt x="169" y="3"/>
                    </a:cubicBezTo>
                    <a:cubicBezTo>
                      <a:pt x="167" y="5"/>
                      <a:pt x="167" y="5"/>
                      <a:pt x="167" y="5"/>
                    </a:cubicBezTo>
                    <a:cubicBezTo>
                      <a:pt x="167" y="3"/>
                      <a:pt x="165" y="4"/>
                      <a:pt x="166" y="2"/>
                    </a:cubicBezTo>
                    <a:cubicBezTo>
                      <a:pt x="161" y="8"/>
                      <a:pt x="159" y="0"/>
                      <a:pt x="154" y="3"/>
                    </a:cubicBezTo>
                    <a:cubicBezTo>
                      <a:pt x="157" y="4"/>
                      <a:pt x="157" y="4"/>
                      <a:pt x="157" y="4"/>
                    </a:cubicBezTo>
                    <a:cubicBezTo>
                      <a:pt x="157" y="7"/>
                      <a:pt x="155" y="7"/>
                      <a:pt x="154" y="7"/>
                    </a:cubicBezTo>
                    <a:cubicBezTo>
                      <a:pt x="152" y="3"/>
                      <a:pt x="152" y="4"/>
                      <a:pt x="149" y="3"/>
                    </a:cubicBezTo>
                    <a:cubicBezTo>
                      <a:pt x="147" y="5"/>
                      <a:pt x="146" y="10"/>
                      <a:pt x="143" y="11"/>
                    </a:cubicBezTo>
                    <a:cubicBezTo>
                      <a:pt x="143" y="5"/>
                      <a:pt x="138" y="8"/>
                      <a:pt x="137" y="3"/>
                    </a:cubicBezTo>
                    <a:cubicBezTo>
                      <a:pt x="136" y="9"/>
                      <a:pt x="131" y="6"/>
                      <a:pt x="131" y="9"/>
                    </a:cubicBezTo>
                    <a:cubicBezTo>
                      <a:pt x="129" y="10"/>
                      <a:pt x="127" y="10"/>
                      <a:pt x="127" y="7"/>
                    </a:cubicBezTo>
                    <a:cubicBezTo>
                      <a:pt x="128" y="6"/>
                      <a:pt x="128" y="6"/>
                      <a:pt x="128" y="6"/>
                    </a:cubicBezTo>
                    <a:cubicBezTo>
                      <a:pt x="126" y="6"/>
                      <a:pt x="126" y="6"/>
                      <a:pt x="126" y="6"/>
                    </a:cubicBezTo>
                    <a:cubicBezTo>
                      <a:pt x="126" y="4"/>
                      <a:pt x="126" y="4"/>
                      <a:pt x="126" y="4"/>
                    </a:cubicBezTo>
                    <a:cubicBezTo>
                      <a:pt x="125" y="4"/>
                      <a:pt x="125" y="8"/>
                      <a:pt x="123" y="6"/>
                    </a:cubicBezTo>
                    <a:cubicBezTo>
                      <a:pt x="123" y="4"/>
                      <a:pt x="124" y="4"/>
                      <a:pt x="125" y="4"/>
                    </a:cubicBezTo>
                    <a:cubicBezTo>
                      <a:pt x="121" y="3"/>
                      <a:pt x="119" y="13"/>
                      <a:pt x="115" y="8"/>
                    </a:cubicBezTo>
                    <a:cubicBezTo>
                      <a:pt x="115" y="11"/>
                      <a:pt x="110" y="11"/>
                      <a:pt x="112" y="17"/>
                    </a:cubicBezTo>
                    <a:cubicBezTo>
                      <a:pt x="110" y="15"/>
                      <a:pt x="110" y="10"/>
                      <a:pt x="107" y="11"/>
                    </a:cubicBezTo>
                    <a:cubicBezTo>
                      <a:pt x="106" y="16"/>
                      <a:pt x="103" y="10"/>
                      <a:pt x="101" y="13"/>
                    </a:cubicBezTo>
                    <a:cubicBezTo>
                      <a:pt x="104" y="8"/>
                      <a:pt x="101" y="12"/>
                      <a:pt x="104" y="7"/>
                    </a:cubicBezTo>
                    <a:cubicBezTo>
                      <a:pt x="101" y="5"/>
                      <a:pt x="98" y="12"/>
                      <a:pt x="94" y="11"/>
                    </a:cubicBezTo>
                    <a:cubicBezTo>
                      <a:pt x="93" y="7"/>
                      <a:pt x="93" y="7"/>
                      <a:pt x="93" y="7"/>
                    </a:cubicBezTo>
                    <a:cubicBezTo>
                      <a:pt x="92" y="9"/>
                      <a:pt x="91" y="13"/>
                      <a:pt x="89" y="9"/>
                    </a:cubicBezTo>
                    <a:cubicBezTo>
                      <a:pt x="89" y="13"/>
                      <a:pt x="89" y="13"/>
                      <a:pt x="89" y="13"/>
                    </a:cubicBezTo>
                    <a:cubicBezTo>
                      <a:pt x="87" y="11"/>
                      <a:pt x="83" y="13"/>
                      <a:pt x="80" y="9"/>
                    </a:cubicBezTo>
                    <a:cubicBezTo>
                      <a:pt x="77" y="16"/>
                      <a:pt x="77" y="16"/>
                      <a:pt x="77" y="16"/>
                    </a:cubicBezTo>
                    <a:cubicBezTo>
                      <a:pt x="72" y="9"/>
                      <a:pt x="67" y="16"/>
                      <a:pt x="64" y="22"/>
                    </a:cubicBezTo>
                    <a:cubicBezTo>
                      <a:pt x="62" y="22"/>
                      <a:pt x="60" y="21"/>
                      <a:pt x="59" y="20"/>
                    </a:cubicBezTo>
                    <a:cubicBezTo>
                      <a:pt x="61" y="17"/>
                      <a:pt x="61" y="17"/>
                      <a:pt x="61" y="17"/>
                    </a:cubicBezTo>
                    <a:cubicBezTo>
                      <a:pt x="59" y="17"/>
                      <a:pt x="55" y="13"/>
                      <a:pt x="55" y="19"/>
                    </a:cubicBezTo>
                    <a:cubicBezTo>
                      <a:pt x="52" y="21"/>
                      <a:pt x="52" y="15"/>
                      <a:pt x="51" y="15"/>
                    </a:cubicBezTo>
                    <a:cubicBezTo>
                      <a:pt x="46" y="23"/>
                      <a:pt x="36" y="10"/>
                      <a:pt x="35" y="22"/>
                    </a:cubicBezTo>
                    <a:cubicBezTo>
                      <a:pt x="37" y="22"/>
                      <a:pt x="41" y="24"/>
                      <a:pt x="45" y="23"/>
                    </a:cubicBezTo>
                    <a:cubicBezTo>
                      <a:pt x="44" y="25"/>
                      <a:pt x="45" y="27"/>
                      <a:pt x="43" y="27"/>
                    </a:cubicBezTo>
                    <a:cubicBezTo>
                      <a:pt x="40" y="28"/>
                      <a:pt x="37" y="24"/>
                      <a:pt x="34" y="26"/>
                    </a:cubicBezTo>
                    <a:cubicBezTo>
                      <a:pt x="33" y="18"/>
                      <a:pt x="33" y="18"/>
                      <a:pt x="33" y="18"/>
                    </a:cubicBezTo>
                    <a:cubicBezTo>
                      <a:pt x="26" y="11"/>
                      <a:pt x="22" y="30"/>
                      <a:pt x="16" y="1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33" name="Freeform 1524"/>
              <p:cNvSpPr>
                <a:spLocks/>
              </p:cNvSpPr>
              <p:nvPr/>
            </p:nvSpPr>
            <p:spPr bwMode="auto">
              <a:xfrm>
                <a:off x="3644" y="3131"/>
                <a:ext cx="3" cy="3"/>
              </a:xfrm>
              <a:custGeom>
                <a:avLst/>
                <a:gdLst>
                  <a:gd name="T0" fmla="*/ 3 w 3"/>
                  <a:gd name="T1" fmla="*/ 4 h 4"/>
                  <a:gd name="T2" fmla="*/ 0 w 3"/>
                  <a:gd name="T3" fmla="*/ 0 h 4"/>
                  <a:gd name="T4" fmla="*/ 1 w 3"/>
                  <a:gd name="T5" fmla="*/ 3 h 4"/>
                  <a:gd name="T6" fmla="*/ 3 w 3"/>
                  <a:gd name="T7" fmla="*/ 4 h 4"/>
                </a:gdLst>
                <a:ahLst/>
                <a:cxnLst>
                  <a:cxn ang="0">
                    <a:pos x="T0" y="T1"/>
                  </a:cxn>
                  <a:cxn ang="0">
                    <a:pos x="T2" y="T3"/>
                  </a:cxn>
                  <a:cxn ang="0">
                    <a:pos x="T4" y="T5"/>
                  </a:cxn>
                  <a:cxn ang="0">
                    <a:pos x="T6" y="T7"/>
                  </a:cxn>
                </a:cxnLst>
                <a:rect l="0" t="0" r="r" b="b"/>
                <a:pathLst>
                  <a:path w="3" h="4">
                    <a:moveTo>
                      <a:pt x="3" y="4"/>
                    </a:moveTo>
                    <a:cubicBezTo>
                      <a:pt x="0" y="0"/>
                      <a:pt x="0" y="0"/>
                      <a:pt x="0" y="0"/>
                    </a:cubicBezTo>
                    <a:cubicBezTo>
                      <a:pt x="1" y="3"/>
                      <a:pt x="1" y="3"/>
                      <a:pt x="1" y="3"/>
                    </a:cubicBezTo>
                    <a:cubicBezTo>
                      <a:pt x="1" y="3"/>
                      <a:pt x="2" y="3"/>
                      <a:pt x="3"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34" name="Freeform 1525"/>
              <p:cNvSpPr>
                <a:spLocks/>
              </p:cNvSpPr>
              <p:nvPr/>
            </p:nvSpPr>
            <p:spPr bwMode="auto">
              <a:xfrm>
                <a:off x="3644" y="3134"/>
                <a:ext cx="1" cy="1"/>
              </a:xfrm>
              <a:custGeom>
                <a:avLst/>
                <a:gdLst>
                  <a:gd name="T0" fmla="*/ 2 w 2"/>
                  <a:gd name="T1" fmla="*/ 0 h 2"/>
                  <a:gd name="T2" fmla="*/ 0 w 2"/>
                  <a:gd name="T3" fmla="*/ 2 h 2"/>
                  <a:gd name="T4" fmla="*/ 2 w 2"/>
                  <a:gd name="T5" fmla="*/ 1 h 2"/>
                  <a:gd name="T6" fmla="*/ 2 w 2"/>
                  <a:gd name="T7" fmla="*/ 0 h 2"/>
                </a:gdLst>
                <a:ahLst/>
                <a:cxnLst>
                  <a:cxn ang="0">
                    <a:pos x="T0" y="T1"/>
                  </a:cxn>
                  <a:cxn ang="0">
                    <a:pos x="T2" y="T3"/>
                  </a:cxn>
                  <a:cxn ang="0">
                    <a:pos x="T4" y="T5"/>
                  </a:cxn>
                  <a:cxn ang="0">
                    <a:pos x="T6" y="T7"/>
                  </a:cxn>
                </a:cxnLst>
                <a:rect l="0" t="0" r="r" b="b"/>
                <a:pathLst>
                  <a:path w="2" h="2">
                    <a:moveTo>
                      <a:pt x="2" y="0"/>
                    </a:moveTo>
                    <a:cubicBezTo>
                      <a:pt x="0" y="2"/>
                      <a:pt x="0" y="2"/>
                      <a:pt x="0" y="2"/>
                    </a:cubicBezTo>
                    <a:cubicBezTo>
                      <a:pt x="1" y="2"/>
                      <a:pt x="1" y="2"/>
                      <a:pt x="2" y="1"/>
                    </a:cubicBez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35" name="Freeform 1526"/>
              <p:cNvSpPr>
                <a:spLocks/>
              </p:cNvSpPr>
              <p:nvPr/>
            </p:nvSpPr>
            <p:spPr bwMode="auto">
              <a:xfrm>
                <a:off x="3592" y="3138"/>
                <a:ext cx="2" cy="2"/>
              </a:xfrm>
              <a:custGeom>
                <a:avLst/>
                <a:gdLst>
                  <a:gd name="T0" fmla="*/ 3 w 3"/>
                  <a:gd name="T1" fmla="*/ 1 h 2"/>
                  <a:gd name="T2" fmla="*/ 0 w 3"/>
                  <a:gd name="T3" fmla="*/ 1 h 2"/>
                  <a:gd name="T4" fmla="*/ 3 w 3"/>
                  <a:gd name="T5" fmla="*/ 1 h 2"/>
                </a:gdLst>
                <a:ahLst/>
                <a:cxnLst>
                  <a:cxn ang="0">
                    <a:pos x="T0" y="T1"/>
                  </a:cxn>
                  <a:cxn ang="0">
                    <a:pos x="T2" y="T3"/>
                  </a:cxn>
                  <a:cxn ang="0">
                    <a:pos x="T4" y="T5"/>
                  </a:cxn>
                </a:cxnLst>
                <a:rect l="0" t="0" r="r" b="b"/>
                <a:pathLst>
                  <a:path w="3" h="2">
                    <a:moveTo>
                      <a:pt x="3" y="1"/>
                    </a:moveTo>
                    <a:cubicBezTo>
                      <a:pt x="3" y="1"/>
                      <a:pt x="2" y="0"/>
                      <a:pt x="0" y="1"/>
                    </a:cubicBezTo>
                    <a:cubicBezTo>
                      <a:pt x="1" y="2"/>
                      <a:pt x="3" y="2"/>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36" name="Freeform 1527"/>
              <p:cNvSpPr>
                <a:spLocks/>
              </p:cNvSpPr>
              <p:nvPr/>
            </p:nvSpPr>
            <p:spPr bwMode="auto">
              <a:xfrm>
                <a:off x="3592" y="3141"/>
                <a:ext cx="2" cy="1"/>
              </a:xfrm>
              <a:custGeom>
                <a:avLst/>
                <a:gdLst>
                  <a:gd name="T0" fmla="*/ 0 w 2"/>
                  <a:gd name="T1" fmla="*/ 0 h 1"/>
                  <a:gd name="T2" fmla="*/ 2 w 2"/>
                  <a:gd name="T3" fmla="*/ 1 h 1"/>
                  <a:gd name="T4" fmla="*/ 2 w 2"/>
                  <a:gd name="T5" fmla="*/ 0 h 1"/>
                  <a:gd name="T6" fmla="*/ 0 w 2"/>
                  <a:gd name="T7" fmla="*/ 0 h 1"/>
                </a:gdLst>
                <a:ahLst/>
                <a:cxnLst>
                  <a:cxn ang="0">
                    <a:pos x="T0" y="T1"/>
                  </a:cxn>
                  <a:cxn ang="0">
                    <a:pos x="T2" y="T3"/>
                  </a:cxn>
                  <a:cxn ang="0">
                    <a:pos x="T4" y="T5"/>
                  </a:cxn>
                  <a:cxn ang="0">
                    <a:pos x="T6" y="T7"/>
                  </a:cxn>
                </a:cxnLst>
                <a:rect l="0" t="0" r="r" b="b"/>
                <a:pathLst>
                  <a:path w="2" h="1">
                    <a:moveTo>
                      <a:pt x="0" y="0"/>
                    </a:moveTo>
                    <a:lnTo>
                      <a:pt x="2" y="1"/>
                    </a:lnTo>
                    <a:lnTo>
                      <a:pt x="2"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37" name="Freeform 1528"/>
              <p:cNvSpPr>
                <a:spLocks/>
              </p:cNvSpPr>
              <p:nvPr/>
            </p:nvSpPr>
            <p:spPr bwMode="auto">
              <a:xfrm>
                <a:off x="3506" y="3138"/>
                <a:ext cx="86" cy="23"/>
              </a:xfrm>
              <a:custGeom>
                <a:avLst/>
                <a:gdLst>
                  <a:gd name="T0" fmla="*/ 17 w 99"/>
                  <a:gd name="T1" fmla="*/ 15 h 27"/>
                  <a:gd name="T2" fmla="*/ 13 w 99"/>
                  <a:gd name="T3" fmla="*/ 19 h 27"/>
                  <a:gd name="T4" fmla="*/ 9 w 99"/>
                  <a:gd name="T5" fmla="*/ 16 h 27"/>
                  <a:gd name="T6" fmla="*/ 2 w 99"/>
                  <a:gd name="T7" fmla="*/ 24 h 27"/>
                  <a:gd name="T8" fmla="*/ 49 w 99"/>
                  <a:gd name="T9" fmla="*/ 17 h 27"/>
                  <a:gd name="T10" fmla="*/ 47 w 99"/>
                  <a:gd name="T11" fmla="*/ 20 h 27"/>
                  <a:gd name="T12" fmla="*/ 64 w 99"/>
                  <a:gd name="T13" fmla="*/ 14 h 27"/>
                  <a:gd name="T14" fmla="*/ 64 w 99"/>
                  <a:gd name="T15" fmla="*/ 20 h 27"/>
                  <a:gd name="T16" fmla="*/ 74 w 99"/>
                  <a:gd name="T17" fmla="*/ 17 h 27"/>
                  <a:gd name="T18" fmla="*/ 74 w 99"/>
                  <a:gd name="T19" fmla="*/ 15 h 27"/>
                  <a:gd name="T20" fmla="*/ 76 w 99"/>
                  <a:gd name="T21" fmla="*/ 16 h 27"/>
                  <a:gd name="T22" fmla="*/ 76 w 99"/>
                  <a:gd name="T23" fmla="*/ 15 h 27"/>
                  <a:gd name="T24" fmla="*/ 83 w 99"/>
                  <a:gd name="T25" fmla="*/ 14 h 27"/>
                  <a:gd name="T26" fmla="*/ 81 w 99"/>
                  <a:gd name="T27" fmla="*/ 15 h 27"/>
                  <a:gd name="T28" fmla="*/ 86 w 99"/>
                  <a:gd name="T29" fmla="*/ 13 h 27"/>
                  <a:gd name="T30" fmla="*/ 86 w 99"/>
                  <a:gd name="T31" fmla="*/ 17 h 27"/>
                  <a:gd name="T32" fmla="*/ 99 w 99"/>
                  <a:gd name="T33" fmla="*/ 10 h 27"/>
                  <a:gd name="T34" fmla="*/ 99 w 99"/>
                  <a:gd name="T35" fmla="*/ 6 h 27"/>
                  <a:gd name="T36" fmla="*/ 88 w 99"/>
                  <a:gd name="T37" fmla="*/ 10 h 27"/>
                  <a:gd name="T38" fmla="*/ 89 w 99"/>
                  <a:gd name="T39" fmla="*/ 10 h 27"/>
                  <a:gd name="T40" fmla="*/ 83 w 99"/>
                  <a:gd name="T41" fmla="*/ 12 h 27"/>
                  <a:gd name="T42" fmla="*/ 86 w 99"/>
                  <a:gd name="T43" fmla="*/ 6 h 27"/>
                  <a:gd name="T44" fmla="*/ 75 w 99"/>
                  <a:gd name="T45" fmla="*/ 3 h 27"/>
                  <a:gd name="T46" fmla="*/ 75 w 99"/>
                  <a:gd name="T47" fmla="*/ 3 h 27"/>
                  <a:gd name="T48" fmla="*/ 72 w 99"/>
                  <a:gd name="T49" fmla="*/ 5 h 27"/>
                  <a:gd name="T50" fmla="*/ 74 w 99"/>
                  <a:gd name="T51" fmla="*/ 7 h 27"/>
                  <a:gd name="T52" fmla="*/ 73 w 99"/>
                  <a:gd name="T53" fmla="*/ 14 h 27"/>
                  <a:gd name="T54" fmla="*/ 68 w 99"/>
                  <a:gd name="T55" fmla="*/ 14 h 27"/>
                  <a:gd name="T56" fmla="*/ 71 w 99"/>
                  <a:gd name="T57" fmla="*/ 9 h 27"/>
                  <a:gd name="T58" fmla="*/ 68 w 99"/>
                  <a:gd name="T59" fmla="*/ 11 h 27"/>
                  <a:gd name="T60" fmla="*/ 64 w 99"/>
                  <a:gd name="T61" fmla="*/ 5 h 27"/>
                  <a:gd name="T62" fmla="*/ 64 w 99"/>
                  <a:gd name="T63" fmla="*/ 12 h 27"/>
                  <a:gd name="T64" fmla="*/ 45 w 99"/>
                  <a:gd name="T65" fmla="*/ 13 h 27"/>
                  <a:gd name="T66" fmla="*/ 48 w 99"/>
                  <a:gd name="T67" fmla="*/ 9 h 27"/>
                  <a:gd name="T68" fmla="*/ 44 w 99"/>
                  <a:gd name="T69" fmla="*/ 13 h 27"/>
                  <a:gd name="T70" fmla="*/ 32 w 99"/>
                  <a:gd name="T71" fmla="*/ 12 h 27"/>
                  <a:gd name="T72" fmla="*/ 34 w 99"/>
                  <a:gd name="T73" fmla="*/ 15 h 27"/>
                  <a:gd name="T74" fmla="*/ 21 w 99"/>
                  <a:gd name="T75" fmla="*/ 15 h 27"/>
                  <a:gd name="T76" fmla="*/ 21 w 99"/>
                  <a:gd name="T77" fmla="*/ 15 h 27"/>
                  <a:gd name="T78" fmla="*/ 15 w 99"/>
                  <a:gd name="T79" fmla="*/ 21 h 27"/>
                  <a:gd name="T80" fmla="*/ 17 w 99"/>
                  <a:gd name="T81"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9" h="27">
                    <a:moveTo>
                      <a:pt x="17" y="15"/>
                    </a:moveTo>
                    <a:cubicBezTo>
                      <a:pt x="13" y="19"/>
                      <a:pt x="13" y="19"/>
                      <a:pt x="13" y="19"/>
                    </a:cubicBezTo>
                    <a:cubicBezTo>
                      <a:pt x="12" y="17"/>
                      <a:pt x="7" y="20"/>
                      <a:pt x="9" y="16"/>
                    </a:cubicBezTo>
                    <a:cubicBezTo>
                      <a:pt x="6" y="21"/>
                      <a:pt x="0" y="16"/>
                      <a:pt x="2" y="24"/>
                    </a:cubicBezTo>
                    <a:cubicBezTo>
                      <a:pt x="16" y="21"/>
                      <a:pt x="34" y="25"/>
                      <a:pt x="49" y="17"/>
                    </a:cubicBezTo>
                    <a:cubicBezTo>
                      <a:pt x="47" y="20"/>
                      <a:pt x="47" y="20"/>
                      <a:pt x="47" y="20"/>
                    </a:cubicBezTo>
                    <a:cubicBezTo>
                      <a:pt x="55" y="14"/>
                      <a:pt x="58" y="27"/>
                      <a:pt x="64" y="14"/>
                    </a:cubicBezTo>
                    <a:cubicBezTo>
                      <a:pt x="64" y="20"/>
                      <a:pt x="64" y="20"/>
                      <a:pt x="64" y="20"/>
                    </a:cubicBezTo>
                    <a:cubicBezTo>
                      <a:pt x="67" y="22"/>
                      <a:pt x="70" y="11"/>
                      <a:pt x="74" y="17"/>
                    </a:cubicBezTo>
                    <a:cubicBezTo>
                      <a:pt x="74" y="15"/>
                      <a:pt x="74" y="15"/>
                      <a:pt x="74" y="15"/>
                    </a:cubicBezTo>
                    <a:cubicBezTo>
                      <a:pt x="75" y="15"/>
                      <a:pt x="75" y="16"/>
                      <a:pt x="76" y="16"/>
                    </a:cubicBezTo>
                    <a:cubicBezTo>
                      <a:pt x="76" y="15"/>
                      <a:pt x="76" y="15"/>
                      <a:pt x="76" y="15"/>
                    </a:cubicBezTo>
                    <a:cubicBezTo>
                      <a:pt x="78" y="12"/>
                      <a:pt x="80" y="12"/>
                      <a:pt x="83" y="14"/>
                    </a:cubicBezTo>
                    <a:cubicBezTo>
                      <a:pt x="83" y="16"/>
                      <a:pt x="82" y="15"/>
                      <a:pt x="81" y="15"/>
                    </a:cubicBezTo>
                    <a:cubicBezTo>
                      <a:pt x="82" y="17"/>
                      <a:pt x="84" y="13"/>
                      <a:pt x="86" y="13"/>
                    </a:cubicBezTo>
                    <a:cubicBezTo>
                      <a:pt x="88" y="15"/>
                      <a:pt x="86" y="16"/>
                      <a:pt x="86" y="17"/>
                    </a:cubicBezTo>
                    <a:cubicBezTo>
                      <a:pt x="92" y="14"/>
                      <a:pt x="95" y="20"/>
                      <a:pt x="99" y="10"/>
                    </a:cubicBezTo>
                    <a:cubicBezTo>
                      <a:pt x="99" y="8"/>
                      <a:pt x="97" y="7"/>
                      <a:pt x="99" y="6"/>
                    </a:cubicBezTo>
                    <a:cubicBezTo>
                      <a:pt x="95" y="3"/>
                      <a:pt x="92" y="7"/>
                      <a:pt x="88" y="10"/>
                    </a:cubicBezTo>
                    <a:cubicBezTo>
                      <a:pt x="89" y="10"/>
                      <a:pt x="89" y="10"/>
                      <a:pt x="89" y="10"/>
                    </a:cubicBezTo>
                    <a:cubicBezTo>
                      <a:pt x="87" y="20"/>
                      <a:pt x="87" y="8"/>
                      <a:pt x="83" y="12"/>
                    </a:cubicBezTo>
                    <a:cubicBezTo>
                      <a:pt x="84" y="9"/>
                      <a:pt x="86" y="8"/>
                      <a:pt x="86" y="6"/>
                    </a:cubicBezTo>
                    <a:cubicBezTo>
                      <a:pt x="81" y="0"/>
                      <a:pt x="79" y="12"/>
                      <a:pt x="75" y="3"/>
                    </a:cubicBezTo>
                    <a:cubicBezTo>
                      <a:pt x="75" y="3"/>
                      <a:pt x="75" y="3"/>
                      <a:pt x="75" y="3"/>
                    </a:cubicBezTo>
                    <a:cubicBezTo>
                      <a:pt x="74" y="2"/>
                      <a:pt x="73" y="4"/>
                      <a:pt x="72" y="5"/>
                    </a:cubicBezTo>
                    <a:cubicBezTo>
                      <a:pt x="72" y="6"/>
                      <a:pt x="74" y="7"/>
                      <a:pt x="74" y="7"/>
                    </a:cubicBezTo>
                    <a:cubicBezTo>
                      <a:pt x="73" y="8"/>
                      <a:pt x="73" y="12"/>
                      <a:pt x="73" y="14"/>
                    </a:cubicBezTo>
                    <a:cubicBezTo>
                      <a:pt x="71" y="10"/>
                      <a:pt x="71" y="16"/>
                      <a:pt x="68" y="14"/>
                    </a:cubicBezTo>
                    <a:cubicBezTo>
                      <a:pt x="67" y="11"/>
                      <a:pt x="70" y="11"/>
                      <a:pt x="71" y="9"/>
                    </a:cubicBezTo>
                    <a:cubicBezTo>
                      <a:pt x="68" y="11"/>
                      <a:pt x="68" y="11"/>
                      <a:pt x="68" y="11"/>
                    </a:cubicBezTo>
                    <a:cubicBezTo>
                      <a:pt x="66" y="12"/>
                      <a:pt x="66" y="7"/>
                      <a:pt x="64" y="5"/>
                    </a:cubicBezTo>
                    <a:cubicBezTo>
                      <a:pt x="62" y="8"/>
                      <a:pt x="66" y="7"/>
                      <a:pt x="64" y="12"/>
                    </a:cubicBezTo>
                    <a:cubicBezTo>
                      <a:pt x="61" y="7"/>
                      <a:pt x="50" y="9"/>
                      <a:pt x="45" y="13"/>
                    </a:cubicBezTo>
                    <a:cubicBezTo>
                      <a:pt x="47" y="12"/>
                      <a:pt x="46" y="9"/>
                      <a:pt x="48" y="9"/>
                    </a:cubicBezTo>
                    <a:cubicBezTo>
                      <a:pt x="47" y="8"/>
                      <a:pt x="44" y="11"/>
                      <a:pt x="44" y="13"/>
                    </a:cubicBezTo>
                    <a:cubicBezTo>
                      <a:pt x="41" y="16"/>
                      <a:pt x="36" y="15"/>
                      <a:pt x="32" y="12"/>
                    </a:cubicBezTo>
                    <a:cubicBezTo>
                      <a:pt x="34" y="15"/>
                      <a:pt x="34" y="15"/>
                      <a:pt x="34" y="15"/>
                    </a:cubicBezTo>
                    <a:cubicBezTo>
                      <a:pt x="31" y="20"/>
                      <a:pt x="26" y="12"/>
                      <a:pt x="21" y="15"/>
                    </a:cubicBezTo>
                    <a:cubicBezTo>
                      <a:pt x="21" y="15"/>
                      <a:pt x="21" y="15"/>
                      <a:pt x="21" y="15"/>
                    </a:cubicBezTo>
                    <a:cubicBezTo>
                      <a:pt x="20" y="16"/>
                      <a:pt x="18" y="23"/>
                      <a:pt x="15" y="21"/>
                    </a:cubicBezTo>
                    <a:cubicBezTo>
                      <a:pt x="16" y="18"/>
                      <a:pt x="18" y="18"/>
                      <a:pt x="17" y="1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38" name="Freeform 1529"/>
              <p:cNvSpPr>
                <a:spLocks/>
              </p:cNvSpPr>
              <p:nvPr/>
            </p:nvSpPr>
            <p:spPr bwMode="auto">
              <a:xfrm>
                <a:off x="3504" y="3153"/>
                <a:ext cx="3" cy="7"/>
              </a:xfrm>
              <a:custGeom>
                <a:avLst/>
                <a:gdLst>
                  <a:gd name="T0" fmla="*/ 3 w 4"/>
                  <a:gd name="T1" fmla="*/ 5 h 9"/>
                  <a:gd name="T2" fmla="*/ 4 w 4"/>
                  <a:gd name="T3" fmla="*/ 1 h 9"/>
                  <a:gd name="T4" fmla="*/ 1 w 4"/>
                  <a:gd name="T5" fmla="*/ 8 h 9"/>
                  <a:gd name="T6" fmla="*/ 4 w 4"/>
                  <a:gd name="T7" fmla="*/ 6 h 9"/>
                  <a:gd name="T8" fmla="*/ 3 w 4"/>
                  <a:gd name="T9" fmla="*/ 5 h 9"/>
                </a:gdLst>
                <a:ahLst/>
                <a:cxnLst>
                  <a:cxn ang="0">
                    <a:pos x="T0" y="T1"/>
                  </a:cxn>
                  <a:cxn ang="0">
                    <a:pos x="T2" y="T3"/>
                  </a:cxn>
                  <a:cxn ang="0">
                    <a:pos x="T4" y="T5"/>
                  </a:cxn>
                  <a:cxn ang="0">
                    <a:pos x="T6" y="T7"/>
                  </a:cxn>
                  <a:cxn ang="0">
                    <a:pos x="T8" y="T9"/>
                  </a:cxn>
                </a:cxnLst>
                <a:rect l="0" t="0" r="r" b="b"/>
                <a:pathLst>
                  <a:path w="4" h="9">
                    <a:moveTo>
                      <a:pt x="3" y="5"/>
                    </a:moveTo>
                    <a:cubicBezTo>
                      <a:pt x="4" y="1"/>
                      <a:pt x="4" y="1"/>
                      <a:pt x="4" y="1"/>
                    </a:cubicBezTo>
                    <a:cubicBezTo>
                      <a:pt x="2" y="0"/>
                      <a:pt x="0" y="5"/>
                      <a:pt x="1" y="8"/>
                    </a:cubicBezTo>
                    <a:cubicBezTo>
                      <a:pt x="2" y="7"/>
                      <a:pt x="3" y="9"/>
                      <a:pt x="4" y="6"/>
                    </a:cubicBezTo>
                    <a:cubicBezTo>
                      <a:pt x="3" y="6"/>
                      <a:pt x="3" y="4"/>
                      <a:pt x="3"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39" name="Freeform 1530"/>
              <p:cNvSpPr>
                <a:spLocks/>
              </p:cNvSpPr>
              <p:nvPr/>
            </p:nvSpPr>
            <p:spPr bwMode="auto">
              <a:xfrm>
                <a:off x="3461" y="3150"/>
                <a:ext cx="44" cy="16"/>
              </a:xfrm>
              <a:custGeom>
                <a:avLst/>
                <a:gdLst>
                  <a:gd name="T0" fmla="*/ 18 w 51"/>
                  <a:gd name="T1" fmla="*/ 9 h 19"/>
                  <a:gd name="T2" fmla="*/ 17 w 51"/>
                  <a:gd name="T3" fmla="*/ 13 h 19"/>
                  <a:gd name="T4" fmla="*/ 37 w 51"/>
                  <a:gd name="T5" fmla="*/ 13 h 19"/>
                  <a:gd name="T6" fmla="*/ 42 w 51"/>
                  <a:gd name="T7" fmla="*/ 7 h 19"/>
                  <a:gd name="T8" fmla="*/ 44 w 51"/>
                  <a:gd name="T9" fmla="*/ 11 h 19"/>
                  <a:gd name="T10" fmla="*/ 49 w 51"/>
                  <a:gd name="T11" fmla="*/ 6 h 19"/>
                  <a:gd name="T12" fmla="*/ 46 w 51"/>
                  <a:gd name="T13" fmla="*/ 8 h 19"/>
                  <a:gd name="T14" fmla="*/ 46 w 51"/>
                  <a:gd name="T15" fmla="*/ 6 h 19"/>
                  <a:gd name="T16" fmla="*/ 43 w 51"/>
                  <a:gd name="T17" fmla="*/ 7 h 19"/>
                  <a:gd name="T18" fmla="*/ 44 w 51"/>
                  <a:gd name="T19" fmla="*/ 4 h 19"/>
                  <a:gd name="T20" fmla="*/ 35 w 51"/>
                  <a:gd name="T21" fmla="*/ 10 h 19"/>
                  <a:gd name="T22" fmla="*/ 35 w 51"/>
                  <a:gd name="T23" fmla="*/ 4 h 19"/>
                  <a:gd name="T24" fmla="*/ 26 w 51"/>
                  <a:gd name="T25" fmla="*/ 2 h 19"/>
                  <a:gd name="T26" fmla="*/ 27 w 51"/>
                  <a:gd name="T27" fmla="*/ 4 h 19"/>
                  <a:gd name="T28" fmla="*/ 28 w 51"/>
                  <a:gd name="T29" fmla="*/ 8 h 19"/>
                  <a:gd name="T30" fmla="*/ 25 w 51"/>
                  <a:gd name="T31" fmla="*/ 3 h 19"/>
                  <a:gd name="T32" fmla="*/ 9 w 51"/>
                  <a:gd name="T33" fmla="*/ 6 h 19"/>
                  <a:gd name="T34" fmla="*/ 5 w 51"/>
                  <a:gd name="T35" fmla="*/ 13 h 19"/>
                  <a:gd name="T36" fmla="*/ 6 w 51"/>
                  <a:gd name="T37" fmla="*/ 7 h 19"/>
                  <a:gd name="T38" fmla="*/ 3 w 51"/>
                  <a:gd name="T39" fmla="*/ 6 h 19"/>
                  <a:gd name="T40" fmla="*/ 0 w 51"/>
                  <a:gd name="T41" fmla="*/ 16 h 19"/>
                  <a:gd name="T42" fmla="*/ 18 w 51"/>
                  <a:gd name="T43"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 h="19">
                    <a:moveTo>
                      <a:pt x="18" y="9"/>
                    </a:moveTo>
                    <a:cubicBezTo>
                      <a:pt x="17" y="10"/>
                      <a:pt x="18" y="12"/>
                      <a:pt x="17" y="13"/>
                    </a:cubicBezTo>
                    <a:cubicBezTo>
                      <a:pt x="25" y="12"/>
                      <a:pt x="34" y="10"/>
                      <a:pt x="37" y="13"/>
                    </a:cubicBezTo>
                    <a:cubicBezTo>
                      <a:pt x="39" y="15"/>
                      <a:pt x="39" y="8"/>
                      <a:pt x="42" y="7"/>
                    </a:cubicBezTo>
                    <a:cubicBezTo>
                      <a:pt x="44" y="11"/>
                      <a:pt x="44" y="11"/>
                      <a:pt x="44" y="11"/>
                    </a:cubicBezTo>
                    <a:cubicBezTo>
                      <a:pt x="46" y="8"/>
                      <a:pt x="51" y="13"/>
                      <a:pt x="49" y="6"/>
                    </a:cubicBezTo>
                    <a:cubicBezTo>
                      <a:pt x="49" y="5"/>
                      <a:pt x="47" y="9"/>
                      <a:pt x="46" y="8"/>
                    </a:cubicBezTo>
                    <a:cubicBezTo>
                      <a:pt x="46" y="6"/>
                      <a:pt x="46" y="6"/>
                      <a:pt x="46" y="6"/>
                    </a:cubicBezTo>
                    <a:cubicBezTo>
                      <a:pt x="43" y="7"/>
                      <a:pt x="43" y="7"/>
                      <a:pt x="43" y="7"/>
                    </a:cubicBezTo>
                    <a:cubicBezTo>
                      <a:pt x="44" y="4"/>
                      <a:pt x="44" y="4"/>
                      <a:pt x="44" y="4"/>
                    </a:cubicBezTo>
                    <a:cubicBezTo>
                      <a:pt x="39" y="0"/>
                      <a:pt x="41" y="13"/>
                      <a:pt x="35" y="10"/>
                    </a:cubicBezTo>
                    <a:cubicBezTo>
                      <a:pt x="35" y="4"/>
                      <a:pt x="35" y="4"/>
                      <a:pt x="35" y="4"/>
                    </a:cubicBezTo>
                    <a:cubicBezTo>
                      <a:pt x="32" y="4"/>
                      <a:pt x="30" y="6"/>
                      <a:pt x="26" y="2"/>
                    </a:cubicBezTo>
                    <a:cubicBezTo>
                      <a:pt x="26" y="2"/>
                      <a:pt x="26" y="5"/>
                      <a:pt x="27" y="4"/>
                    </a:cubicBezTo>
                    <a:cubicBezTo>
                      <a:pt x="28" y="4"/>
                      <a:pt x="29" y="7"/>
                      <a:pt x="28" y="8"/>
                    </a:cubicBezTo>
                    <a:cubicBezTo>
                      <a:pt x="23" y="13"/>
                      <a:pt x="29" y="5"/>
                      <a:pt x="25" y="3"/>
                    </a:cubicBezTo>
                    <a:cubicBezTo>
                      <a:pt x="20" y="7"/>
                      <a:pt x="11" y="10"/>
                      <a:pt x="9" y="6"/>
                    </a:cubicBezTo>
                    <a:cubicBezTo>
                      <a:pt x="11" y="9"/>
                      <a:pt x="8" y="13"/>
                      <a:pt x="5" y="13"/>
                    </a:cubicBezTo>
                    <a:cubicBezTo>
                      <a:pt x="4" y="11"/>
                      <a:pt x="6" y="9"/>
                      <a:pt x="6" y="7"/>
                    </a:cubicBezTo>
                    <a:cubicBezTo>
                      <a:pt x="5" y="7"/>
                      <a:pt x="4" y="5"/>
                      <a:pt x="3" y="6"/>
                    </a:cubicBezTo>
                    <a:cubicBezTo>
                      <a:pt x="4" y="10"/>
                      <a:pt x="3" y="14"/>
                      <a:pt x="0" y="16"/>
                    </a:cubicBezTo>
                    <a:cubicBezTo>
                      <a:pt x="7" y="19"/>
                      <a:pt x="12" y="9"/>
                      <a:pt x="18"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40" name="Freeform 1531"/>
              <p:cNvSpPr>
                <a:spLocks/>
              </p:cNvSpPr>
              <p:nvPr/>
            </p:nvSpPr>
            <p:spPr bwMode="auto">
              <a:xfrm>
                <a:off x="3474" y="3161"/>
                <a:ext cx="1" cy="1"/>
              </a:xfrm>
              <a:custGeom>
                <a:avLst/>
                <a:gdLst>
                  <a:gd name="T0" fmla="*/ 1 w 1"/>
                  <a:gd name="T1" fmla="*/ 1 h 1"/>
                  <a:gd name="T2" fmla="*/ 1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lnTo>
                      <a:pt x="1" y="0"/>
                    </a:ln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41" name="Freeform 1532"/>
              <p:cNvSpPr>
                <a:spLocks/>
              </p:cNvSpPr>
              <p:nvPr/>
            </p:nvSpPr>
            <p:spPr bwMode="auto">
              <a:xfrm>
                <a:off x="4142" y="3181"/>
                <a:ext cx="2" cy="3"/>
              </a:xfrm>
              <a:custGeom>
                <a:avLst/>
                <a:gdLst>
                  <a:gd name="T0" fmla="*/ 2 w 2"/>
                  <a:gd name="T1" fmla="*/ 2 h 3"/>
                  <a:gd name="T2" fmla="*/ 1 w 2"/>
                  <a:gd name="T3" fmla="*/ 0 h 3"/>
                  <a:gd name="T4" fmla="*/ 0 w 2"/>
                  <a:gd name="T5" fmla="*/ 3 h 3"/>
                  <a:gd name="T6" fmla="*/ 2 w 2"/>
                  <a:gd name="T7" fmla="*/ 2 h 3"/>
                </a:gdLst>
                <a:ahLst/>
                <a:cxnLst>
                  <a:cxn ang="0">
                    <a:pos x="T0" y="T1"/>
                  </a:cxn>
                  <a:cxn ang="0">
                    <a:pos x="T2" y="T3"/>
                  </a:cxn>
                  <a:cxn ang="0">
                    <a:pos x="T4" y="T5"/>
                  </a:cxn>
                  <a:cxn ang="0">
                    <a:pos x="T6" y="T7"/>
                  </a:cxn>
                </a:cxnLst>
                <a:rect l="0" t="0" r="r" b="b"/>
                <a:pathLst>
                  <a:path w="2" h="3">
                    <a:moveTo>
                      <a:pt x="2" y="2"/>
                    </a:moveTo>
                    <a:lnTo>
                      <a:pt x="1" y="0"/>
                    </a:lnTo>
                    <a:lnTo>
                      <a:pt x="0" y="3"/>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42" name="Freeform 1533"/>
              <p:cNvSpPr>
                <a:spLocks/>
              </p:cNvSpPr>
              <p:nvPr/>
            </p:nvSpPr>
            <p:spPr bwMode="auto">
              <a:xfrm>
                <a:off x="4132" y="3172"/>
                <a:ext cx="10" cy="13"/>
              </a:xfrm>
              <a:custGeom>
                <a:avLst/>
                <a:gdLst>
                  <a:gd name="T0" fmla="*/ 4 w 12"/>
                  <a:gd name="T1" fmla="*/ 0 h 16"/>
                  <a:gd name="T2" fmla="*/ 0 w 12"/>
                  <a:gd name="T3" fmla="*/ 2 h 16"/>
                  <a:gd name="T4" fmla="*/ 6 w 12"/>
                  <a:gd name="T5" fmla="*/ 16 h 16"/>
                  <a:gd name="T6" fmla="*/ 11 w 12"/>
                  <a:gd name="T7" fmla="*/ 7 h 16"/>
                  <a:gd name="T8" fmla="*/ 6 w 12"/>
                  <a:gd name="T9" fmla="*/ 10 h 16"/>
                  <a:gd name="T10" fmla="*/ 10 w 12"/>
                  <a:gd name="T11" fmla="*/ 3 h 16"/>
                  <a:gd name="T12" fmla="*/ 4 w 12"/>
                  <a:gd name="T13" fmla="*/ 5 h 16"/>
                  <a:gd name="T14" fmla="*/ 4 w 12"/>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6">
                    <a:moveTo>
                      <a:pt x="4" y="0"/>
                    </a:moveTo>
                    <a:cubicBezTo>
                      <a:pt x="0" y="2"/>
                      <a:pt x="0" y="2"/>
                      <a:pt x="0" y="2"/>
                    </a:cubicBezTo>
                    <a:cubicBezTo>
                      <a:pt x="3" y="12"/>
                      <a:pt x="0" y="9"/>
                      <a:pt x="6" y="16"/>
                    </a:cubicBezTo>
                    <a:cubicBezTo>
                      <a:pt x="8" y="15"/>
                      <a:pt x="12" y="11"/>
                      <a:pt x="11" y="7"/>
                    </a:cubicBezTo>
                    <a:cubicBezTo>
                      <a:pt x="10" y="7"/>
                      <a:pt x="8" y="11"/>
                      <a:pt x="6" y="10"/>
                    </a:cubicBezTo>
                    <a:cubicBezTo>
                      <a:pt x="6" y="7"/>
                      <a:pt x="9" y="7"/>
                      <a:pt x="10" y="3"/>
                    </a:cubicBezTo>
                    <a:cubicBezTo>
                      <a:pt x="6" y="0"/>
                      <a:pt x="8" y="6"/>
                      <a:pt x="4" y="5"/>
                    </a:cubicBezTo>
                    <a:lnTo>
                      <a:pt x="4"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43" name="Freeform 1534"/>
              <p:cNvSpPr>
                <a:spLocks/>
              </p:cNvSpPr>
              <p:nvPr/>
            </p:nvSpPr>
            <p:spPr bwMode="auto">
              <a:xfrm>
                <a:off x="4130" y="3176"/>
                <a:ext cx="2" cy="4"/>
              </a:xfrm>
              <a:custGeom>
                <a:avLst/>
                <a:gdLst>
                  <a:gd name="T0" fmla="*/ 2 w 2"/>
                  <a:gd name="T1" fmla="*/ 5 h 5"/>
                  <a:gd name="T2" fmla="*/ 2 w 2"/>
                  <a:gd name="T3" fmla="*/ 0 h 5"/>
                  <a:gd name="T4" fmla="*/ 2 w 2"/>
                  <a:gd name="T5" fmla="*/ 5 h 5"/>
                </a:gdLst>
                <a:ahLst/>
                <a:cxnLst>
                  <a:cxn ang="0">
                    <a:pos x="T0" y="T1"/>
                  </a:cxn>
                  <a:cxn ang="0">
                    <a:pos x="T2" y="T3"/>
                  </a:cxn>
                  <a:cxn ang="0">
                    <a:pos x="T4" y="T5"/>
                  </a:cxn>
                </a:cxnLst>
                <a:rect l="0" t="0" r="r" b="b"/>
                <a:pathLst>
                  <a:path w="2" h="5">
                    <a:moveTo>
                      <a:pt x="2" y="5"/>
                    </a:moveTo>
                    <a:cubicBezTo>
                      <a:pt x="2" y="0"/>
                      <a:pt x="2" y="0"/>
                      <a:pt x="2" y="0"/>
                    </a:cubicBezTo>
                    <a:cubicBezTo>
                      <a:pt x="2" y="2"/>
                      <a:pt x="0" y="4"/>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44" name="Freeform 1535"/>
              <p:cNvSpPr>
                <a:spLocks/>
              </p:cNvSpPr>
              <p:nvPr/>
            </p:nvSpPr>
            <p:spPr bwMode="auto">
              <a:xfrm>
                <a:off x="4127" y="3178"/>
                <a:ext cx="2" cy="6"/>
              </a:xfrm>
              <a:custGeom>
                <a:avLst/>
                <a:gdLst>
                  <a:gd name="T0" fmla="*/ 2 w 2"/>
                  <a:gd name="T1" fmla="*/ 5 h 7"/>
                  <a:gd name="T2" fmla="*/ 2 w 2"/>
                  <a:gd name="T3" fmla="*/ 0 h 7"/>
                  <a:gd name="T4" fmla="*/ 0 w 2"/>
                  <a:gd name="T5" fmla="*/ 7 h 7"/>
                  <a:gd name="T6" fmla="*/ 2 w 2"/>
                  <a:gd name="T7" fmla="*/ 5 h 7"/>
                </a:gdLst>
                <a:ahLst/>
                <a:cxnLst>
                  <a:cxn ang="0">
                    <a:pos x="T0" y="T1"/>
                  </a:cxn>
                  <a:cxn ang="0">
                    <a:pos x="T2" y="T3"/>
                  </a:cxn>
                  <a:cxn ang="0">
                    <a:pos x="T4" y="T5"/>
                  </a:cxn>
                  <a:cxn ang="0">
                    <a:pos x="T6" y="T7"/>
                  </a:cxn>
                </a:cxnLst>
                <a:rect l="0" t="0" r="r" b="b"/>
                <a:pathLst>
                  <a:path w="2" h="7">
                    <a:moveTo>
                      <a:pt x="2" y="5"/>
                    </a:moveTo>
                    <a:cubicBezTo>
                      <a:pt x="0" y="4"/>
                      <a:pt x="2" y="1"/>
                      <a:pt x="2" y="0"/>
                    </a:cubicBezTo>
                    <a:cubicBezTo>
                      <a:pt x="0" y="7"/>
                      <a:pt x="0" y="7"/>
                      <a:pt x="0" y="7"/>
                    </a:cubicBezTo>
                    <a:lnTo>
                      <a:pt x="2" y="5"/>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45" name="Freeform 1536"/>
              <p:cNvSpPr>
                <a:spLocks/>
              </p:cNvSpPr>
              <p:nvPr/>
            </p:nvSpPr>
            <p:spPr bwMode="auto">
              <a:xfrm>
                <a:off x="4119" y="3181"/>
                <a:ext cx="1" cy="2"/>
              </a:xfrm>
              <a:custGeom>
                <a:avLst/>
                <a:gdLst>
                  <a:gd name="T0" fmla="*/ 1 w 1"/>
                  <a:gd name="T1" fmla="*/ 0 h 2"/>
                  <a:gd name="T2" fmla="*/ 0 w 1"/>
                  <a:gd name="T3" fmla="*/ 1 h 2"/>
                  <a:gd name="T4" fmla="*/ 1 w 1"/>
                  <a:gd name="T5" fmla="*/ 0 h 2"/>
                </a:gdLst>
                <a:ahLst/>
                <a:cxnLst>
                  <a:cxn ang="0">
                    <a:pos x="T0" y="T1"/>
                  </a:cxn>
                  <a:cxn ang="0">
                    <a:pos x="T2" y="T3"/>
                  </a:cxn>
                  <a:cxn ang="0">
                    <a:pos x="T4" y="T5"/>
                  </a:cxn>
                </a:cxnLst>
                <a:rect l="0" t="0" r="r" b="b"/>
                <a:pathLst>
                  <a:path w="1" h="2">
                    <a:moveTo>
                      <a:pt x="1" y="0"/>
                    </a:moveTo>
                    <a:cubicBezTo>
                      <a:pt x="0" y="1"/>
                      <a:pt x="0" y="1"/>
                      <a:pt x="0" y="1"/>
                    </a:cubicBezTo>
                    <a:cubicBezTo>
                      <a:pt x="1" y="2"/>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46" name="Freeform 1537"/>
              <p:cNvSpPr>
                <a:spLocks/>
              </p:cNvSpPr>
              <p:nvPr/>
            </p:nvSpPr>
            <p:spPr bwMode="auto">
              <a:xfrm>
                <a:off x="4116" y="3174"/>
                <a:ext cx="9" cy="10"/>
              </a:xfrm>
              <a:custGeom>
                <a:avLst/>
                <a:gdLst>
                  <a:gd name="T0" fmla="*/ 0 w 10"/>
                  <a:gd name="T1" fmla="*/ 9 h 12"/>
                  <a:gd name="T2" fmla="*/ 4 w 10"/>
                  <a:gd name="T3" fmla="*/ 9 h 12"/>
                  <a:gd name="T4" fmla="*/ 4 w 10"/>
                  <a:gd name="T5" fmla="*/ 9 h 12"/>
                  <a:gd name="T6" fmla="*/ 6 w 10"/>
                  <a:gd name="T7" fmla="*/ 3 h 12"/>
                  <a:gd name="T8" fmla="*/ 10 w 10"/>
                  <a:gd name="T9" fmla="*/ 4 h 12"/>
                  <a:gd name="T10" fmla="*/ 7 w 10"/>
                  <a:gd name="T11" fmla="*/ 0 h 12"/>
                  <a:gd name="T12" fmla="*/ 0 w 10"/>
                  <a:gd name="T13" fmla="*/ 9 h 12"/>
                </a:gdLst>
                <a:ahLst/>
                <a:cxnLst>
                  <a:cxn ang="0">
                    <a:pos x="T0" y="T1"/>
                  </a:cxn>
                  <a:cxn ang="0">
                    <a:pos x="T2" y="T3"/>
                  </a:cxn>
                  <a:cxn ang="0">
                    <a:pos x="T4" y="T5"/>
                  </a:cxn>
                  <a:cxn ang="0">
                    <a:pos x="T6" y="T7"/>
                  </a:cxn>
                  <a:cxn ang="0">
                    <a:pos x="T8" y="T9"/>
                  </a:cxn>
                  <a:cxn ang="0">
                    <a:pos x="T10" y="T11"/>
                  </a:cxn>
                  <a:cxn ang="0">
                    <a:pos x="T12" y="T13"/>
                  </a:cxn>
                </a:cxnLst>
                <a:rect l="0" t="0" r="r" b="b"/>
                <a:pathLst>
                  <a:path w="10" h="12">
                    <a:moveTo>
                      <a:pt x="0" y="9"/>
                    </a:moveTo>
                    <a:cubicBezTo>
                      <a:pt x="2" y="12"/>
                      <a:pt x="3" y="10"/>
                      <a:pt x="4" y="9"/>
                    </a:cubicBezTo>
                    <a:cubicBezTo>
                      <a:pt x="4" y="9"/>
                      <a:pt x="4" y="9"/>
                      <a:pt x="4" y="9"/>
                    </a:cubicBezTo>
                    <a:cubicBezTo>
                      <a:pt x="3" y="7"/>
                      <a:pt x="4" y="2"/>
                      <a:pt x="6" y="3"/>
                    </a:cubicBezTo>
                    <a:cubicBezTo>
                      <a:pt x="8" y="2"/>
                      <a:pt x="8" y="7"/>
                      <a:pt x="10" y="4"/>
                    </a:cubicBezTo>
                    <a:cubicBezTo>
                      <a:pt x="7" y="0"/>
                      <a:pt x="7" y="0"/>
                      <a:pt x="7" y="0"/>
                    </a:cubicBezTo>
                    <a:cubicBezTo>
                      <a:pt x="4" y="0"/>
                      <a:pt x="2" y="7"/>
                      <a:pt x="0"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47" name="Freeform 1538"/>
              <p:cNvSpPr>
                <a:spLocks/>
              </p:cNvSpPr>
              <p:nvPr/>
            </p:nvSpPr>
            <p:spPr bwMode="auto">
              <a:xfrm>
                <a:off x="4120" y="3180"/>
                <a:ext cx="2" cy="1"/>
              </a:xfrm>
              <a:custGeom>
                <a:avLst/>
                <a:gdLst>
                  <a:gd name="T0" fmla="*/ 0 w 2"/>
                  <a:gd name="T1" fmla="*/ 1 h 1"/>
                  <a:gd name="T2" fmla="*/ 2 w 2"/>
                  <a:gd name="T3" fmla="*/ 1 h 1"/>
                  <a:gd name="T4" fmla="*/ 0 w 2"/>
                  <a:gd name="T5" fmla="*/ 1 h 1"/>
                </a:gdLst>
                <a:ahLst/>
                <a:cxnLst>
                  <a:cxn ang="0">
                    <a:pos x="T0" y="T1"/>
                  </a:cxn>
                  <a:cxn ang="0">
                    <a:pos x="T2" y="T3"/>
                  </a:cxn>
                  <a:cxn ang="0">
                    <a:pos x="T4" y="T5"/>
                  </a:cxn>
                </a:cxnLst>
                <a:rect l="0" t="0" r="r" b="b"/>
                <a:pathLst>
                  <a:path w="2" h="1">
                    <a:moveTo>
                      <a:pt x="0" y="1"/>
                    </a:moveTo>
                    <a:cubicBezTo>
                      <a:pt x="2" y="1"/>
                      <a:pt x="2" y="1"/>
                      <a:pt x="2" y="1"/>
                    </a:cubicBezTo>
                    <a:cubicBezTo>
                      <a:pt x="1" y="0"/>
                      <a:pt x="1"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48" name="Freeform 1539"/>
              <p:cNvSpPr>
                <a:spLocks/>
              </p:cNvSpPr>
              <p:nvPr/>
            </p:nvSpPr>
            <p:spPr bwMode="auto">
              <a:xfrm>
                <a:off x="4125" y="3179"/>
                <a:ext cx="1" cy="3"/>
              </a:xfrm>
              <a:custGeom>
                <a:avLst/>
                <a:gdLst>
                  <a:gd name="T0" fmla="*/ 0 w 1"/>
                  <a:gd name="T1" fmla="*/ 3 h 3"/>
                  <a:gd name="T2" fmla="*/ 1 w 1"/>
                  <a:gd name="T3" fmla="*/ 2 h 3"/>
                  <a:gd name="T4" fmla="*/ 0 w 1"/>
                  <a:gd name="T5" fmla="*/ 0 h 3"/>
                  <a:gd name="T6" fmla="*/ 0 w 1"/>
                  <a:gd name="T7" fmla="*/ 3 h 3"/>
                </a:gdLst>
                <a:ahLst/>
                <a:cxnLst>
                  <a:cxn ang="0">
                    <a:pos x="T0" y="T1"/>
                  </a:cxn>
                  <a:cxn ang="0">
                    <a:pos x="T2" y="T3"/>
                  </a:cxn>
                  <a:cxn ang="0">
                    <a:pos x="T4" y="T5"/>
                  </a:cxn>
                  <a:cxn ang="0">
                    <a:pos x="T6" y="T7"/>
                  </a:cxn>
                </a:cxnLst>
                <a:rect l="0" t="0" r="r" b="b"/>
                <a:pathLst>
                  <a:path w="1" h="3">
                    <a:moveTo>
                      <a:pt x="0" y="3"/>
                    </a:moveTo>
                    <a:lnTo>
                      <a:pt x="1" y="2"/>
                    </a:lnTo>
                    <a:lnTo>
                      <a:pt x="0" y="0"/>
                    </a:lnTo>
                    <a:lnTo>
                      <a:pt x="0"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49" name="Freeform 1540"/>
              <p:cNvSpPr>
                <a:spLocks/>
              </p:cNvSpPr>
              <p:nvPr/>
            </p:nvSpPr>
            <p:spPr bwMode="auto">
              <a:xfrm>
                <a:off x="4107" y="3172"/>
                <a:ext cx="8" cy="12"/>
              </a:xfrm>
              <a:custGeom>
                <a:avLst/>
                <a:gdLst>
                  <a:gd name="T0" fmla="*/ 3 w 10"/>
                  <a:gd name="T1" fmla="*/ 12 h 13"/>
                  <a:gd name="T2" fmla="*/ 10 w 10"/>
                  <a:gd name="T3" fmla="*/ 7 h 13"/>
                  <a:gd name="T4" fmla="*/ 4 w 10"/>
                  <a:gd name="T5" fmla="*/ 0 h 13"/>
                  <a:gd name="T6" fmla="*/ 1 w 10"/>
                  <a:gd name="T7" fmla="*/ 2 h 13"/>
                  <a:gd name="T8" fmla="*/ 3 w 10"/>
                  <a:gd name="T9" fmla="*/ 12 h 13"/>
                </a:gdLst>
                <a:ahLst/>
                <a:cxnLst>
                  <a:cxn ang="0">
                    <a:pos x="T0" y="T1"/>
                  </a:cxn>
                  <a:cxn ang="0">
                    <a:pos x="T2" y="T3"/>
                  </a:cxn>
                  <a:cxn ang="0">
                    <a:pos x="T4" y="T5"/>
                  </a:cxn>
                  <a:cxn ang="0">
                    <a:pos x="T6" y="T7"/>
                  </a:cxn>
                  <a:cxn ang="0">
                    <a:pos x="T8" y="T9"/>
                  </a:cxn>
                </a:cxnLst>
                <a:rect l="0" t="0" r="r" b="b"/>
                <a:pathLst>
                  <a:path w="10" h="13">
                    <a:moveTo>
                      <a:pt x="3" y="12"/>
                    </a:moveTo>
                    <a:cubicBezTo>
                      <a:pt x="4" y="6"/>
                      <a:pt x="9" y="13"/>
                      <a:pt x="10" y="7"/>
                    </a:cubicBezTo>
                    <a:cubicBezTo>
                      <a:pt x="6" y="8"/>
                      <a:pt x="4" y="3"/>
                      <a:pt x="4" y="0"/>
                    </a:cubicBezTo>
                    <a:cubicBezTo>
                      <a:pt x="1" y="2"/>
                      <a:pt x="1" y="2"/>
                      <a:pt x="1" y="2"/>
                    </a:cubicBezTo>
                    <a:cubicBezTo>
                      <a:pt x="0" y="4"/>
                      <a:pt x="1" y="9"/>
                      <a:pt x="3" y="1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50" name="Freeform 1541"/>
              <p:cNvSpPr>
                <a:spLocks/>
              </p:cNvSpPr>
              <p:nvPr/>
            </p:nvSpPr>
            <p:spPr bwMode="auto">
              <a:xfrm>
                <a:off x="4102" y="3169"/>
                <a:ext cx="1" cy="1"/>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51" name="Freeform 1542"/>
              <p:cNvSpPr>
                <a:spLocks/>
              </p:cNvSpPr>
              <p:nvPr/>
            </p:nvSpPr>
            <p:spPr bwMode="auto">
              <a:xfrm>
                <a:off x="4088" y="3165"/>
                <a:ext cx="17" cy="15"/>
              </a:xfrm>
              <a:custGeom>
                <a:avLst/>
                <a:gdLst>
                  <a:gd name="T0" fmla="*/ 0 w 20"/>
                  <a:gd name="T1" fmla="*/ 15 h 17"/>
                  <a:gd name="T2" fmla="*/ 9 w 20"/>
                  <a:gd name="T3" fmla="*/ 8 h 17"/>
                  <a:gd name="T4" fmla="*/ 6 w 20"/>
                  <a:gd name="T5" fmla="*/ 13 h 17"/>
                  <a:gd name="T6" fmla="*/ 13 w 20"/>
                  <a:gd name="T7" fmla="*/ 11 h 17"/>
                  <a:gd name="T8" fmla="*/ 10 w 20"/>
                  <a:gd name="T9" fmla="*/ 16 h 17"/>
                  <a:gd name="T10" fmla="*/ 17 w 20"/>
                  <a:gd name="T11" fmla="*/ 11 h 17"/>
                  <a:gd name="T12" fmla="*/ 20 w 20"/>
                  <a:gd name="T13" fmla="*/ 15 h 17"/>
                  <a:gd name="T14" fmla="*/ 19 w 20"/>
                  <a:gd name="T15" fmla="*/ 8 h 17"/>
                  <a:gd name="T16" fmla="*/ 15 w 20"/>
                  <a:gd name="T17" fmla="*/ 9 h 17"/>
                  <a:gd name="T18" fmla="*/ 17 w 20"/>
                  <a:gd name="T19" fmla="*/ 5 h 17"/>
                  <a:gd name="T20" fmla="*/ 7 w 20"/>
                  <a:gd name="T21" fmla="*/ 0 h 17"/>
                  <a:gd name="T22" fmla="*/ 0 w 20"/>
                  <a:gd name="T23"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7">
                    <a:moveTo>
                      <a:pt x="0" y="15"/>
                    </a:moveTo>
                    <a:cubicBezTo>
                      <a:pt x="9" y="8"/>
                      <a:pt x="9" y="8"/>
                      <a:pt x="9" y="8"/>
                    </a:cubicBezTo>
                    <a:cubicBezTo>
                      <a:pt x="8" y="10"/>
                      <a:pt x="8" y="12"/>
                      <a:pt x="6" y="13"/>
                    </a:cubicBezTo>
                    <a:cubicBezTo>
                      <a:pt x="10" y="14"/>
                      <a:pt x="10" y="10"/>
                      <a:pt x="13" y="11"/>
                    </a:cubicBezTo>
                    <a:cubicBezTo>
                      <a:pt x="14" y="17"/>
                      <a:pt x="8" y="11"/>
                      <a:pt x="10" y="16"/>
                    </a:cubicBezTo>
                    <a:cubicBezTo>
                      <a:pt x="12" y="16"/>
                      <a:pt x="15" y="16"/>
                      <a:pt x="17" y="11"/>
                    </a:cubicBezTo>
                    <a:cubicBezTo>
                      <a:pt x="20" y="15"/>
                      <a:pt x="20" y="15"/>
                      <a:pt x="20" y="15"/>
                    </a:cubicBezTo>
                    <a:cubicBezTo>
                      <a:pt x="19" y="8"/>
                      <a:pt x="19" y="8"/>
                      <a:pt x="19" y="8"/>
                    </a:cubicBezTo>
                    <a:cubicBezTo>
                      <a:pt x="18" y="6"/>
                      <a:pt x="16" y="14"/>
                      <a:pt x="15" y="9"/>
                    </a:cubicBezTo>
                    <a:cubicBezTo>
                      <a:pt x="15" y="6"/>
                      <a:pt x="16" y="6"/>
                      <a:pt x="17" y="5"/>
                    </a:cubicBezTo>
                    <a:cubicBezTo>
                      <a:pt x="15" y="6"/>
                      <a:pt x="11" y="0"/>
                      <a:pt x="7" y="0"/>
                    </a:cubicBezTo>
                    <a:cubicBezTo>
                      <a:pt x="2" y="1"/>
                      <a:pt x="3" y="12"/>
                      <a:pt x="0" y="1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52" name="Freeform 1543"/>
              <p:cNvSpPr>
                <a:spLocks/>
              </p:cNvSpPr>
              <p:nvPr/>
            </p:nvSpPr>
            <p:spPr bwMode="auto">
              <a:xfrm>
                <a:off x="4087" y="3170"/>
                <a:ext cx="1" cy="2"/>
              </a:xfrm>
              <a:custGeom>
                <a:avLst/>
                <a:gdLst>
                  <a:gd name="T0" fmla="*/ 1 w 1"/>
                  <a:gd name="T1" fmla="*/ 2 h 2"/>
                  <a:gd name="T2" fmla="*/ 0 w 1"/>
                  <a:gd name="T3" fmla="*/ 0 h 2"/>
                  <a:gd name="T4" fmla="*/ 1 w 1"/>
                  <a:gd name="T5" fmla="*/ 2 h 2"/>
                  <a:gd name="T6" fmla="*/ 1 w 1"/>
                  <a:gd name="T7" fmla="*/ 2 h 2"/>
                </a:gdLst>
                <a:ahLst/>
                <a:cxnLst>
                  <a:cxn ang="0">
                    <a:pos x="T0" y="T1"/>
                  </a:cxn>
                  <a:cxn ang="0">
                    <a:pos x="T2" y="T3"/>
                  </a:cxn>
                  <a:cxn ang="0">
                    <a:pos x="T4" y="T5"/>
                  </a:cxn>
                  <a:cxn ang="0">
                    <a:pos x="T6" y="T7"/>
                  </a:cxn>
                </a:cxnLst>
                <a:rect l="0" t="0" r="r" b="b"/>
                <a:pathLst>
                  <a:path w="1" h="2">
                    <a:moveTo>
                      <a:pt x="1" y="2"/>
                    </a:moveTo>
                    <a:lnTo>
                      <a:pt x="0" y="0"/>
                    </a:lnTo>
                    <a:lnTo>
                      <a:pt x="1" y="2"/>
                    </a:lnTo>
                    <a:lnTo>
                      <a:pt x="1"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53" name="Freeform 1544"/>
              <p:cNvSpPr>
                <a:spLocks/>
              </p:cNvSpPr>
              <p:nvPr/>
            </p:nvSpPr>
            <p:spPr bwMode="auto">
              <a:xfrm>
                <a:off x="4070" y="3165"/>
                <a:ext cx="15" cy="15"/>
              </a:xfrm>
              <a:custGeom>
                <a:avLst/>
                <a:gdLst>
                  <a:gd name="T0" fmla="*/ 11 w 17"/>
                  <a:gd name="T1" fmla="*/ 17 h 18"/>
                  <a:gd name="T2" fmla="*/ 15 w 17"/>
                  <a:gd name="T3" fmla="*/ 13 h 18"/>
                  <a:gd name="T4" fmla="*/ 16 w 17"/>
                  <a:gd name="T5" fmla="*/ 16 h 18"/>
                  <a:gd name="T6" fmla="*/ 17 w 17"/>
                  <a:gd name="T7" fmla="*/ 11 h 18"/>
                  <a:gd name="T8" fmla="*/ 9 w 17"/>
                  <a:gd name="T9" fmla="*/ 13 h 18"/>
                  <a:gd name="T10" fmla="*/ 7 w 17"/>
                  <a:gd name="T11" fmla="*/ 4 h 18"/>
                  <a:gd name="T12" fmla="*/ 11 w 17"/>
                  <a:gd name="T13" fmla="*/ 7 h 18"/>
                  <a:gd name="T14" fmla="*/ 1 w 17"/>
                  <a:gd name="T15" fmla="*/ 7 h 18"/>
                  <a:gd name="T16" fmla="*/ 3 w 17"/>
                  <a:gd name="T17" fmla="*/ 9 h 18"/>
                  <a:gd name="T18" fmla="*/ 0 w 17"/>
                  <a:gd name="T19" fmla="*/ 11 h 18"/>
                  <a:gd name="T20" fmla="*/ 11 w 17"/>
                  <a:gd name="T21"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8">
                    <a:moveTo>
                      <a:pt x="11" y="17"/>
                    </a:moveTo>
                    <a:cubicBezTo>
                      <a:pt x="15" y="13"/>
                      <a:pt x="15" y="13"/>
                      <a:pt x="15" y="13"/>
                    </a:cubicBezTo>
                    <a:cubicBezTo>
                      <a:pt x="16" y="13"/>
                      <a:pt x="16" y="15"/>
                      <a:pt x="16" y="16"/>
                    </a:cubicBezTo>
                    <a:cubicBezTo>
                      <a:pt x="16" y="14"/>
                      <a:pt x="17" y="12"/>
                      <a:pt x="17" y="11"/>
                    </a:cubicBezTo>
                    <a:cubicBezTo>
                      <a:pt x="15" y="5"/>
                      <a:pt x="12" y="12"/>
                      <a:pt x="9" y="13"/>
                    </a:cubicBezTo>
                    <a:cubicBezTo>
                      <a:pt x="3" y="11"/>
                      <a:pt x="10" y="10"/>
                      <a:pt x="7" y="4"/>
                    </a:cubicBezTo>
                    <a:cubicBezTo>
                      <a:pt x="9" y="5"/>
                      <a:pt x="9" y="6"/>
                      <a:pt x="11" y="7"/>
                    </a:cubicBezTo>
                    <a:cubicBezTo>
                      <a:pt x="8" y="0"/>
                      <a:pt x="3" y="6"/>
                      <a:pt x="1" y="7"/>
                    </a:cubicBezTo>
                    <a:cubicBezTo>
                      <a:pt x="1" y="8"/>
                      <a:pt x="1" y="10"/>
                      <a:pt x="3" y="9"/>
                    </a:cubicBezTo>
                    <a:cubicBezTo>
                      <a:pt x="0" y="11"/>
                      <a:pt x="0" y="11"/>
                      <a:pt x="0" y="11"/>
                    </a:cubicBezTo>
                    <a:cubicBezTo>
                      <a:pt x="3" y="16"/>
                      <a:pt x="5" y="18"/>
                      <a:pt x="11"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54" name="Freeform 1545"/>
              <p:cNvSpPr>
                <a:spLocks/>
              </p:cNvSpPr>
              <p:nvPr/>
            </p:nvSpPr>
            <p:spPr bwMode="auto">
              <a:xfrm>
                <a:off x="4084" y="3178"/>
                <a:ext cx="2" cy="3"/>
              </a:xfrm>
              <a:custGeom>
                <a:avLst/>
                <a:gdLst>
                  <a:gd name="T0" fmla="*/ 2 w 2"/>
                  <a:gd name="T1" fmla="*/ 1 h 3"/>
                  <a:gd name="T2" fmla="*/ 0 w 2"/>
                  <a:gd name="T3" fmla="*/ 0 h 3"/>
                  <a:gd name="T4" fmla="*/ 2 w 2"/>
                  <a:gd name="T5" fmla="*/ 1 h 3"/>
                </a:gdLst>
                <a:ahLst/>
                <a:cxnLst>
                  <a:cxn ang="0">
                    <a:pos x="T0" y="T1"/>
                  </a:cxn>
                  <a:cxn ang="0">
                    <a:pos x="T2" y="T3"/>
                  </a:cxn>
                  <a:cxn ang="0">
                    <a:pos x="T4" y="T5"/>
                  </a:cxn>
                </a:cxnLst>
                <a:rect l="0" t="0" r="r" b="b"/>
                <a:pathLst>
                  <a:path w="2" h="3">
                    <a:moveTo>
                      <a:pt x="2" y="1"/>
                    </a:moveTo>
                    <a:cubicBezTo>
                      <a:pt x="1" y="1"/>
                      <a:pt x="0" y="1"/>
                      <a:pt x="0" y="0"/>
                    </a:cubicBezTo>
                    <a:cubicBezTo>
                      <a:pt x="1" y="2"/>
                      <a:pt x="1" y="3"/>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55" name="Freeform 1546"/>
              <p:cNvSpPr>
                <a:spLocks/>
              </p:cNvSpPr>
              <p:nvPr/>
            </p:nvSpPr>
            <p:spPr bwMode="auto">
              <a:xfrm>
                <a:off x="4069" y="3171"/>
                <a:ext cx="2" cy="1"/>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0" y="1"/>
                      <a:pt x="1" y="1"/>
                      <a:pt x="2" y="0"/>
                    </a:cubicBezTo>
                    <a:cubicBezTo>
                      <a:pt x="1" y="0"/>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56" name="Freeform 1547"/>
              <p:cNvSpPr>
                <a:spLocks/>
              </p:cNvSpPr>
              <p:nvPr/>
            </p:nvSpPr>
            <p:spPr bwMode="auto">
              <a:xfrm>
                <a:off x="4069" y="3177"/>
                <a:ext cx="3" cy="2"/>
              </a:xfrm>
              <a:custGeom>
                <a:avLst/>
                <a:gdLst>
                  <a:gd name="T0" fmla="*/ 4 w 4"/>
                  <a:gd name="T1" fmla="*/ 1 h 3"/>
                  <a:gd name="T2" fmla="*/ 0 w 4"/>
                  <a:gd name="T3" fmla="*/ 0 h 3"/>
                  <a:gd name="T4" fmla="*/ 2 w 4"/>
                  <a:gd name="T5" fmla="*/ 3 h 3"/>
                  <a:gd name="T6" fmla="*/ 4 w 4"/>
                  <a:gd name="T7" fmla="*/ 1 h 3"/>
                </a:gdLst>
                <a:ahLst/>
                <a:cxnLst>
                  <a:cxn ang="0">
                    <a:pos x="T0" y="T1"/>
                  </a:cxn>
                  <a:cxn ang="0">
                    <a:pos x="T2" y="T3"/>
                  </a:cxn>
                  <a:cxn ang="0">
                    <a:pos x="T4" y="T5"/>
                  </a:cxn>
                  <a:cxn ang="0">
                    <a:pos x="T6" y="T7"/>
                  </a:cxn>
                </a:cxnLst>
                <a:rect l="0" t="0" r="r" b="b"/>
                <a:pathLst>
                  <a:path w="4" h="3">
                    <a:moveTo>
                      <a:pt x="4" y="1"/>
                    </a:moveTo>
                    <a:cubicBezTo>
                      <a:pt x="0" y="0"/>
                      <a:pt x="0" y="0"/>
                      <a:pt x="0" y="0"/>
                    </a:cubicBezTo>
                    <a:cubicBezTo>
                      <a:pt x="2" y="3"/>
                      <a:pt x="2" y="3"/>
                      <a:pt x="2" y="3"/>
                    </a:cubicBezTo>
                    <a:cubicBezTo>
                      <a:pt x="2" y="3"/>
                      <a:pt x="4" y="2"/>
                      <a:pt x="4"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57" name="Freeform 1548"/>
              <p:cNvSpPr>
                <a:spLocks/>
              </p:cNvSpPr>
              <p:nvPr/>
            </p:nvSpPr>
            <p:spPr bwMode="auto">
              <a:xfrm>
                <a:off x="3969" y="3166"/>
                <a:ext cx="99" cy="17"/>
              </a:xfrm>
              <a:custGeom>
                <a:avLst/>
                <a:gdLst>
                  <a:gd name="T0" fmla="*/ 1 w 114"/>
                  <a:gd name="T1" fmla="*/ 3 h 19"/>
                  <a:gd name="T2" fmla="*/ 5 w 114"/>
                  <a:gd name="T3" fmla="*/ 6 h 19"/>
                  <a:gd name="T4" fmla="*/ 0 w 114"/>
                  <a:gd name="T5" fmla="*/ 10 h 19"/>
                  <a:gd name="T6" fmla="*/ 1 w 114"/>
                  <a:gd name="T7" fmla="*/ 17 h 19"/>
                  <a:gd name="T8" fmla="*/ 10 w 114"/>
                  <a:gd name="T9" fmla="*/ 14 h 19"/>
                  <a:gd name="T10" fmla="*/ 10 w 114"/>
                  <a:gd name="T11" fmla="*/ 18 h 19"/>
                  <a:gd name="T12" fmla="*/ 27 w 114"/>
                  <a:gd name="T13" fmla="*/ 15 h 19"/>
                  <a:gd name="T14" fmla="*/ 39 w 114"/>
                  <a:gd name="T15" fmla="*/ 13 h 19"/>
                  <a:gd name="T16" fmla="*/ 86 w 114"/>
                  <a:gd name="T17" fmla="*/ 15 h 19"/>
                  <a:gd name="T18" fmla="*/ 89 w 114"/>
                  <a:gd name="T19" fmla="*/ 9 h 19"/>
                  <a:gd name="T20" fmla="*/ 92 w 114"/>
                  <a:gd name="T21" fmla="*/ 13 h 19"/>
                  <a:gd name="T22" fmla="*/ 89 w 114"/>
                  <a:gd name="T23" fmla="*/ 13 h 19"/>
                  <a:gd name="T24" fmla="*/ 103 w 114"/>
                  <a:gd name="T25" fmla="*/ 15 h 19"/>
                  <a:gd name="T26" fmla="*/ 103 w 114"/>
                  <a:gd name="T27" fmla="*/ 7 h 19"/>
                  <a:gd name="T28" fmla="*/ 109 w 114"/>
                  <a:gd name="T29" fmla="*/ 15 h 19"/>
                  <a:gd name="T30" fmla="*/ 114 w 114"/>
                  <a:gd name="T31" fmla="*/ 10 h 19"/>
                  <a:gd name="T32" fmla="*/ 109 w 114"/>
                  <a:gd name="T33" fmla="*/ 5 h 19"/>
                  <a:gd name="T34" fmla="*/ 113 w 114"/>
                  <a:gd name="T35" fmla="*/ 2 h 19"/>
                  <a:gd name="T36" fmla="*/ 82 w 114"/>
                  <a:gd name="T37" fmla="*/ 11 h 19"/>
                  <a:gd name="T38" fmla="*/ 83 w 114"/>
                  <a:gd name="T39" fmla="*/ 7 h 19"/>
                  <a:gd name="T40" fmla="*/ 64 w 114"/>
                  <a:gd name="T41" fmla="*/ 3 h 19"/>
                  <a:gd name="T42" fmla="*/ 57 w 114"/>
                  <a:gd name="T43" fmla="*/ 9 h 19"/>
                  <a:gd name="T44" fmla="*/ 53 w 114"/>
                  <a:gd name="T45" fmla="*/ 7 h 19"/>
                  <a:gd name="T46" fmla="*/ 52 w 114"/>
                  <a:gd name="T47" fmla="*/ 9 h 19"/>
                  <a:gd name="T48" fmla="*/ 47 w 114"/>
                  <a:gd name="T49" fmla="*/ 5 h 19"/>
                  <a:gd name="T50" fmla="*/ 46 w 114"/>
                  <a:gd name="T51" fmla="*/ 13 h 19"/>
                  <a:gd name="T52" fmla="*/ 34 w 114"/>
                  <a:gd name="T53" fmla="*/ 2 h 19"/>
                  <a:gd name="T54" fmla="*/ 36 w 114"/>
                  <a:gd name="T55" fmla="*/ 6 h 19"/>
                  <a:gd name="T56" fmla="*/ 33 w 114"/>
                  <a:gd name="T57" fmla="*/ 10 h 19"/>
                  <a:gd name="T58" fmla="*/ 32 w 114"/>
                  <a:gd name="T59" fmla="*/ 3 h 19"/>
                  <a:gd name="T60" fmla="*/ 23 w 114"/>
                  <a:gd name="T61" fmla="*/ 8 h 19"/>
                  <a:gd name="T62" fmla="*/ 24 w 114"/>
                  <a:gd name="T63" fmla="*/ 11 h 19"/>
                  <a:gd name="T64" fmla="*/ 12 w 114"/>
                  <a:gd name="T65" fmla="*/ 9 h 19"/>
                  <a:gd name="T66" fmla="*/ 17 w 114"/>
                  <a:gd name="T67" fmla="*/ 3 h 19"/>
                  <a:gd name="T68" fmla="*/ 14 w 114"/>
                  <a:gd name="T69" fmla="*/ 0 h 19"/>
                  <a:gd name="T70" fmla="*/ 6 w 114"/>
                  <a:gd name="T71" fmla="*/ 9 h 19"/>
                  <a:gd name="T72" fmla="*/ 1 w 114"/>
                  <a:gd name="T73"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4" h="19">
                    <a:moveTo>
                      <a:pt x="1" y="3"/>
                    </a:moveTo>
                    <a:cubicBezTo>
                      <a:pt x="1" y="5"/>
                      <a:pt x="3" y="6"/>
                      <a:pt x="5" y="6"/>
                    </a:cubicBezTo>
                    <a:cubicBezTo>
                      <a:pt x="5" y="9"/>
                      <a:pt x="2" y="8"/>
                      <a:pt x="0" y="10"/>
                    </a:cubicBezTo>
                    <a:cubicBezTo>
                      <a:pt x="3" y="12"/>
                      <a:pt x="0" y="14"/>
                      <a:pt x="1" y="17"/>
                    </a:cubicBezTo>
                    <a:cubicBezTo>
                      <a:pt x="5" y="17"/>
                      <a:pt x="6" y="13"/>
                      <a:pt x="10" y="14"/>
                    </a:cubicBezTo>
                    <a:cubicBezTo>
                      <a:pt x="10" y="18"/>
                      <a:pt x="10" y="18"/>
                      <a:pt x="10" y="18"/>
                    </a:cubicBezTo>
                    <a:cubicBezTo>
                      <a:pt x="15" y="15"/>
                      <a:pt x="22" y="12"/>
                      <a:pt x="27" y="15"/>
                    </a:cubicBezTo>
                    <a:cubicBezTo>
                      <a:pt x="31" y="16"/>
                      <a:pt x="34" y="15"/>
                      <a:pt x="39" y="13"/>
                    </a:cubicBezTo>
                    <a:cubicBezTo>
                      <a:pt x="54" y="15"/>
                      <a:pt x="70" y="12"/>
                      <a:pt x="86" y="15"/>
                    </a:cubicBezTo>
                    <a:cubicBezTo>
                      <a:pt x="89" y="9"/>
                      <a:pt x="89" y="9"/>
                      <a:pt x="89" y="9"/>
                    </a:cubicBezTo>
                    <a:cubicBezTo>
                      <a:pt x="90" y="12"/>
                      <a:pt x="93" y="9"/>
                      <a:pt x="92" y="13"/>
                    </a:cubicBezTo>
                    <a:cubicBezTo>
                      <a:pt x="91" y="12"/>
                      <a:pt x="90" y="13"/>
                      <a:pt x="89" y="13"/>
                    </a:cubicBezTo>
                    <a:cubicBezTo>
                      <a:pt x="93" y="19"/>
                      <a:pt x="99" y="13"/>
                      <a:pt x="103" y="15"/>
                    </a:cubicBezTo>
                    <a:cubicBezTo>
                      <a:pt x="102" y="14"/>
                      <a:pt x="102" y="8"/>
                      <a:pt x="103" y="7"/>
                    </a:cubicBezTo>
                    <a:cubicBezTo>
                      <a:pt x="103" y="14"/>
                      <a:pt x="108" y="7"/>
                      <a:pt x="109" y="15"/>
                    </a:cubicBezTo>
                    <a:cubicBezTo>
                      <a:pt x="113" y="18"/>
                      <a:pt x="109" y="9"/>
                      <a:pt x="114" y="10"/>
                    </a:cubicBezTo>
                    <a:cubicBezTo>
                      <a:pt x="114" y="6"/>
                      <a:pt x="110" y="8"/>
                      <a:pt x="109" y="5"/>
                    </a:cubicBezTo>
                    <a:cubicBezTo>
                      <a:pt x="110" y="2"/>
                      <a:pt x="113" y="7"/>
                      <a:pt x="113" y="2"/>
                    </a:cubicBezTo>
                    <a:cubicBezTo>
                      <a:pt x="106" y="0"/>
                      <a:pt x="93" y="9"/>
                      <a:pt x="82" y="11"/>
                    </a:cubicBezTo>
                    <a:cubicBezTo>
                      <a:pt x="83" y="7"/>
                      <a:pt x="83" y="7"/>
                      <a:pt x="83" y="7"/>
                    </a:cubicBezTo>
                    <a:cubicBezTo>
                      <a:pt x="77" y="9"/>
                      <a:pt x="68" y="9"/>
                      <a:pt x="64" y="3"/>
                    </a:cubicBezTo>
                    <a:cubicBezTo>
                      <a:pt x="65" y="7"/>
                      <a:pt x="56" y="1"/>
                      <a:pt x="57" y="9"/>
                    </a:cubicBezTo>
                    <a:cubicBezTo>
                      <a:pt x="55" y="7"/>
                      <a:pt x="55" y="7"/>
                      <a:pt x="53" y="7"/>
                    </a:cubicBezTo>
                    <a:cubicBezTo>
                      <a:pt x="52" y="9"/>
                      <a:pt x="52" y="9"/>
                      <a:pt x="52" y="9"/>
                    </a:cubicBezTo>
                    <a:cubicBezTo>
                      <a:pt x="50" y="9"/>
                      <a:pt x="50" y="5"/>
                      <a:pt x="47" y="5"/>
                    </a:cubicBezTo>
                    <a:cubicBezTo>
                      <a:pt x="49" y="9"/>
                      <a:pt x="47" y="10"/>
                      <a:pt x="46" y="13"/>
                    </a:cubicBezTo>
                    <a:cubicBezTo>
                      <a:pt x="42" y="9"/>
                      <a:pt x="38" y="6"/>
                      <a:pt x="34" y="2"/>
                    </a:cubicBezTo>
                    <a:cubicBezTo>
                      <a:pt x="34" y="3"/>
                      <a:pt x="35" y="5"/>
                      <a:pt x="36" y="6"/>
                    </a:cubicBezTo>
                    <a:cubicBezTo>
                      <a:pt x="34" y="5"/>
                      <a:pt x="34" y="9"/>
                      <a:pt x="33" y="10"/>
                    </a:cubicBezTo>
                    <a:cubicBezTo>
                      <a:pt x="31" y="10"/>
                      <a:pt x="31" y="5"/>
                      <a:pt x="32" y="3"/>
                    </a:cubicBezTo>
                    <a:cubicBezTo>
                      <a:pt x="28" y="2"/>
                      <a:pt x="26" y="10"/>
                      <a:pt x="23" y="8"/>
                    </a:cubicBezTo>
                    <a:cubicBezTo>
                      <a:pt x="24" y="11"/>
                      <a:pt x="24" y="11"/>
                      <a:pt x="24" y="11"/>
                    </a:cubicBezTo>
                    <a:cubicBezTo>
                      <a:pt x="20" y="12"/>
                      <a:pt x="16" y="8"/>
                      <a:pt x="12" y="9"/>
                    </a:cubicBezTo>
                    <a:cubicBezTo>
                      <a:pt x="9" y="4"/>
                      <a:pt x="15" y="5"/>
                      <a:pt x="17" y="3"/>
                    </a:cubicBezTo>
                    <a:cubicBezTo>
                      <a:pt x="16" y="2"/>
                      <a:pt x="14" y="1"/>
                      <a:pt x="14" y="0"/>
                    </a:cubicBezTo>
                    <a:cubicBezTo>
                      <a:pt x="12" y="2"/>
                      <a:pt x="9" y="6"/>
                      <a:pt x="6" y="9"/>
                    </a:cubicBezTo>
                    <a:cubicBezTo>
                      <a:pt x="8" y="3"/>
                      <a:pt x="3" y="3"/>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58" name="Freeform 1549"/>
              <p:cNvSpPr>
                <a:spLocks/>
              </p:cNvSpPr>
              <p:nvPr/>
            </p:nvSpPr>
            <p:spPr bwMode="auto">
              <a:xfrm>
                <a:off x="3981" y="3165"/>
                <a:ext cx="1" cy="1"/>
              </a:xfrm>
              <a:custGeom>
                <a:avLst/>
                <a:gdLst>
                  <a:gd name="T0" fmla="*/ 0 w 1"/>
                  <a:gd name="T1" fmla="*/ 1 h 1"/>
                  <a:gd name="T2" fmla="*/ 1 w 1"/>
                  <a:gd name="T3" fmla="*/ 0 h 1"/>
                  <a:gd name="T4" fmla="*/ 0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1" y="0"/>
                    </a:ln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59" name="Freeform 1550"/>
              <p:cNvSpPr>
                <a:spLocks/>
              </p:cNvSpPr>
              <p:nvPr/>
            </p:nvSpPr>
            <p:spPr bwMode="auto">
              <a:xfrm>
                <a:off x="3969" y="3168"/>
                <a:ext cx="1" cy="1"/>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1" y="0"/>
                    </a:cubicBezTo>
                    <a:cubicBezTo>
                      <a:pt x="0" y="0"/>
                      <a:pt x="1" y="0"/>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60" name="Freeform 1551"/>
              <p:cNvSpPr>
                <a:spLocks/>
              </p:cNvSpPr>
              <p:nvPr/>
            </p:nvSpPr>
            <p:spPr bwMode="auto">
              <a:xfrm>
                <a:off x="3992" y="3179"/>
                <a:ext cx="1"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61" name="Freeform 1552"/>
              <p:cNvSpPr>
                <a:spLocks/>
              </p:cNvSpPr>
              <p:nvPr/>
            </p:nvSpPr>
            <p:spPr bwMode="auto">
              <a:xfrm>
                <a:off x="3996" y="3165"/>
                <a:ext cx="3" cy="3"/>
              </a:xfrm>
              <a:custGeom>
                <a:avLst/>
                <a:gdLst>
                  <a:gd name="T0" fmla="*/ 0 w 3"/>
                  <a:gd name="T1" fmla="*/ 0 h 4"/>
                  <a:gd name="T2" fmla="*/ 3 w 3"/>
                  <a:gd name="T3" fmla="*/ 4 h 4"/>
                  <a:gd name="T4" fmla="*/ 0 w 3"/>
                  <a:gd name="T5" fmla="*/ 0 h 4"/>
                </a:gdLst>
                <a:ahLst/>
                <a:cxnLst>
                  <a:cxn ang="0">
                    <a:pos x="T0" y="T1"/>
                  </a:cxn>
                  <a:cxn ang="0">
                    <a:pos x="T2" y="T3"/>
                  </a:cxn>
                  <a:cxn ang="0">
                    <a:pos x="T4" y="T5"/>
                  </a:cxn>
                </a:cxnLst>
                <a:rect l="0" t="0" r="r" b="b"/>
                <a:pathLst>
                  <a:path w="3" h="4">
                    <a:moveTo>
                      <a:pt x="0" y="0"/>
                    </a:moveTo>
                    <a:cubicBezTo>
                      <a:pt x="3" y="4"/>
                      <a:pt x="3" y="4"/>
                      <a:pt x="3" y="4"/>
                    </a:cubicBezTo>
                    <a:cubicBezTo>
                      <a:pt x="3" y="3"/>
                      <a:pt x="2"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62" name="Freeform 1553"/>
              <p:cNvSpPr>
                <a:spLocks/>
              </p:cNvSpPr>
              <p:nvPr/>
            </p:nvSpPr>
            <p:spPr bwMode="auto">
              <a:xfrm>
                <a:off x="4019" y="3165"/>
                <a:ext cx="2" cy="4"/>
              </a:xfrm>
              <a:custGeom>
                <a:avLst/>
                <a:gdLst>
                  <a:gd name="T0" fmla="*/ 1 w 3"/>
                  <a:gd name="T1" fmla="*/ 4 h 4"/>
                  <a:gd name="T2" fmla="*/ 3 w 3"/>
                  <a:gd name="T3" fmla="*/ 1 h 4"/>
                  <a:gd name="T4" fmla="*/ 1 w 3"/>
                  <a:gd name="T5" fmla="*/ 4 h 4"/>
                </a:gdLst>
                <a:ahLst/>
                <a:cxnLst>
                  <a:cxn ang="0">
                    <a:pos x="T0" y="T1"/>
                  </a:cxn>
                  <a:cxn ang="0">
                    <a:pos x="T2" y="T3"/>
                  </a:cxn>
                  <a:cxn ang="0">
                    <a:pos x="T4" y="T5"/>
                  </a:cxn>
                </a:cxnLst>
                <a:rect l="0" t="0" r="r" b="b"/>
                <a:pathLst>
                  <a:path w="3" h="4">
                    <a:moveTo>
                      <a:pt x="1" y="4"/>
                    </a:moveTo>
                    <a:cubicBezTo>
                      <a:pt x="2" y="3"/>
                      <a:pt x="2" y="2"/>
                      <a:pt x="3" y="1"/>
                    </a:cubicBezTo>
                    <a:cubicBezTo>
                      <a:pt x="1" y="0"/>
                      <a:pt x="0" y="2"/>
                      <a:pt x="1"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63" name="Freeform 1554"/>
              <p:cNvSpPr>
                <a:spLocks/>
              </p:cNvSpPr>
              <p:nvPr/>
            </p:nvSpPr>
            <p:spPr bwMode="auto">
              <a:xfrm>
                <a:off x="3973" y="3165"/>
                <a:ext cx="4" cy="2"/>
              </a:xfrm>
              <a:custGeom>
                <a:avLst/>
                <a:gdLst>
                  <a:gd name="T0" fmla="*/ 4 w 4"/>
                  <a:gd name="T1" fmla="*/ 0 h 2"/>
                  <a:gd name="T2" fmla="*/ 1 w 4"/>
                  <a:gd name="T3" fmla="*/ 1 h 2"/>
                  <a:gd name="T4" fmla="*/ 0 w 4"/>
                  <a:gd name="T5" fmla="*/ 2 h 2"/>
                  <a:gd name="T6" fmla="*/ 4 w 4"/>
                  <a:gd name="T7" fmla="*/ 0 h 2"/>
                </a:gdLst>
                <a:ahLst/>
                <a:cxnLst>
                  <a:cxn ang="0">
                    <a:pos x="T0" y="T1"/>
                  </a:cxn>
                  <a:cxn ang="0">
                    <a:pos x="T2" y="T3"/>
                  </a:cxn>
                  <a:cxn ang="0">
                    <a:pos x="T4" y="T5"/>
                  </a:cxn>
                  <a:cxn ang="0">
                    <a:pos x="T6" y="T7"/>
                  </a:cxn>
                </a:cxnLst>
                <a:rect l="0" t="0" r="r" b="b"/>
                <a:pathLst>
                  <a:path w="4" h="2">
                    <a:moveTo>
                      <a:pt x="4" y="0"/>
                    </a:moveTo>
                    <a:lnTo>
                      <a:pt x="1" y="1"/>
                    </a:lnTo>
                    <a:lnTo>
                      <a:pt x="0" y="2"/>
                    </a:lnTo>
                    <a:lnTo>
                      <a:pt x="4"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64" name="Freeform 1555"/>
              <p:cNvSpPr>
                <a:spLocks/>
              </p:cNvSpPr>
              <p:nvPr/>
            </p:nvSpPr>
            <p:spPr bwMode="auto">
              <a:xfrm>
                <a:off x="3914" y="3166"/>
                <a:ext cx="54" cy="23"/>
              </a:xfrm>
              <a:custGeom>
                <a:avLst/>
                <a:gdLst>
                  <a:gd name="T0" fmla="*/ 4 w 62"/>
                  <a:gd name="T1" fmla="*/ 22 h 26"/>
                  <a:gd name="T2" fmla="*/ 15 w 62"/>
                  <a:gd name="T3" fmla="*/ 24 h 26"/>
                  <a:gd name="T4" fmla="*/ 22 w 62"/>
                  <a:gd name="T5" fmla="*/ 13 h 26"/>
                  <a:gd name="T6" fmla="*/ 21 w 62"/>
                  <a:gd name="T7" fmla="*/ 22 h 26"/>
                  <a:gd name="T8" fmla="*/ 42 w 62"/>
                  <a:gd name="T9" fmla="*/ 14 h 26"/>
                  <a:gd name="T10" fmla="*/ 42 w 62"/>
                  <a:gd name="T11" fmla="*/ 18 h 26"/>
                  <a:gd name="T12" fmla="*/ 50 w 62"/>
                  <a:gd name="T13" fmla="*/ 8 h 26"/>
                  <a:gd name="T14" fmla="*/ 51 w 62"/>
                  <a:gd name="T15" fmla="*/ 19 h 26"/>
                  <a:gd name="T16" fmla="*/ 50 w 62"/>
                  <a:gd name="T17" fmla="*/ 19 h 26"/>
                  <a:gd name="T18" fmla="*/ 61 w 62"/>
                  <a:gd name="T19" fmla="*/ 16 h 26"/>
                  <a:gd name="T20" fmla="*/ 62 w 62"/>
                  <a:gd name="T21" fmla="*/ 9 h 26"/>
                  <a:gd name="T22" fmla="*/ 61 w 62"/>
                  <a:gd name="T23" fmla="*/ 4 h 26"/>
                  <a:gd name="T24" fmla="*/ 54 w 62"/>
                  <a:gd name="T25" fmla="*/ 8 h 26"/>
                  <a:gd name="T26" fmla="*/ 53 w 62"/>
                  <a:gd name="T27" fmla="*/ 4 h 26"/>
                  <a:gd name="T28" fmla="*/ 50 w 62"/>
                  <a:gd name="T29" fmla="*/ 7 h 26"/>
                  <a:gd name="T30" fmla="*/ 49 w 62"/>
                  <a:gd name="T31" fmla="*/ 4 h 26"/>
                  <a:gd name="T32" fmla="*/ 44 w 62"/>
                  <a:gd name="T33" fmla="*/ 7 h 26"/>
                  <a:gd name="T34" fmla="*/ 45 w 62"/>
                  <a:gd name="T35" fmla="*/ 6 h 26"/>
                  <a:gd name="T36" fmla="*/ 41 w 62"/>
                  <a:gd name="T37" fmla="*/ 11 h 26"/>
                  <a:gd name="T38" fmla="*/ 39 w 62"/>
                  <a:gd name="T39" fmla="*/ 6 h 26"/>
                  <a:gd name="T40" fmla="*/ 39 w 62"/>
                  <a:gd name="T41" fmla="*/ 10 h 26"/>
                  <a:gd name="T42" fmla="*/ 26 w 62"/>
                  <a:gd name="T43" fmla="*/ 5 h 26"/>
                  <a:gd name="T44" fmla="*/ 25 w 62"/>
                  <a:gd name="T45" fmla="*/ 9 h 26"/>
                  <a:gd name="T46" fmla="*/ 31 w 62"/>
                  <a:gd name="T47" fmla="*/ 5 h 26"/>
                  <a:gd name="T48" fmla="*/ 31 w 62"/>
                  <a:gd name="T49" fmla="*/ 15 h 26"/>
                  <a:gd name="T50" fmla="*/ 22 w 62"/>
                  <a:gd name="T51" fmla="*/ 7 h 26"/>
                  <a:gd name="T52" fmla="*/ 12 w 62"/>
                  <a:gd name="T53" fmla="*/ 10 h 26"/>
                  <a:gd name="T54" fmla="*/ 12 w 62"/>
                  <a:gd name="T55" fmla="*/ 8 h 26"/>
                  <a:gd name="T56" fmla="*/ 6 w 62"/>
                  <a:gd name="T57" fmla="*/ 12 h 26"/>
                  <a:gd name="T58" fmla="*/ 8 w 62"/>
                  <a:gd name="T59" fmla="*/ 13 h 26"/>
                  <a:gd name="T60" fmla="*/ 6 w 62"/>
                  <a:gd name="T61" fmla="*/ 16 h 26"/>
                  <a:gd name="T62" fmla="*/ 5 w 62"/>
                  <a:gd name="T63" fmla="*/ 14 h 26"/>
                  <a:gd name="T64" fmla="*/ 0 w 62"/>
                  <a:gd name="T65" fmla="*/ 20 h 26"/>
                  <a:gd name="T66" fmla="*/ 6 w 62"/>
                  <a:gd name="T67" fmla="*/ 16 h 26"/>
                  <a:gd name="T68" fmla="*/ 4 w 62"/>
                  <a:gd name="T69"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2" h="26">
                    <a:moveTo>
                      <a:pt x="4" y="22"/>
                    </a:moveTo>
                    <a:cubicBezTo>
                      <a:pt x="7" y="26"/>
                      <a:pt x="11" y="23"/>
                      <a:pt x="15" y="24"/>
                    </a:cubicBezTo>
                    <a:cubicBezTo>
                      <a:pt x="22" y="21"/>
                      <a:pt x="16" y="14"/>
                      <a:pt x="22" y="13"/>
                    </a:cubicBezTo>
                    <a:cubicBezTo>
                      <a:pt x="21" y="22"/>
                      <a:pt x="21" y="22"/>
                      <a:pt x="21" y="22"/>
                    </a:cubicBezTo>
                    <a:cubicBezTo>
                      <a:pt x="28" y="21"/>
                      <a:pt x="37" y="23"/>
                      <a:pt x="42" y="14"/>
                    </a:cubicBezTo>
                    <a:cubicBezTo>
                      <a:pt x="43" y="15"/>
                      <a:pt x="44" y="17"/>
                      <a:pt x="42" y="18"/>
                    </a:cubicBezTo>
                    <a:cubicBezTo>
                      <a:pt x="47" y="17"/>
                      <a:pt x="44" y="5"/>
                      <a:pt x="50" y="8"/>
                    </a:cubicBezTo>
                    <a:cubicBezTo>
                      <a:pt x="45" y="14"/>
                      <a:pt x="52" y="13"/>
                      <a:pt x="51" y="19"/>
                    </a:cubicBezTo>
                    <a:cubicBezTo>
                      <a:pt x="50" y="19"/>
                      <a:pt x="50" y="19"/>
                      <a:pt x="50" y="19"/>
                    </a:cubicBezTo>
                    <a:cubicBezTo>
                      <a:pt x="53" y="19"/>
                      <a:pt x="58" y="15"/>
                      <a:pt x="61" y="16"/>
                    </a:cubicBezTo>
                    <a:cubicBezTo>
                      <a:pt x="61" y="13"/>
                      <a:pt x="58" y="10"/>
                      <a:pt x="62" y="9"/>
                    </a:cubicBezTo>
                    <a:cubicBezTo>
                      <a:pt x="60" y="9"/>
                      <a:pt x="61" y="6"/>
                      <a:pt x="61" y="4"/>
                    </a:cubicBezTo>
                    <a:cubicBezTo>
                      <a:pt x="57" y="6"/>
                      <a:pt x="55" y="5"/>
                      <a:pt x="54" y="8"/>
                    </a:cubicBezTo>
                    <a:cubicBezTo>
                      <a:pt x="52" y="5"/>
                      <a:pt x="55" y="7"/>
                      <a:pt x="53" y="4"/>
                    </a:cubicBezTo>
                    <a:cubicBezTo>
                      <a:pt x="50" y="7"/>
                      <a:pt x="50" y="7"/>
                      <a:pt x="50" y="7"/>
                    </a:cubicBezTo>
                    <a:cubicBezTo>
                      <a:pt x="48" y="7"/>
                      <a:pt x="52" y="4"/>
                      <a:pt x="49" y="4"/>
                    </a:cubicBezTo>
                    <a:cubicBezTo>
                      <a:pt x="49" y="5"/>
                      <a:pt x="46" y="7"/>
                      <a:pt x="44" y="7"/>
                    </a:cubicBezTo>
                    <a:cubicBezTo>
                      <a:pt x="45" y="6"/>
                      <a:pt x="45" y="6"/>
                      <a:pt x="45" y="6"/>
                    </a:cubicBezTo>
                    <a:cubicBezTo>
                      <a:pt x="43" y="7"/>
                      <a:pt x="40" y="6"/>
                      <a:pt x="41" y="11"/>
                    </a:cubicBezTo>
                    <a:cubicBezTo>
                      <a:pt x="39" y="6"/>
                      <a:pt x="39" y="6"/>
                      <a:pt x="39" y="6"/>
                    </a:cubicBezTo>
                    <a:cubicBezTo>
                      <a:pt x="39" y="10"/>
                      <a:pt x="39" y="10"/>
                      <a:pt x="39" y="10"/>
                    </a:cubicBezTo>
                    <a:cubicBezTo>
                      <a:pt x="34" y="9"/>
                      <a:pt x="32" y="0"/>
                      <a:pt x="26" y="5"/>
                    </a:cubicBezTo>
                    <a:cubicBezTo>
                      <a:pt x="27" y="6"/>
                      <a:pt x="26" y="8"/>
                      <a:pt x="25" y="9"/>
                    </a:cubicBezTo>
                    <a:cubicBezTo>
                      <a:pt x="28" y="11"/>
                      <a:pt x="28" y="6"/>
                      <a:pt x="31" y="5"/>
                    </a:cubicBezTo>
                    <a:cubicBezTo>
                      <a:pt x="31" y="9"/>
                      <a:pt x="27" y="13"/>
                      <a:pt x="31" y="15"/>
                    </a:cubicBezTo>
                    <a:cubicBezTo>
                      <a:pt x="27" y="11"/>
                      <a:pt x="24" y="16"/>
                      <a:pt x="22" y="7"/>
                    </a:cubicBezTo>
                    <a:cubicBezTo>
                      <a:pt x="18" y="7"/>
                      <a:pt x="17" y="11"/>
                      <a:pt x="12" y="10"/>
                    </a:cubicBezTo>
                    <a:cubicBezTo>
                      <a:pt x="12" y="8"/>
                      <a:pt x="12" y="8"/>
                      <a:pt x="12" y="8"/>
                    </a:cubicBezTo>
                    <a:cubicBezTo>
                      <a:pt x="12" y="14"/>
                      <a:pt x="9" y="6"/>
                      <a:pt x="6" y="12"/>
                    </a:cubicBezTo>
                    <a:cubicBezTo>
                      <a:pt x="8" y="13"/>
                      <a:pt x="8" y="13"/>
                      <a:pt x="8" y="13"/>
                    </a:cubicBezTo>
                    <a:cubicBezTo>
                      <a:pt x="8" y="15"/>
                      <a:pt x="7" y="16"/>
                      <a:pt x="6" y="16"/>
                    </a:cubicBezTo>
                    <a:cubicBezTo>
                      <a:pt x="6" y="15"/>
                      <a:pt x="6" y="15"/>
                      <a:pt x="5" y="14"/>
                    </a:cubicBezTo>
                    <a:cubicBezTo>
                      <a:pt x="5" y="18"/>
                      <a:pt x="0" y="19"/>
                      <a:pt x="0" y="20"/>
                    </a:cubicBezTo>
                    <a:cubicBezTo>
                      <a:pt x="2" y="21"/>
                      <a:pt x="4" y="17"/>
                      <a:pt x="6" y="16"/>
                    </a:cubicBezTo>
                    <a:cubicBezTo>
                      <a:pt x="5" y="19"/>
                      <a:pt x="6" y="22"/>
                      <a:pt x="4" y="2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65" name="Freeform 1556"/>
              <p:cNvSpPr>
                <a:spLocks/>
              </p:cNvSpPr>
              <p:nvPr/>
            </p:nvSpPr>
            <p:spPr bwMode="auto">
              <a:xfrm>
                <a:off x="3953" y="3170"/>
                <a:ext cx="1" cy="2"/>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2"/>
                      <a:pt x="0" y="2"/>
                      <a:pt x="0" y="2"/>
                    </a:cubicBezTo>
                    <a:cubicBezTo>
                      <a:pt x="0" y="2"/>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66" name="Freeform 1557"/>
              <p:cNvSpPr>
                <a:spLocks/>
              </p:cNvSpPr>
              <p:nvPr/>
            </p:nvSpPr>
            <p:spPr bwMode="auto">
              <a:xfrm>
                <a:off x="3871" y="3167"/>
                <a:ext cx="41" cy="27"/>
              </a:xfrm>
              <a:custGeom>
                <a:avLst/>
                <a:gdLst>
                  <a:gd name="T0" fmla="*/ 35 w 47"/>
                  <a:gd name="T1" fmla="*/ 14 h 31"/>
                  <a:gd name="T2" fmla="*/ 33 w 47"/>
                  <a:gd name="T3" fmla="*/ 9 h 31"/>
                  <a:gd name="T4" fmla="*/ 34 w 47"/>
                  <a:gd name="T5" fmla="*/ 19 h 31"/>
                  <a:gd name="T6" fmla="*/ 29 w 47"/>
                  <a:gd name="T7" fmla="*/ 22 h 31"/>
                  <a:gd name="T8" fmla="*/ 28 w 47"/>
                  <a:gd name="T9" fmla="*/ 12 h 31"/>
                  <a:gd name="T10" fmla="*/ 23 w 47"/>
                  <a:gd name="T11" fmla="*/ 11 h 31"/>
                  <a:gd name="T12" fmla="*/ 24 w 47"/>
                  <a:gd name="T13" fmla="*/ 17 h 31"/>
                  <a:gd name="T14" fmla="*/ 18 w 47"/>
                  <a:gd name="T15" fmla="*/ 21 h 31"/>
                  <a:gd name="T16" fmla="*/ 20 w 47"/>
                  <a:gd name="T17" fmla="*/ 19 h 31"/>
                  <a:gd name="T18" fmla="*/ 17 w 47"/>
                  <a:gd name="T19" fmla="*/ 12 h 31"/>
                  <a:gd name="T20" fmla="*/ 4 w 47"/>
                  <a:gd name="T21" fmla="*/ 29 h 31"/>
                  <a:gd name="T22" fmla="*/ 8 w 47"/>
                  <a:gd name="T23" fmla="*/ 28 h 31"/>
                  <a:gd name="T24" fmla="*/ 8 w 47"/>
                  <a:gd name="T25" fmla="*/ 21 h 31"/>
                  <a:gd name="T26" fmla="*/ 12 w 47"/>
                  <a:gd name="T27" fmla="*/ 22 h 31"/>
                  <a:gd name="T28" fmla="*/ 10 w 47"/>
                  <a:gd name="T29" fmla="*/ 26 h 31"/>
                  <a:gd name="T30" fmla="*/ 42 w 47"/>
                  <a:gd name="T31" fmla="*/ 24 h 31"/>
                  <a:gd name="T32" fmla="*/ 37 w 47"/>
                  <a:gd name="T33" fmla="*/ 24 h 31"/>
                  <a:gd name="T34" fmla="*/ 41 w 47"/>
                  <a:gd name="T35" fmla="*/ 20 h 31"/>
                  <a:gd name="T36" fmla="*/ 39 w 47"/>
                  <a:gd name="T37" fmla="*/ 13 h 31"/>
                  <a:gd name="T38" fmla="*/ 41 w 47"/>
                  <a:gd name="T39" fmla="*/ 15 h 31"/>
                  <a:gd name="T40" fmla="*/ 41 w 47"/>
                  <a:gd name="T41" fmla="*/ 8 h 31"/>
                  <a:gd name="T42" fmla="*/ 47 w 47"/>
                  <a:gd name="T43" fmla="*/ 5 h 31"/>
                  <a:gd name="T44" fmla="*/ 36 w 47"/>
                  <a:gd name="T45" fmla="*/ 5 h 31"/>
                  <a:gd name="T46" fmla="*/ 35 w 47"/>
                  <a:gd name="T47"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31">
                    <a:moveTo>
                      <a:pt x="35" y="14"/>
                    </a:moveTo>
                    <a:cubicBezTo>
                      <a:pt x="32" y="14"/>
                      <a:pt x="35" y="11"/>
                      <a:pt x="33" y="9"/>
                    </a:cubicBezTo>
                    <a:cubicBezTo>
                      <a:pt x="30" y="12"/>
                      <a:pt x="36" y="15"/>
                      <a:pt x="34" y="19"/>
                    </a:cubicBezTo>
                    <a:cubicBezTo>
                      <a:pt x="32" y="17"/>
                      <a:pt x="30" y="21"/>
                      <a:pt x="29" y="22"/>
                    </a:cubicBezTo>
                    <a:cubicBezTo>
                      <a:pt x="30" y="19"/>
                      <a:pt x="29" y="14"/>
                      <a:pt x="28" y="12"/>
                    </a:cubicBezTo>
                    <a:cubicBezTo>
                      <a:pt x="27" y="14"/>
                      <a:pt x="25" y="11"/>
                      <a:pt x="23" y="11"/>
                    </a:cubicBezTo>
                    <a:cubicBezTo>
                      <a:pt x="27" y="15"/>
                      <a:pt x="20" y="14"/>
                      <a:pt x="24" y="17"/>
                    </a:cubicBezTo>
                    <a:cubicBezTo>
                      <a:pt x="23" y="20"/>
                      <a:pt x="20" y="23"/>
                      <a:pt x="18" y="21"/>
                    </a:cubicBezTo>
                    <a:cubicBezTo>
                      <a:pt x="18" y="18"/>
                      <a:pt x="19" y="19"/>
                      <a:pt x="20" y="19"/>
                    </a:cubicBezTo>
                    <a:cubicBezTo>
                      <a:pt x="21" y="14"/>
                      <a:pt x="17" y="16"/>
                      <a:pt x="17" y="12"/>
                    </a:cubicBezTo>
                    <a:cubicBezTo>
                      <a:pt x="13" y="19"/>
                      <a:pt x="0" y="19"/>
                      <a:pt x="4" y="29"/>
                    </a:cubicBezTo>
                    <a:cubicBezTo>
                      <a:pt x="6" y="31"/>
                      <a:pt x="7" y="28"/>
                      <a:pt x="8" y="28"/>
                    </a:cubicBezTo>
                    <a:cubicBezTo>
                      <a:pt x="4" y="26"/>
                      <a:pt x="8" y="22"/>
                      <a:pt x="8" y="21"/>
                    </a:cubicBezTo>
                    <a:cubicBezTo>
                      <a:pt x="10" y="22"/>
                      <a:pt x="13" y="19"/>
                      <a:pt x="12" y="22"/>
                    </a:cubicBezTo>
                    <a:cubicBezTo>
                      <a:pt x="10" y="26"/>
                      <a:pt x="10" y="26"/>
                      <a:pt x="10" y="26"/>
                    </a:cubicBezTo>
                    <a:cubicBezTo>
                      <a:pt x="19" y="28"/>
                      <a:pt x="31" y="26"/>
                      <a:pt x="42" y="24"/>
                    </a:cubicBezTo>
                    <a:cubicBezTo>
                      <a:pt x="37" y="24"/>
                      <a:pt x="37" y="24"/>
                      <a:pt x="37" y="24"/>
                    </a:cubicBezTo>
                    <a:cubicBezTo>
                      <a:pt x="38" y="21"/>
                      <a:pt x="40" y="21"/>
                      <a:pt x="41" y="20"/>
                    </a:cubicBezTo>
                    <a:cubicBezTo>
                      <a:pt x="39" y="13"/>
                      <a:pt x="39" y="13"/>
                      <a:pt x="39" y="13"/>
                    </a:cubicBezTo>
                    <a:cubicBezTo>
                      <a:pt x="40" y="14"/>
                      <a:pt x="41" y="13"/>
                      <a:pt x="41" y="15"/>
                    </a:cubicBezTo>
                    <a:cubicBezTo>
                      <a:pt x="43" y="12"/>
                      <a:pt x="42" y="10"/>
                      <a:pt x="41" y="8"/>
                    </a:cubicBezTo>
                    <a:cubicBezTo>
                      <a:pt x="44" y="7"/>
                      <a:pt x="45" y="9"/>
                      <a:pt x="47" y="5"/>
                    </a:cubicBezTo>
                    <a:cubicBezTo>
                      <a:pt x="41" y="0"/>
                      <a:pt x="43" y="10"/>
                      <a:pt x="36" y="5"/>
                    </a:cubicBezTo>
                    <a:lnTo>
                      <a:pt x="35" y="1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67" name="Freeform 1558"/>
              <p:cNvSpPr>
                <a:spLocks/>
              </p:cNvSpPr>
              <p:nvPr/>
            </p:nvSpPr>
            <p:spPr bwMode="auto">
              <a:xfrm>
                <a:off x="3911" y="3176"/>
                <a:ext cx="2" cy="3"/>
              </a:xfrm>
              <a:custGeom>
                <a:avLst/>
                <a:gdLst>
                  <a:gd name="T0" fmla="*/ 1 w 2"/>
                  <a:gd name="T1" fmla="*/ 0 h 3"/>
                  <a:gd name="T2" fmla="*/ 0 w 2"/>
                  <a:gd name="T3" fmla="*/ 3 h 3"/>
                  <a:gd name="T4" fmla="*/ 2 w 2"/>
                  <a:gd name="T5" fmla="*/ 2 h 3"/>
                  <a:gd name="T6" fmla="*/ 1 w 2"/>
                  <a:gd name="T7" fmla="*/ 0 h 3"/>
                </a:gdLst>
                <a:ahLst/>
                <a:cxnLst>
                  <a:cxn ang="0">
                    <a:pos x="T0" y="T1"/>
                  </a:cxn>
                  <a:cxn ang="0">
                    <a:pos x="T2" y="T3"/>
                  </a:cxn>
                  <a:cxn ang="0">
                    <a:pos x="T4" y="T5"/>
                  </a:cxn>
                  <a:cxn ang="0">
                    <a:pos x="T6" y="T7"/>
                  </a:cxn>
                </a:cxnLst>
                <a:rect l="0" t="0" r="r" b="b"/>
                <a:pathLst>
                  <a:path w="2" h="3">
                    <a:moveTo>
                      <a:pt x="1" y="0"/>
                    </a:moveTo>
                    <a:lnTo>
                      <a:pt x="0" y="3"/>
                    </a:lnTo>
                    <a:lnTo>
                      <a:pt x="2" y="2"/>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68" name="Freeform 1559"/>
              <p:cNvSpPr>
                <a:spLocks/>
              </p:cNvSpPr>
              <p:nvPr/>
            </p:nvSpPr>
            <p:spPr bwMode="auto">
              <a:xfrm>
                <a:off x="3908" y="3184"/>
                <a:ext cx="3" cy="5"/>
              </a:xfrm>
              <a:custGeom>
                <a:avLst/>
                <a:gdLst>
                  <a:gd name="T0" fmla="*/ 3 w 3"/>
                  <a:gd name="T1" fmla="*/ 5 h 5"/>
                  <a:gd name="T2" fmla="*/ 3 w 3"/>
                  <a:gd name="T3" fmla="*/ 1 h 5"/>
                  <a:gd name="T4" fmla="*/ 3 w 3"/>
                  <a:gd name="T5" fmla="*/ 5 h 5"/>
                </a:gdLst>
                <a:ahLst/>
                <a:cxnLst>
                  <a:cxn ang="0">
                    <a:pos x="T0" y="T1"/>
                  </a:cxn>
                  <a:cxn ang="0">
                    <a:pos x="T2" y="T3"/>
                  </a:cxn>
                  <a:cxn ang="0">
                    <a:pos x="T4" y="T5"/>
                  </a:cxn>
                </a:cxnLst>
                <a:rect l="0" t="0" r="r" b="b"/>
                <a:pathLst>
                  <a:path w="3" h="5">
                    <a:moveTo>
                      <a:pt x="3" y="5"/>
                    </a:moveTo>
                    <a:cubicBezTo>
                      <a:pt x="3" y="1"/>
                      <a:pt x="3" y="1"/>
                      <a:pt x="3" y="1"/>
                    </a:cubicBezTo>
                    <a:cubicBezTo>
                      <a:pt x="0" y="0"/>
                      <a:pt x="1" y="2"/>
                      <a:pt x="3"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69" name="Freeform 1560"/>
              <p:cNvSpPr>
                <a:spLocks/>
              </p:cNvSpPr>
              <p:nvPr/>
            </p:nvSpPr>
            <p:spPr bwMode="auto">
              <a:xfrm>
                <a:off x="3880" y="3178"/>
                <a:ext cx="2" cy="2"/>
              </a:xfrm>
              <a:custGeom>
                <a:avLst/>
                <a:gdLst>
                  <a:gd name="T0" fmla="*/ 3 w 3"/>
                  <a:gd name="T1" fmla="*/ 0 h 3"/>
                  <a:gd name="T2" fmla="*/ 0 w 3"/>
                  <a:gd name="T3" fmla="*/ 2 h 3"/>
                  <a:gd name="T4" fmla="*/ 2 w 3"/>
                  <a:gd name="T5" fmla="*/ 3 h 3"/>
                  <a:gd name="T6" fmla="*/ 3 w 3"/>
                  <a:gd name="T7" fmla="*/ 0 h 3"/>
                </a:gdLst>
                <a:ahLst/>
                <a:cxnLst>
                  <a:cxn ang="0">
                    <a:pos x="T0" y="T1"/>
                  </a:cxn>
                  <a:cxn ang="0">
                    <a:pos x="T2" y="T3"/>
                  </a:cxn>
                  <a:cxn ang="0">
                    <a:pos x="T4" y="T5"/>
                  </a:cxn>
                  <a:cxn ang="0">
                    <a:pos x="T6" y="T7"/>
                  </a:cxn>
                </a:cxnLst>
                <a:rect l="0" t="0" r="r" b="b"/>
                <a:pathLst>
                  <a:path w="3" h="3">
                    <a:moveTo>
                      <a:pt x="3" y="0"/>
                    </a:moveTo>
                    <a:cubicBezTo>
                      <a:pt x="0" y="2"/>
                      <a:pt x="0" y="2"/>
                      <a:pt x="0" y="2"/>
                    </a:cubicBezTo>
                    <a:cubicBezTo>
                      <a:pt x="2" y="3"/>
                      <a:pt x="2" y="3"/>
                      <a:pt x="2" y="3"/>
                    </a:cubicBezTo>
                    <a:cubicBezTo>
                      <a:pt x="2" y="1"/>
                      <a:pt x="3" y="1"/>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70" name="Freeform 1561"/>
              <p:cNvSpPr>
                <a:spLocks/>
              </p:cNvSpPr>
              <p:nvPr/>
            </p:nvSpPr>
            <p:spPr bwMode="auto">
              <a:xfrm>
                <a:off x="3863" y="3182"/>
                <a:ext cx="12" cy="12"/>
              </a:xfrm>
              <a:custGeom>
                <a:avLst/>
                <a:gdLst>
                  <a:gd name="T0" fmla="*/ 0 w 15"/>
                  <a:gd name="T1" fmla="*/ 14 h 14"/>
                  <a:gd name="T2" fmla="*/ 12 w 15"/>
                  <a:gd name="T3" fmla="*/ 13 h 14"/>
                  <a:gd name="T4" fmla="*/ 11 w 15"/>
                  <a:gd name="T5" fmla="*/ 1 h 14"/>
                  <a:gd name="T6" fmla="*/ 7 w 15"/>
                  <a:gd name="T7" fmla="*/ 9 h 14"/>
                  <a:gd name="T8" fmla="*/ 0 w 15"/>
                  <a:gd name="T9" fmla="*/ 9 h 14"/>
                  <a:gd name="T10" fmla="*/ 0 w 15"/>
                  <a:gd name="T11" fmla="*/ 14 h 14"/>
                </a:gdLst>
                <a:ahLst/>
                <a:cxnLst>
                  <a:cxn ang="0">
                    <a:pos x="T0" y="T1"/>
                  </a:cxn>
                  <a:cxn ang="0">
                    <a:pos x="T2" y="T3"/>
                  </a:cxn>
                  <a:cxn ang="0">
                    <a:pos x="T4" y="T5"/>
                  </a:cxn>
                  <a:cxn ang="0">
                    <a:pos x="T6" y="T7"/>
                  </a:cxn>
                  <a:cxn ang="0">
                    <a:pos x="T8" y="T9"/>
                  </a:cxn>
                  <a:cxn ang="0">
                    <a:pos x="T10" y="T11"/>
                  </a:cxn>
                </a:cxnLst>
                <a:rect l="0" t="0" r="r" b="b"/>
                <a:pathLst>
                  <a:path w="15" h="14">
                    <a:moveTo>
                      <a:pt x="0" y="14"/>
                    </a:moveTo>
                    <a:cubicBezTo>
                      <a:pt x="5" y="13"/>
                      <a:pt x="7" y="10"/>
                      <a:pt x="12" y="13"/>
                    </a:cubicBezTo>
                    <a:cubicBezTo>
                      <a:pt x="15" y="8"/>
                      <a:pt x="11" y="5"/>
                      <a:pt x="11" y="1"/>
                    </a:cubicBezTo>
                    <a:cubicBezTo>
                      <a:pt x="9" y="0"/>
                      <a:pt x="9" y="7"/>
                      <a:pt x="7" y="9"/>
                    </a:cubicBezTo>
                    <a:cubicBezTo>
                      <a:pt x="6" y="5"/>
                      <a:pt x="3" y="10"/>
                      <a:pt x="0" y="9"/>
                    </a:cubicBezTo>
                    <a:cubicBezTo>
                      <a:pt x="1" y="11"/>
                      <a:pt x="1" y="12"/>
                      <a:pt x="0" y="1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71" name="Freeform 1562"/>
              <p:cNvSpPr>
                <a:spLocks/>
              </p:cNvSpPr>
              <p:nvPr/>
            </p:nvSpPr>
            <p:spPr bwMode="auto">
              <a:xfrm>
                <a:off x="3765" y="3173"/>
                <a:ext cx="102" cy="24"/>
              </a:xfrm>
              <a:custGeom>
                <a:avLst/>
                <a:gdLst>
                  <a:gd name="T0" fmla="*/ 96 w 118"/>
                  <a:gd name="T1" fmla="*/ 10 h 28"/>
                  <a:gd name="T2" fmla="*/ 90 w 118"/>
                  <a:gd name="T3" fmla="*/ 12 h 28"/>
                  <a:gd name="T4" fmla="*/ 93 w 118"/>
                  <a:gd name="T5" fmla="*/ 9 h 28"/>
                  <a:gd name="T6" fmla="*/ 88 w 118"/>
                  <a:gd name="T7" fmla="*/ 7 h 28"/>
                  <a:gd name="T8" fmla="*/ 88 w 118"/>
                  <a:gd name="T9" fmla="*/ 9 h 28"/>
                  <a:gd name="T10" fmla="*/ 78 w 118"/>
                  <a:gd name="T11" fmla="*/ 11 h 28"/>
                  <a:gd name="T12" fmla="*/ 76 w 118"/>
                  <a:gd name="T13" fmla="*/ 16 h 28"/>
                  <a:gd name="T14" fmla="*/ 68 w 118"/>
                  <a:gd name="T15" fmla="*/ 8 h 28"/>
                  <a:gd name="T16" fmla="*/ 71 w 118"/>
                  <a:gd name="T17" fmla="*/ 19 h 28"/>
                  <a:gd name="T18" fmla="*/ 58 w 118"/>
                  <a:gd name="T19" fmla="*/ 16 h 28"/>
                  <a:gd name="T20" fmla="*/ 61 w 118"/>
                  <a:gd name="T21" fmla="*/ 15 h 28"/>
                  <a:gd name="T22" fmla="*/ 54 w 118"/>
                  <a:gd name="T23" fmla="*/ 16 h 28"/>
                  <a:gd name="T24" fmla="*/ 54 w 118"/>
                  <a:gd name="T25" fmla="*/ 10 h 28"/>
                  <a:gd name="T26" fmla="*/ 45 w 118"/>
                  <a:gd name="T27" fmla="*/ 11 h 28"/>
                  <a:gd name="T28" fmla="*/ 45 w 118"/>
                  <a:gd name="T29" fmla="*/ 9 h 28"/>
                  <a:gd name="T30" fmla="*/ 27 w 118"/>
                  <a:gd name="T31" fmla="*/ 14 h 28"/>
                  <a:gd name="T32" fmla="*/ 24 w 118"/>
                  <a:gd name="T33" fmla="*/ 11 h 28"/>
                  <a:gd name="T34" fmla="*/ 27 w 118"/>
                  <a:gd name="T35" fmla="*/ 20 h 28"/>
                  <a:gd name="T36" fmla="*/ 19 w 118"/>
                  <a:gd name="T37" fmla="*/ 20 h 28"/>
                  <a:gd name="T38" fmla="*/ 20 w 118"/>
                  <a:gd name="T39" fmla="*/ 13 h 28"/>
                  <a:gd name="T40" fmla="*/ 16 w 118"/>
                  <a:gd name="T41" fmla="*/ 17 h 28"/>
                  <a:gd name="T42" fmla="*/ 13 w 118"/>
                  <a:gd name="T43" fmla="*/ 11 h 28"/>
                  <a:gd name="T44" fmla="*/ 6 w 118"/>
                  <a:gd name="T45" fmla="*/ 20 h 28"/>
                  <a:gd name="T46" fmla="*/ 0 w 118"/>
                  <a:gd name="T47" fmla="*/ 19 h 28"/>
                  <a:gd name="T48" fmla="*/ 4 w 118"/>
                  <a:gd name="T49" fmla="*/ 28 h 28"/>
                  <a:gd name="T50" fmla="*/ 31 w 118"/>
                  <a:gd name="T51" fmla="*/ 25 h 28"/>
                  <a:gd name="T52" fmla="*/ 37 w 118"/>
                  <a:gd name="T53" fmla="*/ 19 h 28"/>
                  <a:gd name="T54" fmla="*/ 39 w 118"/>
                  <a:gd name="T55" fmla="*/ 25 h 28"/>
                  <a:gd name="T56" fmla="*/ 38 w 118"/>
                  <a:gd name="T57" fmla="*/ 19 h 28"/>
                  <a:gd name="T58" fmla="*/ 43 w 118"/>
                  <a:gd name="T59" fmla="*/ 24 h 28"/>
                  <a:gd name="T60" fmla="*/ 45 w 118"/>
                  <a:gd name="T61" fmla="*/ 19 h 28"/>
                  <a:gd name="T62" fmla="*/ 48 w 118"/>
                  <a:gd name="T63" fmla="*/ 26 h 28"/>
                  <a:gd name="T64" fmla="*/ 89 w 118"/>
                  <a:gd name="T65" fmla="*/ 21 h 28"/>
                  <a:gd name="T66" fmla="*/ 88 w 118"/>
                  <a:gd name="T67" fmla="*/ 16 h 28"/>
                  <a:gd name="T68" fmla="*/ 104 w 118"/>
                  <a:gd name="T69" fmla="*/ 15 h 28"/>
                  <a:gd name="T70" fmla="*/ 106 w 118"/>
                  <a:gd name="T71" fmla="*/ 11 h 28"/>
                  <a:gd name="T72" fmla="*/ 106 w 118"/>
                  <a:gd name="T73" fmla="*/ 21 h 28"/>
                  <a:gd name="T74" fmla="*/ 111 w 118"/>
                  <a:gd name="T75" fmla="*/ 19 h 28"/>
                  <a:gd name="T76" fmla="*/ 108 w 118"/>
                  <a:gd name="T77" fmla="*/ 17 h 28"/>
                  <a:gd name="T78" fmla="*/ 113 w 118"/>
                  <a:gd name="T79" fmla="*/ 19 h 28"/>
                  <a:gd name="T80" fmla="*/ 109 w 118"/>
                  <a:gd name="T81" fmla="*/ 8 h 28"/>
                  <a:gd name="T82" fmla="*/ 96 w 118"/>
                  <a:gd name="T83" fmla="*/ 4 h 28"/>
                  <a:gd name="T84" fmla="*/ 96 w 118"/>
                  <a:gd name="T85" fmla="*/ 1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28">
                    <a:moveTo>
                      <a:pt x="96" y="10"/>
                    </a:moveTo>
                    <a:cubicBezTo>
                      <a:pt x="94" y="10"/>
                      <a:pt x="92" y="13"/>
                      <a:pt x="90" y="12"/>
                    </a:cubicBezTo>
                    <a:cubicBezTo>
                      <a:pt x="90" y="9"/>
                      <a:pt x="91" y="9"/>
                      <a:pt x="93" y="9"/>
                    </a:cubicBezTo>
                    <a:cubicBezTo>
                      <a:pt x="92" y="4"/>
                      <a:pt x="90" y="10"/>
                      <a:pt x="88" y="7"/>
                    </a:cubicBezTo>
                    <a:cubicBezTo>
                      <a:pt x="88" y="7"/>
                      <a:pt x="89" y="8"/>
                      <a:pt x="88" y="9"/>
                    </a:cubicBezTo>
                    <a:cubicBezTo>
                      <a:pt x="83" y="8"/>
                      <a:pt x="85" y="14"/>
                      <a:pt x="78" y="11"/>
                    </a:cubicBezTo>
                    <a:cubicBezTo>
                      <a:pt x="77" y="13"/>
                      <a:pt x="76" y="13"/>
                      <a:pt x="76" y="16"/>
                    </a:cubicBezTo>
                    <a:cubicBezTo>
                      <a:pt x="71" y="12"/>
                      <a:pt x="74" y="12"/>
                      <a:pt x="68" y="8"/>
                    </a:cubicBezTo>
                    <a:cubicBezTo>
                      <a:pt x="69" y="10"/>
                      <a:pt x="71" y="15"/>
                      <a:pt x="71" y="19"/>
                    </a:cubicBezTo>
                    <a:cubicBezTo>
                      <a:pt x="63" y="14"/>
                      <a:pt x="63" y="21"/>
                      <a:pt x="58" y="16"/>
                    </a:cubicBezTo>
                    <a:cubicBezTo>
                      <a:pt x="59" y="16"/>
                      <a:pt x="60" y="15"/>
                      <a:pt x="61" y="15"/>
                    </a:cubicBezTo>
                    <a:cubicBezTo>
                      <a:pt x="60" y="9"/>
                      <a:pt x="57" y="17"/>
                      <a:pt x="54" y="16"/>
                    </a:cubicBezTo>
                    <a:cubicBezTo>
                      <a:pt x="54" y="10"/>
                      <a:pt x="54" y="10"/>
                      <a:pt x="54" y="10"/>
                    </a:cubicBezTo>
                    <a:cubicBezTo>
                      <a:pt x="52" y="11"/>
                      <a:pt x="48" y="15"/>
                      <a:pt x="45" y="11"/>
                    </a:cubicBezTo>
                    <a:cubicBezTo>
                      <a:pt x="45" y="9"/>
                      <a:pt x="45" y="9"/>
                      <a:pt x="45" y="9"/>
                    </a:cubicBezTo>
                    <a:cubicBezTo>
                      <a:pt x="39" y="13"/>
                      <a:pt x="32" y="12"/>
                      <a:pt x="27" y="14"/>
                    </a:cubicBezTo>
                    <a:cubicBezTo>
                      <a:pt x="24" y="11"/>
                      <a:pt x="24" y="11"/>
                      <a:pt x="24" y="11"/>
                    </a:cubicBezTo>
                    <a:cubicBezTo>
                      <a:pt x="17" y="15"/>
                      <a:pt x="31" y="12"/>
                      <a:pt x="27" y="20"/>
                    </a:cubicBezTo>
                    <a:cubicBezTo>
                      <a:pt x="25" y="11"/>
                      <a:pt x="23" y="24"/>
                      <a:pt x="19" y="20"/>
                    </a:cubicBezTo>
                    <a:cubicBezTo>
                      <a:pt x="17" y="16"/>
                      <a:pt x="23" y="18"/>
                      <a:pt x="20" y="13"/>
                    </a:cubicBezTo>
                    <a:cubicBezTo>
                      <a:pt x="20" y="19"/>
                      <a:pt x="18" y="15"/>
                      <a:pt x="16" y="17"/>
                    </a:cubicBezTo>
                    <a:cubicBezTo>
                      <a:pt x="16" y="12"/>
                      <a:pt x="12" y="16"/>
                      <a:pt x="13" y="11"/>
                    </a:cubicBezTo>
                    <a:cubicBezTo>
                      <a:pt x="6" y="20"/>
                      <a:pt x="6" y="20"/>
                      <a:pt x="6" y="20"/>
                    </a:cubicBezTo>
                    <a:cubicBezTo>
                      <a:pt x="4" y="17"/>
                      <a:pt x="2" y="18"/>
                      <a:pt x="0" y="19"/>
                    </a:cubicBezTo>
                    <a:cubicBezTo>
                      <a:pt x="5" y="19"/>
                      <a:pt x="0" y="26"/>
                      <a:pt x="4" y="28"/>
                    </a:cubicBezTo>
                    <a:cubicBezTo>
                      <a:pt x="11" y="25"/>
                      <a:pt x="22" y="23"/>
                      <a:pt x="31" y="25"/>
                    </a:cubicBezTo>
                    <a:cubicBezTo>
                      <a:pt x="31" y="18"/>
                      <a:pt x="36" y="25"/>
                      <a:pt x="37" y="19"/>
                    </a:cubicBezTo>
                    <a:cubicBezTo>
                      <a:pt x="39" y="25"/>
                      <a:pt x="39" y="25"/>
                      <a:pt x="39" y="25"/>
                    </a:cubicBezTo>
                    <a:cubicBezTo>
                      <a:pt x="44" y="23"/>
                      <a:pt x="37" y="22"/>
                      <a:pt x="38" y="19"/>
                    </a:cubicBezTo>
                    <a:cubicBezTo>
                      <a:pt x="41" y="18"/>
                      <a:pt x="43" y="22"/>
                      <a:pt x="43" y="24"/>
                    </a:cubicBezTo>
                    <a:cubicBezTo>
                      <a:pt x="47" y="24"/>
                      <a:pt x="43" y="23"/>
                      <a:pt x="45" y="19"/>
                    </a:cubicBezTo>
                    <a:cubicBezTo>
                      <a:pt x="48" y="26"/>
                      <a:pt x="48" y="26"/>
                      <a:pt x="48" y="26"/>
                    </a:cubicBezTo>
                    <a:cubicBezTo>
                      <a:pt x="60" y="23"/>
                      <a:pt x="75" y="17"/>
                      <a:pt x="89" y="21"/>
                    </a:cubicBezTo>
                    <a:cubicBezTo>
                      <a:pt x="88" y="16"/>
                      <a:pt x="88" y="16"/>
                      <a:pt x="88" y="16"/>
                    </a:cubicBezTo>
                    <a:cubicBezTo>
                      <a:pt x="95" y="18"/>
                      <a:pt x="98" y="6"/>
                      <a:pt x="104" y="15"/>
                    </a:cubicBezTo>
                    <a:cubicBezTo>
                      <a:pt x="106" y="11"/>
                      <a:pt x="106" y="11"/>
                      <a:pt x="106" y="11"/>
                    </a:cubicBezTo>
                    <a:cubicBezTo>
                      <a:pt x="105" y="13"/>
                      <a:pt x="107" y="18"/>
                      <a:pt x="106" y="21"/>
                    </a:cubicBezTo>
                    <a:cubicBezTo>
                      <a:pt x="107" y="19"/>
                      <a:pt x="109" y="21"/>
                      <a:pt x="111" y="19"/>
                    </a:cubicBezTo>
                    <a:cubicBezTo>
                      <a:pt x="108" y="17"/>
                      <a:pt x="108" y="17"/>
                      <a:pt x="108" y="17"/>
                    </a:cubicBezTo>
                    <a:cubicBezTo>
                      <a:pt x="110" y="13"/>
                      <a:pt x="112" y="16"/>
                      <a:pt x="113" y="19"/>
                    </a:cubicBezTo>
                    <a:cubicBezTo>
                      <a:pt x="118" y="14"/>
                      <a:pt x="110" y="11"/>
                      <a:pt x="109" y="8"/>
                    </a:cubicBezTo>
                    <a:cubicBezTo>
                      <a:pt x="103" y="16"/>
                      <a:pt x="102" y="0"/>
                      <a:pt x="96" y="4"/>
                    </a:cubicBezTo>
                    <a:cubicBezTo>
                      <a:pt x="92" y="7"/>
                      <a:pt x="96" y="8"/>
                      <a:pt x="96"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72" name="Freeform 1563"/>
              <p:cNvSpPr>
                <a:spLocks/>
              </p:cNvSpPr>
              <p:nvPr/>
            </p:nvSpPr>
            <p:spPr bwMode="auto">
              <a:xfrm>
                <a:off x="3856" y="3191"/>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73" name="Freeform 1564"/>
              <p:cNvSpPr>
                <a:spLocks/>
              </p:cNvSpPr>
              <p:nvPr/>
            </p:nvSpPr>
            <p:spPr bwMode="auto">
              <a:xfrm>
                <a:off x="3763" y="3190"/>
                <a:ext cx="2" cy="0"/>
              </a:xfrm>
              <a:custGeom>
                <a:avLst/>
                <a:gdLst>
                  <a:gd name="T0" fmla="*/ 2 w 2"/>
                  <a:gd name="T1" fmla="*/ 0 h 1"/>
                  <a:gd name="T2" fmla="*/ 1 w 2"/>
                  <a:gd name="T3" fmla="*/ 0 h 1"/>
                  <a:gd name="T4" fmla="*/ 2 w 2"/>
                  <a:gd name="T5" fmla="*/ 0 h 1"/>
                </a:gdLst>
                <a:ahLst/>
                <a:cxnLst>
                  <a:cxn ang="0">
                    <a:pos x="T0" y="T1"/>
                  </a:cxn>
                  <a:cxn ang="0">
                    <a:pos x="T2" y="T3"/>
                  </a:cxn>
                  <a:cxn ang="0">
                    <a:pos x="T4" y="T5"/>
                  </a:cxn>
                </a:cxnLst>
                <a:rect l="0" t="0" r="r" b="b"/>
                <a:pathLst>
                  <a:path w="2" h="1">
                    <a:moveTo>
                      <a:pt x="2" y="0"/>
                    </a:moveTo>
                    <a:cubicBezTo>
                      <a:pt x="1" y="0"/>
                      <a:pt x="1" y="0"/>
                      <a:pt x="1" y="0"/>
                    </a:cubicBezTo>
                    <a:cubicBezTo>
                      <a:pt x="0" y="1"/>
                      <a:pt x="1" y="0"/>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74" name="Rectangle 1565"/>
              <p:cNvSpPr>
                <a:spLocks noChangeArrowheads="1"/>
              </p:cNvSpPr>
              <p:nvPr/>
            </p:nvSpPr>
            <p:spPr bwMode="auto">
              <a:xfrm>
                <a:off x="3863" y="3190"/>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75" name="Freeform 1566"/>
              <p:cNvSpPr>
                <a:spLocks/>
              </p:cNvSpPr>
              <p:nvPr/>
            </p:nvSpPr>
            <p:spPr bwMode="auto">
              <a:xfrm>
                <a:off x="3863" y="3180"/>
                <a:ext cx="2" cy="2"/>
              </a:xfrm>
              <a:custGeom>
                <a:avLst/>
                <a:gdLst>
                  <a:gd name="T0" fmla="*/ 2 w 2"/>
                  <a:gd name="T1" fmla="*/ 0 h 2"/>
                  <a:gd name="T2" fmla="*/ 0 w 2"/>
                  <a:gd name="T3" fmla="*/ 0 h 2"/>
                  <a:gd name="T4" fmla="*/ 0 w 2"/>
                  <a:gd name="T5" fmla="*/ 2 h 2"/>
                  <a:gd name="T6" fmla="*/ 2 w 2"/>
                  <a:gd name="T7" fmla="*/ 0 h 2"/>
                </a:gdLst>
                <a:ahLst/>
                <a:cxnLst>
                  <a:cxn ang="0">
                    <a:pos x="T0" y="T1"/>
                  </a:cxn>
                  <a:cxn ang="0">
                    <a:pos x="T2" y="T3"/>
                  </a:cxn>
                  <a:cxn ang="0">
                    <a:pos x="T4" y="T5"/>
                  </a:cxn>
                  <a:cxn ang="0">
                    <a:pos x="T6" y="T7"/>
                  </a:cxn>
                </a:cxnLst>
                <a:rect l="0" t="0" r="r" b="b"/>
                <a:pathLst>
                  <a:path w="2" h="2">
                    <a:moveTo>
                      <a:pt x="2" y="0"/>
                    </a:moveTo>
                    <a:lnTo>
                      <a:pt x="0" y="0"/>
                    </a:lnTo>
                    <a:lnTo>
                      <a:pt x="0" y="2"/>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76" name="Freeform 1567"/>
              <p:cNvSpPr>
                <a:spLocks/>
              </p:cNvSpPr>
              <p:nvPr/>
            </p:nvSpPr>
            <p:spPr bwMode="auto">
              <a:xfrm>
                <a:off x="3750" y="3185"/>
                <a:ext cx="0" cy="3"/>
              </a:xfrm>
              <a:custGeom>
                <a:avLst/>
                <a:gdLst>
                  <a:gd name="T0" fmla="*/ 0 h 3"/>
                  <a:gd name="T1" fmla="*/ 3 h 3"/>
                  <a:gd name="T2" fmla="*/ 0 h 3"/>
                </a:gdLst>
                <a:ahLst/>
                <a:cxnLst>
                  <a:cxn ang="0">
                    <a:pos x="0" y="T0"/>
                  </a:cxn>
                  <a:cxn ang="0">
                    <a:pos x="0" y="T1"/>
                  </a:cxn>
                  <a:cxn ang="0">
                    <a:pos x="0" y="T2"/>
                  </a:cxn>
                </a:cxnLst>
                <a:rect l="0" t="0" r="r" b="b"/>
                <a:pathLst>
                  <a:path h="3">
                    <a:moveTo>
                      <a:pt x="0" y="0"/>
                    </a:moveTo>
                    <a:lnTo>
                      <a:pt x="0" y="3"/>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77" name="Freeform 1568"/>
              <p:cNvSpPr>
                <a:spLocks/>
              </p:cNvSpPr>
              <p:nvPr/>
            </p:nvSpPr>
            <p:spPr bwMode="auto">
              <a:xfrm>
                <a:off x="3706" y="3187"/>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78" name="Freeform 1569"/>
              <p:cNvSpPr>
                <a:spLocks/>
              </p:cNvSpPr>
              <p:nvPr/>
            </p:nvSpPr>
            <p:spPr bwMode="auto">
              <a:xfrm>
                <a:off x="3589" y="3182"/>
                <a:ext cx="174" cy="36"/>
              </a:xfrm>
              <a:custGeom>
                <a:avLst/>
                <a:gdLst>
                  <a:gd name="T0" fmla="*/ 7 w 201"/>
                  <a:gd name="T1" fmla="*/ 28 h 42"/>
                  <a:gd name="T2" fmla="*/ 4 w 201"/>
                  <a:gd name="T3" fmla="*/ 34 h 42"/>
                  <a:gd name="T4" fmla="*/ 11 w 201"/>
                  <a:gd name="T5" fmla="*/ 37 h 42"/>
                  <a:gd name="T6" fmla="*/ 21 w 201"/>
                  <a:gd name="T7" fmla="*/ 32 h 42"/>
                  <a:gd name="T8" fmla="*/ 44 w 201"/>
                  <a:gd name="T9" fmla="*/ 30 h 42"/>
                  <a:gd name="T10" fmla="*/ 59 w 201"/>
                  <a:gd name="T11" fmla="*/ 30 h 42"/>
                  <a:gd name="T12" fmla="*/ 78 w 201"/>
                  <a:gd name="T13" fmla="*/ 23 h 42"/>
                  <a:gd name="T14" fmla="*/ 82 w 201"/>
                  <a:gd name="T15" fmla="*/ 24 h 42"/>
                  <a:gd name="T16" fmla="*/ 93 w 201"/>
                  <a:gd name="T17" fmla="*/ 25 h 42"/>
                  <a:gd name="T18" fmla="*/ 97 w 201"/>
                  <a:gd name="T19" fmla="*/ 15 h 42"/>
                  <a:gd name="T20" fmla="*/ 107 w 201"/>
                  <a:gd name="T21" fmla="*/ 14 h 42"/>
                  <a:gd name="T22" fmla="*/ 115 w 201"/>
                  <a:gd name="T23" fmla="*/ 17 h 42"/>
                  <a:gd name="T24" fmla="*/ 129 w 201"/>
                  <a:gd name="T25" fmla="*/ 16 h 42"/>
                  <a:gd name="T26" fmla="*/ 142 w 201"/>
                  <a:gd name="T27" fmla="*/ 17 h 42"/>
                  <a:gd name="T28" fmla="*/ 154 w 201"/>
                  <a:gd name="T29" fmla="*/ 14 h 42"/>
                  <a:gd name="T30" fmla="*/ 162 w 201"/>
                  <a:gd name="T31" fmla="*/ 10 h 42"/>
                  <a:gd name="T32" fmla="*/ 165 w 201"/>
                  <a:gd name="T33" fmla="*/ 14 h 42"/>
                  <a:gd name="T34" fmla="*/ 172 w 201"/>
                  <a:gd name="T35" fmla="*/ 13 h 42"/>
                  <a:gd name="T36" fmla="*/ 200 w 201"/>
                  <a:gd name="T37" fmla="*/ 12 h 42"/>
                  <a:gd name="T38" fmla="*/ 186 w 201"/>
                  <a:gd name="T39" fmla="*/ 12 h 42"/>
                  <a:gd name="T40" fmla="*/ 184 w 201"/>
                  <a:gd name="T41" fmla="*/ 15 h 42"/>
                  <a:gd name="T42" fmla="*/ 180 w 201"/>
                  <a:gd name="T43" fmla="*/ 3 h 42"/>
                  <a:gd name="T44" fmla="*/ 176 w 201"/>
                  <a:gd name="T45" fmla="*/ 2 h 42"/>
                  <a:gd name="T46" fmla="*/ 167 w 201"/>
                  <a:gd name="T47" fmla="*/ 4 h 42"/>
                  <a:gd name="T48" fmla="*/ 158 w 201"/>
                  <a:gd name="T49" fmla="*/ 3 h 42"/>
                  <a:gd name="T50" fmla="*/ 145 w 201"/>
                  <a:gd name="T51" fmla="*/ 3 h 42"/>
                  <a:gd name="T52" fmla="*/ 135 w 201"/>
                  <a:gd name="T53" fmla="*/ 7 h 42"/>
                  <a:gd name="T54" fmla="*/ 134 w 201"/>
                  <a:gd name="T55" fmla="*/ 6 h 42"/>
                  <a:gd name="T56" fmla="*/ 131 w 201"/>
                  <a:gd name="T57" fmla="*/ 6 h 42"/>
                  <a:gd name="T58" fmla="*/ 122 w 201"/>
                  <a:gd name="T59" fmla="*/ 8 h 42"/>
                  <a:gd name="T60" fmla="*/ 114 w 201"/>
                  <a:gd name="T61" fmla="*/ 11 h 42"/>
                  <a:gd name="T62" fmla="*/ 110 w 201"/>
                  <a:gd name="T63" fmla="*/ 6 h 42"/>
                  <a:gd name="T64" fmla="*/ 99 w 201"/>
                  <a:gd name="T65" fmla="*/ 7 h 42"/>
                  <a:gd name="T66" fmla="*/ 95 w 201"/>
                  <a:gd name="T67" fmla="*/ 12 h 42"/>
                  <a:gd name="T68" fmla="*/ 82 w 201"/>
                  <a:gd name="T69" fmla="*/ 16 h 42"/>
                  <a:gd name="T70" fmla="*/ 63 w 201"/>
                  <a:gd name="T71" fmla="*/ 20 h 42"/>
                  <a:gd name="T72" fmla="*/ 58 w 201"/>
                  <a:gd name="T73" fmla="*/ 19 h 42"/>
                  <a:gd name="T74" fmla="*/ 37 w 201"/>
                  <a:gd name="T75" fmla="*/ 22 h 42"/>
                  <a:gd name="T76" fmla="*/ 46 w 201"/>
                  <a:gd name="T77" fmla="*/ 28 h 42"/>
                  <a:gd name="T78" fmla="*/ 35 w 201"/>
                  <a:gd name="T79" fmla="*/ 1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1" h="42">
                    <a:moveTo>
                      <a:pt x="16" y="20"/>
                    </a:moveTo>
                    <a:cubicBezTo>
                      <a:pt x="13" y="22"/>
                      <a:pt x="9" y="24"/>
                      <a:pt x="7" y="28"/>
                    </a:cubicBezTo>
                    <a:cubicBezTo>
                      <a:pt x="7" y="25"/>
                      <a:pt x="7" y="25"/>
                      <a:pt x="7" y="25"/>
                    </a:cubicBezTo>
                    <a:cubicBezTo>
                      <a:pt x="5" y="26"/>
                      <a:pt x="0" y="31"/>
                      <a:pt x="4" y="34"/>
                    </a:cubicBezTo>
                    <a:cubicBezTo>
                      <a:pt x="5" y="32"/>
                      <a:pt x="5" y="32"/>
                      <a:pt x="5" y="32"/>
                    </a:cubicBezTo>
                    <a:cubicBezTo>
                      <a:pt x="9" y="29"/>
                      <a:pt x="8" y="36"/>
                      <a:pt x="11" y="37"/>
                    </a:cubicBezTo>
                    <a:cubicBezTo>
                      <a:pt x="15" y="36"/>
                      <a:pt x="17" y="27"/>
                      <a:pt x="20" y="29"/>
                    </a:cubicBezTo>
                    <a:cubicBezTo>
                      <a:pt x="22" y="28"/>
                      <a:pt x="22" y="31"/>
                      <a:pt x="21" y="32"/>
                    </a:cubicBezTo>
                    <a:cubicBezTo>
                      <a:pt x="25" y="33"/>
                      <a:pt x="26" y="26"/>
                      <a:pt x="28" y="25"/>
                    </a:cubicBezTo>
                    <a:cubicBezTo>
                      <a:pt x="31" y="42"/>
                      <a:pt x="38" y="19"/>
                      <a:pt x="44" y="30"/>
                    </a:cubicBezTo>
                    <a:cubicBezTo>
                      <a:pt x="47" y="28"/>
                      <a:pt x="52" y="29"/>
                      <a:pt x="56" y="25"/>
                    </a:cubicBezTo>
                    <a:cubicBezTo>
                      <a:pt x="54" y="30"/>
                      <a:pt x="60" y="25"/>
                      <a:pt x="59" y="30"/>
                    </a:cubicBezTo>
                    <a:cubicBezTo>
                      <a:pt x="59" y="20"/>
                      <a:pt x="71" y="34"/>
                      <a:pt x="71" y="21"/>
                    </a:cubicBezTo>
                    <a:cubicBezTo>
                      <a:pt x="77" y="24"/>
                      <a:pt x="71" y="20"/>
                      <a:pt x="78" y="23"/>
                    </a:cubicBezTo>
                    <a:cubicBezTo>
                      <a:pt x="78" y="24"/>
                      <a:pt x="77" y="24"/>
                      <a:pt x="76" y="25"/>
                    </a:cubicBezTo>
                    <a:cubicBezTo>
                      <a:pt x="79" y="27"/>
                      <a:pt x="80" y="19"/>
                      <a:pt x="82" y="24"/>
                    </a:cubicBezTo>
                    <a:cubicBezTo>
                      <a:pt x="88" y="25"/>
                      <a:pt x="83" y="21"/>
                      <a:pt x="86" y="17"/>
                    </a:cubicBezTo>
                    <a:cubicBezTo>
                      <a:pt x="91" y="18"/>
                      <a:pt x="90" y="20"/>
                      <a:pt x="93" y="25"/>
                    </a:cubicBezTo>
                    <a:cubicBezTo>
                      <a:pt x="93" y="19"/>
                      <a:pt x="97" y="22"/>
                      <a:pt x="99" y="18"/>
                    </a:cubicBezTo>
                    <a:cubicBezTo>
                      <a:pt x="98" y="18"/>
                      <a:pt x="95" y="17"/>
                      <a:pt x="97" y="15"/>
                    </a:cubicBezTo>
                    <a:cubicBezTo>
                      <a:pt x="103" y="15"/>
                      <a:pt x="102" y="10"/>
                      <a:pt x="107" y="8"/>
                    </a:cubicBezTo>
                    <a:cubicBezTo>
                      <a:pt x="111" y="15"/>
                      <a:pt x="102" y="9"/>
                      <a:pt x="107" y="14"/>
                    </a:cubicBezTo>
                    <a:cubicBezTo>
                      <a:pt x="104" y="17"/>
                      <a:pt x="101" y="17"/>
                      <a:pt x="99" y="22"/>
                    </a:cubicBezTo>
                    <a:cubicBezTo>
                      <a:pt x="104" y="22"/>
                      <a:pt x="110" y="20"/>
                      <a:pt x="115" y="17"/>
                    </a:cubicBezTo>
                    <a:cubicBezTo>
                      <a:pt x="118" y="18"/>
                      <a:pt x="114" y="21"/>
                      <a:pt x="116" y="21"/>
                    </a:cubicBezTo>
                    <a:cubicBezTo>
                      <a:pt x="122" y="24"/>
                      <a:pt x="124" y="14"/>
                      <a:pt x="129" y="16"/>
                    </a:cubicBezTo>
                    <a:cubicBezTo>
                      <a:pt x="128" y="20"/>
                      <a:pt x="128" y="20"/>
                      <a:pt x="128" y="20"/>
                    </a:cubicBezTo>
                    <a:cubicBezTo>
                      <a:pt x="130" y="15"/>
                      <a:pt x="138" y="20"/>
                      <a:pt x="142" y="17"/>
                    </a:cubicBezTo>
                    <a:cubicBezTo>
                      <a:pt x="142" y="16"/>
                      <a:pt x="141" y="15"/>
                      <a:pt x="142" y="13"/>
                    </a:cubicBezTo>
                    <a:cubicBezTo>
                      <a:pt x="142" y="22"/>
                      <a:pt x="149" y="8"/>
                      <a:pt x="154" y="14"/>
                    </a:cubicBezTo>
                    <a:cubicBezTo>
                      <a:pt x="153" y="9"/>
                      <a:pt x="158" y="5"/>
                      <a:pt x="161" y="5"/>
                    </a:cubicBezTo>
                    <a:cubicBezTo>
                      <a:pt x="162" y="6"/>
                      <a:pt x="162" y="8"/>
                      <a:pt x="162" y="10"/>
                    </a:cubicBezTo>
                    <a:cubicBezTo>
                      <a:pt x="157" y="7"/>
                      <a:pt x="157" y="16"/>
                      <a:pt x="153" y="19"/>
                    </a:cubicBezTo>
                    <a:cubicBezTo>
                      <a:pt x="157" y="16"/>
                      <a:pt x="162" y="19"/>
                      <a:pt x="165" y="14"/>
                    </a:cubicBezTo>
                    <a:cubicBezTo>
                      <a:pt x="164" y="19"/>
                      <a:pt x="164" y="19"/>
                      <a:pt x="164" y="19"/>
                    </a:cubicBezTo>
                    <a:cubicBezTo>
                      <a:pt x="168" y="19"/>
                      <a:pt x="167" y="9"/>
                      <a:pt x="172" y="13"/>
                    </a:cubicBezTo>
                    <a:cubicBezTo>
                      <a:pt x="172" y="16"/>
                      <a:pt x="172" y="16"/>
                      <a:pt x="172" y="16"/>
                    </a:cubicBezTo>
                    <a:cubicBezTo>
                      <a:pt x="181" y="15"/>
                      <a:pt x="193" y="20"/>
                      <a:pt x="200" y="12"/>
                    </a:cubicBezTo>
                    <a:cubicBezTo>
                      <a:pt x="201" y="10"/>
                      <a:pt x="197" y="4"/>
                      <a:pt x="196" y="2"/>
                    </a:cubicBezTo>
                    <a:cubicBezTo>
                      <a:pt x="192" y="4"/>
                      <a:pt x="189" y="9"/>
                      <a:pt x="186" y="12"/>
                    </a:cubicBezTo>
                    <a:cubicBezTo>
                      <a:pt x="186" y="7"/>
                      <a:pt x="186" y="7"/>
                      <a:pt x="186" y="7"/>
                    </a:cubicBezTo>
                    <a:cubicBezTo>
                      <a:pt x="185" y="10"/>
                      <a:pt x="181" y="12"/>
                      <a:pt x="184" y="15"/>
                    </a:cubicBezTo>
                    <a:cubicBezTo>
                      <a:pt x="181" y="18"/>
                      <a:pt x="181" y="11"/>
                      <a:pt x="178" y="14"/>
                    </a:cubicBezTo>
                    <a:cubicBezTo>
                      <a:pt x="178" y="8"/>
                      <a:pt x="180" y="8"/>
                      <a:pt x="180" y="3"/>
                    </a:cubicBezTo>
                    <a:cubicBezTo>
                      <a:pt x="177" y="6"/>
                      <a:pt x="177" y="6"/>
                      <a:pt x="177" y="6"/>
                    </a:cubicBezTo>
                    <a:cubicBezTo>
                      <a:pt x="178" y="4"/>
                      <a:pt x="175" y="4"/>
                      <a:pt x="176" y="2"/>
                    </a:cubicBezTo>
                    <a:cubicBezTo>
                      <a:pt x="171" y="9"/>
                      <a:pt x="169" y="0"/>
                      <a:pt x="163" y="3"/>
                    </a:cubicBezTo>
                    <a:cubicBezTo>
                      <a:pt x="167" y="4"/>
                      <a:pt x="167" y="4"/>
                      <a:pt x="167" y="4"/>
                    </a:cubicBezTo>
                    <a:cubicBezTo>
                      <a:pt x="167" y="7"/>
                      <a:pt x="165" y="7"/>
                      <a:pt x="164" y="8"/>
                    </a:cubicBezTo>
                    <a:cubicBezTo>
                      <a:pt x="162" y="4"/>
                      <a:pt x="161" y="4"/>
                      <a:pt x="158" y="3"/>
                    </a:cubicBezTo>
                    <a:cubicBezTo>
                      <a:pt x="156" y="5"/>
                      <a:pt x="155" y="10"/>
                      <a:pt x="152" y="11"/>
                    </a:cubicBezTo>
                    <a:cubicBezTo>
                      <a:pt x="152" y="5"/>
                      <a:pt x="146" y="8"/>
                      <a:pt x="145" y="3"/>
                    </a:cubicBezTo>
                    <a:cubicBezTo>
                      <a:pt x="145" y="9"/>
                      <a:pt x="139" y="6"/>
                      <a:pt x="139" y="9"/>
                    </a:cubicBezTo>
                    <a:cubicBezTo>
                      <a:pt x="137" y="10"/>
                      <a:pt x="135" y="10"/>
                      <a:pt x="135" y="7"/>
                    </a:cubicBezTo>
                    <a:cubicBezTo>
                      <a:pt x="136" y="6"/>
                      <a:pt x="136" y="6"/>
                      <a:pt x="136" y="6"/>
                    </a:cubicBezTo>
                    <a:cubicBezTo>
                      <a:pt x="134" y="6"/>
                      <a:pt x="134" y="6"/>
                      <a:pt x="134" y="6"/>
                    </a:cubicBezTo>
                    <a:cubicBezTo>
                      <a:pt x="134" y="4"/>
                      <a:pt x="134" y="4"/>
                      <a:pt x="134" y="4"/>
                    </a:cubicBezTo>
                    <a:cubicBezTo>
                      <a:pt x="133" y="4"/>
                      <a:pt x="133" y="8"/>
                      <a:pt x="131" y="6"/>
                    </a:cubicBezTo>
                    <a:cubicBezTo>
                      <a:pt x="131" y="4"/>
                      <a:pt x="132" y="4"/>
                      <a:pt x="133" y="4"/>
                    </a:cubicBezTo>
                    <a:cubicBezTo>
                      <a:pt x="128" y="3"/>
                      <a:pt x="126" y="12"/>
                      <a:pt x="122" y="8"/>
                    </a:cubicBezTo>
                    <a:cubicBezTo>
                      <a:pt x="122" y="10"/>
                      <a:pt x="117" y="11"/>
                      <a:pt x="118" y="17"/>
                    </a:cubicBezTo>
                    <a:cubicBezTo>
                      <a:pt x="117" y="15"/>
                      <a:pt x="117" y="10"/>
                      <a:pt x="114" y="11"/>
                    </a:cubicBezTo>
                    <a:cubicBezTo>
                      <a:pt x="112" y="16"/>
                      <a:pt x="110" y="9"/>
                      <a:pt x="107" y="13"/>
                    </a:cubicBezTo>
                    <a:cubicBezTo>
                      <a:pt x="110" y="7"/>
                      <a:pt x="107" y="11"/>
                      <a:pt x="110" y="6"/>
                    </a:cubicBezTo>
                    <a:cubicBezTo>
                      <a:pt x="107" y="4"/>
                      <a:pt x="104" y="11"/>
                      <a:pt x="100" y="11"/>
                    </a:cubicBezTo>
                    <a:cubicBezTo>
                      <a:pt x="99" y="7"/>
                      <a:pt x="99" y="7"/>
                      <a:pt x="99" y="7"/>
                    </a:cubicBezTo>
                    <a:cubicBezTo>
                      <a:pt x="98" y="9"/>
                      <a:pt x="96" y="13"/>
                      <a:pt x="94" y="9"/>
                    </a:cubicBezTo>
                    <a:cubicBezTo>
                      <a:pt x="95" y="12"/>
                      <a:pt x="95" y="12"/>
                      <a:pt x="95" y="12"/>
                    </a:cubicBezTo>
                    <a:cubicBezTo>
                      <a:pt x="92" y="11"/>
                      <a:pt x="88" y="12"/>
                      <a:pt x="85" y="9"/>
                    </a:cubicBezTo>
                    <a:cubicBezTo>
                      <a:pt x="82" y="16"/>
                      <a:pt x="82" y="16"/>
                      <a:pt x="82" y="16"/>
                    </a:cubicBezTo>
                    <a:cubicBezTo>
                      <a:pt x="76" y="9"/>
                      <a:pt x="71" y="16"/>
                      <a:pt x="68" y="22"/>
                    </a:cubicBezTo>
                    <a:cubicBezTo>
                      <a:pt x="66" y="22"/>
                      <a:pt x="63" y="21"/>
                      <a:pt x="63" y="20"/>
                    </a:cubicBezTo>
                    <a:cubicBezTo>
                      <a:pt x="65" y="17"/>
                      <a:pt x="65" y="17"/>
                      <a:pt x="65" y="17"/>
                    </a:cubicBezTo>
                    <a:cubicBezTo>
                      <a:pt x="62" y="17"/>
                      <a:pt x="59" y="13"/>
                      <a:pt x="58" y="19"/>
                    </a:cubicBezTo>
                    <a:cubicBezTo>
                      <a:pt x="55" y="21"/>
                      <a:pt x="56" y="16"/>
                      <a:pt x="54" y="15"/>
                    </a:cubicBezTo>
                    <a:cubicBezTo>
                      <a:pt x="49" y="23"/>
                      <a:pt x="38" y="10"/>
                      <a:pt x="37" y="22"/>
                    </a:cubicBezTo>
                    <a:cubicBezTo>
                      <a:pt x="39" y="22"/>
                      <a:pt x="43" y="24"/>
                      <a:pt x="47" y="23"/>
                    </a:cubicBezTo>
                    <a:cubicBezTo>
                      <a:pt x="47" y="25"/>
                      <a:pt x="48" y="27"/>
                      <a:pt x="46" y="28"/>
                    </a:cubicBezTo>
                    <a:cubicBezTo>
                      <a:pt x="42" y="29"/>
                      <a:pt x="40" y="24"/>
                      <a:pt x="36" y="27"/>
                    </a:cubicBezTo>
                    <a:cubicBezTo>
                      <a:pt x="35" y="19"/>
                      <a:pt x="35" y="19"/>
                      <a:pt x="35" y="19"/>
                    </a:cubicBezTo>
                    <a:cubicBezTo>
                      <a:pt x="28" y="12"/>
                      <a:pt x="23" y="31"/>
                      <a:pt x="16" y="2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79" name="Freeform 1570"/>
              <p:cNvSpPr>
                <a:spLocks/>
              </p:cNvSpPr>
              <p:nvPr/>
            </p:nvSpPr>
            <p:spPr bwMode="auto">
              <a:xfrm>
                <a:off x="3646" y="3192"/>
                <a:ext cx="3" cy="4"/>
              </a:xfrm>
              <a:custGeom>
                <a:avLst/>
                <a:gdLst>
                  <a:gd name="T0" fmla="*/ 3 w 3"/>
                  <a:gd name="T1" fmla="*/ 4 h 4"/>
                  <a:gd name="T2" fmla="*/ 0 w 3"/>
                  <a:gd name="T3" fmla="*/ 0 h 4"/>
                  <a:gd name="T4" fmla="*/ 0 w 3"/>
                  <a:gd name="T5" fmla="*/ 3 h 4"/>
                  <a:gd name="T6" fmla="*/ 3 w 3"/>
                  <a:gd name="T7" fmla="*/ 4 h 4"/>
                </a:gdLst>
                <a:ahLst/>
                <a:cxnLst>
                  <a:cxn ang="0">
                    <a:pos x="T0" y="T1"/>
                  </a:cxn>
                  <a:cxn ang="0">
                    <a:pos x="T2" y="T3"/>
                  </a:cxn>
                  <a:cxn ang="0">
                    <a:pos x="T4" y="T5"/>
                  </a:cxn>
                  <a:cxn ang="0">
                    <a:pos x="T6" y="T7"/>
                  </a:cxn>
                </a:cxnLst>
                <a:rect l="0" t="0" r="r" b="b"/>
                <a:pathLst>
                  <a:path w="3" h="4">
                    <a:moveTo>
                      <a:pt x="3" y="4"/>
                    </a:moveTo>
                    <a:cubicBezTo>
                      <a:pt x="0" y="0"/>
                      <a:pt x="0" y="0"/>
                      <a:pt x="0" y="0"/>
                    </a:cubicBezTo>
                    <a:cubicBezTo>
                      <a:pt x="0" y="3"/>
                      <a:pt x="0" y="3"/>
                      <a:pt x="0" y="3"/>
                    </a:cubicBezTo>
                    <a:cubicBezTo>
                      <a:pt x="1" y="3"/>
                      <a:pt x="2" y="3"/>
                      <a:pt x="3"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80" name="Freeform 1571"/>
              <p:cNvSpPr>
                <a:spLocks/>
              </p:cNvSpPr>
              <p:nvPr/>
            </p:nvSpPr>
            <p:spPr bwMode="auto">
              <a:xfrm>
                <a:off x="3645" y="3195"/>
                <a:ext cx="1" cy="2"/>
              </a:xfrm>
              <a:custGeom>
                <a:avLst/>
                <a:gdLst>
                  <a:gd name="T0" fmla="*/ 1 w 1"/>
                  <a:gd name="T1" fmla="*/ 0 h 2"/>
                  <a:gd name="T2" fmla="*/ 0 w 1"/>
                  <a:gd name="T3" fmla="*/ 2 h 2"/>
                  <a:gd name="T4" fmla="*/ 1 w 1"/>
                  <a:gd name="T5" fmla="*/ 1 h 2"/>
                  <a:gd name="T6" fmla="*/ 1 w 1"/>
                  <a:gd name="T7" fmla="*/ 0 h 2"/>
                </a:gdLst>
                <a:ahLst/>
                <a:cxnLst>
                  <a:cxn ang="0">
                    <a:pos x="T0" y="T1"/>
                  </a:cxn>
                  <a:cxn ang="0">
                    <a:pos x="T2" y="T3"/>
                  </a:cxn>
                  <a:cxn ang="0">
                    <a:pos x="T4" y="T5"/>
                  </a:cxn>
                  <a:cxn ang="0">
                    <a:pos x="T6" y="T7"/>
                  </a:cxn>
                </a:cxnLst>
                <a:rect l="0" t="0" r="r" b="b"/>
                <a:pathLst>
                  <a:path w="1" h="2">
                    <a:moveTo>
                      <a:pt x="1" y="0"/>
                    </a:moveTo>
                    <a:cubicBezTo>
                      <a:pt x="0" y="2"/>
                      <a:pt x="0" y="2"/>
                      <a:pt x="0" y="2"/>
                    </a:cubicBezTo>
                    <a:cubicBezTo>
                      <a:pt x="0" y="2"/>
                      <a:pt x="1" y="2"/>
                      <a:pt x="1" y="1"/>
                    </a:cubicBez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81" name="Freeform 1572"/>
              <p:cNvSpPr>
                <a:spLocks/>
              </p:cNvSpPr>
              <p:nvPr/>
            </p:nvSpPr>
            <p:spPr bwMode="auto">
              <a:xfrm>
                <a:off x="3590" y="3201"/>
                <a:ext cx="4" cy="2"/>
              </a:xfrm>
              <a:custGeom>
                <a:avLst/>
                <a:gdLst>
                  <a:gd name="T0" fmla="*/ 4 w 4"/>
                  <a:gd name="T1" fmla="*/ 0 h 2"/>
                  <a:gd name="T2" fmla="*/ 0 w 4"/>
                  <a:gd name="T3" fmla="*/ 1 h 2"/>
                  <a:gd name="T4" fmla="*/ 4 w 4"/>
                  <a:gd name="T5" fmla="*/ 0 h 2"/>
                </a:gdLst>
                <a:ahLst/>
                <a:cxnLst>
                  <a:cxn ang="0">
                    <a:pos x="T0" y="T1"/>
                  </a:cxn>
                  <a:cxn ang="0">
                    <a:pos x="T2" y="T3"/>
                  </a:cxn>
                  <a:cxn ang="0">
                    <a:pos x="T4" y="T5"/>
                  </a:cxn>
                </a:cxnLst>
                <a:rect l="0" t="0" r="r" b="b"/>
                <a:pathLst>
                  <a:path w="4" h="2">
                    <a:moveTo>
                      <a:pt x="4" y="0"/>
                    </a:moveTo>
                    <a:cubicBezTo>
                      <a:pt x="3" y="0"/>
                      <a:pt x="2" y="0"/>
                      <a:pt x="0" y="1"/>
                    </a:cubicBezTo>
                    <a:cubicBezTo>
                      <a:pt x="1" y="1"/>
                      <a:pt x="3" y="2"/>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82" name="Freeform 1573"/>
              <p:cNvSpPr>
                <a:spLocks/>
              </p:cNvSpPr>
              <p:nvPr/>
            </p:nvSpPr>
            <p:spPr bwMode="auto">
              <a:xfrm>
                <a:off x="3590" y="3203"/>
                <a:ext cx="2" cy="1"/>
              </a:xfrm>
              <a:custGeom>
                <a:avLst/>
                <a:gdLst>
                  <a:gd name="T0" fmla="*/ 0 w 2"/>
                  <a:gd name="T1" fmla="*/ 0 h 1"/>
                  <a:gd name="T2" fmla="*/ 2 w 2"/>
                  <a:gd name="T3" fmla="*/ 1 h 1"/>
                  <a:gd name="T4" fmla="*/ 2 w 2"/>
                  <a:gd name="T5" fmla="*/ 0 h 1"/>
                  <a:gd name="T6" fmla="*/ 0 w 2"/>
                  <a:gd name="T7" fmla="*/ 0 h 1"/>
                </a:gdLst>
                <a:ahLst/>
                <a:cxnLst>
                  <a:cxn ang="0">
                    <a:pos x="T0" y="T1"/>
                  </a:cxn>
                  <a:cxn ang="0">
                    <a:pos x="T2" y="T3"/>
                  </a:cxn>
                  <a:cxn ang="0">
                    <a:pos x="T4" y="T5"/>
                  </a:cxn>
                  <a:cxn ang="0">
                    <a:pos x="T6" y="T7"/>
                  </a:cxn>
                </a:cxnLst>
                <a:rect l="0" t="0" r="r" b="b"/>
                <a:pathLst>
                  <a:path w="2" h="1">
                    <a:moveTo>
                      <a:pt x="0" y="0"/>
                    </a:moveTo>
                    <a:lnTo>
                      <a:pt x="2" y="1"/>
                    </a:lnTo>
                    <a:lnTo>
                      <a:pt x="2"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83" name="Freeform 1574"/>
              <p:cNvSpPr>
                <a:spLocks/>
              </p:cNvSpPr>
              <p:nvPr/>
            </p:nvSpPr>
            <p:spPr bwMode="auto">
              <a:xfrm>
                <a:off x="3500" y="3200"/>
                <a:ext cx="90" cy="24"/>
              </a:xfrm>
              <a:custGeom>
                <a:avLst/>
                <a:gdLst>
                  <a:gd name="T0" fmla="*/ 18 w 105"/>
                  <a:gd name="T1" fmla="*/ 15 h 28"/>
                  <a:gd name="T2" fmla="*/ 13 w 105"/>
                  <a:gd name="T3" fmla="*/ 19 h 28"/>
                  <a:gd name="T4" fmla="*/ 9 w 105"/>
                  <a:gd name="T5" fmla="*/ 16 h 28"/>
                  <a:gd name="T6" fmla="*/ 2 w 105"/>
                  <a:gd name="T7" fmla="*/ 24 h 28"/>
                  <a:gd name="T8" fmla="*/ 52 w 105"/>
                  <a:gd name="T9" fmla="*/ 18 h 28"/>
                  <a:gd name="T10" fmla="*/ 50 w 105"/>
                  <a:gd name="T11" fmla="*/ 21 h 28"/>
                  <a:gd name="T12" fmla="*/ 68 w 105"/>
                  <a:gd name="T13" fmla="*/ 15 h 28"/>
                  <a:gd name="T14" fmla="*/ 67 w 105"/>
                  <a:gd name="T15" fmla="*/ 21 h 28"/>
                  <a:gd name="T16" fmla="*/ 79 w 105"/>
                  <a:gd name="T17" fmla="*/ 18 h 28"/>
                  <a:gd name="T18" fmla="*/ 78 w 105"/>
                  <a:gd name="T19" fmla="*/ 15 h 28"/>
                  <a:gd name="T20" fmla="*/ 81 w 105"/>
                  <a:gd name="T21" fmla="*/ 16 h 28"/>
                  <a:gd name="T22" fmla="*/ 81 w 105"/>
                  <a:gd name="T23" fmla="*/ 15 h 28"/>
                  <a:gd name="T24" fmla="*/ 88 w 105"/>
                  <a:gd name="T25" fmla="*/ 14 h 28"/>
                  <a:gd name="T26" fmla="*/ 86 w 105"/>
                  <a:gd name="T27" fmla="*/ 16 h 28"/>
                  <a:gd name="T28" fmla="*/ 91 w 105"/>
                  <a:gd name="T29" fmla="*/ 13 h 28"/>
                  <a:gd name="T30" fmla="*/ 91 w 105"/>
                  <a:gd name="T31" fmla="*/ 17 h 28"/>
                  <a:gd name="T32" fmla="*/ 105 w 105"/>
                  <a:gd name="T33" fmla="*/ 10 h 28"/>
                  <a:gd name="T34" fmla="*/ 105 w 105"/>
                  <a:gd name="T35" fmla="*/ 6 h 28"/>
                  <a:gd name="T36" fmla="*/ 94 w 105"/>
                  <a:gd name="T37" fmla="*/ 11 h 28"/>
                  <a:gd name="T38" fmla="*/ 95 w 105"/>
                  <a:gd name="T39" fmla="*/ 11 h 28"/>
                  <a:gd name="T40" fmla="*/ 88 w 105"/>
                  <a:gd name="T41" fmla="*/ 13 h 28"/>
                  <a:gd name="T42" fmla="*/ 92 w 105"/>
                  <a:gd name="T43" fmla="*/ 7 h 28"/>
                  <a:gd name="T44" fmla="*/ 79 w 105"/>
                  <a:gd name="T45" fmla="*/ 4 h 28"/>
                  <a:gd name="T46" fmla="*/ 80 w 105"/>
                  <a:gd name="T47" fmla="*/ 4 h 28"/>
                  <a:gd name="T48" fmla="*/ 76 w 105"/>
                  <a:gd name="T49" fmla="*/ 6 h 28"/>
                  <a:gd name="T50" fmla="*/ 79 w 105"/>
                  <a:gd name="T51" fmla="*/ 8 h 28"/>
                  <a:gd name="T52" fmla="*/ 77 w 105"/>
                  <a:gd name="T53" fmla="*/ 15 h 28"/>
                  <a:gd name="T54" fmla="*/ 73 w 105"/>
                  <a:gd name="T55" fmla="*/ 15 h 28"/>
                  <a:gd name="T56" fmla="*/ 75 w 105"/>
                  <a:gd name="T57" fmla="*/ 9 h 28"/>
                  <a:gd name="T58" fmla="*/ 73 w 105"/>
                  <a:gd name="T59" fmla="*/ 12 h 28"/>
                  <a:gd name="T60" fmla="*/ 68 w 105"/>
                  <a:gd name="T61" fmla="*/ 6 h 28"/>
                  <a:gd name="T62" fmla="*/ 68 w 105"/>
                  <a:gd name="T63" fmla="*/ 12 h 28"/>
                  <a:gd name="T64" fmla="*/ 48 w 105"/>
                  <a:gd name="T65" fmla="*/ 14 h 28"/>
                  <a:gd name="T66" fmla="*/ 51 w 105"/>
                  <a:gd name="T67" fmla="*/ 10 h 28"/>
                  <a:gd name="T68" fmla="*/ 47 w 105"/>
                  <a:gd name="T69" fmla="*/ 14 h 28"/>
                  <a:gd name="T70" fmla="*/ 34 w 105"/>
                  <a:gd name="T71" fmla="*/ 13 h 28"/>
                  <a:gd name="T72" fmla="*/ 35 w 105"/>
                  <a:gd name="T73" fmla="*/ 15 h 28"/>
                  <a:gd name="T74" fmla="*/ 22 w 105"/>
                  <a:gd name="T75" fmla="*/ 15 h 28"/>
                  <a:gd name="T76" fmla="*/ 22 w 105"/>
                  <a:gd name="T77" fmla="*/ 15 h 28"/>
                  <a:gd name="T78" fmla="*/ 16 w 105"/>
                  <a:gd name="T79" fmla="*/ 21 h 28"/>
                  <a:gd name="T80" fmla="*/ 18 w 105"/>
                  <a:gd name="T81" fmla="*/ 1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5" h="28">
                    <a:moveTo>
                      <a:pt x="18" y="15"/>
                    </a:moveTo>
                    <a:cubicBezTo>
                      <a:pt x="13" y="19"/>
                      <a:pt x="13" y="19"/>
                      <a:pt x="13" y="19"/>
                    </a:cubicBezTo>
                    <a:cubicBezTo>
                      <a:pt x="13" y="17"/>
                      <a:pt x="7" y="20"/>
                      <a:pt x="9" y="16"/>
                    </a:cubicBezTo>
                    <a:cubicBezTo>
                      <a:pt x="6" y="21"/>
                      <a:pt x="0" y="16"/>
                      <a:pt x="2" y="24"/>
                    </a:cubicBezTo>
                    <a:cubicBezTo>
                      <a:pt x="16" y="21"/>
                      <a:pt x="36" y="25"/>
                      <a:pt x="52" y="18"/>
                    </a:cubicBezTo>
                    <a:cubicBezTo>
                      <a:pt x="50" y="21"/>
                      <a:pt x="50" y="21"/>
                      <a:pt x="50" y="21"/>
                    </a:cubicBezTo>
                    <a:cubicBezTo>
                      <a:pt x="58" y="15"/>
                      <a:pt x="62" y="28"/>
                      <a:pt x="68" y="15"/>
                    </a:cubicBezTo>
                    <a:cubicBezTo>
                      <a:pt x="67" y="21"/>
                      <a:pt x="67" y="21"/>
                      <a:pt x="67" y="21"/>
                    </a:cubicBezTo>
                    <a:cubicBezTo>
                      <a:pt x="72" y="23"/>
                      <a:pt x="74" y="12"/>
                      <a:pt x="79" y="18"/>
                    </a:cubicBezTo>
                    <a:cubicBezTo>
                      <a:pt x="78" y="15"/>
                      <a:pt x="78" y="15"/>
                      <a:pt x="78" y="15"/>
                    </a:cubicBezTo>
                    <a:cubicBezTo>
                      <a:pt x="79" y="15"/>
                      <a:pt x="80" y="16"/>
                      <a:pt x="81" y="16"/>
                    </a:cubicBezTo>
                    <a:cubicBezTo>
                      <a:pt x="81" y="15"/>
                      <a:pt x="81" y="15"/>
                      <a:pt x="81" y="15"/>
                    </a:cubicBezTo>
                    <a:cubicBezTo>
                      <a:pt x="83" y="13"/>
                      <a:pt x="85" y="13"/>
                      <a:pt x="88" y="14"/>
                    </a:cubicBezTo>
                    <a:cubicBezTo>
                      <a:pt x="88" y="16"/>
                      <a:pt x="87" y="15"/>
                      <a:pt x="86" y="16"/>
                    </a:cubicBezTo>
                    <a:cubicBezTo>
                      <a:pt x="87" y="18"/>
                      <a:pt x="89" y="13"/>
                      <a:pt x="91" y="13"/>
                    </a:cubicBezTo>
                    <a:cubicBezTo>
                      <a:pt x="93" y="15"/>
                      <a:pt x="91" y="16"/>
                      <a:pt x="91" y="17"/>
                    </a:cubicBezTo>
                    <a:cubicBezTo>
                      <a:pt x="98" y="14"/>
                      <a:pt x="101" y="20"/>
                      <a:pt x="105" y="10"/>
                    </a:cubicBezTo>
                    <a:cubicBezTo>
                      <a:pt x="105" y="9"/>
                      <a:pt x="103" y="7"/>
                      <a:pt x="105" y="6"/>
                    </a:cubicBezTo>
                    <a:cubicBezTo>
                      <a:pt x="101" y="4"/>
                      <a:pt x="98" y="8"/>
                      <a:pt x="94" y="11"/>
                    </a:cubicBezTo>
                    <a:cubicBezTo>
                      <a:pt x="95" y="11"/>
                      <a:pt x="95" y="11"/>
                      <a:pt x="95" y="11"/>
                    </a:cubicBezTo>
                    <a:cubicBezTo>
                      <a:pt x="93" y="20"/>
                      <a:pt x="92" y="9"/>
                      <a:pt x="88" y="13"/>
                    </a:cubicBezTo>
                    <a:cubicBezTo>
                      <a:pt x="89" y="9"/>
                      <a:pt x="91" y="9"/>
                      <a:pt x="92" y="7"/>
                    </a:cubicBezTo>
                    <a:cubicBezTo>
                      <a:pt x="85" y="0"/>
                      <a:pt x="84" y="13"/>
                      <a:pt x="79" y="4"/>
                    </a:cubicBezTo>
                    <a:cubicBezTo>
                      <a:pt x="80" y="4"/>
                      <a:pt x="80" y="4"/>
                      <a:pt x="80" y="4"/>
                    </a:cubicBezTo>
                    <a:cubicBezTo>
                      <a:pt x="79" y="3"/>
                      <a:pt x="78" y="5"/>
                      <a:pt x="76" y="6"/>
                    </a:cubicBezTo>
                    <a:cubicBezTo>
                      <a:pt x="77" y="7"/>
                      <a:pt x="78" y="7"/>
                      <a:pt x="79" y="8"/>
                    </a:cubicBezTo>
                    <a:cubicBezTo>
                      <a:pt x="78" y="9"/>
                      <a:pt x="77" y="13"/>
                      <a:pt x="77" y="15"/>
                    </a:cubicBezTo>
                    <a:cubicBezTo>
                      <a:pt x="75" y="11"/>
                      <a:pt x="75" y="17"/>
                      <a:pt x="73" y="15"/>
                    </a:cubicBezTo>
                    <a:cubicBezTo>
                      <a:pt x="72" y="11"/>
                      <a:pt x="74" y="12"/>
                      <a:pt x="75" y="9"/>
                    </a:cubicBezTo>
                    <a:cubicBezTo>
                      <a:pt x="73" y="12"/>
                      <a:pt x="73" y="12"/>
                      <a:pt x="73" y="12"/>
                    </a:cubicBezTo>
                    <a:cubicBezTo>
                      <a:pt x="70" y="13"/>
                      <a:pt x="70" y="8"/>
                      <a:pt x="68" y="6"/>
                    </a:cubicBezTo>
                    <a:cubicBezTo>
                      <a:pt x="66" y="9"/>
                      <a:pt x="70" y="8"/>
                      <a:pt x="68" y="12"/>
                    </a:cubicBezTo>
                    <a:cubicBezTo>
                      <a:pt x="65" y="8"/>
                      <a:pt x="53" y="10"/>
                      <a:pt x="48" y="14"/>
                    </a:cubicBezTo>
                    <a:cubicBezTo>
                      <a:pt x="50" y="13"/>
                      <a:pt x="48" y="9"/>
                      <a:pt x="51" y="10"/>
                    </a:cubicBezTo>
                    <a:cubicBezTo>
                      <a:pt x="50" y="9"/>
                      <a:pt x="47" y="11"/>
                      <a:pt x="47" y="14"/>
                    </a:cubicBezTo>
                    <a:cubicBezTo>
                      <a:pt x="43" y="17"/>
                      <a:pt x="38" y="15"/>
                      <a:pt x="34" y="13"/>
                    </a:cubicBezTo>
                    <a:cubicBezTo>
                      <a:pt x="35" y="15"/>
                      <a:pt x="35" y="15"/>
                      <a:pt x="35" y="15"/>
                    </a:cubicBezTo>
                    <a:cubicBezTo>
                      <a:pt x="32" y="21"/>
                      <a:pt x="28" y="12"/>
                      <a:pt x="22" y="15"/>
                    </a:cubicBezTo>
                    <a:cubicBezTo>
                      <a:pt x="22" y="15"/>
                      <a:pt x="22" y="15"/>
                      <a:pt x="22" y="15"/>
                    </a:cubicBezTo>
                    <a:cubicBezTo>
                      <a:pt x="21" y="16"/>
                      <a:pt x="19" y="23"/>
                      <a:pt x="16" y="21"/>
                    </a:cubicBezTo>
                    <a:cubicBezTo>
                      <a:pt x="17" y="18"/>
                      <a:pt x="18" y="18"/>
                      <a:pt x="18" y="1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84" name="Freeform 1575"/>
              <p:cNvSpPr>
                <a:spLocks/>
              </p:cNvSpPr>
              <p:nvPr/>
            </p:nvSpPr>
            <p:spPr bwMode="auto">
              <a:xfrm>
                <a:off x="3496" y="3214"/>
                <a:ext cx="4" cy="8"/>
              </a:xfrm>
              <a:custGeom>
                <a:avLst/>
                <a:gdLst>
                  <a:gd name="T0" fmla="*/ 3 w 5"/>
                  <a:gd name="T1" fmla="*/ 5 h 9"/>
                  <a:gd name="T2" fmla="*/ 5 w 5"/>
                  <a:gd name="T3" fmla="*/ 1 h 9"/>
                  <a:gd name="T4" fmla="*/ 1 w 5"/>
                  <a:gd name="T5" fmla="*/ 8 h 9"/>
                  <a:gd name="T6" fmla="*/ 4 w 5"/>
                  <a:gd name="T7" fmla="*/ 7 h 9"/>
                  <a:gd name="T8" fmla="*/ 3 w 5"/>
                  <a:gd name="T9" fmla="*/ 5 h 9"/>
                </a:gdLst>
                <a:ahLst/>
                <a:cxnLst>
                  <a:cxn ang="0">
                    <a:pos x="T0" y="T1"/>
                  </a:cxn>
                  <a:cxn ang="0">
                    <a:pos x="T2" y="T3"/>
                  </a:cxn>
                  <a:cxn ang="0">
                    <a:pos x="T4" y="T5"/>
                  </a:cxn>
                  <a:cxn ang="0">
                    <a:pos x="T6" y="T7"/>
                  </a:cxn>
                  <a:cxn ang="0">
                    <a:pos x="T8" y="T9"/>
                  </a:cxn>
                </a:cxnLst>
                <a:rect l="0" t="0" r="r" b="b"/>
                <a:pathLst>
                  <a:path w="5" h="9">
                    <a:moveTo>
                      <a:pt x="3" y="5"/>
                    </a:moveTo>
                    <a:cubicBezTo>
                      <a:pt x="5" y="1"/>
                      <a:pt x="5" y="1"/>
                      <a:pt x="5" y="1"/>
                    </a:cubicBezTo>
                    <a:cubicBezTo>
                      <a:pt x="3" y="0"/>
                      <a:pt x="0" y="5"/>
                      <a:pt x="1" y="8"/>
                    </a:cubicBezTo>
                    <a:cubicBezTo>
                      <a:pt x="2" y="7"/>
                      <a:pt x="4" y="9"/>
                      <a:pt x="4" y="7"/>
                    </a:cubicBezTo>
                    <a:cubicBezTo>
                      <a:pt x="4" y="6"/>
                      <a:pt x="4" y="5"/>
                      <a:pt x="3"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85" name="Freeform 1576"/>
              <p:cNvSpPr>
                <a:spLocks/>
              </p:cNvSpPr>
              <p:nvPr/>
            </p:nvSpPr>
            <p:spPr bwMode="auto">
              <a:xfrm>
                <a:off x="3450" y="3210"/>
                <a:ext cx="47" cy="15"/>
              </a:xfrm>
              <a:custGeom>
                <a:avLst/>
                <a:gdLst>
                  <a:gd name="T0" fmla="*/ 20 w 55"/>
                  <a:gd name="T1" fmla="*/ 8 h 17"/>
                  <a:gd name="T2" fmla="*/ 19 w 55"/>
                  <a:gd name="T3" fmla="*/ 11 h 17"/>
                  <a:gd name="T4" fmla="*/ 39 w 55"/>
                  <a:gd name="T5" fmla="*/ 14 h 17"/>
                  <a:gd name="T6" fmla="*/ 46 w 55"/>
                  <a:gd name="T7" fmla="*/ 8 h 17"/>
                  <a:gd name="T8" fmla="*/ 47 w 55"/>
                  <a:gd name="T9" fmla="*/ 12 h 17"/>
                  <a:gd name="T10" fmla="*/ 53 w 55"/>
                  <a:gd name="T11" fmla="*/ 7 h 17"/>
                  <a:gd name="T12" fmla="*/ 50 w 55"/>
                  <a:gd name="T13" fmla="*/ 9 h 17"/>
                  <a:gd name="T14" fmla="*/ 50 w 55"/>
                  <a:gd name="T15" fmla="*/ 7 h 17"/>
                  <a:gd name="T16" fmla="*/ 47 w 55"/>
                  <a:gd name="T17" fmla="*/ 8 h 17"/>
                  <a:gd name="T18" fmla="*/ 48 w 55"/>
                  <a:gd name="T19" fmla="*/ 5 h 17"/>
                  <a:gd name="T20" fmla="*/ 38 w 55"/>
                  <a:gd name="T21" fmla="*/ 10 h 17"/>
                  <a:gd name="T22" fmla="*/ 39 w 55"/>
                  <a:gd name="T23" fmla="*/ 5 h 17"/>
                  <a:gd name="T24" fmla="*/ 29 w 55"/>
                  <a:gd name="T25" fmla="*/ 2 h 17"/>
                  <a:gd name="T26" fmla="*/ 30 w 55"/>
                  <a:gd name="T27" fmla="*/ 4 h 17"/>
                  <a:gd name="T28" fmla="*/ 31 w 55"/>
                  <a:gd name="T29" fmla="*/ 8 h 17"/>
                  <a:gd name="T30" fmla="*/ 28 w 55"/>
                  <a:gd name="T31" fmla="*/ 2 h 17"/>
                  <a:gd name="T32" fmla="*/ 10 w 55"/>
                  <a:gd name="T33" fmla="*/ 3 h 17"/>
                  <a:gd name="T34" fmla="*/ 5 w 55"/>
                  <a:gd name="T35" fmla="*/ 10 h 17"/>
                  <a:gd name="T36" fmla="*/ 7 w 55"/>
                  <a:gd name="T37" fmla="*/ 5 h 17"/>
                  <a:gd name="T38" fmla="*/ 4 w 55"/>
                  <a:gd name="T39" fmla="*/ 3 h 17"/>
                  <a:gd name="T40" fmla="*/ 0 w 55"/>
                  <a:gd name="T41" fmla="*/ 12 h 17"/>
                  <a:gd name="T42" fmla="*/ 20 w 55"/>
                  <a:gd name="T43"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 h="17">
                    <a:moveTo>
                      <a:pt x="20" y="8"/>
                    </a:moveTo>
                    <a:cubicBezTo>
                      <a:pt x="19" y="8"/>
                      <a:pt x="19" y="10"/>
                      <a:pt x="19" y="11"/>
                    </a:cubicBezTo>
                    <a:cubicBezTo>
                      <a:pt x="27" y="11"/>
                      <a:pt x="36" y="11"/>
                      <a:pt x="39" y="14"/>
                    </a:cubicBezTo>
                    <a:cubicBezTo>
                      <a:pt x="42" y="15"/>
                      <a:pt x="43" y="9"/>
                      <a:pt x="46" y="8"/>
                    </a:cubicBezTo>
                    <a:cubicBezTo>
                      <a:pt x="47" y="12"/>
                      <a:pt x="47" y="12"/>
                      <a:pt x="47" y="12"/>
                    </a:cubicBezTo>
                    <a:cubicBezTo>
                      <a:pt x="49" y="9"/>
                      <a:pt x="55" y="14"/>
                      <a:pt x="53" y="7"/>
                    </a:cubicBezTo>
                    <a:cubicBezTo>
                      <a:pt x="53" y="7"/>
                      <a:pt x="51" y="10"/>
                      <a:pt x="50" y="9"/>
                    </a:cubicBezTo>
                    <a:cubicBezTo>
                      <a:pt x="50" y="7"/>
                      <a:pt x="50" y="7"/>
                      <a:pt x="50" y="7"/>
                    </a:cubicBezTo>
                    <a:cubicBezTo>
                      <a:pt x="47" y="8"/>
                      <a:pt x="47" y="8"/>
                      <a:pt x="47" y="8"/>
                    </a:cubicBezTo>
                    <a:cubicBezTo>
                      <a:pt x="48" y="5"/>
                      <a:pt x="48" y="5"/>
                      <a:pt x="48" y="5"/>
                    </a:cubicBezTo>
                    <a:cubicBezTo>
                      <a:pt x="43" y="0"/>
                      <a:pt x="44" y="13"/>
                      <a:pt x="38" y="10"/>
                    </a:cubicBezTo>
                    <a:cubicBezTo>
                      <a:pt x="39" y="5"/>
                      <a:pt x="39" y="5"/>
                      <a:pt x="39" y="5"/>
                    </a:cubicBezTo>
                    <a:cubicBezTo>
                      <a:pt x="35" y="4"/>
                      <a:pt x="33" y="6"/>
                      <a:pt x="29" y="2"/>
                    </a:cubicBezTo>
                    <a:cubicBezTo>
                      <a:pt x="29" y="2"/>
                      <a:pt x="29" y="5"/>
                      <a:pt x="30" y="4"/>
                    </a:cubicBezTo>
                    <a:cubicBezTo>
                      <a:pt x="30" y="4"/>
                      <a:pt x="31" y="6"/>
                      <a:pt x="31" y="8"/>
                    </a:cubicBezTo>
                    <a:cubicBezTo>
                      <a:pt x="24" y="12"/>
                      <a:pt x="32" y="5"/>
                      <a:pt x="28" y="2"/>
                    </a:cubicBezTo>
                    <a:cubicBezTo>
                      <a:pt x="22" y="6"/>
                      <a:pt x="12" y="8"/>
                      <a:pt x="10" y="3"/>
                    </a:cubicBezTo>
                    <a:cubicBezTo>
                      <a:pt x="12" y="7"/>
                      <a:pt x="8" y="10"/>
                      <a:pt x="5" y="10"/>
                    </a:cubicBezTo>
                    <a:cubicBezTo>
                      <a:pt x="4" y="7"/>
                      <a:pt x="7" y="6"/>
                      <a:pt x="7" y="5"/>
                    </a:cubicBezTo>
                    <a:cubicBezTo>
                      <a:pt x="6" y="4"/>
                      <a:pt x="5" y="2"/>
                      <a:pt x="4" y="3"/>
                    </a:cubicBezTo>
                    <a:cubicBezTo>
                      <a:pt x="5" y="6"/>
                      <a:pt x="3" y="11"/>
                      <a:pt x="0" y="12"/>
                    </a:cubicBezTo>
                    <a:cubicBezTo>
                      <a:pt x="6" y="17"/>
                      <a:pt x="13" y="6"/>
                      <a:pt x="20" y="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86" name="Freeform 1577"/>
              <p:cNvSpPr>
                <a:spLocks/>
              </p:cNvSpPr>
              <p:nvPr/>
            </p:nvSpPr>
            <p:spPr bwMode="auto">
              <a:xfrm>
                <a:off x="3463" y="3220"/>
                <a:ext cx="3" cy="1"/>
              </a:xfrm>
              <a:custGeom>
                <a:avLst/>
                <a:gdLst>
                  <a:gd name="T0" fmla="*/ 1 w 3"/>
                  <a:gd name="T1" fmla="*/ 1 h 1"/>
                  <a:gd name="T2" fmla="*/ 3 w 3"/>
                  <a:gd name="T3" fmla="*/ 0 h 1"/>
                  <a:gd name="T4" fmla="*/ 0 w 3"/>
                  <a:gd name="T5" fmla="*/ 0 h 1"/>
                  <a:gd name="T6" fmla="*/ 1 w 3"/>
                  <a:gd name="T7" fmla="*/ 1 h 1"/>
                </a:gdLst>
                <a:ahLst/>
                <a:cxnLst>
                  <a:cxn ang="0">
                    <a:pos x="T0" y="T1"/>
                  </a:cxn>
                  <a:cxn ang="0">
                    <a:pos x="T2" y="T3"/>
                  </a:cxn>
                  <a:cxn ang="0">
                    <a:pos x="T4" y="T5"/>
                  </a:cxn>
                  <a:cxn ang="0">
                    <a:pos x="T6" y="T7"/>
                  </a:cxn>
                </a:cxnLst>
                <a:rect l="0" t="0" r="r" b="b"/>
                <a:pathLst>
                  <a:path w="3" h="1">
                    <a:moveTo>
                      <a:pt x="1" y="1"/>
                    </a:moveTo>
                    <a:lnTo>
                      <a:pt x="3" y="0"/>
                    </a:ln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87" name="Freeform 1578"/>
              <p:cNvSpPr>
                <a:spLocks/>
              </p:cNvSpPr>
              <p:nvPr/>
            </p:nvSpPr>
            <p:spPr bwMode="auto">
              <a:xfrm>
                <a:off x="3495" y="2662"/>
                <a:ext cx="574" cy="427"/>
              </a:xfrm>
              <a:custGeom>
                <a:avLst/>
                <a:gdLst>
                  <a:gd name="T0" fmla="*/ 14 w 666"/>
                  <a:gd name="T1" fmla="*/ 36 h 495"/>
                  <a:gd name="T2" fmla="*/ 17 w 666"/>
                  <a:gd name="T3" fmla="*/ 5 h 495"/>
                  <a:gd name="T4" fmla="*/ 51 w 666"/>
                  <a:gd name="T5" fmla="*/ 7 h 495"/>
                  <a:gd name="T6" fmla="*/ 232 w 666"/>
                  <a:gd name="T7" fmla="*/ 13 h 495"/>
                  <a:gd name="T8" fmla="*/ 396 w 666"/>
                  <a:gd name="T9" fmla="*/ 25 h 495"/>
                  <a:gd name="T10" fmla="*/ 550 w 666"/>
                  <a:gd name="T11" fmla="*/ 27 h 495"/>
                  <a:gd name="T12" fmla="*/ 603 w 666"/>
                  <a:gd name="T13" fmla="*/ 17 h 495"/>
                  <a:gd name="T14" fmla="*/ 644 w 666"/>
                  <a:gd name="T15" fmla="*/ 12 h 495"/>
                  <a:gd name="T16" fmla="*/ 650 w 666"/>
                  <a:gd name="T17" fmla="*/ 82 h 495"/>
                  <a:gd name="T18" fmla="*/ 653 w 666"/>
                  <a:gd name="T19" fmla="*/ 153 h 495"/>
                  <a:gd name="T20" fmla="*/ 659 w 666"/>
                  <a:gd name="T21" fmla="*/ 339 h 495"/>
                  <a:gd name="T22" fmla="*/ 657 w 666"/>
                  <a:gd name="T23" fmla="*/ 427 h 495"/>
                  <a:gd name="T24" fmla="*/ 645 w 666"/>
                  <a:gd name="T25" fmla="*/ 485 h 495"/>
                  <a:gd name="T26" fmla="*/ 583 w 666"/>
                  <a:gd name="T27" fmla="*/ 493 h 495"/>
                  <a:gd name="T28" fmla="*/ 497 w 666"/>
                  <a:gd name="T29" fmla="*/ 491 h 495"/>
                  <a:gd name="T30" fmla="*/ 421 w 666"/>
                  <a:gd name="T31" fmla="*/ 487 h 495"/>
                  <a:gd name="T32" fmla="*/ 331 w 666"/>
                  <a:gd name="T33" fmla="*/ 487 h 495"/>
                  <a:gd name="T34" fmla="*/ 6 w 666"/>
                  <a:gd name="T35" fmla="*/ 470 h 495"/>
                  <a:gd name="T36" fmla="*/ 11 w 666"/>
                  <a:gd name="T37" fmla="*/ 318 h 495"/>
                  <a:gd name="T38" fmla="*/ 36 w 666"/>
                  <a:gd name="T39" fmla="*/ 249 h 495"/>
                  <a:gd name="T40" fmla="*/ 31 w 666"/>
                  <a:gd name="T41" fmla="*/ 223 h 495"/>
                  <a:gd name="T42" fmla="*/ 17 w 666"/>
                  <a:gd name="T43" fmla="*/ 200 h 495"/>
                  <a:gd name="T44" fmla="*/ 1 w 666"/>
                  <a:gd name="T45" fmla="*/ 178 h 495"/>
                  <a:gd name="T46" fmla="*/ 15 w 666"/>
                  <a:gd name="T47" fmla="*/ 144 h 495"/>
                  <a:gd name="T48" fmla="*/ 14 w 666"/>
                  <a:gd name="T49" fmla="*/ 36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66" h="495">
                    <a:moveTo>
                      <a:pt x="14" y="36"/>
                    </a:moveTo>
                    <a:cubicBezTo>
                      <a:pt x="14" y="29"/>
                      <a:pt x="11" y="10"/>
                      <a:pt x="17" y="5"/>
                    </a:cubicBezTo>
                    <a:cubicBezTo>
                      <a:pt x="24" y="0"/>
                      <a:pt x="43" y="7"/>
                      <a:pt x="51" y="7"/>
                    </a:cubicBezTo>
                    <a:cubicBezTo>
                      <a:pt x="111" y="6"/>
                      <a:pt x="172" y="8"/>
                      <a:pt x="232" y="13"/>
                    </a:cubicBezTo>
                    <a:cubicBezTo>
                      <a:pt x="286" y="18"/>
                      <a:pt x="341" y="19"/>
                      <a:pt x="396" y="25"/>
                    </a:cubicBezTo>
                    <a:cubicBezTo>
                      <a:pt x="449" y="30"/>
                      <a:pt x="497" y="35"/>
                      <a:pt x="550" y="27"/>
                    </a:cubicBezTo>
                    <a:cubicBezTo>
                      <a:pt x="567" y="25"/>
                      <a:pt x="585" y="23"/>
                      <a:pt x="603" y="17"/>
                    </a:cubicBezTo>
                    <a:cubicBezTo>
                      <a:pt x="616" y="13"/>
                      <a:pt x="631" y="16"/>
                      <a:pt x="644" y="12"/>
                    </a:cubicBezTo>
                    <a:cubicBezTo>
                      <a:pt x="645" y="35"/>
                      <a:pt x="648" y="58"/>
                      <a:pt x="650" y="82"/>
                    </a:cubicBezTo>
                    <a:cubicBezTo>
                      <a:pt x="652" y="105"/>
                      <a:pt x="652" y="129"/>
                      <a:pt x="653" y="153"/>
                    </a:cubicBezTo>
                    <a:cubicBezTo>
                      <a:pt x="656" y="215"/>
                      <a:pt x="659" y="277"/>
                      <a:pt x="659" y="339"/>
                    </a:cubicBezTo>
                    <a:cubicBezTo>
                      <a:pt x="659" y="369"/>
                      <a:pt x="659" y="398"/>
                      <a:pt x="657" y="427"/>
                    </a:cubicBezTo>
                    <a:cubicBezTo>
                      <a:pt x="655" y="445"/>
                      <a:pt x="666" y="475"/>
                      <a:pt x="645" y="485"/>
                    </a:cubicBezTo>
                    <a:cubicBezTo>
                      <a:pt x="627" y="493"/>
                      <a:pt x="604" y="492"/>
                      <a:pt x="583" y="493"/>
                    </a:cubicBezTo>
                    <a:cubicBezTo>
                      <a:pt x="555" y="495"/>
                      <a:pt x="526" y="489"/>
                      <a:pt x="497" y="491"/>
                    </a:cubicBezTo>
                    <a:cubicBezTo>
                      <a:pt x="470" y="492"/>
                      <a:pt x="447" y="491"/>
                      <a:pt x="421" y="487"/>
                    </a:cubicBezTo>
                    <a:cubicBezTo>
                      <a:pt x="391" y="483"/>
                      <a:pt x="361" y="489"/>
                      <a:pt x="331" y="487"/>
                    </a:cubicBezTo>
                    <a:cubicBezTo>
                      <a:pt x="223" y="478"/>
                      <a:pt x="115" y="475"/>
                      <a:pt x="6" y="470"/>
                    </a:cubicBezTo>
                    <a:cubicBezTo>
                      <a:pt x="10" y="420"/>
                      <a:pt x="13" y="369"/>
                      <a:pt x="11" y="318"/>
                    </a:cubicBezTo>
                    <a:cubicBezTo>
                      <a:pt x="11" y="292"/>
                      <a:pt x="27" y="274"/>
                      <a:pt x="36" y="249"/>
                    </a:cubicBezTo>
                    <a:cubicBezTo>
                      <a:pt x="40" y="237"/>
                      <a:pt x="37" y="234"/>
                      <a:pt x="31" y="223"/>
                    </a:cubicBezTo>
                    <a:cubicBezTo>
                      <a:pt x="26" y="215"/>
                      <a:pt x="22" y="207"/>
                      <a:pt x="17" y="200"/>
                    </a:cubicBezTo>
                    <a:cubicBezTo>
                      <a:pt x="14" y="194"/>
                      <a:pt x="2" y="185"/>
                      <a:pt x="1" y="178"/>
                    </a:cubicBezTo>
                    <a:cubicBezTo>
                      <a:pt x="0" y="169"/>
                      <a:pt x="13" y="155"/>
                      <a:pt x="15" y="144"/>
                    </a:cubicBezTo>
                    <a:cubicBezTo>
                      <a:pt x="20" y="108"/>
                      <a:pt x="14" y="72"/>
                      <a:pt x="14" y="36"/>
                    </a:cubicBezTo>
                    <a:close/>
                  </a:path>
                </a:pathLst>
              </a:custGeom>
              <a:solidFill>
                <a:srgbClr val="DEF7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88" name="Freeform 1579"/>
              <p:cNvSpPr>
                <a:spLocks/>
              </p:cNvSpPr>
              <p:nvPr/>
            </p:nvSpPr>
            <p:spPr bwMode="auto">
              <a:xfrm>
                <a:off x="3707" y="2565"/>
                <a:ext cx="150" cy="86"/>
              </a:xfrm>
              <a:custGeom>
                <a:avLst/>
                <a:gdLst>
                  <a:gd name="T0" fmla="*/ 0 w 174"/>
                  <a:gd name="T1" fmla="*/ 6 h 100"/>
                  <a:gd name="T2" fmla="*/ 43 w 174"/>
                  <a:gd name="T3" fmla="*/ 62 h 100"/>
                  <a:gd name="T4" fmla="*/ 92 w 174"/>
                  <a:gd name="T5" fmla="*/ 100 h 100"/>
                  <a:gd name="T6" fmla="*/ 131 w 174"/>
                  <a:gd name="T7" fmla="*/ 55 h 100"/>
                  <a:gd name="T8" fmla="*/ 174 w 174"/>
                  <a:gd name="T9" fmla="*/ 10 h 100"/>
                  <a:gd name="T10" fmla="*/ 87 w 174"/>
                  <a:gd name="T11" fmla="*/ 12 h 100"/>
                  <a:gd name="T12" fmla="*/ 46 w 174"/>
                  <a:gd name="T13" fmla="*/ 6 h 100"/>
                  <a:gd name="T14" fmla="*/ 5 w 174"/>
                  <a:gd name="T15" fmla="*/ 4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4" h="100">
                    <a:moveTo>
                      <a:pt x="0" y="6"/>
                    </a:moveTo>
                    <a:cubicBezTo>
                      <a:pt x="14" y="20"/>
                      <a:pt x="26" y="45"/>
                      <a:pt x="43" y="62"/>
                    </a:cubicBezTo>
                    <a:cubicBezTo>
                      <a:pt x="57" y="74"/>
                      <a:pt x="75" y="92"/>
                      <a:pt x="92" y="100"/>
                    </a:cubicBezTo>
                    <a:cubicBezTo>
                      <a:pt x="105" y="84"/>
                      <a:pt x="116" y="69"/>
                      <a:pt x="131" y="55"/>
                    </a:cubicBezTo>
                    <a:cubicBezTo>
                      <a:pt x="145" y="42"/>
                      <a:pt x="165" y="26"/>
                      <a:pt x="174" y="10"/>
                    </a:cubicBezTo>
                    <a:cubicBezTo>
                      <a:pt x="146" y="5"/>
                      <a:pt x="116" y="16"/>
                      <a:pt x="87" y="12"/>
                    </a:cubicBezTo>
                    <a:cubicBezTo>
                      <a:pt x="74" y="10"/>
                      <a:pt x="60" y="8"/>
                      <a:pt x="46" y="6"/>
                    </a:cubicBezTo>
                    <a:cubicBezTo>
                      <a:pt x="36" y="5"/>
                      <a:pt x="13" y="0"/>
                      <a:pt x="5" y="4"/>
                    </a:cubicBezTo>
                  </a:path>
                </a:pathLst>
              </a:custGeom>
              <a:solidFill>
                <a:srgbClr val="ADD5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89" name="Freeform 1580"/>
              <p:cNvSpPr>
                <a:spLocks/>
              </p:cNvSpPr>
              <p:nvPr/>
            </p:nvSpPr>
            <p:spPr bwMode="auto">
              <a:xfrm>
                <a:off x="3338" y="1936"/>
                <a:ext cx="912" cy="651"/>
              </a:xfrm>
              <a:custGeom>
                <a:avLst/>
                <a:gdLst>
                  <a:gd name="T0" fmla="*/ 1030 w 1058"/>
                  <a:gd name="T1" fmla="*/ 81 h 755"/>
                  <a:gd name="T2" fmla="*/ 966 w 1058"/>
                  <a:gd name="T3" fmla="*/ 38 h 755"/>
                  <a:gd name="T4" fmla="*/ 891 w 1058"/>
                  <a:gd name="T5" fmla="*/ 21 h 755"/>
                  <a:gd name="T6" fmla="*/ 766 w 1058"/>
                  <a:gd name="T7" fmla="*/ 115 h 755"/>
                  <a:gd name="T8" fmla="*/ 645 w 1058"/>
                  <a:gd name="T9" fmla="*/ 58 h 755"/>
                  <a:gd name="T10" fmla="*/ 471 w 1058"/>
                  <a:gd name="T11" fmla="*/ 51 h 755"/>
                  <a:gd name="T12" fmla="*/ 377 w 1058"/>
                  <a:gd name="T13" fmla="*/ 71 h 755"/>
                  <a:gd name="T14" fmla="*/ 330 w 1058"/>
                  <a:gd name="T15" fmla="*/ 92 h 755"/>
                  <a:gd name="T16" fmla="*/ 289 w 1058"/>
                  <a:gd name="T17" fmla="*/ 110 h 755"/>
                  <a:gd name="T18" fmla="*/ 166 w 1058"/>
                  <a:gd name="T19" fmla="*/ 3 h 755"/>
                  <a:gd name="T20" fmla="*/ 32 w 1058"/>
                  <a:gd name="T21" fmla="*/ 72 h 755"/>
                  <a:gd name="T22" fmla="*/ 33 w 1058"/>
                  <a:gd name="T23" fmla="*/ 223 h 755"/>
                  <a:gd name="T24" fmla="*/ 86 w 1058"/>
                  <a:gd name="T25" fmla="*/ 279 h 755"/>
                  <a:gd name="T26" fmla="*/ 159 w 1058"/>
                  <a:gd name="T27" fmla="*/ 310 h 755"/>
                  <a:gd name="T28" fmla="*/ 166 w 1058"/>
                  <a:gd name="T29" fmla="*/ 306 h 755"/>
                  <a:gd name="T30" fmla="*/ 144 w 1058"/>
                  <a:gd name="T31" fmla="*/ 395 h 755"/>
                  <a:gd name="T32" fmla="*/ 142 w 1058"/>
                  <a:gd name="T33" fmla="*/ 405 h 755"/>
                  <a:gd name="T34" fmla="*/ 140 w 1058"/>
                  <a:gd name="T35" fmla="*/ 409 h 755"/>
                  <a:gd name="T36" fmla="*/ 121 w 1058"/>
                  <a:gd name="T37" fmla="*/ 565 h 755"/>
                  <a:gd name="T38" fmla="*/ 112 w 1058"/>
                  <a:gd name="T39" fmla="*/ 605 h 755"/>
                  <a:gd name="T40" fmla="*/ 99 w 1058"/>
                  <a:gd name="T41" fmla="*/ 693 h 755"/>
                  <a:gd name="T42" fmla="*/ 428 w 1058"/>
                  <a:gd name="T43" fmla="*/ 739 h 755"/>
                  <a:gd name="T44" fmla="*/ 749 w 1058"/>
                  <a:gd name="T45" fmla="*/ 741 h 755"/>
                  <a:gd name="T46" fmla="*/ 945 w 1058"/>
                  <a:gd name="T47" fmla="*/ 709 h 755"/>
                  <a:gd name="T48" fmla="*/ 976 w 1058"/>
                  <a:gd name="T49" fmla="*/ 692 h 755"/>
                  <a:gd name="T50" fmla="*/ 960 w 1058"/>
                  <a:gd name="T51" fmla="*/ 635 h 755"/>
                  <a:gd name="T52" fmla="*/ 934 w 1058"/>
                  <a:gd name="T53" fmla="*/ 511 h 755"/>
                  <a:gd name="T54" fmla="*/ 910 w 1058"/>
                  <a:gd name="T55" fmla="*/ 424 h 755"/>
                  <a:gd name="T56" fmla="*/ 909 w 1058"/>
                  <a:gd name="T57" fmla="*/ 411 h 755"/>
                  <a:gd name="T58" fmla="*/ 892 w 1058"/>
                  <a:gd name="T59" fmla="*/ 337 h 755"/>
                  <a:gd name="T60" fmla="*/ 887 w 1058"/>
                  <a:gd name="T61" fmla="*/ 313 h 755"/>
                  <a:gd name="T62" fmla="*/ 889 w 1058"/>
                  <a:gd name="T63" fmla="*/ 307 h 755"/>
                  <a:gd name="T64" fmla="*/ 939 w 1058"/>
                  <a:gd name="T65" fmla="*/ 313 h 755"/>
                  <a:gd name="T66" fmla="*/ 1029 w 1058"/>
                  <a:gd name="T67" fmla="*/ 233 h 755"/>
                  <a:gd name="T68" fmla="*/ 1030 w 1058"/>
                  <a:gd name="T69" fmla="*/ 81 h 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8" h="755">
                    <a:moveTo>
                      <a:pt x="1030" y="81"/>
                    </a:moveTo>
                    <a:cubicBezTo>
                      <a:pt x="1020" y="62"/>
                      <a:pt x="986" y="46"/>
                      <a:pt x="966" y="38"/>
                    </a:cubicBezTo>
                    <a:cubicBezTo>
                      <a:pt x="944" y="31"/>
                      <a:pt x="915" y="20"/>
                      <a:pt x="891" y="21"/>
                    </a:cubicBezTo>
                    <a:cubicBezTo>
                      <a:pt x="839" y="24"/>
                      <a:pt x="764" y="49"/>
                      <a:pt x="766" y="115"/>
                    </a:cubicBezTo>
                    <a:cubicBezTo>
                      <a:pt x="728" y="95"/>
                      <a:pt x="687" y="69"/>
                      <a:pt x="645" y="58"/>
                    </a:cubicBezTo>
                    <a:cubicBezTo>
                      <a:pt x="588" y="43"/>
                      <a:pt x="529" y="39"/>
                      <a:pt x="471" y="51"/>
                    </a:cubicBezTo>
                    <a:cubicBezTo>
                      <a:pt x="439" y="57"/>
                      <a:pt x="408" y="59"/>
                      <a:pt x="377" y="71"/>
                    </a:cubicBezTo>
                    <a:cubicBezTo>
                      <a:pt x="361" y="78"/>
                      <a:pt x="345" y="84"/>
                      <a:pt x="330" y="92"/>
                    </a:cubicBezTo>
                    <a:cubicBezTo>
                      <a:pt x="318" y="97"/>
                      <a:pt x="301" y="112"/>
                      <a:pt x="289" y="110"/>
                    </a:cubicBezTo>
                    <a:cubicBezTo>
                      <a:pt x="287" y="46"/>
                      <a:pt x="225" y="6"/>
                      <a:pt x="166" y="3"/>
                    </a:cubicBezTo>
                    <a:cubicBezTo>
                      <a:pt x="113" y="0"/>
                      <a:pt x="63" y="30"/>
                      <a:pt x="32" y="72"/>
                    </a:cubicBezTo>
                    <a:cubicBezTo>
                      <a:pt x="0" y="116"/>
                      <a:pt x="1" y="181"/>
                      <a:pt x="33" y="223"/>
                    </a:cubicBezTo>
                    <a:cubicBezTo>
                      <a:pt x="48" y="243"/>
                      <a:pt x="66" y="264"/>
                      <a:pt x="86" y="279"/>
                    </a:cubicBezTo>
                    <a:cubicBezTo>
                      <a:pt x="108" y="295"/>
                      <a:pt x="135" y="299"/>
                      <a:pt x="159" y="310"/>
                    </a:cubicBezTo>
                    <a:cubicBezTo>
                      <a:pt x="166" y="306"/>
                      <a:pt x="166" y="306"/>
                      <a:pt x="166" y="306"/>
                    </a:cubicBezTo>
                    <a:cubicBezTo>
                      <a:pt x="151" y="332"/>
                      <a:pt x="149" y="367"/>
                      <a:pt x="144" y="395"/>
                    </a:cubicBezTo>
                    <a:cubicBezTo>
                      <a:pt x="143" y="398"/>
                      <a:pt x="142" y="402"/>
                      <a:pt x="142" y="405"/>
                    </a:cubicBezTo>
                    <a:cubicBezTo>
                      <a:pt x="140" y="409"/>
                      <a:pt x="140" y="409"/>
                      <a:pt x="140" y="409"/>
                    </a:cubicBezTo>
                    <a:cubicBezTo>
                      <a:pt x="124" y="442"/>
                      <a:pt x="111" y="515"/>
                      <a:pt x="121" y="565"/>
                    </a:cubicBezTo>
                    <a:cubicBezTo>
                      <a:pt x="118" y="578"/>
                      <a:pt x="114" y="592"/>
                      <a:pt x="112" y="605"/>
                    </a:cubicBezTo>
                    <a:cubicBezTo>
                      <a:pt x="109" y="632"/>
                      <a:pt x="113" y="671"/>
                      <a:pt x="99" y="693"/>
                    </a:cubicBezTo>
                    <a:cubicBezTo>
                      <a:pt x="207" y="719"/>
                      <a:pt x="317" y="731"/>
                      <a:pt x="428" y="739"/>
                    </a:cubicBezTo>
                    <a:cubicBezTo>
                      <a:pt x="535" y="747"/>
                      <a:pt x="641" y="755"/>
                      <a:pt x="749" y="741"/>
                    </a:cubicBezTo>
                    <a:cubicBezTo>
                      <a:pt x="815" y="733"/>
                      <a:pt x="881" y="728"/>
                      <a:pt x="945" y="709"/>
                    </a:cubicBezTo>
                    <a:cubicBezTo>
                      <a:pt x="955" y="706"/>
                      <a:pt x="973" y="704"/>
                      <a:pt x="976" y="692"/>
                    </a:cubicBezTo>
                    <a:cubicBezTo>
                      <a:pt x="979" y="682"/>
                      <a:pt x="962" y="647"/>
                      <a:pt x="960" y="635"/>
                    </a:cubicBezTo>
                    <a:cubicBezTo>
                      <a:pt x="950" y="594"/>
                      <a:pt x="944" y="552"/>
                      <a:pt x="934" y="511"/>
                    </a:cubicBezTo>
                    <a:cubicBezTo>
                      <a:pt x="927" y="482"/>
                      <a:pt x="919" y="453"/>
                      <a:pt x="910" y="424"/>
                    </a:cubicBezTo>
                    <a:cubicBezTo>
                      <a:pt x="910" y="419"/>
                      <a:pt x="910" y="414"/>
                      <a:pt x="909" y="411"/>
                    </a:cubicBezTo>
                    <a:cubicBezTo>
                      <a:pt x="905" y="386"/>
                      <a:pt x="899" y="361"/>
                      <a:pt x="892" y="337"/>
                    </a:cubicBezTo>
                    <a:cubicBezTo>
                      <a:pt x="890" y="330"/>
                      <a:pt x="889" y="322"/>
                      <a:pt x="887" y="313"/>
                    </a:cubicBezTo>
                    <a:cubicBezTo>
                      <a:pt x="888" y="311"/>
                      <a:pt x="889" y="309"/>
                      <a:pt x="889" y="307"/>
                    </a:cubicBezTo>
                    <a:cubicBezTo>
                      <a:pt x="906" y="307"/>
                      <a:pt x="920" y="316"/>
                      <a:pt x="939" y="313"/>
                    </a:cubicBezTo>
                    <a:cubicBezTo>
                      <a:pt x="983" y="306"/>
                      <a:pt x="1010" y="270"/>
                      <a:pt x="1029" y="233"/>
                    </a:cubicBezTo>
                    <a:cubicBezTo>
                      <a:pt x="1054" y="185"/>
                      <a:pt x="1058" y="129"/>
                      <a:pt x="1030" y="81"/>
                    </a:cubicBezTo>
                    <a:close/>
                  </a:path>
                </a:pathLst>
              </a:custGeom>
              <a:solidFill>
                <a:srgbClr val="EB95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90" name="Freeform 1581"/>
              <p:cNvSpPr>
                <a:spLocks/>
              </p:cNvSpPr>
              <p:nvPr/>
            </p:nvSpPr>
            <p:spPr bwMode="auto">
              <a:xfrm>
                <a:off x="4028" y="2009"/>
                <a:ext cx="170" cy="157"/>
              </a:xfrm>
              <a:custGeom>
                <a:avLst/>
                <a:gdLst>
                  <a:gd name="T0" fmla="*/ 6 w 197"/>
                  <a:gd name="T1" fmla="*/ 64 h 183"/>
                  <a:gd name="T2" fmla="*/ 74 w 197"/>
                  <a:gd name="T3" fmla="*/ 4 h 183"/>
                  <a:gd name="T4" fmla="*/ 168 w 197"/>
                  <a:gd name="T5" fmla="*/ 38 h 183"/>
                  <a:gd name="T6" fmla="*/ 64 w 197"/>
                  <a:gd name="T7" fmla="*/ 163 h 183"/>
                </a:gdLst>
                <a:ahLst/>
                <a:cxnLst>
                  <a:cxn ang="0">
                    <a:pos x="T0" y="T1"/>
                  </a:cxn>
                  <a:cxn ang="0">
                    <a:pos x="T2" y="T3"/>
                  </a:cxn>
                  <a:cxn ang="0">
                    <a:pos x="T4" y="T5"/>
                  </a:cxn>
                  <a:cxn ang="0">
                    <a:pos x="T6" y="T7"/>
                  </a:cxn>
                </a:cxnLst>
                <a:rect l="0" t="0" r="r" b="b"/>
                <a:pathLst>
                  <a:path w="197" h="183">
                    <a:moveTo>
                      <a:pt x="6" y="64"/>
                    </a:moveTo>
                    <a:cubicBezTo>
                      <a:pt x="0" y="30"/>
                      <a:pt x="48" y="7"/>
                      <a:pt x="74" y="4"/>
                    </a:cubicBezTo>
                    <a:cubicBezTo>
                      <a:pt x="106" y="0"/>
                      <a:pt x="152" y="4"/>
                      <a:pt x="168" y="38"/>
                    </a:cubicBezTo>
                    <a:cubicBezTo>
                      <a:pt x="197" y="103"/>
                      <a:pt x="128" y="183"/>
                      <a:pt x="64" y="163"/>
                    </a:cubicBezTo>
                  </a:path>
                </a:pathLst>
              </a:custGeom>
              <a:solidFill>
                <a:srgbClr val="AA7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91" name="Freeform 1582"/>
              <p:cNvSpPr>
                <a:spLocks/>
              </p:cNvSpPr>
              <p:nvPr/>
            </p:nvSpPr>
            <p:spPr bwMode="auto">
              <a:xfrm>
                <a:off x="3404" y="1982"/>
                <a:ext cx="158" cy="169"/>
              </a:xfrm>
              <a:custGeom>
                <a:avLst/>
                <a:gdLst>
                  <a:gd name="T0" fmla="*/ 178 w 183"/>
                  <a:gd name="T1" fmla="*/ 85 h 196"/>
                  <a:gd name="T2" fmla="*/ 42 w 183"/>
                  <a:gd name="T3" fmla="*/ 35 h 196"/>
                  <a:gd name="T4" fmla="*/ 21 w 183"/>
                  <a:gd name="T5" fmla="*/ 153 h 196"/>
                  <a:gd name="T6" fmla="*/ 66 w 183"/>
                  <a:gd name="T7" fmla="*/ 189 h 196"/>
                  <a:gd name="T8" fmla="*/ 102 w 183"/>
                  <a:gd name="T9" fmla="*/ 187 h 196"/>
                </a:gdLst>
                <a:ahLst/>
                <a:cxnLst>
                  <a:cxn ang="0">
                    <a:pos x="T0" y="T1"/>
                  </a:cxn>
                  <a:cxn ang="0">
                    <a:pos x="T2" y="T3"/>
                  </a:cxn>
                  <a:cxn ang="0">
                    <a:pos x="T4" y="T5"/>
                  </a:cxn>
                  <a:cxn ang="0">
                    <a:pos x="T6" y="T7"/>
                  </a:cxn>
                  <a:cxn ang="0">
                    <a:pos x="T8" y="T9"/>
                  </a:cxn>
                </a:cxnLst>
                <a:rect l="0" t="0" r="r" b="b"/>
                <a:pathLst>
                  <a:path w="183" h="196">
                    <a:moveTo>
                      <a:pt x="178" y="85"/>
                    </a:moveTo>
                    <a:cubicBezTo>
                      <a:pt x="183" y="20"/>
                      <a:pt x="82" y="0"/>
                      <a:pt x="42" y="35"/>
                    </a:cubicBezTo>
                    <a:cubicBezTo>
                      <a:pt x="11" y="63"/>
                      <a:pt x="0" y="117"/>
                      <a:pt x="21" y="153"/>
                    </a:cubicBezTo>
                    <a:cubicBezTo>
                      <a:pt x="32" y="171"/>
                      <a:pt x="46" y="184"/>
                      <a:pt x="66" y="189"/>
                    </a:cubicBezTo>
                    <a:cubicBezTo>
                      <a:pt x="75" y="191"/>
                      <a:pt x="98" y="196"/>
                      <a:pt x="102" y="187"/>
                    </a:cubicBezTo>
                  </a:path>
                </a:pathLst>
              </a:custGeom>
              <a:solidFill>
                <a:srgbClr val="AA7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92" name="Freeform 1583"/>
              <p:cNvSpPr>
                <a:spLocks/>
              </p:cNvSpPr>
              <p:nvPr/>
            </p:nvSpPr>
            <p:spPr bwMode="auto">
              <a:xfrm>
                <a:off x="3563" y="2256"/>
                <a:ext cx="425" cy="249"/>
              </a:xfrm>
              <a:custGeom>
                <a:avLst/>
                <a:gdLst>
                  <a:gd name="T0" fmla="*/ 241 w 492"/>
                  <a:gd name="T1" fmla="*/ 10 h 289"/>
                  <a:gd name="T2" fmla="*/ 83 w 492"/>
                  <a:gd name="T3" fmla="*/ 75 h 289"/>
                  <a:gd name="T4" fmla="*/ 41 w 492"/>
                  <a:gd name="T5" fmla="*/ 247 h 289"/>
                  <a:gd name="T6" fmla="*/ 186 w 492"/>
                  <a:gd name="T7" fmla="*/ 261 h 289"/>
                  <a:gd name="T8" fmla="*/ 316 w 492"/>
                  <a:gd name="T9" fmla="*/ 275 h 289"/>
                  <a:gd name="T10" fmla="*/ 460 w 492"/>
                  <a:gd name="T11" fmla="*/ 242 h 289"/>
                  <a:gd name="T12" fmla="*/ 441 w 492"/>
                  <a:gd name="T13" fmla="*/ 95 h 289"/>
                  <a:gd name="T14" fmla="*/ 322 w 492"/>
                  <a:gd name="T15" fmla="*/ 28 h 289"/>
                  <a:gd name="T16" fmla="*/ 231 w 492"/>
                  <a:gd name="T17" fmla="*/ 8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2" h="289">
                    <a:moveTo>
                      <a:pt x="241" y="10"/>
                    </a:moveTo>
                    <a:cubicBezTo>
                      <a:pt x="188" y="0"/>
                      <a:pt x="122" y="41"/>
                      <a:pt x="83" y="75"/>
                    </a:cubicBezTo>
                    <a:cubicBezTo>
                      <a:pt x="42" y="110"/>
                      <a:pt x="0" y="199"/>
                      <a:pt x="41" y="247"/>
                    </a:cubicBezTo>
                    <a:cubicBezTo>
                      <a:pt x="78" y="289"/>
                      <a:pt x="140" y="267"/>
                      <a:pt x="186" y="261"/>
                    </a:cubicBezTo>
                    <a:cubicBezTo>
                      <a:pt x="232" y="255"/>
                      <a:pt x="271" y="269"/>
                      <a:pt x="316" y="275"/>
                    </a:cubicBezTo>
                    <a:cubicBezTo>
                      <a:pt x="361" y="280"/>
                      <a:pt x="428" y="282"/>
                      <a:pt x="460" y="242"/>
                    </a:cubicBezTo>
                    <a:cubicBezTo>
                      <a:pt x="492" y="203"/>
                      <a:pt x="474" y="129"/>
                      <a:pt x="441" y="95"/>
                    </a:cubicBezTo>
                    <a:cubicBezTo>
                      <a:pt x="410" y="63"/>
                      <a:pt x="363" y="42"/>
                      <a:pt x="322" y="28"/>
                    </a:cubicBezTo>
                    <a:cubicBezTo>
                      <a:pt x="292" y="17"/>
                      <a:pt x="262" y="5"/>
                      <a:pt x="231" y="8"/>
                    </a:cubicBezTo>
                  </a:path>
                </a:pathLst>
              </a:custGeom>
              <a:solidFill>
                <a:srgbClr val="F2BD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93" name="Freeform 1584"/>
              <p:cNvSpPr>
                <a:spLocks/>
              </p:cNvSpPr>
              <p:nvPr/>
            </p:nvSpPr>
            <p:spPr bwMode="auto">
              <a:xfrm>
                <a:off x="3498" y="2666"/>
                <a:ext cx="572" cy="426"/>
              </a:xfrm>
              <a:custGeom>
                <a:avLst/>
                <a:gdLst>
                  <a:gd name="T0" fmla="*/ 6 w 664"/>
                  <a:gd name="T1" fmla="*/ 5 h 495"/>
                  <a:gd name="T2" fmla="*/ 11 w 664"/>
                  <a:gd name="T3" fmla="*/ 10 h 495"/>
                  <a:gd name="T4" fmla="*/ 318 w 664"/>
                  <a:gd name="T5" fmla="*/ 20 h 495"/>
                  <a:gd name="T6" fmla="*/ 339 w 664"/>
                  <a:gd name="T7" fmla="*/ 21 h 495"/>
                  <a:gd name="T8" fmla="*/ 641 w 664"/>
                  <a:gd name="T9" fmla="*/ 11 h 495"/>
                  <a:gd name="T10" fmla="*/ 651 w 664"/>
                  <a:gd name="T11" fmla="*/ 323 h 495"/>
                  <a:gd name="T12" fmla="*/ 647 w 664"/>
                  <a:gd name="T13" fmla="*/ 471 h 495"/>
                  <a:gd name="T14" fmla="*/ 446 w 664"/>
                  <a:gd name="T15" fmla="*/ 479 h 495"/>
                  <a:gd name="T16" fmla="*/ 366 w 664"/>
                  <a:gd name="T17" fmla="*/ 477 h 495"/>
                  <a:gd name="T18" fmla="*/ 82 w 664"/>
                  <a:gd name="T19" fmla="*/ 467 h 495"/>
                  <a:gd name="T20" fmla="*/ 11 w 664"/>
                  <a:gd name="T21" fmla="*/ 463 h 495"/>
                  <a:gd name="T22" fmla="*/ 18 w 664"/>
                  <a:gd name="T23" fmla="*/ 288 h 495"/>
                  <a:gd name="T24" fmla="*/ 18 w 664"/>
                  <a:gd name="T25" fmla="*/ 288 h 495"/>
                  <a:gd name="T26" fmla="*/ 13 w 664"/>
                  <a:gd name="T27" fmla="*/ 283 h 495"/>
                  <a:gd name="T28" fmla="*/ 8 w 664"/>
                  <a:gd name="T29" fmla="*/ 288 h 495"/>
                  <a:gd name="T30" fmla="*/ 0 w 664"/>
                  <a:gd name="T31" fmla="*/ 468 h 495"/>
                  <a:gd name="T32" fmla="*/ 1 w 664"/>
                  <a:gd name="T33" fmla="*/ 472 h 495"/>
                  <a:gd name="T34" fmla="*/ 5 w 664"/>
                  <a:gd name="T35" fmla="*/ 473 h 495"/>
                  <a:gd name="T36" fmla="*/ 81 w 664"/>
                  <a:gd name="T37" fmla="*/ 477 h 495"/>
                  <a:gd name="T38" fmla="*/ 366 w 664"/>
                  <a:gd name="T39" fmla="*/ 488 h 495"/>
                  <a:gd name="T40" fmla="*/ 445 w 664"/>
                  <a:gd name="T41" fmla="*/ 490 h 495"/>
                  <a:gd name="T42" fmla="*/ 654 w 664"/>
                  <a:gd name="T43" fmla="*/ 480 h 495"/>
                  <a:gd name="T44" fmla="*/ 658 w 664"/>
                  <a:gd name="T45" fmla="*/ 475 h 495"/>
                  <a:gd name="T46" fmla="*/ 651 w 664"/>
                  <a:gd name="T47" fmla="*/ 5 h 495"/>
                  <a:gd name="T48" fmla="*/ 649 w 664"/>
                  <a:gd name="T49" fmla="*/ 1 h 495"/>
                  <a:gd name="T50" fmla="*/ 644 w 664"/>
                  <a:gd name="T51" fmla="*/ 0 h 495"/>
                  <a:gd name="T52" fmla="*/ 340 w 664"/>
                  <a:gd name="T53" fmla="*/ 11 h 495"/>
                  <a:gd name="T54" fmla="*/ 319 w 664"/>
                  <a:gd name="T55" fmla="*/ 10 h 495"/>
                  <a:gd name="T56" fmla="*/ 11 w 664"/>
                  <a:gd name="T57" fmla="*/ 0 h 495"/>
                  <a:gd name="T58" fmla="*/ 6 w 664"/>
                  <a:gd name="T59" fmla="*/ 5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64" h="495">
                    <a:moveTo>
                      <a:pt x="6" y="5"/>
                    </a:moveTo>
                    <a:cubicBezTo>
                      <a:pt x="6" y="8"/>
                      <a:pt x="9" y="10"/>
                      <a:pt x="11" y="10"/>
                    </a:cubicBezTo>
                    <a:cubicBezTo>
                      <a:pt x="109" y="10"/>
                      <a:pt x="210" y="13"/>
                      <a:pt x="318" y="20"/>
                    </a:cubicBezTo>
                    <a:cubicBezTo>
                      <a:pt x="339" y="21"/>
                      <a:pt x="339" y="21"/>
                      <a:pt x="339" y="21"/>
                    </a:cubicBezTo>
                    <a:cubicBezTo>
                      <a:pt x="434" y="28"/>
                      <a:pt x="551" y="35"/>
                      <a:pt x="641" y="11"/>
                    </a:cubicBezTo>
                    <a:cubicBezTo>
                      <a:pt x="648" y="130"/>
                      <a:pt x="651" y="232"/>
                      <a:pt x="651" y="323"/>
                    </a:cubicBezTo>
                    <a:cubicBezTo>
                      <a:pt x="651" y="376"/>
                      <a:pt x="650" y="425"/>
                      <a:pt x="647" y="471"/>
                    </a:cubicBezTo>
                    <a:cubicBezTo>
                      <a:pt x="587" y="485"/>
                      <a:pt x="515" y="482"/>
                      <a:pt x="446" y="479"/>
                    </a:cubicBezTo>
                    <a:cubicBezTo>
                      <a:pt x="366" y="477"/>
                      <a:pt x="366" y="477"/>
                      <a:pt x="366" y="477"/>
                    </a:cubicBezTo>
                    <a:cubicBezTo>
                      <a:pt x="273" y="477"/>
                      <a:pt x="176" y="472"/>
                      <a:pt x="82" y="467"/>
                    </a:cubicBezTo>
                    <a:cubicBezTo>
                      <a:pt x="82" y="467"/>
                      <a:pt x="20" y="464"/>
                      <a:pt x="11" y="463"/>
                    </a:cubicBezTo>
                    <a:cubicBezTo>
                      <a:pt x="15" y="411"/>
                      <a:pt x="18" y="355"/>
                      <a:pt x="18" y="288"/>
                    </a:cubicBezTo>
                    <a:cubicBezTo>
                      <a:pt x="18" y="288"/>
                      <a:pt x="18" y="288"/>
                      <a:pt x="18" y="288"/>
                    </a:cubicBezTo>
                    <a:cubicBezTo>
                      <a:pt x="18" y="285"/>
                      <a:pt x="16" y="283"/>
                      <a:pt x="13" y="283"/>
                    </a:cubicBezTo>
                    <a:cubicBezTo>
                      <a:pt x="10" y="283"/>
                      <a:pt x="8" y="285"/>
                      <a:pt x="8" y="288"/>
                    </a:cubicBezTo>
                    <a:cubicBezTo>
                      <a:pt x="7" y="357"/>
                      <a:pt x="5" y="414"/>
                      <a:pt x="0" y="468"/>
                    </a:cubicBezTo>
                    <a:cubicBezTo>
                      <a:pt x="0" y="469"/>
                      <a:pt x="0" y="471"/>
                      <a:pt x="1" y="472"/>
                    </a:cubicBezTo>
                    <a:cubicBezTo>
                      <a:pt x="2" y="473"/>
                      <a:pt x="4" y="473"/>
                      <a:pt x="5" y="473"/>
                    </a:cubicBezTo>
                    <a:cubicBezTo>
                      <a:pt x="81" y="477"/>
                      <a:pt x="81" y="477"/>
                      <a:pt x="81" y="477"/>
                    </a:cubicBezTo>
                    <a:cubicBezTo>
                      <a:pt x="175" y="482"/>
                      <a:pt x="272" y="488"/>
                      <a:pt x="366" y="488"/>
                    </a:cubicBezTo>
                    <a:cubicBezTo>
                      <a:pt x="445" y="490"/>
                      <a:pt x="445" y="490"/>
                      <a:pt x="445" y="490"/>
                    </a:cubicBezTo>
                    <a:cubicBezTo>
                      <a:pt x="517" y="493"/>
                      <a:pt x="591" y="495"/>
                      <a:pt x="654" y="480"/>
                    </a:cubicBezTo>
                    <a:cubicBezTo>
                      <a:pt x="656" y="479"/>
                      <a:pt x="657" y="478"/>
                      <a:pt x="658" y="475"/>
                    </a:cubicBezTo>
                    <a:cubicBezTo>
                      <a:pt x="664" y="348"/>
                      <a:pt x="662" y="198"/>
                      <a:pt x="651" y="5"/>
                    </a:cubicBezTo>
                    <a:cubicBezTo>
                      <a:pt x="651" y="3"/>
                      <a:pt x="650" y="2"/>
                      <a:pt x="649" y="1"/>
                    </a:cubicBezTo>
                    <a:cubicBezTo>
                      <a:pt x="647" y="0"/>
                      <a:pt x="646" y="0"/>
                      <a:pt x="644" y="0"/>
                    </a:cubicBezTo>
                    <a:cubicBezTo>
                      <a:pt x="555" y="25"/>
                      <a:pt x="436" y="17"/>
                      <a:pt x="340" y="11"/>
                    </a:cubicBezTo>
                    <a:cubicBezTo>
                      <a:pt x="319" y="10"/>
                      <a:pt x="319" y="10"/>
                      <a:pt x="319" y="10"/>
                    </a:cubicBezTo>
                    <a:cubicBezTo>
                      <a:pt x="210" y="3"/>
                      <a:pt x="109" y="0"/>
                      <a:pt x="11" y="0"/>
                    </a:cubicBezTo>
                    <a:cubicBezTo>
                      <a:pt x="9" y="0"/>
                      <a:pt x="6" y="2"/>
                      <a:pt x="6" y="5"/>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94" name="Freeform 1585"/>
              <p:cNvSpPr>
                <a:spLocks/>
              </p:cNvSpPr>
              <p:nvPr/>
            </p:nvSpPr>
            <p:spPr bwMode="auto">
              <a:xfrm>
                <a:off x="3424" y="1966"/>
                <a:ext cx="771" cy="602"/>
              </a:xfrm>
              <a:custGeom>
                <a:avLst/>
                <a:gdLst>
                  <a:gd name="T0" fmla="*/ 204 w 895"/>
                  <a:gd name="T1" fmla="*/ 65 h 699"/>
                  <a:gd name="T2" fmla="*/ 56 w 895"/>
                  <a:gd name="T3" fmla="*/ 273 h 699"/>
                  <a:gd name="T4" fmla="*/ 17 w 895"/>
                  <a:gd name="T5" fmla="*/ 485 h 699"/>
                  <a:gd name="T6" fmla="*/ 10 w 895"/>
                  <a:gd name="T7" fmla="*/ 541 h 699"/>
                  <a:gd name="T8" fmla="*/ 0 w 895"/>
                  <a:gd name="T9" fmla="*/ 653 h 699"/>
                  <a:gd name="T10" fmla="*/ 5 w 895"/>
                  <a:gd name="T11" fmla="*/ 658 h 699"/>
                  <a:gd name="T12" fmla="*/ 10 w 895"/>
                  <a:gd name="T13" fmla="*/ 653 h 699"/>
                  <a:gd name="T14" fmla="*/ 21 w 895"/>
                  <a:gd name="T15" fmla="*/ 542 h 699"/>
                  <a:gd name="T16" fmla="*/ 27 w 895"/>
                  <a:gd name="T17" fmla="*/ 486 h 699"/>
                  <a:gd name="T18" fmla="*/ 66 w 895"/>
                  <a:gd name="T19" fmla="*/ 277 h 699"/>
                  <a:gd name="T20" fmla="*/ 209 w 895"/>
                  <a:gd name="T21" fmla="*/ 74 h 699"/>
                  <a:gd name="T22" fmla="*/ 450 w 895"/>
                  <a:gd name="T23" fmla="*/ 13 h 699"/>
                  <a:gd name="T24" fmla="*/ 786 w 895"/>
                  <a:gd name="T25" fmla="*/ 283 h 699"/>
                  <a:gd name="T26" fmla="*/ 798 w 895"/>
                  <a:gd name="T27" fmla="*/ 336 h 699"/>
                  <a:gd name="T28" fmla="*/ 870 w 895"/>
                  <a:gd name="T29" fmla="*/ 651 h 699"/>
                  <a:gd name="T30" fmla="*/ 876 w 895"/>
                  <a:gd name="T31" fmla="*/ 668 h 699"/>
                  <a:gd name="T32" fmla="*/ 882 w 895"/>
                  <a:gd name="T33" fmla="*/ 691 h 699"/>
                  <a:gd name="T34" fmla="*/ 882 w 895"/>
                  <a:gd name="T35" fmla="*/ 691 h 699"/>
                  <a:gd name="T36" fmla="*/ 883 w 895"/>
                  <a:gd name="T37" fmla="*/ 698 h 699"/>
                  <a:gd name="T38" fmla="*/ 890 w 895"/>
                  <a:gd name="T39" fmla="*/ 697 h 699"/>
                  <a:gd name="T40" fmla="*/ 886 w 895"/>
                  <a:gd name="T41" fmla="*/ 665 h 699"/>
                  <a:gd name="T42" fmla="*/ 880 w 895"/>
                  <a:gd name="T43" fmla="*/ 648 h 699"/>
                  <a:gd name="T44" fmla="*/ 808 w 895"/>
                  <a:gd name="T45" fmla="*/ 333 h 699"/>
                  <a:gd name="T46" fmla="*/ 796 w 895"/>
                  <a:gd name="T47" fmla="*/ 280 h 699"/>
                  <a:gd name="T48" fmla="*/ 450 w 895"/>
                  <a:gd name="T49" fmla="*/ 3 h 699"/>
                  <a:gd name="T50" fmla="*/ 204 w 895"/>
                  <a:gd name="T51" fmla="*/ 65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95" h="699">
                    <a:moveTo>
                      <a:pt x="204" y="65"/>
                    </a:moveTo>
                    <a:cubicBezTo>
                      <a:pt x="114" y="117"/>
                      <a:pt x="77" y="209"/>
                      <a:pt x="56" y="273"/>
                    </a:cubicBezTo>
                    <a:cubicBezTo>
                      <a:pt x="33" y="346"/>
                      <a:pt x="24" y="421"/>
                      <a:pt x="17" y="485"/>
                    </a:cubicBezTo>
                    <a:cubicBezTo>
                      <a:pt x="10" y="541"/>
                      <a:pt x="10" y="541"/>
                      <a:pt x="10" y="541"/>
                    </a:cubicBezTo>
                    <a:cubicBezTo>
                      <a:pt x="5" y="578"/>
                      <a:pt x="0" y="616"/>
                      <a:pt x="0" y="653"/>
                    </a:cubicBezTo>
                    <a:cubicBezTo>
                      <a:pt x="0" y="656"/>
                      <a:pt x="3" y="658"/>
                      <a:pt x="5" y="658"/>
                    </a:cubicBezTo>
                    <a:cubicBezTo>
                      <a:pt x="8" y="658"/>
                      <a:pt x="10" y="656"/>
                      <a:pt x="10" y="653"/>
                    </a:cubicBezTo>
                    <a:cubicBezTo>
                      <a:pt x="10" y="617"/>
                      <a:pt x="15" y="579"/>
                      <a:pt x="21" y="542"/>
                    </a:cubicBezTo>
                    <a:cubicBezTo>
                      <a:pt x="27" y="486"/>
                      <a:pt x="27" y="486"/>
                      <a:pt x="27" y="486"/>
                    </a:cubicBezTo>
                    <a:cubicBezTo>
                      <a:pt x="34" y="422"/>
                      <a:pt x="43" y="348"/>
                      <a:pt x="66" y="277"/>
                    </a:cubicBezTo>
                    <a:cubicBezTo>
                      <a:pt x="98" y="175"/>
                      <a:pt x="142" y="113"/>
                      <a:pt x="209" y="74"/>
                    </a:cubicBezTo>
                    <a:cubicBezTo>
                      <a:pt x="281" y="32"/>
                      <a:pt x="367" y="10"/>
                      <a:pt x="450" y="13"/>
                    </a:cubicBezTo>
                    <a:cubicBezTo>
                      <a:pt x="625" y="19"/>
                      <a:pt x="747" y="117"/>
                      <a:pt x="786" y="283"/>
                    </a:cubicBezTo>
                    <a:cubicBezTo>
                      <a:pt x="798" y="336"/>
                      <a:pt x="798" y="336"/>
                      <a:pt x="798" y="336"/>
                    </a:cubicBezTo>
                    <a:cubicBezTo>
                      <a:pt x="823" y="439"/>
                      <a:pt x="848" y="547"/>
                      <a:pt x="870" y="651"/>
                    </a:cubicBezTo>
                    <a:cubicBezTo>
                      <a:pt x="870" y="651"/>
                      <a:pt x="876" y="668"/>
                      <a:pt x="876" y="668"/>
                    </a:cubicBezTo>
                    <a:cubicBezTo>
                      <a:pt x="878" y="675"/>
                      <a:pt x="883" y="688"/>
                      <a:pt x="882" y="691"/>
                    </a:cubicBezTo>
                    <a:cubicBezTo>
                      <a:pt x="882" y="691"/>
                      <a:pt x="882" y="691"/>
                      <a:pt x="882" y="691"/>
                    </a:cubicBezTo>
                    <a:cubicBezTo>
                      <a:pt x="880" y="693"/>
                      <a:pt x="881" y="696"/>
                      <a:pt x="883" y="698"/>
                    </a:cubicBezTo>
                    <a:cubicBezTo>
                      <a:pt x="885" y="699"/>
                      <a:pt x="888" y="699"/>
                      <a:pt x="890" y="697"/>
                    </a:cubicBezTo>
                    <a:cubicBezTo>
                      <a:pt x="895" y="691"/>
                      <a:pt x="891" y="679"/>
                      <a:pt x="886" y="665"/>
                    </a:cubicBezTo>
                    <a:cubicBezTo>
                      <a:pt x="880" y="648"/>
                      <a:pt x="880" y="648"/>
                      <a:pt x="880" y="648"/>
                    </a:cubicBezTo>
                    <a:cubicBezTo>
                      <a:pt x="858" y="544"/>
                      <a:pt x="833" y="437"/>
                      <a:pt x="808" y="333"/>
                    </a:cubicBezTo>
                    <a:cubicBezTo>
                      <a:pt x="796" y="280"/>
                      <a:pt x="796" y="280"/>
                      <a:pt x="796" y="280"/>
                    </a:cubicBezTo>
                    <a:cubicBezTo>
                      <a:pt x="756" y="110"/>
                      <a:pt x="630" y="9"/>
                      <a:pt x="450" y="3"/>
                    </a:cubicBezTo>
                    <a:cubicBezTo>
                      <a:pt x="365" y="0"/>
                      <a:pt x="278" y="22"/>
                      <a:pt x="204" y="65"/>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95" name="Freeform 1586"/>
              <p:cNvSpPr>
                <a:spLocks/>
              </p:cNvSpPr>
              <p:nvPr/>
            </p:nvSpPr>
            <p:spPr bwMode="auto">
              <a:xfrm>
                <a:off x="3333" y="1923"/>
                <a:ext cx="273" cy="284"/>
              </a:xfrm>
              <a:custGeom>
                <a:avLst/>
                <a:gdLst>
                  <a:gd name="T0" fmla="*/ 69 w 317"/>
                  <a:gd name="T1" fmla="*/ 46 h 329"/>
                  <a:gd name="T2" fmla="*/ 17 w 317"/>
                  <a:gd name="T3" fmla="*/ 208 h 329"/>
                  <a:gd name="T4" fmla="*/ 161 w 317"/>
                  <a:gd name="T5" fmla="*/ 328 h 329"/>
                  <a:gd name="T6" fmla="*/ 163 w 317"/>
                  <a:gd name="T7" fmla="*/ 328 h 329"/>
                  <a:gd name="T8" fmla="*/ 164 w 317"/>
                  <a:gd name="T9" fmla="*/ 328 h 329"/>
                  <a:gd name="T10" fmla="*/ 161 w 317"/>
                  <a:gd name="T11" fmla="*/ 325 h 329"/>
                  <a:gd name="T12" fmla="*/ 165 w 317"/>
                  <a:gd name="T13" fmla="*/ 319 h 329"/>
                  <a:gd name="T14" fmla="*/ 170 w 317"/>
                  <a:gd name="T15" fmla="*/ 321 h 329"/>
                  <a:gd name="T16" fmla="*/ 162 w 317"/>
                  <a:gd name="T17" fmla="*/ 318 h 329"/>
                  <a:gd name="T18" fmla="*/ 26 w 317"/>
                  <a:gd name="T19" fmla="*/ 205 h 329"/>
                  <a:gd name="T20" fmla="*/ 21 w 317"/>
                  <a:gd name="T21" fmla="*/ 167 h 329"/>
                  <a:gd name="T22" fmla="*/ 76 w 317"/>
                  <a:gd name="T23" fmla="*/ 54 h 329"/>
                  <a:gd name="T24" fmla="*/ 227 w 317"/>
                  <a:gd name="T25" fmla="*/ 34 h 329"/>
                  <a:gd name="T26" fmla="*/ 290 w 317"/>
                  <a:gd name="T27" fmla="*/ 127 h 329"/>
                  <a:gd name="T28" fmla="*/ 293 w 317"/>
                  <a:gd name="T29" fmla="*/ 134 h 329"/>
                  <a:gd name="T30" fmla="*/ 299 w 317"/>
                  <a:gd name="T31" fmla="*/ 131 h 329"/>
                  <a:gd name="T32" fmla="*/ 231 w 317"/>
                  <a:gd name="T33" fmla="*/ 25 h 329"/>
                  <a:gd name="T34" fmla="*/ 69 w 317"/>
                  <a:gd name="T35" fmla="*/ 46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7" h="329">
                    <a:moveTo>
                      <a:pt x="69" y="46"/>
                    </a:moveTo>
                    <a:cubicBezTo>
                      <a:pt x="19" y="92"/>
                      <a:pt x="0" y="151"/>
                      <a:pt x="17" y="208"/>
                    </a:cubicBezTo>
                    <a:cubicBezTo>
                      <a:pt x="35" y="269"/>
                      <a:pt x="91" y="316"/>
                      <a:pt x="161" y="328"/>
                    </a:cubicBezTo>
                    <a:cubicBezTo>
                      <a:pt x="162" y="329"/>
                      <a:pt x="163" y="328"/>
                      <a:pt x="163" y="328"/>
                    </a:cubicBezTo>
                    <a:cubicBezTo>
                      <a:pt x="164" y="328"/>
                      <a:pt x="164" y="328"/>
                      <a:pt x="164" y="328"/>
                    </a:cubicBezTo>
                    <a:cubicBezTo>
                      <a:pt x="163" y="328"/>
                      <a:pt x="162" y="327"/>
                      <a:pt x="161" y="325"/>
                    </a:cubicBezTo>
                    <a:cubicBezTo>
                      <a:pt x="161" y="323"/>
                      <a:pt x="162" y="320"/>
                      <a:pt x="165" y="319"/>
                    </a:cubicBezTo>
                    <a:cubicBezTo>
                      <a:pt x="167" y="319"/>
                      <a:pt x="169" y="319"/>
                      <a:pt x="170" y="321"/>
                    </a:cubicBezTo>
                    <a:cubicBezTo>
                      <a:pt x="169" y="319"/>
                      <a:pt x="167" y="317"/>
                      <a:pt x="162" y="318"/>
                    </a:cubicBezTo>
                    <a:cubicBezTo>
                      <a:pt x="96" y="307"/>
                      <a:pt x="43" y="262"/>
                      <a:pt x="26" y="205"/>
                    </a:cubicBezTo>
                    <a:cubicBezTo>
                      <a:pt x="23" y="193"/>
                      <a:pt x="21" y="180"/>
                      <a:pt x="21" y="167"/>
                    </a:cubicBezTo>
                    <a:cubicBezTo>
                      <a:pt x="21" y="127"/>
                      <a:pt x="40" y="87"/>
                      <a:pt x="76" y="54"/>
                    </a:cubicBezTo>
                    <a:cubicBezTo>
                      <a:pt x="121" y="12"/>
                      <a:pt x="184" y="16"/>
                      <a:pt x="227" y="34"/>
                    </a:cubicBezTo>
                    <a:cubicBezTo>
                      <a:pt x="257" y="47"/>
                      <a:pt x="305" y="90"/>
                      <a:pt x="290" y="127"/>
                    </a:cubicBezTo>
                    <a:cubicBezTo>
                      <a:pt x="289" y="130"/>
                      <a:pt x="290" y="133"/>
                      <a:pt x="293" y="134"/>
                    </a:cubicBezTo>
                    <a:cubicBezTo>
                      <a:pt x="295" y="135"/>
                      <a:pt x="298" y="134"/>
                      <a:pt x="299" y="131"/>
                    </a:cubicBezTo>
                    <a:cubicBezTo>
                      <a:pt x="317" y="87"/>
                      <a:pt x="265" y="39"/>
                      <a:pt x="231" y="25"/>
                    </a:cubicBezTo>
                    <a:cubicBezTo>
                      <a:pt x="172" y="0"/>
                      <a:pt x="110" y="9"/>
                      <a:pt x="69" y="46"/>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96" name="Freeform 1587"/>
              <p:cNvSpPr>
                <a:spLocks/>
              </p:cNvSpPr>
              <p:nvPr/>
            </p:nvSpPr>
            <p:spPr bwMode="auto">
              <a:xfrm>
                <a:off x="3990" y="1950"/>
                <a:ext cx="264" cy="265"/>
              </a:xfrm>
              <a:custGeom>
                <a:avLst/>
                <a:gdLst>
                  <a:gd name="T0" fmla="*/ 14 w 306"/>
                  <a:gd name="T1" fmla="*/ 55 h 307"/>
                  <a:gd name="T2" fmla="*/ 5 w 306"/>
                  <a:gd name="T3" fmla="*/ 99 h 307"/>
                  <a:gd name="T4" fmla="*/ 12 w 306"/>
                  <a:gd name="T5" fmla="*/ 102 h 307"/>
                  <a:gd name="T6" fmla="*/ 15 w 306"/>
                  <a:gd name="T7" fmla="*/ 96 h 307"/>
                  <a:gd name="T8" fmla="*/ 22 w 306"/>
                  <a:gd name="T9" fmla="*/ 61 h 307"/>
                  <a:gd name="T10" fmla="*/ 130 w 306"/>
                  <a:gd name="T11" fmla="*/ 11 h 307"/>
                  <a:gd name="T12" fmla="*/ 279 w 306"/>
                  <a:gd name="T13" fmla="*/ 92 h 307"/>
                  <a:gd name="T14" fmla="*/ 252 w 306"/>
                  <a:gd name="T15" fmla="*/ 248 h 307"/>
                  <a:gd name="T16" fmla="*/ 162 w 306"/>
                  <a:gd name="T17" fmla="*/ 296 h 307"/>
                  <a:gd name="T18" fmla="*/ 140 w 306"/>
                  <a:gd name="T19" fmla="*/ 289 h 307"/>
                  <a:gd name="T20" fmla="*/ 133 w 306"/>
                  <a:gd name="T21" fmla="*/ 288 h 307"/>
                  <a:gd name="T22" fmla="*/ 133 w 306"/>
                  <a:gd name="T23" fmla="*/ 295 h 307"/>
                  <a:gd name="T24" fmla="*/ 163 w 306"/>
                  <a:gd name="T25" fmla="*/ 307 h 307"/>
                  <a:gd name="T26" fmla="*/ 260 w 306"/>
                  <a:gd name="T27" fmla="*/ 254 h 307"/>
                  <a:gd name="T28" fmla="*/ 289 w 306"/>
                  <a:gd name="T29" fmla="*/ 89 h 307"/>
                  <a:gd name="T30" fmla="*/ 130 w 306"/>
                  <a:gd name="T31" fmla="*/ 0 h 307"/>
                  <a:gd name="T32" fmla="*/ 14 w 306"/>
                  <a:gd name="T33" fmla="*/ 55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6" h="307">
                    <a:moveTo>
                      <a:pt x="14" y="55"/>
                    </a:moveTo>
                    <a:cubicBezTo>
                      <a:pt x="3" y="69"/>
                      <a:pt x="0" y="85"/>
                      <a:pt x="5" y="99"/>
                    </a:cubicBezTo>
                    <a:cubicBezTo>
                      <a:pt x="6" y="102"/>
                      <a:pt x="9" y="103"/>
                      <a:pt x="12" y="102"/>
                    </a:cubicBezTo>
                    <a:cubicBezTo>
                      <a:pt x="15" y="102"/>
                      <a:pt x="16" y="99"/>
                      <a:pt x="15" y="96"/>
                    </a:cubicBezTo>
                    <a:cubicBezTo>
                      <a:pt x="11" y="84"/>
                      <a:pt x="14" y="73"/>
                      <a:pt x="22" y="61"/>
                    </a:cubicBezTo>
                    <a:cubicBezTo>
                      <a:pt x="45" y="30"/>
                      <a:pt x="102" y="10"/>
                      <a:pt x="130" y="11"/>
                    </a:cubicBezTo>
                    <a:cubicBezTo>
                      <a:pt x="190" y="11"/>
                      <a:pt x="263" y="37"/>
                      <a:pt x="279" y="92"/>
                    </a:cubicBezTo>
                    <a:cubicBezTo>
                      <a:pt x="295" y="145"/>
                      <a:pt x="284" y="204"/>
                      <a:pt x="252" y="248"/>
                    </a:cubicBezTo>
                    <a:cubicBezTo>
                      <a:pt x="238" y="266"/>
                      <a:pt x="193" y="295"/>
                      <a:pt x="162" y="296"/>
                    </a:cubicBezTo>
                    <a:cubicBezTo>
                      <a:pt x="152" y="297"/>
                      <a:pt x="145" y="294"/>
                      <a:pt x="140" y="289"/>
                    </a:cubicBezTo>
                    <a:cubicBezTo>
                      <a:pt x="139" y="287"/>
                      <a:pt x="135" y="286"/>
                      <a:pt x="133" y="288"/>
                    </a:cubicBezTo>
                    <a:cubicBezTo>
                      <a:pt x="131" y="290"/>
                      <a:pt x="131" y="293"/>
                      <a:pt x="133" y="295"/>
                    </a:cubicBezTo>
                    <a:cubicBezTo>
                      <a:pt x="139" y="303"/>
                      <a:pt x="150" y="307"/>
                      <a:pt x="163" y="307"/>
                    </a:cubicBezTo>
                    <a:cubicBezTo>
                      <a:pt x="198" y="305"/>
                      <a:pt x="245" y="274"/>
                      <a:pt x="260" y="254"/>
                    </a:cubicBezTo>
                    <a:cubicBezTo>
                      <a:pt x="294" y="208"/>
                      <a:pt x="306" y="145"/>
                      <a:pt x="289" y="89"/>
                    </a:cubicBezTo>
                    <a:cubicBezTo>
                      <a:pt x="271" y="29"/>
                      <a:pt x="194" y="1"/>
                      <a:pt x="130" y="0"/>
                    </a:cubicBezTo>
                    <a:cubicBezTo>
                      <a:pt x="99" y="0"/>
                      <a:pt x="39" y="21"/>
                      <a:pt x="14" y="55"/>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97" name="Freeform 1588"/>
              <p:cNvSpPr>
                <a:spLocks/>
              </p:cNvSpPr>
              <p:nvPr/>
            </p:nvSpPr>
            <p:spPr bwMode="auto">
              <a:xfrm>
                <a:off x="3741" y="2298"/>
                <a:ext cx="88" cy="60"/>
              </a:xfrm>
              <a:custGeom>
                <a:avLst/>
                <a:gdLst>
                  <a:gd name="T0" fmla="*/ 47 w 102"/>
                  <a:gd name="T1" fmla="*/ 62 h 69"/>
                  <a:gd name="T2" fmla="*/ 3 w 102"/>
                  <a:gd name="T3" fmla="*/ 18 h 69"/>
                  <a:gd name="T4" fmla="*/ 91 w 102"/>
                  <a:gd name="T5" fmla="*/ 21 h 69"/>
                  <a:gd name="T6" fmla="*/ 43 w 102"/>
                  <a:gd name="T7" fmla="*/ 69 h 69"/>
                </a:gdLst>
                <a:ahLst/>
                <a:cxnLst>
                  <a:cxn ang="0">
                    <a:pos x="T0" y="T1"/>
                  </a:cxn>
                  <a:cxn ang="0">
                    <a:pos x="T2" y="T3"/>
                  </a:cxn>
                  <a:cxn ang="0">
                    <a:pos x="T4" y="T5"/>
                  </a:cxn>
                  <a:cxn ang="0">
                    <a:pos x="T6" y="T7"/>
                  </a:cxn>
                </a:cxnLst>
                <a:rect l="0" t="0" r="r" b="b"/>
                <a:pathLst>
                  <a:path w="102" h="69">
                    <a:moveTo>
                      <a:pt x="47" y="62"/>
                    </a:moveTo>
                    <a:cubicBezTo>
                      <a:pt x="25" y="61"/>
                      <a:pt x="0" y="41"/>
                      <a:pt x="3" y="18"/>
                    </a:cubicBezTo>
                    <a:cubicBezTo>
                      <a:pt x="18" y="12"/>
                      <a:pt x="83" y="0"/>
                      <a:pt x="91" y="21"/>
                    </a:cubicBezTo>
                    <a:cubicBezTo>
                      <a:pt x="102" y="47"/>
                      <a:pt x="44" y="69"/>
                      <a:pt x="43" y="69"/>
                    </a:cubicBezTo>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98" name="Freeform 1589"/>
              <p:cNvSpPr>
                <a:spLocks noEditPoints="1"/>
              </p:cNvSpPr>
              <p:nvPr/>
            </p:nvSpPr>
            <p:spPr bwMode="auto">
              <a:xfrm>
                <a:off x="3739" y="2297"/>
                <a:ext cx="91" cy="65"/>
              </a:xfrm>
              <a:custGeom>
                <a:avLst/>
                <a:gdLst>
                  <a:gd name="T0" fmla="*/ 3 w 105"/>
                  <a:gd name="T1" fmla="*/ 15 h 75"/>
                  <a:gd name="T2" fmla="*/ 0 w 105"/>
                  <a:gd name="T3" fmla="*/ 19 h 75"/>
                  <a:gd name="T4" fmla="*/ 0 w 105"/>
                  <a:gd name="T5" fmla="*/ 23 h 75"/>
                  <a:gd name="T6" fmla="*/ 9 w 105"/>
                  <a:gd name="T7" fmla="*/ 48 h 75"/>
                  <a:gd name="T8" fmla="*/ 43 w 105"/>
                  <a:gd name="T9" fmla="*/ 67 h 75"/>
                  <a:gd name="T10" fmla="*/ 41 w 105"/>
                  <a:gd name="T11" fmla="*/ 70 h 75"/>
                  <a:gd name="T12" fmla="*/ 42 w 105"/>
                  <a:gd name="T13" fmla="*/ 72 h 75"/>
                  <a:gd name="T14" fmla="*/ 48 w 105"/>
                  <a:gd name="T15" fmla="*/ 74 h 75"/>
                  <a:gd name="T16" fmla="*/ 98 w 105"/>
                  <a:gd name="T17" fmla="*/ 20 h 75"/>
                  <a:gd name="T18" fmla="*/ 86 w 105"/>
                  <a:gd name="T19" fmla="*/ 9 h 75"/>
                  <a:gd name="T20" fmla="*/ 3 w 105"/>
                  <a:gd name="T21" fmla="*/ 15 h 75"/>
                  <a:gd name="T22" fmla="*/ 82 w 105"/>
                  <a:gd name="T23" fmla="*/ 19 h 75"/>
                  <a:gd name="T24" fmla="*/ 89 w 105"/>
                  <a:gd name="T25" fmla="*/ 24 h 75"/>
                  <a:gd name="T26" fmla="*/ 89 w 105"/>
                  <a:gd name="T27" fmla="*/ 28 h 75"/>
                  <a:gd name="T28" fmla="*/ 53 w 105"/>
                  <a:gd name="T29" fmla="*/ 61 h 75"/>
                  <a:gd name="T30" fmla="*/ 49 w 105"/>
                  <a:gd name="T31" fmla="*/ 58 h 75"/>
                  <a:gd name="T32" fmla="*/ 17 w 105"/>
                  <a:gd name="T33" fmla="*/ 42 h 75"/>
                  <a:gd name="T34" fmla="*/ 10 w 105"/>
                  <a:gd name="T35" fmla="*/ 23 h 75"/>
                  <a:gd name="T36" fmla="*/ 10 w 105"/>
                  <a:gd name="T37" fmla="*/ 23 h 75"/>
                  <a:gd name="T38" fmla="*/ 82 w 105"/>
                  <a:gd name="T39" fmla="*/ 19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5" h="75">
                    <a:moveTo>
                      <a:pt x="3" y="15"/>
                    </a:moveTo>
                    <a:cubicBezTo>
                      <a:pt x="1" y="15"/>
                      <a:pt x="0" y="17"/>
                      <a:pt x="0" y="19"/>
                    </a:cubicBezTo>
                    <a:cubicBezTo>
                      <a:pt x="0" y="20"/>
                      <a:pt x="0" y="22"/>
                      <a:pt x="0" y="23"/>
                    </a:cubicBezTo>
                    <a:cubicBezTo>
                      <a:pt x="0" y="32"/>
                      <a:pt x="3" y="41"/>
                      <a:pt x="9" y="48"/>
                    </a:cubicBezTo>
                    <a:cubicBezTo>
                      <a:pt x="18" y="58"/>
                      <a:pt x="30" y="65"/>
                      <a:pt x="43" y="67"/>
                    </a:cubicBezTo>
                    <a:cubicBezTo>
                      <a:pt x="42" y="68"/>
                      <a:pt x="41" y="69"/>
                      <a:pt x="41" y="70"/>
                    </a:cubicBezTo>
                    <a:cubicBezTo>
                      <a:pt x="41" y="70"/>
                      <a:pt x="41" y="71"/>
                      <a:pt x="42" y="72"/>
                    </a:cubicBezTo>
                    <a:cubicBezTo>
                      <a:pt x="43" y="74"/>
                      <a:pt x="46" y="75"/>
                      <a:pt x="48" y="74"/>
                    </a:cubicBezTo>
                    <a:cubicBezTo>
                      <a:pt x="87" y="58"/>
                      <a:pt x="105" y="39"/>
                      <a:pt x="98" y="20"/>
                    </a:cubicBezTo>
                    <a:cubicBezTo>
                      <a:pt x="96" y="15"/>
                      <a:pt x="92" y="12"/>
                      <a:pt x="86" y="9"/>
                    </a:cubicBezTo>
                    <a:cubicBezTo>
                      <a:pt x="64" y="0"/>
                      <a:pt x="16" y="10"/>
                      <a:pt x="3" y="15"/>
                    </a:cubicBezTo>
                    <a:close/>
                    <a:moveTo>
                      <a:pt x="82" y="19"/>
                    </a:moveTo>
                    <a:cubicBezTo>
                      <a:pt x="86" y="20"/>
                      <a:pt x="88" y="22"/>
                      <a:pt x="89" y="24"/>
                    </a:cubicBezTo>
                    <a:cubicBezTo>
                      <a:pt x="89" y="25"/>
                      <a:pt x="89" y="27"/>
                      <a:pt x="89" y="28"/>
                    </a:cubicBezTo>
                    <a:cubicBezTo>
                      <a:pt x="89" y="40"/>
                      <a:pt x="72" y="52"/>
                      <a:pt x="53" y="61"/>
                    </a:cubicBezTo>
                    <a:cubicBezTo>
                      <a:pt x="52" y="59"/>
                      <a:pt x="51" y="58"/>
                      <a:pt x="49" y="58"/>
                    </a:cubicBezTo>
                    <a:cubicBezTo>
                      <a:pt x="38" y="58"/>
                      <a:pt x="25" y="51"/>
                      <a:pt x="17" y="42"/>
                    </a:cubicBezTo>
                    <a:cubicBezTo>
                      <a:pt x="14" y="37"/>
                      <a:pt x="10" y="31"/>
                      <a:pt x="10" y="23"/>
                    </a:cubicBezTo>
                    <a:cubicBezTo>
                      <a:pt x="10" y="23"/>
                      <a:pt x="10" y="23"/>
                      <a:pt x="10" y="23"/>
                    </a:cubicBezTo>
                    <a:cubicBezTo>
                      <a:pt x="24" y="18"/>
                      <a:pt x="65" y="11"/>
                      <a:pt x="82" y="19"/>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99" name="Freeform 1590"/>
              <p:cNvSpPr>
                <a:spLocks/>
              </p:cNvSpPr>
              <p:nvPr/>
            </p:nvSpPr>
            <p:spPr bwMode="auto">
              <a:xfrm>
                <a:off x="3662" y="2350"/>
                <a:ext cx="121" cy="108"/>
              </a:xfrm>
              <a:custGeom>
                <a:avLst/>
                <a:gdLst>
                  <a:gd name="T0" fmla="*/ 134 w 140"/>
                  <a:gd name="T1" fmla="*/ 0 h 125"/>
                  <a:gd name="T2" fmla="*/ 129 w 140"/>
                  <a:gd name="T3" fmla="*/ 6 h 125"/>
                  <a:gd name="T4" fmla="*/ 129 w 140"/>
                  <a:gd name="T5" fmla="*/ 18 h 125"/>
                  <a:gd name="T6" fmla="*/ 91 w 140"/>
                  <a:gd name="T7" fmla="*/ 106 h 125"/>
                  <a:gd name="T8" fmla="*/ 20 w 140"/>
                  <a:gd name="T9" fmla="*/ 95 h 125"/>
                  <a:gd name="T10" fmla="*/ 16 w 140"/>
                  <a:gd name="T11" fmla="*/ 69 h 125"/>
                  <a:gd name="T12" fmla="*/ 14 w 140"/>
                  <a:gd name="T13" fmla="*/ 62 h 125"/>
                  <a:gd name="T14" fmla="*/ 7 w 140"/>
                  <a:gd name="T15" fmla="*/ 65 h 125"/>
                  <a:gd name="T16" fmla="*/ 13 w 140"/>
                  <a:gd name="T17" fmla="*/ 103 h 125"/>
                  <a:gd name="T18" fmla="*/ 96 w 140"/>
                  <a:gd name="T19" fmla="*/ 115 h 125"/>
                  <a:gd name="T20" fmla="*/ 140 w 140"/>
                  <a:gd name="T21" fmla="*/ 18 h 125"/>
                  <a:gd name="T22" fmla="*/ 140 w 140"/>
                  <a:gd name="T23" fmla="*/ 6 h 125"/>
                  <a:gd name="T24" fmla="*/ 134 w 140"/>
                  <a:gd name="T2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0" h="125">
                    <a:moveTo>
                      <a:pt x="134" y="0"/>
                    </a:moveTo>
                    <a:cubicBezTo>
                      <a:pt x="132" y="0"/>
                      <a:pt x="129" y="3"/>
                      <a:pt x="129" y="6"/>
                    </a:cubicBezTo>
                    <a:cubicBezTo>
                      <a:pt x="129" y="18"/>
                      <a:pt x="129" y="18"/>
                      <a:pt x="129" y="18"/>
                    </a:cubicBezTo>
                    <a:cubicBezTo>
                      <a:pt x="130" y="57"/>
                      <a:pt x="130" y="87"/>
                      <a:pt x="91" y="106"/>
                    </a:cubicBezTo>
                    <a:cubicBezTo>
                      <a:pt x="74" y="114"/>
                      <a:pt x="36" y="111"/>
                      <a:pt x="20" y="95"/>
                    </a:cubicBezTo>
                    <a:cubicBezTo>
                      <a:pt x="13" y="88"/>
                      <a:pt x="11" y="80"/>
                      <a:pt x="16" y="69"/>
                    </a:cubicBezTo>
                    <a:cubicBezTo>
                      <a:pt x="17" y="67"/>
                      <a:pt x="16" y="63"/>
                      <a:pt x="14" y="62"/>
                    </a:cubicBezTo>
                    <a:cubicBezTo>
                      <a:pt x="11" y="61"/>
                      <a:pt x="8" y="62"/>
                      <a:pt x="7" y="65"/>
                    </a:cubicBezTo>
                    <a:cubicBezTo>
                      <a:pt x="0" y="79"/>
                      <a:pt x="3" y="92"/>
                      <a:pt x="13" y="103"/>
                    </a:cubicBezTo>
                    <a:cubicBezTo>
                      <a:pt x="32" y="121"/>
                      <a:pt x="75" y="125"/>
                      <a:pt x="96" y="115"/>
                    </a:cubicBezTo>
                    <a:cubicBezTo>
                      <a:pt x="140" y="94"/>
                      <a:pt x="140" y="57"/>
                      <a:pt x="140" y="18"/>
                    </a:cubicBezTo>
                    <a:cubicBezTo>
                      <a:pt x="140" y="6"/>
                      <a:pt x="140" y="6"/>
                      <a:pt x="140" y="6"/>
                    </a:cubicBezTo>
                    <a:cubicBezTo>
                      <a:pt x="139" y="3"/>
                      <a:pt x="137" y="0"/>
                      <a:pt x="134"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00" name="Freeform 1591"/>
              <p:cNvSpPr>
                <a:spLocks/>
              </p:cNvSpPr>
              <p:nvPr/>
            </p:nvSpPr>
            <p:spPr bwMode="auto">
              <a:xfrm>
                <a:off x="3771" y="2391"/>
                <a:ext cx="127" cy="68"/>
              </a:xfrm>
              <a:custGeom>
                <a:avLst/>
                <a:gdLst>
                  <a:gd name="T0" fmla="*/ 136 w 147"/>
                  <a:gd name="T1" fmla="*/ 0 h 78"/>
                  <a:gd name="T2" fmla="*/ 133 w 147"/>
                  <a:gd name="T3" fmla="*/ 7 h 78"/>
                  <a:gd name="T4" fmla="*/ 129 w 147"/>
                  <a:gd name="T5" fmla="*/ 33 h 78"/>
                  <a:gd name="T6" fmla="*/ 80 w 147"/>
                  <a:gd name="T7" fmla="*/ 62 h 78"/>
                  <a:gd name="T8" fmla="*/ 11 w 147"/>
                  <a:gd name="T9" fmla="*/ 12 h 78"/>
                  <a:gd name="T10" fmla="*/ 4 w 147"/>
                  <a:gd name="T11" fmla="*/ 9 h 78"/>
                  <a:gd name="T12" fmla="*/ 1 w 147"/>
                  <a:gd name="T13" fmla="*/ 16 h 78"/>
                  <a:gd name="T14" fmla="*/ 81 w 147"/>
                  <a:gd name="T15" fmla="*/ 72 h 78"/>
                  <a:gd name="T16" fmla="*/ 138 w 147"/>
                  <a:gd name="T17" fmla="*/ 38 h 78"/>
                  <a:gd name="T18" fmla="*/ 143 w 147"/>
                  <a:gd name="T19" fmla="*/ 4 h 78"/>
                  <a:gd name="T20" fmla="*/ 136 w 147"/>
                  <a:gd name="T21"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 h="78">
                    <a:moveTo>
                      <a:pt x="136" y="0"/>
                    </a:moveTo>
                    <a:cubicBezTo>
                      <a:pt x="134" y="1"/>
                      <a:pt x="132" y="4"/>
                      <a:pt x="133" y="7"/>
                    </a:cubicBezTo>
                    <a:cubicBezTo>
                      <a:pt x="136" y="16"/>
                      <a:pt x="135" y="24"/>
                      <a:pt x="129" y="33"/>
                    </a:cubicBezTo>
                    <a:cubicBezTo>
                      <a:pt x="119" y="49"/>
                      <a:pt x="96" y="60"/>
                      <a:pt x="80" y="62"/>
                    </a:cubicBezTo>
                    <a:cubicBezTo>
                      <a:pt x="38" y="67"/>
                      <a:pt x="27" y="45"/>
                      <a:pt x="11" y="12"/>
                    </a:cubicBezTo>
                    <a:cubicBezTo>
                      <a:pt x="9" y="9"/>
                      <a:pt x="6" y="8"/>
                      <a:pt x="4" y="9"/>
                    </a:cubicBezTo>
                    <a:cubicBezTo>
                      <a:pt x="1" y="11"/>
                      <a:pt x="0" y="14"/>
                      <a:pt x="1" y="16"/>
                    </a:cubicBezTo>
                    <a:cubicBezTo>
                      <a:pt x="18" y="49"/>
                      <a:pt x="32" y="78"/>
                      <a:pt x="81" y="72"/>
                    </a:cubicBezTo>
                    <a:cubicBezTo>
                      <a:pt x="104" y="69"/>
                      <a:pt x="127" y="55"/>
                      <a:pt x="138" y="38"/>
                    </a:cubicBezTo>
                    <a:cubicBezTo>
                      <a:pt x="145" y="27"/>
                      <a:pt x="147" y="15"/>
                      <a:pt x="143" y="4"/>
                    </a:cubicBezTo>
                    <a:cubicBezTo>
                      <a:pt x="142" y="1"/>
                      <a:pt x="139" y="0"/>
                      <a:pt x="136"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01" name="Freeform 1592"/>
              <p:cNvSpPr>
                <a:spLocks/>
              </p:cNvSpPr>
              <p:nvPr/>
            </p:nvSpPr>
            <p:spPr bwMode="auto">
              <a:xfrm>
                <a:off x="3538" y="2217"/>
                <a:ext cx="79" cy="69"/>
              </a:xfrm>
              <a:custGeom>
                <a:avLst/>
                <a:gdLst>
                  <a:gd name="T0" fmla="*/ 0 w 91"/>
                  <a:gd name="T1" fmla="*/ 5 h 80"/>
                  <a:gd name="T2" fmla="*/ 0 w 91"/>
                  <a:gd name="T3" fmla="*/ 6 h 80"/>
                  <a:gd name="T4" fmla="*/ 5 w 91"/>
                  <a:gd name="T5" fmla="*/ 11 h 80"/>
                  <a:gd name="T6" fmla="*/ 61 w 91"/>
                  <a:gd name="T7" fmla="*/ 29 h 80"/>
                  <a:gd name="T8" fmla="*/ 69 w 91"/>
                  <a:gd name="T9" fmla="*/ 32 h 80"/>
                  <a:gd name="T10" fmla="*/ 68 w 91"/>
                  <a:gd name="T11" fmla="*/ 33 h 80"/>
                  <a:gd name="T12" fmla="*/ 68 w 91"/>
                  <a:gd name="T13" fmla="*/ 33 h 80"/>
                  <a:gd name="T14" fmla="*/ 46 w 91"/>
                  <a:gd name="T15" fmla="*/ 45 h 80"/>
                  <a:gd name="T16" fmla="*/ 21 w 91"/>
                  <a:gd name="T17" fmla="*/ 59 h 80"/>
                  <a:gd name="T18" fmla="*/ 18 w 91"/>
                  <a:gd name="T19" fmla="*/ 59 h 80"/>
                  <a:gd name="T20" fmla="*/ 19 w 91"/>
                  <a:gd name="T21" fmla="*/ 59 h 80"/>
                  <a:gd name="T22" fmla="*/ 18 w 91"/>
                  <a:gd name="T23" fmla="*/ 59 h 80"/>
                  <a:gd name="T24" fmla="*/ 18 w 91"/>
                  <a:gd name="T25" fmla="*/ 59 h 80"/>
                  <a:gd name="T26" fmla="*/ 9 w 91"/>
                  <a:gd name="T27" fmla="*/ 66 h 80"/>
                  <a:gd name="T28" fmla="*/ 4 w 91"/>
                  <a:gd name="T29" fmla="*/ 70 h 80"/>
                  <a:gd name="T30" fmla="*/ 2 w 91"/>
                  <a:gd name="T31" fmla="*/ 74 h 80"/>
                  <a:gd name="T32" fmla="*/ 2 w 91"/>
                  <a:gd name="T33" fmla="*/ 77 h 80"/>
                  <a:gd name="T34" fmla="*/ 3 w 91"/>
                  <a:gd name="T35" fmla="*/ 77 h 80"/>
                  <a:gd name="T36" fmla="*/ 3 w 91"/>
                  <a:gd name="T37" fmla="*/ 77 h 80"/>
                  <a:gd name="T38" fmla="*/ 10 w 91"/>
                  <a:gd name="T39" fmla="*/ 78 h 80"/>
                  <a:gd name="T40" fmla="*/ 10 w 91"/>
                  <a:gd name="T41" fmla="*/ 79 h 80"/>
                  <a:gd name="T42" fmla="*/ 19 w 91"/>
                  <a:gd name="T43" fmla="*/ 73 h 80"/>
                  <a:gd name="T44" fmla="*/ 20 w 91"/>
                  <a:gd name="T45" fmla="*/ 72 h 80"/>
                  <a:gd name="T46" fmla="*/ 51 w 91"/>
                  <a:gd name="T47" fmla="*/ 54 h 80"/>
                  <a:gd name="T48" fmla="*/ 75 w 91"/>
                  <a:gd name="T49" fmla="*/ 41 h 80"/>
                  <a:gd name="T50" fmla="*/ 84 w 91"/>
                  <a:gd name="T51" fmla="*/ 39 h 80"/>
                  <a:gd name="T52" fmla="*/ 86 w 91"/>
                  <a:gd name="T53" fmla="*/ 36 h 80"/>
                  <a:gd name="T54" fmla="*/ 90 w 91"/>
                  <a:gd name="T55" fmla="*/ 32 h 80"/>
                  <a:gd name="T56" fmla="*/ 90 w 91"/>
                  <a:gd name="T57" fmla="*/ 32 h 80"/>
                  <a:gd name="T58" fmla="*/ 90 w 91"/>
                  <a:gd name="T59" fmla="*/ 32 h 80"/>
                  <a:gd name="T60" fmla="*/ 91 w 91"/>
                  <a:gd name="T61" fmla="*/ 30 h 80"/>
                  <a:gd name="T62" fmla="*/ 90 w 91"/>
                  <a:gd name="T63" fmla="*/ 27 h 80"/>
                  <a:gd name="T64" fmla="*/ 84 w 91"/>
                  <a:gd name="T65" fmla="*/ 25 h 80"/>
                  <a:gd name="T66" fmla="*/ 84 w 91"/>
                  <a:gd name="T67" fmla="*/ 25 h 80"/>
                  <a:gd name="T68" fmla="*/ 82 w 91"/>
                  <a:gd name="T69" fmla="*/ 26 h 80"/>
                  <a:gd name="T70" fmla="*/ 64 w 91"/>
                  <a:gd name="T71" fmla="*/ 19 h 80"/>
                  <a:gd name="T72" fmla="*/ 6 w 91"/>
                  <a:gd name="T73" fmla="*/ 1 h 80"/>
                  <a:gd name="T74" fmla="*/ 0 w 91"/>
                  <a:gd name="T75" fmla="*/ 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1" h="80">
                    <a:moveTo>
                      <a:pt x="0" y="5"/>
                    </a:moveTo>
                    <a:cubicBezTo>
                      <a:pt x="0" y="5"/>
                      <a:pt x="0" y="6"/>
                      <a:pt x="0" y="6"/>
                    </a:cubicBezTo>
                    <a:cubicBezTo>
                      <a:pt x="0" y="8"/>
                      <a:pt x="2" y="11"/>
                      <a:pt x="5" y="11"/>
                    </a:cubicBezTo>
                    <a:cubicBezTo>
                      <a:pt x="22" y="14"/>
                      <a:pt x="43" y="22"/>
                      <a:pt x="61" y="29"/>
                    </a:cubicBezTo>
                    <a:cubicBezTo>
                      <a:pt x="61" y="29"/>
                      <a:pt x="65" y="30"/>
                      <a:pt x="69" y="32"/>
                    </a:cubicBezTo>
                    <a:cubicBezTo>
                      <a:pt x="68" y="32"/>
                      <a:pt x="68" y="33"/>
                      <a:pt x="68" y="33"/>
                    </a:cubicBezTo>
                    <a:cubicBezTo>
                      <a:pt x="68" y="33"/>
                      <a:pt x="68" y="33"/>
                      <a:pt x="68" y="33"/>
                    </a:cubicBezTo>
                    <a:cubicBezTo>
                      <a:pt x="59" y="38"/>
                      <a:pt x="46" y="45"/>
                      <a:pt x="46" y="45"/>
                    </a:cubicBezTo>
                    <a:cubicBezTo>
                      <a:pt x="38" y="50"/>
                      <a:pt x="30" y="54"/>
                      <a:pt x="21" y="59"/>
                    </a:cubicBezTo>
                    <a:cubicBezTo>
                      <a:pt x="20" y="59"/>
                      <a:pt x="19" y="59"/>
                      <a:pt x="18" y="59"/>
                    </a:cubicBezTo>
                    <a:cubicBezTo>
                      <a:pt x="19" y="59"/>
                      <a:pt x="18" y="59"/>
                      <a:pt x="19" y="59"/>
                    </a:cubicBezTo>
                    <a:cubicBezTo>
                      <a:pt x="19" y="59"/>
                      <a:pt x="18" y="59"/>
                      <a:pt x="18" y="59"/>
                    </a:cubicBezTo>
                    <a:cubicBezTo>
                      <a:pt x="18" y="59"/>
                      <a:pt x="18" y="59"/>
                      <a:pt x="18" y="59"/>
                    </a:cubicBezTo>
                    <a:cubicBezTo>
                      <a:pt x="9" y="66"/>
                      <a:pt x="9" y="66"/>
                      <a:pt x="9" y="66"/>
                    </a:cubicBezTo>
                    <a:cubicBezTo>
                      <a:pt x="4" y="70"/>
                      <a:pt x="4" y="70"/>
                      <a:pt x="4" y="70"/>
                    </a:cubicBezTo>
                    <a:cubicBezTo>
                      <a:pt x="2" y="71"/>
                      <a:pt x="2" y="72"/>
                      <a:pt x="2" y="74"/>
                    </a:cubicBezTo>
                    <a:cubicBezTo>
                      <a:pt x="2" y="75"/>
                      <a:pt x="2" y="76"/>
                      <a:pt x="2" y="77"/>
                    </a:cubicBezTo>
                    <a:cubicBezTo>
                      <a:pt x="2" y="77"/>
                      <a:pt x="3" y="77"/>
                      <a:pt x="3" y="77"/>
                    </a:cubicBezTo>
                    <a:cubicBezTo>
                      <a:pt x="3" y="77"/>
                      <a:pt x="3" y="77"/>
                      <a:pt x="3" y="77"/>
                    </a:cubicBezTo>
                    <a:cubicBezTo>
                      <a:pt x="4" y="80"/>
                      <a:pt x="8" y="80"/>
                      <a:pt x="10" y="78"/>
                    </a:cubicBezTo>
                    <a:cubicBezTo>
                      <a:pt x="10" y="78"/>
                      <a:pt x="10" y="79"/>
                      <a:pt x="10" y="79"/>
                    </a:cubicBezTo>
                    <a:cubicBezTo>
                      <a:pt x="13" y="76"/>
                      <a:pt x="16" y="75"/>
                      <a:pt x="19" y="73"/>
                    </a:cubicBezTo>
                    <a:cubicBezTo>
                      <a:pt x="19" y="73"/>
                      <a:pt x="20" y="72"/>
                      <a:pt x="20" y="72"/>
                    </a:cubicBezTo>
                    <a:cubicBezTo>
                      <a:pt x="30" y="66"/>
                      <a:pt x="40" y="60"/>
                      <a:pt x="51" y="54"/>
                    </a:cubicBezTo>
                    <a:cubicBezTo>
                      <a:pt x="51" y="54"/>
                      <a:pt x="67" y="46"/>
                      <a:pt x="75" y="41"/>
                    </a:cubicBezTo>
                    <a:cubicBezTo>
                      <a:pt x="78" y="40"/>
                      <a:pt x="84" y="39"/>
                      <a:pt x="84" y="39"/>
                    </a:cubicBezTo>
                    <a:cubicBezTo>
                      <a:pt x="85" y="39"/>
                      <a:pt x="86" y="37"/>
                      <a:pt x="86" y="36"/>
                    </a:cubicBezTo>
                    <a:cubicBezTo>
                      <a:pt x="89" y="36"/>
                      <a:pt x="89" y="35"/>
                      <a:pt x="90" y="32"/>
                    </a:cubicBezTo>
                    <a:cubicBezTo>
                      <a:pt x="90" y="32"/>
                      <a:pt x="90" y="32"/>
                      <a:pt x="90" y="32"/>
                    </a:cubicBezTo>
                    <a:cubicBezTo>
                      <a:pt x="90" y="32"/>
                      <a:pt x="90" y="32"/>
                      <a:pt x="90" y="32"/>
                    </a:cubicBezTo>
                    <a:cubicBezTo>
                      <a:pt x="90" y="31"/>
                      <a:pt x="91" y="31"/>
                      <a:pt x="91" y="30"/>
                    </a:cubicBezTo>
                    <a:cubicBezTo>
                      <a:pt x="91" y="29"/>
                      <a:pt x="91" y="28"/>
                      <a:pt x="90" y="27"/>
                    </a:cubicBezTo>
                    <a:cubicBezTo>
                      <a:pt x="89" y="25"/>
                      <a:pt x="86" y="24"/>
                      <a:pt x="84" y="25"/>
                    </a:cubicBezTo>
                    <a:cubicBezTo>
                      <a:pt x="84" y="25"/>
                      <a:pt x="84" y="25"/>
                      <a:pt x="84" y="25"/>
                    </a:cubicBezTo>
                    <a:cubicBezTo>
                      <a:pt x="84" y="25"/>
                      <a:pt x="83" y="26"/>
                      <a:pt x="82" y="26"/>
                    </a:cubicBezTo>
                    <a:cubicBezTo>
                      <a:pt x="78" y="24"/>
                      <a:pt x="64" y="19"/>
                      <a:pt x="64" y="19"/>
                    </a:cubicBezTo>
                    <a:cubicBezTo>
                      <a:pt x="46" y="12"/>
                      <a:pt x="25" y="4"/>
                      <a:pt x="6" y="1"/>
                    </a:cubicBezTo>
                    <a:cubicBezTo>
                      <a:pt x="4" y="0"/>
                      <a:pt x="1" y="2"/>
                      <a:pt x="0" y="5"/>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02" name="Freeform 1593"/>
              <p:cNvSpPr>
                <a:spLocks noEditPoints="1"/>
              </p:cNvSpPr>
              <p:nvPr/>
            </p:nvSpPr>
            <p:spPr bwMode="auto">
              <a:xfrm>
                <a:off x="3959" y="2200"/>
                <a:ext cx="74" cy="66"/>
              </a:xfrm>
              <a:custGeom>
                <a:avLst/>
                <a:gdLst>
                  <a:gd name="T0" fmla="*/ 66 w 86"/>
                  <a:gd name="T1" fmla="*/ 2 h 77"/>
                  <a:gd name="T2" fmla="*/ 33 w 86"/>
                  <a:gd name="T3" fmla="*/ 21 h 77"/>
                  <a:gd name="T4" fmla="*/ 13 w 86"/>
                  <a:gd name="T5" fmla="*/ 30 h 77"/>
                  <a:gd name="T6" fmla="*/ 7 w 86"/>
                  <a:gd name="T7" fmla="*/ 33 h 77"/>
                  <a:gd name="T8" fmla="*/ 6 w 86"/>
                  <a:gd name="T9" fmla="*/ 33 h 77"/>
                  <a:gd name="T10" fmla="*/ 6 w 86"/>
                  <a:gd name="T11" fmla="*/ 34 h 77"/>
                  <a:gd name="T12" fmla="*/ 3 w 86"/>
                  <a:gd name="T13" fmla="*/ 38 h 77"/>
                  <a:gd name="T14" fmla="*/ 2 w 86"/>
                  <a:gd name="T15" fmla="*/ 39 h 77"/>
                  <a:gd name="T16" fmla="*/ 2 w 86"/>
                  <a:gd name="T17" fmla="*/ 39 h 77"/>
                  <a:gd name="T18" fmla="*/ 2 w 86"/>
                  <a:gd name="T19" fmla="*/ 39 h 77"/>
                  <a:gd name="T20" fmla="*/ 0 w 86"/>
                  <a:gd name="T21" fmla="*/ 42 h 77"/>
                  <a:gd name="T22" fmla="*/ 0 w 86"/>
                  <a:gd name="T23" fmla="*/ 45 h 77"/>
                  <a:gd name="T24" fmla="*/ 2 w 86"/>
                  <a:gd name="T25" fmla="*/ 47 h 77"/>
                  <a:gd name="T26" fmla="*/ 15 w 86"/>
                  <a:gd name="T27" fmla="*/ 45 h 77"/>
                  <a:gd name="T28" fmla="*/ 37 w 86"/>
                  <a:gd name="T29" fmla="*/ 57 h 77"/>
                  <a:gd name="T30" fmla="*/ 70 w 86"/>
                  <a:gd name="T31" fmla="*/ 75 h 77"/>
                  <a:gd name="T32" fmla="*/ 69 w 86"/>
                  <a:gd name="T33" fmla="*/ 74 h 77"/>
                  <a:gd name="T34" fmla="*/ 75 w 86"/>
                  <a:gd name="T35" fmla="*/ 75 h 77"/>
                  <a:gd name="T36" fmla="*/ 82 w 86"/>
                  <a:gd name="T37" fmla="*/ 77 h 77"/>
                  <a:gd name="T38" fmla="*/ 82 w 86"/>
                  <a:gd name="T39" fmla="*/ 77 h 77"/>
                  <a:gd name="T40" fmla="*/ 82 w 86"/>
                  <a:gd name="T41" fmla="*/ 77 h 77"/>
                  <a:gd name="T42" fmla="*/ 84 w 86"/>
                  <a:gd name="T43" fmla="*/ 76 h 77"/>
                  <a:gd name="T44" fmla="*/ 86 w 86"/>
                  <a:gd name="T45" fmla="*/ 72 h 77"/>
                  <a:gd name="T46" fmla="*/ 86 w 86"/>
                  <a:gd name="T47" fmla="*/ 71 h 77"/>
                  <a:gd name="T48" fmla="*/ 82 w 86"/>
                  <a:gd name="T49" fmla="*/ 66 h 77"/>
                  <a:gd name="T50" fmla="*/ 77 w 86"/>
                  <a:gd name="T51" fmla="*/ 64 h 77"/>
                  <a:gd name="T52" fmla="*/ 71 w 86"/>
                  <a:gd name="T53" fmla="*/ 62 h 77"/>
                  <a:gd name="T54" fmla="*/ 69 w 86"/>
                  <a:gd name="T55" fmla="*/ 62 h 77"/>
                  <a:gd name="T56" fmla="*/ 68 w 86"/>
                  <a:gd name="T57" fmla="*/ 62 h 77"/>
                  <a:gd name="T58" fmla="*/ 66 w 86"/>
                  <a:gd name="T59" fmla="*/ 62 h 77"/>
                  <a:gd name="T60" fmla="*/ 42 w 86"/>
                  <a:gd name="T61" fmla="*/ 49 h 77"/>
                  <a:gd name="T62" fmla="*/ 22 w 86"/>
                  <a:gd name="T63" fmla="*/ 37 h 77"/>
                  <a:gd name="T64" fmla="*/ 37 w 86"/>
                  <a:gd name="T65" fmla="*/ 31 h 77"/>
                  <a:gd name="T66" fmla="*/ 74 w 86"/>
                  <a:gd name="T67" fmla="*/ 9 h 77"/>
                  <a:gd name="T68" fmla="*/ 75 w 86"/>
                  <a:gd name="T69" fmla="*/ 6 h 77"/>
                  <a:gd name="T70" fmla="*/ 74 w 86"/>
                  <a:gd name="T71" fmla="*/ 2 h 77"/>
                  <a:gd name="T72" fmla="*/ 66 w 86"/>
                  <a:gd name="T73" fmla="*/ 2 h 77"/>
                  <a:gd name="T74" fmla="*/ 13 w 86"/>
                  <a:gd name="T75" fmla="*/ 30 h 77"/>
                  <a:gd name="T76" fmla="*/ 11 w 86"/>
                  <a:gd name="T77" fmla="*/ 31 h 77"/>
                  <a:gd name="T78" fmla="*/ 13 w 86"/>
                  <a:gd name="T79" fmla="*/ 3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6" h="77">
                    <a:moveTo>
                      <a:pt x="66" y="2"/>
                    </a:moveTo>
                    <a:cubicBezTo>
                      <a:pt x="59" y="11"/>
                      <a:pt x="46" y="16"/>
                      <a:pt x="33" y="21"/>
                    </a:cubicBezTo>
                    <a:cubicBezTo>
                      <a:pt x="33" y="21"/>
                      <a:pt x="18" y="28"/>
                      <a:pt x="13" y="30"/>
                    </a:cubicBezTo>
                    <a:cubicBezTo>
                      <a:pt x="11" y="30"/>
                      <a:pt x="9" y="31"/>
                      <a:pt x="7" y="33"/>
                    </a:cubicBezTo>
                    <a:cubicBezTo>
                      <a:pt x="7" y="33"/>
                      <a:pt x="7" y="33"/>
                      <a:pt x="6" y="33"/>
                    </a:cubicBezTo>
                    <a:cubicBezTo>
                      <a:pt x="6" y="33"/>
                      <a:pt x="6" y="34"/>
                      <a:pt x="6" y="34"/>
                    </a:cubicBezTo>
                    <a:cubicBezTo>
                      <a:pt x="5" y="35"/>
                      <a:pt x="4" y="36"/>
                      <a:pt x="3" y="38"/>
                    </a:cubicBezTo>
                    <a:cubicBezTo>
                      <a:pt x="2" y="38"/>
                      <a:pt x="2" y="39"/>
                      <a:pt x="2" y="39"/>
                    </a:cubicBezTo>
                    <a:cubicBezTo>
                      <a:pt x="2" y="39"/>
                      <a:pt x="2" y="39"/>
                      <a:pt x="2" y="39"/>
                    </a:cubicBezTo>
                    <a:cubicBezTo>
                      <a:pt x="2" y="39"/>
                      <a:pt x="2" y="39"/>
                      <a:pt x="2" y="39"/>
                    </a:cubicBezTo>
                    <a:cubicBezTo>
                      <a:pt x="1" y="40"/>
                      <a:pt x="0" y="41"/>
                      <a:pt x="0" y="42"/>
                    </a:cubicBezTo>
                    <a:cubicBezTo>
                      <a:pt x="0" y="43"/>
                      <a:pt x="0" y="44"/>
                      <a:pt x="0" y="45"/>
                    </a:cubicBezTo>
                    <a:cubicBezTo>
                      <a:pt x="1" y="46"/>
                      <a:pt x="2" y="47"/>
                      <a:pt x="2" y="47"/>
                    </a:cubicBezTo>
                    <a:cubicBezTo>
                      <a:pt x="4" y="49"/>
                      <a:pt x="7" y="50"/>
                      <a:pt x="15" y="45"/>
                    </a:cubicBezTo>
                    <a:cubicBezTo>
                      <a:pt x="22" y="49"/>
                      <a:pt x="29" y="53"/>
                      <a:pt x="37" y="57"/>
                    </a:cubicBezTo>
                    <a:cubicBezTo>
                      <a:pt x="47" y="64"/>
                      <a:pt x="58" y="71"/>
                      <a:pt x="70" y="75"/>
                    </a:cubicBezTo>
                    <a:cubicBezTo>
                      <a:pt x="69" y="74"/>
                      <a:pt x="69" y="74"/>
                      <a:pt x="69" y="74"/>
                    </a:cubicBezTo>
                    <a:cubicBezTo>
                      <a:pt x="72" y="76"/>
                      <a:pt x="74" y="76"/>
                      <a:pt x="75" y="75"/>
                    </a:cubicBezTo>
                    <a:cubicBezTo>
                      <a:pt x="77" y="76"/>
                      <a:pt x="80" y="77"/>
                      <a:pt x="82" y="77"/>
                    </a:cubicBezTo>
                    <a:cubicBezTo>
                      <a:pt x="82" y="77"/>
                      <a:pt x="82" y="77"/>
                      <a:pt x="82" y="77"/>
                    </a:cubicBezTo>
                    <a:cubicBezTo>
                      <a:pt x="82" y="77"/>
                      <a:pt x="82" y="77"/>
                      <a:pt x="82" y="77"/>
                    </a:cubicBezTo>
                    <a:cubicBezTo>
                      <a:pt x="83" y="77"/>
                      <a:pt x="84" y="76"/>
                      <a:pt x="84" y="76"/>
                    </a:cubicBezTo>
                    <a:cubicBezTo>
                      <a:pt x="86" y="75"/>
                      <a:pt x="86" y="74"/>
                      <a:pt x="86" y="72"/>
                    </a:cubicBezTo>
                    <a:cubicBezTo>
                      <a:pt x="86" y="72"/>
                      <a:pt x="86" y="71"/>
                      <a:pt x="86" y="71"/>
                    </a:cubicBezTo>
                    <a:cubicBezTo>
                      <a:pt x="86" y="69"/>
                      <a:pt x="84" y="67"/>
                      <a:pt x="82" y="66"/>
                    </a:cubicBezTo>
                    <a:cubicBezTo>
                      <a:pt x="77" y="64"/>
                      <a:pt x="77" y="64"/>
                      <a:pt x="77" y="64"/>
                    </a:cubicBezTo>
                    <a:cubicBezTo>
                      <a:pt x="71" y="62"/>
                      <a:pt x="71" y="62"/>
                      <a:pt x="71" y="62"/>
                    </a:cubicBezTo>
                    <a:cubicBezTo>
                      <a:pt x="70" y="62"/>
                      <a:pt x="70" y="62"/>
                      <a:pt x="69" y="62"/>
                    </a:cubicBezTo>
                    <a:cubicBezTo>
                      <a:pt x="69" y="62"/>
                      <a:pt x="68" y="62"/>
                      <a:pt x="68" y="62"/>
                    </a:cubicBezTo>
                    <a:cubicBezTo>
                      <a:pt x="67" y="61"/>
                      <a:pt x="67" y="62"/>
                      <a:pt x="66" y="62"/>
                    </a:cubicBezTo>
                    <a:cubicBezTo>
                      <a:pt x="58" y="58"/>
                      <a:pt x="50" y="54"/>
                      <a:pt x="42" y="49"/>
                    </a:cubicBezTo>
                    <a:cubicBezTo>
                      <a:pt x="36" y="45"/>
                      <a:pt x="29" y="41"/>
                      <a:pt x="22" y="37"/>
                    </a:cubicBezTo>
                    <a:cubicBezTo>
                      <a:pt x="29" y="34"/>
                      <a:pt x="37" y="31"/>
                      <a:pt x="37" y="31"/>
                    </a:cubicBezTo>
                    <a:cubicBezTo>
                      <a:pt x="51" y="25"/>
                      <a:pt x="65" y="20"/>
                      <a:pt x="74" y="9"/>
                    </a:cubicBezTo>
                    <a:cubicBezTo>
                      <a:pt x="75" y="8"/>
                      <a:pt x="75" y="7"/>
                      <a:pt x="75" y="6"/>
                    </a:cubicBezTo>
                    <a:cubicBezTo>
                      <a:pt x="75" y="4"/>
                      <a:pt x="75" y="3"/>
                      <a:pt x="74" y="2"/>
                    </a:cubicBezTo>
                    <a:cubicBezTo>
                      <a:pt x="71" y="0"/>
                      <a:pt x="68" y="0"/>
                      <a:pt x="66" y="2"/>
                    </a:cubicBezTo>
                    <a:close/>
                    <a:moveTo>
                      <a:pt x="13" y="30"/>
                    </a:moveTo>
                    <a:cubicBezTo>
                      <a:pt x="12" y="31"/>
                      <a:pt x="11" y="31"/>
                      <a:pt x="11" y="31"/>
                    </a:cubicBezTo>
                    <a:cubicBezTo>
                      <a:pt x="12" y="31"/>
                      <a:pt x="12" y="30"/>
                      <a:pt x="13" y="3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03" name="Freeform 1594"/>
              <p:cNvSpPr>
                <a:spLocks/>
              </p:cNvSpPr>
              <p:nvPr/>
            </p:nvSpPr>
            <p:spPr bwMode="auto">
              <a:xfrm>
                <a:off x="3420" y="2523"/>
                <a:ext cx="769" cy="59"/>
              </a:xfrm>
              <a:custGeom>
                <a:avLst/>
                <a:gdLst>
                  <a:gd name="T0" fmla="*/ 1 w 892"/>
                  <a:gd name="T1" fmla="*/ 4 h 68"/>
                  <a:gd name="T2" fmla="*/ 4 w 892"/>
                  <a:gd name="T3" fmla="*/ 11 h 68"/>
                  <a:gd name="T4" fmla="*/ 247 w 892"/>
                  <a:gd name="T5" fmla="*/ 54 h 68"/>
                  <a:gd name="T6" fmla="*/ 262 w 892"/>
                  <a:gd name="T7" fmla="*/ 55 h 68"/>
                  <a:gd name="T8" fmla="*/ 314 w 892"/>
                  <a:gd name="T9" fmla="*/ 58 h 68"/>
                  <a:gd name="T10" fmla="*/ 560 w 892"/>
                  <a:gd name="T11" fmla="*/ 65 h 68"/>
                  <a:gd name="T12" fmla="*/ 576 w 892"/>
                  <a:gd name="T13" fmla="*/ 64 h 68"/>
                  <a:gd name="T14" fmla="*/ 888 w 892"/>
                  <a:gd name="T15" fmla="*/ 24 h 68"/>
                  <a:gd name="T16" fmla="*/ 891 w 892"/>
                  <a:gd name="T17" fmla="*/ 18 h 68"/>
                  <a:gd name="T18" fmla="*/ 885 w 892"/>
                  <a:gd name="T19" fmla="*/ 15 h 68"/>
                  <a:gd name="T20" fmla="*/ 576 w 892"/>
                  <a:gd name="T21" fmla="*/ 54 h 68"/>
                  <a:gd name="T22" fmla="*/ 559 w 892"/>
                  <a:gd name="T23" fmla="*/ 55 h 68"/>
                  <a:gd name="T24" fmla="*/ 314 w 892"/>
                  <a:gd name="T25" fmla="*/ 48 h 68"/>
                  <a:gd name="T26" fmla="*/ 262 w 892"/>
                  <a:gd name="T27" fmla="*/ 45 h 68"/>
                  <a:gd name="T28" fmla="*/ 248 w 892"/>
                  <a:gd name="T29" fmla="*/ 44 h 68"/>
                  <a:gd name="T30" fmla="*/ 8 w 892"/>
                  <a:gd name="T31" fmla="*/ 1 h 68"/>
                  <a:gd name="T32" fmla="*/ 1 w 892"/>
                  <a:gd name="T33" fmla="*/ 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2" h="68">
                    <a:moveTo>
                      <a:pt x="1" y="4"/>
                    </a:moveTo>
                    <a:cubicBezTo>
                      <a:pt x="0" y="6"/>
                      <a:pt x="1" y="9"/>
                      <a:pt x="4" y="11"/>
                    </a:cubicBezTo>
                    <a:cubicBezTo>
                      <a:pt x="75" y="45"/>
                      <a:pt x="166" y="50"/>
                      <a:pt x="247" y="54"/>
                    </a:cubicBezTo>
                    <a:cubicBezTo>
                      <a:pt x="262" y="55"/>
                      <a:pt x="262" y="55"/>
                      <a:pt x="262" y="55"/>
                    </a:cubicBezTo>
                    <a:cubicBezTo>
                      <a:pt x="314" y="58"/>
                      <a:pt x="314" y="58"/>
                      <a:pt x="314" y="58"/>
                    </a:cubicBezTo>
                    <a:cubicBezTo>
                      <a:pt x="394" y="63"/>
                      <a:pt x="477" y="68"/>
                      <a:pt x="560" y="65"/>
                    </a:cubicBezTo>
                    <a:cubicBezTo>
                      <a:pt x="576" y="64"/>
                      <a:pt x="576" y="64"/>
                      <a:pt x="576" y="64"/>
                    </a:cubicBezTo>
                    <a:cubicBezTo>
                      <a:pt x="679" y="60"/>
                      <a:pt x="796" y="55"/>
                      <a:pt x="888" y="24"/>
                    </a:cubicBezTo>
                    <a:cubicBezTo>
                      <a:pt x="891" y="23"/>
                      <a:pt x="892" y="21"/>
                      <a:pt x="891" y="18"/>
                    </a:cubicBezTo>
                    <a:cubicBezTo>
                      <a:pt x="890" y="15"/>
                      <a:pt x="887" y="14"/>
                      <a:pt x="885" y="15"/>
                    </a:cubicBezTo>
                    <a:cubicBezTo>
                      <a:pt x="794" y="45"/>
                      <a:pt x="678" y="50"/>
                      <a:pt x="576" y="54"/>
                    </a:cubicBezTo>
                    <a:cubicBezTo>
                      <a:pt x="559" y="55"/>
                      <a:pt x="559" y="55"/>
                      <a:pt x="559" y="55"/>
                    </a:cubicBezTo>
                    <a:cubicBezTo>
                      <a:pt x="477" y="58"/>
                      <a:pt x="394" y="53"/>
                      <a:pt x="314" y="48"/>
                    </a:cubicBezTo>
                    <a:cubicBezTo>
                      <a:pt x="262" y="45"/>
                      <a:pt x="262" y="45"/>
                      <a:pt x="262" y="45"/>
                    </a:cubicBezTo>
                    <a:cubicBezTo>
                      <a:pt x="248" y="44"/>
                      <a:pt x="248" y="44"/>
                      <a:pt x="248" y="44"/>
                    </a:cubicBezTo>
                    <a:cubicBezTo>
                      <a:pt x="168" y="40"/>
                      <a:pt x="77" y="35"/>
                      <a:pt x="8" y="1"/>
                    </a:cubicBezTo>
                    <a:cubicBezTo>
                      <a:pt x="6" y="0"/>
                      <a:pt x="3" y="1"/>
                      <a:pt x="1" y="4"/>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04" name="Freeform 1595"/>
              <p:cNvSpPr>
                <a:spLocks/>
              </p:cNvSpPr>
              <p:nvPr/>
            </p:nvSpPr>
            <p:spPr bwMode="auto">
              <a:xfrm>
                <a:off x="3703" y="2565"/>
                <a:ext cx="160" cy="91"/>
              </a:xfrm>
              <a:custGeom>
                <a:avLst/>
                <a:gdLst>
                  <a:gd name="T0" fmla="*/ 4 w 185"/>
                  <a:gd name="T1" fmla="*/ 1 h 106"/>
                  <a:gd name="T2" fmla="*/ 1 w 185"/>
                  <a:gd name="T3" fmla="*/ 7 h 106"/>
                  <a:gd name="T4" fmla="*/ 98 w 185"/>
                  <a:gd name="T5" fmla="*/ 105 h 106"/>
                  <a:gd name="T6" fmla="*/ 103 w 185"/>
                  <a:gd name="T7" fmla="*/ 106 h 106"/>
                  <a:gd name="T8" fmla="*/ 106 w 185"/>
                  <a:gd name="T9" fmla="*/ 103 h 106"/>
                  <a:gd name="T10" fmla="*/ 152 w 185"/>
                  <a:gd name="T11" fmla="*/ 48 h 106"/>
                  <a:gd name="T12" fmla="*/ 183 w 185"/>
                  <a:gd name="T13" fmla="*/ 17 h 106"/>
                  <a:gd name="T14" fmla="*/ 183 w 185"/>
                  <a:gd name="T15" fmla="*/ 10 h 106"/>
                  <a:gd name="T16" fmla="*/ 176 w 185"/>
                  <a:gd name="T17" fmla="*/ 11 h 106"/>
                  <a:gd name="T18" fmla="*/ 145 w 185"/>
                  <a:gd name="T19" fmla="*/ 40 h 106"/>
                  <a:gd name="T20" fmla="*/ 99 w 185"/>
                  <a:gd name="T21" fmla="*/ 93 h 106"/>
                  <a:gd name="T22" fmla="*/ 10 w 185"/>
                  <a:gd name="T23" fmla="*/ 4 h 106"/>
                  <a:gd name="T24" fmla="*/ 4 w 185"/>
                  <a:gd name="T25" fmla="*/ 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5" h="106">
                    <a:moveTo>
                      <a:pt x="4" y="1"/>
                    </a:moveTo>
                    <a:cubicBezTo>
                      <a:pt x="1" y="2"/>
                      <a:pt x="0" y="5"/>
                      <a:pt x="1" y="7"/>
                    </a:cubicBezTo>
                    <a:cubicBezTo>
                      <a:pt x="13" y="44"/>
                      <a:pt x="77" y="91"/>
                      <a:pt x="98" y="105"/>
                    </a:cubicBezTo>
                    <a:cubicBezTo>
                      <a:pt x="100" y="106"/>
                      <a:pt x="101" y="106"/>
                      <a:pt x="103" y="106"/>
                    </a:cubicBezTo>
                    <a:cubicBezTo>
                      <a:pt x="104" y="105"/>
                      <a:pt x="105" y="104"/>
                      <a:pt x="106" y="103"/>
                    </a:cubicBezTo>
                    <a:cubicBezTo>
                      <a:pt x="115" y="79"/>
                      <a:pt x="133" y="64"/>
                      <a:pt x="152" y="48"/>
                    </a:cubicBezTo>
                    <a:cubicBezTo>
                      <a:pt x="163" y="39"/>
                      <a:pt x="174" y="29"/>
                      <a:pt x="183" y="17"/>
                    </a:cubicBezTo>
                    <a:cubicBezTo>
                      <a:pt x="185" y="15"/>
                      <a:pt x="185" y="12"/>
                      <a:pt x="183" y="10"/>
                    </a:cubicBezTo>
                    <a:cubicBezTo>
                      <a:pt x="181" y="8"/>
                      <a:pt x="177" y="9"/>
                      <a:pt x="176" y="11"/>
                    </a:cubicBezTo>
                    <a:cubicBezTo>
                      <a:pt x="166" y="22"/>
                      <a:pt x="156" y="31"/>
                      <a:pt x="145" y="40"/>
                    </a:cubicBezTo>
                    <a:cubicBezTo>
                      <a:pt x="128" y="55"/>
                      <a:pt x="110" y="71"/>
                      <a:pt x="99" y="93"/>
                    </a:cubicBezTo>
                    <a:cubicBezTo>
                      <a:pt x="67" y="72"/>
                      <a:pt x="19" y="31"/>
                      <a:pt x="10" y="4"/>
                    </a:cubicBezTo>
                    <a:cubicBezTo>
                      <a:pt x="9" y="1"/>
                      <a:pt x="7" y="0"/>
                      <a:pt x="4"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05" name="Freeform 1596"/>
              <p:cNvSpPr>
                <a:spLocks/>
              </p:cNvSpPr>
              <p:nvPr/>
            </p:nvSpPr>
            <p:spPr bwMode="auto">
              <a:xfrm>
                <a:off x="3490" y="2782"/>
                <a:ext cx="79" cy="88"/>
              </a:xfrm>
              <a:custGeom>
                <a:avLst/>
                <a:gdLst>
                  <a:gd name="T0" fmla="*/ 0 w 92"/>
                  <a:gd name="T1" fmla="*/ 40 h 102"/>
                  <a:gd name="T2" fmla="*/ 47 w 92"/>
                  <a:gd name="T3" fmla="*/ 0 h 102"/>
                  <a:gd name="T4" fmla="*/ 22 w 92"/>
                  <a:gd name="T5" fmla="*/ 37 h 102"/>
                  <a:gd name="T6" fmla="*/ 64 w 92"/>
                  <a:gd name="T7" fmla="*/ 14 h 102"/>
                  <a:gd name="T8" fmla="*/ 41 w 92"/>
                  <a:gd name="T9" fmla="*/ 46 h 102"/>
                  <a:gd name="T10" fmla="*/ 75 w 92"/>
                  <a:gd name="T11" fmla="*/ 31 h 102"/>
                  <a:gd name="T12" fmla="*/ 52 w 92"/>
                  <a:gd name="T13" fmla="*/ 61 h 102"/>
                  <a:gd name="T14" fmla="*/ 92 w 92"/>
                  <a:gd name="T15" fmla="*/ 48 h 102"/>
                  <a:gd name="T16" fmla="*/ 44 w 92"/>
                  <a:gd name="T17" fmla="*/ 10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102">
                    <a:moveTo>
                      <a:pt x="0" y="40"/>
                    </a:moveTo>
                    <a:cubicBezTo>
                      <a:pt x="10" y="24"/>
                      <a:pt x="25" y="2"/>
                      <a:pt x="47" y="0"/>
                    </a:cubicBezTo>
                    <a:cubicBezTo>
                      <a:pt x="49" y="17"/>
                      <a:pt x="33" y="25"/>
                      <a:pt x="22" y="37"/>
                    </a:cubicBezTo>
                    <a:cubicBezTo>
                      <a:pt x="33" y="24"/>
                      <a:pt x="46" y="10"/>
                      <a:pt x="64" y="14"/>
                    </a:cubicBezTo>
                    <a:cubicBezTo>
                      <a:pt x="60" y="25"/>
                      <a:pt x="50" y="36"/>
                      <a:pt x="41" y="46"/>
                    </a:cubicBezTo>
                    <a:cubicBezTo>
                      <a:pt x="50" y="36"/>
                      <a:pt x="62" y="30"/>
                      <a:pt x="75" y="31"/>
                    </a:cubicBezTo>
                    <a:cubicBezTo>
                      <a:pt x="75" y="45"/>
                      <a:pt x="65" y="54"/>
                      <a:pt x="52" y="61"/>
                    </a:cubicBezTo>
                    <a:cubicBezTo>
                      <a:pt x="64" y="52"/>
                      <a:pt x="77" y="46"/>
                      <a:pt x="92" y="48"/>
                    </a:cubicBezTo>
                    <a:cubicBezTo>
                      <a:pt x="87" y="71"/>
                      <a:pt x="58" y="87"/>
                      <a:pt x="44" y="102"/>
                    </a:cubicBezTo>
                  </a:path>
                </a:pathLst>
              </a:custGeom>
              <a:solidFill>
                <a:srgbClr val="EB95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06" name="Freeform 1597"/>
              <p:cNvSpPr>
                <a:spLocks/>
              </p:cNvSpPr>
              <p:nvPr/>
            </p:nvSpPr>
            <p:spPr bwMode="auto">
              <a:xfrm>
                <a:off x="3485" y="2778"/>
                <a:ext cx="89" cy="96"/>
              </a:xfrm>
              <a:custGeom>
                <a:avLst/>
                <a:gdLst>
                  <a:gd name="T0" fmla="*/ 53 w 103"/>
                  <a:gd name="T1" fmla="*/ 0 h 112"/>
                  <a:gd name="T2" fmla="*/ 2 w 103"/>
                  <a:gd name="T3" fmla="*/ 42 h 112"/>
                  <a:gd name="T4" fmla="*/ 3 w 103"/>
                  <a:gd name="T5" fmla="*/ 50 h 112"/>
                  <a:gd name="T6" fmla="*/ 10 w 103"/>
                  <a:gd name="T7" fmla="*/ 48 h 112"/>
                  <a:gd name="T8" fmla="*/ 46 w 103"/>
                  <a:gd name="T9" fmla="*/ 12 h 112"/>
                  <a:gd name="T10" fmla="*/ 42 w 103"/>
                  <a:gd name="T11" fmla="*/ 21 h 112"/>
                  <a:gd name="T12" fmla="*/ 24 w 103"/>
                  <a:gd name="T13" fmla="*/ 39 h 112"/>
                  <a:gd name="T14" fmla="*/ 24 w 103"/>
                  <a:gd name="T15" fmla="*/ 39 h 112"/>
                  <a:gd name="T16" fmla="*/ 24 w 103"/>
                  <a:gd name="T17" fmla="*/ 39 h 112"/>
                  <a:gd name="T18" fmla="*/ 24 w 103"/>
                  <a:gd name="T19" fmla="*/ 39 h 112"/>
                  <a:gd name="T20" fmla="*/ 23 w 103"/>
                  <a:gd name="T21" fmla="*/ 42 h 112"/>
                  <a:gd name="T22" fmla="*/ 24 w 103"/>
                  <a:gd name="T23" fmla="*/ 46 h 112"/>
                  <a:gd name="T24" fmla="*/ 32 w 103"/>
                  <a:gd name="T25" fmla="*/ 46 h 112"/>
                  <a:gd name="T26" fmla="*/ 40 w 103"/>
                  <a:gd name="T27" fmla="*/ 37 h 112"/>
                  <a:gd name="T28" fmla="*/ 49 w 103"/>
                  <a:gd name="T29" fmla="*/ 29 h 112"/>
                  <a:gd name="T30" fmla="*/ 61 w 103"/>
                  <a:gd name="T31" fmla="*/ 24 h 112"/>
                  <a:gd name="T32" fmla="*/ 44 w 103"/>
                  <a:gd name="T33" fmla="*/ 46 h 112"/>
                  <a:gd name="T34" fmla="*/ 43 w 103"/>
                  <a:gd name="T35" fmla="*/ 47 h 112"/>
                  <a:gd name="T36" fmla="*/ 41 w 103"/>
                  <a:gd name="T37" fmla="*/ 51 h 112"/>
                  <a:gd name="T38" fmla="*/ 43 w 103"/>
                  <a:gd name="T39" fmla="*/ 54 h 112"/>
                  <a:gd name="T40" fmla="*/ 50 w 103"/>
                  <a:gd name="T41" fmla="*/ 54 h 112"/>
                  <a:gd name="T42" fmla="*/ 74 w 103"/>
                  <a:gd name="T43" fmla="*/ 41 h 112"/>
                  <a:gd name="T44" fmla="*/ 56 w 103"/>
                  <a:gd name="T45" fmla="*/ 62 h 112"/>
                  <a:gd name="T46" fmla="*/ 56 w 103"/>
                  <a:gd name="T47" fmla="*/ 62 h 112"/>
                  <a:gd name="T48" fmla="*/ 55 w 103"/>
                  <a:gd name="T49" fmla="*/ 62 h 112"/>
                  <a:gd name="T50" fmla="*/ 53 w 103"/>
                  <a:gd name="T51" fmla="*/ 66 h 112"/>
                  <a:gd name="T52" fmla="*/ 54 w 103"/>
                  <a:gd name="T53" fmla="*/ 69 h 112"/>
                  <a:gd name="T54" fmla="*/ 61 w 103"/>
                  <a:gd name="T55" fmla="*/ 71 h 112"/>
                  <a:gd name="T56" fmla="*/ 62 w 103"/>
                  <a:gd name="T57" fmla="*/ 70 h 112"/>
                  <a:gd name="T58" fmla="*/ 62 w 103"/>
                  <a:gd name="T59" fmla="*/ 70 h 112"/>
                  <a:gd name="T60" fmla="*/ 62 w 103"/>
                  <a:gd name="T61" fmla="*/ 70 h 112"/>
                  <a:gd name="T62" fmla="*/ 68 w 103"/>
                  <a:gd name="T63" fmla="*/ 65 h 112"/>
                  <a:gd name="T64" fmla="*/ 90 w 103"/>
                  <a:gd name="T65" fmla="*/ 58 h 112"/>
                  <a:gd name="T66" fmla="*/ 61 w 103"/>
                  <a:gd name="T67" fmla="*/ 90 h 112"/>
                  <a:gd name="T68" fmla="*/ 47 w 103"/>
                  <a:gd name="T69" fmla="*/ 103 h 112"/>
                  <a:gd name="T70" fmla="*/ 45 w 103"/>
                  <a:gd name="T71" fmla="*/ 107 h 112"/>
                  <a:gd name="T72" fmla="*/ 46 w 103"/>
                  <a:gd name="T73" fmla="*/ 110 h 112"/>
                  <a:gd name="T74" fmla="*/ 54 w 103"/>
                  <a:gd name="T75" fmla="*/ 110 h 112"/>
                  <a:gd name="T76" fmla="*/ 68 w 103"/>
                  <a:gd name="T77" fmla="*/ 98 h 112"/>
                  <a:gd name="T78" fmla="*/ 103 w 103"/>
                  <a:gd name="T79" fmla="*/ 54 h 112"/>
                  <a:gd name="T80" fmla="*/ 102 w 103"/>
                  <a:gd name="T81" fmla="*/ 50 h 112"/>
                  <a:gd name="T82" fmla="*/ 98 w 103"/>
                  <a:gd name="T83" fmla="*/ 48 h 112"/>
                  <a:gd name="T84" fmla="*/ 82 w 103"/>
                  <a:gd name="T85" fmla="*/ 50 h 112"/>
                  <a:gd name="T86" fmla="*/ 86 w 103"/>
                  <a:gd name="T87" fmla="*/ 36 h 112"/>
                  <a:gd name="T88" fmla="*/ 86 w 103"/>
                  <a:gd name="T89" fmla="*/ 36 h 112"/>
                  <a:gd name="T90" fmla="*/ 81 w 103"/>
                  <a:gd name="T91" fmla="*/ 30 h 112"/>
                  <a:gd name="T92" fmla="*/ 68 w 103"/>
                  <a:gd name="T93" fmla="*/ 33 h 112"/>
                  <a:gd name="T94" fmla="*/ 75 w 103"/>
                  <a:gd name="T95" fmla="*/ 20 h 112"/>
                  <a:gd name="T96" fmla="*/ 76 w 103"/>
                  <a:gd name="T97" fmla="*/ 19 h 112"/>
                  <a:gd name="T98" fmla="*/ 75 w 103"/>
                  <a:gd name="T99" fmla="*/ 16 h 112"/>
                  <a:gd name="T100" fmla="*/ 71 w 103"/>
                  <a:gd name="T101" fmla="*/ 14 h 112"/>
                  <a:gd name="T102" fmla="*/ 57 w 103"/>
                  <a:gd name="T103" fmla="*/ 14 h 112"/>
                  <a:gd name="T104" fmla="*/ 58 w 103"/>
                  <a:gd name="T105" fmla="*/ 7 h 112"/>
                  <a:gd name="T106" fmla="*/ 58 w 103"/>
                  <a:gd name="T107" fmla="*/ 4 h 112"/>
                  <a:gd name="T108" fmla="*/ 56 w 103"/>
                  <a:gd name="T109" fmla="*/ 1 h 112"/>
                  <a:gd name="T110" fmla="*/ 53 w 103"/>
                  <a:gd name="T111"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12">
                    <a:moveTo>
                      <a:pt x="53" y="0"/>
                    </a:moveTo>
                    <a:cubicBezTo>
                      <a:pt x="27" y="3"/>
                      <a:pt x="12" y="27"/>
                      <a:pt x="2" y="42"/>
                    </a:cubicBezTo>
                    <a:cubicBezTo>
                      <a:pt x="0" y="45"/>
                      <a:pt x="1" y="48"/>
                      <a:pt x="3" y="50"/>
                    </a:cubicBezTo>
                    <a:cubicBezTo>
                      <a:pt x="6" y="51"/>
                      <a:pt x="9" y="50"/>
                      <a:pt x="10" y="48"/>
                    </a:cubicBezTo>
                    <a:cubicBezTo>
                      <a:pt x="18" y="36"/>
                      <a:pt x="30" y="18"/>
                      <a:pt x="46" y="12"/>
                    </a:cubicBezTo>
                    <a:cubicBezTo>
                      <a:pt x="46" y="15"/>
                      <a:pt x="44" y="18"/>
                      <a:pt x="42" y="21"/>
                    </a:cubicBezTo>
                    <a:cubicBezTo>
                      <a:pt x="35" y="26"/>
                      <a:pt x="29" y="32"/>
                      <a:pt x="24" y="39"/>
                    </a:cubicBezTo>
                    <a:cubicBezTo>
                      <a:pt x="24" y="39"/>
                      <a:pt x="24" y="39"/>
                      <a:pt x="24" y="39"/>
                    </a:cubicBezTo>
                    <a:cubicBezTo>
                      <a:pt x="24" y="39"/>
                      <a:pt x="24" y="39"/>
                      <a:pt x="24" y="39"/>
                    </a:cubicBezTo>
                    <a:cubicBezTo>
                      <a:pt x="24" y="39"/>
                      <a:pt x="24" y="39"/>
                      <a:pt x="24" y="39"/>
                    </a:cubicBezTo>
                    <a:cubicBezTo>
                      <a:pt x="23" y="40"/>
                      <a:pt x="23" y="41"/>
                      <a:pt x="23" y="42"/>
                    </a:cubicBezTo>
                    <a:cubicBezTo>
                      <a:pt x="23" y="43"/>
                      <a:pt x="23" y="45"/>
                      <a:pt x="24" y="46"/>
                    </a:cubicBezTo>
                    <a:cubicBezTo>
                      <a:pt x="26" y="48"/>
                      <a:pt x="30" y="48"/>
                      <a:pt x="32" y="46"/>
                    </a:cubicBezTo>
                    <a:cubicBezTo>
                      <a:pt x="40" y="37"/>
                      <a:pt x="40" y="37"/>
                      <a:pt x="40" y="37"/>
                    </a:cubicBezTo>
                    <a:cubicBezTo>
                      <a:pt x="43" y="35"/>
                      <a:pt x="46" y="32"/>
                      <a:pt x="49" y="29"/>
                    </a:cubicBezTo>
                    <a:cubicBezTo>
                      <a:pt x="53" y="26"/>
                      <a:pt x="57" y="25"/>
                      <a:pt x="61" y="24"/>
                    </a:cubicBezTo>
                    <a:cubicBezTo>
                      <a:pt x="57" y="31"/>
                      <a:pt x="51" y="39"/>
                      <a:pt x="44" y="46"/>
                    </a:cubicBezTo>
                    <a:cubicBezTo>
                      <a:pt x="43" y="47"/>
                      <a:pt x="43" y="47"/>
                      <a:pt x="43" y="47"/>
                    </a:cubicBezTo>
                    <a:cubicBezTo>
                      <a:pt x="42" y="48"/>
                      <a:pt x="41" y="49"/>
                      <a:pt x="41" y="51"/>
                    </a:cubicBezTo>
                    <a:cubicBezTo>
                      <a:pt x="41" y="52"/>
                      <a:pt x="42" y="53"/>
                      <a:pt x="43" y="54"/>
                    </a:cubicBezTo>
                    <a:cubicBezTo>
                      <a:pt x="45" y="56"/>
                      <a:pt x="48" y="56"/>
                      <a:pt x="50" y="54"/>
                    </a:cubicBezTo>
                    <a:cubicBezTo>
                      <a:pt x="55" y="49"/>
                      <a:pt x="64" y="43"/>
                      <a:pt x="74" y="41"/>
                    </a:cubicBezTo>
                    <a:cubicBezTo>
                      <a:pt x="73" y="49"/>
                      <a:pt x="67" y="55"/>
                      <a:pt x="56" y="62"/>
                    </a:cubicBezTo>
                    <a:cubicBezTo>
                      <a:pt x="56" y="62"/>
                      <a:pt x="56" y="62"/>
                      <a:pt x="56" y="62"/>
                    </a:cubicBezTo>
                    <a:cubicBezTo>
                      <a:pt x="56" y="62"/>
                      <a:pt x="55" y="62"/>
                      <a:pt x="55" y="62"/>
                    </a:cubicBezTo>
                    <a:cubicBezTo>
                      <a:pt x="54" y="63"/>
                      <a:pt x="53" y="65"/>
                      <a:pt x="53" y="66"/>
                    </a:cubicBezTo>
                    <a:cubicBezTo>
                      <a:pt x="53" y="67"/>
                      <a:pt x="54" y="68"/>
                      <a:pt x="54" y="69"/>
                    </a:cubicBezTo>
                    <a:cubicBezTo>
                      <a:pt x="56" y="71"/>
                      <a:pt x="59" y="72"/>
                      <a:pt x="61" y="71"/>
                    </a:cubicBezTo>
                    <a:cubicBezTo>
                      <a:pt x="61" y="70"/>
                      <a:pt x="61" y="70"/>
                      <a:pt x="62" y="70"/>
                    </a:cubicBezTo>
                    <a:cubicBezTo>
                      <a:pt x="62" y="70"/>
                      <a:pt x="62" y="70"/>
                      <a:pt x="62" y="70"/>
                    </a:cubicBezTo>
                    <a:cubicBezTo>
                      <a:pt x="62" y="70"/>
                      <a:pt x="62" y="70"/>
                      <a:pt x="62" y="70"/>
                    </a:cubicBezTo>
                    <a:cubicBezTo>
                      <a:pt x="64" y="68"/>
                      <a:pt x="66" y="67"/>
                      <a:pt x="68" y="65"/>
                    </a:cubicBezTo>
                    <a:cubicBezTo>
                      <a:pt x="74" y="62"/>
                      <a:pt x="82" y="59"/>
                      <a:pt x="90" y="58"/>
                    </a:cubicBezTo>
                    <a:cubicBezTo>
                      <a:pt x="85" y="70"/>
                      <a:pt x="73" y="81"/>
                      <a:pt x="61" y="90"/>
                    </a:cubicBezTo>
                    <a:cubicBezTo>
                      <a:pt x="47" y="103"/>
                      <a:pt x="47" y="103"/>
                      <a:pt x="47" y="103"/>
                    </a:cubicBezTo>
                    <a:cubicBezTo>
                      <a:pt x="46" y="104"/>
                      <a:pt x="45" y="105"/>
                      <a:pt x="45" y="107"/>
                    </a:cubicBezTo>
                    <a:cubicBezTo>
                      <a:pt x="45" y="108"/>
                      <a:pt x="46" y="109"/>
                      <a:pt x="46" y="110"/>
                    </a:cubicBezTo>
                    <a:cubicBezTo>
                      <a:pt x="48" y="112"/>
                      <a:pt x="52" y="112"/>
                      <a:pt x="54" y="110"/>
                    </a:cubicBezTo>
                    <a:cubicBezTo>
                      <a:pt x="68" y="98"/>
                      <a:pt x="68" y="98"/>
                      <a:pt x="68" y="98"/>
                    </a:cubicBezTo>
                    <a:cubicBezTo>
                      <a:pt x="82" y="86"/>
                      <a:pt x="99" y="73"/>
                      <a:pt x="103" y="54"/>
                    </a:cubicBezTo>
                    <a:cubicBezTo>
                      <a:pt x="103" y="52"/>
                      <a:pt x="103" y="51"/>
                      <a:pt x="102" y="50"/>
                    </a:cubicBezTo>
                    <a:cubicBezTo>
                      <a:pt x="101" y="48"/>
                      <a:pt x="100" y="48"/>
                      <a:pt x="98" y="48"/>
                    </a:cubicBezTo>
                    <a:cubicBezTo>
                      <a:pt x="93" y="47"/>
                      <a:pt x="87" y="48"/>
                      <a:pt x="82" y="50"/>
                    </a:cubicBezTo>
                    <a:cubicBezTo>
                      <a:pt x="84" y="45"/>
                      <a:pt x="86" y="41"/>
                      <a:pt x="86" y="36"/>
                    </a:cubicBezTo>
                    <a:cubicBezTo>
                      <a:pt x="86" y="36"/>
                      <a:pt x="86" y="36"/>
                      <a:pt x="86" y="36"/>
                    </a:cubicBezTo>
                    <a:cubicBezTo>
                      <a:pt x="86" y="33"/>
                      <a:pt x="83" y="31"/>
                      <a:pt x="81" y="30"/>
                    </a:cubicBezTo>
                    <a:cubicBezTo>
                      <a:pt x="76" y="30"/>
                      <a:pt x="72" y="32"/>
                      <a:pt x="68" y="33"/>
                    </a:cubicBezTo>
                    <a:cubicBezTo>
                      <a:pt x="71" y="29"/>
                      <a:pt x="74" y="25"/>
                      <a:pt x="75" y="20"/>
                    </a:cubicBezTo>
                    <a:cubicBezTo>
                      <a:pt x="75" y="20"/>
                      <a:pt x="76" y="19"/>
                      <a:pt x="76" y="19"/>
                    </a:cubicBezTo>
                    <a:cubicBezTo>
                      <a:pt x="76" y="18"/>
                      <a:pt x="75" y="17"/>
                      <a:pt x="75" y="16"/>
                    </a:cubicBezTo>
                    <a:cubicBezTo>
                      <a:pt x="74" y="15"/>
                      <a:pt x="73" y="14"/>
                      <a:pt x="71" y="14"/>
                    </a:cubicBezTo>
                    <a:cubicBezTo>
                      <a:pt x="66" y="13"/>
                      <a:pt x="62" y="13"/>
                      <a:pt x="57" y="14"/>
                    </a:cubicBezTo>
                    <a:cubicBezTo>
                      <a:pt x="58" y="12"/>
                      <a:pt x="58" y="10"/>
                      <a:pt x="58" y="7"/>
                    </a:cubicBezTo>
                    <a:cubicBezTo>
                      <a:pt x="58" y="6"/>
                      <a:pt x="58" y="5"/>
                      <a:pt x="58" y="4"/>
                    </a:cubicBezTo>
                    <a:cubicBezTo>
                      <a:pt x="58" y="3"/>
                      <a:pt x="58" y="2"/>
                      <a:pt x="56" y="1"/>
                    </a:cubicBezTo>
                    <a:cubicBezTo>
                      <a:pt x="55" y="0"/>
                      <a:pt x="54" y="0"/>
                      <a:pt x="53"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07" name="Freeform 1598"/>
              <p:cNvSpPr>
                <a:spLocks/>
              </p:cNvSpPr>
              <p:nvPr/>
            </p:nvSpPr>
            <p:spPr bwMode="auto">
              <a:xfrm>
                <a:off x="4028" y="2797"/>
                <a:ext cx="68" cy="94"/>
              </a:xfrm>
              <a:custGeom>
                <a:avLst/>
                <a:gdLst>
                  <a:gd name="T0" fmla="*/ 79 w 79"/>
                  <a:gd name="T1" fmla="*/ 57 h 109"/>
                  <a:gd name="T2" fmla="*/ 42 w 79"/>
                  <a:gd name="T3" fmla="*/ 0 h 109"/>
                  <a:gd name="T4" fmla="*/ 57 w 79"/>
                  <a:gd name="T5" fmla="*/ 43 h 109"/>
                  <a:gd name="T6" fmla="*/ 25 w 79"/>
                  <a:gd name="T7" fmla="*/ 10 h 109"/>
                  <a:gd name="T8" fmla="*/ 45 w 79"/>
                  <a:gd name="T9" fmla="*/ 60 h 109"/>
                  <a:gd name="T10" fmla="*/ 15 w 79"/>
                  <a:gd name="T11" fmla="*/ 27 h 109"/>
                  <a:gd name="T12" fmla="*/ 33 w 79"/>
                  <a:gd name="T13" fmla="*/ 68 h 109"/>
                  <a:gd name="T14" fmla="*/ 7 w 79"/>
                  <a:gd name="T15" fmla="*/ 41 h 109"/>
                  <a:gd name="T16" fmla="*/ 38 w 79"/>
                  <a:gd name="T17"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109">
                    <a:moveTo>
                      <a:pt x="79" y="57"/>
                    </a:moveTo>
                    <a:cubicBezTo>
                      <a:pt x="77" y="37"/>
                      <a:pt x="65" y="1"/>
                      <a:pt x="42" y="0"/>
                    </a:cubicBezTo>
                    <a:cubicBezTo>
                      <a:pt x="43" y="16"/>
                      <a:pt x="51" y="27"/>
                      <a:pt x="57" y="43"/>
                    </a:cubicBezTo>
                    <a:cubicBezTo>
                      <a:pt x="46" y="30"/>
                      <a:pt x="42" y="14"/>
                      <a:pt x="25" y="10"/>
                    </a:cubicBezTo>
                    <a:cubicBezTo>
                      <a:pt x="25" y="29"/>
                      <a:pt x="39" y="42"/>
                      <a:pt x="45" y="60"/>
                    </a:cubicBezTo>
                    <a:cubicBezTo>
                      <a:pt x="35" y="48"/>
                      <a:pt x="31" y="28"/>
                      <a:pt x="15" y="27"/>
                    </a:cubicBezTo>
                    <a:cubicBezTo>
                      <a:pt x="15" y="42"/>
                      <a:pt x="24" y="56"/>
                      <a:pt x="33" y="68"/>
                    </a:cubicBezTo>
                    <a:cubicBezTo>
                      <a:pt x="25" y="58"/>
                      <a:pt x="17" y="48"/>
                      <a:pt x="7" y="41"/>
                    </a:cubicBezTo>
                    <a:cubicBezTo>
                      <a:pt x="0" y="62"/>
                      <a:pt x="45" y="99"/>
                      <a:pt x="38" y="109"/>
                    </a:cubicBezTo>
                  </a:path>
                </a:pathLst>
              </a:custGeom>
              <a:solidFill>
                <a:srgbClr val="EB95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08" name="Freeform 1599"/>
              <p:cNvSpPr>
                <a:spLocks/>
              </p:cNvSpPr>
              <p:nvPr/>
            </p:nvSpPr>
            <p:spPr bwMode="auto">
              <a:xfrm>
                <a:off x="4025" y="2792"/>
                <a:ext cx="75" cy="103"/>
              </a:xfrm>
              <a:custGeom>
                <a:avLst/>
                <a:gdLst>
                  <a:gd name="T0" fmla="*/ 41 w 87"/>
                  <a:gd name="T1" fmla="*/ 1 h 119"/>
                  <a:gd name="T2" fmla="*/ 40 w 87"/>
                  <a:gd name="T3" fmla="*/ 5 h 119"/>
                  <a:gd name="T4" fmla="*/ 40 w 87"/>
                  <a:gd name="T5" fmla="*/ 5 h 119"/>
                  <a:gd name="T6" fmla="*/ 42 w 87"/>
                  <a:gd name="T7" fmla="*/ 17 h 119"/>
                  <a:gd name="T8" fmla="*/ 29 w 87"/>
                  <a:gd name="T9" fmla="*/ 10 h 119"/>
                  <a:gd name="T10" fmla="*/ 25 w 87"/>
                  <a:gd name="T11" fmla="*/ 11 h 119"/>
                  <a:gd name="T12" fmla="*/ 23 w 87"/>
                  <a:gd name="T13" fmla="*/ 15 h 119"/>
                  <a:gd name="T14" fmla="*/ 23 w 87"/>
                  <a:gd name="T15" fmla="*/ 16 h 119"/>
                  <a:gd name="T16" fmla="*/ 26 w 87"/>
                  <a:gd name="T17" fmla="*/ 29 h 119"/>
                  <a:gd name="T18" fmla="*/ 18 w 87"/>
                  <a:gd name="T19" fmla="*/ 27 h 119"/>
                  <a:gd name="T20" fmla="*/ 14 w 87"/>
                  <a:gd name="T21" fmla="*/ 29 h 119"/>
                  <a:gd name="T22" fmla="*/ 12 w 87"/>
                  <a:gd name="T23" fmla="*/ 32 h 119"/>
                  <a:gd name="T24" fmla="*/ 12 w 87"/>
                  <a:gd name="T25" fmla="*/ 33 h 119"/>
                  <a:gd name="T26" fmla="*/ 14 w 87"/>
                  <a:gd name="T27" fmla="*/ 42 h 119"/>
                  <a:gd name="T28" fmla="*/ 13 w 87"/>
                  <a:gd name="T29" fmla="*/ 41 h 119"/>
                  <a:gd name="T30" fmla="*/ 9 w 87"/>
                  <a:gd name="T31" fmla="*/ 41 h 119"/>
                  <a:gd name="T32" fmla="*/ 5 w 87"/>
                  <a:gd name="T33" fmla="*/ 44 h 119"/>
                  <a:gd name="T34" fmla="*/ 25 w 87"/>
                  <a:gd name="T35" fmla="*/ 91 h 119"/>
                  <a:gd name="T36" fmla="*/ 37 w 87"/>
                  <a:gd name="T37" fmla="*/ 111 h 119"/>
                  <a:gd name="T38" fmla="*/ 37 w 87"/>
                  <a:gd name="T39" fmla="*/ 111 h 119"/>
                  <a:gd name="T40" fmla="*/ 39 w 87"/>
                  <a:gd name="T41" fmla="*/ 118 h 119"/>
                  <a:gd name="T42" fmla="*/ 45 w 87"/>
                  <a:gd name="T43" fmla="*/ 116 h 119"/>
                  <a:gd name="T44" fmla="*/ 47 w 87"/>
                  <a:gd name="T45" fmla="*/ 111 h 119"/>
                  <a:gd name="T46" fmla="*/ 33 w 87"/>
                  <a:gd name="T47" fmla="*/ 85 h 119"/>
                  <a:gd name="T48" fmla="*/ 16 w 87"/>
                  <a:gd name="T49" fmla="*/ 58 h 119"/>
                  <a:gd name="T50" fmla="*/ 28 w 87"/>
                  <a:gd name="T51" fmla="*/ 71 h 119"/>
                  <a:gd name="T52" fmla="*/ 32 w 87"/>
                  <a:gd name="T53" fmla="*/ 76 h 119"/>
                  <a:gd name="T54" fmla="*/ 39 w 87"/>
                  <a:gd name="T55" fmla="*/ 77 h 119"/>
                  <a:gd name="T56" fmla="*/ 41 w 87"/>
                  <a:gd name="T57" fmla="*/ 73 h 119"/>
                  <a:gd name="T58" fmla="*/ 40 w 87"/>
                  <a:gd name="T59" fmla="*/ 70 h 119"/>
                  <a:gd name="T60" fmla="*/ 24 w 87"/>
                  <a:gd name="T61" fmla="*/ 40 h 119"/>
                  <a:gd name="T62" fmla="*/ 36 w 87"/>
                  <a:gd name="T63" fmla="*/ 55 h 119"/>
                  <a:gd name="T64" fmla="*/ 44 w 87"/>
                  <a:gd name="T65" fmla="*/ 68 h 119"/>
                  <a:gd name="T66" fmla="*/ 51 w 87"/>
                  <a:gd name="T67" fmla="*/ 70 h 119"/>
                  <a:gd name="T68" fmla="*/ 53 w 87"/>
                  <a:gd name="T69" fmla="*/ 65 h 119"/>
                  <a:gd name="T70" fmla="*/ 53 w 87"/>
                  <a:gd name="T71" fmla="*/ 63 h 119"/>
                  <a:gd name="T72" fmla="*/ 44 w 87"/>
                  <a:gd name="T73" fmla="*/ 45 h 119"/>
                  <a:gd name="T74" fmla="*/ 35 w 87"/>
                  <a:gd name="T75" fmla="*/ 24 h 119"/>
                  <a:gd name="T76" fmla="*/ 48 w 87"/>
                  <a:gd name="T77" fmla="*/ 39 h 119"/>
                  <a:gd name="T78" fmla="*/ 56 w 87"/>
                  <a:gd name="T79" fmla="*/ 51 h 119"/>
                  <a:gd name="T80" fmla="*/ 63 w 87"/>
                  <a:gd name="T81" fmla="*/ 52 h 119"/>
                  <a:gd name="T82" fmla="*/ 65 w 87"/>
                  <a:gd name="T83" fmla="*/ 48 h 119"/>
                  <a:gd name="T84" fmla="*/ 65 w 87"/>
                  <a:gd name="T85" fmla="*/ 46 h 119"/>
                  <a:gd name="T86" fmla="*/ 59 w 87"/>
                  <a:gd name="T87" fmla="*/ 32 h 119"/>
                  <a:gd name="T88" fmla="*/ 51 w 87"/>
                  <a:gd name="T89" fmla="*/ 12 h 119"/>
                  <a:gd name="T90" fmla="*/ 77 w 87"/>
                  <a:gd name="T91" fmla="*/ 63 h 119"/>
                  <a:gd name="T92" fmla="*/ 82 w 87"/>
                  <a:gd name="T93" fmla="*/ 68 h 119"/>
                  <a:gd name="T94" fmla="*/ 87 w 87"/>
                  <a:gd name="T95" fmla="*/ 62 h 119"/>
                  <a:gd name="T96" fmla="*/ 45 w 87"/>
                  <a:gd name="T97" fmla="*/ 0 h 119"/>
                  <a:gd name="T98" fmla="*/ 41 w 87"/>
                  <a:gd name="T99" fmla="*/ 1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7" h="119">
                    <a:moveTo>
                      <a:pt x="41" y="1"/>
                    </a:moveTo>
                    <a:cubicBezTo>
                      <a:pt x="40" y="2"/>
                      <a:pt x="40" y="4"/>
                      <a:pt x="40" y="5"/>
                    </a:cubicBezTo>
                    <a:cubicBezTo>
                      <a:pt x="40" y="5"/>
                      <a:pt x="40" y="5"/>
                      <a:pt x="40" y="5"/>
                    </a:cubicBezTo>
                    <a:cubicBezTo>
                      <a:pt x="40" y="9"/>
                      <a:pt x="41" y="13"/>
                      <a:pt x="42" y="17"/>
                    </a:cubicBezTo>
                    <a:cubicBezTo>
                      <a:pt x="38" y="14"/>
                      <a:pt x="34" y="11"/>
                      <a:pt x="29" y="10"/>
                    </a:cubicBezTo>
                    <a:cubicBezTo>
                      <a:pt x="28" y="10"/>
                      <a:pt x="26" y="10"/>
                      <a:pt x="25" y="11"/>
                    </a:cubicBezTo>
                    <a:cubicBezTo>
                      <a:pt x="24" y="12"/>
                      <a:pt x="23" y="13"/>
                      <a:pt x="23" y="15"/>
                    </a:cubicBezTo>
                    <a:cubicBezTo>
                      <a:pt x="23" y="15"/>
                      <a:pt x="23" y="16"/>
                      <a:pt x="23" y="16"/>
                    </a:cubicBezTo>
                    <a:cubicBezTo>
                      <a:pt x="23" y="21"/>
                      <a:pt x="24" y="25"/>
                      <a:pt x="26" y="29"/>
                    </a:cubicBezTo>
                    <a:cubicBezTo>
                      <a:pt x="23" y="28"/>
                      <a:pt x="21" y="27"/>
                      <a:pt x="18" y="27"/>
                    </a:cubicBezTo>
                    <a:cubicBezTo>
                      <a:pt x="16" y="27"/>
                      <a:pt x="15" y="28"/>
                      <a:pt x="14" y="29"/>
                    </a:cubicBezTo>
                    <a:cubicBezTo>
                      <a:pt x="13" y="30"/>
                      <a:pt x="12" y="31"/>
                      <a:pt x="12" y="32"/>
                    </a:cubicBezTo>
                    <a:cubicBezTo>
                      <a:pt x="12" y="32"/>
                      <a:pt x="12" y="32"/>
                      <a:pt x="12" y="33"/>
                    </a:cubicBezTo>
                    <a:cubicBezTo>
                      <a:pt x="13" y="36"/>
                      <a:pt x="13" y="39"/>
                      <a:pt x="14" y="42"/>
                    </a:cubicBezTo>
                    <a:cubicBezTo>
                      <a:pt x="14" y="42"/>
                      <a:pt x="14" y="42"/>
                      <a:pt x="13" y="41"/>
                    </a:cubicBezTo>
                    <a:cubicBezTo>
                      <a:pt x="12" y="41"/>
                      <a:pt x="10" y="40"/>
                      <a:pt x="9" y="41"/>
                    </a:cubicBezTo>
                    <a:cubicBezTo>
                      <a:pt x="7" y="41"/>
                      <a:pt x="6" y="42"/>
                      <a:pt x="5" y="44"/>
                    </a:cubicBezTo>
                    <a:cubicBezTo>
                      <a:pt x="0" y="58"/>
                      <a:pt x="13" y="76"/>
                      <a:pt x="25" y="91"/>
                    </a:cubicBezTo>
                    <a:cubicBezTo>
                      <a:pt x="29" y="98"/>
                      <a:pt x="37" y="108"/>
                      <a:pt x="37" y="111"/>
                    </a:cubicBezTo>
                    <a:cubicBezTo>
                      <a:pt x="37" y="111"/>
                      <a:pt x="37" y="111"/>
                      <a:pt x="37" y="111"/>
                    </a:cubicBezTo>
                    <a:cubicBezTo>
                      <a:pt x="36" y="113"/>
                      <a:pt x="36" y="116"/>
                      <a:pt x="39" y="118"/>
                    </a:cubicBezTo>
                    <a:cubicBezTo>
                      <a:pt x="41" y="119"/>
                      <a:pt x="44" y="119"/>
                      <a:pt x="45" y="116"/>
                    </a:cubicBezTo>
                    <a:cubicBezTo>
                      <a:pt x="46" y="115"/>
                      <a:pt x="47" y="113"/>
                      <a:pt x="47" y="111"/>
                    </a:cubicBezTo>
                    <a:cubicBezTo>
                      <a:pt x="47" y="104"/>
                      <a:pt x="41" y="96"/>
                      <a:pt x="33" y="85"/>
                    </a:cubicBezTo>
                    <a:cubicBezTo>
                      <a:pt x="27" y="77"/>
                      <a:pt x="19" y="66"/>
                      <a:pt x="16" y="58"/>
                    </a:cubicBezTo>
                    <a:cubicBezTo>
                      <a:pt x="20" y="62"/>
                      <a:pt x="24" y="66"/>
                      <a:pt x="28" y="71"/>
                    </a:cubicBezTo>
                    <a:cubicBezTo>
                      <a:pt x="32" y="76"/>
                      <a:pt x="32" y="76"/>
                      <a:pt x="32" y="76"/>
                    </a:cubicBezTo>
                    <a:cubicBezTo>
                      <a:pt x="34" y="78"/>
                      <a:pt x="37" y="79"/>
                      <a:pt x="39" y="77"/>
                    </a:cubicBezTo>
                    <a:cubicBezTo>
                      <a:pt x="41" y="76"/>
                      <a:pt x="41" y="75"/>
                      <a:pt x="41" y="73"/>
                    </a:cubicBezTo>
                    <a:cubicBezTo>
                      <a:pt x="41" y="72"/>
                      <a:pt x="41" y="71"/>
                      <a:pt x="40" y="70"/>
                    </a:cubicBezTo>
                    <a:cubicBezTo>
                      <a:pt x="33" y="60"/>
                      <a:pt x="27" y="50"/>
                      <a:pt x="24" y="40"/>
                    </a:cubicBezTo>
                    <a:cubicBezTo>
                      <a:pt x="28" y="43"/>
                      <a:pt x="32" y="48"/>
                      <a:pt x="36" y="55"/>
                    </a:cubicBezTo>
                    <a:cubicBezTo>
                      <a:pt x="44" y="68"/>
                      <a:pt x="44" y="68"/>
                      <a:pt x="44" y="68"/>
                    </a:cubicBezTo>
                    <a:cubicBezTo>
                      <a:pt x="46" y="70"/>
                      <a:pt x="49" y="71"/>
                      <a:pt x="51" y="70"/>
                    </a:cubicBezTo>
                    <a:cubicBezTo>
                      <a:pt x="53" y="69"/>
                      <a:pt x="53" y="67"/>
                      <a:pt x="53" y="65"/>
                    </a:cubicBezTo>
                    <a:cubicBezTo>
                      <a:pt x="53" y="64"/>
                      <a:pt x="53" y="64"/>
                      <a:pt x="53" y="63"/>
                    </a:cubicBezTo>
                    <a:cubicBezTo>
                      <a:pt x="44" y="45"/>
                      <a:pt x="44" y="45"/>
                      <a:pt x="44" y="45"/>
                    </a:cubicBezTo>
                    <a:cubicBezTo>
                      <a:pt x="40" y="38"/>
                      <a:pt x="37" y="31"/>
                      <a:pt x="35" y="24"/>
                    </a:cubicBezTo>
                    <a:cubicBezTo>
                      <a:pt x="40" y="27"/>
                      <a:pt x="43" y="33"/>
                      <a:pt x="48" y="39"/>
                    </a:cubicBezTo>
                    <a:cubicBezTo>
                      <a:pt x="56" y="51"/>
                      <a:pt x="56" y="51"/>
                      <a:pt x="56" y="51"/>
                    </a:cubicBezTo>
                    <a:cubicBezTo>
                      <a:pt x="58" y="53"/>
                      <a:pt x="61" y="54"/>
                      <a:pt x="63" y="52"/>
                    </a:cubicBezTo>
                    <a:cubicBezTo>
                      <a:pt x="64" y="52"/>
                      <a:pt x="65" y="50"/>
                      <a:pt x="65" y="48"/>
                    </a:cubicBezTo>
                    <a:cubicBezTo>
                      <a:pt x="65" y="47"/>
                      <a:pt x="65" y="47"/>
                      <a:pt x="65" y="46"/>
                    </a:cubicBezTo>
                    <a:cubicBezTo>
                      <a:pt x="59" y="32"/>
                      <a:pt x="59" y="32"/>
                      <a:pt x="59" y="32"/>
                    </a:cubicBezTo>
                    <a:cubicBezTo>
                      <a:pt x="55" y="25"/>
                      <a:pt x="53" y="19"/>
                      <a:pt x="51" y="12"/>
                    </a:cubicBezTo>
                    <a:cubicBezTo>
                      <a:pt x="67" y="19"/>
                      <a:pt x="76" y="47"/>
                      <a:pt x="77" y="63"/>
                    </a:cubicBezTo>
                    <a:cubicBezTo>
                      <a:pt x="77" y="66"/>
                      <a:pt x="79" y="68"/>
                      <a:pt x="82" y="68"/>
                    </a:cubicBezTo>
                    <a:cubicBezTo>
                      <a:pt x="85" y="67"/>
                      <a:pt x="87" y="65"/>
                      <a:pt x="87" y="62"/>
                    </a:cubicBezTo>
                    <a:cubicBezTo>
                      <a:pt x="85" y="37"/>
                      <a:pt x="71" y="1"/>
                      <a:pt x="45" y="0"/>
                    </a:cubicBezTo>
                    <a:cubicBezTo>
                      <a:pt x="44" y="0"/>
                      <a:pt x="42" y="0"/>
                      <a:pt x="41"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09" name="Freeform 1600"/>
              <p:cNvSpPr>
                <a:spLocks/>
              </p:cNvSpPr>
              <p:nvPr/>
            </p:nvSpPr>
            <p:spPr bwMode="auto">
              <a:xfrm>
                <a:off x="3388" y="3032"/>
                <a:ext cx="28" cy="215"/>
              </a:xfrm>
              <a:custGeom>
                <a:avLst/>
                <a:gdLst>
                  <a:gd name="T0" fmla="*/ 21 w 32"/>
                  <a:gd name="T1" fmla="*/ 4 h 250"/>
                  <a:gd name="T2" fmla="*/ 12 w 32"/>
                  <a:gd name="T3" fmla="*/ 93 h 250"/>
                  <a:gd name="T4" fmla="*/ 11 w 32"/>
                  <a:gd name="T5" fmla="*/ 135 h 250"/>
                  <a:gd name="T6" fmla="*/ 0 w 32"/>
                  <a:gd name="T7" fmla="*/ 245 h 250"/>
                  <a:gd name="T8" fmla="*/ 5 w 32"/>
                  <a:gd name="T9" fmla="*/ 250 h 250"/>
                  <a:gd name="T10" fmla="*/ 10 w 32"/>
                  <a:gd name="T11" fmla="*/ 246 h 250"/>
                  <a:gd name="T12" fmla="*/ 21 w 32"/>
                  <a:gd name="T13" fmla="*/ 136 h 250"/>
                  <a:gd name="T14" fmla="*/ 22 w 32"/>
                  <a:gd name="T15" fmla="*/ 93 h 250"/>
                  <a:gd name="T16" fmla="*/ 31 w 32"/>
                  <a:gd name="T17" fmla="*/ 8 h 250"/>
                  <a:gd name="T18" fmla="*/ 28 w 32"/>
                  <a:gd name="T19" fmla="*/ 2 h 250"/>
                  <a:gd name="T20" fmla="*/ 21 w 32"/>
                  <a:gd name="T21" fmla="*/ 4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250">
                    <a:moveTo>
                      <a:pt x="21" y="4"/>
                    </a:moveTo>
                    <a:cubicBezTo>
                      <a:pt x="11" y="26"/>
                      <a:pt x="11" y="60"/>
                      <a:pt x="12" y="93"/>
                    </a:cubicBezTo>
                    <a:cubicBezTo>
                      <a:pt x="11" y="135"/>
                      <a:pt x="11" y="135"/>
                      <a:pt x="11" y="135"/>
                    </a:cubicBezTo>
                    <a:cubicBezTo>
                      <a:pt x="0" y="245"/>
                      <a:pt x="0" y="245"/>
                      <a:pt x="0" y="245"/>
                    </a:cubicBezTo>
                    <a:cubicBezTo>
                      <a:pt x="0" y="247"/>
                      <a:pt x="2" y="250"/>
                      <a:pt x="5" y="250"/>
                    </a:cubicBezTo>
                    <a:cubicBezTo>
                      <a:pt x="8" y="250"/>
                      <a:pt x="10" y="248"/>
                      <a:pt x="10" y="246"/>
                    </a:cubicBezTo>
                    <a:cubicBezTo>
                      <a:pt x="21" y="136"/>
                      <a:pt x="21" y="136"/>
                      <a:pt x="21" y="136"/>
                    </a:cubicBezTo>
                    <a:cubicBezTo>
                      <a:pt x="22" y="93"/>
                      <a:pt x="22" y="93"/>
                      <a:pt x="22" y="93"/>
                    </a:cubicBezTo>
                    <a:cubicBezTo>
                      <a:pt x="22" y="63"/>
                      <a:pt x="22" y="28"/>
                      <a:pt x="31" y="8"/>
                    </a:cubicBezTo>
                    <a:cubicBezTo>
                      <a:pt x="32" y="6"/>
                      <a:pt x="31" y="3"/>
                      <a:pt x="28" y="2"/>
                    </a:cubicBezTo>
                    <a:cubicBezTo>
                      <a:pt x="25" y="0"/>
                      <a:pt x="22" y="2"/>
                      <a:pt x="21" y="4"/>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10" name="Freeform 1601"/>
              <p:cNvSpPr>
                <a:spLocks/>
              </p:cNvSpPr>
              <p:nvPr/>
            </p:nvSpPr>
            <p:spPr bwMode="auto">
              <a:xfrm>
                <a:off x="4163" y="3031"/>
                <a:ext cx="26" cy="226"/>
              </a:xfrm>
              <a:custGeom>
                <a:avLst/>
                <a:gdLst>
                  <a:gd name="T0" fmla="*/ 6 w 30"/>
                  <a:gd name="T1" fmla="*/ 0 h 262"/>
                  <a:gd name="T2" fmla="*/ 0 w 30"/>
                  <a:gd name="T3" fmla="*/ 6 h 262"/>
                  <a:gd name="T4" fmla="*/ 9 w 30"/>
                  <a:gd name="T5" fmla="*/ 155 h 262"/>
                  <a:gd name="T6" fmla="*/ 10 w 30"/>
                  <a:gd name="T7" fmla="*/ 186 h 262"/>
                  <a:gd name="T8" fmla="*/ 21 w 30"/>
                  <a:gd name="T9" fmla="*/ 260 h 262"/>
                  <a:gd name="T10" fmla="*/ 28 w 30"/>
                  <a:gd name="T11" fmla="*/ 260 h 262"/>
                  <a:gd name="T12" fmla="*/ 28 w 30"/>
                  <a:gd name="T13" fmla="*/ 252 h 262"/>
                  <a:gd name="T14" fmla="*/ 20 w 30"/>
                  <a:gd name="T15" fmla="*/ 185 h 262"/>
                  <a:gd name="T16" fmla="*/ 19 w 30"/>
                  <a:gd name="T17" fmla="*/ 154 h 262"/>
                  <a:gd name="T18" fmla="*/ 11 w 30"/>
                  <a:gd name="T19" fmla="*/ 6 h 262"/>
                  <a:gd name="T20" fmla="*/ 6 w 30"/>
                  <a:gd name="T21"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262">
                    <a:moveTo>
                      <a:pt x="6" y="0"/>
                    </a:moveTo>
                    <a:cubicBezTo>
                      <a:pt x="3" y="0"/>
                      <a:pt x="0" y="3"/>
                      <a:pt x="0" y="6"/>
                    </a:cubicBezTo>
                    <a:cubicBezTo>
                      <a:pt x="1" y="54"/>
                      <a:pt x="3" y="97"/>
                      <a:pt x="9" y="155"/>
                    </a:cubicBezTo>
                    <a:cubicBezTo>
                      <a:pt x="10" y="186"/>
                      <a:pt x="10" y="186"/>
                      <a:pt x="10" y="186"/>
                    </a:cubicBezTo>
                    <a:cubicBezTo>
                      <a:pt x="11" y="226"/>
                      <a:pt x="12" y="253"/>
                      <a:pt x="21" y="260"/>
                    </a:cubicBezTo>
                    <a:cubicBezTo>
                      <a:pt x="23" y="262"/>
                      <a:pt x="26" y="262"/>
                      <a:pt x="28" y="260"/>
                    </a:cubicBezTo>
                    <a:cubicBezTo>
                      <a:pt x="30" y="257"/>
                      <a:pt x="30" y="254"/>
                      <a:pt x="28" y="252"/>
                    </a:cubicBezTo>
                    <a:cubicBezTo>
                      <a:pt x="22" y="247"/>
                      <a:pt x="21" y="207"/>
                      <a:pt x="20" y="185"/>
                    </a:cubicBezTo>
                    <a:cubicBezTo>
                      <a:pt x="19" y="154"/>
                      <a:pt x="19" y="154"/>
                      <a:pt x="19" y="154"/>
                    </a:cubicBezTo>
                    <a:cubicBezTo>
                      <a:pt x="13" y="96"/>
                      <a:pt x="11" y="53"/>
                      <a:pt x="11" y="6"/>
                    </a:cubicBezTo>
                    <a:cubicBezTo>
                      <a:pt x="11" y="3"/>
                      <a:pt x="8" y="0"/>
                      <a:pt x="6"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11" name="Freeform 1602"/>
              <p:cNvSpPr>
                <a:spLocks/>
              </p:cNvSpPr>
              <p:nvPr/>
            </p:nvSpPr>
            <p:spPr bwMode="auto">
              <a:xfrm>
                <a:off x="3585" y="2146"/>
                <a:ext cx="50" cy="32"/>
              </a:xfrm>
              <a:custGeom>
                <a:avLst/>
                <a:gdLst>
                  <a:gd name="T0" fmla="*/ 1 w 58"/>
                  <a:gd name="T1" fmla="*/ 19 h 37"/>
                  <a:gd name="T2" fmla="*/ 5 w 58"/>
                  <a:gd name="T3" fmla="*/ 25 h 37"/>
                  <a:gd name="T4" fmla="*/ 11 w 58"/>
                  <a:gd name="T5" fmla="*/ 22 h 37"/>
                  <a:gd name="T6" fmla="*/ 32 w 58"/>
                  <a:gd name="T7" fmla="*/ 13 h 37"/>
                  <a:gd name="T8" fmla="*/ 47 w 58"/>
                  <a:gd name="T9" fmla="*/ 31 h 37"/>
                  <a:gd name="T10" fmla="*/ 52 w 58"/>
                  <a:gd name="T11" fmla="*/ 37 h 37"/>
                  <a:gd name="T12" fmla="*/ 57 w 58"/>
                  <a:gd name="T13" fmla="*/ 32 h 37"/>
                  <a:gd name="T14" fmla="*/ 34 w 58"/>
                  <a:gd name="T15" fmla="*/ 3 h 37"/>
                  <a:gd name="T16" fmla="*/ 1 w 58"/>
                  <a:gd name="T17" fmla="*/ 1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37">
                    <a:moveTo>
                      <a:pt x="1" y="19"/>
                    </a:moveTo>
                    <a:cubicBezTo>
                      <a:pt x="0" y="22"/>
                      <a:pt x="2" y="24"/>
                      <a:pt x="5" y="25"/>
                    </a:cubicBezTo>
                    <a:cubicBezTo>
                      <a:pt x="7" y="26"/>
                      <a:pt x="10" y="24"/>
                      <a:pt x="11" y="22"/>
                    </a:cubicBezTo>
                    <a:cubicBezTo>
                      <a:pt x="13" y="14"/>
                      <a:pt x="23" y="11"/>
                      <a:pt x="32" y="13"/>
                    </a:cubicBezTo>
                    <a:cubicBezTo>
                      <a:pt x="36" y="13"/>
                      <a:pt x="48" y="17"/>
                      <a:pt x="47" y="31"/>
                    </a:cubicBezTo>
                    <a:cubicBezTo>
                      <a:pt x="47" y="34"/>
                      <a:pt x="49" y="37"/>
                      <a:pt x="52" y="37"/>
                    </a:cubicBezTo>
                    <a:cubicBezTo>
                      <a:pt x="54" y="37"/>
                      <a:pt x="57" y="35"/>
                      <a:pt x="57" y="32"/>
                    </a:cubicBezTo>
                    <a:cubicBezTo>
                      <a:pt x="58" y="17"/>
                      <a:pt x="49" y="5"/>
                      <a:pt x="34" y="3"/>
                    </a:cubicBezTo>
                    <a:cubicBezTo>
                      <a:pt x="21" y="0"/>
                      <a:pt x="5" y="5"/>
                      <a:pt x="1" y="19"/>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12" name="Freeform 1603"/>
              <p:cNvSpPr>
                <a:spLocks/>
              </p:cNvSpPr>
              <p:nvPr/>
            </p:nvSpPr>
            <p:spPr bwMode="auto">
              <a:xfrm>
                <a:off x="3925" y="2135"/>
                <a:ext cx="50" cy="33"/>
              </a:xfrm>
              <a:custGeom>
                <a:avLst/>
                <a:gdLst>
                  <a:gd name="T0" fmla="*/ 23 w 57"/>
                  <a:gd name="T1" fmla="*/ 3 h 38"/>
                  <a:gd name="T2" fmla="*/ 0 w 57"/>
                  <a:gd name="T3" fmla="*/ 32 h 38"/>
                  <a:gd name="T4" fmla="*/ 4 w 57"/>
                  <a:gd name="T5" fmla="*/ 37 h 38"/>
                  <a:gd name="T6" fmla="*/ 10 w 57"/>
                  <a:gd name="T7" fmla="*/ 33 h 38"/>
                  <a:gd name="T8" fmla="*/ 25 w 57"/>
                  <a:gd name="T9" fmla="*/ 13 h 38"/>
                  <a:gd name="T10" fmla="*/ 46 w 57"/>
                  <a:gd name="T11" fmla="*/ 25 h 38"/>
                  <a:gd name="T12" fmla="*/ 53 w 57"/>
                  <a:gd name="T13" fmla="*/ 28 h 38"/>
                  <a:gd name="T14" fmla="*/ 55 w 57"/>
                  <a:gd name="T15" fmla="*/ 21 h 38"/>
                  <a:gd name="T16" fmla="*/ 23 w 57"/>
                  <a:gd name="T17" fmla="*/ 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38">
                    <a:moveTo>
                      <a:pt x="23" y="3"/>
                    </a:moveTo>
                    <a:cubicBezTo>
                      <a:pt x="10" y="6"/>
                      <a:pt x="1" y="17"/>
                      <a:pt x="0" y="32"/>
                    </a:cubicBezTo>
                    <a:cubicBezTo>
                      <a:pt x="0" y="35"/>
                      <a:pt x="2" y="37"/>
                      <a:pt x="4" y="37"/>
                    </a:cubicBezTo>
                    <a:cubicBezTo>
                      <a:pt x="7" y="38"/>
                      <a:pt x="10" y="35"/>
                      <a:pt x="10" y="33"/>
                    </a:cubicBezTo>
                    <a:cubicBezTo>
                      <a:pt x="11" y="22"/>
                      <a:pt x="17" y="15"/>
                      <a:pt x="25" y="13"/>
                    </a:cubicBezTo>
                    <a:cubicBezTo>
                      <a:pt x="32" y="12"/>
                      <a:pt x="41" y="14"/>
                      <a:pt x="46" y="25"/>
                    </a:cubicBezTo>
                    <a:cubicBezTo>
                      <a:pt x="48" y="28"/>
                      <a:pt x="51" y="29"/>
                      <a:pt x="53" y="28"/>
                    </a:cubicBezTo>
                    <a:cubicBezTo>
                      <a:pt x="56" y="26"/>
                      <a:pt x="57" y="23"/>
                      <a:pt x="55" y="21"/>
                    </a:cubicBezTo>
                    <a:cubicBezTo>
                      <a:pt x="49" y="7"/>
                      <a:pt x="36" y="0"/>
                      <a:pt x="23" y="3"/>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13" name="Freeform 1604"/>
              <p:cNvSpPr>
                <a:spLocks/>
              </p:cNvSpPr>
              <p:nvPr/>
            </p:nvSpPr>
            <p:spPr bwMode="auto">
              <a:xfrm>
                <a:off x="3323" y="2528"/>
                <a:ext cx="213" cy="518"/>
              </a:xfrm>
              <a:custGeom>
                <a:avLst/>
                <a:gdLst>
                  <a:gd name="T0" fmla="*/ 119 w 247"/>
                  <a:gd name="T1" fmla="*/ 0 h 600"/>
                  <a:gd name="T2" fmla="*/ 116 w 247"/>
                  <a:gd name="T3" fmla="*/ 6 h 600"/>
                  <a:gd name="T4" fmla="*/ 83 w 247"/>
                  <a:gd name="T5" fmla="*/ 128 h 600"/>
                  <a:gd name="T6" fmla="*/ 33 w 247"/>
                  <a:gd name="T7" fmla="*/ 316 h 600"/>
                  <a:gd name="T8" fmla="*/ 38 w 247"/>
                  <a:gd name="T9" fmla="*/ 566 h 600"/>
                  <a:gd name="T10" fmla="*/ 81 w 247"/>
                  <a:gd name="T11" fmla="*/ 600 h 600"/>
                  <a:gd name="T12" fmla="*/ 246 w 247"/>
                  <a:gd name="T13" fmla="*/ 395 h 600"/>
                  <a:gd name="T14" fmla="*/ 245 w 247"/>
                  <a:gd name="T15" fmla="*/ 390 h 600"/>
                  <a:gd name="T16" fmla="*/ 226 w 247"/>
                  <a:gd name="T17" fmla="*/ 363 h 600"/>
                  <a:gd name="T18" fmla="*/ 199 w 247"/>
                  <a:gd name="T19" fmla="*/ 328 h 600"/>
                  <a:gd name="T20" fmla="*/ 194 w 247"/>
                  <a:gd name="T21" fmla="*/ 326 h 600"/>
                  <a:gd name="T22" fmla="*/ 190 w 247"/>
                  <a:gd name="T23" fmla="*/ 329 h 600"/>
                  <a:gd name="T24" fmla="*/ 113 w 247"/>
                  <a:gd name="T25" fmla="*/ 430 h 600"/>
                  <a:gd name="T26" fmla="*/ 101 w 247"/>
                  <a:gd name="T27" fmla="*/ 444 h 600"/>
                  <a:gd name="T28" fmla="*/ 102 w 247"/>
                  <a:gd name="T29" fmla="*/ 451 h 600"/>
                  <a:gd name="T30" fmla="*/ 109 w 247"/>
                  <a:gd name="T31" fmla="*/ 450 h 600"/>
                  <a:gd name="T32" fmla="*/ 121 w 247"/>
                  <a:gd name="T33" fmla="*/ 437 h 600"/>
                  <a:gd name="T34" fmla="*/ 195 w 247"/>
                  <a:gd name="T35" fmla="*/ 340 h 600"/>
                  <a:gd name="T36" fmla="*/ 217 w 247"/>
                  <a:gd name="T37" fmla="*/ 369 h 600"/>
                  <a:gd name="T38" fmla="*/ 235 w 247"/>
                  <a:gd name="T39" fmla="*/ 394 h 600"/>
                  <a:gd name="T40" fmla="*/ 81 w 247"/>
                  <a:gd name="T41" fmla="*/ 589 h 600"/>
                  <a:gd name="T42" fmla="*/ 47 w 247"/>
                  <a:gd name="T43" fmla="*/ 561 h 600"/>
                  <a:gd name="T44" fmla="*/ 43 w 247"/>
                  <a:gd name="T45" fmla="*/ 319 h 600"/>
                  <a:gd name="T46" fmla="*/ 93 w 247"/>
                  <a:gd name="T47" fmla="*/ 131 h 600"/>
                  <a:gd name="T48" fmla="*/ 125 w 247"/>
                  <a:gd name="T49" fmla="*/ 2 h 600"/>
                  <a:gd name="T50" fmla="*/ 119 w 247"/>
                  <a:gd name="T51" fmla="*/ 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7" h="600">
                    <a:moveTo>
                      <a:pt x="119" y="0"/>
                    </a:moveTo>
                    <a:cubicBezTo>
                      <a:pt x="117" y="1"/>
                      <a:pt x="116" y="3"/>
                      <a:pt x="116" y="6"/>
                    </a:cubicBezTo>
                    <a:cubicBezTo>
                      <a:pt x="116" y="8"/>
                      <a:pt x="112" y="25"/>
                      <a:pt x="83" y="128"/>
                    </a:cubicBezTo>
                    <a:cubicBezTo>
                      <a:pt x="67" y="185"/>
                      <a:pt x="51" y="244"/>
                      <a:pt x="33" y="316"/>
                    </a:cubicBezTo>
                    <a:cubicBezTo>
                      <a:pt x="14" y="388"/>
                      <a:pt x="0" y="490"/>
                      <a:pt x="38" y="566"/>
                    </a:cubicBezTo>
                    <a:cubicBezTo>
                      <a:pt x="49" y="588"/>
                      <a:pt x="64" y="600"/>
                      <a:pt x="81" y="600"/>
                    </a:cubicBezTo>
                    <a:cubicBezTo>
                      <a:pt x="134" y="600"/>
                      <a:pt x="200" y="489"/>
                      <a:pt x="246" y="395"/>
                    </a:cubicBezTo>
                    <a:cubicBezTo>
                      <a:pt x="247" y="394"/>
                      <a:pt x="246" y="392"/>
                      <a:pt x="245" y="390"/>
                    </a:cubicBezTo>
                    <a:cubicBezTo>
                      <a:pt x="226" y="363"/>
                      <a:pt x="226" y="363"/>
                      <a:pt x="226" y="363"/>
                    </a:cubicBezTo>
                    <a:cubicBezTo>
                      <a:pt x="217" y="351"/>
                      <a:pt x="208" y="338"/>
                      <a:pt x="199" y="328"/>
                    </a:cubicBezTo>
                    <a:cubicBezTo>
                      <a:pt x="198" y="327"/>
                      <a:pt x="196" y="326"/>
                      <a:pt x="194" y="326"/>
                    </a:cubicBezTo>
                    <a:cubicBezTo>
                      <a:pt x="193" y="326"/>
                      <a:pt x="191" y="327"/>
                      <a:pt x="190" y="329"/>
                    </a:cubicBezTo>
                    <a:cubicBezTo>
                      <a:pt x="172" y="361"/>
                      <a:pt x="138" y="401"/>
                      <a:pt x="113" y="430"/>
                    </a:cubicBezTo>
                    <a:cubicBezTo>
                      <a:pt x="101" y="444"/>
                      <a:pt x="101" y="444"/>
                      <a:pt x="101" y="444"/>
                    </a:cubicBezTo>
                    <a:cubicBezTo>
                      <a:pt x="100" y="446"/>
                      <a:pt x="100" y="449"/>
                      <a:pt x="102" y="451"/>
                    </a:cubicBezTo>
                    <a:cubicBezTo>
                      <a:pt x="104" y="453"/>
                      <a:pt x="107" y="452"/>
                      <a:pt x="109" y="450"/>
                    </a:cubicBezTo>
                    <a:cubicBezTo>
                      <a:pt x="121" y="437"/>
                      <a:pt x="121" y="437"/>
                      <a:pt x="121" y="437"/>
                    </a:cubicBezTo>
                    <a:cubicBezTo>
                      <a:pt x="145" y="409"/>
                      <a:pt x="176" y="372"/>
                      <a:pt x="195" y="340"/>
                    </a:cubicBezTo>
                    <a:cubicBezTo>
                      <a:pt x="203" y="349"/>
                      <a:pt x="210" y="359"/>
                      <a:pt x="217" y="369"/>
                    </a:cubicBezTo>
                    <a:cubicBezTo>
                      <a:pt x="217" y="369"/>
                      <a:pt x="232" y="389"/>
                      <a:pt x="235" y="394"/>
                    </a:cubicBezTo>
                    <a:cubicBezTo>
                      <a:pt x="151" y="564"/>
                      <a:pt x="102" y="589"/>
                      <a:pt x="81" y="589"/>
                    </a:cubicBezTo>
                    <a:cubicBezTo>
                      <a:pt x="68" y="589"/>
                      <a:pt x="57" y="580"/>
                      <a:pt x="47" y="561"/>
                    </a:cubicBezTo>
                    <a:cubicBezTo>
                      <a:pt x="11" y="488"/>
                      <a:pt x="25" y="389"/>
                      <a:pt x="43" y="319"/>
                    </a:cubicBezTo>
                    <a:cubicBezTo>
                      <a:pt x="61" y="247"/>
                      <a:pt x="77" y="187"/>
                      <a:pt x="93" y="131"/>
                    </a:cubicBezTo>
                    <a:cubicBezTo>
                      <a:pt x="128" y="7"/>
                      <a:pt x="127" y="5"/>
                      <a:pt x="125" y="2"/>
                    </a:cubicBezTo>
                    <a:cubicBezTo>
                      <a:pt x="124" y="0"/>
                      <a:pt x="122" y="0"/>
                      <a:pt x="119"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14" name="Freeform 1605"/>
              <p:cNvSpPr>
                <a:spLocks/>
              </p:cNvSpPr>
              <p:nvPr/>
            </p:nvSpPr>
            <p:spPr bwMode="auto">
              <a:xfrm>
                <a:off x="4059" y="2529"/>
                <a:ext cx="164" cy="515"/>
              </a:xfrm>
              <a:custGeom>
                <a:avLst/>
                <a:gdLst>
                  <a:gd name="T0" fmla="*/ 136 w 190"/>
                  <a:gd name="T1" fmla="*/ 1 h 597"/>
                  <a:gd name="T2" fmla="*/ 134 w 190"/>
                  <a:gd name="T3" fmla="*/ 8 h 597"/>
                  <a:gd name="T4" fmla="*/ 161 w 190"/>
                  <a:gd name="T5" fmla="*/ 157 h 597"/>
                  <a:gd name="T6" fmla="*/ 164 w 190"/>
                  <a:gd name="T7" fmla="*/ 197 h 597"/>
                  <a:gd name="T8" fmla="*/ 178 w 190"/>
                  <a:gd name="T9" fmla="*/ 388 h 597"/>
                  <a:gd name="T10" fmla="*/ 134 w 190"/>
                  <a:gd name="T11" fmla="*/ 575 h 597"/>
                  <a:gd name="T12" fmla="*/ 107 w 190"/>
                  <a:gd name="T13" fmla="*/ 584 h 597"/>
                  <a:gd name="T14" fmla="*/ 54 w 190"/>
                  <a:gd name="T15" fmla="*/ 506 h 597"/>
                  <a:gd name="T16" fmla="*/ 45 w 190"/>
                  <a:gd name="T17" fmla="*/ 484 h 597"/>
                  <a:gd name="T18" fmla="*/ 33 w 190"/>
                  <a:gd name="T19" fmla="*/ 463 h 597"/>
                  <a:gd name="T20" fmla="*/ 11 w 190"/>
                  <a:gd name="T21" fmla="*/ 417 h 597"/>
                  <a:gd name="T22" fmla="*/ 11 w 190"/>
                  <a:gd name="T23" fmla="*/ 416 h 597"/>
                  <a:gd name="T24" fmla="*/ 39 w 190"/>
                  <a:gd name="T25" fmla="*/ 373 h 597"/>
                  <a:gd name="T26" fmla="*/ 41 w 190"/>
                  <a:gd name="T27" fmla="*/ 371 h 597"/>
                  <a:gd name="T28" fmla="*/ 62 w 190"/>
                  <a:gd name="T29" fmla="*/ 414 h 597"/>
                  <a:gd name="T30" fmla="*/ 89 w 190"/>
                  <a:gd name="T31" fmla="*/ 471 h 597"/>
                  <a:gd name="T32" fmla="*/ 96 w 190"/>
                  <a:gd name="T33" fmla="*/ 475 h 597"/>
                  <a:gd name="T34" fmla="*/ 99 w 190"/>
                  <a:gd name="T35" fmla="*/ 468 h 597"/>
                  <a:gd name="T36" fmla="*/ 71 w 190"/>
                  <a:gd name="T37" fmla="*/ 409 h 597"/>
                  <a:gd name="T38" fmla="*/ 48 w 190"/>
                  <a:gd name="T39" fmla="*/ 360 h 597"/>
                  <a:gd name="T40" fmla="*/ 44 w 190"/>
                  <a:gd name="T41" fmla="*/ 357 h 597"/>
                  <a:gd name="T42" fmla="*/ 39 w 190"/>
                  <a:gd name="T43" fmla="*/ 358 h 597"/>
                  <a:gd name="T44" fmla="*/ 32 w 190"/>
                  <a:gd name="T45" fmla="*/ 366 h 597"/>
                  <a:gd name="T46" fmla="*/ 1 w 190"/>
                  <a:gd name="T47" fmla="*/ 418 h 597"/>
                  <a:gd name="T48" fmla="*/ 24 w 190"/>
                  <a:gd name="T49" fmla="*/ 468 h 597"/>
                  <a:gd name="T50" fmla="*/ 36 w 190"/>
                  <a:gd name="T51" fmla="*/ 489 h 597"/>
                  <a:gd name="T52" fmla="*/ 44 w 190"/>
                  <a:gd name="T53" fmla="*/ 510 h 597"/>
                  <a:gd name="T54" fmla="*/ 104 w 190"/>
                  <a:gd name="T55" fmla="*/ 594 h 597"/>
                  <a:gd name="T56" fmla="*/ 141 w 190"/>
                  <a:gd name="T57" fmla="*/ 583 h 597"/>
                  <a:gd name="T58" fmla="*/ 188 w 190"/>
                  <a:gd name="T59" fmla="*/ 388 h 597"/>
                  <a:gd name="T60" fmla="*/ 174 w 190"/>
                  <a:gd name="T61" fmla="*/ 195 h 597"/>
                  <a:gd name="T62" fmla="*/ 171 w 190"/>
                  <a:gd name="T63" fmla="*/ 156 h 597"/>
                  <a:gd name="T64" fmla="*/ 143 w 190"/>
                  <a:gd name="T65" fmla="*/ 4 h 597"/>
                  <a:gd name="T66" fmla="*/ 136 w 190"/>
                  <a:gd name="T67" fmla="*/ 1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0" h="597">
                    <a:moveTo>
                      <a:pt x="136" y="1"/>
                    </a:moveTo>
                    <a:cubicBezTo>
                      <a:pt x="134" y="2"/>
                      <a:pt x="133" y="5"/>
                      <a:pt x="134" y="8"/>
                    </a:cubicBezTo>
                    <a:cubicBezTo>
                      <a:pt x="152" y="48"/>
                      <a:pt x="156" y="106"/>
                      <a:pt x="161" y="157"/>
                    </a:cubicBezTo>
                    <a:cubicBezTo>
                      <a:pt x="164" y="197"/>
                      <a:pt x="164" y="197"/>
                      <a:pt x="164" y="197"/>
                    </a:cubicBezTo>
                    <a:cubicBezTo>
                      <a:pt x="171" y="266"/>
                      <a:pt x="176" y="329"/>
                      <a:pt x="178" y="388"/>
                    </a:cubicBezTo>
                    <a:cubicBezTo>
                      <a:pt x="181" y="483"/>
                      <a:pt x="165" y="550"/>
                      <a:pt x="134" y="575"/>
                    </a:cubicBezTo>
                    <a:cubicBezTo>
                      <a:pt x="124" y="583"/>
                      <a:pt x="115" y="586"/>
                      <a:pt x="107" y="584"/>
                    </a:cubicBezTo>
                    <a:cubicBezTo>
                      <a:pt x="83" y="578"/>
                      <a:pt x="66" y="536"/>
                      <a:pt x="54" y="506"/>
                    </a:cubicBezTo>
                    <a:cubicBezTo>
                      <a:pt x="45" y="484"/>
                      <a:pt x="45" y="484"/>
                      <a:pt x="45" y="484"/>
                    </a:cubicBezTo>
                    <a:cubicBezTo>
                      <a:pt x="33" y="463"/>
                      <a:pt x="33" y="463"/>
                      <a:pt x="33" y="463"/>
                    </a:cubicBezTo>
                    <a:cubicBezTo>
                      <a:pt x="23" y="447"/>
                      <a:pt x="12" y="429"/>
                      <a:pt x="11" y="417"/>
                    </a:cubicBezTo>
                    <a:cubicBezTo>
                      <a:pt x="11" y="417"/>
                      <a:pt x="11" y="416"/>
                      <a:pt x="11" y="416"/>
                    </a:cubicBezTo>
                    <a:cubicBezTo>
                      <a:pt x="11" y="401"/>
                      <a:pt x="26" y="387"/>
                      <a:pt x="39" y="373"/>
                    </a:cubicBezTo>
                    <a:cubicBezTo>
                      <a:pt x="39" y="373"/>
                      <a:pt x="41" y="372"/>
                      <a:pt x="41" y="371"/>
                    </a:cubicBezTo>
                    <a:cubicBezTo>
                      <a:pt x="48" y="385"/>
                      <a:pt x="55" y="400"/>
                      <a:pt x="62" y="414"/>
                    </a:cubicBezTo>
                    <a:cubicBezTo>
                      <a:pt x="72" y="432"/>
                      <a:pt x="83" y="452"/>
                      <a:pt x="89" y="471"/>
                    </a:cubicBezTo>
                    <a:cubicBezTo>
                      <a:pt x="90" y="474"/>
                      <a:pt x="93" y="476"/>
                      <a:pt x="96" y="475"/>
                    </a:cubicBezTo>
                    <a:cubicBezTo>
                      <a:pt x="98" y="474"/>
                      <a:pt x="100" y="471"/>
                      <a:pt x="99" y="468"/>
                    </a:cubicBezTo>
                    <a:cubicBezTo>
                      <a:pt x="92" y="448"/>
                      <a:pt x="82" y="428"/>
                      <a:pt x="71" y="409"/>
                    </a:cubicBezTo>
                    <a:cubicBezTo>
                      <a:pt x="63" y="393"/>
                      <a:pt x="54" y="377"/>
                      <a:pt x="48" y="360"/>
                    </a:cubicBezTo>
                    <a:cubicBezTo>
                      <a:pt x="47" y="358"/>
                      <a:pt x="46" y="357"/>
                      <a:pt x="44" y="357"/>
                    </a:cubicBezTo>
                    <a:cubicBezTo>
                      <a:pt x="42" y="356"/>
                      <a:pt x="41" y="357"/>
                      <a:pt x="39" y="358"/>
                    </a:cubicBezTo>
                    <a:cubicBezTo>
                      <a:pt x="32" y="366"/>
                      <a:pt x="32" y="366"/>
                      <a:pt x="32" y="366"/>
                    </a:cubicBezTo>
                    <a:cubicBezTo>
                      <a:pt x="16" y="382"/>
                      <a:pt x="0" y="398"/>
                      <a:pt x="1" y="418"/>
                    </a:cubicBezTo>
                    <a:cubicBezTo>
                      <a:pt x="2" y="433"/>
                      <a:pt x="14" y="451"/>
                      <a:pt x="24" y="468"/>
                    </a:cubicBezTo>
                    <a:cubicBezTo>
                      <a:pt x="36" y="489"/>
                      <a:pt x="36" y="489"/>
                      <a:pt x="36" y="489"/>
                    </a:cubicBezTo>
                    <a:cubicBezTo>
                      <a:pt x="44" y="510"/>
                      <a:pt x="44" y="510"/>
                      <a:pt x="44" y="510"/>
                    </a:cubicBezTo>
                    <a:cubicBezTo>
                      <a:pt x="58" y="542"/>
                      <a:pt x="76" y="587"/>
                      <a:pt x="104" y="594"/>
                    </a:cubicBezTo>
                    <a:cubicBezTo>
                      <a:pt x="116" y="597"/>
                      <a:pt x="128" y="593"/>
                      <a:pt x="141" y="583"/>
                    </a:cubicBezTo>
                    <a:cubicBezTo>
                      <a:pt x="184" y="548"/>
                      <a:pt x="190" y="458"/>
                      <a:pt x="188" y="388"/>
                    </a:cubicBezTo>
                    <a:cubicBezTo>
                      <a:pt x="186" y="328"/>
                      <a:pt x="182" y="265"/>
                      <a:pt x="174" y="195"/>
                    </a:cubicBezTo>
                    <a:cubicBezTo>
                      <a:pt x="171" y="156"/>
                      <a:pt x="171" y="156"/>
                      <a:pt x="171" y="156"/>
                    </a:cubicBezTo>
                    <a:cubicBezTo>
                      <a:pt x="166" y="104"/>
                      <a:pt x="162" y="45"/>
                      <a:pt x="143" y="4"/>
                    </a:cubicBezTo>
                    <a:cubicBezTo>
                      <a:pt x="142" y="1"/>
                      <a:pt x="139" y="0"/>
                      <a:pt x="136"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15" name="Freeform 1606"/>
              <p:cNvSpPr>
                <a:spLocks/>
              </p:cNvSpPr>
              <p:nvPr/>
            </p:nvSpPr>
            <p:spPr bwMode="auto">
              <a:xfrm>
                <a:off x="3482" y="2308"/>
                <a:ext cx="105" cy="74"/>
              </a:xfrm>
              <a:custGeom>
                <a:avLst/>
                <a:gdLst>
                  <a:gd name="T0" fmla="*/ 85 w 121"/>
                  <a:gd name="T1" fmla="*/ 17 h 86"/>
                  <a:gd name="T2" fmla="*/ 15 w 121"/>
                  <a:gd name="T3" fmla="*/ 44 h 86"/>
                  <a:gd name="T4" fmla="*/ 66 w 121"/>
                  <a:gd name="T5" fmla="*/ 85 h 86"/>
                  <a:gd name="T6" fmla="*/ 118 w 121"/>
                  <a:gd name="T7" fmla="*/ 55 h 86"/>
                  <a:gd name="T8" fmla="*/ 97 w 121"/>
                  <a:gd name="T9" fmla="*/ 17 h 86"/>
                </a:gdLst>
                <a:ahLst/>
                <a:cxnLst>
                  <a:cxn ang="0">
                    <a:pos x="T0" y="T1"/>
                  </a:cxn>
                  <a:cxn ang="0">
                    <a:pos x="T2" y="T3"/>
                  </a:cxn>
                  <a:cxn ang="0">
                    <a:pos x="T4" y="T5"/>
                  </a:cxn>
                  <a:cxn ang="0">
                    <a:pos x="T6" y="T7"/>
                  </a:cxn>
                  <a:cxn ang="0">
                    <a:pos x="T8" y="T9"/>
                  </a:cxn>
                </a:cxnLst>
                <a:rect l="0" t="0" r="r" b="b"/>
                <a:pathLst>
                  <a:path w="121" h="86">
                    <a:moveTo>
                      <a:pt x="85" y="17"/>
                    </a:moveTo>
                    <a:cubicBezTo>
                      <a:pt x="64" y="0"/>
                      <a:pt x="24" y="23"/>
                      <a:pt x="15" y="44"/>
                    </a:cubicBezTo>
                    <a:cubicBezTo>
                      <a:pt x="0" y="76"/>
                      <a:pt x="42" y="86"/>
                      <a:pt x="66" y="85"/>
                    </a:cubicBezTo>
                    <a:cubicBezTo>
                      <a:pt x="87" y="85"/>
                      <a:pt x="112" y="77"/>
                      <a:pt x="118" y="55"/>
                    </a:cubicBezTo>
                    <a:cubicBezTo>
                      <a:pt x="121" y="40"/>
                      <a:pt x="112" y="21"/>
                      <a:pt x="97" y="17"/>
                    </a:cubicBezTo>
                  </a:path>
                </a:pathLst>
              </a:custGeom>
              <a:solidFill>
                <a:srgbClr val="ED73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16" name="Freeform 1607"/>
              <p:cNvSpPr>
                <a:spLocks/>
              </p:cNvSpPr>
              <p:nvPr/>
            </p:nvSpPr>
            <p:spPr bwMode="auto">
              <a:xfrm>
                <a:off x="3984" y="2304"/>
                <a:ext cx="104" cy="74"/>
              </a:xfrm>
              <a:custGeom>
                <a:avLst/>
                <a:gdLst>
                  <a:gd name="T0" fmla="*/ 85 w 121"/>
                  <a:gd name="T1" fmla="*/ 17 h 86"/>
                  <a:gd name="T2" fmla="*/ 15 w 121"/>
                  <a:gd name="T3" fmla="*/ 44 h 86"/>
                  <a:gd name="T4" fmla="*/ 67 w 121"/>
                  <a:gd name="T5" fmla="*/ 85 h 86"/>
                  <a:gd name="T6" fmla="*/ 118 w 121"/>
                  <a:gd name="T7" fmla="*/ 55 h 86"/>
                  <a:gd name="T8" fmla="*/ 97 w 121"/>
                  <a:gd name="T9" fmla="*/ 17 h 86"/>
                </a:gdLst>
                <a:ahLst/>
                <a:cxnLst>
                  <a:cxn ang="0">
                    <a:pos x="T0" y="T1"/>
                  </a:cxn>
                  <a:cxn ang="0">
                    <a:pos x="T2" y="T3"/>
                  </a:cxn>
                  <a:cxn ang="0">
                    <a:pos x="T4" y="T5"/>
                  </a:cxn>
                  <a:cxn ang="0">
                    <a:pos x="T6" y="T7"/>
                  </a:cxn>
                  <a:cxn ang="0">
                    <a:pos x="T8" y="T9"/>
                  </a:cxn>
                </a:cxnLst>
                <a:rect l="0" t="0" r="r" b="b"/>
                <a:pathLst>
                  <a:path w="121" h="86">
                    <a:moveTo>
                      <a:pt x="85" y="17"/>
                    </a:moveTo>
                    <a:cubicBezTo>
                      <a:pt x="64" y="0"/>
                      <a:pt x="24" y="23"/>
                      <a:pt x="15" y="44"/>
                    </a:cubicBezTo>
                    <a:cubicBezTo>
                      <a:pt x="0" y="76"/>
                      <a:pt x="42" y="86"/>
                      <a:pt x="67" y="85"/>
                    </a:cubicBezTo>
                    <a:cubicBezTo>
                      <a:pt x="87" y="85"/>
                      <a:pt x="112" y="77"/>
                      <a:pt x="118" y="55"/>
                    </a:cubicBezTo>
                    <a:cubicBezTo>
                      <a:pt x="121" y="40"/>
                      <a:pt x="112" y="21"/>
                      <a:pt x="97" y="17"/>
                    </a:cubicBezTo>
                  </a:path>
                </a:pathLst>
              </a:custGeom>
              <a:solidFill>
                <a:srgbClr val="ED73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17" name="Freeform 1608"/>
              <p:cNvSpPr>
                <a:spLocks/>
              </p:cNvSpPr>
              <p:nvPr/>
            </p:nvSpPr>
            <p:spPr bwMode="auto">
              <a:xfrm>
                <a:off x="3520" y="2335"/>
                <a:ext cx="44" cy="25"/>
              </a:xfrm>
              <a:custGeom>
                <a:avLst/>
                <a:gdLst>
                  <a:gd name="T0" fmla="*/ 40 w 51"/>
                  <a:gd name="T1" fmla="*/ 2 h 28"/>
                  <a:gd name="T2" fmla="*/ 12 w 51"/>
                  <a:gd name="T3" fmla="*/ 4 h 28"/>
                  <a:gd name="T4" fmla="*/ 16 w 51"/>
                  <a:gd name="T5" fmla="*/ 26 h 28"/>
                  <a:gd name="T6" fmla="*/ 47 w 51"/>
                  <a:gd name="T7" fmla="*/ 21 h 28"/>
                  <a:gd name="T8" fmla="*/ 41 w 51"/>
                  <a:gd name="T9" fmla="*/ 6 h 28"/>
                </a:gdLst>
                <a:ahLst/>
                <a:cxnLst>
                  <a:cxn ang="0">
                    <a:pos x="T0" y="T1"/>
                  </a:cxn>
                  <a:cxn ang="0">
                    <a:pos x="T2" y="T3"/>
                  </a:cxn>
                  <a:cxn ang="0">
                    <a:pos x="T4" y="T5"/>
                  </a:cxn>
                  <a:cxn ang="0">
                    <a:pos x="T6" y="T7"/>
                  </a:cxn>
                  <a:cxn ang="0">
                    <a:pos x="T8" y="T9"/>
                  </a:cxn>
                </a:cxnLst>
                <a:rect l="0" t="0" r="r" b="b"/>
                <a:pathLst>
                  <a:path w="51" h="28">
                    <a:moveTo>
                      <a:pt x="40" y="2"/>
                    </a:moveTo>
                    <a:cubicBezTo>
                      <a:pt x="33" y="3"/>
                      <a:pt x="19" y="0"/>
                      <a:pt x="12" y="4"/>
                    </a:cubicBezTo>
                    <a:cubicBezTo>
                      <a:pt x="0" y="11"/>
                      <a:pt x="3" y="23"/>
                      <a:pt x="16" y="26"/>
                    </a:cubicBezTo>
                    <a:cubicBezTo>
                      <a:pt x="22" y="28"/>
                      <a:pt x="42" y="27"/>
                      <a:pt x="47" y="21"/>
                    </a:cubicBezTo>
                    <a:cubicBezTo>
                      <a:pt x="51" y="16"/>
                      <a:pt x="48" y="8"/>
                      <a:pt x="41" y="6"/>
                    </a:cubicBezTo>
                  </a:path>
                </a:pathLst>
              </a:custGeom>
              <a:solidFill>
                <a:srgbClr val="E24B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grpSp>
        <p:sp>
          <p:nvSpPr>
            <p:cNvPr id="666" name="Freeform 1610"/>
            <p:cNvSpPr>
              <a:spLocks/>
            </p:cNvSpPr>
            <p:nvPr/>
          </p:nvSpPr>
          <p:spPr bwMode="auto">
            <a:xfrm>
              <a:off x="4017" y="2332"/>
              <a:ext cx="45" cy="23"/>
            </a:xfrm>
            <a:custGeom>
              <a:avLst/>
              <a:gdLst>
                <a:gd name="T0" fmla="*/ 41 w 52"/>
                <a:gd name="T1" fmla="*/ 2 h 27"/>
                <a:gd name="T2" fmla="*/ 12 w 52"/>
                <a:gd name="T3" fmla="*/ 4 h 27"/>
                <a:gd name="T4" fmla="*/ 16 w 52"/>
                <a:gd name="T5" fmla="*/ 25 h 27"/>
                <a:gd name="T6" fmla="*/ 48 w 52"/>
                <a:gd name="T7" fmla="*/ 21 h 27"/>
                <a:gd name="T8" fmla="*/ 42 w 52"/>
                <a:gd name="T9" fmla="*/ 5 h 27"/>
              </a:gdLst>
              <a:ahLst/>
              <a:cxnLst>
                <a:cxn ang="0">
                  <a:pos x="T0" y="T1"/>
                </a:cxn>
                <a:cxn ang="0">
                  <a:pos x="T2" y="T3"/>
                </a:cxn>
                <a:cxn ang="0">
                  <a:pos x="T4" y="T5"/>
                </a:cxn>
                <a:cxn ang="0">
                  <a:pos x="T6" y="T7"/>
                </a:cxn>
                <a:cxn ang="0">
                  <a:pos x="T8" y="T9"/>
                </a:cxn>
              </a:cxnLst>
              <a:rect l="0" t="0" r="r" b="b"/>
              <a:pathLst>
                <a:path w="52" h="27">
                  <a:moveTo>
                    <a:pt x="41" y="2"/>
                  </a:moveTo>
                  <a:cubicBezTo>
                    <a:pt x="33" y="2"/>
                    <a:pt x="20" y="0"/>
                    <a:pt x="12" y="4"/>
                  </a:cubicBezTo>
                  <a:cubicBezTo>
                    <a:pt x="0" y="11"/>
                    <a:pt x="4" y="22"/>
                    <a:pt x="16" y="25"/>
                  </a:cubicBezTo>
                  <a:cubicBezTo>
                    <a:pt x="23" y="27"/>
                    <a:pt x="43" y="27"/>
                    <a:pt x="48" y="21"/>
                  </a:cubicBezTo>
                  <a:cubicBezTo>
                    <a:pt x="52" y="15"/>
                    <a:pt x="48" y="7"/>
                    <a:pt x="42" y="5"/>
                  </a:cubicBezTo>
                </a:path>
              </a:pathLst>
            </a:custGeom>
            <a:solidFill>
              <a:srgbClr val="E24B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67" name="Freeform 1611"/>
            <p:cNvSpPr>
              <a:spLocks noEditPoints="1"/>
            </p:cNvSpPr>
            <p:nvPr/>
          </p:nvSpPr>
          <p:spPr bwMode="auto">
            <a:xfrm>
              <a:off x="3630" y="2785"/>
              <a:ext cx="82" cy="131"/>
            </a:xfrm>
            <a:custGeom>
              <a:avLst/>
              <a:gdLst>
                <a:gd name="T0" fmla="*/ 65 w 95"/>
                <a:gd name="T1" fmla="*/ 144 h 152"/>
                <a:gd name="T2" fmla="*/ 11 w 95"/>
                <a:gd name="T3" fmla="*/ 152 h 152"/>
                <a:gd name="T4" fmla="*/ 3 w 95"/>
                <a:gd name="T5" fmla="*/ 149 h 152"/>
                <a:gd name="T6" fmla="*/ 0 w 95"/>
                <a:gd name="T7" fmla="*/ 141 h 152"/>
                <a:gd name="T8" fmla="*/ 0 w 95"/>
                <a:gd name="T9" fmla="*/ 113 h 152"/>
                <a:gd name="T10" fmla="*/ 1 w 95"/>
                <a:gd name="T11" fmla="*/ 75 h 152"/>
                <a:gd name="T12" fmla="*/ 3 w 95"/>
                <a:gd name="T13" fmla="*/ 36 h 152"/>
                <a:gd name="T14" fmla="*/ 4 w 95"/>
                <a:gd name="T15" fmla="*/ 10 h 152"/>
                <a:gd name="T16" fmla="*/ 8 w 95"/>
                <a:gd name="T17" fmla="*/ 4 h 152"/>
                <a:gd name="T18" fmla="*/ 37 w 95"/>
                <a:gd name="T19" fmla="*/ 0 h 152"/>
                <a:gd name="T20" fmla="*/ 69 w 95"/>
                <a:gd name="T21" fmla="*/ 11 h 152"/>
                <a:gd name="T22" fmla="*/ 86 w 95"/>
                <a:gd name="T23" fmla="*/ 43 h 152"/>
                <a:gd name="T24" fmla="*/ 67 w 95"/>
                <a:gd name="T25" fmla="*/ 81 h 152"/>
                <a:gd name="T26" fmla="*/ 88 w 95"/>
                <a:gd name="T27" fmla="*/ 95 h 152"/>
                <a:gd name="T28" fmla="*/ 95 w 95"/>
                <a:gd name="T29" fmla="*/ 111 h 152"/>
                <a:gd name="T30" fmla="*/ 83 w 95"/>
                <a:gd name="T31" fmla="*/ 133 h 152"/>
                <a:gd name="T32" fmla="*/ 65 w 95"/>
                <a:gd name="T33" fmla="*/ 144 h 152"/>
                <a:gd name="T34" fmla="*/ 47 w 95"/>
                <a:gd name="T35" fmla="*/ 94 h 152"/>
                <a:gd name="T36" fmla="*/ 37 w 95"/>
                <a:gd name="T37" fmla="*/ 93 h 152"/>
                <a:gd name="T38" fmla="*/ 34 w 95"/>
                <a:gd name="T39" fmla="*/ 93 h 152"/>
                <a:gd name="T40" fmla="*/ 30 w 95"/>
                <a:gd name="T41" fmla="*/ 93 h 152"/>
                <a:gd name="T42" fmla="*/ 19 w 95"/>
                <a:gd name="T43" fmla="*/ 92 h 152"/>
                <a:gd name="T44" fmla="*/ 18 w 95"/>
                <a:gd name="T45" fmla="*/ 114 h 152"/>
                <a:gd name="T46" fmla="*/ 18 w 95"/>
                <a:gd name="T47" fmla="*/ 133 h 152"/>
                <a:gd name="T48" fmla="*/ 59 w 95"/>
                <a:gd name="T49" fmla="*/ 126 h 152"/>
                <a:gd name="T50" fmla="*/ 71 w 95"/>
                <a:gd name="T51" fmla="*/ 118 h 152"/>
                <a:gd name="T52" fmla="*/ 77 w 95"/>
                <a:gd name="T53" fmla="*/ 111 h 152"/>
                <a:gd name="T54" fmla="*/ 65 w 95"/>
                <a:gd name="T55" fmla="*/ 101 h 152"/>
                <a:gd name="T56" fmla="*/ 47 w 95"/>
                <a:gd name="T57" fmla="*/ 94 h 152"/>
                <a:gd name="T58" fmla="*/ 37 w 95"/>
                <a:gd name="T59" fmla="*/ 19 h 152"/>
                <a:gd name="T60" fmla="*/ 22 w 95"/>
                <a:gd name="T61" fmla="*/ 20 h 152"/>
                <a:gd name="T62" fmla="*/ 22 w 95"/>
                <a:gd name="T63" fmla="*/ 36 h 152"/>
                <a:gd name="T64" fmla="*/ 20 w 95"/>
                <a:gd name="T65" fmla="*/ 73 h 152"/>
                <a:gd name="T66" fmla="*/ 35 w 95"/>
                <a:gd name="T67" fmla="*/ 74 h 152"/>
                <a:gd name="T68" fmla="*/ 58 w 95"/>
                <a:gd name="T69" fmla="*/ 65 h 152"/>
                <a:gd name="T70" fmla="*/ 68 w 95"/>
                <a:gd name="T71" fmla="*/ 43 h 152"/>
                <a:gd name="T72" fmla="*/ 58 w 95"/>
                <a:gd name="T73" fmla="*/ 27 h 152"/>
                <a:gd name="T74" fmla="*/ 37 w 95"/>
                <a:gd name="T75" fmla="*/ 19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5" h="152">
                  <a:moveTo>
                    <a:pt x="65" y="144"/>
                  </a:moveTo>
                  <a:cubicBezTo>
                    <a:pt x="51" y="150"/>
                    <a:pt x="33" y="152"/>
                    <a:pt x="11" y="152"/>
                  </a:cubicBezTo>
                  <a:cubicBezTo>
                    <a:pt x="8" y="152"/>
                    <a:pt x="6" y="151"/>
                    <a:pt x="3" y="149"/>
                  </a:cubicBezTo>
                  <a:cubicBezTo>
                    <a:pt x="1" y="146"/>
                    <a:pt x="0" y="143"/>
                    <a:pt x="0" y="141"/>
                  </a:cubicBezTo>
                  <a:cubicBezTo>
                    <a:pt x="0" y="113"/>
                    <a:pt x="0" y="113"/>
                    <a:pt x="0" y="113"/>
                  </a:cubicBezTo>
                  <a:cubicBezTo>
                    <a:pt x="0" y="104"/>
                    <a:pt x="0" y="92"/>
                    <a:pt x="1" y="75"/>
                  </a:cubicBezTo>
                  <a:cubicBezTo>
                    <a:pt x="3" y="57"/>
                    <a:pt x="3" y="44"/>
                    <a:pt x="3" y="36"/>
                  </a:cubicBezTo>
                  <a:cubicBezTo>
                    <a:pt x="3" y="30"/>
                    <a:pt x="4" y="22"/>
                    <a:pt x="4" y="10"/>
                  </a:cubicBezTo>
                  <a:cubicBezTo>
                    <a:pt x="5" y="7"/>
                    <a:pt x="6" y="5"/>
                    <a:pt x="8" y="4"/>
                  </a:cubicBezTo>
                  <a:cubicBezTo>
                    <a:pt x="16" y="1"/>
                    <a:pt x="26" y="0"/>
                    <a:pt x="37" y="0"/>
                  </a:cubicBezTo>
                  <a:cubicBezTo>
                    <a:pt x="48" y="0"/>
                    <a:pt x="58" y="4"/>
                    <a:pt x="69" y="11"/>
                  </a:cubicBezTo>
                  <a:cubicBezTo>
                    <a:pt x="80" y="20"/>
                    <a:pt x="86" y="31"/>
                    <a:pt x="86" y="43"/>
                  </a:cubicBezTo>
                  <a:cubicBezTo>
                    <a:pt x="86" y="59"/>
                    <a:pt x="80" y="72"/>
                    <a:pt x="67" y="81"/>
                  </a:cubicBezTo>
                  <a:cubicBezTo>
                    <a:pt x="77" y="85"/>
                    <a:pt x="84" y="90"/>
                    <a:pt x="88" y="95"/>
                  </a:cubicBezTo>
                  <a:cubicBezTo>
                    <a:pt x="93" y="100"/>
                    <a:pt x="95" y="105"/>
                    <a:pt x="95" y="111"/>
                  </a:cubicBezTo>
                  <a:cubicBezTo>
                    <a:pt x="95" y="118"/>
                    <a:pt x="91" y="126"/>
                    <a:pt x="83" y="133"/>
                  </a:cubicBezTo>
                  <a:cubicBezTo>
                    <a:pt x="77" y="138"/>
                    <a:pt x="71" y="142"/>
                    <a:pt x="65" y="144"/>
                  </a:cubicBezTo>
                  <a:close/>
                  <a:moveTo>
                    <a:pt x="47" y="94"/>
                  </a:moveTo>
                  <a:cubicBezTo>
                    <a:pt x="37" y="93"/>
                    <a:pt x="37" y="93"/>
                    <a:pt x="37" y="93"/>
                  </a:cubicBezTo>
                  <a:cubicBezTo>
                    <a:pt x="36" y="93"/>
                    <a:pt x="35" y="93"/>
                    <a:pt x="34" y="93"/>
                  </a:cubicBezTo>
                  <a:cubicBezTo>
                    <a:pt x="32" y="93"/>
                    <a:pt x="31" y="93"/>
                    <a:pt x="30" y="93"/>
                  </a:cubicBezTo>
                  <a:cubicBezTo>
                    <a:pt x="26" y="93"/>
                    <a:pt x="23" y="93"/>
                    <a:pt x="19" y="92"/>
                  </a:cubicBezTo>
                  <a:cubicBezTo>
                    <a:pt x="19" y="100"/>
                    <a:pt x="18" y="107"/>
                    <a:pt x="18" y="114"/>
                  </a:cubicBezTo>
                  <a:cubicBezTo>
                    <a:pt x="18" y="133"/>
                    <a:pt x="18" y="133"/>
                    <a:pt x="18" y="133"/>
                  </a:cubicBezTo>
                  <a:cubicBezTo>
                    <a:pt x="35" y="132"/>
                    <a:pt x="48" y="130"/>
                    <a:pt x="59" y="126"/>
                  </a:cubicBezTo>
                  <a:cubicBezTo>
                    <a:pt x="63" y="124"/>
                    <a:pt x="67" y="122"/>
                    <a:pt x="71" y="118"/>
                  </a:cubicBezTo>
                  <a:cubicBezTo>
                    <a:pt x="75" y="115"/>
                    <a:pt x="77" y="112"/>
                    <a:pt x="77" y="111"/>
                  </a:cubicBezTo>
                  <a:cubicBezTo>
                    <a:pt x="77" y="108"/>
                    <a:pt x="73" y="104"/>
                    <a:pt x="65" y="101"/>
                  </a:cubicBezTo>
                  <a:cubicBezTo>
                    <a:pt x="59" y="98"/>
                    <a:pt x="53" y="96"/>
                    <a:pt x="47" y="94"/>
                  </a:cubicBezTo>
                  <a:close/>
                  <a:moveTo>
                    <a:pt x="37" y="19"/>
                  </a:moveTo>
                  <a:cubicBezTo>
                    <a:pt x="30" y="19"/>
                    <a:pt x="25" y="19"/>
                    <a:pt x="22" y="20"/>
                  </a:cubicBezTo>
                  <a:cubicBezTo>
                    <a:pt x="22" y="36"/>
                    <a:pt x="22" y="36"/>
                    <a:pt x="22" y="36"/>
                  </a:cubicBezTo>
                  <a:cubicBezTo>
                    <a:pt x="20" y="73"/>
                    <a:pt x="20" y="73"/>
                    <a:pt x="20" y="73"/>
                  </a:cubicBezTo>
                  <a:cubicBezTo>
                    <a:pt x="29" y="73"/>
                    <a:pt x="34" y="74"/>
                    <a:pt x="35" y="74"/>
                  </a:cubicBezTo>
                  <a:cubicBezTo>
                    <a:pt x="44" y="73"/>
                    <a:pt x="52" y="70"/>
                    <a:pt x="58" y="65"/>
                  </a:cubicBezTo>
                  <a:cubicBezTo>
                    <a:pt x="64" y="59"/>
                    <a:pt x="68" y="52"/>
                    <a:pt x="68" y="43"/>
                  </a:cubicBezTo>
                  <a:cubicBezTo>
                    <a:pt x="68" y="37"/>
                    <a:pt x="64" y="32"/>
                    <a:pt x="58" y="27"/>
                  </a:cubicBezTo>
                  <a:cubicBezTo>
                    <a:pt x="51" y="22"/>
                    <a:pt x="44" y="19"/>
                    <a:pt x="37" y="19"/>
                  </a:cubicBezTo>
                  <a:close/>
                </a:path>
              </a:pathLst>
            </a:custGeom>
            <a:solidFill>
              <a:srgbClr val="6D5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68" name="Freeform 1612"/>
            <p:cNvSpPr>
              <a:spLocks noEditPoints="1"/>
            </p:cNvSpPr>
            <p:nvPr/>
          </p:nvSpPr>
          <p:spPr bwMode="auto">
            <a:xfrm>
              <a:off x="3725" y="2828"/>
              <a:ext cx="81" cy="88"/>
            </a:xfrm>
            <a:custGeom>
              <a:avLst/>
              <a:gdLst>
                <a:gd name="T0" fmla="*/ 49 w 94"/>
                <a:gd name="T1" fmla="*/ 103 h 103"/>
                <a:gd name="T2" fmla="*/ 15 w 94"/>
                <a:gd name="T3" fmla="*/ 93 h 103"/>
                <a:gd name="T4" fmla="*/ 0 w 94"/>
                <a:gd name="T5" fmla="*/ 60 h 103"/>
                <a:gd name="T6" fmla="*/ 12 w 94"/>
                <a:gd name="T7" fmla="*/ 18 h 103"/>
                <a:gd name="T8" fmla="*/ 47 w 94"/>
                <a:gd name="T9" fmla="*/ 0 h 103"/>
                <a:gd name="T10" fmla="*/ 72 w 94"/>
                <a:gd name="T11" fmla="*/ 6 h 103"/>
                <a:gd name="T12" fmla="*/ 84 w 94"/>
                <a:gd name="T13" fmla="*/ 26 h 103"/>
                <a:gd name="T14" fmla="*/ 74 w 94"/>
                <a:gd name="T15" fmla="*/ 43 h 103"/>
                <a:gd name="T16" fmla="*/ 54 w 94"/>
                <a:gd name="T17" fmla="*/ 53 h 103"/>
                <a:gd name="T18" fmla="*/ 18 w 94"/>
                <a:gd name="T19" fmla="*/ 70 h 103"/>
                <a:gd name="T20" fmla="*/ 31 w 94"/>
                <a:gd name="T21" fmla="*/ 82 h 103"/>
                <a:gd name="T22" fmla="*/ 49 w 94"/>
                <a:gd name="T23" fmla="*/ 86 h 103"/>
                <a:gd name="T24" fmla="*/ 65 w 94"/>
                <a:gd name="T25" fmla="*/ 84 h 103"/>
                <a:gd name="T26" fmla="*/ 79 w 94"/>
                <a:gd name="T27" fmla="*/ 76 h 103"/>
                <a:gd name="T28" fmla="*/ 86 w 94"/>
                <a:gd name="T29" fmla="*/ 70 h 103"/>
                <a:gd name="T30" fmla="*/ 92 w 94"/>
                <a:gd name="T31" fmla="*/ 73 h 103"/>
                <a:gd name="T32" fmla="*/ 94 w 94"/>
                <a:gd name="T33" fmla="*/ 79 h 103"/>
                <a:gd name="T34" fmla="*/ 77 w 94"/>
                <a:gd name="T35" fmla="*/ 97 h 103"/>
                <a:gd name="T36" fmla="*/ 49 w 94"/>
                <a:gd name="T37" fmla="*/ 103 h 103"/>
                <a:gd name="T38" fmla="*/ 47 w 94"/>
                <a:gd name="T39" fmla="*/ 17 h 103"/>
                <a:gd name="T40" fmla="*/ 28 w 94"/>
                <a:gd name="T41" fmla="*/ 26 h 103"/>
                <a:gd name="T42" fmla="*/ 16 w 94"/>
                <a:gd name="T43" fmla="*/ 53 h 103"/>
                <a:gd name="T44" fmla="*/ 45 w 94"/>
                <a:gd name="T45" fmla="*/ 39 h 103"/>
                <a:gd name="T46" fmla="*/ 69 w 94"/>
                <a:gd name="T47" fmla="*/ 25 h 103"/>
                <a:gd name="T48" fmla="*/ 47 w 94"/>
                <a:gd name="T49" fmla="*/ 17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4" h="103">
                  <a:moveTo>
                    <a:pt x="49" y="103"/>
                  </a:moveTo>
                  <a:cubicBezTo>
                    <a:pt x="35" y="103"/>
                    <a:pt x="24" y="100"/>
                    <a:pt x="15" y="93"/>
                  </a:cubicBezTo>
                  <a:cubicBezTo>
                    <a:pt x="5" y="85"/>
                    <a:pt x="0" y="74"/>
                    <a:pt x="0" y="60"/>
                  </a:cubicBezTo>
                  <a:cubicBezTo>
                    <a:pt x="0" y="43"/>
                    <a:pt x="4" y="30"/>
                    <a:pt x="12" y="18"/>
                  </a:cubicBezTo>
                  <a:cubicBezTo>
                    <a:pt x="21" y="6"/>
                    <a:pt x="32" y="0"/>
                    <a:pt x="47" y="0"/>
                  </a:cubicBezTo>
                  <a:cubicBezTo>
                    <a:pt x="57" y="0"/>
                    <a:pt x="66" y="2"/>
                    <a:pt x="72" y="6"/>
                  </a:cubicBezTo>
                  <a:cubicBezTo>
                    <a:pt x="80" y="10"/>
                    <a:pt x="84" y="17"/>
                    <a:pt x="84" y="26"/>
                  </a:cubicBezTo>
                  <a:cubicBezTo>
                    <a:pt x="84" y="32"/>
                    <a:pt x="81" y="38"/>
                    <a:pt x="74" y="43"/>
                  </a:cubicBezTo>
                  <a:cubicBezTo>
                    <a:pt x="71" y="45"/>
                    <a:pt x="64" y="49"/>
                    <a:pt x="54" y="53"/>
                  </a:cubicBezTo>
                  <a:cubicBezTo>
                    <a:pt x="18" y="70"/>
                    <a:pt x="18" y="70"/>
                    <a:pt x="18" y="70"/>
                  </a:cubicBezTo>
                  <a:cubicBezTo>
                    <a:pt x="21" y="76"/>
                    <a:pt x="26" y="79"/>
                    <a:pt x="31" y="82"/>
                  </a:cubicBezTo>
                  <a:cubicBezTo>
                    <a:pt x="36" y="85"/>
                    <a:pt x="42" y="86"/>
                    <a:pt x="49" y="86"/>
                  </a:cubicBezTo>
                  <a:cubicBezTo>
                    <a:pt x="54" y="86"/>
                    <a:pt x="59" y="85"/>
                    <a:pt x="65" y="84"/>
                  </a:cubicBezTo>
                  <a:cubicBezTo>
                    <a:pt x="72" y="82"/>
                    <a:pt x="77" y="79"/>
                    <a:pt x="79" y="76"/>
                  </a:cubicBezTo>
                  <a:cubicBezTo>
                    <a:pt x="81" y="72"/>
                    <a:pt x="83" y="70"/>
                    <a:pt x="86" y="70"/>
                  </a:cubicBezTo>
                  <a:cubicBezTo>
                    <a:pt x="88" y="70"/>
                    <a:pt x="90" y="71"/>
                    <a:pt x="92" y="73"/>
                  </a:cubicBezTo>
                  <a:cubicBezTo>
                    <a:pt x="93" y="75"/>
                    <a:pt x="94" y="77"/>
                    <a:pt x="94" y="79"/>
                  </a:cubicBezTo>
                  <a:cubicBezTo>
                    <a:pt x="94" y="86"/>
                    <a:pt x="89" y="92"/>
                    <a:pt x="77" y="97"/>
                  </a:cubicBezTo>
                  <a:cubicBezTo>
                    <a:pt x="68" y="101"/>
                    <a:pt x="58" y="103"/>
                    <a:pt x="49" y="103"/>
                  </a:cubicBezTo>
                  <a:close/>
                  <a:moveTo>
                    <a:pt x="47" y="17"/>
                  </a:moveTo>
                  <a:cubicBezTo>
                    <a:pt x="39" y="17"/>
                    <a:pt x="33" y="20"/>
                    <a:pt x="28" y="26"/>
                  </a:cubicBezTo>
                  <a:cubicBezTo>
                    <a:pt x="22" y="32"/>
                    <a:pt x="19" y="41"/>
                    <a:pt x="16" y="53"/>
                  </a:cubicBezTo>
                  <a:cubicBezTo>
                    <a:pt x="45" y="39"/>
                    <a:pt x="45" y="39"/>
                    <a:pt x="45" y="39"/>
                  </a:cubicBezTo>
                  <a:cubicBezTo>
                    <a:pt x="56" y="34"/>
                    <a:pt x="65" y="29"/>
                    <a:pt x="69" y="25"/>
                  </a:cubicBezTo>
                  <a:cubicBezTo>
                    <a:pt x="64" y="20"/>
                    <a:pt x="56" y="17"/>
                    <a:pt x="47" y="17"/>
                  </a:cubicBezTo>
                  <a:close/>
                </a:path>
              </a:pathLst>
            </a:custGeom>
            <a:solidFill>
              <a:srgbClr val="6D5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69" name="Freeform 1613"/>
            <p:cNvSpPr>
              <a:spLocks noEditPoints="1"/>
            </p:cNvSpPr>
            <p:nvPr/>
          </p:nvSpPr>
          <p:spPr bwMode="auto">
            <a:xfrm>
              <a:off x="3814" y="2828"/>
              <a:ext cx="78" cy="90"/>
            </a:xfrm>
            <a:custGeom>
              <a:avLst/>
              <a:gdLst>
                <a:gd name="T0" fmla="*/ 82 w 90"/>
                <a:gd name="T1" fmla="*/ 105 h 105"/>
                <a:gd name="T2" fmla="*/ 75 w 90"/>
                <a:gd name="T3" fmla="*/ 101 h 105"/>
                <a:gd name="T4" fmla="*/ 69 w 90"/>
                <a:gd name="T5" fmla="*/ 94 h 105"/>
                <a:gd name="T6" fmla="*/ 53 w 90"/>
                <a:gd name="T7" fmla="*/ 101 h 105"/>
                <a:gd name="T8" fmla="*/ 41 w 90"/>
                <a:gd name="T9" fmla="*/ 104 h 105"/>
                <a:gd name="T10" fmla="*/ 9 w 90"/>
                <a:gd name="T11" fmla="*/ 91 h 105"/>
                <a:gd name="T12" fmla="*/ 0 w 90"/>
                <a:gd name="T13" fmla="*/ 56 h 105"/>
                <a:gd name="T14" fmla="*/ 15 w 90"/>
                <a:gd name="T15" fmla="*/ 17 h 105"/>
                <a:gd name="T16" fmla="*/ 53 w 90"/>
                <a:gd name="T17" fmla="*/ 0 h 105"/>
                <a:gd name="T18" fmla="*/ 71 w 90"/>
                <a:gd name="T19" fmla="*/ 5 h 105"/>
                <a:gd name="T20" fmla="*/ 84 w 90"/>
                <a:gd name="T21" fmla="*/ 17 h 105"/>
                <a:gd name="T22" fmla="*/ 82 w 90"/>
                <a:gd name="T23" fmla="*/ 22 h 105"/>
                <a:gd name="T24" fmla="*/ 81 w 90"/>
                <a:gd name="T25" fmla="*/ 34 h 105"/>
                <a:gd name="T26" fmla="*/ 80 w 90"/>
                <a:gd name="T27" fmla="*/ 55 h 105"/>
                <a:gd name="T28" fmla="*/ 82 w 90"/>
                <a:gd name="T29" fmla="*/ 73 h 105"/>
                <a:gd name="T30" fmla="*/ 88 w 90"/>
                <a:gd name="T31" fmla="*/ 90 h 105"/>
                <a:gd name="T32" fmla="*/ 90 w 90"/>
                <a:gd name="T33" fmla="*/ 95 h 105"/>
                <a:gd name="T34" fmla="*/ 90 w 90"/>
                <a:gd name="T35" fmla="*/ 96 h 105"/>
                <a:gd name="T36" fmla="*/ 88 w 90"/>
                <a:gd name="T37" fmla="*/ 103 h 105"/>
                <a:gd name="T38" fmla="*/ 82 w 90"/>
                <a:gd name="T39" fmla="*/ 105 h 105"/>
                <a:gd name="T40" fmla="*/ 62 w 90"/>
                <a:gd name="T41" fmla="*/ 39 h 105"/>
                <a:gd name="T42" fmla="*/ 63 w 90"/>
                <a:gd name="T43" fmla="*/ 31 h 105"/>
                <a:gd name="T44" fmla="*/ 64 w 90"/>
                <a:gd name="T45" fmla="*/ 20 h 105"/>
                <a:gd name="T46" fmla="*/ 58 w 90"/>
                <a:gd name="T47" fmla="*/ 18 h 105"/>
                <a:gd name="T48" fmla="*/ 54 w 90"/>
                <a:gd name="T49" fmla="*/ 17 h 105"/>
                <a:gd name="T50" fmla="*/ 29 w 90"/>
                <a:gd name="T51" fmla="*/ 29 h 105"/>
                <a:gd name="T52" fmla="*/ 18 w 90"/>
                <a:gd name="T53" fmla="*/ 56 h 105"/>
                <a:gd name="T54" fmla="*/ 24 w 90"/>
                <a:gd name="T55" fmla="*/ 80 h 105"/>
                <a:gd name="T56" fmla="*/ 40 w 90"/>
                <a:gd name="T57" fmla="*/ 87 h 105"/>
                <a:gd name="T58" fmla="*/ 56 w 90"/>
                <a:gd name="T59" fmla="*/ 84 h 105"/>
                <a:gd name="T60" fmla="*/ 65 w 90"/>
                <a:gd name="T61" fmla="*/ 77 h 105"/>
                <a:gd name="T62" fmla="*/ 62 w 90"/>
                <a:gd name="T63" fmla="*/ 3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0" h="105">
                  <a:moveTo>
                    <a:pt x="82" y="105"/>
                  </a:moveTo>
                  <a:cubicBezTo>
                    <a:pt x="80" y="105"/>
                    <a:pt x="78" y="104"/>
                    <a:pt x="75" y="101"/>
                  </a:cubicBezTo>
                  <a:cubicBezTo>
                    <a:pt x="72" y="98"/>
                    <a:pt x="70" y="96"/>
                    <a:pt x="69" y="94"/>
                  </a:cubicBezTo>
                  <a:cubicBezTo>
                    <a:pt x="63" y="97"/>
                    <a:pt x="58" y="100"/>
                    <a:pt x="53" y="101"/>
                  </a:cubicBezTo>
                  <a:cubicBezTo>
                    <a:pt x="48" y="103"/>
                    <a:pt x="45" y="104"/>
                    <a:pt x="41" y="104"/>
                  </a:cubicBezTo>
                  <a:cubicBezTo>
                    <a:pt x="27" y="104"/>
                    <a:pt x="16" y="100"/>
                    <a:pt x="9" y="91"/>
                  </a:cubicBezTo>
                  <a:cubicBezTo>
                    <a:pt x="3" y="84"/>
                    <a:pt x="0" y="72"/>
                    <a:pt x="0" y="56"/>
                  </a:cubicBezTo>
                  <a:cubicBezTo>
                    <a:pt x="0" y="40"/>
                    <a:pt x="5" y="27"/>
                    <a:pt x="15" y="17"/>
                  </a:cubicBezTo>
                  <a:cubicBezTo>
                    <a:pt x="26" y="6"/>
                    <a:pt x="38" y="0"/>
                    <a:pt x="53" y="0"/>
                  </a:cubicBezTo>
                  <a:cubicBezTo>
                    <a:pt x="58" y="0"/>
                    <a:pt x="65" y="2"/>
                    <a:pt x="71" y="5"/>
                  </a:cubicBezTo>
                  <a:cubicBezTo>
                    <a:pt x="80" y="8"/>
                    <a:pt x="84" y="12"/>
                    <a:pt x="84" y="17"/>
                  </a:cubicBezTo>
                  <a:cubicBezTo>
                    <a:pt x="84" y="19"/>
                    <a:pt x="83" y="21"/>
                    <a:pt x="82" y="22"/>
                  </a:cubicBezTo>
                  <a:cubicBezTo>
                    <a:pt x="82" y="24"/>
                    <a:pt x="81" y="28"/>
                    <a:pt x="81" y="34"/>
                  </a:cubicBezTo>
                  <a:cubicBezTo>
                    <a:pt x="80" y="39"/>
                    <a:pt x="80" y="46"/>
                    <a:pt x="80" y="55"/>
                  </a:cubicBezTo>
                  <a:cubicBezTo>
                    <a:pt x="80" y="63"/>
                    <a:pt x="81" y="69"/>
                    <a:pt x="82" y="73"/>
                  </a:cubicBezTo>
                  <a:cubicBezTo>
                    <a:pt x="82" y="76"/>
                    <a:pt x="84" y="82"/>
                    <a:pt x="88" y="90"/>
                  </a:cubicBezTo>
                  <a:cubicBezTo>
                    <a:pt x="88" y="91"/>
                    <a:pt x="89" y="93"/>
                    <a:pt x="90" y="95"/>
                  </a:cubicBezTo>
                  <a:cubicBezTo>
                    <a:pt x="90" y="96"/>
                    <a:pt x="90" y="96"/>
                    <a:pt x="90" y="96"/>
                  </a:cubicBezTo>
                  <a:cubicBezTo>
                    <a:pt x="90" y="99"/>
                    <a:pt x="90" y="101"/>
                    <a:pt x="88" y="103"/>
                  </a:cubicBezTo>
                  <a:cubicBezTo>
                    <a:pt x="86" y="104"/>
                    <a:pt x="84" y="105"/>
                    <a:pt x="82" y="105"/>
                  </a:cubicBezTo>
                  <a:close/>
                  <a:moveTo>
                    <a:pt x="62" y="39"/>
                  </a:moveTo>
                  <a:cubicBezTo>
                    <a:pt x="62" y="37"/>
                    <a:pt x="62" y="34"/>
                    <a:pt x="63" y="31"/>
                  </a:cubicBezTo>
                  <a:cubicBezTo>
                    <a:pt x="63" y="27"/>
                    <a:pt x="63" y="24"/>
                    <a:pt x="64" y="20"/>
                  </a:cubicBezTo>
                  <a:cubicBezTo>
                    <a:pt x="62" y="19"/>
                    <a:pt x="60" y="18"/>
                    <a:pt x="58" y="18"/>
                  </a:cubicBezTo>
                  <a:cubicBezTo>
                    <a:pt x="56" y="17"/>
                    <a:pt x="55" y="17"/>
                    <a:pt x="54" y="17"/>
                  </a:cubicBezTo>
                  <a:cubicBezTo>
                    <a:pt x="44" y="17"/>
                    <a:pt x="36" y="21"/>
                    <a:pt x="29" y="29"/>
                  </a:cubicBezTo>
                  <a:cubicBezTo>
                    <a:pt x="22" y="37"/>
                    <a:pt x="18" y="46"/>
                    <a:pt x="18" y="56"/>
                  </a:cubicBezTo>
                  <a:cubicBezTo>
                    <a:pt x="18" y="67"/>
                    <a:pt x="20" y="74"/>
                    <a:pt x="24" y="80"/>
                  </a:cubicBezTo>
                  <a:cubicBezTo>
                    <a:pt x="27" y="85"/>
                    <a:pt x="33" y="87"/>
                    <a:pt x="40" y="87"/>
                  </a:cubicBezTo>
                  <a:cubicBezTo>
                    <a:pt x="46" y="87"/>
                    <a:pt x="51" y="86"/>
                    <a:pt x="56" y="84"/>
                  </a:cubicBezTo>
                  <a:cubicBezTo>
                    <a:pt x="58" y="83"/>
                    <a:pt x="61" y="80"/>
                    <a:pt x="65" y="77"/>
                  </a:cubicBezTo>
                  <a:cubicBezTo>
                    <a:pt x="63" y="60"/>
                    <a:pt x="62" y="48"/>
                    <a:pt x="62" y="39"/>
                  </a:cubicBezTo>
                  <a:close/>
                </a:path>
              </a:pathLst>
            </a:custGeom>
            <a:solidFill>
              <a:srgbClr val="6D5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70" name="Freeform 1614"/>
            <p:cNvSpPr>
              <a:spLocks/>
            </p:cNvSpPr>
            <p:nvPr/>
          </p:nvSpPr>
          <p:spPr bwMode="auto">
            <a:xfrm>
              <a:off x="3906" y="2828"/>
              <a:ext cx="63" cy="90"/>
            </a:xfrm>
            <a:custGeom>
              <a:avLst/>
              <a:gdLst>
                <a:gd name="T0" fmla="*/ 73 w 73"/>
                <a:gd name="T1" fmla="*/ 29 h 105"/>
                <a:gd name="T2" fmla="*/ 64 w 73"/>
                <a:gd name="T3" fmla="*/ 41 h 105"/>
                <a:gd name="T4" fmla="*/ 56 w 73"/>
                <a:gd name="T5" fmla="*/ 32 h 105"/>
                <a:gd name="T6" fmla="*/ 55 w 73"/>
                <a:gd name="T7" fmla="*/ 25 h 105"/>
                <a:gd name="T8" fmla="*/ 55 w 73"/>
                <a:gd name="T9" fmla="*/ 17 h 105"/>
                <a:gd name="T10" fmla="*/ 31 w 73"/>
                <a:gd name="T11" fmla="*/ 26 h 105"/>
                <a:gd name="T12" fmla="*/ 17 w 73"/>
                <a:gd name="T13" fmla="*/ 44 h 105"/>
                <a:gd name="T14" fmla="*/ 17 w 73"/>
                <a:gd name="T15" fmla="*/ 96 h 105"/>
                <a:gd name="T16" fmla="*/ 8 w 73"/>
                <a:gd name="T17" fmla="*/ 105 h 105"/>
                <a:gd name="T18" fmla="*/ 0 w 73"/>
                <a:gd name="T19" fmla="*/ 96 h 105"/>
                <a:gd name="T20" fmla="*/ 0 w 73"/>
                <a:gd name="T21" fmla="*/ 30 h 105"/>
                <a:gd name="T22" fmla="*/ 0 w 73"/>
                <a:gd name="T23" fmla="*/ 20 h 105"/>
                <a:gd name="T24" fmla="*/ 0 w 73"/>
                <a:gd name="T25" fmla="*/ 11 h 105"/>
                <a:gd name="T26" fmla="*/ 9 w 73"/>
                <a:gd name="T27" fmla="*/ 1 h 105"/>
                <a:gd name="T28" fmla="*/ 18 w 73"/>
                <a:gd name="T29" fmla="*/ 17 h 105"/>
                <a:gd name="T30" fmla="*/ 58 w 73"/>
                <a:gd name="T31" fmla="*/ 0 h 105"/>
                <a:gd name="T32" fmla="*/ 69 w 73"/>
                <a:gd name="T33" fmla="*/ 5 h 105"/>
                <a:gd name="T34" fmla="*/ 73 w 73"/>
                <a:gd name="T35" fmla="*/ 23 h 105"/>
                <a:gd name="T36" fmla="*/ 73 w 73"/>
                <a:gd name="T37" fmla="*/ 2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3" h="105">
                  <a:moveTo>
                    <a:pt x="73" y="29"/>
                  </a:moveTo>
                  <a:cubicBezTo>
                    <a:pt x="73" y="37"/>
                    <a:pt x="69" y="41"/>
                    <a:pt x="64" y="41"/>
                  </a:cubicBezTo>
                  <a:cubicBezTo>
                    <a:pt x="58" y="41"/>
                    <a:pt x="56" y="38"/>
                    <a:pt x="56" y="32"/>
                  </a:cubicBezTo>
                  <a:cubicBezTo>
                    <a:pt x="56" y="31"/>
                    <a:pt x="55" y="28"/>
                    <a:pt x="55" y="25"/>
                  </a:cubicBezTo>
                  <a:cubicBezTo>
                    <a:pt x="55" y="17"/>
                    <a:pt x="55" y="17"/>
                    <a:pt x="55" y="17"/>
                  </a:cubicBezTo>
                  <a:cubicBezTo>
                    <a:pt x="45" y="18"/>
                    <a:pt x="37" y="21"/>
                    <a:pt x="31" y="26"/>
                  </a:cubicBezTo>
                  <a:cubicBezTo>
                    <a:pt x="26" y="30"/>
                    <a:pt x="21" y="36"/>
                    <a:pt x="17" y="44"/>
                  </a:cubicBezTo>
                  <a:cubicBezTo>
                    <a:pt x="17" y="96"/>
                    <a:pt x="17" y="96"/>
                    <a:pt x="17" y="96"/>
                  </a:cubicBezTo>
                  <a:cubicBezTo>
                    <a:pt x="17" y="102"/>
                    <a:pt x="14" y="105"/>
                    <a:pt x="8" y="105"/>
                  </a:cubicBezTo>
                  <a:cubicBezTo>
                    <a:pt x="3" y="105"/>
                    <a:pt x="0" y="102"/>
                    <a:pt x="0" y="96"/>
                  </a:cubicBezTo>
                  <a:cubicBezTo>
                    <a:pt x="0" y="30"/>
                    <a:pt x="0" y="30"/>
                    <a:pt x="0" y="30"/>
                  </a:cubicBezTo>
                  <a:cubicBezTo>
                    <a:pt x="0" y="27"/>
                    <a:pt x="0" y="24"/>
                    <a:pt x="0" y="20"/>
                  </a:cubicBezTo>
                  <a:cubicBezTo>
                    <a:pt x="0" y="16"/>
                    <a:pt x="0" y="13"/>
                    <a:pt x="0" y="11"/>
                  </a:cubicBezTo>
                  <a:cubicBezTo>
                    <a:pt x="0" y="5"/>
                    <a:pt x="3" y="1"/>
                    <a:pt x="9" y="1"/>
                  </a:cubicBezTo>
                  <a:cubicBezTo>
                    <a:pt x="15" y="1"/>
                    <a:pt x="18" y="7"/>
                    <a:pt x="18" y="17"/>
                  </a:cubicBezTo>
                  <a:cubicBezTo>
                    <a:pt x="30" y="5"/>
                    <a:pt x="43" y="0"/>
                    <a:pt x="58" y="0"/>
                  </a:cubicBezTo>
                  <a:cubicBezTo>
                    <a:pt x="63" y="0"/>
                    <a:pt x="67" y="2"/>
                    <a:pt x="69" y="5"/>
                  </a:cubicBezTo>
                  <a:cubicBezTo>
                    <a:pt x="72" y="9"/>
                    <a:pt x="73" y="15"/>
                    <a:pt x="73" y="23"/>
                  </a:cubicBezTo>
                  <a:cubicBezTo>
                    <a:pt x="73" y="26"/>
                    <a:pt x="73" y="28"/>
                    <a:pt x="73" y="29"/>
                  </a:cubicBezTo>
                  <a:close/>
                </a:path>
              </a:pathLst>
            </a:custGeom>
            <a:solidFill>
              <a:srgbClr val="6D5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71" name="Freeform 1615"/>
            <p:cNvSpPr>
              <a:spLocks/>
            </p:cNvSpPr>
            <p:nvPr/>
          </p:nvSpPr>
          <p:spPr bwMode="auto">
            <a:xfrm>
              <a:off x="3431" y="3243"/>
              <a:ext cx="4" cy="1"/>
            </a:xfrm>
            <a:custGeom>
              <a:avLst/>
              <a:gdLst>
                <a:gd name="T0" fmla="*/ 2 w 4"/>
                <a:gd name="T1" fmla="*/ 1 h 1"/>
                <a:gd name="T2" fmla="*/ 4 w 4"/>
                <a:gd name="T3" fmla="*/ 0 h 1"/>
                <a:gd name="T4" fmla="*/ 0 w 4"/>
                <a:gd name="T5" fmla="*/ 0 h 1"/>
                <a:gd name="T6" fmla="*/ 2 w 4"/>
                <a:gd name="T7" fmla="*/ 1 h 1"/>
              </a:gdLst>
              <a:ahLst/>
              <a:cxnLst>
                <a:cxn ang="0">
                  <a:pos x="T0" y="T1"/>
                </a:cxn>
                <a:cxn ang="0">
                  <a:pos x="T2" y="T3"/>
                </a:cxn>
                <a:cxn ang="0">
                  <a:pos x="T4" y="T5"/>
                </a:cxn>
                <a:cxn ang="0">
                  <a:pos x="T6" y="T7"/>
                </a:cxn>
              </a:cxnLst>
              <a:rect l="0" t="0" r="r" b="b"/>
              <a:pathLst>
                <a:path w="4" h="1">
                  <a:moveTo>
                    <a:pt x="2" y="1"/>
                  </a:moveTo>
                  <a:lnTo>
                    <a:pt x="4" y="0"/>
                  </a:ln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72" name="Freeform 1616"/>
            <p:cNvSpPr>
              <a:spLocks/>
            </p:cNvSpPr>
            <p:nvPr/>
          </p:nvSpPr>
          <p:spPr bwMode="auto">
            <a:xfrm>
              <a:off x="3431" y="3240"/>
              <a:ext cx="14" cy="3"/>
            </a:xfrm>
            <a:custGeom>
              <a:avLst/>
              <a:gdLst>
                <a:gd name="T0" fmla="*/ 17 w 17"/>
                <a:gd name="T1" fmla="*/ 2 h 4"/>
                <a:gd name="T2" fmla="*/ 15 w 17"/>
                <a:gd name="T3" fmla="*/ 0 h 4"/>
                <a:gd name="T4" fmla="*/ 0 w 17"/>
                <a:gd name="T5" fmla="*/ 2 h 4"/>
                <a:gd name="T6" fmla="*/ 9 w 17"/>
                <a:gd name="T7" fmla="*/ 4 h 4"/>
                <a:gd name="T8" fmla="*/ 6 w 17"/>
                <a:gd name="T9" fmla="*/ 2 h 4"/>
                <a:gd name="T10" fmla="*/ 13 w 17"/>
                <a:gd name="T11" fmla="*/ 4 h 4"/>
                <a:gd name="T12" fmla="*/ 12 w 17"/>
                <a:gd name="T13" fmla="*/ 1 h 4"/>
                <a:gd name="T14" fmla="*/ 17 w 17"/>
                <a:gd name="T15" fmla="*/ 2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4">
                  <a:moveTo>
                    <a:pt x="17" y="2"/>
                  </a:moveTo>
                  <a:cubicBezTo>
                    <a:pt x="15" y="0"/>
                    <a:pt x="15" y="0"/>
                    <a:pt x="15" y="0"/>
                  </a:cubicBezTo>
                  <a:cubicBezTo>
                    <a:pt x="5" y="1"/>
                    <a:pt x="8" y="0"/>
                    <a:pt x="0" y="2"/>
                  </a:cubicBezTo>
                  <a:cubicBezTo>
                    <a:pt x="2" y="3"/>
                    <a:pt x="5" y="4"/>
                    <a:pt x="9" y="4"/>
                  </a:cubicBezTo>
                  <a:cubicBezTo>
                    <a:pt x="9" y="3"/>
                    <a:pt x="5" y="3"/>
                    <a:pt x="6" y="2"/>
                  </a:cubicBezTo>
                  <a:cubicBezTo>
                    <a:pt x="9" y="2"/>
                    <a:pt x="9" y="3"/>
                    <a:pt x="13" y="4"/>
                  </a:cubicBezTo>
                  <a:cubicBezTo>
                    <a:pt x="16" y="2"/>
                    <a:pt x="10" y="3"/>
                    <a:pt x="12" y="1"/>
                  </a:cubicBezTo>
                  <a:lnTo>
                    <a:pt x="17"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73" name="Freeform 1617"/>
            <p:cNvSpPr>
              <a:spLocks/>
            </p:cNvSpPr>
            <p:nvPr/>
          </p:nvSpPr>
          <p:spPr bwMode="auto">
            <a:xfrm>
              <a:off x="3436" y="3239"/>
              <a:ext cx="4" cy="1"/>
            </a:xfrm>
            <a:custGeom>
              <a:avLst/>
              <a:gdLst>
                <a:gd name="T0" fmla="*/ 0 w 5"/>
                <a:gd name="T1" fmla="*/ 1 h 1"/>
                <a:gd name="T2" fmla="*/ 5 w 5"/>
                <a:gd name="T3" fmla="*/ 1 h 1"/>
                <a:gd name="T4" fmla="*/ 0 w 5"/>
                <a:gd name="T5" fmla="*/ 1 h 1"/>
              </a:gdLst>
              <a:ahLst/>
              <a:cxnLst>
                <a:cxn ang="0">
                  <a:pos x="T0" y="T1"/>
                </a:cxn>
                <a:cxn ang="0">
                  <a:pos x="T2" y="T3"/>
                </a:cxn>
                <a:cxn ang="0">
                  <a:pos x="T4" y="T5"/>
                </a:cxn>
              </a:cxnLst>
              <a:rect l="0" t="0" r="r" b="b"/>
              <a:pathLst>
                <a:path w="5" h="1">
                  <a:moveTo>
                    <a:pt x="0" y="1"/>
                  </a:moveTo>
                  <a:cubicBezTo>
                    <a:pt x="5" y="1"/>
                    <a:pt x="5" y="1"/>
                    <a:pt x="5" y="1"/>
                  </a:cubicBezTo>
                  <a:cubicBezTo>
                    <a:pt x="4" y="1"/>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74" name="Freeform 1618"/>
            <p:cNvSpPr>
              <a:spLocks/>
            </p:cNvSpPr>
            <p:nvPr/>
          </p:nvSpPr>
          <p:spPr bwMode="auto">
            <a:xfrm>
              <a:off x="3433" y="3238"/>
              <a:ext cx="6" cy="1"/>
            </a:xfrm>
            <a:custGeom>
              <a:avLst/>
              <a:gdLst>
                <a:gd name="T0" fmla="*/ 2 w 7"/>
                <a:gd name="T1" fmla="*/ 1 h 1"/>
                <a:gd name="T2" fmla="*/ 7 w 7"/>
                <a:gd name="T3" fmla="*/ 1 h 1"/>
                <a:gd name="T4" fmla="*/ 0 w 7"/>
                <a:gd name="T5" fmla="*/ 0 h 1"/>
                <a:gd name="T6" fmla="*/ 2 w 7"/>
                <a:gd name="T7" fmla="*/ 1 h 1"/>
              </a:gdLst>
              <a:ahLst/>
              <a:cxnLst>
                <a:cxn ang="0">
                  <a:pos x="T0" y="T1"/>
                </a:cxn>
                <a:cxn ang="0">
                  <a:pos x="T2" y="T3"/>
                </a:cxn>
                <a:cxn ang="0">
                  <a:pos x="T4" y="T5"/>
                </a:cxn>
                <a:cxn ang="0">
                  <a:pos x="T6" y="T7"/>
                </a:cxn>
              </a:cxnLst>
              <a:rect l="0" t="0" r="r" b="b"/>
              <a:pathLst>
                <a:path w="7" h="1">
                  <a:moveTo>
                    <a:pt x="2" y="1"/>
                  </a:moveTo>
                  <a:cubicBezTo>
                    <a:pt x="3" y="0"/>
                    <a:pt x="6" y="1"/>
                    <a:pt x="7" y="1"/>
                  </a:cubicBezTo>
                  <a:cubicBezTo>
                    <a:pt x="0" y="0"/>
                    <a:pt x="0" y="0"/>
                    <a:pt x="0" y="0"/>
                  </a:cubicBez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75" name="Freeform 1619"/>
            <p:cNvSpPr>
              <a:spLocks/>
            </p:cNvSpPr>
            <p:nvPr/>
          </p:nvSpPr>
          <p:spPr bwMode="auto">
            <a:xfrm>
              <a:off x="3434" y="3235"/>
              <a:ext cx="2" cy="1"/>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1" y="0"/>
                  </a:cubicBezTo>
                  <a:cubicBezTo>
                    <a:pt x="0" y="0"/>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76" name="Freeform 1620"/>
            <p:cNvSpPr>
              <a:spLocks/>
            </p:cNvSpPr>
            <p:nvPr/>
          </p:nvSpPr>
          <p:spPr bwMode="auto">
            <a:xfrm>
              <a:off x="3433" y="3234"/>
              <a:ext cx="10" cy="4"/>
            </a:xfrm>
            <a:custGeom>
              <a:avLst/>
              <a:gdLst>
                <a:gd name="T0" fmla="*/ 2 w 11"/>
                <a:gd name="T1" fmla="*/ 0 h 4"/>
                <a:gd name="T2" fmla="*/ 2 w 11"/>
                <a:gd name="T3" fmla="*/ 1 h 4"/>
                <a:gd name="T4" fmla="*/ 3 w 11"/>
                <a:gd name="T5" fmla="*/ 1 h 4"/>
                <a:gd name="T6" fmla="*/ 8 w 11"/>
                <a:gd name="T7" fmla="*/ 2 h 4"/>
                <a:gd name="T8" fmla="*/ 8 w 11"/>
                <a:gd name="T9" fmla="*/ 4 h 4"/>
                <a:gd name="T10" fmla="*/ 11 w 11"/>
                <a:gd name="T11" fmla="*/ 3 h 4"/>
                <a:gd name="T12" fmla="*/ 2 w 11"/>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1" h="4">
                  <a:moveTo>
                    <a:pt x="2" y="0"/>
                  </a:moveTo>
                  <a:cubicBezTo>
                    <a:pt x="0" y="0"/>
                    <a:pt x="1" y="1"/>
                    <a:pt x="2" y="1"/>
                  </a:cubicBezTo>
                  <a:cubicBezTo>
                    <a:pt x="3" y="1"/>
                    <a:pt x="3" y="1"/>
                    <a:pt x="3" y="1"/>
                  </a:cubicBezTo>
                  <a:cubicBezTo>
                    <a:pt x="5" y="1"/>
                    <a:pt x="9" y="1"/>
                    <a:pt x="8" y="2"/>
                  </a:cubicBezTo>
                  <a:cubicBezTo>
                    <a:pt x="9" y="3"/>
                    <a:pt x="4" y="3"/>
                    <a:pt x="8" y="4"/>
                  </a:cubicBezTo>
                  <a:cubicBezTo>
                    <a:pt x="11" y="3"/>
                    <a:pt x="11" y="3"/>
                    <a:pt x="11" y="3"/>
                  </a:cubicBezTo>
                  <a:cubicBezTo>
                    <a:pt x="11" y="1"/>
                    <a:pt x="4" y="1"/>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77" name="Freeform 1621"/>
            <p:cNvSpPr>
              <a:spLocks/>
            </p:cNvSpPr>
            <p:nvPr/>
          </p:nvSpPr>
          <p:spPr bwMode="auto">
            <a:xfrm>
              <a:off x="3436" y="3236"/>
              <a:ext cx="1"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0" y="0"/>
                    <a:pt x="0" y="0"/>
                  </a:cubicBezTo>
                  <a:cubicBezTo>
                    <a:pt x="1" y="0"/>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78" name="Freeform 1622"/>
            <p:cNvSpPr>
              <a:spLocks/>
            </p:cNvSpPr>
            <p:nvPr/>
          </p:nvSpPr>
          <p:spPr bwMode="auto">
            <a:xfrm>
              <a:off x="3435" y="3237"/>
              <a:ext cx="2" cy="1"/>
            </a:xfrm>
            <a:custGeom>
              <a:avLst/>
              <a:gdLst>
                <a:gd name="T0" fmla="*/ 0 w 2"/>
                <a:gd name="T1" fmla="*/ 0 h 1"/>
                <a:gd name="T2" fmla="*/ 1 w 2"/>
                <a:gd name="T3" fmla="*/ 1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lnTo>
                    <a:pt x="1" y="1"/>
                  </a:lnTo>
                  <a:lnTo>
                    <a:pt x="2"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79" name="Freeform 1623"/>
            <p:cNvSpPr>
              <a:spLocks/>
            </p:cNvSpPr>
            <p:nvPr/>
          </p:nvSpPr>
          <p:spPr bwMode="auto">
            <a:xfrm>
              <a:off x="3434" y="3231"/>
              <a:ext cx="11" cy="3"/>
            </a:xfrm>
            <a:custGeom>
              <a:avLst/>
              <a:gdLst>
                <a:gd name="T0" fmla="*/ 1 w 13"/>
                <a:gd name="T1" fmla="*/ 1 h 4"/>
                <a:gd name="T2" fmla="*/ 5 w 13"/>
                <a:gd name="T3" fmla="*/ 4 h 4"/>
                <a:gd name="T4" fmla="*/ 13 w 13"/>
                <a:gd name="T5" fmla="*/ 2 h 4"/>
                <a:gd name="T6" fmla="*/ 11 w 13"/>
                <a:gd name="T7" fmla="*/ 1 h 4"/>
                <a:gd name="T8" fmla="*/ 1 w 13"/>
                <a:gd name="T9" fmla="*/ 1 h 4"/>
              </a:gdLst>
              <a:ahLst/>
              <a:cxnLst>
                <a:cxn ang="0">
                  <a:pos x="T0" y="T1"/>
                </a:cxn>
                <a:cxn ang="0">
                  <a:pos x="T2" y="T3"/>
                </a:cxn>
                <a:cxn ang="0">
                  <a:pos x="T4" y="T5"/>
                </a:cxn>
                <a:cxn ang="0">
                  <a:pos x="T6" y="T7"/>
                </a:cxn>
                <a:cxn ang="0">
                  <a:pos x="T8" y="T9"/>
                </a:cxn>
              </a:cxnLst>
              <a:rect l="0" t="0" r="r" b="b"/>
              <a:pathLst>
                <a:path w="13" h="4">
                  <a:moveTo>
                    <a:pt x="1" y="1"/>
                  </a:moveTo>
                  <a:cubicBezTo>
                    <a:pt x="7" y="2"/>
                    <a:pt x="0" y="3"/>
                    <a:pt x="5" y="4"/>
                  </a:cubicBezTo>
                  <a:cubicBezTo>
                    <a:pt x="5" y="3"/>
                    <a:pt x="10" y="2"/>
                    <a:pt x="13" y="2"/>
                  </a:cubicBezTo>
                  <a:cubicBezTo>
                    <a:pt x="11" y="1"/>
                    <a:pt x="11" y="1"/>
                    <a:pt x="11" y="1"/>
                  </a:cubicBezTo>
                  <a:cubicBezTo>
                    <a:pt x="9" y="0"/>
                    <a:pt x="4" y="1"/>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80" name="Freeform 1624"/>
            <p:cNvSpPr>
              <a:spLocks/>
            </p:cNvSpPr>
            <p:nvPr/>
          </p:nvSpPr>
          <p:spPr bwMode="auto">
            <a:xfrm>
              <a:off x="3449" y="3230"/>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81" name="Freeform 1625"/>
            <p:cNvSpPr>
              <a:spLocks/>
            </p:cNvSpPr>
            <p:nvPr/>
          </p:nvSpPr>
          <p:spPr bwMode="auto">
            <a:xfrm>
              <a:off x="3438" y="3225"/>
              <a:ext cx="15" cy="6"/>
            </a:xfrm>
            <a:custGeom>
              <a:avLst/>
              <a:gdLst>
                <a:gd name="T0" fmla="*/ 2 w 17"/>
                <a:gd name="T1" fmla="*/ 0 h 7"/>
                <a:gd name="T2" fmla="*/ 8 w 17"/>
                <a:gd name="T3" fmla="*/ 3 h 7"/>
                <a:gd name="T4" fmla="*/ 3 w 17"/>
                <a:gd name="T5" fmla="*/ 2 h 7"/>
                <a:gd name="T6" fmla="*/ 6 w 17"/>
                <a:gd name="T7" fmla="*/ 5 h 7"/>
                <a:gd name="T8" fmla="*/ 0 w 17"/>
                <a:gd name="T9" fmla="*/ 3 h 7"/>
                <a:gd name="T10" fmla="*/ 5 w 17"/>
                <a:gd name="T11" fmla="*/ 6 h 7"/>
                <a:gd name="T12" fmla="*/ 1 w 17"/>
                <a:gd name="T13" fmla="*/ 7 h 7"/>
                <a:gd name="T14" fmla="*/ 8 w 17"/>
                <a:gd name="T15" fmla="*/ 7 h 7"/>
                <a:gd name="T16" fmla="*/ 7 w 17"/>
                <a:gd name="T17" fmla="*/ 5 h 7"/>
                <a:gd name="T18" fmla="*/ 11 w 17"/>
                <a:gd name="T19" fmla="*/ 6 h 7"/>
                <a:gd name="T20" fmla="*/ 16 w 17"/>
                <a:gd name="T21" fmla="*/ 3 h 7"/>
                <a:gd name="T22" fmla="*/ 2 w 17"/>
                <a:gd name="T2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7">
                  <a:moveTo>
                    <a:pt x="2" y="0"/>
                  </a:moveTo>
                  <a:cubicBezTo>
                    <a:pt x="8" y="3"/>
                    <a:pt x="8" y="3"/>
                    <a:pt x="8" y="3"/>
                  </a:cubicBezTo>
                  <a:cubicBezTo>
                    <a:pt x="6" y="3"/>
                    <a:pt x="4" y="3"/>
                    <a:pt x="3" y="2"/>
                  </a:cubicBezTo>
                  <a:cubicBezTo>
                    <a:pt x="2" y="3"/>
                    <a:pt x="7" y="4"/>
                    <a:pt x="6" y="5"/>
                  </a:cubicBezTo>
                  <a:cubicBezTo>
                    <a:pt x="0" y="5"/>
                    <a:pt x="6" y="3"/>
                    <a:pt x="0" y="3"/>
                  </a:cubicBezTo>
                  <a:cubicBezTo>
                    <a:pt x="0" y="4"/>
                    <a:pt x="0" y="5"/>
                    <a:pt x="5" y="6"/>
                  </a:cubicBezTo>
                  <a:cubicBezTo>
                    <a:pt x="1" y="7"/>
                    <a:pt x="1" y="7"/>
                    <a:pt x="1" y="7"/>
                  </a:cubicBezTo>
                  <a:cubicBezTo>
                    <a:pt x="8" y="7"/>
                    <a:pt x="8" y="7"/>
                    <a:pt x="8" y="7"/>
                  </a:cubicBezTo>
                  <a:cubicBezTo>
                    <a:pt x="10" y="6"/>
                    <a:pt x="3" y="6"/>
                    <a:pt x="7" y="5"/>
                  </a:cubicBezTo>
                  <a:cubicBezTo>
                    <a:pt x="10" y="5"/>
                    <a:pt x="11" y="6"/>
                    <a:pt x="11" y="6"/>
                  </a:cubicBezTo>
                  <a:cubicBezTo>
                    <a:pt x="10" y="5"/>
                    <a:pt x="17" y="4"/>
                    <a:pt x="16" y="3"/>
                  </a:cubicBezTo>
                  <a:cubicBezTo>
                    <a:pt x="15" y="1"/>
                    <a:pt x="5" y="1"/>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82" name="Freeform 1626"/>
            <p:cNvSpPr>
              <a:spLocks/>
            </p:cNvSpPr>
            <p:nvPr/>
          </p:nvSpPr>
          <p:spPr bwMode="auto">
            <a:xfrm>
              <a:off x="3445" y="3225"/>
              <a:ext cx="4" cy="0"/>
            </a:xfrm>
            <a:custGeom>
              <a:avLst/>
              <a:gdLst>
                <a:gd name="T0" fmla="*/ 1 w 4"/>
                <a:gd name="T1" fmla="*/ 4 w 4"/>
                <a:gd name="T2" fmla="*/ 0 w 4"/>
                <a:gd name="T3" fmla="*/ 1 w 4"/>
              </a:gdLst>
              <a:ahLst/>
              <a:cxnLst>
                <a:cxn ang="0">
                  <a:pos x="T0" y="0"/>
                </a:cxn>
                <a:cxn ang="0">
                  <a:pos x="T1" y="0"/>
                </a:cxn>
                <a:cxn ang="0">
                  <a:pos x="T2" y="0"/>
                </a:cxn>
                <a:cxn ang="0">
                  <a:pos x="T3" y="0"/>
                </a:cxn>
              </a:cxnLst>
              <a:rect l="0" t="0" r="r" b="b"/>
              <a:pathLst>
                <a:path w="4">
                  <a:moveTo>
                    <a:pt x="1" y="0"/>
                  </a:moveTo>
                  <a:lnTo>
                    <a:pt x="4"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83" name="Freeform 1627"/>
            <p:cNvSpPr>
              <a:spLocks/>
            </p:cNvSpPr>
            <p:nvPr/>
          </p:nvSpPr>
          <p:spPr bwMode="auto">
            <a:xfrm>
              <a:off x="3438" y="3220"/>
              <a:ext cx="16" cy="4"/>
            </a:xfrm>
            <a:custGeom>
              <a:avLst/>
              <a:gdLst>
                <a:gd name="T0" fmla="*/ 1 w 18"/>
                <a:gd name="T1" fmla="*/ 3 h 5"/>
                <a:gd name="T2" fmla="*/ 5 w 18"/>
                <a:gd name="T3" fmla="*/ 5 h 5"/>
                <a:gd name="T4" fmla="*/ 2 w 18"/>
                <a:gd name="T5" fmla="*/ 5 h 5"/>
                <a:gd name="T6" fmla="*/ 7 w 18"/>
                <a:gd name="T7" fmla="*/ 5 h 5"/>
                <a:gd name="T8" fmla="*/ 4 w 18"/>
                <a:gd name="T9" fmla="*/ 3 h 5"/>
                <a:gd name="T10" fmla="*/ 13 w 18"/>
                <a:gd name="T11" fmla="*/ 2 h 5"/>
                <a:gd name="T12" fmla="*/ 11 w 18"/>
                <a:gd name="T13" fmla="*/ 4 h 5"/>
                <a:gd name="T14" fmla="*/ 10 w 18"/>
                <a:gd name="T15" fmla="*/ 0 h 5"/>
                <a:gd name="T16" fmla="*/ 8 w 18"/>
                <a:gd name="T17" fmla="*/ 1 h 5"/>
                <a:gd name="T18" fmla="*/ 6 w 18"/>
                <a:gd name="T19" fmla="*/ 0 h 5"/>
                <a:gd name="T20" fmla="*/ 1 w 18"/>
                <a:gd name="T21"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5">
                  <a:moveTo>
                    <a:pt x="1" y="3"/>
                  </a:moveTo>
                  <a:cubicBezTo>
                    <a:pt x="5" y="5"/>
                    <a:pt x="5" y="5"/>
                    <a:pt x="5" y="5"/>
                  </a:cubicBezTo>
                  <a:cubicBezTo>
                    <a:pt x="4" y="5"/>
                    <a:pt x="3" y="5"/>
                    <a:pt x="2" y="5"/>
                  </a:cubicBezTo>
                  <a:cubicBezTo>
                    <a:pt x="3" y="5"/>
                    <a:pt x="6" y="5"/>
                    <a:pt x="7" y="5"/>
                  </a:cubicBezTo>
                  <a:cubicBezTo>
                    <a:pt x="13" y="5"/>
                    <a:pt x="5" y="3"/>
                    <a:pt x="4" y="3"/>
                  </a:cubicBezTo>
                  <a:cubicBezTo>
                    <a:pt x="7" y="1"/>
                    <a:pt x="7" y="3"/>
                    <a:pt x="13" y="2"/>
                  </a:cubicBezTo>
                  <a:cubicBezTo>
                    <a:pt x="13" y="3"/>
                    <a:pt x="11" y="3"/>
                    <a:pt x="11" y="4"/>
                  </a:cubicBezTo>
                  <a:cubicBezTo>
                    <a:pt x="18" y="3"/>
                    <a:pt x="12" y="1"/>
                    <a:pt x="10" y="0"/>
                  </a:cubicBezTo>
                  <a:cubicBezTo>
                    <a:pt x="9" y="0"/>
                    <a:pt x="8" y="0"/>
                    <a:pt x="8" y="1"/>
                  </a:cubicBezTo>
                  <a:cubicBezTo>
                    <a:pt x="6" y="0"/>
                    <a:pt x="6" y="0"/>
                    <a:pt x="6" y="0"/>
                  </a:cubicBezTo>
                  <a:cubicBezTo>
                    <a:pt x="1" y="0"/>
                    <a:pt x="0" y="1"/>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84" name="Freeform 1628"/>
            <p:cNvSpPr>
              <a:spLocks/>
            </p:cNvSpPr>
            <p:nvPr/>
          </p:nvSpPr>
          <p:spPr bwMode="auto">
            <a:xfrm>
              <a:off x="3437" y="3224"/>
              <a:ext cx="2" cy="1"/>
            </a:xfrm>
            <a:custGeom>
              <a:avLst/>
              <a:gdLst>
                <a:gd name="T0" fmla="*/ 2 w 2"/>
                <a:gd name="T1" fmla="*/ 1 h 1"/>
                <a:gd name="T2" fmla="*/ 2 w 2"/>
                <a:gd name="T3" fmla="*/ 0 h 1"/>
                <a:gd name="T4" fmla="*/ 2 w 2"/>
                <a:gd name="T5" fmla="*/ 1 h 1"/>
              </a:gdLst>
              <a:ahLst/>
              <a:cxnLst>
                <a:cxn ang="0">
                  <a:pos x="T0" y="T1"/>
                </a:cxn>
                <a:cxn ang="0">
                  <a:pos x="T2" y="T3"/>
                </a:cxn>
                <a:cxn ang="0">
                  <a:pos x="T4" y="T5"/>
                </a:cxn>
              </a:cxnLst>
              <a:rect l="0" t="0" r="r" b="b"/>
              <a:pathLst>
                <a:path w="2" h="1">
                  <a:moveTo>
                    <a:pt x="2" y="1"/>
                  </a:moveTo>
                  <a:cubicBezTo>
                    <a:pt x="1" y="0"/>
                    <a:pt x="2" y="0"/>
                    <a:pt x="2" y="0"/>
                  </a:cubicBezTo>
                  <a:cubicBezTo>
                    <a:pt x="1" y="0"/>
                    <a:pt x="0"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85" name="Freeform 1629"/>
            <p:cNvSpPr>
              <a:spLocks/>
            </p:cNvSpPr>
            <p:nvPr/>
          </p:nvSpPr>
          <p:spPr bwMode="auto">
            <a:xfrm>
              <a:off x="3447" y="3219"/>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86" name="Freeform 1630"/>
            <p:cNvSpPr>
              <a:spLocks/>
            </p:cNvSpPr>
            <p:nvPr/>
          </p:nvSpPr>
          <p:spPr bwMode="auto">
            <a:xfrm>
              <a:off x="3439" y="3219"/>
              <a:ext cx="2" cy="1"/>
            </a:xfrm>
            <a:custGeom>
              <a:avLst/>
              <a:gdLst>
                <a:gd name="T0" fmla="*/ 2 w 2"/>
                <a:gd name="T1" fmla="*/ 1 h 1"/>
                <a:gd name="T2" fmla="*/ 2 w 2"/>
                <a:gd name="T3" fmla="*/ 0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cubicBezTo>
                    <a:pt x="2" y="0"/>
                    <a:pt x="2" y="0"/>
                    <a:pt x="2" y="0"/>
                  </a:cubicBezTo>
                  <a:cubicBezTo>
                    <a:pt x="0" y="0"/>
                    <a:pt x="0" y="0"/>
                    <a:pt x="0" y="0"/>
                  </a:cubicBezTo>
                  <a:cubicBezTo>
                    <a:pt x="0" y="0"/>
                    <a:pt x="0"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87" name="Freeform 1631"/>
            <p:cNvSpPr>
              <a:spLocks/>
            </p:cNvSpPr>
            <p:nvPr/>
          </p:nvSpPr>
          <p:spPr bwMode="auto">
            <a:xfrm>
              <a:off x="3436" y="3185"/>
              <a:ext cx="17" cy="34"/>
            </a:xfrm>
            <a:custGeom>
              <a:avLst/>
              <a:gdLst>
                <a:gd name="T0" fmla="*/ 18 w 20"/>
                <a:gd name="T1" fmla="*/ 2 h 39"/>
                <a:gd name="T2" fmla="*/ 14 w 20"/>
                <a:gd name="T3" fmla="*/ 3 h 39"/>
                <a:gd name="T4" fmla="*/ 10 w 20"/>
                <a:gd name="T5" fmla="*/ 1 h 39"/>
                <a:gd name="T6" fmla="*/ 3 w 20"/>
                <a:gd name="T7" fmla="*/ 0 h 39"/>
                <a:gd name="T8" fmla="*/ 6 w 20"/>
                <a:gd name="T9" fmla="*/ 4 h 39"/>
                <a:gd name="T10" fmla="*/ 2 w 20"/>
                <a:gd name="T11" fmla="*/ 3 h 39"/>
                <a:gd name="T12" fmla="*/ 4 w 20"/>
                <a:gd name="T13" fmla="*/ 9 h 39"/>
                <a:gd name="T14" fmla="*/ 6 w 20"/>
                <a:gd name="T15" fmla="*/ 13 h 39"/>
                <a:gd name="T16" fmla="*/ 3 w 20"/>
                <a:gd name="T17" fmla="*/ 29 h 39"/>
                <a:gd name="T18" fmla="*/ 9 w 20"/>
                <a:gd name="T19" fmla="*/ 30 h 39"/>
                <a:gd name="T20" fmla="*/ 5 w 20"/>
                <a:gd name="T21" fmla="*/ 31 h 39"/>
                <a:gd name="T22" fmla="*/ 5 w 20"/>
                <a:gd name="T23" fmla="*/ 30 h 39"/>
                <a:gd name="T24" fmla="*/ 4 w 20"/>
                <a:gd name="T25" fmla="*/ 35 h 39"/>
                <a:gd name="T26" fmla="*/ 11 w 20"/>
                <a:gd name="T27" fmla="*/ 35 h 39"/>
                <a:gd name="T28" fmla="*/ 3 w 20"/>
                <a:gd name="T29" fmla="*/ 37 h 39"/>
                <a:gd name="T30" fmla="*/ 8 w 20"/>
                <a:gd name="T31" fmla="*/ 38 h 39"/>
                <a:gd name="T32" fmla="*/ 13 w 20"/>
                <a:gd name="T33" fmla="*/ 37 h 39"/>
                <a:gd name="T34" fmla="*/ 16 w 20"/>
                <a:gd name="T35" fmla="*/ 38 h 39"/>
                <a:gd name="T36" fmla="*/ 8 w 20"/>
                <a:gd name="T37" fmla="*/ 28 h 39"/>
                <a:gd name="T38" fmla="*/ 12 w 20"/>
                <a:gd name="T39" fmla="*/ 28 h 39"/>
                <a:gd name="T40" fmla="*/ 16 w 20"/>
                <a:gd name="T41" fmla="*/ 22 h 39"/>
                <a:gd name="T42" fmla="*/ 9 w 20"/>
                <a:gd name="T43" fmla="*/ 20 h 39"/>
                <a:gd name="T44" fmla="*/ 12 w 20"/>
                <a:gd name="T45" fmla="*/ 18 h 39"/>
                <a:gd name="T46" fmla="*/ 9 w 20"/>
                <a:gd name="T47" fmla="*/ 18 h 39"/>
                <a:gd name="T48" fmla="*/ 13 w 20"/>
                <a:gd name="T49" fmla="*/ 17 h 39"/>
                <a:gd name="T50" fmla="*/ 5 w 20"/>
                <a:gd name="T51" fmla="*/ 16 h 39"/>
                <a:gd name="T52" fmla="*/ 17 w 20"/>
                <a:gd name="T53" fmla="*/ 13 h 39"/>
                <a:gd name="T54" fmla="*/ 12 w 20"/>
                <a:gd name="T55" fmla="*/ 13 h 39"/>
                <a:gd name="T56" fmla="*/ 9 w 20"/>
                <a:gd name="T57" fmla="*/ 12 h 39"/>
                <a:gd name="T58" fmla="*/ 16 w 20"/>
                <a:gd name="T59" fmla="*/ 12 h 39"/>
                <a:gd name="T60" fmla="*/ 12 w 20"/>
                <a:gd name="T61" fmla="*/ 9 h 39"/>
                <a:gd name="T62" fmla="*/ 8 w 20"/>
                <a:gd name="T63" fmla="*/ 9 h 39"/>
                <a:gd name="T64" fmla="*/ 10 w 20"/>
                <a:gd name="T65" fmla="*/ 5 h 39"/>
                <a:gd name="T66" fmla="*/ 17 w 20"/>
                <a:gd name="T67" fmla="*/ 7 h 39"/>
                <a:gd name="T68" fmla="*/ 20 w 20"/>
                <a:gd name="T69" fmla="*/ 6 h 39"/>
                <a:gd name="T70" fmla="*/ 11 w 20"/>
                <a:gd name="T71" fmla="*/ 3 h 39"/>
                <a:gd name="T72" fmla="*/ 18 w 20"/>
                <a:gd name="T73" fmla="*/ 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 h="39">
                  <a:moveTo>
                    <a:pt x="18" y="2"/>
                  </a:moveTo>
                  <a:cubicBezTo>
                    <a:pt x="15" y="2"/>
                    <a:pt x="14" y="2"/>
                    <a:pt x="14" y="3"/>
                  </a:cubicBezTo>
                  <a:cubicBezTo>
                    <a:pt x="11" y="3"/>
                    <a:pt x="12" y="2"/>
                    <a:pt x="10" y="1"/>
                  </a:cubicBezTo>
                  <a:cubicBezTo>
                    <a:pt x="8" y="2"/>
                    <a:pt x="6" y="1"/>
                    <a:pt x="3" y="0"/>
                  </a:cubicBezTo>
                  <a:cubicBezTo>
                    <a:pt x="3" y="2"/>
                    <a:pt x="7" y="3"/>
                    <a:pt x="6" y="4"/>
                  </a:cubicBezTo>
                  <a:cubicBezTo>
                    <a:pt x="2" y="3"/>
                    <a:pt x="2" y="3"/>
                    <a:pt x="2" y="3"/>
                  </a:cubicBezTo>
                  <a:cubicBezTo>
                    <a:pt x="4" y="5"/>
                    <a:pt x="7" y="8"/>
                    <a:pt x="4" y="9"/>
                  </a:cubicBezTo>
                  <a:cubicBezTo>
                    <a:pt x="3" y="10"/>
                    <a:pt x="4" y="12"/>
                    <a:pt x="6" y="13"/>
                  </a:cubicBezTo>
                  <a:cubicBezTo>
                    <a:pt x="4" y="18"/>
                    <a:pt x="7" y="24"/>
                    <a:pt x="3" y="29"/>
                  </a:cubicBezTo>
                  <a:cubicBezTo>
                    <a:pt x="9" y="30"/>
                    <a:pt x="9" y="30"/>
                    <a:pt x="9" y="30"/>
                  </a:cubicBezTo>
                  <a:cubicBezTo>
                    <a:pt x="6" y="30"/>
                    <a:pt x="9" y="32"/>
                    <a:pt x="5" y="31"/>
                  </a:cubicBezTo>
                  <a:cubicBezTo>
                    <a:pt x="6" y="31"/>
                    <a:pt x="5" y="31"/>
                    <a:pt x="5" y="30"/>
                  </a:cubicBezTo>
                  <a:cubicBezTo>
                    <a:pt x="0" y="31"/>
                    <a:pt x="6" y="33"/>
                    <a:pt x="4" y="35"/>
                  </a:cubicBezTo>
                  <a:cubicBezTo>
                    <a:pt x="5" y="34"/>
                    <a:pt x="10" y="35"/>
                    <a:pt x="11" y="35"/>
                  </a:cubicBezTo>
                  <a:cubicBezTo>
                    <a:pt x="4" y="35"/>
                    <a:pt x="11" y="37"/>
                    <a:pt x="3" y="37"/>
                  </a:cubicBezTo>
                  <a:cubicBezTo>
                    <a:pt x="1" y="38"/>
                    <a:pt x="9" y="37"/>
                    <a:pt x="8" y="38"/>
                  </a:cubicBezTo>
                  <a:cubicBezTo>
                    <a:pt x="12" y="39"/>
                    <a:pt x="10" y="37"/>
                    <a:pt x="13" y="37"/>
                  </a:cubicBezTo>
                  <a:cubicBezTo>
                    <a:pt x="17" y="38"/>
                    <a:pt x="12" y="38"/>
                    <a:pt x="16" y="38"/>
                  </a:cubicBezTo>
                  <a:cubicBezTo>
                    <a:pt x="18" y="36"/>
                    <a:pt x="10" y="32"/>
                    <a:pt x="8" y="28"/>
                  </a:cubicBezTo>
                  <a:cubicBezTo>
                    <a:pt x="12" y="28"/>
                    <a:pt x="12" y="28"/>
                    <a:pt x="12" y="28"/>
                  </a:cubicBezTo>
                  <a:cubicBezTo>
                    <a:pt x="9" y="26"/>
                    <a:pt x="9" y="23"/>
                    <a:pt x="16" y="22"/>
                  </a:cubicBezTo>
                  <a:cubicBezTo>
                    <a:pt x="12" y="23"/>
                    <a:pt x="18" y="20"/>
                    <a:pt x="9" y="20"/>
                  </a:cubicBezTo>
                  <a:cubicBezTo>
                    <a:pt x="11" y="19"/>
                    <a:pt x="11" y="19"/>
                    <a:pt x="12" y="18"/>
                  </a:cubicBezTo>
                  <a:cubicBezTo>
                    <a:pt x="9" y="18"/>
                    <a:pt x="9" y="18"/>
                    <a:pt x="9" y="18"/>
                  </a:cubicBezTo>
                  <a:cubicBezTo>
                    <a:pt x="9" y="17"/>
                    <a:pt x="13" y="18"/>
                    <a:pt x="13" y="17"/>
                  </a:cubicBezTo>
                  <a:cubicBezTo>
                    <a:pt x="9" y="17"/>
                    <a:pt x="8" y="16"/>
                    <a:pt x="5" y="16"/>
                  </a:cubicBezTo>
                  <a:cubicBezTo>
                    <a:pt x="10" y="15"/>
                    <a:pt x="13" y="14"/>
                    <a:pt x="17" y="13"/>
                  </a:cubicBezTo>
                  <a:cubicBezTo>
                    <a:pt x="12" y="13"/>
                    <a:pt x="12" y="13"/>
                    <a:pt x="12" y="13"/>
                  </a:cubicBezTo>
                  <a:cubicBezTo>
                    <a:pt x="14" y="12"/>
                    <a:pt x="10" y="12"/>
                    <a:pt x="9" y="12"/>
                  </a:cubicBezTo>
                  <a:cubicBezTo>
                    <a:pt x="9" y="11"/>
                    <a:pt x="14" y="12"/>
                    <a:pt x="16" y="12"/>
                  </a:cubicBezTo>
                  <a:cubicBezTo>
                    <a:pt x="17" y="11"/>
                    <a:pt x="9" y="9"/>
                    <a:pt x="12" y="9"/>
                  </a:cubicBezTo>
                  <a:cubicBezTo>
                    <a:pt x="8" y="9"/>
                    <a:pt x="8" y="9"/>
                    <a:pt x="8" y="9"/>
                  </a:cubicBezTo>
                  <a:cubicBezTo>
                    <a:pt x="7" y="7"/>
                    <a:pt x="11" y="6"/>
                    <a:pt x="10" y="5"/>
                  </a:cubicBezTo>
                  <a:cubicBezTo>
                    <a:pt x="15" y="5"/>
                    <a:pt x="14" y="6"/>
                    <a:pt x="17" y="7"/>
                  </a:cubicBezTo>
                  <a:cubicBezTo>
                    <a:pt x="18" y="7"/>
                    <a:pt x="18" y="6"/>
                    <a:pt x="20" y="6"/>
                  </a:cubicBezTo>
                  <a:cubicBezTo>
                    <a:pt x="17" y="6"/>
                    <a:pt x="14" y="4"/>
                    <a:pt x="11" y="3"/>
                  </a:cubicBezTo>
                  <a:cubicBezTo>
                    <a:pt x="17" y="4"/>
                    <a:pt x="17" y="2"/>
                    <a:pt x="18"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88" name="Freeform 1632"/>
            <p:cNvSpPr>
              <a:spLocks/>
            </p:cNvSpPr>
            <p:nvPr/>
          </p:nvSpPr>
          <p:spPr bwMode="auto">
            <a:xfrm>
              <a:off x="3453" y="3190"/>
              <a:ext cx="2" cy="1"/>
            </a:xfrm>
            <a:custGeom>
              <a:avLst/>
              <a:gdLst>
                <a:gd name="T0" fmla="*/ 0 w 2"/>
                <a:gd name="T1" fmla="*/ 0 h 1"/>
                <a:gd name="T2" fmla="*/ 2 w 2"/>
                <a:gd name="T3" fmla="*/ 1 h 1"/>
                <a:gd name="T4" fmla="*/ 1 w 2"/>
                <a:gd name="T5" fmla="*/ 1 h 1"/>
                <a:gd name="T6" fmla="*/ 0 w 2"/>
                <a:gd name="T7" fmla="*/ 0 h 1"/>
              </a:gdLst>
              <a:ahLst/>
              <a:cxnLst>
                <a:cxn ang="0">
                  <a:pos x="T0" y="T1"/>
                </a:cxn>
                <a:cxn ang="0">
                  <a:pos x="T2" y="T3"/>
                </a:cxn>
                <a:cxn ang="0">
                  <a:pos x="T4" y="T5"/>
                </a:cxn>
                <a:cxn ang="0">
                  <a:pos x="T6" y="T7"/>
                </a:cxn>
              </a:cxnLst>
              <a:rect l="0" t="0" r="r" b="b"/>
              <a:pathLst>
                <a:path w="2" h="1">
                  <a:moveTo>
                    <a:pt x="0" y="0"/>
                  </a:moveTo>
                  <a:lnTo>
                    <a:pt x="2" y="1"/>
                  </a:lnTo>
                  <a:lnTo>
                    <a:pt x="1"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89" name="Freeform 1633"/>
            <p:cNvSpPr>
              <a:spLocks/>
            </p:cNvSpPr>
            <p:nvPr/>
          </p:nvSpPr>
          <p:spPr bwMode="auto">
            <a:xfrm>
              <a:off x="3451" y="318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90" name="Rectangle 1634"/>
            <p:cNvSpPr>
              <a:spLocks noChangeArrowheads="1"/>
            </p:cNvSpPr>
            <p:nvPr/>
          </p:nvSpPr>
          <p:spPr bwMode="auto">
            <a:xfrm>
              <a:off x="3439" y="3193"/>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91" name="Freeform 1635"/>
            <p:cNvSpPr>
              <a:spLocks/>
            </p:cNvSpPr>
            <p:nvPr/>
          </p:nvSpPr>
          <p:spPr bwMode="auto">
            <a:xfrm>
              <a:off x="3450" y="3196"/>
              <a:ext cx="4" cy="1"/>
            </a:xfrm>
            <a:custGeom>
              <a:avLst/>
              <a:gdLst>
                <a:gd name="T0" fmla="*/ 4 w 4"/>
                <a:gd name="T1" fmla="*/ 0 h 1"/>
                <a:gd name="T2" fmla="*/ 0 w 4"/>
                <a:gd name="T3" fmla="*/ 1 h 1"/>
                <a:gd name="T4" fmla="*/ 4 w 4"/>
                <a:gd name="T5" fmla="*/ 0 h 1"/>
              </a:gdLst>
              <a:ahLst/>
              <a:cxnLst>
                <a:cxn ang="0">
                  <a:pos x="T0" y="T1"/>
                </a:cxn>
                <a:cxn ang="0">
                  <a:pos x="T2" y="T3"/>
                </a:cxn>
                <a:cxn ang="0">
                  <a:pos x="T4" y="T5"/>
                </a:cxn>
              </a:cxnLst>
              <a:rect l="0" t="0" r="r" b="b"/>
              <a:pathLst>
                <a:path w="4" h="1">
                  <a:moveTo>
                    <a:pt x="4" y="0"/>
                  </a:moveTo>
                  <a:cubicBezTo>
                    <a:pt x="0" y="1"/>
                    <a:pt x="0" y="1"/>
                    <a:pt x="0" y="1"/>
                  </a:cubicBezTo>
                  <a:cubicBezTo>
                    <a:pt x="1" y="1"/>
                    <a:pt x="3" y="1"/>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92" name="Freeform 1636"/>
            <p:cNvSpPr>
              <a:spLocks/>
            </p:cNvSpPr>
            <p:nvPr/>
          </p:nvSpPr>
          <p:spPr bwMode="auto">
            <a:xfrm>
              <a:off x="3450" y="3203"/>
              <a:ext cx="2" cy="0"/>
            </a:xfrm>
            <a:custGeom>
              <a:avLst/>
              <a:gdLst>
                <a:gd name="T0" fmla="*/ 0 w 3"/>
                <a:gd name="T1" fmla="*/ 1 h 1"/>
                <a:gd name="T2" fmla="*/ 3 w 3"/>
                <a:gd name="T3" fmla="*/ 1 h 1"/>
                <a:gd name="T4" fmla="*/ 0 w 3"/>
                <a:gd name="T5" fmla="*/ 1 h 1"/>
              </a:gdLst>
              <a:ahLst/>
              <a:cxnLst>
                <a:cxn ang="0">
                  <a:pos x="T0" y="T1"/>
                </a:cxn>
                <a:cxn ang="0">
                  <a:pos x="T2" y="T3"/>
                </a:cxn>
                <a:cxn ang="0">
                  <a:pos x="T4" y="T5"/>
                </a:cxn>
              </a:cxnLst>
              <a:rect l="0" t="0" r="r" b="b"/>
              <a:pathLst>
                <a:path w="3" h="1">
                  <a:moveTo>
                    <a:pt x="0" y="1"/>
                  </a:moveTo>
                  <a:cubicBezTo>
                    <a:pt x="3" y="1"/>
                    <a:pt x="3" y="1"/>
                    <a:pt x="3" y="1"/>
                  </a:cubicBezTo>
                  <a:cubicBezTo>
                    <a:pt x="3" y="1"/>
                    <a:pt x="2"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93" name="Freeform 1637"/>
            <p:cNvSpPr>
              <a:spLocks/>
            </p:cNvSpPr>
            <p:nvPr/>
          </p:nvSpPr>
          <p:spPr bwMode="auto">
            <a:xfrm>
              <a:off x="3452" y="3188"/>
              <a:ext cx="2" cy="2"/>
            </a:xfrm>
            <a:custGeom>
              <a:avLst/>
              <a:gdLst>
                <a:gd name="T0" fmla="*/ 2 w 2"/>
                <a:gd name="T1" fmla="*/ 2 h 2"/>
                <a:gd name="T2" fmla="*/ 1 w 2"/>
                <a:gd name="T3" fmla="*/ 1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lnTo>
                    <a:pt x="1" y="1"/>
                  </a:lnTo>
                  <a:lnTo>
                    <a:pt x="0" y="0"/>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94" name="Freeform 1638"/>
            <p:cNvSpPr>
              <a:spLocks/>
            </p:cNvSpPr>
            <p:nvPr/>
          </p:nvSpPr>
          <p:spPr bwMode="auto">
            <a:xfrm>
              <a:off x="3436" y="3167"/>
              <a:ext cx="20" cy="18"/>
            </a:xfrm>
            <a:custGeom>
              <a:avLst/>
              <a:gdLst>
                <a:gd name="T0" fmla="*/ 4 w 23"/>
                <a:gd name="T1" fmla="*/ 1 h 21"/>
                <a:gd name="T2" fmla="*/ 1 w 23"/>
                <a:gd name="T3" fmla="*/ 4 h 21"/>
                <a:gd name="T4" fmla="*/ 11 w 23"/>
                <a:gd name="T5" fmla="*/ 8 h 21"/>
                <a:gd name="T6" fmla="*/ 2 w 23"/>
                <a:gd name="T7" fmla="*/ 6 h 21"/>
                <a:gd name="T8" fmla="*/ 8 w 23"/>
                <a:gd name="T9" fmla="*/ 14 h 21"/>
                <a:gd name="T10" fmla="*/ 4 w 23"/>
                <a:gd name="T11" fmla="*/ 14 h 21"/>
                <a:gd name="T12" fmla="*/ 14 w 23"/>
                <a:gd name="T13" fmla="*/ 18 h 21"/>
                <a:gd name="T14" fmla="*/ 3 w 23"/>
                <a:gd name="T15" fmla="*/ 16 h 21"/>
                <a:gd name="T16" fmla="*/ 2 w 23"/>
                <a:gd name="T17" fmla="*/ 16 h 21"/>
                <a:gd name="T18" fmla="*/ 5 w 23"/>
                <a:gd name="T19" fmla="*/ 20 h 21"/>
                <a:gd name="T20" fmla="*/ 11 w 23"/>
                <a:gd name="T21" fmla="*/ 21 h 21"/>
                <a:gd name="T22" fmla="*/ 17 w 23"/>
                <a:gd name="T23" fmla="*/ 21 h 21"/>
                <a:gd name="T24" fmla="*/ 13 w 23"/>
                <a:gd name="T25" fmla="*/ 19 h 21"/>
                <a:gd name="T26" fmla="*/ 17 w 23"/>
                <a:gd name="T27" fmla="*/ 19 h 21"/>
                <a:gd name="T28" fmla="*/ 14 w 23"/>
                <a:gd name="T29" fmla="*/ 18 h 21"/>
                <a:gd name="T30" fmla="*/ 18 w 23"/>
                <a:gd name="T31" fmla="*/ 18 h 21"/>
                <a:gd name="T32" fmla="*/ 15 w 23"/>
                <a:gd name="T33" fmla="*/ 16 h 21"/>
                <a:gd name="T34" fmla="*/ 16 w 23"/>
                <a:gd name="T35" fmla="*/ 16 h 21"/>
                <a:gd name="T36" fmla="*/ 11 w 23"/>
                <a:gd name="T37" fmla="*/ 14 h 21"/>
                <a:gd name="T38" fmla="*/ 16 w 23"/>
                <a:gd name="T39" fmla="*/ 14 h 21"/>
                <a:gd name="T40" fmla="*/ 13 w 23"/>
                <a:gd name="T41" fmla="*/ 14 h 21"/>
                <a:gd name="T42" fmla="*/ 19 w 23"/>
                <a:gd name="T43" fmla="*/ 10 h 21"/>
                <a:gd name="T44" fmla="*/ 15 w 23"/>
                <a:gd name="T45" fmla="*/ 9 h 21"/>
                <a:gd name="T46" fmla="*/ 18 w 23"/>
                <a:gd name="T47" fmla="*/ 12 h 21"/>
                <a:gd name="T48" fmla="*/ 8 w 23"/>
                <a:gd name="T49" fmla="*/ 10 h 21"/>
                <a:gd name="T50" fmla="*/ 17 w 23"/>
                <a:gd name="T51" fmla="*/ 9 h 21"/>
                <a:gd name="T52" fmla="*/ 15 w 23"/>
                <a:gd name="T53" fmla="*/ 5 h 21"/>
                <a:gd name="T54" fmla="*/ 17 w 23"/>
                <a:gd name="T55" fmla="*/ 5 h 21"/>
                <a:gd name="T56" fmla="*/ 14 w 23"/>
                <a:gd name="T57" fmla="*/ 3 h 21"/>
                <a:gd name="T58" fmla="*/ 12 w 23"/>
                <a:gd name="T59" fmla="*/ 3 h 21"/>
                <a:gd name="T60" fmla="*/ 9 w 23"/>
                <a:gd name="T61" fmla="*/ 2 h 21"/>
                <a:gd name="T62" fmla="*/ 12 w 23"/>
                <a:gd name="T63" fmla="*/ 2 h 21"/>
                <a:gd name="T64" fmla="*/ 6 w 23"/>
                <a:gd name="T65" fmla="*/ 0 h 21"/>
                <a:gd name="T66" fmla="*/ 9 w 23"/>
                <a:gd name="T67" fmla="*/ 2 h 21"/>
                <a:gd name="T68" fmla="*/ 4 w 23"/>
                <a:gd name="T69" fmla="*/ 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 h="21">
                  <a:moveTo>
                    <a:pt x="4" y="1"/>
                  </a:moveTo>
                  <a:cubicBezTo>
                    <a:pt x="0" y="1"/>
                    <a:pt x="2" y="3"/>
                    <a:pt x="1" y="4"/>
                  </a:cubicBezTo>
                  <a:cubicBezTo>
                    <a:pt x="3" y="7"/>
                    <a:pt x="11" y="6"/>
                    <a:pt x="11" y="8"/>
                  </a:cubicBezTo>
                  <a:cubicBezTo>
                    <a:pt x="2" y="6"/>
                    <a:pt x="2" y="6"/>
                    <a:pt x="2" y="6"/>
                  </a:cubicBezTo>
                  <a:cubicBezTo>
                    <a:pt x="2" y="9"/>
                    <a:pt x="0" y="12"/>
                    <a:pt x="8" y="14"/>
                  </a:cubicBezTo>
                  <a:cubicBezTo>
                    <a:pt x="7" y="14"/>
                    <a:pt x="5" y="15"/>
                    <a:pt x="4" y="14"/>
                  </a:cubicBezTo>
                  <a:cubicBezTo>
                    <a:pt x="4" y="15"/>
                    <a:pt x="17" y="16"/>
                    <a:pt x="14" y="18"/>
                  </a:cubicBezTo>
                  <a:cubicBezTo>
                    <a:pt x="8" y="15"/>
                    <a:pt x="8" y="18"/>
                    <a:pt x="3" y="16"/>
                  </a:cubicBezTo>
                  <a:cubicBezTo>
                    <a:pt x="2" y="16"/>
                    <a:pt x="2" y="16"/>
                    <a:pt x="2" y="16"/>
                  </a:cubicBezTo>
                  <a:cubicBezTo>
                    <a:pt x="2" y="17"/>
                    <a:pt x="5" y="19"/>
                    <a:pt x="5" y="20"/>
                  </a:cubicBezTo>
                  <a:cubicBezTo>
                    <a:pt x="7" y="20"/>
                    <a:pt x="11" y="20"/>
                    <a:pt x="11" y="21"/>
                  </a:cubicBezTo>
                  <a:cubicBezTo>
                    <a:pt x="12" y="21"/>
                    <a:pt x="14" y="21"/>
                    <a:pt x="17" y="21"/>
                  </a:cubicBezTo>
                  <a:cubicBezTo>
                    <a:pt x="14" y="20"/>
                    <a:pt x="16" y="20"/>
                    <a:pt x="13" y="19"/>
                  </a:cubicBezTo>
                  <a:cubicBezTo>
                    <a:pt x="16" y="18"/>
                    <a:pt x="14" y="19"/>
                    <a:pt x="17" y="19"/>
                  </a:cubicBezTo>
                  <a:cubicBezTo>
                    <a:pt x="14" y="18"/>
                    <a:pt x="14" y="18"/>
                    <a:pt x="14" y="18"/>
                  </a:cubicBezTo>
                  <a:cubicBezTo>
                    <a:pt x="15" y="17"/>
                    <a:pt x="17" y="19"/>
                    <a:pt x="18" y="18"/>
                  </a:cubicBezTo>
                  <a:cubicBezTo>
                    <a:pt x="16" y="17"/>
                    <a:pt x="14" y="16"/>
                    <a:pt x="15" y="16"/>
                  </a:cubicBezTo>
                  <a:cubicBezTo>
                    <a:pt x="16" y="16"/>
                    <a:pt x="16" y="16"/>
                    <a:pt x="16" y="16"/>
                  </a:cubicBezTo>
                  <a:cubicBezTo>
                    <a:pt x="15" y="15"/>
                    <a:pt x="16" y="15"/>
                    <a:pt x="11" y="14"/>
                  </a:cubicBezTo>
                  <a:cubicBezTo>
                    <a:pt x="16" y="14"/>
                    <a:pt x="16" y="14"/>
                    <a:pt x="16" y="14"/>
                  </a:cubicBezTo>
                  <a:cubicBezTo>
                    <a:pt x="13" y="14"/>
                    <a:pt x="13" y="14"/>
                    <a:pt x="13" y="14"/>
                  </a:cubicBezTo>
                  <a:cubicBezTo>
                    <a:pt x="14" y="12"/>
                    <a:pt x="23" y="13"/>
                    <a:pt x="19" y="10"/>
                  </a:cubicBezTo>
                  <a:cubicBezTo>
                    <a:pt x="17" y="10"/>
                    <a:pt x="16" y="10"/>
                    <a:pt x="15" y="9"/>
                  </a:cubicBezTo>
                  <a:cubicBezTo>
                    <a:pt x="12" y="10"/>
                    <a:pt x="17" y="11"/>
                    <a:pt x="18" y="12"/>
                  </a:cubicBezTo>
                  <a:cubicBezTo>
                    <a:pt x="14" y="11"/>
                    <a:pt x="10" y="9"/>
                    <a:pt x="8" y="10"/>
                  </a:cubicBezTo>
                  <a:cubicBezTo>
                    <a:pt x="12" y="10"/>
                    <a:pt x="8" y="8"/>
                    <a:pt x="17" y="9"/>
                  </a:cubicBezTo>
                  <a:cubicBezTo>
                    <a:pt x="17" y="7"/>
                    <a:pt x="13" y="6"/>
                    <a:pt x="15" y="5"/>
                  </a:cubicBezTo>
                  <a:cubicBezTo>
                    <a:pt x="17" y="5"/>
                    <a:pt x="17" y="5"/>
                    <a:pt x="17" y="5"/>
                  </a:cubicBezTo>
                  <a:cubicBezTo>
                    <a:pt x="11" y="4"/>
                    <a:pt x="19" y="4"/>
                    <a:pt x="14" y="3"/>
                  </a:cubicBezTo>
                  <a:cubicBezTo>
                    <a:pt x="12" y="3"/>
                    <a:pt x="12" y="3"/>
                    <a:pt x="12" y="3"/>
                  </a:cubicBezTo>
                  <a:cubicBezTo>
                    <a:pt x="10" y="3"/>
                    <a:pt x="10" y="3"/>
                    <a:pt x="9" y="2"/>
                  </a:cubicBezTo>
                  <a:cubicBezTo>
                    <a:pt x="10" y="2"/>
                    <a:pt x="10" y="2"/>
                    <a:pt x="12" y="2"/>
                  </a:cubicBezTo>
                  <a:cubicBezTo>
                    <a:pt x="7" y="2"/>
                    <a:pt x="7" y="0"/>
                    <a:pt x="6" y="0"/>
                  </a:cubicBezTo>
                  <a:cubicBezTo>
                    <a:pt x="5" y="0"/>
                    <a:pt x="8" y="1"/>
                    <a:pt x="9" y="2"/>
                  </a:cubicBezTo>
                  <a:cubicBezTo>
                    <a:pt x="7" y="2"/>
                    <a:pt x="3" y="1"/>
                    <a:pt x="4"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95" name="Freeform 1639"/>
            <p:cNvSpPr>
              <a:spLocks/>
            </p:cNvSpPr>
            <p:nvPr/>
          </p:nvSpPr>
          <p:spPr bwMode="auto">
            <a:xfrm>
              <a:off x="3450" y="3181"/>
              <a:ext cx="1"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0" y="0"/>
                    <a:pt x="0" y="0"/>
                    <a:pt x="0" y="0"/>
                  </a:cubicBezTo>
                  <a:cubicBezTo>
                    <a:pt x="0" y="0"/>
                    <a:pt x="1"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96" name="Freeform 1640"/>
            <p:cNvSpPr>
              <a:spLocks/>
            </p:cNvSpPr>
            <p:nvPr/>
          </p:nvSpPr>
          <p:spPr bwMode="auto">
            <a:xfrm>
              <a:off x="3435" y="3153"/>
              <a:ext cx="23" cy="15"/>
            </a:xfrm>
            <a:custGeom>
              <a:avLst/>
              <a:gdLst>
                <a:gd name="T0" fmla="*/ 13 w 27"/>
                <a:gd name="T1" fmla="*/ 12 h 18"/>
                <a:gd name="T2" fmla="*/ 19 w 27"/>
                <a:gd name="T3" fmla="*/ 12 h 18"/>
                <a:gd name="T4" fmla="*/ 8 w 27"/>
                <a:gd name="T5" fmla="*/ 11 h 18"/>
                <a:gd name="T6" fmla="*/ 7 w 27"/>
                <a:gd name="T7" fmla="*/ 9 h 18"/>
                <a:gd name="T8" fmla="*/ 16 w 27"/>
                <a:gd name="T9" fmla="*/ 10 h 18"/>
                <a:gd name="T10" fmla="*/ 17 w 27"/>
                <a:gd name="T11" fmla="*/ 9 h 18"/>
                <a:gd name="T12" fmla="*/ 11 w 27"/>
                <a:gd name="T13" fmla="*/ 8 h 18"/>
                <a:gd name="T14" fmla="*/ 9 w 27"/>
                <a:gd name="T15" fmla="*/ 6 h 18"/>
                <a:gd name="T16" fmla="*/ 10 w 27"/>
                <a:gd name="T17" fmla="*/ 7 h 18"/>
                <a:gd name="T18" fmla="*/ 17 w 27"/>
                <a:gd name="T19" fmla="*/ 7 h 18"/>
                <a:gd name="T20" fmla="*/ 2 w 27"/>
                <a:gd name="T21" fmla="*/ 1 h 18"/>
                <a:gd name="T22" fmla="*/ 3 w 27"/>
                <a:gd name="T23" fmla="*/ 2 h 18"/>
                <a:gd name="T24" fmla="*/ 10 w 27"/>
                <a:gd name="T25" fmla="*/ 3 h 18"/>
                <a:gd name="T26" fmla="*/ 7 w 27"/>
                <a:gd name="T27" fmla="*/ 4 h 18"/>
                <a:gd name="T28" fmla="*/ 4 w 27"/>
                <a:gd name="T29" fmla="*/ 3 h 18"/>
                <a:gd name="T30" fmla="*/ 3 w 27"/>
                <a:gd name="T31" fmla="*/ 13 h 18"/>
                <a:gd name="T32" fmla="*/ 3 w 27"/>
                <a:gd name="T33" fmla="*/ 12 h 18"/>
                <a:gd name="T34" fmla="*/ 7 w 27"/>
                <a:gd name="T35" fmla="*/ 14 h 18"/>
                <a:gd name="T36" fmla="*/ 14 w 27"/>
                <a:gd name="T37" fmla="*/ 14 h 18"/>
                <a:gd name="T38" fmla="*/ 12 w 27"/>
                <a:gd name="T39" fmla="*/ 14 h 18"/>
                <a:gd name="T40" fmla="*/ 19 w 27"/>
                <a:gd name="T41" fmla="*/ 15 h 18"/>
                <a:gd name="T42" fmla="*/ 21 w 27"/>
                <a:gd name="T43" fmla="*/ 18 h 18"/>
                <a:gd name="T44" fmla="*/ 22 w 27"/>
                <a:gd name="T45" fmla="*/ 14 h 18"/>
                <a:gd name="T46" fmla="*/ 13 w 27"/>
                <a:gd name="T47" fmla="*/ 1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 h="18">
                  <a:moveTo>
                    <a:pt x="13" y="12"/>
                  </a:moveTo>
                  <a:cubicBezTo>
                    <a:pt x="14" y="12"/>
                    <a:pt x="17" y="13"/>
                    <a:pt x="19" y="12"/>
                  </a:cubicBezTo>
                  <a:cubicBezTo>
                    <a:pt x="16" y="11"/>
                    <a:pt x="13" y="13"/>
                    <a:pt x="8" y="11"/>
                  </a:cubicBezTo>
                  <a:cubicBezTo>
                    <a:pt x="11" y="11"/>
                    <a:pt x="7" y="10"/>
                    <a:pt x="7" y="9"/>
                  </a:cubicBezTo>
                  <a:cubicBezTo>
                    <a:pt x="9" y="10"/>
                    <a:pt x="15" y="10"/>
                    <a:pt x="16" y="10"/>
                  </a:cubicBezTo>
                  <a:cubicBezTo>
                    <a:pt x="14" y="10"/>
                    <a:pt x="17" y="9"/>
                    <a:pt x="17" y="9"/>
                  </a:cubicBezTo>
                  <a:cubicBezTo>
                    <a:pt x="14" y="10"/>
                    <a:pt x="15" y="8"/>
                    <a:pt x="11" y="8"/>
                  </a:cubicBezTo>
                  <a:cubicBezTo>
                    <a:pt x="8" y="8"/>
                    <a:pt x="6" y="6"/>
                    <a:pt x="9" y="6"/>
                  </a:cubicBezTo>
                  <a:cubicBezTo>
                    <a:pt x="11" y="6"/>
                    <a:pt x="10" y="7"/>
                    <a:pt x="10" y="7"/>
                  </a:cubicBezTo>
                  <a:cubicBezTo>
                    <a:pt x="15" y="8"/>
                    <a:pt x="13" y="6"/>
                    <a:pt x="17" y="7"/>
                  </a:cubicBezTo>
                  <a:cubicBezTo>
                    <a:pt x="11" y="5"/>
                    <a:pt x="12" y="0"/>
                    <a:pt x="2" y="1"/>
                  </a:cubicBezTo>
                  <a:cubicBezTo>
                    <a:pt x="0" y="1"/>
                    <a:pt x="2" y="1"/>
                    <a:pt x="3" y="2"/>
                  </a:cubicBezTo>
                  <a:cubicBezTo>
                    <a:pt x="5" y="1"/>
                    <a:pt x="8" y="3"/>
                    <a:pt x="10" y="3"/>
                  </a:cubicBezTo>
                  <a:cubicBezTo>
                    <a:pt x="8" y="3"/>
                    <a:pt x="11" y="5"/>
                    <a:pt x="7" y="4"/>
                  </a:cubicBezTo>
                  <a:cubicBezTo>
                    <a:pt x="4" y="3"/>
                    <a:pt x="4" y="3"/>
                    <a:pt x="4" y="3"/>
                  </a:cubicBezTo>
                  <a:cubicBezTo>
                    <a:pt x="2" y="6"/>
                    <a:pt x="2" y="10"/>
                    <a:pt x="3" y="13"/>
                  </a:cubicBezTo>
                  <a:cubicBezTo>
                    <a:pt x="3" y="12"/>
                    <a:pt x="3" y="12"/>
                    <a:pt x="3" y="12"/>
                  </a:cubicBezTo>
                  <a:cubicBezTo>
                    <a:pt x="6" y="12"/>
                    <a:pt x="6" y="13"/>
                    <a:pt x="7" y="14"/>
                  </a:cubicBezTo>
                  <a:cubicBezTo>
                    <a:pt x="14" y="14"/>
                    <a:pt x="14" y="14"/>
                    <a:pt x="14" y="14"/>
                  </a:cubicBezTo>
                  <a:cubicBezTo>
                    <a:pt x="13" y="14"/>
                    <a:pt x="14" y="15"/>
                    <a:pt x="12" y="14"/>
                  </a:cubicBezTo>
                  <a:cubicBezTo>
                    <a:pt x="15" y="15"/>
                    <a:pt x="16" y="15"/>
                    <a:pt x="19" y="15"/>
                  </a:cubicBezTo>
                  <a:cubicBezTo>
                    <a:pt x="20" y="16"/>
                    <a:pt x="17" y="16"/>
                    <a:pt x="21" y="18"/>
                  </a:cubicBezTo>
                  <a:cubicBezTo>
                    <a:pt x="27" y="16"/>
                    <a:pt x="17" y="16"/>
                    <a:pt x="22" y="14"/>
                  </a:cubicBezTo>
                  <a:lnTo>
                    <a:pt x="13" y="1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97" name="Freeform 1641"/>
            <p:cNvSpPr>
              <a:spLocks/>
            </p:cNvSpPr>
            <p:nvPr/>
          </p:nvSpPr>
          <p:spPr bwMode="auto">
            <a:xfrm>
              <a:off x="3446" y="3166"/>
              <a:ext cx="3" cy="1"/>
            </a:xfrm>
            <a:custGeom>
              <a:avLst/>
              <a:gdLst>
                <a:gd name="T0" fmla="*/ 3 w 3"/>
                <a:gd name="T1" fmla="*/ 1 h 1"/>
                <a:gd name="T2" fmla="*/ 0 w 3"/>
                <a:gd name="T3" fmla="*/ 0 h 1"/>
                <a:gd name="T4" fmla="*/ 2 w 3"/>
                <a:gd name="T5" fmla="*/ 1 h 1"/>
                <a:gd name="T6" fmla="*/ 3 w 3"/>
                <a:gd name="T7" fmla="*/ 1 h 1"/>
              </a:gdLst>
              <a:ahLst/>
              <a:cxnLst>
                <a:cxn ang="0">
                  <a:pos x="T0" y="T1"/>
                </a:cxn>
                <a:cxn ang="0">
                  <a:pos x="T2" y="T3"/>
                </a:cxn>
                <a:cxn ang="0">
                  <a:pos x="T4" y="T5"/>
                </a:cxn>
                <a:cxn ang="0">
                  <a:pos x="T6" y="T7"/>
                </a:cxn>
              </a:cxnLst>
              <a:rect l="0" t="0" r="r" b="b"/>
              <a:pathLst>
                <a:path w="3" h="1">
                  <a:moveTo>
                    <a:pt x="3" y="1"/>
                  </a:moveTo>
                  <a:lnTo>
                    <a:pt x="0" y="0"/>
                  </a:lnTo>
                  <a:lnTo>
                    <a:pt x="2" y="1"/>
                  </a:lnTo>
                  <a:lnTo>
                    <a:pt x="3"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98" name="Freeform 1642"/>
            <p:cNvSpPr>
              <a:spLocks/>
            </p:cNvSpPr>
            <p:nvPr/>
          </p:nvSpPr>
          <p:spPr bwMode="auto">
            <a:xfrm>
              <a:off x="3437" y="3165"/>
              <a:ext cx="3" cy="0"/>
            </a:xfrm>
            <a:custGeom>
              <a:avLst/>
              <a:gdLst>
                <a:gd name="T0" fmla="*/ 0 w 4"/>
                <a:gd name="T1" fmla="*/ 1 h 1"/>
                <a:gd name="T2" fmla="*/ 3 w 4"/>
                <a:gd name="T3" fmla="*/ 1 h 1"/>
                <a:gd name="T4" fmla="*/ 0 w 4"/>
                <a:gd name="T5" fmla="*/ 1 h 1"/>
              </a:gdLst>
              <a:ahLst/>
              <a:cxnLst>
                <a:cxn ang="0">
                  <a:pos x="T0" y="T1"/>
                </a:cxn>
                <a:cxn ang="0">
                  <a:pos x="T2" y="T3"/>
                </a:cxn>
                <a:cxn ang="0">
                  <a:pos x="T4" y="T5"/>
                </a:cxn>
              </a:cxnLst>
              <a:rect l="0" t="0" r="r" b="b"/>
              <a:pathLst>
                <a:path w="4" h="1">
                  <a:moveTo>
                    <a:pt x="0" y="1"/>
                  </a:moveTo>
                  <a:cubicBezTo>
                    <a:pt x="3" y="1"/>
                    <a:pt x="3" y="1"/>
                    <a:pt x="3" y="1"/>
                  </a:cubicBezTo>
                  <a:cubicBezTo>
                    <a:pt x="4" y="0"/>
                    <a:pt x="2"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99" name="Freeform 1643"/>
            <p:cNvSpPr>
              <a:spLocks/>
            </p:cNvSpPr>
            <p:nvPr/>
          </p:nvSpPr>
          <p:spPr bwMode="auto">
            <a:xfrm>
              <a:off x="3448" y="3156"/>
              <a:ext cx="2" cy="2"/>
            </a:xfrm>
            <a:custGeom>
              <a:avLst/>
              <a:gdLst>
                <a:gd name="T0" fmla="*/ 2 w 2"/>
                <a:gd name="T1" fmla="*/ 2 h 2"/>
                <a:gd name="T2" fmla="*/ 1 w 2"/>
                <a:gd name="T3" fmla="*/ 0 h 2"/>
                <a:gd name="T4" fmla="*/ 0 w 2"/>
                <a:gd name="T5" fmla="*/ 1 h 2"/>
                <a:gd name="T6" fmla="*/ 2 w 2"/>
                <a:gd name="T7" fmla="*/ 2 h 2"/>
              </a:gdLst>
              <a:ahLst/>
              <a:cxnLst>
                <a:cxn ang="0">
                  <a:pos x="T0" y="T1"/>
                </a:cxn>
                <a:cxn ang="0">
                  <a:pos x="T2" y="T3"/>
                </a:cxn>
                <a:cxn ang="0">
                  <a:pos x="T4" y="T5"/>
                </a:cxn>
                <a:cxn ang="0">
                  <a:pos x="T6" y="T7"/>
                </a:cxn>
              </a:cxnLst>
              <a:rect l="0" t="0" r="r" b="b"/>
              <a:pathLst>
                <a:path w="2" h="2">
                  <a:moveTo>
                    <a:pt x="2" y="2"/>
                  </a:moveTo>
                  <a:cubicBezTo>
                    <a:pt x="1" y="0"/>
                    <a:pt x="1" y="0"/>
                    <a:pt x="1" y="0"/>
                  </a:cubicBezTo>
                  <a:cubicBezTo>
                    <a:pt x="0" y="1"/>
                    <a:pt x="0" y="1"/>
                    <a:pt x="0" y="1"/>
                  </a:cubicBezTo>
                  <a:cubicBezTo>
                    <a:pt x="2" y="1"/>
                    <a:pt x="2" y="1"/>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00" name="Freeform 1644"/>
            <p:cNvSpPr>
              <a:spLocks/>
            </p:cNvSpPr>
            <p:nvPr/>
          </p:nvSpPr>
          <p:spPr bwMode="auto">
            <a:xfrm>
              <a:off x="3436" y="3149"/>
              <a:ext cx="11" cy="4"/>
            </a:xfrm>
            <a:custGeom>
              <a:avLst/>
              <a:gdLst>
                <a:gd name="T0" fmla="*/ 0 w 13"/>
                <a:gd name="T1" fmla="*/ 0 h 5"/>
                <a:gd name="T2" fmla="*/ 0 w 13"/>
                <a:gd name="T3" fmla="*/ 4 h 5"/>
                <a:gd name="T4" fmla="*/ 12 w 13"/>
                <a:gd name="T5" fmla="*/ 5 h 5"/>
                <a:gd name="T6" fmla="*/ 5 w 13"/>
                <a:gd name="T7" fmla="*/ 3 h 5"/>
                <a:gd name="T8" fmla="*/ 5 w 13"/>
                <a:gd name="T9" fmla="*/ 0 h 5"/>
                <a:gd name="T10" fmla="*/ 0 w 13"/>
                <a:gd name="T11" fmla="*/ 0 h 5"/>
              </a:gdLst>
              <a:ahLst/>
              <a:cxnLst>
                <a:cxn ang="0">
                  <a:pos x="T0" y="T1"/>
                </a:cxn>
                <a:cxn ang="0">
                  <a:pos x="T2" y="T3"/>
                </a:cxn>
                <a:cxn ang="0">
                  <a:pos x="T4" y="T5"/>
                </a:cxn>
                <a:cxn ang="0">
                  <a:pos x="T6" y="T7"/>
                </a:cxn>
                <a:cxn ang="0">
                  <a:pos x="T8" y="T9"/>
                </a:cxn>
                <a:cxn ang="0">
                  <a:pos x="T10" y="T11"/>
                </a:cxn>
              </a:cxnLst>
              <a:rect l="0" t="0" r="r" b="b"/>
              <a:pathLst>
                <a:path w="13" h="5">
                  <a:moveTo>
                    <a:pt x="0" y="0"/>
                  </a:moveTo>
                  <a:cubicBezTo>
                    <a:pt x="1" y="1"/>
                    <a:pt x="4" y="2"/>
                    <a:pt x="0" y="4"/>
                  </a:cubicBezTo>
                  <a:cubicBezTo>
                    <a:pt x="4" y="5"/>
                    <a:pt x="8" y="4"/>
                    <a:pt x="12" y="5"/>
                  </a:cubicBezTo>
                  <a:cubicBezTo>
                    <a:pt x="13" y="4"/>
                    <a:pt x="6" y="4"/>
                    <a:pt x="5" y="3"/>
                  </a:cubicBezTo>
                  <a:cubicBezTo>
                    <a:pt x="8" y="3"/>
                    <a:pt x="4" y="1"/>
                    <a:pt x="5" y="0"/>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01" name="Freeform 1645"/>
            <p:cNvSpPr>
              <a:spLocks/>
            </p:cNvSpPr>
            <p:nvPr/>
          </p:nvSpPr>
          <p:spPr bwMode="auto">
            <a:xfrm>
              <a:off x="3439" y="3116"/>
              <a:ext cx="18" cy="35"/>
            </a:xfrm>
            <a:custGeom>
              <a:avLst/>
              <a:gdLst>
                <a:gd name="T0" fmla="*/ 11 w 21"/>
                <a:gd name="T1" fmla="*/ 34 h 40"/>
                <a:gd name="T2" fmla="*/ 10 w 21"/>
                <a:gd name="T3" fmla="*/ 32 h 40"/>
                <a:gd name="T4" fmla="*/ 13 w 21"/>
                <a:gd name="T5" fmla="*/ 33 h 40"/>
                <a:gd name="T6" fmla="*/ 16 w 21"/>
                <a:gd name="T7" fmla="*/ 32 h 40"/>
                <a:gd name="T8" fmla="*/ 13 w 21"/>
                <a:gd name="T9" fmla="*/ 32 h 40"/>
                <a:gd name="T10" fmla="*/ 12 w 21"/>
                <a:gd name="T11" fmla="*/ 28 h 40"/>
                <a:gd name="T12" fmla="*/ 7 w 21"/>
                <a:gd name="T13" fmla="*/ 27 h 40"/>
                <a:gd name="T14" fmla="*/ 16 w 21"/>
                <a:gd name="T15" fmla="*/ 25 h 40"/>
                <a:gd name="T16" fmla="*/ 5 w 21"/>
                <a:gd name="T17" fmla="*/ 24 h 40"/>
                <a:gd name="T18" fmla="*/ 9 w 21"/>
                <a:gd name="T19" fmla="*/ 21 h 40"/>
                <a:gd name="T20" fmla="*/ 9 w 21"/>
                <a:gd name="T21" fmla="*/ 22 h 40"/>
                <a:gd name="T22" fmla="*/ 10 w 21"/>
                <a:gd name="T23" fmla="*/ 20 h 40"/>
                <a:gd name="T24" fmla="*/ 15 w 21"/>
                <a:gd name="T25" fmla="*/ 20 h 40"/>
                <a:gd name="T26" fmla="*/ 15 w 21"/>
                <a:gd name="T27" fmla="*/ 17 h 40"/>
                <a:gd name="T28" fmla="*/ 18 w 21"/>
                <a:gd name="T29" fmla="*/ 18 h 40"/>
                <a:gd name="T30" fmla="*/ 14 w 21"/>
                <a:gd name="T31" fmla="*/ 11 h 40"/>
                <a:gd name="T32" fmla="*/ 17 w 21"/>
                <a:gd name="T33" fmla="*/ 10 h 40"/>
                <a:gd name="T34" fmla="*/ 8 w 21"/>
                <a:gd name="T35" fmla="*/ 10 h 40"/>
                <a:gd name="T36" fmla="*/ 9 w 21"/>
                <a:gd name="T37" fmla="*/ 7 h 40"/>
                <a:gd name="T38" fmla="*/ 15 w 21"/>
                <a:gd name="T39" fmla="*/ 9 h 40"/>
                <a:gd name="T40" fmla="*/ 12 w 21"/>
                <a:gd name="T41" fmla="*/ 7 h 40"/>
                <a:gd name="T42" fmla="*/ 18 w 21"/>
                <a:gd name="T43" fmla="*/ 7 h 40"/>
                <a:gd name="T44" fmla="*/ 10 w 21"/>
                <a:gd name="T45" fmla="*/ 3 h 40"/>
                <a:gd name="T46" fmla="*/ 12 w 21"/>
                <a:gd name="T47" fmla="*/ 2 h 40"/>
                <a:gd name="T48" fmla="*/ 3 w 21"/>
                <a:gd name="T49" fmla="*/ 2 h 40"/>
                <a:gd name="T50" fmla="*/ 3 w 21"/>
                <a:gd name="T51" fmla="*/ 11 h 40"/>
                <a:gd name="T52" fmla="*/ 8 w 21"/>
                <a:gd name="T53" fmla="*/ 14 h 40"/>
                <a:gd name="T54" fmla="*/ 2 w 21"/>
                <a:gd name="T55" fmla="*/ 13 h 40"/>
                <a:gd name="T56" fmla="*/ 8 w 21"/>
                <a:gd name="T57" fmla="*/ 14 h 40"/>
                <a:gd name="T58" fmla="*/ 2 w 21"/>
                <a:gd name="T59" fmla="*/ 15 h 40"/>
                <a:gd name="T60" fmla="*/ 7 w 21"/>
                <a:gd name="T61" fmla="*/ 16 h 40"/>
                <a:gd name="T62" fmla="*/ 0 w 21"/>
                <a:gd name="T63" fmla="*/ 16 h 40"/>
                <a:gd name="T64" fmla="*/ 2 w 21"/>
                <a:gd name="T65" fmla="*/ 30 h 40"/>
                <a:gd name="T66" fmla="*/ 6 w 21"/>
                <a:gd name="T67" fmla="*/ 31 h 40"/>
                <a:gd name="T68" fmla="*/ 6 w 21"/>
                <a:gd name="T69" fmla="*/ 36 h 40"/>
                <a:gd name="T70" fmla="*/ 9 w 21"/>
                <a:gd name="T71" fmla="*/ 37 h 40"/>
                <a:gd name="T72" fmla="*/ 0 w 21"/>
                <a:gd name="T73" fmla="*/ 36 h 40"/>
                <a:gd name="T74" fmla="*/ 1 w 21"/>
                <a:gd name="T75" fmla="*/ 38 h 40"/>
                <a:gd name="T76" fmla="*/ 3 w 21"/>
                <a:gd name="T77" fmla="*/ 37 h 40"/>
                <a:gd name="T78" fmla="*/ 1 w 21"/>
                <a:gd name="T79" fmla="*/ 38 h 40"/>
                <a:gd name="T80" fmla="*/ 12 w 21"/>
                <a:gd name="T81" fmla="*/ 38 h 40"/>
                <a:gd name="T82" fmla="*/ 17 w 21"/>
                <a:gd name="T83" fmla="*/ 35 h 40"/>
                <a:gd name="T84" fmla="*/ 11 w 21"/>
                <a:gd name="T85"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 h="40">
                  <a:moveTo>
                    <a:pt x="11" y="34"/>
                  </a:moveTo>
                  <a:cubicBezTo>
                    <a:pt x="11" y="33"/>
                    <a:pt x="8" y="32"/>
                    <a:pt x="10" y="32"/>
                  </a:cubicBezTo>
                  <a:cubicBezTo>
                    <a:pt x="13" y="32"/>
                    <a:pt x="13" y="33"/>
                    <a:pt x="13" y="33"/>
                  </a:cubicBezTo>
                  <a:cubicBezTo>
                    <a:pt x="18" y="33"/>
                    <a:pt x="12" y="32"/>
                    <a:pt x="16" y="32"/>
                  </a:cubicBezTo>
                  <a:cubicBezTo>
                    <a:pt x="13" y="32"/>
                    <a:pt x="13" y="32"/>
                    <a:pt x="13" y="32"/>
                  </a:cubicBezTo>
                  <a:cubicBezTo>
                    <a:pt x="14" y="30"/>
                    <a:pt x="9" y="30"/>
                    <a:pt x="12" y="28"/>
                  </a:cubicBezTo>
                  <a:cubicBezTo>
                    <a:pt x="11" y="27"/>
                    <a:pt x="11" y="27"/>
                    <a:pt x="7" y="27"/>
                  </a:cubicBezTo>
                  <a:cubicBezTo>
                    <a:pt x="12" y="26"/>
                    <a:pt x="12" y="26"/>
                    <a:pt x="16" y="25"/>
                  </a:cubicBezTo>
                  <a:cubicBezTo>
                    <a:pt x="14" y="25"/>
                    <a:pt x="9" y="25"/>
                    <a:pt x="5" y="24"/>
                  </a:cubicBezTo>
                  <a:cubicBezTo>
                    <a:pt x="11" y="23"/>
                    <a:pt x="4" y="22"/>
                    <a:pt x="9" y="21"/>
                  </a:cubicBezTo>
                  <a:cubicBezTo>
                    <a:pt x="9" y="21"/>
                    <a:pt x="10" y="21"/>
                    <a:pt x="9" y="22"/>
                  </a:cubicBezTo>
                  <a:cubicBezTo>
                    <a:pt x="16" y="22"/>
                    <a:pt x="8" y="20"/>
                    <a:pt x="10" y="20"/>
                  </a:cubicBezTo>
                  <a:cubicBezTo>
                    <a:pt x="15" y="20"/>
                    <a:pt x="15" y="20"/>
                    <a:pt x="15" y="20"/>
                  </a:cubicBezTo>
                  <a:cubicBezTo>
                    <a:pt x="14" y="19"/>
                    <a:pt x="11" y="18"/>
                    <a:pt x="15" y="17"/>
                  </a:cubicBezTo>
                  <a:cubicBezTo>
                    <a:pt x="18" y="18"/>
                    <a:pt x="18" y="18"/>
                    <a:pt x="18" y="18"/>
                  </a:cubicBezTo>
                  <a:cubicBezTo>
                    <a:pt x="14" y="15"/>
                    <a:pt x="16" y="13"/>
                    <a:pt x="14" y="11"/>
                  </a:cubicBezTo>
                  <a:cubicBezTo>
                    <a:pt x="17" y="10"/>
                    <a:pt x="17" y="10"/>
                    <a:pt x="17" y="10"/>
                  </a:cubicBezTo>
                  <a:cubicBezTo>
                    <a:pt x="14" y="8"/>
                    <a:pt x="15" y="13"/>
                    <a:pt x="8" y="10"/>
                  </a:cubicBezTo>
                  <a:cubicBezTo>
                    <a:pt x="17" y="11"/>
                    <a:pt x="5" y="8"/>
                    <a:pt x="9" y="7"/>
                  </a:cubicBezTo>
                  <a:cubicBezTo>
                    <a:pt x="13" y="7"/>
                    <a:pt x="11" y="9"/>
                    <a:pt x="15" y="9"/>
                  </a:cubicBezTo>
                  <a:cubicBezTo>
                    <a:pt x="10" y="8"/>
                    <a:pt x="14" y="8"/>
                    <a:pt x="12" y="7"/>
                  </a:cubicBezTo>
                  <a:cubicBezTo>
                    <a:pt x="17" y="8"/>
                    <a:pt x="13" y="6"/>
                    <a:pt x="18" y="7"/>
                  </a:cubicBezTo>
                  <a:cubicBezTo>
                    <a:pt x="10" y="3"/>
                    <a:pt x="10" y="3"/>
                    <a:pt x="10" y="3"/>
                  </a:cubicBezTo>
                  <a:cubicBezTo>
                    <a:pt x="13" y="3"/>
                    <a:pt x="12" y="2"/>
                    <a:pt x="12" y="2"/>
                  </a:cubicBezTo>
                  <a:cubicBezTo>
                    <a:pt x="12" y="3"/>
                    <a:pt x="5" y="0"/>
                    <a:pt x="3" y="2"/>
                  </a:cubicBezTo>
                  <a:cubicBezTo>
                    <a:pt x="5" y="4"/>
                    <a:pt x="6" y="8"/>
                    <a:pt x="3" y="11"/>
                  </a:cubicBezTo>
                  <a:cubicBezTo>
                    <a:pt x="9" y="12"/>
                    <a:pt x="3" y="12"/>
                    <a:pt x="8" y="14"/>
                  </a:cubicBezTo>
                  <a:cubicBezTo>
                    <a:pt x="2" y="13"/>
                    <a:pt x="2" y="13"/>
                    <a:pt x="2" y="13"/>
                  </a:cubicBezTo>
                  <a:cubicBezTo>
                    <a:pt x="3" y="15"/>
                    <a:pt x="5" y="13"/>
                    <a:pt x="8" y="14"/>
                  </a:cubicBezTo>
                  <a:cubicBezTo>
                    <a:pt x="9" y="15"/>
                    <a:pt x="5" y="15"/>
                    <a:pt x="2" y="15"/>
                  </a:cubicBezTo>
                  <a:cubicBezTo>
                    <a:pt x="2" y="16"/>
                    <a:pt x="4" y="15"/>
                    <a:pt x="7" y="16"/>
                  </a:cubicBezTo>
                  <a:cubicBezTo>
                    <a:pt x="0" y="16"/>
                    <a:pt x="0" y="16"/>
                    <a:pt x="0" y="16"/>
                  </a:cubicBezTo>
                  <a:cubicBezTo>
                    <a:pt x="2" y="20"/>
                    <a:pt x="6" y="26"/>
                    <a:pt x="2" y="30"/>
                  </a:cubicBezTo>
                  <a:cubicBezTo>
                    <a:pt x="6" y="31"/>
                    <a:pt x="6" y="31"/>
                    <a:pt x="6" y="31"/>
                  </a:cubicBezTo>
                  <a:cubicBezTo>
                    <a:pt x="3" y="32"/>
                    <a:pt x="15" y="35"/>
                    <a:pt x="6" y="36"/>
                  </a:cubicBezTo>
                  <a:cubicBezTo>
                    <a:pt x="9" y="37"/>
                    <a:pt x="9" y="37"/>
                    <a:pt x="9" y="37"/>
                  </a:cubicBezTo>
                  <a:cubicBezTo>
                    <a:pt x="7" y="36"/>
                    <a:pt x="3" y="37"/>
                    <a:pt x="0" y="36"/>
                  </a:cubicBezTo>
                  <a:cubicBezTo>
                    <a:pt x="1" y="36"/>
                    <a:pt x="0" y="37"/>
                    <a:pt x="1" y="38"/>
                  </a:cubicBezTo>
                  <a:cubicBezTo>
                    <a:pt x="3" y="37"/>
                    <a:pt x="3" y="37"/>
                    <a:pt x="3" y="37"/>
                  </a:cubicBezTo>
                  <a:cubicBezTo>
                    <a:pt x="7" y="38"/>
                    <a:pt x="4" y="38"/>
                    <a:pt x="1" y="38"/>
                  </a:cubicBezTo>
                  <a:cubicBezTo>
                    <a:pt x="5" y="40"/>
                    <a:pt x="9" y="38"/>
                    <a:pt x="12" y="38"/>
                  </a:cubicBezTo>
                  <a:cubicBezTo>
                    <a:pt x="5" y="35"/>
                    <a:pt x="21" y="37"/>
                    <a:pt x="17" y="35"/>
                  </a:cubicBezTo>
                  <a:cubicBezTo>
                    <a:pt x="15" y="33"/>
                    <a:pt x="13" y="34"/>
                    <a:pt x="11" y="3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02" name="Freeform 1646"/>
            <p:cNvSpPr>
              <a:spLocks/>
            </p:cNvSpPr>
            <p:nvPr/>
          </p:nvSpPr>
          <p:spPr bwMode="auto">
            <a:xfrm>
              <a:off x="3438" y="3147"/>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03" name="Freeform 1647"/>
            <p:cNvSpPr>
              <a:spLocks/>
            </p:cNvSpPr>
            <p:nvPr/>
          </p:nvSpPr>
          <p:spPr bwMode="auto">
            <a:xfrm>
              <a:off x="3448" y="3117"/>
              <a:ext cx="2" cy="1"/>
            </a:xfrm>
            <a:custGeom>
              <a:avLst/>
              <a:gdLst>
                <a:gd name="T0" fmla="*/ 2 w 2"/>
                <a:gd name="T1" fmla="*/ 1 h 1"/>
                <a:gd name="T2" fmla="*/ 2 w 2"/>
                <a:gd name="T3" fmla="*/ 0 h 1"/>
                <a:gd name="T4" fmla="*/ 2 w 2"/>
                <a:gd name="T5" fmla="*/ 1 h 1"/>
              </a:gdLst>
              <a:ahLst/>
              <a:cxnLst>
                <a:cxn ang="0">
                  <a:pos x="T0" y="T1"/>
                </a:cxn>
                <a:cxn ang="0">
                  <a:pos x="T2" y="T3"/>
                </a:cxn>
                <a:cxn ang="0">
                  <a:pos x="T4" y="T5"/>
                </a:cxn>
              </a:cxnLst>
              <a:rect l="0" t="0" r="r" b="b"/>
              <a:pathLst>
                <a:path w="2" h="1">
                  <a:moveTo>
                    <a:pt x="2" y="1"/>
                  </a:moveTo>
                  <a:cubicBezTo>
                    <a:pt x="2" y="0"/>
                    <a:pt x="2" y="0"/>
                    <a:pt x="2" y="0"/>
                  </a:cubicBezTo>
                  <a:cubicBezTo>
                    <a:pt x="0" y="0"/>
                    <a:pt x="1"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04" name="Rectangle 1648"/>
            <p:cNvSpPr>
              <a:spLocks noChangeArrowheads="1"/>
            </p:cNvSpPr>
            <p:nvPr/>
          </p:nvSpPr>
          <p:spPr bwMode="auto">
            <a:xfrm>
              <a:off x="3440" y="3149"/>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05" name="Freeform 1649"/>
            <p:cNvSpPr>
              <a:spLocks/>
            </p:cNvSpPr>
            <p:nvPr/>
          </p:nvSpPr>
          <p:spPr bwMode="auto">
            <a:xfrm>
              <a:off x="3448" y="3151"/>
              <a:ext cx="2" cy="1"/>
            </a:xfrm>
            <a:custGeom>
              <a:avLst/>
              <a:gdLst>
                <a:gd name="T0" fmla="*/ 2 w 2"/>
                <a:gd name="T1" fmla="*/ 1 h 1"/>
                <a:gd name="T2" fmla="*/ 2 w 2"/>
                <a:gd name="T3" fmla="*/ 0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lnTo>
                    <a:pt x="2" y="0"/>
                  </a:ln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06" name="Freeform 1650"/>
            <p:cNvSpPr>
              <a:spLocks/>
            </p:cNvSpPr>
            <p:nvPr/>
          </p:nvSpPr>
          <p:spPr bwMode="auto">
            <a:xfrm>
              <a:off x="3453" y="3113"/>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07" name="Freeform 1651"/>
            <p:cNvSpPr>
              <a:spLocks/>
            </p:cNvSpPr>
            <p:nvPr/>
          </p:nvSpPr>
          <p:spPr bwMode="auto">
            <a:xfrm>
              <a:off x="3457" y="3098"/>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08" name="Freeform 1652"/>
            <p:cNvSpPr>
              <a:spLocks/>
            </p:cNvSpPr>
            <p:nvPr/>
          </p:nvSpPr>
          <p:spPr bwMode="auto">
            <a:xfrm>
              <a:off x="3437" y="3058"/>
              <a:ext cx="26" cy="58"/>
            </a:xfrm>
            <a:custGeom>
              <a:avLst/>
              <a:gdLst>
                <a:gd name="T0" fmla="*/ 17 w 31"/>
                <a:gd name="T1" fmla="*/ 3 h 68"/>
                <a:gd name="T2" fmla="*/ 10 w 31"/>
                <a:gd name="T3" fmla="*/ 1 h 68"/>
                <a:gd name="T4" fmla="*/ 7 w 31"/>
                <a:gd name="T5" fmla="*/ 3 h 68"/>
                <a:gd name="T6" fmla="*/ 11 w 31"/>
                <a:gd name="T7" fmla="*/ 7 h 68"/>
                <a:gd name="T8" fmla="*/ 11 w 31"/>
                <a:gd name="T9" fmla="*/ 15 h 68"/>
                <a:gd name="T10" fmla="*/ 8 w 31"/>
                <a:gd name="T11" fmla="*/ 20 h 68"/>
                <a:gd name="T12" fmla="*/ 14 w 31"/>
                <a:gd name="T13" fmla="*/ 27 h 68"/>
                <a:gd name="T14" fmla="*/ 11 w 31"/>
                <a:gd name="T15" fmla="*/ 28 h 68"/>
                <a:gd name="T16" fmla="*/ 9 w 31"/>
                <a:gd name="T17" fmla="*/ 31 h 68"/>
                <a:gd name="T18" fmla="*/ 19 w 31"/>
                <a:gd name="T19" fmla="*/ 34 h 68"/>
                <a:gd name="T20" fmla="*/ 19 w 31"/>
                <a:gd name="T21" fmla="*/ 37 h 68"/>
                <a:gd name="T22" fmla="*/ 15 w 31"/>
                <a:gd name="T23" fmla="*/ 39 h 68"/>
                <a:gd name="T24" fmla="*/ 14 w 31"/>
                <a:gd name="T25" fmla="*/ 44 h 68"/>
                <a:gd name="T26" fmla="*/ 12 w 31"/>
                <a:gd name="T27" fmla="*/ 48 h 68"/>
                <a:gd name="T28" fmla="*/ 14 w 31"/>
                <a:gd name="T29" fmla="*/ 52 h 68"/>
                <a:gd name="T30" fmla="*/ 17 w 31"/>
                <a:gd name="T31" fmla="*/ 55 h 68"/>
                <a:gd name="T32" fmla="*/ 13 w 31"/>
                <a:gd name="T33" fmla="*/ 56 h 68"/>
                <a:gd name="T34" fmla="*/ 14 w 31"/>
                <a:gd name="T35" fmla="*/ 59 h 68"/>
                <a:gd name="T36" fmla="*/ 11 w 31"/>
                <a:gd name="T37" fmla="*/ 68 h 68"/>
                <a:gd name="T38" fmla="*/ 14 w 31"/>
                <a:gd name="T39" fmla="*/ 63 h 68"/>
                <a:gd name="T40" fmla="*/ 11 w 31"/>
                <a:gd name="T41" fmla="*/ 62 h 68"/>
                <a:gd name="T42" fmla="*/ 22 w 31"/>
                <a:gd name="T43" fmla="*/ 62 h 68"/>
                <a:gd name="T44" fmla="*/ 24 w 31"/>
                <a:gd name="T45" fmla="*/ 61 h 68"/>
                <a:gd name="T46" fmla="*/ 23 w 31"/>
                <a:gd name="T47" fmla="*/ 58 h 68"/>
                <a:gd name="T48" fmla="*/ 25 w 31"/>
                <a:gd name="T49" fmla="*/ 55 h 68"/>
                <a:gd name="T50" fmla="*/ 26 w 31"/>
                <a:gd name="T51" fmla="*/ 51 h 68"/>
                <a:gd name="T52" fmla="*/ 23 w 31"/>
                <a:gd name="T53" fmla="*/ 47 h 68"/>
                <a:gd name="T54" fmla="*/ 24 w 31"/>
                <a:gd name="T55" fmla="*/ 47 h 68"/>
                <a:gd name="T56" fmla="*/ 25 w 31"/>
                <a:gd name="T57" fmla="*/ 46 h 68"/>
                <a:gd name="T58" fmla="*/ 24 w 31"/>
                <a:gd name="T59" fmla="*/ 43 h 68"/>
                <a:gd name="T60" fmla="*/ 21 w 31"/>
                <a:gd name="T61" fmla="*/ 40 h 68"/>
                <a:gd name="T62" fmla="*/ 26 w 31"/>
                <a:gd name="T63" fmla="*/ 39 h 68"/>
                <a:gd name="T64" fmla="*/ 27 w 31"/>
                <a:gd name="T65" fmla="*/ 35 h 68"/>
                <a:gd name="T66" fmla="*/ 22 w 31"/>
                <a:gd name="T67" fmla="*/ 33 h 68"/>
                <a:gd name="T68" fmla="*/ 20 w 31"/>
                <a:gd name="T69" fmla="*/ 29 h 68"/>
                <a:gd name="T70" fmla="*/ 19 w 31"/>
                <a:gd name="T71" fmla="*/ 22 h 68"/>
                <a:gd name="T72" fmla="*/ 20 w 31"/>
                <a:gd name="T73" fmla="*/ 20 h 68"/>
                <a:gd name="T74" fmla="*/ 19 w 31"/>
                <a:gd name="T75" fmla="*/ 13 h 68"/>
                <a:gd name="T76" fmla="*/ 13 w 31"/>
                <a:gd name="T77" fmla="*/ 16 h 68"/>
                <a:gd name="T78" fmla="*/ 22 w 31"/>
                <a:gd name="T79" fmla="*/ 1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 h="68">
                  <a:moveTo>
                    <a:pt x="23" y="7"/>
                  </a:moveTo>
                  <a:cubicBezTo>
                    <a:pt x="22" y="6"/>
                    <a:pt x="21" y="4"/>
                    <a:pt x="17" y="3"/>
                  </a:cubicBezTo>
                  <a:cubicBezTo>
                    <a:pt x="19" y="3"/>
                    <a:pt x="19" y="3"/>
                    <a:pt x="19" y="3"/>
                  </a:cubicBezTo>
                  <a:cubicBezTo>
                    <a:pt x="18" y="3"/>
                    <a:pt x="14" y="0"/>
                    <a:pt x="10" y="1"/>
                  </a:cubicBezTo>
                  <a:cubicBezTo>
                    <a:pt x="12" y="2"/>
                    <a:pt x="12" y="2"/>
                    <a:pt x="12" y="2"/>
                  </a:cubicBezTo>
                  <a:cubicBezTo>
                    <a:pt x="16" y="3"/>
                    <a:pt x="8" y="2"/>
                    <a:pt x="7" y="3"/>
                  </a:cubicBezTo>
                  <a:cubicBezTo>
                    <a:pt x="8" y="5"/>
                    <a:pt x="17" y="6"/>
                    <a:pt x="14" y="7"/>
                  </a:cubicBezTo>
                  <a:cubicBezTo>
                    <a:pt x="15" y="8"/>
                    <a:pt x="12" y="7"/>
                    <a:pt x="11" y="7"/>
                  </a:cubicBezTo>
                  <a:cubicBezTo>
                    <a:pt x="10" y="8"/>
                    <a:pt x="17" y="9"/>
                    <a:pt x="17" y="10"/>
                  </a:cubicBezTo>
                  <a:cubicBezTo>
                    <a:pt x="0" y="9"/>
                    <a:pt x="22" y="14"/>
                    <a:pt x="11" y="15"/>
                  </a:cubicBezTo>
                  <a:cubicBezTo>
                    <a:pt x="12" y="16"/>
                    <a:pt x="10" y="17"/>
                    <a:pt x="14" y="19"/>
                  </a:cubicBezTo>
                  <a:cubicBezTo>
                    <a:pt x="9" y="18"/>
                    <a:pt x="13" y="20"/>
                    <a:pt x="8" y="20"/>
                  </a:cubicBezTo>
                  <a:cubicBezTo>
                    <a:pt x="18" y="21"/>
                    <a:pt x="3" y="23"/>
                    <a:pt x="16" y="25"/>
                  </a:cubicBezTo>
                  <a:cubicBezTo>
                    <a:pt x="12" y="26"/>
                    <a:pt x="17" y="25"/>
                    <a:pt x="14" y="27"/>
                  </a:cubicBezTo>
                  <a:cubicBezTo>
                    <a:pt x="12" y="26"/>
                    <a:pt x="12" y="26"/>
                    <a:pt x="12" y="26"/>
                  </a:cubicBezTo>
                  <a:cubicBezTo>
                    <a:pt x="9" y="26"/>
                    <a:pt x="17" y="28"/>
                    <a:pt x="11" y="28"/>
                  </a:cubicBezTo>
                  <a:cubicBezTo>
                    <a:pt x="10" y="29"/>
                    <a:pt x="15" y="28"/>
                    <a:pt x="18" y="30"/>
                  </a:cubicBezTo>
                  <a:cubicBezTo>
                    <a:pt x="16" y="31"/>
                    <a:pt x="15" y="31"/>
                    <a:pt x="9" y="31"/>
                  </a:cubicBezTo>
                  <a:cubicBezTo>
                    <a:pt x="16" y="32"/>
                    <a:pt x="12" y="33"/>
                    <a:pt x="15" y="34"/>
                  </a:cubicBezTo>
                  <a:cubicBezTo>
                    <a:pt x="16" y="34"/>
                    <a:pt x="17" y="33"/>
                    <a:pt x="19" y="34"/>
                  </a:cubicBezTo>
                  <a:cubicBezTo>
                    <a:pt x="18" y="36"/>
                    <a:pt x="23" y="36"/>
                    <a:pt x="25" y="38"/>
                  </a:cubicBezTo>
                  <a:cubicBezTo>
                    <a:pt x="18" y="38"/>
                    <a:pt x="25" y="36"/>
                    <a:pt x="19" y="37"/>
                  </a:cubicBezTo>
                  <a:cubicBezTo>
                    <a:pt x="16" y="36"/>
                    <a:pt x="17" y="35"/>
                    <a:pt x="12" y="34"/>
                  </a:cubicBezTo>
                  <a:cubicBezTo>
                    <a:pt x="11" y="35"/>
                    <a:pt x="12" y="37"/>
                    <a:pt x="15" y="39"/>
                  </a:cubicBezTo>
                  <a:cubicBezTo>
                    <a:pt x="14" y="40"/>
                    <a:pt x="12" y="39"/>
                    <a:pt x="11" y="39"/>
                  </a:cubicBezTo>
                  <a:cubicBezTo>
                    <a:pt x="8" y="41"/>
                    <a:pt x="17" y="43"/>
                    <a:pt x="14" y="44"/>
                  </a:cubicBezTo>
                  <a:cubicBezTo>
                    <a:pt x="11" y="43"/>
                    <a:pt x="11" y="43"/>
                    <a:pt x="11" y="43"/>
                  </a:cubicBezTo>
                  <a:cubicBezTo>
                    <a:pt x="15" y="45"/>
                    <a:pt x="9" y="46"/>
                    <a:pt x="12" y="48"/>
                  </a:cubicBezTo>
                  <a:cubicBezTo>
                    <a:pt x="14" y="48"/>
                    <a:pt x="15" y="48"/>
                    <a:pt x="16" y="49"/>
                  </a:cubicBezTo>
                  <a:cubicBezTo>
                    <a:pt x="7" y="48"/>
                    <a:pt x="20" y="51"/>
                    <a:pt x="14" y="52"/>
                  </a:cubicBezTo>
                  <a:cubicBezTo>
                    <a:pt x="19" y="53"/>
                    <a:pt x="22" y="55"/>
                    <a:pt x="23" y="56"/>
                  </a:cubicBezTo>
                  <a:cubicBezTo>
                    <a:pt x="17" y="55"/>
                    <a:pt x="17" y="55"/>
                    <a:pt x="17" y="55"/>
                  </a:cubicBezTo>
                  <a:cubicBezTo>
                    <a:pt x="21" y="54"/>
                    <a:pt x="12" y="53"/>
                    <a:pt x="9" y="52"/>
                  </a:cubicBezTo>
                  <a:cubicBezTo>
                    <a:pt x="12" y="53"/>
                    <a:pt x="9" y="54"/>
                    <a:pt x="13" y="56"/>
                  </a:cubicBezTo>
                  <a:cubicBezTo>
                    <a:pt x="8" y="55"/>
                    <a:pt x="8" y="55"/>
                    <a:pt x="8" y="55"/>
                  </a:cubicBezTo>
                  <a:cubicBezTo>
                    <a:pt x="8" y="56"/>
                    <a:pt x="18" y="57"/>
                    <a:pt x="14" y="59"/>
                  </a:cubicBezTo>
                  <a:cubicBezTo>
                    <a:pt x="11" y="58"/>
                    <a:pt x="11" y="58"/>
                    <a:pt x="11" y="58"/>
                  </a:cubicBezTo>
                  <a:cubicBezTo>
                    <a:pt x="11" y="61"/>
                    <a:pt x="5" y="64"/>
                    <a:pt x="11" y="68"/>
                  </a:cubicBezTo>
                  <a:cubicBezTo>
                    <a:pt x="14" y="68"/>
                    <a:pt x="20" y="68"/>
                    <a:pt x="22" y="68"/>
                  </a:cubicBezTo>
                  <a:cubicBezTo>
                    <a:pt x="20" y="66"/>
                    <a:pt x="16" y="65"/>
                    <a:pt x="14" y="63"/>
                  </a:cubicBezTo>
                  <a:cubicBezTo>
                    <a:pt x="19" y="64"/>
                    <a:pt x="19" y="64"/>
                    <a:pt x="19" y="64"/>
                  </a:cubicBezTo>
                  <a:cubicBezTo>
                    <a:pt x="15" y="63"/>
                    <a:pt x="13" y="62"/>
                    <a:pt x="11" y="62"/>
                  </a:cubicBezTo>
                  <a:cubicBezTo>
                    <a:pt x="8" y="61"/>
                    <a:pt x="15" y="62"/>
                    <a:pt x="12" y="60"/>
                  </a:cubicBezTo>
                  <a:cubicBezTo>
                    <a:pt x="18" y="61"/>
                    <a:pt x="18" y="62"/>
                    <a:pt x="22" y="62"/>
                  </a:cubicBezTo>
                  <a:cubicBezTo>
                    <a:pt x="20" y="61"/>
                    <a:pt x="20" y="61"/>
                    <a:pt x="20" y="61"/>
                  </a:cubicBezTo>
                  <a:cubicBezTo>
                    <a:pt x="22" y="62"/>
                    <a:pt x="22" y="61"/>
                    <a:pt x="24" y="61"/>
                  </a:cubicBezTo>
                  <a:cubicBezTo>
                    <a:pt x="18" y="59"/>
                    <a:pt x="26" y="59"/>
                    <a:pt x="24" y="57"/>
                  </a:cubicBezTo>
                  <a:cubicBezTo>
                    <a:pt x="23" y="58"/>
                    <a:pt x="23" y="58"/>
                    <a:pt x="23" y="58"/>
                  </a:cubicBezTo>
                  <a:cubicBezTo>
                    <a:pt x="20" y="57"/>
                    <a:pt x="20" y="57"/>
                    <a:pt x="19" y="56"/>
                  </a:cubicBezTo>
                  <a:cubicBezTo>
                    <a:pt x="24" y="56"/>
                    <a:pt x="23" y="56"/>
                    <a:pt x="25" y="55"/>
                  </a:cubicBezTo>
                  <a:cubicBezTo>
                    <a:pt x="23" y="54"/>
                    <a:pt x="18" y="53"/>
                    <a:pt x="18" y="52"/>
                  </a:cubicBezTo>
                  <a:cubicBezTo>
                    <a:pt x="23" y="53"/>
                    <a:pt x="21" y="51"/>
                    <a:pt x="26" y="51"/>
                  </a:cubicBezTo>
                  <a:cubicBezTo>
                    <a:pt x="20" y="50"/>
                    <a:pt x="24" y="49"/>
                    <a:pt x="21" y="48"/>
                  </a:cubicBezTo>
                  <a:cubicBezTo>
                    <a:pt x="20" y="47"/>
                    <a:pt x="20" y="47"/>
                    <a:pt x="23" y="47"/>
                  </a:cubicBezTo>
                  <a:cubicBezTo>
                    <a:pt x="24" y="47"/>
                    <a:pt x="24" y="47"/>
                    <a:pt x="24" y="47"/>
                  </a:cubicBezTo>
                  <a:cubicBezTo>
                    <a:pt x="24" y="47"/>
                    <a:pt x="24" y="47"/>
                    <a:pt x="24" y="47"/>
                  </a:cubicBezTo>
                  <a:cubicBezTo>
                    <a:pt x="26" y="47"/>
                    <a:pt x="26" y="47"/>
                    <a:pt x="26" y="47"/>
                  </a:cubicBezTo>
                  <a:cubicBezTo>
                    <a:pt x="26" y="47"/>
                    <a:pt x="22" y="46"/>
                    <a:pt x="25" y="46"/>
                  </a:cubicBezTo>
                  <a:cubicBezTo>
                    <a:pt x="26" y="46"/>
                    <a:pt x="26" y="46"/>
                    <a:pt x="27" y="47"/>
                  </a:cubicBezTo>
                  <a:cubicBezTo>
                    <a:pt x="28" y="45"/>
                    <a:pt x="18" y="43"/>
                    <a:pt x="24" y="43"/>
                  </a:cubicBezTo>
                  <a:cubicBezTo>
                    <a:pt x="21" y="42"/>
                    <a:pt x="21" y="41"/>
                    <a:pt x="15" y="40"/>
                  </a:cubicBezTo>
                  <a:cubicBezTo>
                    <a:pt x="17" y="40"/>
                    <a:pt x="22" y="41"/>
                    <a:pt x="21" y="40"/>
                  </a:cubicBezTo>
                  <a:cubicBezTo>
                    <a:pt x="16" y="38"/>
                    <a:pt x="23" y="38"/>
                    <a:pt x="20" y="37"/>
                  </a:cubicBezTo>
                  <a:cubicBezTo>
                    <a:pt x="25" y="39"/>
                    <a:pt x="21" y="37"/>
                    <a:pt x="26" y="39"/>
                  </a:cubicBezTo>
                  <a:cubicBezTo>
                    <a:pt x="28" y="38"/>
                    <a:pt x="22" y="37"/>
                    <a:pt x="23" y="35"/>
                  </a:cubicBezTo>
                  <a:cubicBezTo>
                    <a:pt x="27" y="35"/>
                    <a:pt x="27" y="35"/>
                    <a:pt x="27" y="35"/>
                  </a:cubicBezTo>
                  <a:cubicBezTo>
                    <a:pt x="25" y="35"/>
                    <a:pt x="21" y="34"/>
                    <a:pt x="25" y="34"/>
                  </a:cubicBezTo>
                  <a:cubicBezTo>
                    <a:pt x="22" y="33"/>
                    <a:pt x="22" y="33"/>
                    <a:pt x="22" y="33"/>
                  </a:cubicBezTo>
                  <a:cubicBezTo>
                    <a:pt x="24" y="33"/>
                    <a:pt x="23" y="31"/>
                    <a:pt x="27" y="31"/>
                  </a:cubicBezTo>
                  <a:cubicBezTo>
                    <a:pt x="20" y="29"/>
                    <a:pt x="20" y="29"/>
                    <a:pt x="20" y="29"/>
                  </a:cubicBezTo>
                  <a:cubicBezTo>
                    <a:pt x="27" y="28"/>
                    <a:pt x="21" y="25"/>
                    <a:pt x="15" y="23"/>
                  </a:cubicBezTo>
                  <a:cubicBezTo>
                    <a:pt x="16" y="23"/>
                    <a:pt x="17" y="22"/>
                    <a:pt x="19" y="22"/>
                  </a:cubicBezTo>
                  <a:cubicBezTo>
                    <a:pt x="21" y="23"/>
                    <a:pt x="21" y="23"/>
                    <a:pt x="21" y="23"/>
                  </a:cubicBezTo>
                  <a:cubicBezTo>
                    <a:pt x="21" y="22"/>
                    <a:pt x="25" y="21"/>
                    <a:pt x="20" y="20"/>
                  </a:cubicBezTo>
                  <a:cubicBezTo>
                    <a:pt x="18" y="19"/>
                    <a:pt x="24" y="20"/>
                    <a:pt x="25" y="20"/>
                  </a:cubicBezTo>
                  <a:cubicBezTo>
                    <a:pt x="17" y="17"/>
                    <a:pt x="31" y="15"/>
                    <a:pt x="19" y="13"/>
                  </a:cubicBezTo>
                  <a:cubicBezTo>
                    <a:pt x="19" y="14"/>
                    <a:pt x="16" y="15"/>
                    <a:pt x="17" y="17"/>
                  </a:cubicBezTo>
                  <a:cubicBezTo>
                    <a:pt x="15" y="16"/>
                    <a:pt x="13" y="16"/>
                    <a:pt x="13" y="16"/>
                  </a:cubicBezTo>
                  <a:cubicBezTo>
                    <a:pt x="12" y="14"/>
                    <a:pt x="17" y="14"/>
                    <a:pt x="15" y="12"/>
                  </a:cubicBezTo>
                  <a:cubicBezTo>
                    <a:pt x="22" y="13"/>
                    <a:pt x="22" y="13"/>
                    <a:pt x="22" y="13"/>
                  </a:cubicBezTo>
                  <a:cubicBezTo>
                    <a:pt x="30" y="11"/>
                    <a:pt x="12" y="8"/>
                    <a:pt x="23" y="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09" name="Freeform 1653"/>
            <p:cNvSpPr>
              <a:spLocks/>
            </p:cNvSpPr>
            <p:nvPr/>
          </p:nvSpPr>
          <p:spPr bwMode="auto">
            <a:xfrm>
              <a:off x="3456" y="3078"/>
              <a:ext cx="3" cy="1"/>
            </a:xfrm>
            <a:custGeom>
              <a:avLst/>
              <a:gdLst>
                <a:gd name="T0" fmla="*/ 0 w 4"/>
                <a:gd name="T1" fmla="*/ 1 h 1"/>
                <a:gd name="T2" fmla="*/ 4 w 4"/>
                <a:gd name="T3" fmla="*/ 0 h 1"/>
                <a:gd name="T4" fmla="*/ 0 w 4"/>
                <a:gd name="T5" fmla="*/ 0 h 1"/>
                <a:gd name="T6" fmla="*/ 0 w 4"/>
                <a:gd name="T7" fmla="*/ 1 h 1"/>
              </a:gdLst>
              <a:ahLst/>
              <a:cxnLst>
                <a:cxn ang="0">
                  <a:pos x="T0" y="T1"/>
                </a:cxn>
                <a:cxn ang="0">
                  <a:pos x="T2" y="T3"/>
                </a:cxn>
                <a:cxn ang="0">
                  <a:pos x="T4" y="T5"/>
                </a:cxn>
                <a:cxn ang="0">
                  <a:pos x="T6" y="T7"/>
                </a:cxn>
              </a:cxnLst>
              <a:rect l="0" t="0" r="r" b="b"/>
              <a:pathLst>
                <a:path w="4" h="1">
                  <a:moveTo>
                    <a:pt x="0" y="1"/>
                  </a:moveTo>
                  <a:cubicBezTo>
                    <a:pt x="4" y="0"/>
                    <a:pt x="4" y="0"/>
                    <a:pt x="4" y="0"/>
                  </a:cubicBezTo>
                  <a:cubicBezTo>
                    <a:pt x="0" y="0"/>
                    <a:pt x="0" y="0"/>
                    <a:pt x="0" y="0"/>
                  </a:cubicBezTo>
                  <a:cubicBezTo>
                    <a:pt x="1" y="0"/>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10" name="Freeform 1654"/>
            <p:cNvSpPr>
              <a:spLocks/>
            </p:cNvSpPr>
            <p:nvPr/>
          </p:nvSpPr>
          <p:spPr bwMode="auto">
            <a:xfrm>
              <a:off x="3455" y="3078"/>
              <a:ext cx="1" cy="0"/>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0" y="0"/>
                    <a:pt x="0" y="0"/>
                    <a:pt x="0" y="0"/>
                  </a:cubicBezTo>
                  <a:cubicBezTo>
                    <a:pt x="0" y="0"/>
                    <a:pt x="0" y="0"/>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11" name="Freeform 1655"/>
            <p:cNvSpPr>
              <a:spLocks/>
            </p:cNvSpPr>
            <p:nvPr/>
          </p:nvSpPr>
          <p:spPr bwMode="auto">
            <a:xfrm>
              <a:off x="3455" y="3059"/>
              <a:ext cx="1" cy="1"/>
            </a:xfrm>
            <a:custGeom>
              <a:avLst/>
              <a:gdLst>
                <a:gd name="T0" fmla="*/ 1 w 2"/>
                <a:gd name="T1" fmla="*/ 1 h 1"/>
                <a:gd name="T2" fmla="*/ 1 w 2"/>
                <a:gd name="T3" fmla="*/ 0 h 1"/>
                <a:gd name="T4" fmla="*/ 1 w 2"/>
                <a:gd name="T5" fmla="*/ 1 h 1"/>
              </a:gdLst>
              <a:ahLst/>
              <a:cxnLst>
                <a:cxn ang="0">
                  <a:pos x="T0" y="T1"/>
                </a:cxn>
                <a:cxn ang="0">
                  <a:pos x="T2" y="T3"/>
                </a:cxn>
                <a:cxn ang="0">
                  <a:pos x="T4" y="T5"/>
                </a:cxn>
              </a:cxnLst>
              <a:rect l="0" t="0" r="r" b="b"/>
              <a:pathLst>
                <a:path w="2" h="1">
                  <a:moveTo>
                    <a:pt x="1" y="1"/>
                  </a:moveTo>
                  <a:cubicBezTo>
                    <a:pt x="2" y="1"/>
                    <a:pt x="2" y="0"/>
                    <a:pt x="1" y="0"/>
                  </a:cubicBezTo>
                  <a:cubicBezTo>
                    <a:pt x="0" y="0"/>
                    <a:pt x="0" y="0"/>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12" name="Freeform 1656"/>
            <p:cNvSpPr>
              <a:spLocks/>
            </p:cNvSpPr>
            <p:nvPr/>
          </p:nvSpPr>
          <p:spPr bwMode="auto">
            <a:xfrm>
              <a:off x="3453" y="3059"/>
              <a:ext cx="1"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lnTo>
                    <a:pt x="0" y="0"/>
                  </a:lnTo>
                  <a:lnTo>
                    <a:pt x="1"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13" name="Freeform 1657"/>
            <p:cNvSpPr>
              <a:spLocks/>
            </p:cNvSpPr>
            <p:nvPr/>
          </p:nvSpPr>
          <p:spPr bwMode="auto">
            <a:xfrm>
              <a:off x="3437" y="3028"/>
              <a:ext cx="22" cy="31"/>
            </a:xfrm>
            <a:custGeom>
              <a:avLst/>
              <a:gdLst>
                <a:gd name="T0" fmla="*/ 15 w 26"/>
                <a:gd name="T1" fmla="*/ 6 h 35"/>
                <a:gd name="T2" fmla="*/ 10 w 26"/>
                <a:gd name="T3" fmla="*/ 4 h 35"/>
                <a:gd name="T4" fmla="*/ 14 w 26"/>
                <a:gd name="T5" fmla="*/ 3 h 35"/>
                <a:gd name="T6" fmla="*/ 6 w 26"/>
                <a:gd name="T7" fmla="*/ 0 h 35"/>
                <a:gd name="T8" fmla="*/ 10 w 26"/>
                <a:gd name="T9" fmla="*/ 17 h 35"/>
                <a:gd name="T10" fmla="*/ 7 w 26"/>
                <a:gd name="T11" fmla="*/ 16 h 35"/>
                <a:gd name="T12" fmla="*/ 12 w 26"/>
                <a:gd name="T13" fmla="*/ 22 h 35"/>
                <a:gd name="T14" fmla="*/ 6 w 26"/>
                <a:gd name="T15" fmla="*/ 22 h 35"/>
                <a:gd name="T16" fmla="*/ 8 w 26"/>
                <a:gd name="T17" fmla="*/ 26 h 35"/>
                <a:gd name="T18" fmla="*/ 11 w 26"/>
                <a:gd name="T19" fmla="*/ 26 h 35"/>
                <a:gd name="T20" fmla="*/ 10 w 26"/>
                <a:gd name="T21" fmla="*/ 26 h 35"/>
                <a:gd name="T22" fmla="*/ 11 w 26"/>
                <a:gd name="T23" fmla="*/ 26 h 35"/>
                <a:gd name="T24" fmla="*/ 11 w 26"/>
                <a:gd name="T25" fmla="*/ 29 h 35"/>
                <a:gd name="T26" fmla="*/ 10 w 26"/>
                <a:gd name="T27" fmla="*/ 28 h 35"/>
                <a:gd name="T28" fmla="*/ 12 w 26"/>
                <a:gd name="T29" fmla="*/ 30 h 35"/>
                <a:gd name="T30" fmla="*/ 8 w 26"/>
                <a:gd name="T31" fmla="*/ 30 h 35"/>
                <a:gd name="T32" fmla="*/ 14 w 26"/>
                <a:gd name="T33" fmla="*/ 35 h 35"/>
                <a:gd name="T34" fmla="*/ 18 w 26"/>
                <a:gd name="T35" fmla="*/ 35 h 35"/>
                <a:gd name="T36" fmla="*/ 15 w 26"/>
                <a:gd name="T37" fmla="*/ 31 h 35"/>
                <a:gd name="T38" fmla="*/ 14 w 26"/>
                <a:gd name="T39" fmla="*/ 31 h 35"/>
                <a:gd name="T40" fmla="*/ 13 w 26"/>
                <a:gd name="T41" fmla="*/ 29 h 35"/>
                <a:gd name="T42" fmla="*/ 18 w 26"/>
                <a:gd name="T43" fmla="*/ 31 h 35"/>
                <a:gd name="T44" fmla="*/ 22 w 26"/>
                <a:gd name="T45" fmla="*/ 27 h 35"/>
                <a:gd name="T46" fmla="*/ 23 w 26"/>
                <a:gd name="T47" fmla="*/ 27 h 35"/>
                <a:gd name="T48" fmla="*/ 21 w 26"/>
                <a:gd name="T49" fmla="*/ 26 h 35"/>
                <a:gd name="T50" fmla="*/ 18 w 26"/>
                <a:gd name="T51" fmla="*/ 26 h 35"/>
                <a:gd name="T52" fmla="*/ 12 w 26"/>
                <a:gd name="T53" fmla="*/ 25 h 35"/>
                <a:gd name="T54" fmla="*/ 12 w 26"/>
                <a:gd name="T55" fmla="*/ 24 h 35"/>
                <a:gd name="T56" fmla="*/ 17 w 26"/>
                <a:gd name="T57" fmla="*/ 25 h 35"/>
                <a:gd name="T58" fmla="*/ 15 w 26"/>
                <a:gd name="T59" fmla="*/ 24 h 35"/>
                <a:gd name="T60" fmla="*/ 21 w 26"/>
                <a:gd name="T61" fmla="*/ 23 h 35"/>
                <a:gd name="T62" fmla="*/ 15 w 26"/>
                <a:gd name="T63" fmla="*/ 22 h 35"/>
                <a:gd name="T64" fmla="*/ 15 w 26"/>
                <a:gd name="T65" fmla="*/ 16 h 35"/>
                <a:gd name="T66" fmla="*/ 18 w 26"/>
                <a:gd name="T67" fmla="*/ 17 h 35"/>
                <a:gd name="T68" fmla="*/ 14 w 26"/>
                <a:gd name="T69" fmla="*/ 15 h 35"/>
                <a:gd name="T70" fmla="*/ 16 w 26"/>
                <a:gd name="T71" fmla="*/ 11 h 35"/>
                <a:gd name="T72" fmla="*/ 13 w 26"/>
                <a:gd name="T73" fmla="*/ 11 h 35"/>
                <a:gd name="T74" fmla="*/ 14 w 26"/>
                <a:gd name="T75" fmla="*/ 7 h 35"/>
                <a:gd name="T76" fmla="*/ 14 w 26"/>
                <a:gd name="T77" fmla="*/ 7 h 35"/>
                <a:gd name="T78" fmla="*/ 8 w 26"/>
                <a:gd name="T79" fmla="*/ 5 h 35"/>
                <a:gd name="T80" fmla="*/ 15 w 26"/>
                <a:gd name="T81" fmla="*/ 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35">
                  <a:moveTo>
                    <a:pt x="15" y="6"/>
                  </a:moveTo>
                  <a:cubicBezTo>
                    <a:pt x="10" y="4"/>
                    <a:pt x="10" y="4"/>
                    <a:pt x="10" y="4"/>
                  </a:cubicBezTo>
                  <a:cubicBezTo>
                    <a:pt x="13" y="4"/>
                    <a:pt x="10" y="2"/>
                    <a:pt x="14" y="3"/>
                  </a:cubicBezTo>
                  <a:cubicBezTo>
                    <a:pt x="8" y="2"/>
                    <a:pt x="14" y="0"/>
                    <a:pt x="6" y="0"/>
                  </a:cubicBezTo>
                  <a:cubicBezTo>
                    <a:pt x="8" y="5"/>
                    <a:pt x="3" y="11"/>
                    <a:pt x="10" y="17"/>
                  </a:cubicBezTo>
                  <a:cubicBezTo>
                    <a:pt x="7" y="16"/>
                    <a:pt x="7" y="16"/>
                    <a:pt x="7" y="16"/>
                  </a:cubicBezTo>
                  <a:cubicBezTo>
                    <a:pt x="13" y="19"/>
                    <a:pt x="0" y="19"/>
                    <a:pt x="12" y="22"/>
                  </a:cubicBezTo>
                  <a:cubicBezTo>
                    <a:pt x="6" y="22"/>
                    <a:pt x="6" y="22"/>
                    <a:pt x="6" y="22"/>
                  </a:cubicBezTo>
                  <a:cubicBezTo>
                    <a:pt x="4" y="23"/>
                    <a:pt x="15" y="25"/>
                    <a:pt x="8" y="26"/>
                  </a:cubicBezTo>
                  <a:cubicBezTo>
                    <a:pt x="11" y="26"/>
                    <a:pt x="11" y="26"/>
                    <a:pt x="11" y="26"/>
                  </a:cubicBezTo>
                  <a:cubicBezTo>
                    <a:pt x="10" y="26"/>
                    <a:pt x="10" y="26"/>
                    <a:pt x="10" y="26"/>
                  </a:cubicBezTo>
                  <a:cubicBezTo>
                    <a:pt x="11" y="26"/>
                    <a:pt x="11" y="26"/>
                    <a:pt x="11" y="26"/>
                  </a:cubicBezTo>
                  <a:cubicBezTo>
                    <a:pt x="13" y="27"/>
                    <a:pt x="13" y="28"/>
                    <a:pt x="11" y="29"/>
                  </a:cubicBezTo>
                  <a:cubicBezTo>
                    <a:pt x="9" y="29"/>
                    <a:pt x="10" y="28"/>
                    <a:pt x="10" y="28"/>
                  </a:cubicBezTo>
                  <a:cubicBezTo>
                    <a:pt x="8" y="28"/>
                    <a:pt x="12" y="29"/>
                    <a:pt x="12" y="30"/>
                  </a:cubicBezTo>
                  <a:cubicBezTo>
                    <a:pt x="10" y="30"/>
                    <a:pt x="9" y="30"/>
                    <a:pt x="8" y="30"/>
                  </a:cubicBezTo>
                  <a:cubicBezTo>
                    <a:pt x="11" y="32"/>
                    <a:pt x="4" y="32"/>
                    <a:pt x="14" y="35"/>
                  </a:cubicBezTo>
                  <a:cubicBezTo>
                    <a:pt x="15" y="35"/>
                    <a:pt x="17" y="34"/>
                    <a:pt x="18" y="35"/>
                  </a:cubicBezTo>
                  <a:cubicBezTo>
                    <a:pt x="21" y="34"/>
                    <a:pt x="17" y="32"/>
                    <a:pt x="15" y="31"/>
                  </a:cubicBezTo>
                  <a:cubicBezTo>
                    <a:pt x="14" y="31"/>
                    <a:pt x="14" y="31"/>
                    <a:pt x="14" y="31"/>
                  </a:cubicBezTo>
                  <a:cubicBezTo>
                    <a:pt x="5" y="30"/>
                    <a:pt x="17" y="31"/>
                    <a:pt x="13" y="29"/>
                  </a:cubicBezTo>
                  <a:cubicBezTo>
                    <a:pt x="16" y="29"/>
                    <a:pt x="16" y="30"/>
                    <a:pt x="18" y="31"/>
                  </a:cubicBezTo>
                  <a:cubicBezTo>
                    <a:pt x="26" y="29"/>
                    <a:pt x="13" y="28"/>
                    <a:pt x="22" y="27"/>
                  </a:cubicBezTo>
                  <a:cubicBezTo>
                    <a:pt x="23" y="27"/>
                    <a:pt x="23" y="27"/>
                    <a:pt x="23" y="27"/>
                  </a:cubicBezTo>
                  <a:cubicBezTo>
                    <a:pt x="23" y="27"/>
                    <a:pt x="22" y="26"/>
                    <a:pt x="21" y="26"/>
                  </a:cubicBezTo>
                  <a:cubicBezTo>
                    <a:pt x="18" y="26"/>
                    <a:pt x="18" y="26"/>
                    <a:pt x="18" y="26"/>
                  </a:cubicBezTo>
                  <a:cubicBezTo>
                    <a:pt x="17" y="26"/>
                    <a:pt x="13" y="25"/>
                    <a:pt x="12" y="25"/>
                  </a:cubicBezTo>
                  <a:cubicBezTo>
                    <a:pt x="16" y="25"/>
                    <a:pt x="10" y="24"/>
                    <a:pt x="12" y="24"/>
                  </a:cubicBezTo>
                  <a:cubicBezTo>
                    <a:pt x="15" y="24"/>
                    <a:pt x="15" y="25"/>
                    <a:pt x="17" y="25"/>
                  </a:cubicBezTo>
                  <a:cubicBezTo>
                    <a:pt x="15" y="24"/>
                    <a:pt x="15" y="24"/>
                    <a:pt x="15" y="24"/>
                  </a:cubicBezTo>
                  <a:cubicBezTo>
                    <a:pt x="14" y="23"/>
                    <a:pt x="19" y="23"/>
                    <a:pt x="21" y="23"/>
                  </a:cubicBezTo>
                  <a:cubicBezTo>
                    <a:pt x="18" y="22"/>
                    <a:pt x="19" y="23"/>
                    <a:pt x="15" y="22"/>
                  </a:cubicBezTo>
                  <a:cubicBezTo>
                    <a:pt x="20" y="22"/>
                    <a:pt x="18" y="18"/>
                    <a:pt x="15" y="16"/>
                  </a:cubicBezTo>
                  <a:cubicBezTo>
                    <a:pt x="15" y="16"/>
                    <a:pt x="19" y="16"/>
                    <a:pt x="18" y="17"/>
                  </a:cubicBezTo>
                  <a:cubicBezTo>
                    <a:pt x="19" y="17"/>
                    <a:pt x="17" y="15"/>
                    <a:pt x="14" y="15"/>
                  </a:cubicBezTo>
                  <a:cubicBezTo>
                    <a:pt x="12" y="14"/>
                    <a:pt x="14" y="12"/>
                    <a:pt x="16" y="11"/>
                  </a:cubicBezTo>
                  <a:cubicBezTo>
                    <a:pt x="13" y="11"/>
                    <a:pt x="13" y="11"/>
                    <a:pt x="13" y="11"/>
                  </a:cubicBezTo>
                  <a:cubicBezTo>
                    <a:pt x="9" y="10"/>
                    <a:pt x="17" y="9"/>
                    <a:pt x="14" y="7"/>
                  </a:cubicBezTo>
                  <a:cubicBezTo>
                    <a:pt x="14" y="7"/>
                    <a:pt x="14" y="7"/>
                    <a:pt x="14" y="7"/>
                  </a:cubicBezTo>
                  <a:cubicBezTo>
                    <a:pt x="14" y="7"/>
                    <a:pt x="7" y="6"/>
                    <a:pt x="8" y="5"/>
                  </a:cubicBezTo>
                  <a:cubicBezTo>
                    <a:pt x="12" y="5"/>
                    <a:pt x="11" y="6"/>
                    <a:pt x="15" y="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14" name="Freeform 1658"/>
            <p:cNvSpPr>
              <a:spLocks/>
            </p:cNvSpPr>
            <p:nvPr/>
          </p:nvSpPr>
          <p:spPr bwMode="auto">
            <a:xfrm>
              <a:off x="3441" y="3027"/>
              <a:ext cx="7" cy="1"/>
            </a:xfrm>
            <a:custGeom>
              <a:avLst/>
              <a:gdLst>
                <a:gd name="T0" fmla="*/ 3 w 8"/>
                <a:gd name="T1" fmla="*/ 1 h 2"/>
                <a:gd name="T2" fmla="*/ 7 w 8"/>
                <a:gd name="T3" fmla="*/ 2 h 2"/>
                <a:gd name="T4" fmla="*/ 1 w 8"/>
                <a:gd name="T5" fmla="*/ 1 h 2"/>
                <a:gd name="T6" fmla="*/ 2 w 8"/>
                <a:gd name="T7" fmla="*/ 2 h 2"/>
                <a:gd name="T8" fmla="*/ 3 w 8"/>
                <a:gd name="T9" fmla="*/ 1 h 2"/>
              </a:gdLst>
              <a:ahLst/>
              <a:cxnLst>
                <a:cxn ang="0">
                  <a:pos x="T0" y="T1"/>
                </a:cxn>
                <a:cxn ang="0">
                  <a:pos x="T2" y="T3"/>
                </a:cxn>
                <a:cxn ang="0">
                  <a:pos x="T4" y="T5"/>
                </a:cxn>
                <a:cxn ang="0">
                  <a:pos x="T6" y="T7"/>
                </a:cxn>
                <a:cxn ang="0">
                  <a:pos x="T8" y="T9"/>
                </a:cxn>
              </a:cxnLst>
              <a:rect l="0" t="0" r="r" b="b"/>
              <a:pathLst>
                <a:path w="8" h="2">
                  <a:moveTo>
                    <a:pt x="3" y="1"/>
                  </a:moveTo>
                  <a:cubicBezTo>
                    <a:pt x="7" y="2"/>
                    <a:pt x="7" y="2"/>
                    <a:pt x="7" y="2"/>
                  </a:cubicBezTo>
                  <a:cubicBezTo>
                    <a:pt x="8" y="1"/>
                    <a:pt x="3" y="0"/>
                    <a:pt x="1" y="1"/>
                  </a:cubicBezTo>
                  <a:cubicBezTo>
                    <a:pt x="1" y="1"/>
                    <a:pt x="0" y="2"/>
                    <a:pt x="2" y="2"/>
                  </a:cubicBezTo>
                  <a:cubicBezTo>
                    <a:pt x="2" y="2"/>
                    <a:pt x="4" y="2"/>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15" name="Freeform 1659"/>
            <p:cNvSpPr>
              <a:spLocks/>
            </p:cNvSpPr>
            <p:nvPr/>
          </p:nvSpPr>
          <p:spPr bwMode="auto">
            <a:xfrm>
              <a:off x="3435" y="3012"/>
              <a:ext cx="16" cy="16"/>
            </a:xfrm>
            <a:custGeom>
              <a:avLst/>
              <a:gdLst>
                <a:gd name="T0" fmla="*/ 10 w 19"/>
                <a:gd name="T1" fmla="*/ 6 h 18"/>
                <a:gd name="T2" fmla="*/ 7 w 19"/>
                <a:gd name="T3" fmla="*/ 6 h 18"/>
                <a:gd name="T4" fmla="*/ 5 w 19"/>
                <a:gd name="T5" fmla="*/ 13 h 18"/>
                <a:gd name="T6" fmla="*/ 12 w 19"/>
                <a:gd name="T7" fmla="*/ 15 h 18"/>
                <a:gd name="T8" fmla="*/ 7 w 19"/>
                <a:gd name="T9" fmla="*/ 15 h 18"/>
                <a:gd name="T10" fmla="*/ 12 w 19"/>
                <a:gd name="T11" fmla="*/ 17 h 18"/>
                <a:gd name="T12" fmla="*/ 10 w 19"/>
                <a:gd name="T13" fmla="*/ 16 h 18"/>
                <a:gd name="T14" fmla="*/ 13 w 19"/>
                <a:gd name="T15" fmla="*/ 16 h 18"/>
                <a:gd name="T16" fmla="*/ 12 w 19"/>
                <a:gd name="T17" fmla="*/ 15 h 18"/>
                <a:gd name="T18" fmla="*/ 15 w 19"/>
                <a:gd name="T19" fmla="*/ 15 h 18"/>
                <a:gd name="T20" fmla="*/ 9 w 19"/>
                <a:gd name="T21" fmla="*/ 12 h 18"/>
                <a:gd name="T22" fmla="*/ 15 w 19"/>
                <a:gd name="T23" fmla="*/ 12 h 18"/>
                <a:gd name="T24" fmla="*/ 17 w 19"/>
                <a:gd name="T25" fmla="*/ 9 h 18"/>
                <a:gd name="T26" fmla="*/ 15 w 19"/>
                <a:gd name="T27" fmla="*/ 10 h 18"/>
                <a:gd name="T28" fmla="*/ 11 w 19"/>
                <a:gd name="T29" fmla="*/ 10 h 18"/>
                <a:gd name="T30" fmla="*/ 17 w 19"/>
                <a:gd name="T31" fmla="*/ 9 h 18"/>
                <a:gd name="T32" fmla="*/ 14 w 19"/>
                <a:gd name="T33" fmla="*/ 3 h 18"/>
                <a:gd name="T34" fmla="*/ 7 w 19"/>
                <a:gd name="T35" fmla="*/ 2 h 18"/>
                <a:gd name="T36" fmla="*/ 12 w 19"/>
                <a:gd name="T37" fmla="*/ 2 h 18"/>
                <a:gd name="T38" fmla="*/ 14 w 19"/>
                <a:gd name="T39" fmla="*/ 1 h 18"/>
                <a:gd name="T40" fmla="*/ 4 w 19"/>
                <a:gd name="T41" fmla="*/ 0 h 18"/>
                <a:gd name="T42" fmla="*/ 10 w 19"/>
                <a:gd name="T43" fmla="*/ 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8">
                  <a:moveTo>
                    <a:pt x="10" y="6"/>
                  </a:moveTo>
                  <a:cubicBezTo>
                    <a:pt x="7" y="6"/>
                    <a:pt x="7" y="6"/>
                    <a:pt x="7" y="6"/>
                  </a:cubicBezTo>
                  <a:cubicBezTo>
                    <a:pt x="7" y="9"/>
                    <a:pt x="9" y="12"/>
                    <a:pt x="5" y="13"/>
                  </a:cubicBezTo>
                  <a:cubicBezTo>
                    <a:pt x="4" y="14"/>
                    <a:pt x="10" y="14"/>
                    <a:pt x="12" y="15"/>
                  </a:cubicBezTo>
                  <a:cubicBezTo>
                    <a:pt x="7" y="15"/>
                    <a:pt x="7" y="15"/>
                    <a:pt x="7" y="15"/>
                  </a:cubicBezTo>
                  <a:cubicBezTo>
                    <a:pt x="10" y="16"/>
                    <a:pt x="5" y="18"/>
                    <a:pt x="12" y="17"/>
                  </a:cubicBezTo>
                  <a:cubicBezTo>
                    <a:pt x="13" y="17"/>
                    <a:pt x="9" y="17"/>
                    <a:pt x="10" y="16"/>
                  </a:cubicBezTo>
                  <a:cubicBezTo>
                    <a:pt x="13" y="16"/>
                    <a:pt x="13" y="16"/>
                    <a:pt x="13" y="16"/>
                  </a:cubicBezTo>
                  <a:cubicBezTo>
                    <a:pt x="12" y="15"/>
                    <a:pt x="12" y="15"/>
                    <a:pt x="12" y="15"/>
                  </a:cubicBezTo>
                  <a:cubicBezTo>
                    <a:pt x="15" y="15"/>
                    <a:pt x="15" y="15"/>
                    <a:pt x="15" y="15"/>
                  </a:cubicBezTo>
                  <a:cubicBezTo>
                    <a:pt x="19" y="14"/>
                    <a:pt x="6" y="14"/>
                    <a:pt x="9" y="12"/>
                  </a:cubicBezTo>
                  <a:cubicBezTo>
                    <a:pt x="15" y="12"/>
                    <a:pt x="15" y="12"/>
                    <a:pt x="15" y="12"/>
                  </a:cubicBezTo>
                  <a:cubicBezTo>
                    <a:pt x="15" y="11"/>
                    <a:pt x="13" y="10"/>
                    <a:pt x="17" y="9"/>
                  </a:cubicBezTo>
                  <a:cubicBezTo>
                    <a:pt x="17" y="9"/>
                    <a:pt x="14" y="9"/>
                    <a:pt x="15" y="10"/>
                  </a:cubicBezTo>
                  <a:cubicBezTo>
                    <a:pt x="15" y="10"/>
                    <a:pt x="12" y="10"/>
                    <a:pt x="11" y="10"/>
                  </a:cubicBezTo>
                  <a:cubicBezTo>
                    <a:pt x="6" y="8"/>
                    <a:pt x="14" y="10"/>
                    <a:pt x="17" y="9"/>
                  </a:cubicBezTo>
                  <a:cubicBezTo>
                    <a:pt x="13" y="7"/>
                    <a:pt x="9" y="4"/>
                    <a:pt x="14" y="3"/>
                  </a:cubicBezTo>
                  <a:cubicBezTo>
                    <a:pt x="11" y="4"/>
                    <a:pt x="7" y="3"/>
                    <a:pt x="7" y="2"/>
                  </a:cubicBezTo>
                  <a:cubicBezTo>
                    <a:pt x="9" y="1"/>
                    <a:pt x="11" y="2"/>
                    <a:pt x="12" y="2"/>
                  </a:cubicBezTo>
                  <a:cubicBezTo>
                    <a:pt x="13" y="2"/>
                    <a:pt x="15" y="1"/>
                    <a:pt x="14" y="1"/>
                  </a:cubicBezTo>
                  <a:cubicBezTo>
                    <a:pt x="11" y="2"/>
                    <a:pt x="6" y="1"/>
                    <a:pt x="4" y="0"/>
                  </a:cubicBezTo>
                  <a:cubicBezTo>
                    <a:pt x="0" y="2"/>
                    <a:pt x="11" y="4"/>
                    <a:pt x="10" y="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16" name="Freeform 1660"/>
            <p:cNvSpPr>
              <a:spLocks/>
            </p:cNvSpPr>
            <p:nvPr/>
          </p:nvSpPr>
          <p:spPr bwMode="auto">
            <a:xfrm>
              <a:off x="3439" y="3016"/>
              <a:ext cx="2" cy="1"/>
            </a:xfrm>
            <a:custGeom>
              <a:avLst/>
              <a:gdLst>
                <a:gd name="T0" fmla="*/ 0 w 2"/>
                <a:gd name="T1" fmla="*/ 1 h 1"/>
                <a:gd name="T2" fmla="*/ 2 w 2"/>
                <a:gd name="T3" fmla="*/ 1 h 1"/>
                <a:gd name="T4" fmla="*/ 2 w 2"/>
                <a:gd name="T5" fmla="*/ 0 h 1"/>
                <a:gd name="T6" fmla="*/ 0 w 2"/>
                <a:gd name="T7" fmla="*/ 1 h 1"/>
              </a:gdLst>
              <a:ahLst/>
              <a:cxnLst>
                <a:cxn ang="0">
                  <a:pos x="T0" y="T1"/>
                </a:cxn>
                <a:cxn ang="0">
                  <a:pos x="T2" y="T3"/>
                </a:cxn>
                <a:cxn ang="0">
                  <a:pos x="T4" y="T5"/>
                </a:cxn>
                <a:cxn ang="0">
                  <a:pos x="T6" y="T7"/>
                </a:cxn>
              </a:cxnLst>
              <a:rect l="0" t="0" r="r" b="b"/>
              <a:pathLst>
                <a:path w="2" h="1">
                  <a:moveTo>
                    <a:pt x="0" y="1"/>
                  </a:moveTo>
                  <a:lnTo>
                    <a:pt x="2" y="1"/>
                  </a:lnTo>
                  <a:lnTo>
                    <a:pt x="2"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17" name="Freeform 1661"/>
            <p:cNvSpPr>
              <a:spLocks/>
            </p:cNvSpPr>
            <p:nvPr/>
          </p:nvSpPr>
          <p:spPr bwMode="auto">
            <a:xfrm>
              <a:off x="3499" y="2666"/>
              <a:ext cx="12" cy="135"/>
            </a:xfrm>
            <a:custGeom>
              <a:avLst/>
              <a:gdLst>
                <a:gd name="T0" fmla="*/ 4 w 14"/>
                <a:gd name="T1" fmla="*/ 5 h 156"/>
                <a:gd name="T2" fmla="*/ 2 w 14"/>
                <a:gd name="T3" fmla="*/ 81 h 156"/>
                <a:gd name="T4" fmla="*/ 0 w 14"/>
                <a:gd name="T5" fmla="*/ 150 h 156"/>
                <a:gd name="T6" fmla="*/ 5 w 14"/>
                <a:gd name="T7" fmla="*/ 156 h 156"/>
                <a:gd name="T8" fmla="*/ 10 w 14"/>
                <a:gd name="T9" fmla="*/ 150 h 156"/>
                <a:gd name="T10" fmla="*/ 12 w 14"/>
                <a:gd name="T11" fmla="*/ 82 h 156"/>
                <a:gd name="T12" fmla="*/ 14 w 14"/>
                <a:gd name="T13" fmla="*/ 5 h 156"/>
                <a:gd name="T14" fmla="*/ 9 w 14"/>
                <a:gd name="T15" fmla="*/ 0 h 156"/>
                <a:gd name="T16" fmla="*/ 4 w 14"/>
                <a:gd name="T17" fmla="*/ 5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56">
                  <a:moveTo>
                    <a:pt x="4" y="5"/>
                  </a:moveTo>
                  <a:cubicBezTo>
                    <a:pt x="2" y="81"/>
                    <a:pt x="2" y="81"/>
                    <a:pt x="2" y="81"/>
                  </a:cubicBezTo>
                  <a:cubicBezTo>
                    <a:pt x="0" y="150"/>
                    <a:pt x="0" y="150"/>
                    <a:pt x="0" y="150"/>
                  </a:cubicBezTo>
                  <a:cubicBezTo>
                    <a:pt x="0" y="153"/>
                    <a:pt x="2" y="156"/>
                    <a:pt x="5" y="156"/>
                  </a:cubicBezTo>
                  <a:cubicBezTo>
                    <a:pt x="7" y="156"/>
                    <a:pt x="10" y="153"/>
                    <a:pt x="10" y="150"/>
                  </a:cubicBezTo>
                  <a:cubicBezTo>
                    <a:pt x="12" y="82"/>
                    <a:pt x="12" y="82"/>
                    <a:pt x="12" y="82"/>
                  </a:cubicBezTo>
                  <a:cubicBezTo>
                    <a:pt x="14" y="5"/>
                    <a:pt x="14" y="5"/>
                    <a:pt x="14" y="5"/>
                  </a:cubicBezTo>
                  <a:cubicBezTo>
                    <a:pt x="14" y="3"/>
                    <a:pt x="12" y="0"/>
                    <a:pt x="9" y="0"/>
                  </a:cubicBezTo>
                  <a:cubicBezTo>
                    <a:pt x="6" y="0"/>
                    <a:pt x="4" y="3"/>
                    <a:pt x="4" y="5"/>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grpSp>
      <p:grpSp>
        <p:nvGrpSpPr>
          <p:cNvPr id="1718" name="Group 1664"/>
          <p:cNvGrpSpPr>
            <a:grpSpLocks noChangeAspect="1"/>
          </p:cNvGrpSpPr>
          <p:nvPr/>
        </p:nvGrpSpPr>
        <p:grpSpPr bwMode="auto">
          <a:xfrm>
            <a:off x="3286126" y="4072468"/>
            <a:ext cx="2870199" cy="2823633"/>
            <a:chOff x="1920" y="1924"/>
            <a:chExt cx="1356" cy="1334"/>
          </a:xfrm>
        </p:grpSpPr>
        <p:grpSp>
          <p:nvGrpSpPr>
            <p:cNvPr id="1720" name="Group 1865"/>
            <p:cNvGrpSpPr>
              <a:grpSpLocks/>
            </p:cNvGrpSpPr>
            <p:nvPr/>
          </p:nvGrpSpPr>
          <p:grpSpPr bwMode="auto">
            <a:xfrm>
              <a:off x="2220" y="3045"/>
              <a:ext cx="919" cy="213"/>
              <a:chOff x="2220" y="3045"/>
              <a:chExt cx="919" cy="213"/>
            </a:xfrm>
          </p:grpSpPr>
          <p:sp>
            <p:nvSpPr>
              <p:cNvPr id="2166" name="Freeform 1665"/>
              <p:cNvSpPr>
                <a:spLocks/>
              </p:cNvSpPr>
              <p:nvPr/>
            </p:nvSpPr>
            <p:spPr bwMode="auto">
              <a:xfrm>
                <a:off x="2220" y="3045"/>
                <a:ext cx="919" cy="213"/>
              </a:xfrm>
              <a:custGeom>
                <a:avLst/>
                <a:gdLst>
                  <a:gd name="T0" fmla="*/ 42 w 1018"/>
                  <a:gd name="T1" fmla="*/ 68 h 236"/>
                  <a:gd name="T2" fmla="*/ 21 w 1018"/>
                  <a:gd name="T3" fmla="*/ 142 h 236"/>
                  <a:gd name="T4" fmla="*/ 0 w 1018"/>
                  <a:gd name="T5" fmla="*/ 223 h 236"/>
                  <a:gd name="T6" fmla="*/ 290 w 1018"/>
                  <a:gd name="T7" fmla="*/ 223 h 236"/>
                  <a:gd name="T8" fmla="*/ 798 w 1018"/>
                  <a:gd name="T9" fmla="*/ 226 h 236"/>
                  <a:gd name="T10" fmla="*/ 1018 w 1018"/>
                  <a:gd name="T11" fmla="*/ 229 h 236"/>
                  <a:gd name="T12" fmla="*/ 1001 w 1018"/>
                  <a:gd name="T13" fmla="*/ 172 h 236"/>
                  <a:gd name="T14" fmla="*/ 992 w 1018"/>
                  <a:gd name="T15" fmla="*/ 123 h 236"/>
                  <a:gd name="T16" fmla="*/ 945 w 1018"/>
                  <a:gd name="T17" fmla="*/ 25 h 236"/>
                  <a:gd name="T18" fmla="*/ 793 w 1018"/>
                  <a:gd name="T19" fmla="*/ 39 h 236"/>
                  <a:gd name="T20" fmla="*/ 584 w 1018"/>
                  <a:gd name="T21" fmla="*/ 29 h 236"/>
                  <a:gd name="T22" fmla="*/ 162 w 1018"/>
                  <a:gd name="T23" fmla="*/ 6 h 236"/>
                  <a:gd name="T24" fmla="*/ 45 w 1018"/>
                  <a:gd name="T25" fmla="*/ 7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18" h="236">
                    <a:moveTo>
                      <a:pt x="42" y="68"/>
                    </a:moveTo>
                    <a:cubicBezTo>
                      <a:pt x="38" y="89"/>
                      <a:pt x="32" y="119"/>
                      <a:pt x="21" y="142"/>
                    </a:cubicBezTo>
                    <a:cubicBezTo>
                      <a:pt x="16" y="153"/>
                      <a:pt x="1" y="222"/>
                      <a:pt x="0" y="223"/>
                    </a:cubicBezTo>
                    <a:cubicBezTo>
                      <a:pt x="89" y="236"/>
                      <a:pt x="193" y="223"/>
                      <a:pt x="290" y="223"/>
                    </a:cubicBezTo>
                    <a:cubicBezTo>
                      <a:pt x="460" y="223"/>
                      <a:pt x="628" y="226"/>
                      <a:pt x="798" y="226"/>
                    </a:cubicBezTo>
                    <a:cubicBezTo>
                      <a:pt x="868" y="226"/>
                      <a:pt x="949" y="233"/>
                      <a:pt x="1018" y="229"/>
                    </a:cubicBezTo>
                    <a:cubicBezTo>
                      <a:pt x="1017" y="218"/>
                      <a:pt x="1004" y="184"/>
                      <a:pt x="1001" y="172"/>
                    </a:cubicBezTo>
                    <a:cubicBezTo>
                      <a:pt x="998" y="156"/>
                      <a:pt x="995" y="139"/>
                      <a:pt x="992" y="123"/>
                    </a:cubicBezTo>
                    <a:cubicBezTo>
                      <a:pt x="985" y="87"/>
                      <a:pt x="999" y="20"/>
                      <a:pt x="945" y="25"/>
                    </a:cubicBezTo>
                    <a:cubicBezTo>
                      <a:pt x="895" y="30"/>
                      <a:pt x="844" y="38"/>
                      <a:pt x="793" y="39"/>
                    </a:cubicBezTo>
                    <a:cubicBezTo>
                      <a:pt x="723" y="39"/>
                      <a:pt x="654" y="32"/>
                      <a:pt x="584" y="29"/>
                    </a:cubicBezTo>
                    <a:cubicBezTo>
                      <a:pt x="443" y="25"/>
                      <a:pt x="303" y="11"/>
                      <a:pt x="162" y="6"/>
                    </a:cubicBezTo>
                    <a:cubicBezTo>
                      <a:pt x="124" y="5"/>
                      <a:pt x="81" y="0"/>
                      <a:pt x="45" y="7"/>
                    </a:cubicBezTo>
                  </a:path>
                </a:pathLst>
              </a:custGeom>
              <a:solidFill>
                <a:srgbClr val="67BF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67" name="Freeform 1666"/>
              <p:cNvSpPr>
                <a:spLocks/>
              </p:cNvSpPr>
              <p:nvPr/>
            </p:nvSpPr>
            <p:spPr bwMode="auto">
              <a:xfrm>
                <a:off x="3117" y="3194"/>
                <a:ext cx="4" cy="2"/>
              </a:xfrm>
              <a:custGeom>
                <a:avLst/>
                <a:gdLst>
                  <a:gd name="T0" fmla="*/ 4 w 4"/>
                  <a:gd name="T1" fmla="*/ 1 h 2"/>
                  <a:gd name="T2" fmla="*/ 1 w 4"/>
                  <a:gd name="T3" fmla="*/ 0 h 2"/>
                  <a:gd name="T4" fmla="*/ 0 w 4"/>
                  <a:gd name="T5" fmla="*/ 2 h 2"/>
                  <a:gd name="T6" fmla="*/ 4 w 4"/>
                  <a:gd name="T7" fmla="*/ 1 h 2"/>
                </a:gdLst>
                <a:ahLst/>
                <a:cxnLst>
                  <a:cxn ang="0">
                    <a:pos x="T0" y="T1"/>
                  </a:cxn>
                  <a:cxn ang="0">
                    <a:pos x="T2" y="T3"/>
                  </a:cxn>
                  <a:cxn ang="0">
                    <a:pos x="T4" y="T5"/>
                  </a:cxn>
                  <a:cxn ang="0">
                    <a:pos x="T6" y="T7"/>
                  </a:cxn>
                </a:cxnLst>
                <a:rect l="0" t="0" r="r" b="b"/>
                <a:pathLst>
                  <a:path w="4" h="2">
                    <a:moveTo>
                      <a:pt x="4" y="1"/>
                    </a:moveTo>
                    <a:lnTo>
                      <a:pt x="1" y="0"/>
                    </a:lnTo>
                    <a:lnTo>
                      <a:pt x="0" y="2"/>
                    </a:lnTo>
                    <a:lnTo>
                      <a:pt x="4" y="1"/>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68" name="Freeform 1667"/>
              <p:cNvSpPr>
                <a:spLocks/>
              </p:cNvSpPr>
              <p:nvPr/>
            </p:nvSpPr>
            <p:spPr bwMode="auto">
              <a:xfrm>
                <a:off x="3104" y="3183"/>
                <a:ext cx="14" cy="14"/>
              </a:xfrm>
              <a:custGeom>
                <a:avLst/>
                <a:gdLst>
                  <a:gd name="T0" fmla="*/ 6 w 16"/>
                  <a:gd name="T1" fmla="*/ 0 h 16"/>
                  <a:gd name="T2" fmla="*/ 1 w 16"/>
                  <a:gd name="T3" fmla="*/ 1 h 16"/>
                  <a:gd name="T4" fmla="*/ 7 w 16"/>
                  <a:gd name="T5" fmla="*/ 16 h 16"/>
                  <a:gd name="T6" fmla="*/ 15 w 16"/>
                  <a:gd name="T7" fmla="*/ 7 h 16"/>
                  <a:gd name="T8" fmla="*/ 8 w 16"/>
                  <a:gd name="T9" fmla="*/ 10 h 16"/>
                  <a:gd name="T10" fmla="*/ 13 w 16"/>
                  <a:gd name="T11" fmla="*/ 4 h 16"/>
                  <a:gd name="T12" fmla="*/ 6 w 16"/>
                  <a:gd name="T13" fmla="*/ 5 h 16"/>
                  <a:gd name="T14" fmla="*/ 6 w 16"/>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6">
                    <a:moveTo>
                      <a:pt x="6" y="0"/>
                    </a:moveTo>
                    <a:cubicBezTo>
                      <a:pt x="1" y="1"/>
                      <a:pt x="1" y="1"/>
                      <a:pt x="1" y="1"/>
                    </a:cubicBezTo>
                    <a:cubicBezTo>
                      <a:pt x="4" y="12"/>
                      <a:pt x="0" y="9"/>
                      <a:pt x="7" y="16"/>
                    </a:cubicBezTo>
                    <a:cubicBezTo>
                      <a:pt x="10" y="15"/>
                      <a:pt x="16" y="11"/>
                      <a:pt x="15" y="7"/>
                    </a:cubicBezTo>
                    <a:cubicBezTo>
                      <a:pt x="13" y="7"/>
                      <a:pt x="10" y="11"/>
                      <a:pt x="8" y="10"/>
                    </a:cubicBezTo>
                    <a:cubicBezTo>
                      <a:pt x="9" y="7"/>
                      <a:pt x="12" y="7"/>
                      <a:pt x="13" y="4"/>
                    </a:cubicBezTo>
                    <a:cubicBezTo>
                      <a:pt x="9" y="0"/>
                      <a:pt x="10" y="6"/>
                      <a:pt x="6" y="5"/>
                    </a:cubicBezTo>
                    <a:lnTo>
                      <a:pt x="6"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69" name="Freeform 1668"/>
              <p:cNvSpPr>
                <a:spLocks/>
              </p:cNvSpPr>
              <p:nvPr/>
            </p:nvSpPr>
            <p:spPr bwMode="auto">
              <a:xfrm>
                <a:off x="3102" y="3187"/>
                <a:ext cx="3" cy="5"/>
              </a:xfrm>
              <a:custGeom>
                <a:avLst/>
                <a:gdLst>
                  <a:gd name="T0" fmla="*/ 2 w 3"/>
                  <a:gd name="T1" fmla="*/ 5 h 5"/>
                  <a:gd name="T2" fmla="*/ 3 w 3"/>
                  <a:gd name="T3" fmla="*/ 0 h 5"/>
                  <a:gd name="T4" fmla="*/ 2 w 3"/>
                  <a:gd name="T5" fmla="*/ 5 h 5"/>
                </a:gdLst>
                <a:ahLst/>
                <a:cxnLst>
                  <a:cxn ang="0">
                    <a:pos x="T0" y="T1"/>
                  </a:cxn>
                  <a:cxn ang="0">
                    <a:pos x="T2" y="T3"/>
                  </a:cxn>
                  <a:cxn ang="0">
                    <a:pos x="T4" y="T5"/>
                  </a:cxn>
                </a:cxnLst>
                <a:rect l="0" t="0" r="r" b="b"/>
                <a:pathLst>
                  <a:path w="3" h="5">
                    <a:moveTo>
                      <a:pt x="2" y="5"/>
                    </a:moveTo>
                    <a:cubicBezTo>
                      <a:pt x="3" y="0"/>
                      <a:pt x="3" y="0"/>
                      <a:pt x="3" y="0"/>
                    </a:cubicBezTo>
                    <a:cubicBezTo>
                      <a:pt x="3" y="2"/>
                      <a:pt x="0" y="4"/>
                      <a:pt x="2" y="5"/>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70" name="Freeform 1669"/>
              <p:cNvSpPr>
                <a:spLocks/>
              </p:cNvSpPr>
              <p:nvPr/>
            </p:nvSpPr>
            <p:spPr bwMode="auto">
              <a:xfrm>
                <a:off x="3098" y="3189"/>
                <a:ext cx="4" cy="7"/>
              </a:xfrm>
              <a:custGeom>
                <a:avLst/>
                <a:gdLst>
                  <a:gd name="T0" fmla="*/ 3 w 4"/>
                  <a:gd name="T1" fmla="*/ 4 h 7"/>
                  <a:gd name="T2" fmla="*/ 3 w 4"/>
                  <a:gd name="T3" fmla="*/ 0 h 7"/>
                  <a:gd name="T4" fmla="*/ 0 w 4"/>
                  <a:gd name="T5" fmla="*/ 7 h 7"/>
                  <a:gd name="T6" fmla="*/ 3 w 4"/>
                  <a:gd name="T7" fmla="*/ 4 h 7"/>
                </a:gdLst>
                <a:ahLst/>
                <a:cxnLst>
                  <a:cxn ang="0">
                    <a:pos x="T0" y="T1"/>
                  </a:cxn>
                  <a:cxn ang="0">
                    <a:pos x="T2" y="T3"/>
                  </a:cxn>
                  <a:cxn ang="0">
                    <a:pos x="T4" y="T5"/>
                  </a:cxn>
                  <a:cxn ang="0">
                    <a:pos x="T6" y="T7"/>
                  </a:cxn>
                </a:cxnLst>
                <a:rect l="0" t="0" r="r" b="b"/>
                <a:pathLst>
                  <a:path w="4" h="7">
                    <a:moveTo>
                      <a:pt x="3" y="4"/>
                    </a:moveTo>
                    <a:cubicBezTo>
                      <a:pt x="1" y="4"/>
                      <a:pt x="4" y="1"/>
                      <a:pt x="3" y="0"/>
                    </a:cubicBezTo>
                    <a:cubicBezTo>
                      <a:pt x="0" y="7"/>
                      <a:pt x="0" y="7"/>
                      <a:pt x="0" y="7"/>
                    </a:cubicBezTo>
                    <a:lnTo>
                      <a:pt x="3" y="4"/>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71" name="Freeform 1670"/>
              <p:cNvSpPr>
                <a:spLocks/>
              </p:cNvSpPr>
              <p:nvPr/>
            </p:nvSpPr>
            <p:spPr bwMode="auto">
              <a:xfrm>
                <a:off x="3089" y="3193"/>
                <a:ext cx="1" cy="2"/>
              </a:xfrm>
              <a:custGeom>
                <a:avLst/>
                <a:gdLst>
                  <a:gd name="T0" fmla="*/ 1 w 1"/>
                  <a:gd name="T1" fmla="*/ 0 h 2"/>
                  <a:gd name="T2" fmla="*/ 0 w 1"/>
                  <a:gd name="T3" fmla="*/ 1 h 2"/>
                  <a:gd name="T4" fmla="*/ 1 w 1"/>
                  <a:gd name="T5" fmla="*/ 0 h 2"/>
                </a:gdLst>
                <a:ahLst/>
                <a:cxnLst>
                  <a:cxn ang="0">
                    <a:pos x="T0" y="T1"/>
                  </a:cxn>
                  <a:cxn ang="0">
                    <a:pos x="T2" y="T3"/>
                  </a:cxn>
                  <a:cxn ang="0">
                    <a:pos x="T4" y="T5"/>
                  </a:cxn>
                </a:cxnLst>
                <a:rect l="0" t="0" r="r" b="b"/>
                <a:pathLst>
                  <a:path w="1" h="2">
                    <a:moveTo>
                      <a:pt x="1" y="0"/>
                    </a:moveTo>
                    <a:cubicBezTo>
                      <a:pt x="0" y="1"/>
                      <a:pt x="0" y="1"/>
                      <a:pt x="0" y="1"/>
                    </a:cubicBezTo>
                    <a:cubicBezTo>
                      <a:pt x="0" y="2"/>
                      <a:pt x="1" y="1"/>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72" name="Freeform 1671"/>
              <p:cNvSpPr>
                <a:spLocks/>
              </p:cNvSpPr>
              <p:nvPr/>
            </p:nvSpPr>
            <p:spPr bwMode="auto">
              <a:xfrm>
                <a:off x="3085" y="3185"/>
                <a:ext cx="11" cy="11"/>
              </a:xfrm>
              <a:custGeom>
                <a:avLst/>
                <a:gdLst>
                  <a:gd name="T0" fmla="*/ 0 w 12"/>
                  <a:gd name="T1" fmla="*/ 10 h 12"/>
                  <a:gd name="T2" fmla="*/ 5 w 12"/>
                  <a:gd name="T3" fmla="*/ 10 h 12"/>
                  <a:gd name="T4" fmla="*/ 5 w 12"/>
                  <a:gd name="T5" fmla="*/ 9 h 12"/>
                  <a:gd name="T6" fmla="*/ 7 w 12"/>
                  <a:gd name="T7" fmla="*/ 4 h 12"/>
                  <a:gd name="T8" fmla="*/ 12 w 12"/>
                  <a:gd name="T9" fmla="*/ 4 h 12"/>
                  <a:gd name="T10" fmla="*/ 9 w 12"/>
                  <a:gd name="T11" fmla="*/ 0 h 12"/>
                  <a:gd name="T12" fmla="*/ 0 w 12"/>
                  <a:gd name="T13" fmla="*/ 10 h 12"/>
                </a:gdLst>
                <a:ahLst/>
                <a:cxnLst>
                  <a:cxn ang="0">
                    <a:pos x="T0" y="T1"/>
                  </a:cxn>
                  <a:cxn ang="0">
                    <a:pos x="T2" y="T3"/>
                  </a:cxn>
                  <a:cxn ang="0">
                    <a:pos x="T4" y="T5"/>
                  </a:cxn>
                  <a:cxn ang="0">
                    <a:pos x="T6" y="T7"/>
                  </a:cxn>
                  <a:cxn ang="0">
                    <a:pos x="T8" y="T9"/>
                  </a:cxn>
                  <a:cxn ang="0">
                    <a:pos x="T10" y="T11"/>
                  </a:cxn>
                  <a:cxn ang="0">
                    <a:pos x="T12" y="T13"/>
                  </a:cxn>
                </a:cxnLst>
                <a:rect l="0" t="0" r="r" b="b"/>
                <a:pathLst>
                  <a:path w="12" h="12">
                    <a:moveTo>
                      <a:pt x="0" y="10"/>
                    </a:moveTo>
                    <a:cubicBezTo>
                      <a:pt x="2" y="12"/>
                      <a:pt x="3" y="11"/>
                      <a:pt x="5" y="10"/>
                    </a:cubicBezTo>
                    <a:cubicBezTo>
                      <a:pt x="5" y="9"/>
                      <a:pt x="5" y="9"/>
                      <a:pt x="5" y="9"/>
                    </a:cubicBezTo>
                    <a:cubicBezTo>
                      <a:pt x="3" y="7"/>
                      <a:pt x="5" y="2"/>
                      <a:pt x="7" y="4"/>
                    </a:cubicBezTo>
                    <a:cubicBezTo>
                      <a:pt x="10" y="3"/>
                      <a:pt x="10" y="7"/>
                      <a:pt x="12" y="4"/>
                    </a:cubicBezTo>
                    <a:cubicBezTo>
                      <a:pt x="9" y="0"/>
                      <a:pt x="9" y="0"/>
                      <a:pt x="9" y="0"/>
                    </a:cubicBezTo>
                    <a:cubicBezTo>
                      <a:pt x="5" y="1"/>
                      <a:pt x="2" y="8"/>
                      <a:pt x="0" y="10"/>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73" name="Freeform 1672"/>
              <p:cNvSpPr>
                <a:spLocks/>
              </p:cNvSpPr>
              <p:nvPr/>
            </p:nvSpPr>
            <p:spPr bwMode="auto">
              <a:xfrm>
                <a:off x="3090" y="3192"/>
                <a:ext cx="2" cy="1"/>
              </a:xfrm>
              <a:custGeom>
                <a:avLst/>
                <a:gdLst>
                  <a:gd name="T0" fmla="*/ 0 w 2"/>
                  <a:gd name="T1" fmla="*/ 1 h 1"/>
                  <a:gd name="T2" fmla="*/ 2 w 2"/>
                  <a:gd name="T3" fmla="*/ 1 h 1"/>
                  <a:gd name="T4" fmla="*/ 0 w 2"/>
                  <a:gd name="T5" fmla="*/ 1 h 1"/>
                </a:gdLst>
                <a:ahLst/>
                <a:cxnLst>
                  <a:cxn ang="0">
                    <a:pos x="T0" y="T1"/>
                  </a:cxn>
                  <a:cxn ang="0">
                    <a:pos x="T2" y="T3"/>
                  </a:cxn>
                  <a:cxn ang="0">
                    <a:pos x="T4" y="T5"/>
                  </a:cxn>
                </a:cxnLst>
                <a:rect l="0" t="0" r="r" b="b"/>
                <a:pathLst>
                  <a:path w="2" h="1">
                    <a:moveTo>
                      <a:pt x="0" y="1"/>
                    </a:moveTo>
                    <a:cubicBezTo>
                      <a:pt x="2" y="1"/>
                      <a:pt x="2" y="1"/>
                      <a:pt x="2" y="1"/>
                    </a:cubicBezTo>
                    <a:cubicBezTo>
                      <a:pt x="1" y="0"/>
                      <a:pt x="1" y="0"/>
                      <a:pt x="0" y="1"/>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74" name="Freeform 1673"/>
              <p:cNvSpPr>
                <a:spLocks/>
              </p:cNvSpPr>
              <p:nvPr/>
            </p:nvSpPr>
            <p:spPr bwMode="auto">
              <a:xfrm>
                <a:off x="3096" y="3190"/>
                <a:ext cx="2" cy="3"/>
              </a:xfrm>
              <a:custGeom>
                <a:avLst/>
                <a:gdLst>
                  <a:gd name="T0" fmla="*/ 0 w 2"/>
                  <a:gd name="T1" fmla="*/ 3 h 3"/>
                  <a:gd name="T2" fmla="*/ 2 w 2"/>
                  <a:gd name="T3" fmla="*/ 2 h 3"/>
                  <a:gd name="T4" fmla="*/ 2 w 2"/>
                  <a:gd name="T5" fmla="*/ 0 h 3"/>
                  <a:gd name="T6" fmla="*/ 0 w 2"/>
                  <a:gd name="T7" fmla="*/ 3 h 3"/>
                </a:gdLst>
                <a:ahLst/>
                <a:cxnLst>
                  <a:cxn ang="0">
                    <a:pos x="T0" y="T1"/>
                  </a:cxn>
                  <a:cxn ang="0">
                    <a:pos x="T2" y="T3"/>
                  </a:cxn>
                  <a:cxn ang="0">
                    <a:pos x="T4" y="T5"/>
                  </a:cxn>
                  <a:cxn ang="0">
                    <a:pos x="T6" y="T7"/>
                  </a:cxn>
                </a:cxnLst>
                <a:rect l="0" t="0" r="r" b="b"/>
                <a:pathLst>
                  <a:path w="2" h="3">
                    <a:moveTo>
                      <a:pt x="0" y="3"/>
                    </a:moveTo>
                    <a:lnTo>
                      <a:pt x="2" y="2"/>
                    </a:lnTo>
                    <a:lnTo>
                      <a:pt x="2" y="0"/>
                    </a:lnTo>
                    <a:lnTo>
                      <a:pt x="0" y="3"/>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75" name="Freeform 1674"/>
              <p:cNvSpPr>
                <a:spLocks/>
              </p:cNvSpPr>
              <p:nvPr/>
            </p:nvSpPr>
            <p:spPr bwMode="auto">
              <a:xfrm>
                <a:off x="3072" y="3183"/>
                <a:ext cx="11" cy="12"/>
              </a:xfrm>
              <a:custGeom>
                <a:avLst/>
                <a:gdLst>
                  <a:gd name="T0" fmla="*/ 4 w 12"/>
                  <a:gd name="T1" fmla="*/ 12 h 13"/>
                  <a:gd name="T2" fmla="*/ 12 w 12"/>
                  <a:gd name="T3" fmla="*/ 8 h 13"/>
                  <a:gd name="T4" fmla="*/ 6 w 12"/>
                  <a:gd name="T5" fmla="*/ 0 h 13"/>
                  <a:gd name="T6" fmla="*/ 2 w 12"/>
                  <a:gd name="T7" fmla="*/ 2 h 13"/>
                  <a:gd name="T8" fmla="*/ 4 w 12"/>
                  <a:gd name="T9" fmla="*/ 12 h 13"/>
                </a:gdLst>
                <a:ahLst/>
                <a:cxnLst>
                  <a:cxn ang="0">
                    <a:pos x="T0" y="T1"/>
                  </a:cxn>
                  <a:cxn ang="0">
                    <a:pos x="T2" y="T3"/>
                  </a:cxn>
                  <a:cxn ang="0">
                    <a:pos x="T4" y="T5"/>
                  </a:cxn>
                  <a:cxn ang="0">
                    <a:pos x="T6" y="T7"/>
                  </a:cxn>
                  <a:cxn ang="0">
                    <a:pos x="T8" y="T9"/>
                  </a:cxn>
                </a:cxnLst>
                <a:rect l="0" t="0" r="r" b="b"/>
                <a:pathLst>
                  <a:path w="12" h="13">
                    <a:moveTo>
                      <a:pt x="4" y="12"/>
                    </a:moveTo>
                    <a:cubicBezTo>
                      <a:pt x="5" y="6"/>
                      <a:pt x="12" y="13"/>
                      <a:pt x="12" y="8"/>
                    </a:cubicBezTo>
                    <a:cubicBezTo>
                      <a:pt x="8" y="8"/>
                      <a:pt x="5" y="3"/>
                      <a:pt x="6" y="0"/>
                    </a:cubicBezTo>
                    <a:cubicBezTo>
                      <a:pt x="2" y="2"/>
                      <a:pt x="2" y="2"/>
                      <a:pt x="2" y="2"/>
                    </a:cubicBezTo>
                    <a:cubicBezTo>
                      <a:pt x="0" y="4"/>
                      <a:pt x="2" y="9"/>
                      <a:pt x="4" y="12"/>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76" name="Freeform 1675"/>
              <p:cNvSpPr>
                <a:spLocks/>
              </p:cNvSpPr>
              <p:nvPr/>
            </p:nvSpPr>
            <p:spPr bwMode="auto">
              <a:xfrm>
                <a:off x="3068" y="3179"/>
                <a:ext cx="1" cy="1"/>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77" name="Freeform 1676"/>
              <p:cNvSpPr>
                <a:spLocks/>
              </p:cNvSpPr>
              <p:nvPr/>
            </p:nvSpPr>
            <p:spPr bwMode="auto">
              <a:xfrm>
                <a:off x="3049" y="3176"/>
                <a:ext cx="21" cy="15"/>
              </a:xfrm>
              <a:custGeom>
                <a:avLst/>
                <a:gdLst>
                  <a:gd name="T0" fmla="*/ 0 w 24"/>
                  <a:gd name="T1" fmla="*/ 15 h 17"/>
                  <a:gd name="T2" fmla="*/ 10 w 24"/>
                  <a:gd name="T3" fmla="*/ 8 h 17"/>
                  <a:gd name="T4" fmla="*/ 7 w 24"/>
                  <a:gd name="T5" fmla="*/ 13 h 17"/>
                  <a:gd name="T6" fmla="*/ 16 w 24"/>
                  <a:gd name="T7" fmla="*/ 11 h 17"/>
                  <a:gd name="T8" fmla="*/ 12 w 24"/>
                  <a:gd name="T9" fmla="*/ 16 h 17"/>
                  <a:gd name="T10" fmla="*/ 20 w 24"/>
                  <a:gd name="T11" fmla="*/ 11 h 17"/>
                  <a:gd name="T12" fmla="*/ 24 w 24"/>
                  <a:gd name="T13" fmla="*/ 15 h 17"/>
                  <a:gd name="T14" fmla="*/ 23 w 24"/>
                  <a:gd name="T15" fmla="*/ 8 h 17"/>
                  <a:gd name="T16" fmla="*/ 19 w 24"/>
                  <a:gd name="T17" fmla="*/ 9 h 17"/>
                  <a:gd name="T18" fmla="*/ 21 w 24"/>
                  <a:gd name="T19" fmla="*/ 5 h 17"/>
                  <a:gd name="T20" fmla="*/ 8 w 24"/>
                  <a:gd name="T21" fmla="*/ 0 h 17"/>
                  <a:gd name="T22" fmla="*/ 0 w 24"/>
                  <a:gd name="T23"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17">
                    <a:moveTo>
                      <a:pt x="0" y="15"/>
                    </a:moveTo>
                    <a:cubicBezTo>
                      <a:pt x="10" y="8"/>
                      <a:pt x="10" y="8"/>
                      <a:pt x="10" y="8"/>
                    </a:cubicBezTo>
                    <a:cubicBezTo>
                      <a:pt x="9" y="10"/>
                      <a:pt x="10" y="12"/>
                      <a:pt x="7" y="13"/>
                    </a:cubicBezTo>
                    <a:cubicBezTo>
                      <a:pt x="12" y="14"/>
                      <a:pt x="12" y="10"/>
                      <a:pt x="16" y="11"/>
                    </a:cubicBezTo>
                    <a:cubicBezTo>
                      <a:pt x="17" y="17"/>
                      <a:pt x="9" y="11"/>
                      <a:pt x="12" y="16"/>
                    </a:cubicBezTo>
                    <a:cubicBezTo>
                      <a:pt x="14" y="16"/>
                      <a:pt x="18" y="16"/>
                      <a:pt x="20" y="11"/>
                    </a:cubicBezTo>
                    <a:cubicBezTo>
                      <a:pt x="24" y="15"/>
                      <a:pt x="24" y="15"/>
                      <a:pt x="24" y="15"/>
                    </a:cubicBezTo>
                    <a:cubicBezTo>
                      <a:pt x="23" y="8"/>
                      <a:pt x="23" y="8"/>
                      <a:pt x="23" y="8"/>
                    </a:cubicBezTo>
                    <a:cubicBezTo>
                      <a:pt x="21" y="6"/>
                      <a:pt x="20" y="14"/>
                      <a:pt x="19" y="9"/>
                    </a:cubicBezTo>
                    <a:cubicBezTo>
                      <a:pt x="18" y="6"/>
                      <a:pt x="20" y="5"/>
                      <a:pt x="21" y="5"/>
                    </a:cubicBezTo>
                    <a:cubicBezTo>
                      <a:pt x="18" y="6"/>
                      <a:pt x="14" y="0"/>
                      <a:pt x="8" y="0"/>
                    </a:cubicBezTo>
                    <a:cubicBezTo>
                      <a:pt x="2" y="1"/>
                      <a:pt x="4" y="12"/>
                      <a:pt x="0" y="15"/>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78" name="Freeform 1677"/>
              <p:cNvSpPr>
                <a:spLocks/>
              </p:cNvSpPr>
              <p:nvPr/>
            </p:nvSpPr>
            <p:spPr bwMode="auto">
              <a:xfrm>
                <a:off x="3048" y="3180"/>
                <a:ext cx="1" cy="3"/>
              </a:xfrm>
              <a:custGeom>
                <a:avLst/>
                <a:gdLst>
                  <a:gd name="T0" fmla="*/ 1 w 1"/>
                  <a:gd name="T1" fmla="*/ 3 h 3"/>
                  <a:gd name="T2" fmla="*/ 0 w 1"/>
                  <a:gd name="T3" fmla="*/ 0 h 3"/>
                  <a:gd name="T4" fmla="*/ 0 w 1"/>
                  <a:gd name="T5" fmla="*/ 3 h 3"/>
                  <a:gd name="T6" fmla="*/ 1 w 1"/>
                  <a:gd name="T7" fmla="*/ 3 h 3"/>
                </a:gdLst>
                <a:ahLst/>
                <a:cxnLst>
                  <a:cxn ang="0">
                    <a:pos x="T0" y="T1"/>
                  </a:cxn>
                  <a:cxn ang="0">
                    <a:pos x="T2" y="T3"/>
                  </a:cxn>
                  <a:cxn ang="0">
                    <a:pos x="T4" y="T5"/>
                  </a:cxn>
                  <a:cxn ang="0">
                    <a:pos x="T6" y="T7"/>
                  </a:cxn>
                </a:cxnLst>
                <a:rect l="0" t="0" r="r" b="b"/>
                <a:pathLst>
                  <a:path w="1" h="3">
                    <a:moveTo>
                      <a:pt x="1" y="3"/>
                    </a:moveTo>
                    <a:lnTo>
                      <a:pt x="0" y="0"/>
                    </a:lnTo>
                    <a:lnTo>
                      <a:pt x="0" y="3"/>
                    </a:lnTo>
                    <a:lnTo>
                      <a:pt x="1" y="3"/>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79" name="Freeform 1678"/>
              <p:cNvSpPr>
                <a:spLocks/>
              </p:cNvSpPr>
              <p:nvPr/>
            </p:nvSpPr>
            <p:spPr bwMode="auto">
              <a:xfrm>
                <a:off x="3027" y="3175"/>
                <a:ext cx="18" cy="16"/>
              </a:xfrm>
              <a:custGeom>
                <a:avLst/>
                <a:gdLst>
                  <a:gd name="T0" fmla="*/ 12 w 20"/>
                  <a:gd name="T1" fmla="*/ 17 h 18"/>
                  <a:gd name="T2" fmla="*/ 18 w 20"/>
                  <a:gd name="T3" fmla="*/ 13 h 18"/>
                  <a:gd name="T4" fmla="*/ 19 w 20"/>
                  <a:gd name="T5" fmla="*/ 16 h 18"/>
                  <a:gd name="T6" fmla="*/ 20 w 20"/>
                  <a:gd name="T7" fmla="*/ 11 h 18"/>
                  <a:gd name="T8" fmla="*/ 11 w 20"/>
                  <a:gd name="T9" fmla="*/ 14 h 18"/>
                  <a:gd name="T10" fmla="*/ 8 w 20"/>
                  <a:gd name="T11" fmla="*/ 5 h 18"/>
                  <a:gd name="T12" fmla="*/ 13 w 20"/>
                  <a:gd name="T13" fmla="*/ 7 h 18"/>
                  <a:gd name="T14" fmla="*/ 0 w 20"/>
                  <a:gd name="T15" fmla="*/ 8 h 18"/>
                  <a:gd name="T16" fmla="*/ 3 w 20"/>
                  <a:gd name="T17" fmla="*/ 10 h 18"/>
                  <a:gd name="T18" fmla="*/ 0 w 20"/>
                  <a:gd name="T19" fmla="*/ 12 h 18"/>
                  <a:gd name="T20" fmla="*/ 12 w 20"/>
                  <a:gd name="T21"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18">
                    <a:moveTo>
                      <a:pt x="12" y="17"/>
                    </a:moveTo>
                    <a:cubicBezTo>
                      <a:pt x="18" y="13"/>
                      <a:pt x="18" y="13"/>
                      <a:pt x="18" y="13"/>
                    </a:cubicBezTo>
                    <a:cubicBezTo>
                      <a:pt x="18" y="14"/>
                      <a:pt x="19" y="15"/>
                      <a:pt x="19" y="16"/>
                    </a:cubicBezTo>
                    <a:cubicBezTo>
                      <a:pt x="19" y="15"/>
                      <a:pt x="20" y="12"/>
                      <a:pt x="20" y="11"/>
                    </a:cubicBezTo>
                    <a:cubicBezTo>
                      <a:pt x="18" y="5"/>
                      <a:pt x="14" y="13"/>
                      <a:pt x="11" y="14"/>
                    </a:cubicBezTo>
                    <a:cubicBezTo>
                      <a:pt x="3" y="11"/>
                      <a:pt x="11" y="11"/>
                      <a:pt x="8" y="5"/>
                    </a:cubicBezTo>
                    <a:cubicBezTo>
                      <a:pt x="10" y="5"/>
                      <a:pt x="10" y="7"/>
                      <a:pt x="13" y="7"/>
                    </a:cubicBezTo>
                    <a:cubicBezTo>
                      <a:pt x="9" y="0"/>
                      <a:pt x="3" y="6"/>
                      <a:pt x="0" y="8"/>
                    </a:cubicBezTo>
                    <a:cubicBezTo>
                      <a:pt x="1" y="9"/>
                      <a:pt x="1" y="11"/>
                      <a:pt x="3" y="10"/>
                    </a:cubicBezTo>
                    <a:cubicBezTo>
                      <a:pt x="0" y="12"/>
                      <a:pt x="0" y="12"/>
                      <a:pt x="0" y="12"/>
                    </a:cubicBezTo>
                    <a:cubicBezTo>
                      <a:pt x="3" y="17"/>
                      <a:pt x="5" y="18"/>
                      <a:pt x="12" y="17"/>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80" name="Freeform 1679"/>
              <p:cNvSpPr>
                <a:spLocks/>
              </p:cNvSpPr>
              <p:nvPr/>
            </p:nvSpPr>
            <p:spPr bwMode="auto">
              <a:xfrm>
                <a:off x="3044" y="3189"/>
                <a:ext cx="3" cy="3"/>
              </a:xfrm>
              <a:custGeom>
                <a:avLst/>
                <a:gdLst>
                  <a:gd name="T0" fmla="*/ 3 w 3"/>
                  <a:gd name="T1" fmla="*/ 1 h 3"/>
                  <a:gd name="T2" fmla="*/ 0 w 3"/>
                  <a:gd name="T3" fmla="*/ 0 h 3"/>
                  <a:gd name="T4" fmla="*/ 3 w 3"/>
                  <a:gd name="T5" fmla="*/ 1 h 3"/>
                </a:gdLst>
                <a:ahLst/>
                <a:cxnLst>
                  <a:cxn ang="0">
                    <a:pos x="T0" y="T1"/>
                  </a:cxn>
                  <a:cxn ang="0">
                    <a:pos x="T2" y="T3"/>
                  </a:cxn>
                  <a:cxn ang="0">
                    <a:pos x="T4" y="T5"/>
                  </a:cxn>
                </a:cxnLst>
                <a:rect l="0" t="0" r="r" b="b"/>
                <a:pathLst>
                  <a:path w="3" h="3">
                    <a:moveTo>
                      <a:pt x="3" y="1"/>
                    </a:moveTo>
                    <a:cubicBezTo>
                      <a:pt x="1" y="2"/>
                      <a:pt x="0" y="1"/>
                      <a:pt x="0" y="0"/>
                    </a:cubicBezTo>
                    <a:cubicBezTo>
                      <a:pt x="1" y="2"/>
                      <a:pt x="1" y="3"/>
                      <a:pt x="3" y="1"/>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81" name="Freeform 1680"/>
              <p:cNvSpPr>
                <a:spLocks/>
              </p:cNvSpPr>
              <p:nvPr/>
            </p:nvSpPr>
            <p:spPr bwMode="auto">
              <a:xfrm>
                <a:off x="3025" y="3182"/>
                <a:ext cx="2" cy="1"/>
              </a:xfrm>
              <a:custGeom>
                <a:avLst/>
                <a:gdLst>
                  <a:gd name="T0" fmla="*/ 0 w 2"/>
                  <a:gd name="T1" fmla="*/ 0 h 1"/>
                  <a:gd name="T2" fmla="*/ 2 w 2"/>
                  <a:gd name="T3" fmla="*/ 0 h 1"/>
                  <a:gd name="T4" fmla="*/ 0 w 2"/>
                  <a:gd name="T5" fmla="*/ 0 h 1"/>
                </a:gdLst>
                <a:ahLst/>
                <a:cxnLst>
                  <a:cxn ang="0">
                    <a:pos x="T0" y="T1"/>
                  </a:cxn>
                  <a:cxn ang="0">
                    <a:pos x="T2" y="T3"/>
                  </a:cxn>
                  <a:cxn ang="0">
                    <a:pos x="T4" y="T5"/>
                  </a:cxn>
                </a:cxnLst>
                <a:rect l="0" t="0" r="r" b="b"/>
                <a:pathLst>
                  <a:path w="2" h="1">
                    <a:moveTo>
                      <a:pt x="0" y="0"/>
                    </a:moveTo>
                    <a:cubicBezTo>
                      <a:pt x="1" y="1"/>
                      <a:pt x="1" y="0"/>
                      <a:pt x="2" y="0"/>
                    </a:cubicBezTo>
                    <a:cubicBezTo>
                      <a:pt x="2" y="0"/>
                      <a:pt x="1" y="0"/>
                      <a:pt x="0" y="0"/>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82" name="Freeform 1681"/>
              <p:cNvSpPr>
                <a:spLocks/>
              </p:cNvSpPr>
              <p:nvPr/>
            </p:nvSpPr>
            <p:spPr bwMode="auto">
              <a:xfrm>
                <a:off x="3025" y="3188"/>
                <a:ext cx="3" cy="3"/>
              </a:xfrm>
              <a:custGeom>
                <a:avLst/>
                <a:gdLst>
                  <a:gd name="T0" fmla="*/ 3 w 3"/>
                  <a:gd name="T1" fmla="*/ 0 h 3"/>
                  <a:gd name="T2" fmla="*/ 0 w 3"/>
                  <a:gd name="T3" fmla="*/ 0 h 3"/>
                  <a:gd name="T4" fmla="*/ 1 w 3"/>
                  <a:gd name="T5" fmla="*/ 3 h 3"/>
                  <a:gd name="T6" fmla="*/ 3 w 3"/>
                  <a:gd name="T7" fmla="*/ 0 h 3"/>
                </a:gdLst>
                <a:ahLst/>
                <a:cxnLst>
                  <a:cxn ang="0">
                    <a:pos x="T0" y="T1"/>
                  </a:cxn>
                  <a:cxn ang="0">
                    <a:pos x="T2" y="T3"/>
                  </a:cxn>
                  <a:cxn ang="0">
                    <a:pos x="T4" y="T5"/>
                  </a:cxn>
                  <a:cxn ang="0">
                    <a:pos x="T6" y="T7"/>
                  </a:cxn>
                </a:cxnLst>
                <a:rect l="0" t="0" r="r" b="b"/>
                <a:pathLst>
                  <a:path w="3" h="3">
                    <a:moveTo>
                      <a:pt x="3" y="0"/>
                    </a:moveTo>
                    <a:cubicBezTo>
                      <a:pt x="0" y="0"/>
                      <a:pt x="0" y="0"/>
                      <a:pt x="0" y="0"/>
                    </a:cubicBezTo>
                    <a:cubicBezTo>
                      <a:pt x="1" y="3"/>
                      <a:pt x="1" y="3"/>
                      <a:pt x="1" y="3"/>
                    </a:cubicBezTo>
                    <a:cubicBezTo>
                      <a:pt x="2" y="2"/>
                      <a:pt x="3" y="2"/>
                      <a:pt x="3" y="0"/>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83" name="Freeform 1682"/>
              <p:cNvSpPr>
                <a:spLocks/>
              </p:cNvSpPr>
              <p:nvPr/>
            </p:nvSpPr>
            <p:spPr bwMode="auto">
              <a:xfrm>
                <a:off x="2899" y="3175"/>
                <a:ext cx="124" cy="20"/>
              </a:xfrm>
              <a:custGeom>
                <a:avLst/>
                <a:gdLst>
                  <a:gd name="T0" fmla="*/ 1 w 138"/>
                  <a:gd name="T1" fmla="*/ 4 h 22"/>
                  <a:gd name="T2" fmla="*/ 6 w 138"/>
                  <a:gd name="T3" fmla="*/ 7 h 22"/>
                  <a:gd name="T4" fmla="*/ 0 w 138"/>
                  <a:gd name="T5" fmla="*/ 12 h 22"/>
                  <a:gd name="T6" fmla="*/ 1 w 138"/>
                  <a:gd name="T7" fmla="*/ 19 h 22"/>
                  <a:gd name="T8" fmla="*/ 12 w 138"/>
                  <a:gd name="T9" fmla="*/ 15 h 22"/>
                  <a:gd name="T10" fmla="*/ 13 w 138"/>
                  <a:gd name="T11" fmla="*/ 18 h 22"/>
                  <a:gd name="T12" fmla="*/ 32 w 138"/>
                  <a:gd name="T13" fmla="*/ 16 h 22"/>
                  <a:gd name="T14" fmla="*/ 47 w 138"/>
                  <a:gd name="T15" fmla="*/ 14 h 22"/>
                  <a:gd name="T16" fmla="*/ 104 w 138"/>
                  <a:gd name="T17" fmla="*/ 18 h 22"/>
                  <a:gd name="T18" fmla="*/ 107 w 138"/>
                  <a:gd name="T19" fmla="*/ 12 h 22"/>
                  <a:gd name="T20" fmla="*/ 111 w 138"/>
                  <a:gd name="T21" fmla="*/ 16 h 22"/>
                  <a:gd name="T22" fmla="*/ 108 w 138"/>
                  <a:gd name="T23" fmla="*/ 16 h 22"/>
                  <a:gd name="T24" fmla="*/ 124 w 138"/>
                  <a:gd name="T25" fmla="*/ 18 h 22"/>
                  <a:gd name="T26" fmla="*/ 124 w 138"/>
                  <a:gd name="T27" fmla="*/ 10 h 22"/>
                  <a:gd name="T28" fmla="*/ 132 w 138"/>
                  <a:gd name="T29" fmla="*/ 18 h 22"/>
                  <a:gd name="T30" fmla="*/ 137 w 138"/>
                  <a:gd name="T31" fmla="*/ 13 h 22"/>
                  <a:gd name="T32" fmla="*/ 131 w 138"/>
                  <a:gd name="T33" fmla="*/ 8 h 22"/>
                  <a:gd name="T34" fmla="*/ 136 w 138"/>
                  <a:gd name="T35" fmla="*/ 5 h 22"/>
                  <a:gd name="T36" fmla="*/ 99 w 138"/>
                  <a:gd name="T37" fmla="*/ 13 h 22"/>
                  <a:gd name="T38" fmla="*/ 100 w 138"/>
                  <a:gd name="T39" fmla="*/ 10 h 22"/>
                  <a:gd name="T40" fmla="*/ 78 w 138"/>
                  <a:gd name="T41" fmla="*/ 5 h 22"/>
                  <a:gd name="T42" fmla="*/ 69 w 138"/>
                  <a:gd name="T43" fmla="*/ 11 h 22"/>
                  <a:gd name="T44" fmla="*/ 64 w 138"/>
                  <a:gd name="T45" fmla="*/ 8 h 22"/>
                  <a:gd name="T46" fmla="*/ 64 w 138"/>
                  <a:gd name="T47" fmla="*/ 11 h 22"/>
                  <a:gd name="T48" fmla="*/ 57 w 138"/>
                  <a:gd name="T49" fmla="*/ 7 h 22"/>
                  <a:gd name="T50" fmla="*/ 55 w 138"/>
                  <a:gd name="T51" fmla="*/ 14 h 22"/>
                  <a:gd name="T52" fmla="*/ 42 w 138"/>
                  <a:gd name="T53" fmla="*/ 3 h 22"/>
                  <a:gd name="T54" fmla="*/ 44 w 138"/>
                  <a:gd name="T55" fmla="*/ 7 h 22"/>
                  <a:gd name="T56" fmla="*/ 41 w 138"/>
                  <a:gd name="T57" fmla="*/ 10 h 22"/>
                  <a:gd name="T58" fmla="*/ 38 w 138"/>
                  <a:gd name="T59" fmla="*/ 3 h 22"/>
                  <a:gd name="T60" fmla="*/ 27 w 138"/>
                  <a:gd name="T61" fmla="*/ 8 h 22"/>
                  <a:gd name="T62" fmla="*/ 29 w 138"/>
                  <a:gd name="T63" fmla="*/ 12 h 22"/>
                  <a:gd name="T64" fmla="*/ 14 w 138"/>
                  <a:gd name="T65" fmla="*/ 10 h 22"/>
                  <a:gd name="T66" fmla="*/ 21 w 138"/>
                  <a:gd name="T67" fmla="*/ 3 h 22"/>
                  <a:gd name="T68" fmla="*/ 16 w 138"/>
                  <a:gd name="T69" fmla="*/ 0 h 22"/>
                  <a:gd name="T70" fmla="*/ 7 w 138"/>
                  <a:gd name="T71" fmla="*/ 10 h 22"/>
                  <a:gd name="T72" fmla="*/ 1 w 138"/>
                  <a:gd name="T73" fmla="*/ 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8" h="22">
                    <a:moveTo>
                      <a:pt x="1" y="4"/>
                    </a:moveTo>
                    <a:cubicBezTo>
                      <a:pt x="1" y="7"/>
                      <a:pt x="3" y="8"/>
                      <a:pt x="6" y="7"/>
                    </a:cubicBezTo>
                    <a:cubicBezTo>
                      <a:pt x="5" y="10"/>
                      <a:pt x="2" y="10"/>
                      <a:pt x="0" y="12"/>
                    </a:cubicBezTo>
                    <a:cubicBezTo>
                      <a:pt x="4" y="14"/>
                      <a:pt x="0" y="16"/>
                      <a:pt x="1" y="19"/>
                    </a:cubicBezTo>
                    <a:cubicBezTo>
                      <a:pt x="6" y="19"/>
                      <a:pt x="7" y="14"/>
                      <a:pt x="12" y="15"/>
                    </a:cubicBezTo>
                    <a:cubicBezTo>
                      <a:pt x="12" y="16"/>
                      <a:pt x="12" y="17"/>
                      <a:pt x="13" y="18"/>
                    </a:cubicBezTo>
                    <a:cubicBezTo>
                      <a:pt x="18" y="16"/>
                      <a:pt x="27" y="13"/>
                      <a:pt x="32" y="16"/>
                    </a:cubicBezTo>
                    <a:cubicBezTo>
                      <a:pt x="37" y="17"/>
                      <a:pt x="41" y="15"/>
                      <a:pt x="47" y="14"/>
                    </a:cubicBezTo>
                    <a:cubicBezTo>
                      <a:pt x="65" y="16"/>
                      <a:pt x="85" y="15"/>
                      <a:pt x="104" y="18"/>
                    </a:cubicBezTo>
                    <a:cubicBezTo>
                      <a:pt x="107" y="12"/>
                      <a:pt x="107" y="12"/>
                      <a:pt x="107" y="12"/>
                    </a:cubicBezTo>
                    <a:cubicBezTo>
                      <a:pt x="108" y="15"/>
                      <a:pt x="112" y="12"/>
                      <a:pt x="111" y="16"/>
                    </a:cubicBezTo>
                    <a:cubicBezTo>
                      <a:pt x="110" y="15"/>
                      <a:pt x="109" y="16"/>
                      <a:pt x="108" y="16"/>
                    </a:cubicBezTo>
                    <a:cubicBezTo>
                      <a:pt x="112" y="22"/>
                      <a:pt x="119" y="16"/>
                      <a:pt x="124" y="18"/>
                    </a:cubicBezTo>
                    <a:cubicBezTo>
                      <a:pt x="124" y="17"/>
                      <a:pt x="123" y="11"/>
                      <a:pt x="124" y="10"/>
                    </a:cubicBezTo>
                    <a:cubicBezTo>
                      <a:pt x="124" y="17"/>
                      <a:pt x="130" y="10"/>
                      <a:pt x="132" y="18"/>
                    </a:cubicBezTo>
                    <a:cubicBezTo>
                      <a:pt x="137" y="20"/>
                      <a:pt x="132" y="12"/>
                      <a:pt x="137" y="13"/>
                    </a:cubicBezTo>
                    <a:cubicBezTo>
                      <a:pt x="138" y="9"/>
                      <a:pt x="132" y="11"/>
                      <a:pt x="131" y="8"/>
                    </a:cubicBezTo>
                    <a:cubicBezTo>
                      <a:pt x="133" y="5"/>
                      <a:pt x="136" y="9"/>
                      <a:pt x="136" y="5"/>
                    </a:cubicBezTo>
                    <a:cubicBezTo>
                      <a:pt x="127" y="3"/>
                      <a:pt x="112" y="12"/>
                      <a:pt x="99" y="13"/>
                    </a:cubicBezTo>
                    <a:cubicBezTo>
                      <a:pt x="100" y="10"/>
                      <a:pt x="100" y="10"/>
                      <a:pt x="100" y="10"/>
                    </a:cubicBezTo>
                    <a:cubicBezTo>
                      <a:pt x="94" y="12"/>
                      <a:pt x="83" y="12"/>
                      <a:pt x="78" y="5"/>
                    </a:cubicBezTo>
                    <a:cubicBezTo>
                      <a:pt x="79" y="9"/>
                      <a:pt x="68" y="2"/>
                      <a:pt x="69" y="11"/>
                    </a:cubicBezTo>
                    <a:cubicBezTo>
                      <a:pt x="67" y="9"/>
                      <a:pt x="67" y="9"/>
                      <a:pt x="64" y="8"/>
                    </a:cubicBezTo>
                    <a:cubicBezTo>
                      <a:pt x="64" y="11"/>
                      <a:pt x="64" y="11"/>
                      <a:pt x="64" y="11"/>
                    </a:cubicBezTo>
                    <a:cubicBezTo>
                      <a:pt x="60" y="11"/>
                      <a:pt x="61" y="7"/>
                      <a:pt x="57" y="7"/>
                    </a:cubicBezTo>
                    <a:cubicBezTo>
                      <a:pt x="59" y="10"/>
                      <a:pt x="56" y="11"/>
                      <a:pt x="55" y="14"/>
                    </a:cubicBezTo>
                    <a:cubicBezTo>
                      <a:pt x="51" y="10"/>
                      <a:pt x="46" y="6"/>
                      <a:pt x="42" y="3"/>
                    </a:cubicBezTo>
                    <a:cubicBezTo>
                      <a:pt x="42" y="4"/>
                      <a:pt x="42" y="5"/>
                      <a:pt x="44" y="7"/>
                    </a:cubicBezTo>
                    <a:cubicBezTo>
                      <a:pt x="41" y="6"/>
                      <a:pt x="41" y="9"/>
                      <a:pt x="41" y="10"/>
                    </a:cubicBezTo>
                    <a:cubicBezTo>
                      <a:pt x="38" y="10"/>
                      <a:pt x="38" y="6"/>
                      <a:pt x="38" y="3"/>
                    </a:cubicBezTo>
                    <a:cubicBezTo>
                      <a:pt x="33" y="2"/>
                      <a:pt x="31" y="11"/>
                      <a:pt x="27" y="8"/>
                    </a:cubicBezTo>
                    <a:cubicBezTo>
                      <a:pt x="29" y="12"/>
                      <a:pt x="29" y="12"/>
                      <a:pt x="29" y="12"/>
                    </a:cubicBezTo>
                    <a:cubicBezTo>
                      <a:pt x="24" y="13"/>
                      <a:pt x="19" y="9"/>
                      <a:pt x="14" y="10"/>
                    </a:cubicBezTo>
                    <a:cubicBezTo>
                      <a:pt x="11" y="5"/>
                      <a:pt x="18" y="6"/>
                      <a:pt x="21" y="3"/>
                    </a:cubicBezTo>
                    <a:cubicBezTo>
                      <a:pt x="19" y="2"/>
                      <a:pt x="17" y="2"/>
                      <a:pt x="16" y="0"/>
                    </a:cubicBezTo>
                    <a:cubicBezTo>
                      <a:pt x="14" y="3"/>
                      <a:pt x="10" y="7"/>
                      <a:pt x="7" y="10"/>
                    </a:cubicBezTo>
                    <a:cubicBezTo>
                      <a:pt x="10" y="3"/>
                      <a:pt x="3" y="4"/>
                      <a:pt x="1" y="4"/>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84" name="Freeform 1683"/>
              <p:cNvSpPr>
                <a:spLocks/>
              </p:cNvSpPr>
              <p:nvPr/>
            </p:nvSpPr>
            <p:spPr bwMode="auto">
              <a:xfrm>
                <a:off x="2913" y="3173"/>
                <a:ext cx="2" cy="2"/>
              </a:xfrm>
              <a:custGeom>
                <a:avLst/>
                <a:gdLst>
                  <a:gd name="T0" fmla="*/ 0 w 2"/>
                  <a:gd name="T1" fmla="*/ 2 h 2"/>
                  <a:gd name="T2" fmla="*/ 2 w 2"/>
                  <a:gd name="T3" fmla="*/ 0 h 2"/>
                  <a:gd name="T4" fmla="*/ 0 w 2"/>
                  <a:gd name="T5" fmla="*/ 1 h 2"/>
                  <a:gd name="T6" fmla="*/ 0 w 2"/>
                  <a:gd name="T7" fmla="*/ 2 h 2"/>
                </a:gdLst>
                <a:ahLst/>
                <a:cxnLst>
                  <a:cxn ang="0">
                    <a:pos x="T0" y="T1"/>
                  </a:cxn>
                  <a:cxn ang="0">
                    <a:pos x="T2" y="T3"/>
                  </a:cxn>
                  <a:cxn ang="0">
                    <a:pos x="T4" y="T5"/>
                  </a:cxn>
                  <a:cxn ang="0">
                    <a:pos x="T6" y="T7"/>
                  </a:cxn>
                </a:cxnLst>
                <a:rect l="0" t="0" r="r" b="b"/>
                <a:pathLst>
                  <a:path w="2" h="2">
                    <a:moveTo>
                      <a:pt x="0" y="2"/>
                    </a:moveTo>
                    <a:lnTo>
                      <a:pt x="2" y="0"/>
                    </a:lnTo>
                    <a:lnTo>
                      <a:pt x="0" y="1"/>
                    </a:lnTo>
                    <a:lnTo>
                      <a:pt x="0" y="2"/>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85" name="Freeform 1684"/>
              <p:cNvSpPr>
                <a:spLocks/>
              </p:cNvSpPr>
              <p:nvPr/>
            </p:nvSpPr>
            <p:spPr bwMode="auto">
              <a:xfrm>
                <a:off x="2899" y="3178"/>
                <a:ext cx="1"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0" y="0"/>
                      <a:pt x="0" y="0"/>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86" name="Freeform 1685"/>
              <p:cNvSpPr>
                <a:spLocks/>
              </p:cNvSpPr>
              <p:nvPr/>
            </p:nvSpPr>
            <p:spPr bwMode="auto">
              <a:xfrm>
                <a:off x="2927" y="3188"/>
                <a:ext cx="2" cy="1"/>
              </a:xfrm>
              <a:custGeom>
                <a:avLst/>
                <a:gdLst>
                  <a:gd name="T0" fmla="*/ 2 w 2"/>
                  <a:gd name="T1" fmla="*/ 1 h 1"/>
                  <a:gd name="T2" fmla="*/ 1 w 2"/>
                  <a:gd name="T3" fmla="*/ 1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lnTo>
                      <a:pt x="1" y="1"/>
                    </a:lnTo>
                    <a:lnTo>
                      <a:pt x="0" y="0"/>
                    </a:lnTo>
                    <a:lnTo>
                      <a:pt x="2" y="1"/>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87" name="Freeform 1686"/>
              <p:cNvSpPr>
                <a:spLocks/>
              </p:cNvSpPr>
              <p:nvPr/>
            </p:nvSpPr>
            <p:spPr bwMode="auto">
              <a:xfrm>
                <a:off x="2932" y="3174"/>
                <a:ext cx="5" cy="4"/>
              </a:xfrm>
              <a:custGeom>
                <a:avLst/>
                <a:gdLst>
                  <a:gd name="T0" fmla="*/ 0 w 5"/>
                  <a:gd name="T1" fmla="*/ 0 h 4"/>
                  <a:gd name="T2" fmla="*/ 5 w 5"/>
                  <a:gd name="T3" fmla="*/ 4 h 4"/>
                  <a:gd name="T4" fmla="*/ 0 w 5"/>
                  <a:gd name="T5" fmla="*/ 0 h 4"/>
                </a:gdLst>
                <a:ahLst/>
                <a:cxnLst>
                  <a:cxn ang="0">
                    <a:pos x="T0" y="T1"/>
                  </a:cxn>
                  <a:cxn ang="0">
                    <a:pos x="T2" y="T3"/>
                  </a:cxn>
                  <a:cxn ang="0">
                    <a:pos x="T4" y="T5"/>
                  </a:cxn>
                </a:cxnLst>
                <a:rect l="0" t="0" r="r" b="b"/>
                <a:pathLst>
                  <a:path w="5" h="4">
                    <a:moveTo>
                      <a:pt x="0" y="0"/>
                    </a:moveTo>
                    <a:cubicBezTo>
                      <a:pt x="5" y="4"/>
                      <a:pt x="5" y="4"/>
                      <a:pt x="5" y="4"/>
                    </a:cubicBezTo>
                    <a:cubicBezTo>
                      <a:pt x="4" y="2"/>
                      <a:pt x="4" y="1"/>
                      <a:pt x="0" y="0"/>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88" name="Freeform 1687"/>
              <p:cNvSpPr>
                <a:spLocks/>
              </p:cNvSpPr>
              <p:nvPr/>
            </p:nvSpPr>
            <p:spPr bwMode="auto">
              <a:xfrm>
                <a:off x="2962" y="3176"/>
                <a:ext cx="3" cy="2"/>
              </a:xfrm>
              <a:custGeom>
                <a:avLst/>
                <a:gdLst>
                  <a:gd name="T0" fmla="*/ 1 w 3"/>
                  <a:gd name="T1" fmla="*/ 3 h 3"/>
                  <a:gd name="T2" fmla="*/ 3 w 3"/>
                  <a:gd name="T3" fmla="*/ 0 h 3"/>
                  <a:gd name="T4" fmla="*/ 1 w 3"/>
                  <a:gd name="T5" fmla="*/ 3 h 3"/>
                </a:gdLst>
                <a:ahLst/>
                <a:cxnLst>
                  <a:cxn ang="0">
                    <a:pos x="T0" y="T1"/>
                  </a:cxn>
                  <a:cxn ang="0">
                    <a:pos x="T2" y="T3"/>
                  </a:cxn>
                  <a:cxn ang="0">
                    <a:pos x="T4" y="T5"/>
                  </a:cxn>
                </a:cxnLst>
                <a:rect l="0" t="0" r="r" b="b"/>
                <a:pathLst>
                  <a:path w="3" h="3">
                    <a:moveTo>
                      <a:pt x="1" y="3"/>
                    </a:moveTo>
                    <a:cubicBezTo>
                      <a:pt x="2" y="3"/>
                      <a:pt x="2" y="2"/>
                      <a:pt x="3" y="0"/>
                    </a:cubicBezTo>
                    <a:cubicBezTo>
                      <a:pt x="1" y="0"/>
                      <a:pt x="0" y="1"/>
                      <a:pt x="1" y="3"/>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89" name="Freeform 1688"/>
              <p:cNvSpPr>
                <a:spLocks/>
              </p:cNvSpPr>
              <p:nvPr/>
            </p:nvSpPr>
            <p:spPr bwMode="auto">
              <a:xfrm>
                <a:off x="2903" y="3175"/>
                <a:ext cx="5" cy="2"/>
              </a:xfrm>
              <a:custGeom>
                <a:avLst/>
                <a:gdLst>
                  <a:gd name="T0" fmla="*/ 5 w 5"/>
                  <a:gd name="T1" fmla="*/ 0 h 2"/>
                  <a:gd name="T2" fmla="*/ 1 w 5"/>
                  <a:gd name="T3" fmla="*/ 1 h 2"/>
                  <a:gd name="T4" fmla="*/ 0 w 5"/>
                  <a:gd name="T5" fmla="*/ 2 h 2"/>
                  <a:gd name="T6" fmla="*/ 5 w 5"/>
                  <a:gd name="T7" fmla="*/ 0 h 2"/>
                </a:gdLst>
                <a:ahLst/>
                <a:cxnLst>
                  <a:cxn ang="0">
                    <a:pos x="T0" y="T1"/>
                  </a:cxn>
                  <a:cxn ang="0">
                    <a:pos x="T2" y="T3"/>
                  </a:cxn>
                  <a:cxn ang="0">
                    <a:pos x="T4" y="T5"/>
                  </a:cxn>
                  <a:cxn ang="0">
                    <a:pos x="T6" y="T7"/>
                  </a:cxn>
                </a:cxnLst>
                <a:rect l="0" t="0" r="r" b="b"/>
                <a:pathLst>
                  <a:path w="5" h="2">
                    <a:moveTo>
                      <a:pt x="5" y="0"/>
                    </a:moveTo>
                    <a:lnTo>
                      <a:pt x="1" y="1"/>
                    </a:lnTo>
                    <a:lnTo>
                      <a:pt x="0" y="2"/>
                    </a:lnTo>
                    <a:lnTo>
                      <a:pt x="5"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90" name="Freeform 1689"/>
              <p:cNvSpPr>
                <a:spLocks/>
              </p:cNvSpPr>
              <p:nvPr/>
            </p:nvSpPr>
            <p:spPr bwMode="auto">
              <a:xfrm>
                <a:off x="2829" y="3178"/>
                <a:ext cx="67" cy="24"/>
              </a:xfrm>
              <a:custGeom>
                <a:avLst/>
                <a:gdLst>
                  <a:gd name="T0" fmla="*/ 5 w 75"/>
                  <a:gd name="T1" fmla="*/ 22 h 26"/>
                  <a:gd name="T2" fmla="*/ 19 w 75"/>
                  <a:gd name="T3" fmla="*/ 24 h 26"/>
                  <a:gd name="T4" fmla="*/ 27 w 75"/>
                  <a:gd name="T5" fmla="*/ 13 h 26"/>
                  <a:gd name="T6" fmla="*/ 27 w 75"/>
                  <a:gd name="T7" fmla="*/ 22 h 26"/>
                  <a:gd name="T8" fmla="*/ 51 w 75"/>
                  <a:gd name="T9" fmla="*/ 13 h 26"/>
                  <a:gd name="T10" fmla="*/ 52 w 75"/>
                  <a:gd name="T11" fmla="*/ 17 h 26"/>
                  <a:gd name="T12" fmla="*/ 60 w 75"/>
                  <a:gd name="T13" fmla="*/ 6 h 26"/>
                  <a:gd name="T14" fmla="*/ 62 w 75"/>
                  <a:gd name="T15" fmla="*/ 17 h 26"/>
                  <a:gd name="T16" fmla="*/ 61 w 75"/>
                  <a:gd name="T17" fmla="*/ 18 h 26"/>
                  <a:gd name="T18" fmla="*/ 74 w 75"/>
                  <a:gd name="T19" fmla="*/ 14 h 26"/>
                  <a:gd name="T20" fmla="*/ 75 w 75"/>
                  <a:gd name="T21" fmla="*/ 7 h 26"/>
                  <a:gd name="T22" fmla="*/ 73 w 75"/>
                  <a:gd name="T23" fmla="*/ 2 h 26"/>
                  <a:gd name="T24" fmla="*/ 65 w 75"/>
                  <a:gd name="T25" fmla="*/ 7 h 26"/>
                  <a:gd name="T26" fmla="*/ 64 w 75"/>
                  <a:gd name="T27" fmla="*/ 3 h 26"/>
                  <a:gd name="T28" fmla="*/ 61 w 75"/>
                  <a:gd name="T29" fmla="*/ 6 h 26"/>
                  <a:gd name="T30" fmla="*/ 59 w 75"/>
                  <a:gd name="T31" fmla="*/ 2 h 26"/>
                  <a:gd name="T32" fmla="*/ 53 w 75"/>
                  <a:gd name="T33" fmla="*/ 6 h 26"/>
                  <a:gd name="T34" fmla="*/ 54 w 75"/>
                  <a:gd name="T35" fmla="*/ 5 h 26"/>
                  <a:gd name="T36" fmla="*/ 50 w 75"/>
                  <a:gd name="T37" fmla="*/ 10 h 26"/>
                  <a:gd name="T38" fmla="*/ 47 w 75"/>
                  <a:gd name="T39" fmla="*/ 5 h 26"/>
                  <a:gd name="T40" fmla="*/ 48 w 75"/>
                  <a:gd name="T41" fmla="*/ 9 h 26"/>
                  <a:gd name="T42" fmla="*/ 31 w 75"/>
                  <a:gd name="T43" fmla="*/ 5 h 26"/>
                  <a:gd name="T44" fmla="*/ 31 w 75"/>
                  <a:gd name="T45" fmla="*/ 9 h 26"/>
                  <a:gd name="T46" fmla="*/ 38 w 75"/>
                  <a:gd name="T47" fmla="*/ 5 h 26"/>
                  <a:gd name="T48" fmla="*/ 37 w 75"/>
                  <a:gd name="T49" fmla="*/ 15 h 26"/>
                  <a:gd name="T50" fmla="*/ 27 w 75"/>
                  <a:gd name="T51" fmla="*/ 8 h 26"/>
                  <a:gd name="T52" fmla="*/ 15 w 75"/>
                  <a:gd name="T53" fmla="*/ 10 h 26"/>
                  <a:gd name="T54" fmla="*/ 15 w 75"/>
                  <a:gd name="T55" fmla="*/ 9 h 26"/>
                  <a:gd name="T56" fmla="*/ 8 w 75"/>
                  <a:gd name="T57" fmla="*/ 12 h 26"/>
                  <a:gd name="T58" fmla="*/ 11 w 75"/>
                  <a:gd name="T59" fmla="*/ 14 h 26"/>
                  <a:gd name="T60" fmla="*/ 8 w 75"/>
                  <a:gd name="T61" fmla="*/ 17 h 26"/>
                  <a:gd name="T62" fmla="*/ 7 w 75"/>
                  <a:gd name="T63" fmla="*/ 15 h 26"/>
                  <a:gd name="T64" fmla="*/ 0 w 75"/>
                  <a:gd name="T65" fmla="*/ 21 h 26"/>
                  <a:gd name="T66" fmla="*/ 8 w 75"/>
                  <a:gd name="T67" fmla="*/ 17 h 26"/>
                  <a:gd name="T68" fmla="*/ 5 w 75"/>
                  <a:gd name="T69"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5" h="26">
                    <a:moveTo>
                      <a:pt x="5" y="22"/>
                    </a:moveTo>
                    <a:cubicBezTo>
                      <a:pt x="9" y="26"/>
                      <a:pt x="14" y="24"/>
                      <a:pt x="19" y="24"/>
                    </a:cubicBezTo>
                    <a:cubicBezTo>
                      <a:pt x="27" y="21"/>
                      <a:pt x="19" y="14"/>
                      <a:pt x="27" y="13"/>
                    </a:cubicBezTo>
                    <a:cubicBezTo>
                      <a:pt x="27" y="22"/>
                      <a:pt x="27" y="22"/>
                      <a:pt x="27" y="22"/>
                    </a:cubicBezTo>
                    <a:cubicBezTo>
                      <a:pt x="34" y="21"/>
                      <a:pt x="46" y="22"/>
                      <a:pt x="51" y="13"/>
                    </a:cubicBezTo>
                    <a:cubicBezTo>
                      <a:pt x="52" y="14"/>
                      <a:pt x="54" y="16"/>
                      <a:pt x="52" y="17"/>
                    </a:cubicBezTo>
                    <a:cubicBezTo>
                      <a:pt x="57" y="16"/>
                      <a:pt x="53" y="4"/>
                      <a:pt x="60" y="6"/>
                    </a:cubicBezTo>
                    <a:cubicBezTo>
                      <a:pt x="54" y="13"/>
                      <a:pt x="63" y="11"/>
                      <a:pt x="62" y="17"/>
                    </a:cubicBezTo>
                    <a:cubicBezTo>
                      <a:pt x="61" y="18"/>
                      <a:pt x="61" y="18"/>
                      <a:pt x="61" y="18"/>
                    </a:cubicBezTo>
                    <a:cubicBezTo>
                      <a:pt x="65" y="17"/>
                      <a:pt x="71" y="14"/>
                      <a:pt x="74" y="14"/>
                    </a:cubicBezTo>
                    <a:cubicBezTo>
                      <a:pt x="74" y="11"/>
                      <a:pt x="71" y="8"/>
                      <a:pt x="75" y="7"/>
                    </a:cubicBezTo>
                    <a:cubicBezTo>
                      <a:pt x="73" y="7"/>
                      <a:pt x="74" y="4"/>
                      <a:pt x="73" y="2"/>
                    </a:cubicBezTo>
                    <a:cubicBezTo>
                      <a:pt x="70" y="5"/>
                      <a:pt x="67" y="3"/>
                      <a:pt x="65" y="7"/>
                    </a:cubicBezTo>
                    <a:cubicBezTo>
                      <a:pt x="62" y="4"/>
                      <a:pt x="66" y="6"/>
                      <a:pt x="64" y="3"/>
                    </a:cubicBezTo>
                    <a:cubicBezTo>
                      <a:pt x="61" y="6"/>
                      <a:pt x="61" y="6"/>
                      <a:pt x="61" y="6"/>
                    </a:cubicBezTo>
                    <a:cubicBezTo>
                      <a:pt x="58" y="5"/>
                      <a:pt x="63" y="3"/>
                      <a:pt x="59" y="2"/>
                    </a:cubicBezTo>
                    <a:cubicBezTo>
                      <a:pt x="59" y="4"/>
                      <a:pt x="56" y="6"/>
                      <a:pt x="53" y="6"/>
                    </a:cubicBezTo>
                    <a:cubicBezTo>
                      <a:pt x="54" y="5"/>
                      <a:pt x="54" y="5"/>
                      <a:pt x="54" y="5"/>
                    </a:cubicBezTo>
                    <a:cubicBezTo>
                      <a:pt x="52" y="7"/>
                      <a:pt x="49" y="5"/>
                      <a:pt x="50" y="10"/>
                    </a:cubicBezTo>
                    <a:cubicBezTo>
                      <a:pt x="47" y="5"/>
                      <a:pt x="47" y="5"/>
                      <a:pt x="47" y="5"/>
                    </a:cubicBezTo>
                    <a:cubicBezTo>
                      <a:pt x="48" y="9"/>
                      <a:pt x="48" y="9"/>
                      <a:pt x="48" y="9"/>
                    </a:cubicBezTo>
                    <a:cubicBezTo>
                      <a:pt x="42" y="8"/>
                      <a:pt x="39" y="0"/>
                      <a:pt x="31" y="5"/>
                    </a:cubicBezTo>
                    <a:cubicBezTo>
                      <a:pt x="33" y="6"/>
                      <a:pt x="32" y="8"/>
                      <a:pt x="31" y="9"/>
                    </a:cubicBezTo>
                    <a:cubicBezTo>
                      <a:pt x="34" y="11"/>
                      <a:pt x="34" y="6"/>
                      <a:pt x="38" y="5"/>
                    </a:cubicBezTo>
                    <a:cubicBezTo>
                      <a:pt x="38" y="8"/>
                      <a:pt x="33" y="13"/>
                      <a:pt x="37" y="15"/>
                    </a:cubicBezTo>
                    <a:cubicBezTo>
                      <a:pt x="33" y="11"/>
                      <a:pt x="30" y="16"/>
                      <a:pt x="27" y="8"/>
                    </a:cubicBezTo>
                    <a:cubicBezTo>
                      <a:pt x="22" y="7"/>
                      <a:pt x="21" y="12"/>
                      <a:pt x="15" y="10"/>
                    </a:cubicBezTo>
                    <a:cubicBezTo>
                      <a:pt x="15" y="9"/>
                      <a:pt x="15" y="9"/>
                      <a:pt x="15" y="9"/>
                    </a:cubicBezTo>
                    <a:cubicBezTo>
                      <a:pt x="15" y="15"/>
                      <a:pt x="11" y="6"/>
                      <a:pt x="8" y="12"/>
                    </a:cubicBezTo>
                    <a:cubicBezTo>
                      <a:pt x="11" y="14"/>
                      <a:pt x="11" y="14"/>
                      <a:pt x="11" y="14"/>
                    </a:cubicBezTo>
                    <a:cubicBezTo>
                      <a:pt x="11" y="16"/>
                      <a:pt x="9" y="16"/>
                      <a:pt x="8" y="17"/>
                    </a:cubicBezTo>
                    <a:cubicBezTo>
                      <a:pt x="8" y="16"/>
                      <a:pt x="8" y="16"/>
                      <a:pt x="7" y="15"/>
                    </a:cubicBezTo>
                    <a:cubicBezTo>
                      <a:pt x="7" y="19"/>
                      <a:pt x="1" y="20"/>
                      <a:pt x="0" y="21"/>
                    </a:cubicBezTo>
                    <a:cubicBezTo>
                      <a:pt x="3" y="22"/>
                      <a:pt x="6" y="18"/>
                      <a:pt x="8" y="17"/>
                    </a:cubicBezTo>
                    <a:cubicBezTo>
                      <a:pt x="7" y="19"/>
                      <a:pt x="8" y="23"/>
                      <a:pt x="5" y="22"/>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91" name="Freeform 1690"/>
              <p:cNvSpPr>
                <a:spLocks/>
              </p:cNvSpPr>
              <p:nvPr/>
            </p:nvSpPr>
            <p:spPr bwMode="auto">
              <a:xfrm>
                <a:off x="2877" y="3181"/>
                <a:ext cx="1" cy="2"/>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2"/>
                      <a:pt x="0" y="2"/>
                      <a:pt x="0" y="2"/>
                    </a:cubicBezTo>
                    <a:cubicBezTo>
                      <a:pt x="1" y="2"/>
                      <a:pt x="1" y="1"/>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92" name="Freeform 1691"/>
              <p:cNvSpPr>
                <a:spLocks/>
              </p:cNvSpPr>
              <p:nvPr/>
            </p:nvSpPr>
            <p:spPr bwMode="auto">
              <a:xfrm>
                <a:off x="2774" y="3179"/>
                <a:ext cx="53" cy="25"/>
              </a:xfrm>
              <a:custGeom>
                <a:avLst/>
                <a:gdLst>
                  <a:gd name="T0" fmla="*/ 43 w 58"/>
                  <a:gd name="T1" fmla="*/ 15 h 27"/>
                  <a:gd name="T2" fmla="*/ 41 w 58"/>
                  <a:gd name="T3" fmla="*/ 9 h 27"/>
                  <a:gd name="T4" fmla="*/ 41 w 58"/>
                  <a:gd name="T5" fmla="*/ 19 h 27"/>
                  <a:gd name="T6" fmla="*/ 34 w 58"/>
                  <a:gd name="T7" fmla="*/ 21 h 27"/>
                  <a:gd name="T8" fmla="*/ 35 w 58"/>
                  <a:gd name="T9" fmla="*/ 12 h 27"/>
                  <a:gd name="T10" fmla="*/ 29 w 58"/>
                  <a:gd name="T11" fmla="*/ 10 h 27"/>
                  <a:gd name="T12" fmla="*/ 29 w 58"/>
                  <a:gd name="T13" fmla="*/ 16 h 27"/>
                  <a:gd name="T14" fmla="*/ 22 w 58"/>
                  <a:gd name="T15" fmla="*/ 19 h 27"/>
                  <a:gd name="T16" fmla="*/ 25 w 58"/>
                  <a:gd name="T17" fmla="*/ 17 h 27"/>
                  <a:gd name="T18" fmla="*/ 21 w 58"/>
                  <a:gd name="T19" fmla="*/ 10 h 27"/>
                  <a:gd name="T20" fmla="*/ 4 w 58"/>
                  <a:gd name="T21" fmla="*/ 25 h 27"/>
                  <a:gd name="T22" fmla="*/ 9 w 58"/>
                  <a:gd name="T23" fmla="*/ 24 h 27"/>
                  <a:gd name="T24" fmla="*/ 10 w 58"/>
                  <a:gd name="T25" fmla="*/ 17 h 27"/>
                  <a:gd name="T26" fmla="*/ 15 w 58"/>
                  <a:gd name="T27" fmla="*/ 20 h 27"/>
                  <a:gd name="T28" fmla="*/ 11 w 58"/>
                  <a:gd name="T29" fmla="*/ 23 h 27"/>
                  <a:gd name="T30" fmla="*/ 50 w 58"/>
                  <a:gd name="T31" fmla="*/ 25 h 27"/>
                  <a:gd name="T32" fmla="*/ 45 w 58"/>
                  <a:gd name="T33" fmla="*/ 25 h 27"/>
                  <a:gd name="T34" fmla="*/ 50 w 58"/>
                  <a:gd name="T35" fmla="*/ 20 h 27"/>
                  <a:gd name="T36" fmla="*/ 47 w 58"/>
                  <a:gd name="T37" fmla="*/ 14 h 27"/>
                  <a:gd name="T38" fmla="*/ 50 w 58"/>
                  <a:gd name="T39" fmla="*/ 16 h 27"/>
                  <a:gd name="T40" fmla="*/ 50 w 58"/>
                  <a:gd name="T41" fmla="*/ 9 h 27"/>
                  <a:gd name="T42" fmla="*/ 58 w 58"/>
                  <a:gd name="T43" fmla="*/ 6 h 27"/>
                  <a:gd name="T44" fmla="*/ 45 w 58"/>
                  <a:gd name="T45" fmla="*/ 6 h 27"/>
                  <a:gd name="T46" fmla="*/ 43 w 58"/>
                  <a:gd name="T47"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27">
                    <a:moveTo>
                      <a:pt x="43" y="15"/>
                    </a:moveTo>
                    <a:cubicBezTo>
                      <a:pt x="39" y="14"/>
                      <a:pt x="43" y="11"/>
                      <a:pt x="41" y="9"/>
                    </a:cubicBezTo>
                    <a:cubicBezTo>
                      <a:pt x="37" y="12"/>
                      <a:pt x="44" y="15"/>
                      <a:pt x="41" y="19"/>
                    </a:cubicBezTo>
                    <a:cubicBezTo>
                      <a:pt x="39" y="17"/>
                      <a:pt x="36" y="21"/>
                      <a:pt x="34" y="21"/>
                    </a:cubicBezTo>
                    <a:cubicBezTo>
                      <a:pt x="36" y="19"/>
                      <a:pt x="35" y="13"/>
                      <a:pt x="35" y="12"/>
                    </a:cubicBezTo>
                    <a:cubicBezTo>
                      <a:pt x="34" y="13"/>
                      <a:pt x="31" y="10"/>
                      <a:pt x="29" y="10"/>
                    </a:cubicBezTo>
                    <a:cubicBezTo>
                      <a:pt x="34" y="14"/>
                      <a:pt x="25" y="12"/>
                      <a:pt x="29" y="16"/>
                    </a:cubicBezTo>
                    <a:cubicBezTo>
                      <a:pt x="28" y="19"/>
                      <a:pt x="23" y="21"/>
                      <a:pt x="22" y="19"/>
                    </a:cubicBezTo>
                    <a:cubicBezTo>
                      <a:pt x="22" y="16"/>
                      <a:pt x="23" y="17"/>
                      <a:pt x="25" y="17"/>
                    </a:cubicBezTo>
                    <a:cubicBezTo>
                      <a:pt x="26" y="12"/>
                      <a:pt x="22" y="14"/>
                      <a:pt x="21" y="10"/>
                    </a:cubicBezTo>
                    <a:cubicBezTo>
                      <a:pt x="16" y="16"/>
                      <a:pt x="0" y="14"/>
                      <a:pt x="4" y="25"/>
                    </a:cubicBezTo>
                    <a:cubicBezTo>
                      <a:pt x="5" y="27"/>
                      <a:pt x="7" y="24"/>
                      <a:pt x="9" y="24"/>
                    </a:cubicBezTo>
                    <a:cubicBezTo>
                      <a:pt x="4" y="22"/>
                      <a:pt x="9" y="19"/>
                      <a:pt x="10" y="17"/>
                    </a:cubicBezTo>
                    <a:cubicBezTo>
                      <a:pt x="12" y="19"/>
                      <a:pt x="16" y="16"/>
                      <a:pt x="15" y="20"/>
                    </a:cubicBezTo>
                    <a:cubicBezTo>
                      <a:pt x="11" y="23"/>
                      <a:pt x="11" y="23"/>
                      <a:pt x="11" y="23"/>
                    </a:cubicBezTo>
                    <a:cubicBezTo>
                      <a:pt x="22" y="25"/>
                      <a:pt x="38" y="26"/>
                      <a:pt x="50" y="25"/>
                    </a:cubicBezTo>
                    <a:cubicBezTo>
                      <a:pt x="45" y="25"/>
                      <a:pt x="45" y="25"/>
                      <a:pt x="45" y="25"/>
                    </a:cubicBezTo>
                    <a:cubicBezTo>
                      <a:pt x="46" y="22"/>
                      <a:pt x="48" y="22"/>
                      <a:pt x="50" y="20"/>
                    </a:cubicBezTo>
                    <a:cubicBezTo>
                      <a:pt x="47" y="14"/>
                      <a:pt x="47" y="14"/>
                      <a:pt x="47" y="14"/>
                    </a:cubicBezTo>
                    <a:cubicBezTo>
                      <a:pt x="49" y="14"/>
                      <a:pt x="50" y="13"/>
                      <a:pt x="50" y="16"/>
                    </a:cubicBezTo>
                    <a:cubicBezTo>
                      <a:pt x="52" y="13"/>
                      <a:pt x="51" y="11"/>
                      <a:pt x="50" y="9"/>
                    </a:cubicBezTo>
                    <a:cubicBezTo>
                      <a:pt x="54" y="7"/>
                      <a:pt x="55" y="10"/>
                      <a:pt x="58" y="6"/>
                    </a:cubicBezTo>
                    <a:cubicBezTo>
                      <a:pt x="51" y="0"/>
                      <a:pt x="52" y="10"/>
                      <a:pt x="45" y="6"/>
                    </a:cubicBezTo>
                    <a:lnTo>
                      <a:pt x="43" y="15"/>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93" name="Freeform 1692"/>
              <p:cNvSpPr>
                <a:spLocks/>
              </p:cNvSpPr>
              <p:nvPr/>
            </p:nvSpPr>
            <p:spPr bwMode="auto">
              <a:xfrm>
                <a:off x="2825" y="3189"/>
                <a:ext cx="2" cy="3"/>
              </a:xfrm>
              <a:custGeom>
                <a:avLst/>
                <a:gdLst>
                  <a:gd name="T0" fmla="*/ 1 w 2"/>
                  <a:gd name="T1" fmla="*/ 0 h 3"/>
                  <a:gd name="T2" fmla="*/ 0 w 2"/>
                  <a:gd name="T3" fmla="*/ 3 h 3"/>
                  <a:gd name="T4" fmla="*/ 2 w 2"/>
                  <a:gd name="T5" fmla="*/ 1 h 3"/>
                  <a:gd name="T6" fmla="*/ 1 w 2"/>
                  <a:gd name="T7" fmla="*/ 0 h 3"/>
                </a:gdLst>
                <a:ahLst/>
                <a:cxnLst>
                  <a:cxn ang="0">
                    <a:pos x="T0" y="T1"/>
                  </a:cxn>
                  <a:cxn ang="0">
                    <a:pos x="T2" y="T3"/>
                  </a:cxn>
                  <a:cxn ang="0">
                    <a:pos x="T4" y="T5"/>
                  </a:cxn>
                  <a:cxn ang="0">
                    <a:pos x="T6" y="T7"/>
                  </a:cxn>
                </a:cxnLst>
                <a:rect l="0" t="0" r="r" b="b"/>
                <a:pathLst>
                  <a:path w="2" h="3">
                    <a:moveTo>
                      <a:pt x="1" y="0"/>
                    </a:moveTo>
                    <a:lnTo>
                      <a:pt x="0" y="3"/>
                    </a:lnTo>
                    <a:lnTo>
                      <a:pt x="2" y="1"/>
                    </a:lnTo>
                    <a:lnTo>
                      <a:pt x="1"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94" name="Freeform 1693"/>
              <p:cNvSpPr>
                <a:spLocks/>
              </p:cNvSpPr>
              <p:nvPr/>
            </p:nvSpPr>
            <p:spPr bwMode="auto">
              <a:xfrm>
                <a:off x="2822" y="3198"/>
                <a:ext cx="3" cy="4"/>
              </a:xfrm>
              <a:custGeom>
                <a:avLst/>
                <a:gdLst>
                  <a:gd name="T0" fmla="*/ 2 w 3"/>
                  <a:gd name="T1" fmla="*/ 4 h 4"/>
                  <a:gd name="T2" fmla="*/ 3 w 3"/>
                  <a:gd name="T3" fmla="*/ 1 h 4"/>
                  <a:gd name="T4" fmla="*/ 2 w 3"/>
                  <a:gd name="T5" fmla="*/ 4 h 4"/>
                </a:gdLst>
                <a:ahLst/>
                <a:cxnLst>
                  <a:cxn ang="0">
                    <a:pos x="T0" y="T1"/>
                  </a:cxn>
                  <a:cxn ang="0">
                    <a:pos x="T2" y="T3"/>
                  </a:cxn>
                  <a:cxn ang="0">
                    <a:pos x="T4" y="T5"/>
                  </a:cxn>
                </a:cxnLst>
                <a:rect l="0" t="0" r="r" b="b"/>
                <a:pathLst>
                  <a:path w="3" h="4">
                    <a:moveTo>
                      <a:pt x="2" y="4"/>
                    </a:moveTo>
                    <a:cubicBezTo>
                      <a:pt x="3" y="1"/>
                      <a:pt x="3" y="1"/>
                      <a:pt x="3" y="1"/>
                    </a:cubicBezTo>
                    <a:cubicBezTo>
                      <a:pt x="0" y="0"/>
                      <a:pt x="0" y="2"/>
                      <a:pt x="2" y="4"/>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95" name="Freeform 1694"/>
              <p:cNvSpPr>
                <a:spLocks/>
              </p:cNvSpPr>
              <p:nvPr/>
            </p:nvSpPr>
            <p:spPr bwMode="auto">
              <a:xfrm>
                <a:off x="2786" y="3188"/>
                <a:ext cx="4" cy="2"/>
              </a:xfrm>
              <a:custGeom>
                <a:avLst/>
                <a:gdLst>
                  <a:gd name="T0" fmla="*/ 4 w 4"/>
                  <a:gd name="T1" fmla="*/ 0 h 2"/>
                  <a:gd name="T2" fmla="*/ 0 w 4"/>
                  <a:gd name="T3" fmla="*/ 1 h 2"/>
                  <a:gd name="T4" fmla="*/ 3 w 4"/>
                  <a:gd name="T5" fmla="*/ 2 h 2"/>
                  <a:gd name="T6" fmla="*/ 4 w 4"/>
                  <a:gd name="T7" fmla="*/ 0 h 2"/>
                </a:gdLst>
                <a:ahLst/>
                <a:cxnLst>
                  <a:cxn ang="0">
                    <a:pos x="T0" y="T1"/>
                  </a:cxn>
                  <a:cxn ang="0">
                    <a:pos x="T2" y="T3"/>
                  </a:cxn>
                  <a:cxn ang="0">
                    <a:pos x="T4" y="T5"/>
                  </a:cxn>
                  <a:cxn ang="0">
                    <a:pos x="T6" y="T7"/>
                  </a:cxn>
                </a:cxnLst>
                <a:rect l="0" t="0" r="r" b="b"/>
                <a:pathLst>
                  <a:path w="4" h="2">
                    <a:moveTo>
                      <a:pt x="4" y="0"/>
                    </a:moveTo>
                    <a:cubicBezTo>
                      <a:pt x="0" y="1"/>
                      <a:pt x="0" y="1"/>
                      <a:pt x="0" y="1"/>
                    </a:cubicBezTo>
                    <a:cubicBezTo>
                      <a:pt x="3" y="2"/>
                      <a:pt x="3" y="2"/>
                      <a:pt x="3" y="2"/>
                    </a:cubicBezTo>
                    <a:cubicBezTo>
                      <a:pt x="3" y="0"/>
                      <a:pt x="4" y="0"/>
                      <a:pt x="4" y="0"/>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96" name="Freeform 1695"/>
              <p:cNvSpPr>
                <a:spLocks/>
              </p:cNvSpPr>
              <p:nvPr/>
            </p:nvSpPr>
            <p:spPr bwMode="auto">
              <a:xfrm>
                <a:off x="2763" y="3190"/>
                <a:ext cx="16" cy="12"/>
              </a:xfrm>
              <a:custGeom>
                <a:avLst/>
                <a:gdLst>
                  <a:gd name="T0" fmla="*/ 0 w 18"/>
                  <a:gd name="T1" fmla="*/ 12 h 13"/>
                  <a:gd name="T2" fmla="*/ 14 w 18"/>
                  <a:gd name="T3" fmla="*/ 13 h 13"/>
                  <a:gd name="T4" fmla="*/ 16 w 18"/>
                  <a:gd name="T5" fmla="*/ 1 h 13"/>
                  <a:gd name="T6" fmla="*/ 8 w 18"/>
                  <a:gd name="T7" fmla="*/ 8 h 13"/>
                  <a:gd name="T8" fmla="*/ 0 w 18"/>
                  <a:gd name="T9" fmla="*/ 8 h 13"/>
                  <a:gd name="T10" fmla="*/ 0 w 18"/>
                  <a:gd name="T11" fmla="*/ 12 h 13"/>
                </a:gdLst>
                <a:ahLst/>
                <a:cxnLst>
                  <a:cxn ang="0">
                    <a:pos x="T0" y="T1"/>
                  </a:cxn>
                  <a:cxn ang="0">
                    <a:pos x="T2" y="T3"/>
                  </a:cxn>
                  <a:cxn ang="0">
                    <a:pos x="T4" y="T5"/>
                  </a:cxn>
                  <a:cxn ang="0">
                    <a:pos x="T6" y="T7"/>
                  </a:cxn>
                  <a:cxn ang="0">
                    <a:pos x="T8" y="T9"/>
                  </a:cxn>
                  <a:cxn ang="0">
                    <a:pos x="T10" y="T11"/>
                  </a:cxn>
                </a:cxnLst>
                <a:rect l="0" t="0" r="r" b="b"/>
                <a:pathLst>
                  <a:path w="18" h="13">
                    <a:moveTo>
                      <a:pt x="0" y="12"/>
                    </a:moveTo>
                    <a:cubicBezTo>
                      <a:pt x="5" y="12"/>
                      <a:pt x="8" y="9"/>
                      <a:pt x="14" y="13"/>
                    </a:cubicBezTo>
                    <a:cubicBezTo>
                      <a:pt x="18" y="9"/>
                      <a:pt x="14" y="5"/>
                      <a:pt x="16" y="1"/>
                    </a:cubicBezTo>
                    <a:cubicBezTo>
                      <a:pt x="12" y="0"/>
                      <a:pt x="12" y="7"/>
                      <a:pt x="8" y="8"/>
                    </a:cubicBezTo>
                    <a:cubicBezTo>
                      <a:pt x="8" y="5"/>
                      <a:pt x="4" y="9"/>
                      <a:pt x="0" y="8"/>
                    </a:cubicBezTo>
                    <a:cubicBezTo>
                      <a:pt x="1" y="9"/>
                      <a:pt x="0" y="11"/>
                      <a:pt x="0" y="12"/>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97" name="Freeform 1696"/>
              <p:cNvSpPr>
                <a:spLocks/>
              </p:cNvSpPr>
              <p:nvPr/>
            </p:nvSpPr>
            <p:spPr bwMode="auto">
              <a:xfrm>
                <a:off x="2639" y="3178"/>
                <a:ext cx="130" cy="20"/>
              </a:xfrm>
              <a:custGeom>
                <a:avLst/>
                <a:gdLst>
                  <a:gd name="T0" fmla="*/ 118 w 144"/>
                  <a:gd name="T1" fmla="*/ 10 h 22"/>
                  <a:gd name="T2" fmla="*/ 111 w 144"/>
                  <a:gd name="T3" fmla="*/ 10 h 22"/>
                  <a:gd name="T4" fmla="*/ 114 w 144"/>
                  <a:gd name="T5" fmla="*/ 8 h 22"/>
                  <a:gd name="T6" fmla="*/ 109 w 144"/>
                  <a:gd name="T7" fmla="*/ 5 h 22"/>
                  <a:gd name="T8" fmla="*/ 109 w 144"/>
                  <a:gd name="T9" fmla="*/ 7 h 22"/>
                  <a:gd name="T10" fmla="*/ 96 w 144"/>
                  <a:gd name="T11" fmla="*/ 7 h 22"/>
                  <a:gd name="T12" fmla="*/ 93 w 144"/>
                  <a:gd name="T13" fmla="*/ 12 h 22"/>
                  <a:gd name="T14" fmla="*/ 85 w 144"/>
                  <a:gd name="T15" fmla="*/ 4 h 22"/>
                  <a:gd name="T16" fmla="*/ 87 w 144"/>
                  <a:gd name="T17" fmla="*/ 15 h 22"/>
                  <a:gd name="T18" fmla="*/ 72 w 144"/>
                  <a:gd name="T19" fmla="*/ 11 h 22"/>
                  <a:gd name="T20" fmla="*/ 75 w 144"/>
                  <a:gd name="T21" fmla="*/ 10 h 22"/>
                  <a:gd name="T22" fmla="*/ 67 w 144"/>
                  <a:gd name="T23" fmla="*/ 10 h 22"/>
                  <a:gd name="T24" fmla="*/ 67 w 144"/>
                  <a:gd name="T25" fmla="*/ 5 h 22"/>
                  <a:gd name="T26" fmla="*/ 56 w 144"/>
                  <a:gd name="T27" fmla="*/ 5 h 22"/>
                  <a:gd name="T28" fmla="*/ 57 w 144"/>
                  <a:gd name="T29" fmla="*/ 2 h 22"/>
                  <a:gd name="T30" fmla="*/ 34 w 144"/>
                  <a:gd name="T31" fmla="*/ 6 h 22"/>
                  <a:gd name="T32" fmla="*/ 31 w 144"/>
                  <a:gd name="T33" fmla="*/ 3 h 22"/>
                  <a:gd name="T34" fmla="*/ 33 w 144"/>
                  <a:gd name="T35" fmla="*/ 13 h 22"/>
                  <a:gd name="T36" fmla="*/ 24 w 144"/>
                  <a:gd name="T37" fmla="*/ 12 h 22"/>
                  <a:gd name="T38" fmla="*/ 26 w 144"/>
                  <a:gd name="T39" fmla="*/ 5 h 22"/>
                  <a:gd name="T40" fmla="*/ 21 w 144"/>
                  <a:gd name="T41" fmla="*/ 8 h 22"/>
                  <a:gd name="T42" fmla="*/ 17 w 144"/>
                  <a:gd name="T43" fmla="*/ 2 h 22"/>
                  <a:gd name="T44" fmla="*/ 8 w 144"/>
                  <a:gd name="T45" fmla="*/ 11 h 22"/>
                  <a:gd name="T46" fmla="*/ 2 w 144"/>
                  <a:gd name="T47" fmla="*/ 10 h 22"/>
                  <a:gd name="T48" fmla="*/ 6 w 144"/>
                  <a:gd name="T49" fmla="*/ 19 h 22"/>
                  <a:gd name="T50" fmla="*/ 38 w 144"/>
                  <a:gd name="T51" fmla="*/ 17 h 22"/>
                  <a:gd name="T52" fmla="*/ 46 w 144"/>
                  <a:gd name="T53" fmla="*/ 12 h 22"/>
                  <a:gd name="T54" fmla="*/ 47 w 144"/>
                  <a:gd name="T55" fmla="*/ 18 h 22"/>
                  <a:gd name="T56" fmla="*/ 47 w 144"/>
                  <a:gd name="T57" fmla="*/ 12 h 22"/>
                  <a:gd name="T58" fmla="*/ 52 w 144"/>
                  <a:gd name="T59" fmla="*/ 18 h 22"/>
                  <a:gd name="T60" fmla="*/ 55 w 144"/>
                  <a:gd name="T61" fmla="*/ 13 h 22"/>
                  <a:gd name="T62" fmla="*/ 58 w 144"/>
                  <a:gd name="T63" fmla="*/ 20 h 22"/>
                  <a:gd name="T64" fmla="*/ 109 w 144"/>
                  <a:gd name="T65" fmla="*/ 19 h 22"/>
                  <a:gd name="T66" fmla="*/ 108 w 144"/>
                  <a:gd name="T67" fmla="*/ 14 h 22"/>
                  <a:gd name="T68" fmla="*/ 127 w 144"/>
                  <a:gd name="T69" fmla="*/ 15 h 22"/>
                  <a:gd name="T70" fmla="*/ 130 w 144"/>
                  <a:gd name="T71" fmla="*/ 12 h 22"/>
                  <a:gd name="T72" fmla="*/ 128 w 144"/>
                  <a:gd name="T73" fmla="*/ 21 h 22"/>
                  <a:gd name="T74" fmla="*/ 135 w 144"/>
                  <a:gd name="T75" fmla="*/ 21 h 22"/>
                  <a:gd name="T76" fmla="*/ 131 w 144"/>
                  <a:gd name="T77" fmla="*/ 18 h 22"/>
                  <a:gd name="T78" fmla="*/ 137 w 144"/>
                  <a:gd name="T79" fmla="*/ 21 h 22"/>
                  <a:gd name="T80" fmla="*/ 134 w 144"/>
                  <a:gd name="T81" fmla="*/ 9 h 22"/>
                  <a:gd name="T82" fmla="*/ 119 w 144"/>
                  <a:gd name="T83" fmla="*/ 3 h 22"/>
                  <a:gd name="T84" fmla="*/ 118 w 144"/>
                  <a:gd name="T85"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4" h="22">
                    <a:moveTo>
                      <a:pt x="118" y="10"/>
                    </a:moveTo>
                    <a:cubicBezTo>
                      <a:pt x="116" y="9"/>
                      <a:pt x="113" y="12"/>
                      <a:pt x="111" y="10"/>
                    </a:cubicBezTo>
                    <a:cubicBezTo>
                      <a:pt x="111" y="8"/>
                      <a:pt x="113" y="7"/>
                      <a:pt x="114" y="8"/>
                    </a:cubicBezTo>
                    <a:cubicBezTo>
                      <a:pt x="114" y="2"/>
                      <a:pt x="111" y="8"/>
                      <a:pt x="109" y="5"/>
                    </a:cubicBezTo>
                    <a:cubicBezTo>
                      <a:pt x="109" y="5"/>
                      <a:pt x="110" y="6"/>
                      <a:pt x="109" y="7"/>
                    </a:cubicBezTo>
                    <a:cubicBezTo>
                      <a:pt x="102" y="5"/>
                      <a:pt x="105" y="11"/>
                      <a:pt x="96" y="7"/>
                    </a:cubicBezTo>
                    <a:cubicBezTo>
                      <a:pt x="94" y="9"/>
                      <a:pt x="93" y="9"/>
                      <a:pt x="93" y="12"/>
                    </a:cubicBezTo>
                    <a:cubicBezTo>
                      <a:pt x="88" y="7"/>
                      <a:pt x="91" y="8"/>
                      <a:pt x="85" y="4"/>
                    </a:cubicBezTo>
                    <a:cubicBezTo>
                      <a:pt x="85" y="6"/>
                      <a:pt x="87" y="10"/>
                      <a:pt x="87" y="15"/>
                    </a:cubicBezTo>
                    <a:cubicBezTo>
                      <a:pt x="78" y="8"/>
                      <a:pt x="78" y="16"/>
                      <a:pt x="72" y="11"/>
                    </a:cubicBezTo>
                    <a:cubicBezTo>
                      <a:pt x="73" y="11"/>
                      <a:pt x="73" y="9"/>
                      <a:pt x="75" y="10"/>
                    </a:cubicBezTo>
                    <a:cubicBezTo>
                      <a:pt x="74" y="4"/>
                      <a:pt x="70" y="11"/>
                      <a:pt x="67" y="10"/>
                    </a:cubicBezTo>
                    <a:cubicBezTo>
                      <a:pt x="67" y="5"/>
                      <a:pt x="67" y="5"/>
                      <a:pt x="67" y="5"/>
                    </a:cubicBezTo>
                    <a:cubicBezTo>
                      <a:pt x="65" y="5"/>
                      <a:pt x="59" y="9"/>
                      <a:pt x="56" y="5"/>
                    </a:cubicBezTo>
                    <a:cubicBezTo>
                      <a:pt x="57" y="2"/>
                      <a:pt x="57" y="2"/>
                      <a:pt x="57" y="2"/>
                    </a:cubicBezTo>
                    <a:cubicBezTo>
                      <a:pt x="49" y="6"/>
                      <a:pt x="41" y="4"/>
                      <a:pt x="34" y="6"/>
                    </a:cubicBezTo>
                    <a:cubicBezTo>
                      <a:pt x="31" y="3"/>
                      <a:pt x="31" y="3"/>
                      <a:pt x="31" y="3"/>
                    </a:cubicBezTo>
                    <a:cubicBezTo>
                      <a:pt x="22" y="7"/>
                      <a:pt x="40" y="5"/>
                      <a:pt x="33" y="13"/>
                    </a:cubicBezTo>
                    <a:cubicBezTo>
                      <a:pt x="32" y="3"/>
                      <a:pt x="29" y="16"/>
                      <a:pt x="24" y="12"/>
                    </a:cubicBezTo>
                    <a:cubicBezTo>
                      <a:pt x="21" y="8"/>
                      <a:pt x="29" y="10"/>
                      <a:pt x="26" y="5"/>
                    </a:cubicBezTo>
                    <a:cubicBezTo>
                      <a:pt x="25" y="10"/>
                      <a:pt x="23" y="7"/>
                      <a:pt x="21" y="8"/>
                    </a:cubicBezTo>
                    <a:cubicBezTo>
                      <a:pt x="21" y="4"/>
                      <a:pt x="15" y="8"/>
                      <a:pt x="17" y="2"/>
                    </a:cubicBezTo>
                    <a:cubicBezTo>
                      <a:pt x="8" y="11"/>
                      <a:pt x="8" y="11"/>
                      <a:pt x="8" y="11"/>
                    </a:cubicBezTo>
                    <a:cubicBezTo>
                      <a:pt x="6" y="9"/>
                      <a:pt x="4" y="9"/>
                      <a:pt x="2" y="10"/>
                    </a:cubicBezTo>
                    <a:cubicBezTo>
                      <a:pt x="7" y="10"/>
                      <a:pt x="0" y="17"/>
                      <a:pt x="6" y="19"/>
                    </a:cubicBezTo>
                    <a:cubicBezTo>
                      <a:pt x="14" y="16"/>
                      <a:pt x="28" y="15"/>
                      <a:pt x="38" y="17"/>
                    </a:cubicBezTo>
                    <a:cubicBezTo>
                      <a:pt x="39" y="11"/>
                      <a:pt x="44" y="18"/>
                      <a:pt x="46" y="12"/>
                    </a:cubicBezTo>
                    <a:cubicBezTo>
                      <a:pt x="47" y="18"/>
                      <a:pt x="47" y="18"/>
                      <a:pt x="47" y="18"/>
                    </a:cubicBezTo>
                    <a:cubicBezTo>
                      <a:pt x="54" y="17"/>
                      <a:pt x="46" y="15"/>
                      <a:pt x="47" y="12"/>
                    </a:cubicBezTo>
                    <a:cubicBezTo>
                      <a:pt x="50" y="12"/>
                      <a:pt x="53" y="15"/>
                      <a:pt x="52" y="18"/>
                    </a:cubicBezTo>
                    <a:cubicBezTo>
                      <a:pt x="57" y="18"/>
                      <a:pt x="53" y="16"/>
                      <a:pt x="55" y="13"/>
                    </a:cubicBezTo>
                    <a:cubicBezTo>
                      <a:pt x="58" y="20"/>
                      <a:pt x="58" y="20"/>
                      <a:pt x="58" y="20"/>
                    </a:cubicBezTo>
                    <a:cubicBezTo>
                      <a:pt x="73" y="18"/>
                      <a:pt x="92" y="13"/>
                      <a:pt x="109" y="19"/>
                    </a:cubicBezTo>
                    <a:cubicBezTo>
                      <a:pt x="108" y="14"/>
                      <a:pt x="108" y="14"/>
                      <a:pt x="108" y="14"/>
                    </a:cubicBezTo>
                    <a:cubicBezTo>
                      <a:pt x="115" y="17"/>
                      <a:pt x="121" y="5"/>
                      <a:pt x="127" y="15"/>
                    </a:cubicBezTo>
                    <a:cubicBezTo>
                      <a:pt x="130" y="12"/>
                      <a:pt x="130" y="12"/>
                      <a:pt x="130" y="12"/>
                    </a:cubicBezTo>
                    <a:cubicBezTo>
                      <a:pt x="128" y="14"/>
                      <a:pt x="131" y="19"/>
                      <a:pt x="128" y="21"/>
                    </a:cubicBezTo>
                    <a:cubicBezTo>
                      <a:pt x="131" y="20"/>
                      <a:pt x="133" y="22"/>
                      <a:pt x="135" y="21"/>
                    </a:cubicBezTo>
                    <a:cubicBezTo>
                      <a:pt x="131" y="18"/>
                      <a:pt x="131" y="18"/>
                      <a:pt x="131" y="18"/>
                    </a:cubicBezTo>
                    <a:cubicBezTo>
                      <a:pt x="134" y="15"/>
                      <a:pt x="137" y="17"/>
                      <a:pt x="137" y="21"/>
                    </a:cubicBezTo>
                    <a:cubicBezTo>
                      <a:pt x="144" y="17"/>
                      <a:pt x="135" y="13"/>
                      <a:pt x="134" y="9"/>
                    </a:cubicBezTo>
                    <a:cubicBezTo>
                      <a:pt x="125" y="16"/>
                      <a:pt x="127" y="0"/>
                      <a:pt x="119" y="3"/>
                    </a:cubicBezTo>
                    <a:cubicBezTo>
                      <a:pt x="114" y="5"/>
                      <a:pt x="119" y="7"/>
                      <a:pt x="118" y="10"/>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98" name="Freeform 1697"/>
              <p:cNvSpPr>
                <a:spLocks/>
              </p:cNvSpPr>
              <p:nvPr/>
            </p:nvSpPr>
            <p:spPr bwMode="auto">
              <a:xfrm>
                <a:off x="2754" y="3197"/>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99" name="Freeform 1698"/>
              <p:cNvSpPr>
                <a:spLocks/>
              </p:cNvSpPr>
              <p:nvPr/>
            </p:nvSpPr>
            <p:spPr bwMode="auto">
              <a:xfrm>
                <a:off x="2638" y="3187"/>
                <a:ext cx="3" cy="1"/>
              </a:xfrm>
              <a:custGeom>
                <a:avLst/>
                <a:gdLst>
                  <a:gd name="T0" fmla="*/ 3 w 3"/>
                  <a:gd name="T1" fmla="*/ 0 h 1"/>
                  <a:gd name="T2" fmla="*/ 0 w 3"/>
                  <a:gd name="T3" fmla="*/ 0 h 1"/>
                  <a:gd name="T4" fmla="*/ 3 w 3"/>
                  <a:gd name="T5" fmla="*/ 0 h 1"/>
                </a:gdLst>
                <a:ahLst/>
                <a:cxnLst>
                  <a:cxn ang="0">
                    <a:pos x="T0" y="T1"/>
                  </a:cxn>
                  <a:cxn ang="0">
                    <a:pos x="T2" y="T3"/>
                  </a:cxn>
                  <a:cxn ang="0">
                    <a:pos x="T4" y="T5"/>
                  </a:cxn>
                </a:cxnLst>
                <a:rect l="0" t="0" r="r" b="b"/>
                <a:pathLst>
                  <a:path w="3" h="1">
                    <a:moveTo>
                      <a:pt x="3" y="0"/>
                    </a:moveTo>
                    <a:cubicBezTo>
                      <a:pt x="0" y="0"/>
                      <a:pt x="0" y="0"/>
                      <a:pt x="0" y="0"/>
                    </a:cubicBezTo>
                    <a:cubicBezTo>
                      <a:pt x="0" y="1"/>
                      <a:pt x="1" y="0"/>
                      <a:pt x="3" y="0"/>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00" name="Rectangle 1699"/>
              <p:cNvSpPr>
                <a:spLocks noChangeArrowheads="1"/>
              </p:cNvSpPr>
              <p:nvPr/>
            </p:nvSpPr>
            <p:spPr bwMode="auto">
              <a:xfrm>
                <a:off x="2763" y="3197"/>
                <a:ext cx="1" cy="1"/>
              </a:xfrm>
              <a:prstGeom prst="rect">
                <a:avLst/>
              </a:prstGeom>
              <a:solidFill>
                <a:srgbClr val="C8E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01" name="Freeform 1700"/>
              <p:cNvSpPr>
                <a:spLocks/>
              </p:cNvSpPr>
              <p:nvPr/>
            </p:nvSpPr>
            <p:spPr bwMode="auto">
              <a:xfrm>
                <a:off x="2765" y="3187"/>
                <a:ext cx="2" cy="2"/>
              </a:xfrm>
              <a:custGeom>
                <a:avLst/>
                <a:gdLst>
                  <a:gd name="T0" fmla="*/ 2 w 2"/>
                  <a:gd name="T1" fmla="*/ 0 h 2"/>
                  <a:gd name="T2" fmla="*/ 0 w 2"/>
                  <a:gd name="T3" fmla="*/ 0 h 2"/>
                  <a:gd name="T4" fmla="*/ 0 w 2"/>
                  <a:gd name="T5" fmla="*/ 2 h 2"/>
                  <a:gd name="T6" fmla="*/ 2 w 2"/>
                  <a:gd name="T7" fmla="*/ 0 h 2"/>
                </a:gdLst>
                <a:ahLst/>
                <a:cxnLst>
                  <a:cxn ang="0">
                    <a:pos x="T0" y="T1"/>
                  </a:cxn>
                  <a:cxn ang="0">
                    <a:pos x="T2" y="T3"/>
                  </a:cxn>
                  <a:cxn ang="0">
                    <a:pos x="T4" y="T5"/>
                  </a:cxn>
                  <a:cxn ang="0">
                    <a:pos x="T6" y="T7"/>
                  </a:cxn>
                </a:cxnLst>
                <a:rect l="0" t="0" r="r" b="b"/>
                <a:pathLst>
                  <a:path w="2" h="2">
                    <a:moveTo>
                      <a:pt x="2" y="0"/>
                    </a:moveTo>
                    <a:lnTo>
                      <a:pt x="0" y="0"/>
                    </a:lnTo>
                    <a:lnTo>
                      <a:pt x="0" y="2"/>
                    </a:lnTo>
                    <a:lnTo>
                      <a:pt x="2"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02" name="Freeform 1701"/>
              <p:cNvSpPr>
                <a:spLocks/>
              </p:cNvSpPr>
              <p:nvPr/>
            </p:nvSpPr>
            <p:spPr bwMode="auto">
              <a:xfrm>
                <a:off x="2620" y="3183"/>
                <a:ext cx="0" cy="2"/>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03" name="Freeform 1702"/>
              <p:cNvSpPr>
                <a:spLocks/>
              </p:cNvSpPr>
              <p:nvPr/>
            </p:nvSpPr>
            <p:spPr bwMode="auto">
              <a:xfrm>
                <a:off x="2566" y="3181"/>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04" name="Freeform 1703"/>
              <p:cNvSpPr>
                <a:spLocks/>
              </p:cNvSpPr>
              <p:nvPr/>
            </p:nvSpPr>
            <p:spPr bwMode="auto">
              <a:xfrm>
                <a:off x="2416" y="3176"/>
                <a:ext cx="220" cy="28"/>
              </a:xfrm>
              <a:custGeom>
                <a:avLst/>
                <a:gdLst>
                  <a:gd name="T0" fmla="*/ 8 w 244"/>
                  <a:gd name="T1" fmla="*/ 14 h 31"/>
                  <a:gd name="T2" fmla="*/ 4 w 244"/>
                  <a:gd name="T3" fmla="*/ 21 h 31"/>
                  <a:gd name="T4" fmla="*/ 13 w 244"/>
                  <a:gd name="T5" fmla="*/ 24 h 31"/>
                  <a:gd name="T6" fmla="*/ 25 w 244"/>
                  <a:gd name="T7" fmla="*/ 21 h 31"/>
                  <a:gd name="T8" fmla="*/ 53 w 244"/>
                  <a:gd name="T9" fmla="*/ 20 h 31"/>
                  <a:gd name="T10" fmla="*/ 71 w 244"/>
                  <a:gd name="T11" fmla="*/ 23 h 31"/>
                  <a:gd name="T12" fmla="*/ 94 w 244"/>
                  <a:gd name="T13" fmla="*/ 17 h 31"/>
                  <a:gd name="T14" fmla="*/ 100 w 244"/>
                  <a:gd name="T15" fmla="*/ 20 h 31"/>
                  <a:gd name="T16" fmla="*/ 113 w 244"/>
                  <a:gd name="T17" fmla="*/ 22 h 31"/>
                  <a:gd name="T18" fmla="*/ 118 w 244"/>
                  <a:gd name="T19" fmla="*/ 11 h 31"/>
                  <a:gd name="T20" fmla="*/ 131 w 244"/>
                  <a:gd name="T21" fmla="*/ 12 h 31"/>
                  <a:gd name="T22" fmla="*/ 140 w 244"/>
                  <a:gd name="T23" fmla="*/ 16 h 31"/>
                  <a:gd name="T24" fmla="*/ 156 w 244"/>
                  <a:gd name="T25" fmla="*/ 16 h 31"/>
                  <a:gd name="T26" fmla="*/ 173 w 244"/>
                  <a:gd name="T27" fmla="*/ 18 h 31"/>
                  <a:gd name="T28" fmla="*/ 187 w 244"/>
                  <a:gd name="T29" fmla="*/ 16 h 31"/>
                  <a:gd name="T30" fmla="*/ 197 w 244"/>
                  <a:gd name="T31" fmla="*/ 12 h 31"/>
                  <a:gd name="T32" fmla="*/ 200 w 244"/>
                  <a:gd name="T33" fmla="*/ 17 h 31"/>
                  <a:gd name="T34" fmla="*/ 209 w 244"/>
                  <a:gd name="T35" fmla="*/ 15 h 31"/>
                  <a:gd name="T36" fmla="*/ 243 w 244"/>
                  <a:gd name="T37" fmla="*/ 16 h 31"/>
                  <a:gd name="T38" fmla="*/ 226 w 244"/>
                  <a:gd name="T39" fmla="*/ 15 h 31"/>
                  <a:gd name="T40" fmla="*/ 223 w 244"/>
                  <a:gd name="T41" fmla="*/ 18 h 31"/>
                  <a:gd name="T42" fmla="*/ 219 w 244"/>
                  <a:gd name="T43" fmla="*/ 6 h 31"/>
                  <a:gd name="T44" fmla="*/ 215 w 244"/>
                  <a:gd name="T45" fmla="*/ 5 h 31"/>
                  <a:gd name="T46" fmla="*/ 203 w 244"/>
                  <a:gd name="T47" fmla="*/ 7 h 31"/>
                  <a:gd name="T48" fmla="*/ 193 w 244"/>
                  <a:gd name="T49" fmla="*/ 5 h 31"/>
                  <a:gd name="T50" fmla="*/ 177 w 244"/>
                  <a:gd name="T51" fmla="*/ 4 h 31"/>
                  <a:gd name="T52" fmla="*/ 164 w 244"/>
                  <a:gd name="T53" fmla="*/ 7 h 31"/>
                  <a:gd name="T54" fmla="*/ 164 w 244"/>
                  <a:gd name="T55" fmla="*/ 6 h 31"/>
                  <a:gd name="T56" fmla="*/ 160 w 244"/>
                  <a:gd name="T57" fmla="*/ 6 h 31"/>
                  <a:gd name="T58" fmla="*/ 149 w 244"/>
                  <a:gd name="T59" fmla="*/ 7 h 31"/>
                  <a:gd name="T60" fmla="*/ 139 w 244"/>
                  <a:gd name="T61" fmla="*/ 10 h 31"/>
                  <a:gd name="T62" fmla="*/ 135 w 244"/>
                  <a:gd name="T63" fmla="*/ 4 h 31"/>
                  <a:gd name="T64" fmla="*/ 122 w 244"/>
                  <a:gd name="T65" fmla="*/ 4 h 31"/>
                  <a:gd name="T66" fmla="*/ 116 w 244"/>
                  <a:gd name="T67" fmla="*/ 9 h 31"/>
                  <a:gd name="T68" fmla="*/ 100 w 244"/>
                  <a:gd name="T69" fmla="*/ 11 h 31"/>
                  <a:gd name="T70" fmla="*/ 77 w 244"/>
                  <a:gd name="T71" fmla="*/ 12 h 31"/>
                  <a:gd name="T72" fmla="*/ 71 w 244"/>
                  <a:gd name="T73" fmla="*/ 11 h 31"/>
                  <a:gd name="T74" fmla="*/ 45 w 244"/>
                  <a:gd name="T75" fmla="*/ 12 h 31"/>
                  <a:gd name="T76" fmla="*/ 55 w 244"/>
                  <a:gd name="T77" fmla="*/ 18 h 31"/>
                  <a:gd name="T78" fmla="*/ 44 w 244"/>
                  <a:gd name="T79"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4" h="31">
                    <a:moveTo>
                      <a:pt x="21" y="8"/>
                    </a:moveTo>
                    <a:cubicBezTo>
                      <a:pt x="17" y="9"/>
                      <a:pt x="11" y="11"/>
                      <a:pt x="8" y="14"/>
                    </a:cubicBezTo>
                    <a:cubicBezTo>
                      <a:pt x="9" y="12"/>
                      <a:pt x="9" y="12"/>
                      <a:pt x="9" y="12"/>
                    </a:cubicBezTo>
                    <a:cubicBezTo>
                      <a:pt x="7" y="13"/>
                      <a:pt x="0" y="17"/>
                      <a:pt x="4" y="21"/>
                    </a:cubicBezTo>
                    <a:cubicBezTo>
                      <a:pt x="5" y="19"/>
                      <a:pt x="5" y="19"/>
                      <a:pt x="5" y="19"/>
                    </a:cubicBezTo>
                    <a:cubicBezTo>
                      <a:pt x="10" y="16"/>
                      <a:pt x="9" y="23"/>
                      <a:pt x="13" y="24"/>
                    </a:cubicBezTo>
                    <a:cubicBezTo>
                      <a:pt x="17" y="23"/>
                      <a:pt x="20" y="15"/>
                      <a:pt x="24" y="17"/>
                    </a:cubicBezTo>
                    <a:cubicBezTo>
                      <a:pt x="26" y="16"/>
                      <a:pt x="26" y="19"/>
                      <a:pt x="25" y="21"/>
                    </a:cubicBezTo>
                    <a:cubicBezTo>
                      <a:pt x="29" y="21"/>
                      <a:pt x="31" y="15"/>
                      <a:pt x="34" y="14"/>
                    </a:cubicBezTo>
                    <a:cubicBezTo>
                      <a:pt x="35" y="31"/>
                      <a:pt x="47" y="9"/>
                      <a:pt x="53" y="20"/>
                    </a:cubicBezTo>
                    <a:cubicBezTo>
                      <a:pt x="57" y="19"/>
                      <a:pt x="62" y="21"/>
                      <a:pt x="67" y="17"/>
                    </a:cubicBezTo>
                    <a:cubicBezTo>
                      <a:pt x="64" y="22"/>
                      <a:pt x="72" y="18"/>
                      <a:pt x="71" y="23"/>
                    </a:cubicBezTo>
                    <a:cubicBezTo>
                      <a:pt x="72" y="13"/>
                      <a:pt x="85" y="28"/>
                      <a:pt x="86" y="15"/>
                    </a:cubicBezTo>
                    <a:cubicBezTo>
                      <a:pt x="93" y="19"/>
                      <a:pt x="86" y="14"/>
                      <a:pt x="94" y="17"/>
                    </a:cubicBezTo>
                    <a:cubicBezTo>
                      <a:pt x="94" y="19"/>
                      <a:pt x="93" y="19"/>
                      <a:pt x="92" y="19"/>
                    </a:cubicBezTo>
                    <a:cubicBezTo>
                      <a:pt x="95" y="22"/>
                      <a:pt x="97" y="14"/>
                      <a:pt x="100" y="20"/>
                    </a:cubicBezTo>
                    <a:cubicBezTo>
                      <a:pt x="106" y="21"/>
                      <a:pt x="101" y="16"/>
                      <a:pt x="105" y="13"/>
                    </a:cubicBezTo>
                    <a:cubicBezTo>
                      <a:pt x="111" y="14"/>
                      <a:pt x="109" y="16"/>
                      <a:pt x="113" y="22"/>
                    </a:cubicBezTo>
                    <a:cubicBezTo>
                      <a:pt x="113" y="15"/>
                      <a:pt x="117" y="18"/>
                      <a:pt x="121" y="15"/>
                    </a:cubicBezTo>
                    <a:cubicBezTo>
                      <a:pt x="120" y="15"/>
                      <a:pt x="115" y="14"/>
                      <a:pt x="118" y="11"/>
                    </a:cubicBezTo>
                    <a:cubicBezTo>
                      <a:pt x="126" y="13"/>
                      <a:pt x="125" y="8"/>
                      <a:pt x="132" y="6"/>
                    </a:cubicBezTo>
                    <a:cubicBezTo>
                      <a:pt x="135" y="13"/>
                      <a:pt x="125" y="6"/>
                      <a:pt x="131" y="12"/>
                    </a:cubicBezTo>
                    <a:cubicBezTo>
                      <a:pt x="126" y="15"/>
                      <a:pt x="123" y="14"/>
                      <a:pt x="120" y="19"/>
                    </a:cubicBezTo>
                    <a:cubicBezTo>
                      <a:pt x="126" y="20"/>
                      <a:pt x="133" y="19"/>
                      <a:pt x="140" y="16"/>
                    </a:cubicBezTo>
                    <a:cubicBezTo>
                      <a:pt x="144" y="17"/>
                      <a:pt x="138" y="19"/>
                      <a:pt x="141" y="20"/>
                    </a:cubicBezTo>
                    <a:cubicBezTo>
                      <a:pt x="148" y="23"/>
                      <a:pt x="151" y="13"/>
                      <a:pt x="156" y="16"/>
                    </a:cubicBezTo>
                    <a:cubicBezTo>
                      <a:pt x="155" y="20"/>
                      <a:pt x="155" y="20"/>
                      <a:pt x="155" y="20"/>
                    </a:cubicBezTo>
                    <a:cubicBezTo>
                      <a:pt x="159" y="15"/>
                      <a:pt x="167" y="21"/>
                      <a:pt x="173" y="18"/>
                    </a:cubicBezTo>
                    <a:cubicBezTo>
                      <a:pt x="172" y="17"/>
                      <a:pt x="172" y="15"/>
                      <a:pt x="172" y="14"/>
                    </a:cubicBezTo>
                    <a:cubicBezTo>
                      <a:pt x="172" y="23"/>
                      <a:pt x="181" y="10"/>
                      <a:pt x="187" y="16"/>
                    </a:cubicBezTo>
                    <a:cubicBezTo>
                      <a:pt x="186" y="10"/>
                      <a:pt x="192" y="7"/>
                      <a:pt x="196" y="7"/>
                    </a:cubicBezTo>
                    <a:cubicBezTo>
                      <a:pt x="197" y="8"/>
                      <a:pt x="197" y="11"/>
                      <a:pt x="197" y="12"/>
                    </a:cubicBezTo>
                    <a:cubicBezTo>
                      <a:pt x="191" y="9"/>
                      <a:pt x="191" y="18"/>
                      <a:pt x="186" y="21"/>
                    </a:cubicBezTo>
                    <a:cubicBezTo>
                      <a:pt x="190" y="18"/>
                      <a:pt x="197" y="21"/>
                      <a:pt x="200" y="17"/>
                    </a:cubicBezTo>
                    <a:cubicBezTo>
                      <a:pt x="199" y="21"/>
                      <a:pt x="199" y="21"/>
                      <a:pt x="199" y="21"/>
                    </a:cubicBezTo>
                    <a:cubicBezTo>
                      <a:pt x="204" y="22"/>
                      <a:pt x="204" y="11"/>
                      <a:pt x="209" y="15"/>
                    </a:cubicBezTo>
                    <a:cubicBezTo>
                      <a:pt x="209" y="19"/>
                      <a:pt x="209" y="19"/>
                      <a:pt x="209" y="19"/>
                    </a:cubicBezTo>
                    <a:cubicBezTo>
                      <a:pt x="220" y="18"/>
                      <a:pt x="234" y="24"/>
                      <a:pt x="243" y="16"/>
                    </a:cubicBezTo>
                    <a:cubicBezTo>
                      <a:pt x="244" y="14"/>
                      <a:pt x="239" y="8"/>
                      <a:pt x="239" y="5"/>
                    </a:cubicBezTo>
                    <a:cubicBezTo>
                      <a:pt x="234" y="8"/>
                      <a:pt x="230" y="13"/>
                      <a:pt x="226" y="15"/>
                    </a:cubicBezTo>
                    <a:cubicBezTo>
                      <a:pt x="226" y="10"/>
                      <a:pt x="226" y="10"/>
                      <a:pt x="226" y="10"/>
                    </a:cubicBezTo>
                    <a:cubicBezTo>
                      <a:pt x="225" y="13"/>
                      <a:pt x="220" y="15"/>
                      <a:pt x="223" y="18"/>
                    </a:cubicBezTo>
                    <a:cubicBezTo>
                      <a:pt x="220" y="21"/>
                      <a:pt x="220" y="14"/>
                      <a:pt x="216" y="17"/>
                    </a:cubicBezTo>
                    <a:cubicBezTo>
                      <a:pt x="217" y="11"/>
                      <a:pt x="219" y="11"/>
                      <a:pt x="219" y="6"/>
                    </a:cubicBezTo>
                    <a:cubicBezTo>
                      <a:pt x="216" y="9"/>
                      <a:pt x="216" y="9"/>
                      <a:pt x="216" y="9"/>
                    </a:cubicBezTo>
                    <a:cubicBezTo>
                      <a:pt x="217" y="7"/>
                      <a:pt x="214" y="7"/>
                      <a:pt x="215" y="5"/>
                    </a:cubicBezTo>
                    <a:cubicBezTo>
                      <a:pt x="208" y="12"/>
                      <a:pt x="206" y="3"/>
                      <a:pt x="199" y="6"/>
                    </a:cubicBezTo>
                    <a:cubicBezTo>
                      <a:pt x="203" y="7"/>
                      <a:pt x="203" y="7"/>
                      <a:pt x="203" y="7"/>
                    </a:cubicBezTo>
                    <a:cubicBezTo>
                      <a:pt x="203" y="10"/>
                      <a:pt x="201" y="9"/>
                      <a:pt x="199" y="10"/>
                    </a:cubicBezTo>
                    <a:cubicBezTo>
                      <a:pt x="197" y="6"/>
                      <a:pt x="196" y="7"/>
                      <a:pt x="193" y="5"/>
                    </a:cubicBezTo>
                    <a:cubicBezTo>
                      <a:pt x="190" y="7"/>
                      <a:pt x="188" y="12"/>
                      <a:pt x="185" y="12"/>
                    </a:cubicBezTo>
                    <a:cubicBezTo>
                      <a:pt x="185" y="7"/>
                      <a:pt x="178" y="9"/>
                      <a:pt x="177" y="4"/>
                    </a:cubicBezTo>
                    <a:cubicBezTo>
                      <a:pt x="176" y="10"/>
                      <a:pt x="170" y="6"/>
                      <a:pt x="169" y="9"/>
                    </a:cubicBezTo>
                    <a:cubicBezTo>
                      <a:pt x="167" y="11"/>
                      <a:pt x="164" y="10"/>
                      <a:pt x="164" y="7"/>
                    </a:cubicBezTo>
                    <a:cubicBezTo>
                      <a:pt x="166" y="6"/>
                      <a:pt x="166" y="6"/>
                      <a:pt x="166" y="6"/>
                    </a:cubicBezTo>
                    <a:cubicBezTo>
                      <a:pt x="164" y="6"/>
                      <a:pt x="164" y="6"/>
                      <a:pt x="164" y="6"/>
                    </a:cubicBezTo>
                    <a:cubicBezTo>
                      <a:pt x="164" y="5"/>
                      <a:pt x="164" y="5"/>
                      <a:pt x="164" y="5"/>
                    </a:cubicBezTo>
                    <a:cubicBezTo>
                      <a:pt x="162" y="4"/>
                      <a:pt x="162" y="8"/>
                      <a:pt x="160" y="6"/>
                    </a:cubicBezTo>
                    <a:cubicBezTo>
                      <a:pt x="160" y="4"/>
                      <a:pt x="161" y="4"/>
                      <a:pt x="162" y="4"/>
                    </a:cubicBezTo>
                    <a:cubicBezTo>
                      <a:pt x="157" y="3"/>
                      <a:pt x="153" y="12"/>
                      <a:pt x="149" y="7"/>
                    </a:cubicBezTo>
                    <a:cubicBezTo>
                      <a:pt x="149" y="9"/>
                      <a:pt x="143" y="10"/>
                      <a:pt x="144" y="16"/>
                    </a:cubicBezTo>
                    <a:cubicBezTo>
                      <a:pt x="142" y="13"/>
                      <a:pt x="143" y="9"/>
                      <a:pt x="139" y="10"/>
                    </a:cubicBezTo>
                    <a:cubicBezTo>
                      <a:pt x="136" y="14"/>
                      <a:pt x="134" y="8"/>
                      <a:pt x="131" y="11"/>
                    </a:cubicBezTo>
                    <a:cubicBezTo>
                      <a:pt x="135" y="6"/>
                      <a:pt x="131" y="9"/>
                      <a:pt x="135" y="4"/>
                    </a:cubicBezTo>
                    <a:cubicBezTo>
                      <a:pt x="132" y="2"/>
                      <a:pt x="128" y="9"/>
                      <a:pt x="123" y="8"/>
                    </a:cubicBezTo>
                    <a:cubicBezTo>
                      <a:pt x="122" y="4"/>
                      <a:pt x="122" y="4"/>
                      <a:pt x="122" y="4"/>
                    </a:cubicBezTo>
                    <a:cubicBezTo>
                      <a:pt x="120" y="6"/>
                      <a:pt x="118" y="10"/>
                      <a:pt x="116" y="5"/>
                    </a:cubicBezTo>
                    <a:cubicBezTo>
                      <a:pt x="116" y="9"/>
                      <a:pt x="116" y="9"/>
                      <a:pt x="116" y="9"/>
                    </a:cubicBezTo>
                    <a:cubicBezTo>
                      <a:pt x="113" y="7"/>
                      <a:pt x="108" y="8"/>
                      <a:pt x="104" y="4"/>
                    </a:cubicBezTo>
                    <a:cubicBezTo>
                      <a:pt x="100" y="11"/>
                      <a:pt x="100" y="11"/>
                      <a:pt x="100" y="11"/>
                    </a:cubicBezTo>
                    <a:cubicBezTo>
                      <a:pt x="95" y="3"/>
                      <a:pt x="87" y="10"/>
                      <a:pt x="82" y="16"/>
                    </a:cubicBezTo>
                    <a:cubicBezTo>
                      <a:pt x="80" y="15"/>
                      <a:pt x="77" y="14"/>
                      <a:pt x="77" y="12"/>
                    </a:cubicBezTo>
                    <a:cubicBezTo>
                      <a:pt x="79" y="10"/>
                      <a:pt x="79" y="10"/>
                      <a:pt x="79" y="10"/>
                    </a:cubicBezTo>
                    <a:cubicBezTo>
                      <a:pt x="76" y="10"/>
                      <a:pt x="72" y="6"/>
                      <a:pt x="71" y="11"/>
                    </a:cubicBezTo>
                    <a:cubicBezTo>
                      <a:pt x="67" y="13"/>
                      <a:pt x="68" y="7"/>
                      <a:pt x="66" y="6"/>
                    </a:cubicBezTo>
                    <a:cubicBezTo>
                      <a:pt x="59" y="14"/>
                      <a:pt x="47" y="0"/>
                      <a:pt x="45" y="12"/>
                    </a:cubicBezTo>
                    <a:cubicBezTo>
                      <a:pt x="48" y="12"/>
                      <a:pt x="53" y="15"/>
                      <a:pt x="58" y="14"/>
                    </a:cubicBezTo>
                    <a:cubicBezTo>
                      <a:pt x="56" y="16"/>
                      <a:pt x="57" y="18"/>
                      <a:pt x="55" y="18"/>
                    </a:cubicBezTo>
                    <a:cubicBezTo>
                      <a:pt x="50" y="19"/>
                      <a:pt x="48" y="14"/>
                      <a:pt x="43" y="16"/>
                    </a:cubicBezTo>
                    <a:cubicBezTo>
                      <a:pt x="44" y="9"/>
                      <a:pt x="44" y="9"/>
                      <a:pt x="44" y="9"/>
                    </a:cubicBezTo>
                    <a:cubicBezTo>
                      <a:pt x="35" y="1"/>
                      <a:pt x="27" y="19"/>
                      <a:pt x="21" y="8"/>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05" name="Freeform 1704"/>
              <p:cNvSpPr>
                <a:spLocks/>
              </p:cNvSpPr>
              <p:nvPr/>
            </p:nvSpPr>
            <p:spPr bwMode="auto">
              <a:xfrm>
                <a:off x="2489" y="3180"/>
                <a:ext cx="4" cy="4"/>
              </a:xfrm>
              <a:custGeom>
                <a:avLst/>
                <a:gdLst>
                  <a:gd name="T0" fmla="*/ 4 w 4"/>
                  <a:gd name="T1" fmla="*/ 4 h 4"/>
                  <a:gd name="T2" fmla="*/ 0 w 4"/>
                  <a:gd name="T3" fmla="*/ 0 h 4"/>
                  <a:gd name="T4" fmla="*/ 0 w 4"/>
                  <a:gd name="T5" fmla="*/ 4 h 4"/>
                  <a:gd name="T6" fmla="*/ 4 w 4"/>
                  <a:gd name="T7" fmla="*/ 4 h 4"/>
                </a:gdLst>
                <a:ahLst/>
                <a:cxnLst>
                  <a:cxn ang="0">
                    <a:pos x="T0" y="T1"/>
                  </a:cxn>
                  <a:cxn ang="0">
                    <a:pos x="T2" y="T3"/>
                  </a:cxn>
                  <a:cxn ang="0">
                    <a:pos x="T4" y="T5"/>
                  </a:cxn>
                  <a:cxn ang="0">
                    <a:pos x="T6" y="T7"/>
                  </a:cxn>
                </a:cxnLst>
                <a:rect l="0" t="0" r="r" b="b"/>
                <a:pathLst>
                  <a:path w="4" h="4">
                    <a:moveTo>
                      <a:pt x="4" y="4"/>
                    </a:moveTo>
                    <a:cubicBezTo>
                      <a:pt x="0" y="0"/>
                      <a:pt x="0" y="0"/>
                      <a:pt x="0" y="0"/>
                    </a:cubicBezTo>
                    <a:cubicBezTo>
                      <a:pt x="0" y="4"/>
                      <a:pt x="0" y="4"/>
                      <a:pt x="0" y="4"/>
                    </a:cubicBezTo>
                    <a:cubicBezTo>
                      <a:pt x="1" y="3"/>
                      <a:pt x="3" y="3"/>
                      <a:pt x="4" y="4"/>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06" name="Freeform 1705"/>
              <p:cNvSpPr>
                <a:spLocks/>
              </p:cNvSpPr>
              <p:nvPr/>
            </p:nvSpPr>
            <p:spPr bwMode="auto">
              <a:xfrm>
                <a:off x="2487" y="3184"/>
                <a:ext cx="2" cy="1"/>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0" y="1"/>
                      <a:pt x="0" y="1"/>
                      <a:pt x="0" y="1"/>
                    </a:cubicBezTo>
                    <a:cubicBezTo>
                      <a:pt x="1" y="1"/>
                      <a:pt x="2" y="1"/>
                      <a:pt x="2" y="0"/>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07" name="Freeform 1706"/>
              <p:cNvSpPr>
                <a:spLocks/>
              </p:cNvSpPr>
              <p:nvPr/>
            </p:nvSpPr>
            <p:spPr bwMode="auto">
              <a:xfrm>
                <a:off x="2418" y="3183"/>
                <a:ext cx="3" cy="2"/>
              </a:xfrm>
              <a:custGeom>
                <a:avLst/>
                <a:gdLst>
                  <a:gd name="T0" fmla="*/ 4 w 4"/>
                  <a:gd name="T1" fmla="*/ 1 h 2"/>
                  <a:gd name="T2" fmla="*/ 0 w 4"/>
                  <a:gd name="T3" fmla="*/ 1 h 2"/>
                  <a:gd name="T4" fmla="*/ 4 w 4"/>
                  <a:gd name="T5" fmla="*/ 1 h 2"/>
                </a:gdLst>
                <a:ahLst/>
                <a:cxnLst>
                  <a:cxn ang="0">
                    <a:pos x="T0" y="T1"/>
                  </a:cxn>
                  <a:cxn ang="0">
                    <a:pos x="T2" y="T3"/>
                  </a:cxn>
                  <a:cxn ang="0">
                    <a:pos x="T4" y="T5"/>
                  </a:cxn>
                </a:cxnLst>
                <a:rect l="0" t="0" r="r" b="b"/>
                <a:pathLst>
                  <a:path w="4" h="2">
                    <a:moveTo>
                      <a:pt x="4" y="1"/>
                    </a:moveTo>
                    <a:cubicBezTo>
                      <a:pt x="3" y="1"/>
                      <a:pt x="2" y="0"/>
                      <a:pt x="0" y="1"/>
                    </a:cubicBezTo>
                    <a:cubicBezTo>
                      <a:pt x="1" y="2"/>
                      <a:pt x="3" y="2"/>
                      <a:pt x="4" y="1"/>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08" name="Freeform 1707"/>
              <p:cNvSpPr>
                <a:spLocks/>
              </p:cNvSpPr>
              <p:nvPr/>
            </p:nvSpPr>
            <p:spPr bwMode="auto">
              <a:xfrm>
                <a:off x="2418" y="3186"/>
                <a:ext cx="2" cy="1"/>
              </a:xfrm>
              <a:custGeom>
                <a:avLst/>
                <a:gdLst>
                  <a:gd name="T0" fmla="*/ 0 w 2"/>
                  <a:gd name="T1" fmla="*/ 0 h 1"/>
                  <a:gd name="T2" fmla="*/ 2 w 2"/>
                  <a:gd name="T3" fmla="*/ 1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lnTo>
                      <a:pt x="2" y="1"/>
                    </a:lnTo>
                    <a:lnTo>
                      <a:pt x="2" y="1"/>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09" name="Freeform 1708"/>
              <p:cNvSpPr>
                <a:spLocks/>
              </p:cNvSpPr>
              <p:nvPr/>
            </p:nvSpPr>
            <p:spPr bwMode="auto">
              <a:xfrm>
                <a:off x="2302" y="3181"/>
                <a:ext cx="116" cy="24"/>
              </a:xfrm>
              <a:custGeom>
                <a:avLst/>
                <a:gdLst>
                  <a:gd name="T0" fmla="*/ 22 w 128"/>
                  <a:gd name="T1" fmla="*/ 12 h 26"/>
                  <a:gd name="T2" fmla="*/ 16 w 128"/>
                  <a:gd name="T3" fmla="*/ 17 h 26"/>
                  <a:gd name="T4" fmla="*/ 11 w 128"/>
                  <a:gd name="T5" fmla="*/ 13 h 26"/>
                  <a:gd name="T6" fmla="*/ 2 w 128"/>
                  <a:gd name="T7" fmla="*/ 21 h 26"/>
                  <a:gd name="T8" fmla="*/ 63 w 128"/>
                  <a:gd name="T9" fmla="*/ 16 h 26"/>
                  <a:gd name="T10" fmla="*/ 60 w 128"/>
                  <a:gd name="T11" fmla="*/ 19 h 26"/>
                  <a:gd name="T12" fmla="*/ 82 w 128"/>
                  <a:gd name="T13" fmla="*/ 13 h 26"/>
                  <a:gd name="T14" fmla="*/ 81 w 128"/>
                  <a:gd name="T15" fmla="*/ 20 h 26"/>
                  <a:gd name="T16" fmla="*/ 95 w 128"/>
                  <a:gd name="T17" fmla="*/ 17 h 26"/>
                  <a:gd name="T18" fmla="*/ 94 w 128"/>
                  <a:gd name="T19" fmla="*/ 15 h 26"/>
                  <a:gd name="T20" fmla="*/ 97 w 128"/>
                  <a:gd name="T21" fmla="*/ 16 h 26"/>
                  <a:gd name="T22" fmla="*/ 97 w 128"/>
                  <a:gd name="T23" fmla="*/ 15 h 26"/>
                  <a:gd name="T24" fmla="*/ 106 w 128"/>
                  <a:gd name="T25" fmla="*/ 14 h 26"/>
                  <a:gd name="T26" fmla="*/ 103 w 128"/>
                  <a:gd name="T27" fmla="*/ 16 h 26"/>
                  <a:gd name="T28" fmla="*/ 110 w 128"/>
                  <a:gd name="T29" fmla="*/ 13 h 26"/>
                  <a:gd name="T30" fmla="*/ 110 w 128"/>
                  <a:gd name="T31" fmla="*/ 17 h 26"/>
                  <a:gd name="T32" fmla="*/ 127 w 128"/>
                  <a:gd name="T33" fmla="*/ 12 h 26"/>
                  <a:gd name="T34" fmla="*/ 128 w 128"/>
                  <a:gd name="T35" fmla="*/ 8 h 26"/>
                  <a:gd name="T36" fmla="*/ 113 w 128"/>
                  <a:gd name="T37" fmla="*/ 11 h 26"/>
                  <a:gd name="T38" fmla="*/ 115 w 128"/>
                  <a:gd name="T39" fmla="*/ 11 h 26"/>
                  <a:gd name="T40" fmla="*/ 106 w 128"/>
                  <a:gd name="T41" fmla="*/ 13 h 26"/>
                  <a:gd name="T42" fmla="*/ 111 w 128"/>
                  <a:gd name="T43" fmla="*/ 7 h 26"/>
                  <a:gd name="T44" fmla="*/ 96 w 128"/>
                  <a:gd name="T45" fmla="*/ 3 h 26"/>
                  <a:gd name="T46" fmla="*/ 97 w 128"/>
                  <a:gd name="T47" fmla="*/ 3 h 26"/>
                  <a:gd name="T48" fmla="*/ 92 w 128"/>
                  <a:gd name="T49" fmla="*/ 5 h 26"/>
                  <a:gd name="T50" fmla="*/ 96 w 128"/>
                  <a:gd name="T51" fmla="*/ 7 h 26"/>
                  <a:gd name="T52" fmla="*/ 93 w 128"/>
                  <a:gd name="T53" fmla="*/ 14 h 26"/>
                  <a:gd name="T54" fmla="*/ 87 w 128"/>
                  <a:gd name="T55" fmla="*/ 14 h 26"/>
                  <a:gd name="T56" fmla="*/ 91 w 128"/>
                  <a:gd name="T57" fmla="*/ 8 h 26"/>
                  <a:gd name="T58" fmla="*/ 87 w 128"/>
                  <a:gd name="T59" fmla="*/ 11 h 26"/>
                  <a:gd name="T60" fmla="*/ 83 w 128"/>
                  <a:gd name="T61" fmla="*/ 5 h 26"/>
                  <a:gd name="T62" fmla="*/ 82 w 128"/>
                  <a:gd name="T63" fmla="*/ 11 h 26"/>
                  <a:gd name="T64" fmla="*/ 58 w 128"/>
                  <a:gd name="T65" fmla="*/ 11 h 26"/>
                  <a:gd name="T66" fmla="*/ 61 w 128"/>
                  <a:gd name="T67" fmla="*/ 8 h 26"/>
                  <a:gd name="T68" fmla="*/ 56 w 128"/>
                  <a:gd name="T69" fmla="*/ 12 h 26"/>
                  <a:gd name="T70" fmla="*/ 41 w 128"/>
                  <a:gd name="T71" fmla="*/ 10 h 26"/>
                  <a:gd name="T72" fmla="*/ 43 w 128"/>
                  <a:gd name="T73" fmla="*/ 13 h 26"/>
                  <a:gd name="T74" fmla="*/ 27 w 128"/>
                  <a:gd name="T75" fmla="*/ 12 h 26"/>
                  <a:gd name="T76" fmla="*/ 27 w 128"/>
                  <a:gd name="T77" fmla="*/ 12 h 26"/>
                  <a:gd name="T78" fmla="*/ 19 w 128"/>
                  <a:gd name="T79" fmla="*/ 19 h 26"/>
                  <a:gd name="T80" fmla="*/ 22 w 128"/>
                  <a:gd name="T81"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8" h="26">
                    <a:moveTo>
                      <a:pt x="22" y="12"/>
                    </a:moveTo>
                    <a:cubicBezTo>
                      <a:pt x="16" y="17"/>
                      <a:pt x="16" y="17"/>
                      <a:pt x="16" y="17"/>
                    </a:cubicBezTo>
                    <a:cubicBezTo>
                      <a:pt x="15" y="14"/>
                      <a:pt x="8" y="17"/>
                      <a:pt x="11" y="13"/>
                    </a:cubicBezTo>
                    <a:cubicBezTo>
                      <a:pt x="7" y="19"/>
                      <a:pt x="0" y="13"/>
                      <a:pt x="2" y="21"/>
                    </a:cubicBezTo>
                    <a:cubicBezTo>
                      <a:pt x="20" y="18"/>
                      <a:pt x="43" y="23"/>
                      <a:pt x="63" y="16"/>
                    </a:cubicBezTo>
                    <a:cubicBezTo>
                      <a:pt x="60" y="19"/>
                      <a:pt x="60" y="19"/>
                      <a:pt x="60" y="19"/>
                    </a:cubicBezTo>
                    <a:cubicBezTo>
                      <a:pt x="70" y="13"/>
                      <a:pt x="74" y="26"/>
                      <a:pt x="82" y="13"/>
                    </a:cubicBezTo>
                    <a:cubicBezTo>
                      <a:pt x="81" y="20"/>
                      <a:pt x="81" y="20"/>
                      <a:pt x="81" y="20"/>
                    </a:cubicBezTo>
                    <a:cubicBezTo>
                      <a:pt x="85" y="22"/>
                      <a:pt x="90" y="11"/>
                      <a:pt x="95" y="17"/>
                    </a:cubicBezTo>
                    <a:cubicBezTo>
                      <a:pt x="94" y="15"/>
                      <a:pt x="94" y="15"/>
                      <a:pt x="94" y="15"/>
                    </a:cubicBezTo>
                    <a:cubicBezTo>
                      <a:pt x="95" y="15"/>
                      <a:pt x="96" y="16"/>
                      <a:pt x="97" y="16"/>
                    </a:cubicBezTo>
                    <a:cubicBezTo>
                      <a:pt x="97" y="15"/>
                      <a:pt x="97" y="15"/>
                      <a:pt x="97" y="15"/>
                    </a:cubicBezTo>
                    <a:cubicBezTo>
                      <a:pt x="100" y="12"/>
                      <a:pt x="102" y="12"/>
                      <a:pt x="106" y="14"/>
                    </a:cubicBezTo>
                    <a:cubicBezTo>
                      <a:pt x="106" y="16"/>
                      <a:pt x="104" y="15"/>
                      <a:pt x="103" y="16"/>
                    </a:cubicBezTo>
                    <a:cubicBezTo>
                      <a:pt x="105" y="18"/>
                      <a:pt x="107" y="13"/>
                      <a:pt x="110" y="13"/>
                    </a:cubicBezTo>
                    <a:cubicBezTo>
                      <a:pt x="112" y="15"/>
                      <a:pt x="110" y="16"/>
                      <a:pt x="110" y="17"/>
                    </a:cubicBezTo>
                    <a:cubicBezTo>
                      <a:pt x="117" y="15"/>
                      <a:pt x="121" y="21"/>
                      <a:pt x="127" y="12"/>
                    </a:cubicBezTo>
                    <a:cubicBezTo>
                      <a:pt x="127" y="10"/>
                      <a:pt x="125" y="8"/>
                      <a:pt x="128" y="8"/>
                    </a:cubicBezTo>
                    <a:cubicBezTo>
                      <a:pt x="122" y="5"/>
                      <a:pt x="118" y="8"/>
                      <a:pt x="113" y="11"/>
                    </a:cubicBezTo>
                    <a:cubicBezTo>
                      <a:pt x="115" y="11"/>
                      <a:pt x="115" y="11"/>
                      <a:pt x="115" y="11"/>
                    </a:cubicBezTo>
                    <a:cubicBezTo>
                      <a:pt x="111" y="20"/>
                      <a:pt x="112" y="9"/>
                      <a:pt x="106" y="13"/>
                    </a:cubicBezTo>
                    <a:cubicBezTo>
                      <a:pt x="107" y="9"/>
                      <a:pt x="110" y="9"/>
                      <a:pt x="111" y="7"/>
                    </a:cubicBezTo>
                    <a:cubicBezTo>
                      <a:pt x="104" y="0"/>
                      <a:pt x="101" y="12"/>
                      <a:pt x="96" y="3"/>
                    </a:cubicBezTo>
                    <a:cubicBezTo>
                      <a:pt x="97" y="3"/>
                      <a:pt x="97" y="3"/>
                      <a:pt x="97" y="3"/>
                    </a:cubicBezTo>
                    <a:cubicBezTo>
                      <a:pt x="96" y="2"/>
                      <a:pt x="94" y="4"/>
                      <a:pt x="92" y="5"/>
                    </a:cubicBezTo>
                    <a:cubicBezTo>
                      <a:pt x="93" y="6"/>
                      <a:pt x="95" y="6"/>
                      <a:pt x="96" y="7"/>
                    </a:cubicBezTo>
                    <a:cubicBezTo>
                      <a:pt x="94" y="8"/>
                      <a:pt x="93" y="12"/>
                      <a:pt x="93" y="14"/>
                    </a:cubicBezTo>
                    <a:cubicBezTo>
                      <a:pt x="91" y="10"/>
                      <a:pt x="90" y="16"/>
                      <a:pt x="87" y="14"/>
                    </a:cubicBezTo>
                    <a:cubicBezTo>
                      <a:pt x="86" y="10"/>
                      <a:pt x="90" y="11"/>
                      <a:pt x="91" y="8"/>
                    </a:cubicBezTo>
                    <a:cubicBezTo>
                      <a:pt x="87" y="11"/>
                      <a:pt x="87" y="11"/>
                      <a:pt x="87" y="11"/>
                    </a:cubicBezTo>
                    <a:cubicBezTo>
                      <a:pt x="84" y="11"/>
                      <a:pt x="84" y="7"/>
                      <a:pt x="83" y="5"/>
                    </a:cubicBezTo>
                    <a:cubicBezTo>
                      <a:pt x="80" y="8"/>
                      <a:pt x="84" y="7"/>
                      <a:pt x="82" y="11"/>
                    </a:cubicBezTo>
                    <a:cubicBezTo>
                      <a:pt x="79" y="6"/>
                      <a:pt x="64" y="8"/>
                      <a:pt x="58" y="11"/>
                    </a:cubicBezTo>
                    <a:cubicBezTo>
                      <a:pt x="60" y="11"/>
                      <a:pt x="58" y="7"/>
                      <a:pt x="61" y="8"/>
                    </a:cubicBezTo>
                    <a:cubicBezTo>
                      <a:pt x="60" y="7"/>
                      <a:pt x="57" y="9"/>
                      <a:pt x="56" y="12"/>
                    </a:cubicBezTo>
                    <a:cubicBezTo>
                      <a:pt x="52" y="15"/>
                      <a:pt x="46" y="13"/>
                      <a:pt x="41" y="10"/>
                    </a:cubicBezTo>
                    <a:cubicBezTo>
                      <a:pt x="43" y="13"/>
                      <a:pt x="43" y="13"/>
                      <a:pt x="43" y="13"/>
                    </a:cubicBezTo>
                    <a:cubicBezTo>
                      <a:pt x="39" y="18"/>
                      <a:pt x="33" y="9"/>
                      <a:pt x="27" y="12"/>
                    </a:cubicBezTo>
                    <a:cubicBezTo>
                      <a:pt x="27" y="12"/>
                      <a:pt x="27" y="12"/>
                      <a:pt x="27" y="12"/>
                    </a:cubicBezTo>
                    <a:cubicBezTo>
                      <a:pt x="25" y="13"/>
                      <a:pt x="23" y="20"/>
                      <a:pt x="19" y="19"/>
                    </a:cubicBezTo>
                    <a:cubicBezTo>
                      <a:pt x="20" y="15"/>
                      <a:pt x="22" y="16"/>
                      <a:pt x="22" y="12"/>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10" name="Freeform 1709"/>
              <p:cNvSpPr>
                <a:spLocks/>
              </p:cNvSpPr>
              <p:nvPr/>
            </p:nvSpPr>
            <p:spPr bwMode="auto">
              <a:xfrm>
                <a:off x="2299" y="3194"/>
                <a:ext cx="4" cy="8"/>
              </a:xfrm>
              <a:custGeom>
                <a:avLst/>
                <a:gdLst>
                  <a:gd name="T0" fmla="*/ 3 w 5"/>
                  <a:gd name="T1" fmla="*/ 5 h 9"/>
                  <a:gd name="T2" fmla="*/ 5 w 5"/>
                  <a:gd name="T3" fmla="*/ 1 h 9"/>
                  <a:gd name="T4" fmla="*/ 0 w 5"/>
                  <a:gd name="T5" fmla="*/ 8 h 9"/>
                  <a:gd name="T6" fmla="*/ 4 w 5"/>
                  <a:gd name="T7" fmla="*/ 6 h 9"/>
                  <a:gd name="T8" fmla="*/ 3 w 5"/>
                  <a:gd name="T9" fmla="*/ 5 h 9"/>
                </a:gdLst>
                <a:ahLst/>
                <a:cxnLst>
                  <a:cxn ang="0">
                    <a:pos x="T0" y="T1"/>
                  </a:cxn>
                  <a:cxn ang="0">
                    <a:pos x="T2" y="T3"/>
                  </a:cxn>
                  <a:cxn ang="0">
                    <a:pos x="T4" y="T5"/>
                  </a:cxn>
                  <a:cxn ang="0">
                    <a:pos x="T6" y="T7"/>
                  </a:cxn>
                  <a:cxn ang="0">
                    <a:pos x="T8" y="T9"/>
                  </a:cxn>
                </a:cxnLst>
                <a:rect l="0" t="0" r="r" b="b"/>
                <a:pathLst>
                  <a:path w="5" h="9">
                    <a:moveTo>
                      <a:pt x="3" y="5"/>
                    </a:moveTo>
                    <a:cubicBezTo>
                      <a:pt x="5" y="1"/>
                      <a:pt x="5" y="1"/>
                      <a:pt x="5" y="1"/>
                    </a:cubicBezTo>
                    <a:cubicBezTo>
                      <a:pt x="3" y="0"/>
                      <a:pt x="0" y="5"/>
                      <a:pt x="0" y="8"/>
                    </a:cubicBezTo>
                    <a:cubicBezTo>
                      <a:pt x="2" y="7"/>
                      <a:pt x="4" y="9"/>
                      <a:pt x="4" y="6"/>
                    </a:cubicBezTo>
                    <a:cubicBezTo>
                      <a:pt x="4" y="6"/>
                      <a:pt x="4" y="4"/>
                      <a:pt x="3" y="5"/>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11" name="Freeform 1710"/>
              <p:cNvSpPr>
                <a:spLocks/>
              </p:cNvSpPr>
              <p:nvPr/>
            </p:nvSpPr>
            <p:spPr bwMode="auto">
              <a:xfrm>
                <a:off x="2241" y="3190"/>
                <a:ext cx="58" cy="18"/>
              </a:xfrm>
              <a:custGeom>
                <a:avLst/>
                <a:gdLst>
                  <a:gd name="T0" fmla="*/ 23 w 64"/>
                  <a:gd name="T1" fmla="*/ 10 h 20"/>
                  <a:gd name="T2" fmla="*/ 22 w 64"/>
                  <a:gd name="T3" fmla="*/ 13 h 20"/>
                  <a:gd name="T4" fmla="*/ 46 w 64"/>
                  <a:gd name="T5" fmla="*/ 14 h 20"/>
                  <a:gd name="T6" fmla="*/ 54 w 64"/>
                  <a:gd name="T7" fmla="*/ 8 h 20"/>
                  <a:gd name="T8" fmla="*/ 56 w 64"/>
                  <a:gd name="T9" fmla="*/ 12 h 20"/>
                  <a:gd name="T10" fmla="*/ 62 w 64"/>
                  <a:gd name="T11" fmla="*/ 7 h 20"/>
                  <a:gd name="T12" fmla="*/ 58 w 64"/>
                  <a:gd name="T13" fmla="*/ 9 h 20"/>
                  <a:gd name="T14" fmla="*/ 59 w 64"/>
                  <a:gd name="T15" fmla="*/ 7 h 20"/>
                  <a:gd name="T16" fmla="*/ 54 w 64"/>
                  <a:gd name="T17" fmla="*/ 8 h 20"/>
                  <a:gd name="T18" fmla="*/ 56 w 64"/>
                  <a:gd name="T19" fmla="*/ 5 h 20"/>
                  <a:gd name="T20" fmla="*/ 45 w 64"/>
                  <a:gd name="T21" fmla="*/ 11 h 20"/>
                  <a:gd name="T22" fmla="*/ 45 w 64"/>
                  <a:gd name="T23" fmla="*/ 5 h 20"/>
                  <a:gd name="T24" fmla="*/ 34 w 64"/>
                  <a:gd name="T25" fmla="*/ 3 h 20"/>
                  <a:gd name="T26" fmla="*/ 34 w 64"/>
                  <a:gd name="T27" fmla="*/ 5 h 20"/>
                  <a:gd name="T28" fmla="*/ 36 w 64"/>
                  <a:gd name="T29" fmla="*/ 9 h 20"/>
                  <a:gd name="T30" fmla="*/ 32 w 64"/>
                  <a:gd name="T31" fmla="*/ 3 h 20"/>
                  <a:gd name="T32" fmla="*/ 11 w 64"/>
                  <a:gd name="T33" fmla="*/ 6 h 20"/>
                  <a:gd name="T34" fmla="*/ 6 w 64"/>
                  <a:gd name="T35" fmla="*/ 13 h 20"/>
                  <a:gd name="T36" fmla="*/ 8 w 64"/>
                  <a:gd name="T37" fmla="*/ 8 h 20"/>
                  <a:gd name="T38" fmla="*/ 3 w 64"/>
                  <a:gd name="T39" fmla="*/ 7 h 20"/>
                  <a:gd name="T40" fmla="*/ 0 w 64"/>
                  <a:gd name="T41" fmla="*/ 16 h 20"/>
                  <a:gd name="T42" fmla="*/ 23 w 64"/>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20">
                    <a:moveTo>
                      <a:pt x="23" y="10"/>
                    </a:moveTo>
                    <a:cubicBezTo>
                      <a:pt x="22" y="11"/>
                      <a:pt x="22" y="12"/>
                      <a:pt x="22" y="13"/>
                    </a:cubicBezTo>
                    <a:cubicBezTo>
                      <a:pt x="31" y="13"/>
                      <a:pt x="43" y="11"/>
                      <a:pt x="46" y="14"/>
                    </a:cubicBezTo>
                    <a:cubicBezTo>
                      <a:pt x="49" y="15"/>
                      <a:pt x="50" y="9"/>
                      <a:pt x="54" y="8"/>
                    </a:cubicBezTo>
                    <a:cubicBezTo>
                      <a:pt x="56" y="12"/>
                      <a:pt x="56" y="12"/>
                      <a:pt x="56" y="12"/>
                    </a:cubicBezTo>
                    <a:cubicBezTo>
                      <a:pt x="58" y="9"/>
                      <a:pt x="64" y="14"/>
                      <a:pt x="62" y="7"/>
                    </a:cubicBezTo>
                    <a:cubicBezTo>
                      <a:pt x="62" y="6"/>
                      <a:pt x="60" y="10"/>
                      <a:pt x="58" y="9"/>
                    </a:cubicBezTo>
                    <a:cubicBezTo>
                      <a:pt x="59" y="7"/>
                      <a:pt x="59" y="7"/>
                      <a:pt x="59" y="7"/>
                    </a:cubicBezTo>
                    <a:cubicBezTo>
                      <a:pt x="54" y="8"/>
                      <a:pt x="54" y="8"/>
                      <a:pt x="54" y="8"/>
                    </a:cubicBezTo>
                    <a:cubicBezTo>
                      <a:pt x="56" y="5"/>
                      <a:pt x="56" y="5"/>
                      <a:pt x="56" y="5"/>
                    </a:cubicBezTo>
                    <a:cubicBezTo>
                      <a:pt x="50" y="0"/>
                      <a:pt x="52" y="13"/>
                      <a:pt x="45" y="11"/>
                    </a:cubicBezTo>
                    <a:cubicBezTo>
                      <a:pt x="45" y="5"/>
                      <a:pt x="45" y="5"/>
                      <a:pt x="45" y="5"/>
                    </a:cubicBezTo>
                    <a:cubicBezTo>
                      <a:pt x="40" y="5"/>
                      <a:pt x="38" y="7"/>
                      <a:pt x="34" y="3"/>
                    </a:cubicBezTo>
                    <a:cubicBezTo>
                      <a:pt x="34" y="3"/>
                      <a:pt x="33" y="6"/>
                      <a:pt x="34" y="5"/>
                    </a:cubicBezTo>
                    <a:cubicBezTo>
                      <a:pt x="35" y="5"/>
                      <a:pt x="36" y="7"/>
                      <a:pt x="36" y="9"/>
                    </a:cubicBezTo>
                    <a:cubicBezTo>
                      <a:pt x="28" y="14"/>
                      <a:pt x="37" y="6"/>
                      <a:pt x="32" y="3"/>
                    </a:cubicBezTo>
                    <a:cubicBezTo>
                      <a:pt x="26" y="7"/>
                      <a:pt x="14" y="11"/>
                      <a:pt x="11" y="6"/>
                    </a:cubicBezTo>
                    <a:cubicBezTo>
                      <a:pt x="14" y="10"/>
                      <a:pt x="9" y="13"/>
                      <a:pt x="6" y="13"/>
                    </a:cubicBezTo>
                    <a:cubicBezTo>
                      <a:pt x="4" y="11"/>
                      <a:pt x="7" y="10"/>
                      <a:pt x="8" y="8"/>
                    </a:cubicBezTo>
                    <a:cubicBezTo>
                      <a:pt x="6" y="7"/>
                      <a:pt x="5" y="6"/>
                      <a:pt x="3" y="7"/>
                    </a:cubicBezTo>
                    <a:cubicBezTo>
                      <a:pt x="5" y="10"/>
                      <a:pt x="4" y="14"/>
                      <a:pt x="0" y="16"/>
                    </a:cubicBezTo>
                    <a:cubicBezTo>
                      <a:pt x="8" y="20"/>
                      <a:pt x="15" y="9"/>
                      <a:pt x="23" y="10"/>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12" name="Freeform 1711"/>
              <p:cNvSpPr>
                <a:spLocks/>
              </p:cNvSpPr>
              <p:nvPr/>
            </p:nvSpPr>
            <p:spPr bwMode="auto">
              <a:xfrm>
                <a:off x="2257" y="3202"/>
                <a:ext cx="4" cy="2"/>
              </a:xfrm>
              <a:custGeom>
                <a:avLst/>
                <a:gdLst>
                  <a:gd name="T0" fmla="*/ 2 w 4"/>
                  <a:gd name="T1" fmla="*/ 2 h 2"/>
                  <a:gd name="T2" fmla="*/ 4 w 4"/>
                  <a:gd name="T3" fmla="*/ 0 h 2"/>
                  <a:gd name="T4" fmla="*/ 0 w 4"/>
                  <a:gd name="T5" fmla="*/ 0 h 2"/>
                  <a:gd name="T6" fmla="*/ 2 w 4"/>
                  <a:gd name="T7" fmla="*/ 2 h 2"/>
                </a:gdLst>
                <a:ahLst/>
                <a:cxnLst>
                  <a:cxn ang="0">
                    <a:pos x="T0" y="T1"/>
                  </a:cxn>
                  <a:cxn ang="0">
                    <a:pos x="T2" y="T3"/>
                  </a:cxn>
                  <a:cxn ang="0">
                    <a:pos x="T4" y="T5"/>
                  </a:cxn>
                  <a:cxn ang="0">
                    <a:pos x="T6" y="T7"/>
                  </a:cxn>
                </a:cxnLst>
                <a:rect l="0" t="0" r="r" b="b"/>
                <a:pathLst>
                  <a:path w="4" h="2">
                    <a:moveTo>
                      <a:pt x="2" y="2"/>
                    </a:moveTo>
                    <a:lnTo>
                      <a:pt x="4" y="0"/>
                    </a:lnTo>
                    <a:lnTo>
                      <a:pt x="0" y="0"/>
                    </a:lnTo>
                    <a:lnTo>
                      <a:pt x="2" y="2"/>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13" name="Freeform 1712"/>
              <p:cNvSpPr>
                <a:spLocks/>
              </p:cNvSpPr>
              <p:nvPr/>
            </p:nvSpPr>
            <p:spPr bwMode="auto">
              <a:xfrm>
                <a:off x="2286" y="3155"/>
                <a:ext cx="1" cy="4"/>
              </a:xfrm>
              <a:custGeom>
                <a:avLst/>
                <a:gdLst>
                  <a:gd name="T0" fmla="*/ 0 w 1"/>
                  <a:gd name="T1" fmla="*/ 3 h 4"/>
                  <a:gd name="T2" fmla="*/ 0 w 1"/>
                  <a:gd name="T3" fmla="*/ 4 h 4"/>
                  <a:gd name="T4" fmla="*/ 1 w 1"/>
                  <a:gd name="T5" fmla="*/ 0 h 4"/>
                  <a:gd name="T6" fmla="*/ 0 w 1"/>
                  <a:gd name="T7" fmla="*/ 3 h 4"/>
                </a:gdLst>
                <a:ahLst/>
                <a:cxnLst>
                  <a:cxn ang="0">
                    <a:pos x="T0" y="T1"/>
                  </a:cxn>
                  <a:cxn ang="0">
                    <a:pos x="T2" y="T3"/>
                  </a:cxn>
                  <a:cxn ang="0">
                    <a:pos x="T4" y="T5"/>
                  </a:cxn>
                  <a:cxn ang="0">
                    <a:pos x="T6" y="T7"/>
                  </a:cxn>
                </a:cxnLst>
                <a:rect l="0" t="0" r="r" b="b"/>
                <a:pathLst>
                  <a:path w="1" h="4">
                    <a:moveTo>
                      <a:pt x="0" y="3"/>
                    </a:moveTo>
                    <a:lnTo>
                      <a:pt x="0" y="4"/>
                    </a:lnTo>
                    <a:lnTo>
                      <a:pt x="1" y="0"/>
                    </a:lnTo>
                    <a:lnTo>
                      <a:pt x="0" y="3"/>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14" name="Freeform 1713"/>
              <p:cNvSpPr>
                <a:spLocks/>
              </p:cNvSpPr>
              <p:nvPr/>
            </p:nvSpPr>
            <p:spPr bwMode="auto">
              <a:xfrm>
                <a:off x="2284" y="3154"/>
                <a:ext cx="4" cy="15"/>
              </a:xfrm>
              <a:custGeom>
                <a:avLst/>
                <a:gdLst>
                  <a:gd name="T0" fmla="*/ 0 w 4"/>
                  <a:gd name="T1" fmla="*/ 16 h 16"/>
                  <a:gd name="T2" fmla="*/ 0 w 4"/>
                  <a:gd name="T3" fmla="*/ 15 h 16"/>
                  <a:gd name="T4" fmla="*/ 4 w 4"/>
                  <a:gd name="T5" fmla="*/ 0 h 16"/>
                  <a:gd name="T6" fmla="*/ 1 w 4"/>
                  <a:gd name="T7" fmla="*/ 9 h 16"/>
                  <a:gd name="T8" fmla="*/ 2 w 4"/>
                  <a:gd name="T9" fmla="*/ 6 h 16"/>
                  <a:gd name="T10" fmla="*/ 0 w 4"/>
                  <a:gd name="T11" fmla="*/ 13 h 16"/>
                  <a:gd name="T12" fmla="*/ 1 w 4"/>
                  <a:gd name="T13" fmla="*/ 12 h 16"/>
                  <a:gd name="T14" fmla="*/ 0 w 4"/>
                  <a:gd name="T15" fmla="*/ 16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6">
                    <a:moveTo>
                      <a:pt x="0" y="16"/>
                    </a:moveTo>
                    <a:cubicBezTo>
                      <a:pt x="0" y="15"/>
                      <a:pt x="0" y="15"/>
                      <a:pt x="0" y="15"/>
                    </a:cubicBezTo>
                    <a:cubicBezTo>
                      <a:pt x="3" y="5"/>
                      <a:pt x="2" y="8"/>
                      <a:pt x="4" y="0"/>
                    </a:cubicBezTo>
                    <a:cubicBezTo>
                      <a:pt x="3" y="2"/>
                      <a:pt x="2" y="5"/>
                      <a:pt x="1" y="9"/>
                    </a:cubicBezTo>
                    <a:cubicBezTo>
                      <a:pt x="1" y="9"/>
                      <a:pt x="2" y="5"/>
                      <a:pt x="2" y="6"/>
                    </a:cubicBezTo>
                    <a:cubicBezTo>
                      <a:pt x="1" y="9"/>
                      <a:pt x="1" y="9"/>
                      <a:pt x="0" y="13"/>
                    </a:cubicBezTo>
                    <a:cubicBezTo>
                      <a:pt x="0" y="16"/>
                      <a:pt x="1" y="10"/>
                      <a:pt x="1" y="12"/>
                    </a:cubicBezTo>
                    <a:lnTo>
                      <a:pt x="0" y="16"/>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15" name="Freeform 1714"/>
              <p:cNvSpPr>
                <a:spLocks/>
              </p:cNvSpPr>
              <p:nvPr/>
            </p:nvSpPr>
            <p:spPr bwMode="auto">
              <a:xfrm>
                <a:off x="2285" y="3160"/>
                <a:ext cx="2" cy="4"/>
              </a:xfrm>
              <a:custGeom>
                <a:avLst/>
                <a:gdLst>
                  <a:gd name="T0" fmla="*/ 2 w 2"/>
                  <a:gd name="T1" fmla="*/ 0 h 5"/>
                  <a:gd name="T2" fmla="*/ 0 w 2"/>
                  <a:gd name="T3" fmla="*/ 5 h 5"/>
                  <a:gd name="T4" fmla="*/ 2 w 2"/>
                  <a:gd name="T5" fmla="*/ 0 h 5"/>
                </a:gdLst>
                <a:ahLst/>
                <a:cxnLst>
                  <a:cxn ang="0">
                    <a:pos x="T0" y="T1"/>
                  </a:cxn>
                  <a:cxn ang="0">
                    <a:pos x="T2" y="T3"/>
                  </a:cxn>
                  <a:cxn ang="0">
                    <a:pos x="T4" y="T5"/>
                  </a:cxn>
                </a:cxnLst>
                <a:rect l="0" t="0" r="r" b="b"/>
                <a:pathLst>
                  <a:path w="2" h="5">
                    <a:moveTo>
                      <a:pt x="2" y="0"/>
                    </a:moveTo>
                    <a:cubicBezTo>
                      <a:pt x="0" y="5"/>
                      <a:pt x="0" y="5"/>
                      <a:pt x="0" y="5"/>
                    </a:cubicBezTo>
                    <a:cubicBezTo>
                      <a:pt x="1" y="3"/>
                      <a:pt x="1" y="1"/>
                      <a:pt x="2" y="0"/>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16" name="Freeform 1715"/>
              <p:cNvSpPr>
                <a:spLocks/>
              </p:cNvSpPr>
              <p:nvPr/>
            </p:nvSpPr>
            <p:spPr bwMode="auto">
              <a:xfrm>
                <a:off x="2286" y="3157"/>
                <a:ext cx="2" cy="6"/>
              </a:xfrm>
              <a:custGeom>
                <a:avLst/>
                <a:gdLst>
                  <a:gd name="T0" fmla="*/ 1 w 2"/>
                  <a:gd name="T1" fmla="*/ 2 h 7"/>
                  <a:gd name="T2" fmla="*/ 0 w 2"/>
                  <a:gd name="T3" fmla="*/ 7 h 7"/>
                  <a:gd name="T4" fmla="*/ 2 w 2"/>
                  <a:gd name="T5" fmla="*/ 0 h 7"/>
                  <a:gd name="T6" fmla="*/ 1 w 2"/>
                  <a:gd name="T7" fmla="*/ 2 h 7"/>
                </a:gdLst>
                <a:ahLst/>
                <a:cxnLst>
                  <a:cxn ang="0">
                    <a:pos x="T0" y="T1"/>
                  </a:cxn>
                  <a:cxn ang="0">
                    <a:pos x="T2" y="T3"/>
                  </a:cxn>
                  <a:cxn ang="0">
                    <a:pos x="T4" y="T5"/>
                  </a:cxn>
                  <a:cxn ang="0">
                    <a:pos x="T6" y="T7"/>
                  </a:cxn>
                </a:cxnLst>
                <a:rect l="0" t="0" r="r" b="b"/>
                <a:pathLst>
                  <a:path w="2" h="7">
                    <a:moveTo>
                      <a:pt x="1" y="2"/>
                    </a:moveTo>
                    <a:cubicBezTo>
                      <a:pt x="1" y="3"/>
                      <a:pt x="0" y="6"/>
                      <a:pt x="0" y="7"/>
                    </a:cubicBezTo>
                    <a:cubicBezTo>
                      <a:pt x="2" y="0"/>
                      <a:pt x="2" y="0"/>
                      <a:pt x="2" y="0"/>
                    </a:cubicBezTo>
                    <a:lnTo>
                      <a:pt x="1" y="2"/>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17" name="Freeform 1716"/>
              <p:cNvSpPr>
                <a:spLocks/>
              </p:cNvSpPr>
              <p:nvPr/>
            </p:nvSpPr>
            <p:spPr bwMode="auto">
              <a:xfrm>
                <a:off x="2288" y="3158"/>
                <a:ext cx="0" cy="2"/>
              </a:xfrm>
              <a:custGeom>
                <a:avLst/>
                <a:gdLst>
                  <a:gd name="T0" fmla="*/ 2 h 2"/>
                  <a:gd name="T1" fmla="*/ 1 h 2"/>
                  <a:gd name="T2" fmla="*/ 2 h 2"/>
                </a:gdLst>
                <a:ahLst/>
                <a:cxnLst>
                  <a:cxn ang="0">
                    <a:pos x="0" y="T0"/>
                  </a:cxn>
                  <a:cxn ang="0">
                    <a:pos x="0" y="T1"/>
                  </a:cxn>
                  <a:cxn ang="0">
                    <a:pos x="0" y="T2"/>
                  </a:cxn>
                </a:cxnLst>
                <a:rect l="0" t="0" r="r" b="b"/>
                <a:pathLst>
                  <a:path h="2">
                    <a:moveTo>
                      <a:pt x="0" y="2"/>
                    </a:moveTo>
                    <a:cubicBezTo>
                      <a:pt x="0" y="1"/>
                      <a:pt x="0" y="1"/>
                      <a:pt x="0" y="1"/>
                    </a:cubicBezTo>
                    <a:cubicBezTo>
                      <a:pt x="0" y="0"/>
                      <a:pt x="0" y="1"/>
                      <a:pt x="0" y="2"/>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18" name="Freeform 1717"/>
              <p:cNvSpPr>
                <a:spLocks/>
              </p:cNvSpPr>
              <p:nvPr/>
            </p:nvSpPr>
            <p:spPr bwMode="auto">
              <a:xfrm>
                <a:off x="2285" y="3157"/>
                <a:ext cx="4" cy="10"/>
              </a:xfrm>
              <a:custGeom>
                <a:avLst/>
                <a:gdLst>
                  <a:gd name="T0" fmla="*/ 3 w 4"/>
                  <a:gd name="T1" fmla="*/ 2 h 11"/>
                  <a:gd name="T2" fmla="*/ 3 w 4"/>
                  <a:gd name="T3" fmla="*/ 2 h 11"/>
                  <a:gd name="T4" fmla="*/ 3 w 4"/>
                  <a:gd name="T5" fmla="*/ 3 h 11"/>
                  <a:gd name="T6" fmla="*/ 1 w 4"/>
                  <a:gd name="T7" fmla="*/ 8 h 11"/>
                  <a:gd name="T8" fmla="*/ 1 w 4"/>
                  <a:gd name="T9" fmla="*/ 7 h 11"/>
                  <a:gd name="T10" fmla="*/ 0 w 4"/>
                  <a:gd name="T11" fmla="*/ 11 h 11"/>
                  <a:gd name="T12" fmla="*/ 3 w 4"/>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3" y="2"/>
                    </a:moveTo>
                    <a:cubicBezTo>
                      <a:pt x="4" y="0"/>
                      <a:pt x="3" y="1"/>
                      <a:pt x="3" y="2"/>
                    </a:cubicBezTo>
                    <a:cubicBezTo>
                      <a:pt x="3" y="3"/>
                      <a:pt x="3" y="3"/>
                      <a:pt x="3" y="3"/>
                    </a:cubicBezTo>
                    <a:cubicBezTo>
                      <a:pt x="2" y="5"/>
                      <a:pt x="1" y="9"/>
                      <a:pt x="1" y="8"/>
                    </a:cubicBezTo>
                    <a:cubicBezTo>
                      <a:pt x="1" y="9"/>
                      <a:pt x="2" y="4"/>
                      <a:pt x="1" y="7"/>
                    </a:cubicBezTo>
                    <a:cubicBezTo>
                      <a:pt x="0" y="11"/>
                      <a:pt x="0" y="11"/>
                      <a:pt x="0" y="11"/>
                    </a:cubicBezTo>
                    <a:cubicBezTo>
                      <a:pt x="1" y="11"/>
                      <a:pt x="3" y="4"/>
                      <a:pt x="3" y="2"/>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19" name="Freeform 1718"/>
              <p:cNvSpPr>
                <a:spLocks/>
              </p:cNvSpPr>
              <p:nvPr/>
            </p:nvSpPr>
            <p:spPr bwMode="auto">
              <a:xfrm>
                <a:off x="2287" y="3160"/>
                <a:ext cx="1" cy="0"/>
              </a:xfrm>
              <a:custGeom>
                <a:avLst/>
                <a:gdLst>
                  <a:gd name="T0" fmla="*/ 1 w 1"/>
                  <a:gd name="T1" fmla="*/ 0 h 1"/>
                  <a:gd name="T2" fmla="*/ 0 w 1"/>
                  <a:gd name="T3" fmla="*/ 0 h 1"/>
                  <a:gd name="T4" fmla="*/ 1 w 1"/>
                  <a:gd name="T5" fmla="*/ 0 h 1"/>
                </a:gdLst>
                <a:ahLst/>
                <a:cxnLst>
                  <a:cxn ang="0">
                    <a:pos x="T0" y="T1"/>
                  </a:cxn>
                  <a:cxn ang="0">
                    <a:pos x="T2" y="T3"/>
                  </a:cxn>
                  <a:cxn ang="0">
                    <a:pos x="T4" y="T5"/>
                  </a:cxn>
                </a:cxnLst>
                <a:rect l="0" t="0" r="r" b="b"/>
                <a:pathLst>
                  <a:path w="1" h="1">
                    <a:moveTo>
                      <a:pt x="1" y="0"/>
                    </a:moveTo>
                    <a:cubicBezTo>
                      <a:pt x="0" y="0"/>
                      <a:pt x="0" y="0"/>
                      <a:pt x="0" y="0"/>
                    </a:cubicBezTo>
                    <a:cubicBezTo>
                      <a:pt x="0" y="1"/>
                      <a:pt x="0" y="0"/>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20" name="Freeform 1719"/>
              <p:cNvSpPr>
                <a:spLocks/>
              </p:cNvSpPr>
              <p:nvPr/>
            </p:nvSpPr>
            <p:spPr bwMode="auto">
              <a:xfrm>
                <a:off x="2287" y="3159"/>
                <a:ext cx="0" cy="2"/>
              </a:xfrm>
              <a:custGeom>
                <a:avLst/>
                <a:gdLst>
                  <a:gd name="T0" fmla="*/ 0 h 2"/>
                  <a:gd name="T1" fmla="*/ 1 h 2"/>
                  <a:gd name="T2" fmla="*/ 2 h 2"/>
                  <a:gd name="T3" fmla="*/ 0 h 2"/>
                </a:gdLst>
                <a:ahLst/>
                <a:cxnLst>
                  <a:cxn ang="0">
                    <a:pos x="0" y="T0"/>
                  </a:cxn>
                  <a:cxn ang="0">
                    <a:pos x="0" y="T1"/>
                  </a:cxn>
                  <a:cxn ang="0">
                    <a:pos x="0" y="T2"/>
                  </a:cxn>
                  <a:cxn ang="0">
                    <a:pos x="0" y="T3"/>
                  </a:cxn>
                </a:cxnLst>
                <a:rect l="0" t="0" r="r" b="b"/>
                <a:pathLst>
                  <a:path h="2">
                    <a:moveTo>
                      <a:pt x="0" y="0"/>
                    </a:moveTo>
                    <a:lnTo>
                      <a:pt x="0" y="1"/>
                    </a:lnTo>
                    <a:lnTo>
                      <a:pt x="0" y="2"/>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21" name="Freeform 1720"/>
              <p:cNvSpPr>
                <a:spLocks/>
              </p:cNvSpPr>
              <p:nvPr/>
            </p:nvSpPr>
            <p:spPr bwMode="auto">
              <a:xfrm>
                <a:off x="2285" y="3158"/>
                <a:ext cx="4" cy="11"/>
              </a:xfrm>
              <a:custGeom>
                <a:avLst/>
                <a:gdLst>
                  <a:gd name="T0" fmla="*/ 4 w 4"/>
                  <a:gd name="T1" fmla="*/ 1 h 13"/>
                  <a:gd name="T2" fmla="*/ 2 w 4"/>
                  <a:gd name="T3" fmla="*/ 5 h 13"/>
                  <a:gd name="T4" fmla="*/ 0 w 4"/>
                  <a:gd name="T5" fmla="*/ 13 h 13"/>
                  <a:gd name="T6" fmla="*/ 1 w 4"/>
                  <a:gd name="T7" fmla="*/ 11 h 13"/>
                  <a:gd name="T8" fmla="*/ 4 w 4"/>
                  <a:gd name="T9" fmla="*/ 1 h 13"/>
                </a:gdLst>
                <a:ahLst/>
                <a:cxnLst>
                  <a:cxn ang="0">
                    <a:pos x="T0" y="T1"/>
                  </a:cxn>
                  <a:cxn ang="0">
                    <a:pos x="T2" y="T3"/>
                  </a:cxn>
                  <a:cxn ang="0">
                    <a:pos x="T4" y="T5"/>
                  </a:cxn>
                  <a:cxn ang="0">
                    <a:pos x="T6" y="T7"/>
                  </a:cxn>
                  <a:cxn ang="0">
                    <a:pos x="T8" y="T9"/>
                  </a:cxn>
                </a:cxnLst>
                <a:rect l="0" t="0" r="r" b="b"/>
                <a:pathLst>
                  <a:path w="4" h="13">
                    <a:moveTo>
                      <a:pt x="4" y="1"/>
                    </a:moveTo>
                    <a:cubicBezTo>
                      <a:pt x="2" y="7"/>
                      <a:pt x="4" y="0"/>
                      <a:pt x="2" y="5"/>
                    </a:cubicBezTo>
                    <a:cubicBezTo>
                      <a:pt x="2" y="5"/>
                      <a:pt x="1" y="10"/>
                      <a:pt x="0" y="13"/>
                    </a:cubicBezTo>
                    <a:cubicBezTo>
                      <a:pt x="1" y="11"/>
                      <a:pt x="1" y="11"/>
                      <a:pt x="1" y="11"/>
                    </a:cubicBezTo>
                    <a:cubicBezTo>
                      <a:pt x="2" y="9"/>
                      <a:pt x="3" y="4"/>
                      <a:pt x="4" y="1"/>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22" name="Freeform 1721"/>
              <p:cNvSpPr>
                <a:spLocks/>
              </p:cNvSpPr>
              <p:nvPr/>
            </p:nvSpPr>
            <p:spPr bwMode="auto">
              <a:xfrm>
                <a:off x="2285" y="3172"/>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23" name="Freeform 1722"/>
              <p:cNvSpPr>
                <a:spLocks/>
              </p:cNvSpPr>
              <p:nvPr/>
            </p:nvSpPr>
            <p:spPr bwMode="auto">
              <a:xfrm>
                <a:off x="2284" y="3162"/>
                <a:ext cx="5" cy="15"/>
              </a:xfrm>
              <a:custGeom>
                <a:avLst/>
                <a:gdLst>
                  <a:gd name="T0" fmla="*/ 5 w 5"/>
                  <a:gd name="T1" fmla="*/ 1 h 16"/>
                  <a:gd name="T2" fmla="*/ 3 w 5"/>
                  <a:gd name="T3" fmla="*/ 8 h 16"/>
                  <a:gd name="T4" fmla="*/ 4 w 5"/>
                  <a:gd name="T5" fmla="*/ 3 h 16"/>
                  <a:gd name="T6" fmla="*/ 3 w 5"/>
                  <a:gd name="T7" fmla="*/ 5 h 16"/>
                  <a:gd name="T8" fmla="*/ 5 w 5"/>
                  <a:gd name="T9" fmla="*/ 0 h 16"/>
                  <a:gd name="T10" fmla="*/ 3 w 5"/>
                  <a:gd name="T11" fmla="*/ 5 h 16"/>
                  <a:gd name="T12" fmla="*/ 4 w 5"/>
                  <a:gd name="T13" fmla="*/ 1 h 16"/>
                  <a:gd name="T14" fmla="*/ 2 w 5"/>
                  <a:gd name="T15" fmla="*/ 8 h 16"/>
                  <a:gd name="T16" fmla="*/ 3 w 5"/>
                  <a:gd name="T17" fmla="*/ 7 h 16"/>
                  <a:gd name="T18" fmla="*/ 1 w 5"/>
                  <a:gd name="T19" fmla="*/ 11 h 16"/>
                  <a:gd name="T20" fmla="*/ 1 w 5"/>
                  <a:gd name="T21" fmla="*/ 15 h 16"/>
                  <a:gd name="T22" fmla="*/ 5 w 5"/>
                  <a:gd name="T23" fmla="*/ 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16">
                    <a:moveTo>
                      <a:pt x="5" y="1"/>
                    </a:moveTo>
                    <a:cubicBezTo>
                      <a:pt x="3" y="8"/>
                      <a:pt x="3" y="8"/>
                      <a:pt x="3" y="8"/>
                    </a:cubicBezTo>
                    <a:cubicBezTo>
                      <a:pt x="3" y="6"/>
                      <a:pt x="4" y="4"/>
                      <a:pt x="4" y="3"/>
                    </a:cubicBezTo>
                    <a:cubicBezTo>
                      <a:pt x="4" y="2"/>
                      <a:pt x="3" y="6"/>
                      <a:pt x="3" y="5"/>
                    </a:cubicBezTo>
                    <a:cubicBezTo>
                      <a:pt x="5" y="0"/>
                      <a:pt x="4" y="5"/>
                      <a:pt x="5" y="0"/>
                    </a:cubicBezTo>
                    <a:cubicBezTo>
                      <a:pt x="5" y="0"/>
                      <a:pt x="4" y="0"/>
                      <a:pt x="3" y="5"/>
                    </a:cubicBezTo>
                    <a:cubicBezTo>
                      <a:pt x="4" y="1"/>
                      <a:pt x="4" y="1"/>
                      <a:pt x="4" y="1"/>
                    </a:cubicBezTo>
                    <a:cubicBezTo>
                      <a:pt x="2" y="8"/>
                      <a:pt x="2" y="8"/>
                      <a:pt x="2" y="8"/>
                    </a:cubicBezTo>
                    <a:cubicBezTo>
                      <a:pt x="2" y="9"/>
                      <a:pt x="4" y="3"/>
                      <a:pt x="3" y="7"/>
                    </a:cubicBezTo>
                    <a:cubicBezTo>
                      <a:pt x="2" y="10"/>
                      <a:pt x="2" y="10"/>
                      <a:pt x="1" y="11"/>
                    </a:cubicBezTo>
                    <a:cubicBezTo>
                      <a:pt x="2" y="10"/>
                      <a:pt x="0" y="16"/>
                      <a:pt x="1" y="15"/>
                    </a:cubicBezTo>
                    <a:cubicBezTo>
                      <a:pt x="1" y="15"/>
                      <a:pt x="4" y="5"/>
                      <a:pt x="5" y="1"/>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24" name="Freeform 1723"/>
              <p:cNvSpPr>
                <a:spLocks/>
              </p:cNvSpPr>
              <p:nvPr/>
            </p:nvSpPr>
            <p:spPr bwMode="auto">
              <a:xfrm>
                <a:off x="2287" y="3169"/>
                <a:ext cx="0" cy="3"/>
              </a:xfrm>
              <a:custGeom>
                <a:avLst/>
                <a:gdLst>
                  <a:gd name="T0" fmla="*/ 1 h 3"/>
                  <a:gd name="T1" fmla="*/ 3 h 3"/>
                  <a:gd name="T2" fmla="*/ 0 h 3"/>
                  <a:gd name="T3" fmla="*/ 1 h 3"/>
                </a:gdLst>
                <a:ahLst/>
                <a:cxnLst>
                  <a:cxn ang="0">
                    <a:pos x="0" y="T0"/>
                  </a:cxn>
                  <a:cxn ang="0">
                    <a:pos x="0" y="T1"/>
                  </a:cxn>
                  <a:cxn ang="0">
                    <a:pos x="0" y="T2"/>
                  </a:cxn>
                  <a:cxn ang="0">
                    <a:pos x="0" y="T3"/>
                  </a:cxn>
                </a:cxnLst>
                <a:rect l="0" t="0" r="r" b="b"/>
                <a:pathLst>
                  <a:path h="3">
                    <a:moveTo>
                      <a:pt x="0" y="1"/>
                    </a:moveTo>
                    <a:lnTo>
                      <a:pt x="0" y="3"/>
                    </a:lnTo>
                    <a:lnTo>
                      <a:pt x="0" y="0"/>
                    </a:lnTo>
                    <a:lnTo>
                      <a:pt x="0" y="1"/>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25" name="Freeform 1724"/>
              <p:cNvSpPr>
                <a:spLocks/>
              </p:cNvSpPr>
              <p:nvPr/>
            </p:nvSpPr>
            <p:spPr bwMode="auto">
              <a:xfrm>
                <a:off x="2286" y="3162"/>
                <a:ext cx="4" cy="16"/>
              </a:xfrm>
              <a:custGeom>
                <a:avLst/>
                <a:gdLst>
                  <a:gd name="T0" fmla="*/ 4 w 5"/>
                  <a:gd name="T1" fmla="*/ 0 h 17"/>
                  <a:gd name="T2" fmla="*/ 3 w 5"/>
                  <a:gd name="T3" fmla="*/ 4 h 17"/>
                  <a:gd name="T4" fmla="*/ 3 w 5"/>
                  <a:gd name="T5" fmla="*/ 1 h 17"/>
                  <a:gd name="T6" fmla="*/ 2 w 5"/>
                  <a:gd name="T7" fmla="*/ 6 h 17"/>
                  <a:gd name="T8" fmla="*/ 3 w 5"/>
                  <a:gd name="T9" fmla="*/ 4 h 17"/>
                  <a:gd name="T10" fmla="*/ 1 w 5"/>
                  <a:gd name="T11" fmla="*/ 12 h 17"/>
                  <a:gd name="T12" fmla="*/ 1 w 5"/>
                  <a:gd name="T13" fmla="*/ 10 h 17"/>
                  <a:gd name="T14" fmla="*/ 2 w 5"/>
                  <a:gd name="T15" fmla="*/ 9 h 17"/>
                  <a:gd name="T16" fmla="*/ 3 w 5"/>
                  <a:gd name="T17" fmla="*/ 7 h 17"/>
                  <a:gd name="T18" fmla="*/ 3 w 5"/>
                  <a:gd name="T19" fmla="*/ 6 h 17"/>
                  <a:gd name="T20" fmla="*/ 4 w 5"/>
                  <a:gd name="T2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7">
                    <a:moveTo>
                      <a:pt x="4" y="0"/>
                    </a:moveTo>
                    <a:cubicBezTo>
                      <a:pt x="3" y="4"/>
                      <a:pt x="3" y="4"/>
                      <a:pt x="3" y="4"/>
                    </a:cubicBezTo>
                    <a:cubicBezTo>
                      <a:pt x="3" y="4"/>
                      <a:pt x="3" y="2"/>
                      <a:pt x="3" y="1"/>
                    </a:cubicBezTo>
                    <a:cubicBezTo>
                      <a:pt x="3" y="3"/>
                      <a:pt x="2" y="5"/>
                      <a:pt x="2" y="6"/>
                    </a:cubicBezTo>
                    <a:cubicBezTo>
                      <a:pt x="1" y="12"/>
                      <a:pt x="3" y="5"/>
                      <a:pt x="3" y="4"/>
                    </a:cubicBezTo>
                    <a:cubicBezTo>
                      <a:pt x="3" y="6"/>
                      <a:pt x="2" y="7"/>
                      <a:pt x="1" y="12"/>
                    </a:cubicBezTo>
                    <a:cubicBezTo>
                      <a:pt x="1" y="12"/>
                      <a:pt x="1" y="11"/>
                      <a:pt x="1" y="10"/>
                    </a:cubicBezTo>
                    <a:cubicBezTo>
                      <a:pt x="0" y="17"/>
                      <a:pt x="2" y="11"/>
                      <a:pt x="2" y="9"/>
                    </a:cubicBezTo>
                    <a:cubicBezTo>
                      <a:pt x="3" y="9"/>
                      <a:pt x="3" y="7"/>
                      <a:pt x="3" y="7"/>
                    </a:cubicBezTo>
                    <a:cubicBezTo>
                      <a:pt x="3" y="6"/>
                      <a:pt x="3" y="6"/>
                      <a:pt x="3" y="6"/>
                    </a:cubicBezTo>
                    <a:cubicBezTo>
                      <a:pt x="4" y="1"/>
                      <a:pt x="5" y="0"/>
                      <a:pt x="4" y="0"/>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26" name="Freeform 1725"/>
              <p:cNvSpPr>
                <a:spLocks/>
              </p:cNvSpPr>
              <p:nvPr/>
            </p:nvSpPr>
            <p:spPr bwMode="auto">
              <a:xfrm>
                <a:off x="2289" y="3160"/>
                <a:ext cx="1" cy="3"/>
              </a:xfrm>
              <a:custGeom>
                <a:avLst/>
                <a:gdLst>
                  <a:gd name="T0" fmla="*/ 1 w 1"/>
                  <a:gd name="T1" fmla="*/ 2 h 3"/>
                  <a:gd name="T2" fmla="*/ 0 w 1"/>
                  <a:gd name="T3" fmla="*/ 3 h 3"/>
                  <a:gd name="T4" fmla="*/ 1 w 1"/>
                  <a:gd name="T5" fmla="*/ 2 h 3"/>
                </a:gdLst>
                <a:ahLst/>
                <a:cxnLst>
                  <a:cxn ang="0">
                    <a:pos x="T0" y="T1"/>
                  </a:cxn>
                  <a:cxn ang="0">
                    <a:pos x="T2" y="T3"/>
                  </a:cxn>
                  <a:cxn ang="0">
                    <a:pos x="T4" y="T5"/>
                  </a:cxn>
                </a:cxnLst>
                <a:rect l="0" t="0" r="r" b="b"/>
                <a:pathLst>
                  <a:path w="1" h="3">
                    <a:moveTo>
                      <a:pt x="1" y="2"/>
                    </a:moveTo>
                    <a:cubicBezTo>
                      <a:pt x="1" y="2"/>
                      <a:pt x="1" y="2"/>
                      <a:pt x="0" y="3"/>
                    </a:cubicBezTo>
                    <a:cubicBezTo>
                      <a:pt x="1" y="2"/>
                      <a:pt x="1" y="0"/>
                      <a:pt x="1" y="2"/>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27" name="Freeform 1726"/>
              <p:cNvSpPr>
                <a:spLocks/>
              </p:cNvSpPr>
              <p:nvPr/>
            </p:nvSpPr>
            <p:spPr bwMode="auto">
              <a:xfrm>
                <a:off x="2288" y="3170"/>
                <a:ext cx="1" cy="1"/>
              </a:xfrm>
              <a:custGeom>
                <a:avLst/>
                <a:gdLst>
                  <a:gd name="T0" fmla="*/ 1 w 1"/>
                  <a:gd name="T1" fmla="*/ 0 h 1"/>
                  <a:gd name="T2" fmla="*/ 0 w 1"/>
                  <a:gd name="T3" fmla="*/ 0 h 1"/>
                  <a:gd name="T4" fmla="*/ 1 w 1"/>
                  <a:gd name="T5" fmla="*/ 0 h 1"/>
                </a:gdLst>
                <a:ahLst/>
                <a:cxnLst>
                  <a:cxn ang="0">
                    <a:pos x="T0" y="T1"/>
                  </a:cxn>
                  <a:cxn ang="0">
                    <a:pos x="T2" y="T3"/>
                  </a:cxn>
                  <a:cxn ang="0">
                    <a:pos x="T4" y="T5"/>
                  </a:cxn>
                </a:cxnLst>
                <a:rect l="0" t="0" r="r" b="b"/>
                <a:pathLst>
                  <a:path w="1" h="1">
                    <a:moveTo>
                      <a:pt x="1" y="0"/>
                    </a:moveTo>
                    <a:cubicBezTo>
                      <a:pt x="1" y="0"/>
                      <a:pt x="1" y="0"/>
                      <a:pt x="0" y="0"/>
                    </a:cubicBezTo>
                    <a:cubicBezTo>
                      <a:pt x="0" y="1"/>
                      <a:pt x="0" y="1"/>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28" name="Freeform 1727"/>
              <p:cNvSpPr>
                <a:spLocks/>
              </p:cNvSpPr>
              <p:nvPr/>
            </p:nvSpPr>
            <p:spPr bwMode="auto">
              <a:xfrm>
                <a:off x="2290" y="3162"/>
                <a:ext cx="0" cy="3"/>
              </a:xfrm>
              <a:custGeom>
                <a:avLst/>
                <a:gdLst>
                  <a:gd name="T0" fmla="*/ 0 w 1"/>
                  <a:gd name="T1" fmla="*/ 2 h 3"/>
                  <a:gd name="T2" fmla="*/ 0 w 1"/>
                  <a:gd name="T3" fmla="*/ 3 h 3"/>
                  <a:gd name="T4" fmla="*/ 1 w 1"/>
                  <a:gd name="T5" fmla="*/ 0 h 3"/>
                  <a:gd name="T6" fmla="*/ 0 w 1"/>
                  <a:gd name="T7" fmla="*/ 2 h 3"/>
                </a:gdLst>
                <a:ahLst/>
                <a:cxnLst>
                  <a:cxn ang="0">
                    <a:pos x="T0" y="T1"/>
                  </a:cxn>
                  <a:cxn ang="0">
                    <a:pos x="T2" y="T3"/>
                  </a:cxn>
                  <a:cxn ang="0">
                    <a:pos x="T4" y="T5"/>
                  </a:cxn>
                  <a:cxn ang="0">
                    <a:pos x="T6" y="T7"/>
                  </a:cxn>
                </a:cxnLst>
                <a:rect l="0" t="0" r="r" b="b"/>
                <a:pathLst>
                  <a:path w="1" h="3">
                    <a:moveTo>
                      <a:pt x="0" y="2"/>
                    </a:moveTo>
                    <a:cubicBezTo>
                      <a:pt x="0" y="3"/>
                      <a:pt x="0" y="3"/>
                      <a:pt x="0" y="3"/>
                    </a:cubicBezTo>
                    <a:cubicBezTo>
                      <a:pt x="1" y="0"/>
                      <a:pt x="1" y="0"/>
                      <a:pt x="1" y="0"/>
                    </a:cubicBezTo>
                    <a:cubicBezTo>
                      <a:pt x="1" y="1"/>
                      <a:pt x="1" y="1"/>
                      <a:pt x="0" y="2"/>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29" name="Freeform 1728"/>
              <p:cNvSpPr>
                <a:spLocks/>
              </p:cNvSpPr>
              <p:nvPr/>
            </p:nvSpPr>
            <p:spPr bwMode="auto">
              <a:xfrm>
                <a:off x="2288" y="3159"/>
                <a:ext cx="10" cy="17"/>
              </a:xfrm>
              <a:custGeom>
                <a:avLst/>
                <a:gdLst>
                  <a:gd name="T0" fmla="*/ 8 w 11"/>
                  <a:gd name="T1" fmla="*/ 17 h 19"/>
                  <a:gd name="T2" fmla="*/ 8 w 11"/>
                  <a:gd name="T3" fmla="*/ 14 h 19"/>
                  <a:gd name="T4" fmla="*/ 10 w 11"/>
                  <a:gd name="T5" fmla="*/ 10 h 19"/>
                  <a:gd name="T6" fmla="*/ 11 w 11"/>
                  <a:gd name="T7" fmla="*/ 3 h 19"/>
                  <a:gd name="T8" fmla="*/ 10 w 11"/>
                  <a:gd name="T9" fmla="*/ 6 h 19"/>
                  <a:gd name="T10" fmla="*/ 11 w 11"/>
                  <a:gd name="T11" fmla="*/ 2 h 19"/>
                  <a:gd name="T12" fmla="*/ 9 w 11"/>
                  <a:gd name="T13" fmla="*/ 4 h 19"/>
                  <a:gd name="T14" fmla="*/ 8 w 11"/>
                  <a:gd name="T15" fmla="*/ 6 h 19"/>
                  <a:gd name="T16" fmla="*/ 5 w 11"/>
                  <a:gd name="T17" fmla="*/ 4 h 19"/>
                  <a:gd name="T18" fmla="*/ 3 w 11"/>
                  <a:gd name="T19" fmla="*/ 10 h 19"/>
                  <a:gd name="T20" fmla="*/ 4 w 11"/>
                  <a:gd name="T21" fmla="*/ 6 h 19"/>
                  <a:gd name="T22" fmla="*/ 4 w 11"/>
                  <a:gd name="T23" fmla="*/ 6 h 19"/>
                  <a:gd name="T24" fmla="*/ 4 w 11"/>
                  <a:gd name="T25" fmla="*/ 4 h 19"/>
                  <a:gd name="T26" fmla="*/ 2 w 11"/>
                  <a:gd name="T27" fmla="*/ 12 h 19"/>
                  <a:gd name="T28" fmla="*/ 4 w 11"/>
                  <a:gd name="T29" fmla="*/ 4 h 19"/>
                  <a:gd name="T30" fmla="*/ 2 w 11"/>
                  <a:gd name="T31" fmla="*/ 9 h 19"/>
                  <a:gd name="T32" fmla="*/ 1 w 11"/>
                  <a:gd name="T33" fmla="*/ 14 h 19"/>
                  <a:gd name="T34" fmla="*/ 0 w 11"/>
                  <a:gd name="T35" fmla="*/ 16 h 19"/>
                  <a:gd name="T36" fmla="*/ 4 w 11"/>
                  <a:gd name="T37" fmla="*/ 8 h 19"/>
                  <a:gd name="T38" fmla="*/ 3 w 11"/>
                  <a:gd name="T39" fmla="*/ 12 h 19"/>
                  <a:gd name="T40" fmla="*/ 4 w 11"/>
                  <a:gd name="T41" fmla="*/ 16 h 19"/>
                  <a:gd name="T42" fmla="*/ 6 w 11"/>
                  <a:gd name="T43" fmla="*/ 10 h 19"/>
                  <a:gd name="T44" fmla="*/ 5 w 11"/>
                  <a:gd name="T45" fmla="*/ 12 h 19"/>
                  <a:gd name="T46" fmla="*/ 6 w 11"/>
                  <a:gd name="T47" fmla="*/ 9 h 19"/>
                  <a:gd name="T48" fmla="*/ 6 w 11"/>
                  <a:gd name="T49" fmla="*/ 13 h 19"/>
                  <a:gd name="T50" fmla="*/ 8 w 11"/>
                  <a:gd name="T51" fmla="*/ 6 h 19"/>
                  <a:gd name="T52" fmla="*/ 6 w 11"/>
                  <a:gd name="T53" fmla="*/ 16 h 19"/>
                  <a:gd name="T54" fmla="*/ 6 w 11"/>
                  <a:gd name="T55" fmla="*/ 12 h 19"/>
                  <a:gd name="T56" fmla="*/ 8 w 11"/>
                  <a:gd name="T57" fmla="*/ 9 h 19"/>
                  <a:gd name="T58" fmla="*/ 6 w 11"/>
                  <a:gd name="T59" fmla="*/ 16 h 19"/>
                  <a:gd name="T60" fmla="*/ 8 w 11"/>
                  <a:gd name="T61" fmla="*/ 12 h 19"/>
                  <a:gd name="T62" fmla="*/ 8 w 11"/>
                  <a:gd name="T63" fmla="*/ 8 h 19"/>
                  <a:gd name="T64" fmla="*/ 9 w 11"/>
                  <a:gd name="T65" fmla="*/ 10 h 19"/>
                  <a:gd name="T66" fmla="*/ 7 w 11"/>
                  <a:gd name="T67" fmla="*/ 16 h 19"/>
                  <a:gd name="T68" fmla="*/ 6 w 11"/>
                  <a:gd name="T69" fmla="*/ 19 h 19"/>
                  <a:gd name="T70" fmla="*/ 9 w 11"/>
                  <a:gd name="T71" fmla="*/ 11 h 19"/>
                  <a:gd name="T72" fmla="*/ 8 w 11"/>
                  <a:gd name="T73" fmla="*/ 1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 h="19">
                    <a:moveTo>
                      <a:pt x="8" y="17"/>
                    </a:moveTo>
                    <a:cubicBezTo>
                      <a:pt x="8" y="15"/>
                      <a:pt x="9" y="14"/>
                      <a:pt x="8" y="14"/>
                    </a:cubicBezTo>
                    <a:cubicBezTo>
                      <a:pt x="9" y="11"/>
                      <a:pt x="9" y="11"/>
                      <a:pt x="10" y="10"/>
                    </a:cubicBezTo>
                    <a:cubicBezTo>
                      <a:pt x="10" y="8"/>
                      <a:pt x="11" y="6"/>
                      <a:pt x="11" y="3"/>
                    </a:cubicBezTo>
                    <a:cubicBezTo>
                      <a:pt x="11" y="3"/>
                      <a:pt x="10" y="7"/>
                      <a:pt x="10" y="6"/>
                    </a:cubicBezTo>
                    <a:cubicBezTo>
                      <a:pt x="11" y="2"/>
                      <a:pt x="11" y="2"/>
                      <a:pt x="11" y="2"/>
                    </a:cubicBezTo>
                    <a:cubicBezTo>
                      <a:pt x="10" y="4"/>
                      <a:pt x="9" y="7"/>
                      <a:pt x="9" y="4"/>
                    </a:cubicBezTo>
                    <a:cubicBezTo>
                      <a:pt x="9" y="3"/>
                      <a:pt x="9" y="4"/>
                      <a:pt x="8" y="6"/>
                    </a:cubicBezTo>
                    <a:cubicBezTo>
                      <a:pt x="7" y="4"/>
                      <a:pt x="5" y="7"/>
                      <a:pt x="5" y="4"/>
                    </a:cubicBezTo>
                    <a:cubicBezTo>
                      <a:pt x="3" y="10"/>
                      <a:pt x="3" y="10"/>
                      <a:pt x="3" y="10"/>
                    </a:cubicBezTo>
                    <a:cubicBezTo>
                      <a:pt x="4" y="7"/>
                      <a:pt x="3" y="10"/>
                      <a:pt x="4" y="6"/>
                    </a:cubicBezTo>
                    <a:cubicBezTo>
                      <a:pt x="4" y="7"/>
                      <a:pt x="4" y="6"/>
                      <a:pt x="4" y="6"/>
                    </a:cubicBezTo>
                    <a:cubicBezTo>
                      <a:pt x="6" y="0"/>
                      <a:pt x="4" y="6"/>
                      <a:pt x="4" y="4"/>
                    </a:cubicBezTo>
                    <a:cubicBezTo>
                      <a:pt x="4" y="5"/>
                      <a:pt x="2" y="11"/>
                      <a:pt x="2" y="12"/>
                    </a:cubicBezTo>
                    <a:cubicBezTo>
                      <a:pt x="4" y="5"/>
                      <a:pt x="2" y="12"/>
                      <a:pt x="4" y="4"/>
                    </a:cubicBezTo>
                    <a:cubicBezTo>
                      <a:pt x="4" y="2"/>
                      <a:pt x="2" y="10"/>
                      <a:pt x="2" y="9"/>
                    </a:cubicBezTo>
                    <a:cubicBezTo>
                      <a:pt x="1" y="13"/>
                      <a:pt x="2" y="11"/>
                      <a:pt x="1" y="14"/>
                    </a:cubicBezTo>
                    <a:cubicBezTo>
                      <a:pt x="0" y="17"/>
                      <a:pt x="1" y="12"/>
                      <a:pt x="0" y="16"/>
                    </a:cubicBezTo>
                    <a:cubicBezTo>
                      <a:pt x="0" y="19"/>
                      <a:pt x="3" y="10"/>
                      <a:pt x="4" y="8"/>
                    </a:cubicBezTo>
                    <a:cubicBezTo>
                      <a:pt x="3" y="12"/>
                      <a:pt x="3" y="12"/>
                      <a:pt x="3" y="12"/>
                    </a:cubicBezTo>
                    <a:cubicBezTo>
                      <a:pt x="4" y="9"/>
                      <a:pt x="5" y="9"/>
                      <a:pt x="4" y="16"/>
                    </a:cubicBezTo>
                    <a:cubicBezTo>
                      <a:pt x="5" y="12"/>
                      <a:pt x="4" y="18"/>
                      <a:pt x="6" y="10"/>
                    </a:cubicBezTo>
                    <a:cubicBezTo>
                      <a:pt x="5" y="11"/>
                      <a:pt x="5" y="11"/>
                      <a:pt x="5" y="12"/>
                    </a:cubicBezTo>
                    <a:cubicBezTo>
                      <a:pt x="6" y="9"/>
                      <a:pt x="6" y="9"/>
                      <a:pt x="6" y="9"/>
                    </a:cubicBezTo>
                    <a:cubicBezTo>
                      <a:pt x="6" y="9"/>
                      <a:pt x="5" y="13"/>
                      <a:pt x="6" y="13"/>
                    </a:cubicBezTo>
                    <a:cubicBezTo>
                      <a:pt x="6" y="10"/>
                      <a:pt x="7" y="9"/>
                      <a:pt x="8" y="6"/>
                    </a:cubicBezTo>
                    <a:cubicBezTo>
                      <a:pt x="7" y="10"/>
                      <a:pt x="6" y="13"/>
                      <a:pt x="6" y="16"/>
                    </a:cubicBezTo>
                    <a:cubicBezTo>
                      <a:pt x="6" y="12"/>
                      <a:pt x="6" y="12"/>
                      <a:pt x="6" y="12"/>
                    </a:cubicBezTo>
                    <a:cubicBezTo>
                      <a:pt x="6" y="14"/>
                      <a:pt x="7" y="10"/>
                      <a:pt x="8" y="9"/>
                    </a:cubicBezTo>
                    <a:cubicBezTo>
                      <a:pt x="8" y="9"/>
                      <a:pt x="6" y="14"/>
                      <a:pt x="6" y="16"/>
                    </a:cubicBezTo>
                    <a:cubicBezTo>
                      <a:pt x="6" y="17"/>
                      <a:pt x="8" y="9"/>
                      <a:pt x="8" y="12"/>
                    </a:cubicBezTo>
                    <a:cubicBezTo>
                      <a:pt x="8" y="8"/>
                      <a:pt x="8" y="8"/>
                      <a:pt x="8" y="8"/>
                    </a:cubicBezTo>
                    <a:cubicBezTo>
                      <a:pt x="9" y="7"/>
                      <a:pt x="8" y="11"/>
                      <a:pt x="9" y="10"/>
                    </a:cubicBezTo>
                    <a:cubicBezTo>
                      <a:pt x="8" y="15"/>
                      <a:pt x="7" y="14"/>
                      <a:pt x="7" y="16"/>
                    </a:cubicBezTo>
                    <a:cubicBezTo>
                      <a:pt x="7" y="18"/>
                      <a:pt x="7" y="18"/>
                      <a:pt x="6" y="19"/>
                    </a:cubicBezTo>
                    <a:cubicBezTo>
                      <a:pt x="7" y="17"/>
                      <a:pt x="8" y="14"/>
                      <a:pt x="9" y="11"/>
                    </a:cubicBezTo>
                    <a:cubicBezTo>
                      <a:pt x="7" y="17"/>
                      <a:pt x="8" y="17"/>
                      <a:pt x="8" y="17"/>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30" name="Rectangle 1729"/>
              <p:cNvSpPr>
                <a:spLocks noChangeArrowheads="1"/>
              </p:cNvSpPr>
              <p:nvPr/>
            </p:nvSpPr>
            <p:spPr bwMode="auto">
              <a:xfrm>
                <a:off x="2293" y="3176"/>
                <a:ext cx="1" cy="2"/>
              </a:xfrm>
              <a:prstGeom prst="rect">
                <a:avLst/>
              </a:prstGeom>
              <a:solidFill>
                <a:srgbClr val="C8E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31" name="Freeform 1730"/>
              <p:cNvSpPr>
                <a:spLocks/>
              </p:cNvSpPr>
              <p:nvPr/>
            </p:nvSpPr>
            <p:spPr bwMode="auto">
              <a:xfrm>
                <a:off x="2295" y="3174"/>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32" name="Rectangle 1731"/>
              <p:cNvSpPr>
                <a:spLocks noChangeArrowheads="1"/>
              </p:cNvSpPr>
              <p:nvPr/>
            </p:nvSpPr>
            <p:spPr bwMode="auto">
              <a:xfrm>
                <a:off x="2296" y="3162"/>
                <a:ext cx="1" cy="1"/>
              </a:xfrm>
              <a:prstGeom prst="rect">
                <a:avLst/>
              </a:prstGeom>
              <a:solidFill>
                <a:srgbClr val="C8E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33" name="Freeform 1732"/>
              <p:cNvSpPr>
                <a:spLocks/>
              </p:cNvSpPr>
              <p:nvPr/>
            </p:nvSpPr>
            <p:spPr bwMode="auto">
              <a:xfrm>
                <a:off x="2292" y="3173"/>
                <a:ext cx="1" cy="4"/>
              </a:xfrm>
              <a:custGeom>
                <a:avLst/>
                <a:gdLst>
                  <a:gd name="T0" fmla="*/ 0 w 1"/>
                  <a:gd name="T1" fmla="*/ 4 h 4"/>
                  <a:gd name="T2" fmla="*/ 1 w 1"/>
                  <a:gd name="T3" fmla="*/ 0 h 4"/>
                  <a:gd name="T4" fmla="*/ 0 w 1"/>
                  <a:gd name="T5" fmla="*/ 4 h 4"/>
                </a:gdLst>
                <a:ahLst/>
                <a:cxnLst>
                  <a:cxn ang="0">
                    <a:pos x="T0" y="T1"/>
                  </a:cxn>
                  <a:cxn ang="0">
                    <a:pos x="T2" y="T3"/>
                  </a:cxn>
                  <a:cxn ang="0">
                    <a:pos x="T4" y="T5"/>
                  </a:cxn>
                </a:cxnLst>
                <a:rect l="0" t="0" r="r" b="b"/>
                <a:pathLst>
                  <a:path w="1" h="4">
                    <a:moveTo>
                      <a:pt x="0" y="4"/>
                    </a:moveTo>
                    <a:lnTo>
                      <a:pt x="1" y="0"/>
                    </a:lnTo>
                    <a:lnTo>
                      <a:pt x="0" y="4"/>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34" name="Freeform 1733"/>
              <p:cNvSpPr>
                <a:spLocks/>
              </p:cNvSpPr>
              <p:nvPr/>
            </p:nvSpPr>
            <p:spPr bwMode="auto">
              <a:xfrm>
                <a:off x="2290" y="3173"/>
                <a:ext cx="1" cy="3"/>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0" y="3"/>
                      <a:pt x="0" y="3"/>
                      <a:pt x="0" y="3"/>
                    </a:cubicBezTo>
                    <a:cubicBezTo>
                      <a:pt x="0" y="3"/>
                      <a:pt x="1" y="2"/>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35" name="Freeform 1734"/>
              <p:cNvSpPr>
                <a:spLocks/>
              </p:cNvSpPr>
              <p:nvPr/>
            </p:nvSpPr>
            <p:spPr bwMode="auto">
              <a:xfrm>
                <a:off x="2293" y="3175"/>
                <a:ext cx="1" cy="2"/>
              </a:xfrm>
              <a:custGeom>
                <a:avLst/>
                <a:gdLst>
                  <a:gd name="T0" fmla="*/ 0 w 1"/>
                  <a:gd name="T1" fmla="*/ 2 h 2"/>
                  <a:gd name="T2" fmla="*/ 1 w 1"/>
                  <a:gd name="T3" fmla="*/ 1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1" y="1"/>
                    </a:lnTo>
                    <a:lnTo>
                      <a:pt x="1" y="0"/>
                    </a:lnTo>
                    <a:lnTo>
                      <a:pt x="0" y="2"/>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36" name="Freeform 1735"/>
              <p:cNvSpPr>
                <a:spLocks/>
              </p:cNvSpPr>
              <p:nvPr/>
            </p:nvSpPr>
            <p:spPr bwMode="auto">
              <a:xfrm>
                <a:off x="2295" y="3157"/>
                <a:ext cx="8" cy="21"/>
              </a:xfrm>
              <a:custGeom>
                <a:avLst/>
                <a:gdLst>
                  <a:gd name="T0" fmla="*/ 8 w 9"/>
                  <a:gd name="T1" fmla="*/ 5 h 23"/>
                  <a:gd name="T2" fmla="*/ 8 w 9"/>
                  <a:gd name="T3" fmla="*/ 2 h 23"/>
                  <a:gd name="T4" fmla="*/ 5 w 9"/>
                  <a:gd name="T5" fmla="*/ 12 h 23"/>
                  <a:gd name="T6" fmla="*/ 7 w 9"/>
                  <a:gd name="T7" fmla="*/ 3 h 23"/>
                  <a:gd name="T8" fmla="*/ 4 w 9"/>
                  <a:gd name="T9" fmla="*/ 9 h 23"/>
                  <a:gd name="T10" fmla="*/ 5 w 9"/>
                  <a:gd name="T11" fmla="*/ 5 h 23"/>
                  <a:gd name="T12" fmla="*/ 2 w 9"/>
                  <a:gd name="T13" fmla="*/ 15 h 23"/>
                  <a:gd name="T14" fmla="*/ 5 w 9"/>
                  <a:gd name="T15" fmla="*/ 4 h 23"/>
                  <a:gd name="T16" fmla="*/ 5 w 9"/>
                  <a:gd name="T17" fmla="*/ 4 h 23"/>
                  <a:gd name="T18" fmla="*/ 3 w 9"/>
                  <a:gd name="T19" fmla="*/ 7 h 23"/>
                  <a:gd name="T20" fmla="*/ 2 w 9"/>
                  <a:gd name="T21" fmla="*/ 13 h 23"/>
                  <a:gd name="T22" fmla="*/ 0 w 9"/>
                  <a:gd name="T23" fmla="*/ 18 h 23"/>
                  <a:gd name="T24" fmla="*/ 2 w 9"/>
                  <a:gd name="T25" fmla="*/ 14 h 23"/>
                  <a:gd name="T26" fmla="*/ 1 w 9"/>
                  <a:gd name="T27" fmla="*/ 18 h 23"/>
                  <a:gd name="T28" fmla="*/ 2 w 9"/>
                  <a:gd name="T29" fmla="*/ 15 h 23"/>
                  <a:gd name="T30" fmla="*/ 1 w 9"/>
                  <a:gd name="T31" fmla="*/ 19 h 23"/>
                  <a:gd name="T32" fmla="*/ 2 w 9"/>
                  <a:gd name="T33" fmla="*/ 16 h 23"/>
                  <a:gd name="T34" fmla="*/ 2 w 9"/>
                  <a:gd name="T35" fmla="*/ 17 h 23"/>
                  <a:gd name="T36" fmla="*/ 3 w 9"/>
                  <a:gd name="T37" fmla="*/ 12 h 23"/>
                  <a:gd name="T38" fmla="*/ 2 w 9"/>
                  <a:gd name="T39" fmla="*/ 17 h 23"/>
                  <a:gd name="T40" fmla="*/ 3 w 9"/>
                  <a:gd name="T41" fmla="*/ 14 h 23"/>
                  <a:gd name="T42" fmla="*/ 3 w 9"/>
                  <a:gd name="T43" fmla="*/ 19 h 23"/>
                  <a:gd name="T44" fmla="*/ 3 w 9"/>
                  <a:gd name="T45" fmla="*/ 16 h 23"/>
                  <a:gd name="T46" fmla="*/ 2 w 9"/>
                  <a:gd name="T47" fmla="*/ 19 h 23"/>
                  <a:gd name="T48" fmla="*/ 5 w 9"/>
                  <a:gd name="T49" fmla="*/ 9 h 23"/>
                  <a:gd name="T50" fmla="*/ 3 w 9"/>
                  <a:gd name="T51" fmla="*/ 17 h 23"/>
                  <a:gd name="T52" fmla="*/ 4 w 9"/>
                  <a:gd name="T53" fmla="*/ 16 h 23"/>
                  <a:gd name="T54" fmla="*/ 4 w 9"/>
                  <a:gd name="T55" fmla="*/ 17 h 23"/>
                  <a:gd name="T56" fmla="*/ 5 w 9"/>
                  <a:gd name="T57" fmla="*/ 14 h 23"/>
                  <a:gd name="T58" fmla="*/ 5 w 9"/>
                  <a:gd name="T59" fmla="*/ 13 h 23"/>
                  <a:gd name="T60" fmla="*/ 6 w 9"/>
                  <a:gd name="T61" fmla="*/ 10 h 23"/>
                  <a:gd name="T62" fmla="*/ 6 w 9"/>
                  <a:gd name="T63" fmla="*/ 12 h 23"/>
                  <a:gd name="T64" fmla="*/ 8 w 9"/>
                  <a:gd name="T65" fmla="*/ 6 h 23"/>
                  <a:gd name="T66" fmla="*/ 6 w 9"/>
                  <a:gd name="T67" fmla="*/ 10 h 23"/>
                  <a:gd name="T68" fmla="*/ 8 w 9"/>
                  <a:gd name="T69" fmla="*/ 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 h="23">
                    <a:moveTo>
                      <a:pt x="8" y="5"/>
                    </a:moveTo>
                    <a:cubicBezTo>
                      <a:pt x="9" y="0"/>
                      <a:pt x="8" y="3"/>
                      <a:pt x="8" y="2"/>
                    </a:cubicBezTo>
                    <a:cubicBezTo>
                      <a:pt x="7" y="4"/>
                      <a:pt x="5" y="11"/>
                      <a:pt x="5" y="12"/>
                    </a:cubicBezTo>
                    <a:cubicBezTo>
                      <a:pt x="7" y="3"/>
                      <a:pt x="7" y="3"/>
                      <a:pt x="7" y="3"/>
                    </a:cubicBezTo>
                    <a:cubicBezTo>
                      <a:pt x="6" y="3"/>
                      <a:pt x="6" y="1"/>
                      <a:pt x="4" y="9"/>
                    </a:cubicBezTo>
                    <a:cubicBezTo>
                      <a:pt x="5" y="5"/>
                      <a:pt x="5" y="5"/>
                      <a:pt x="5" y="5"/>
                    </a:cubicBezTo>
                    <a:cubicBezTo>
                      <a:pt x="5" y="6"/>
                      <a:pt x="2" y="18"/>
                      <a:pt x="2" y="15"/>
                    </a:cubicBezTo>
                    <a:cubicBezTo>
                      <a:pt x="4" y="10"/>
                      <a:pt x="3" y="10"/>
                      <a:pt x="5" y="4"/>
                    </a:cubicBezTo>
                    <a:cubicBezTo>
                      <a:pt x="5" y="4"/>
                      <a:pt x="5" y="4"/>
                      <a:pt x="5" y="4"/>
                    </a:cubicBezTo>
                    <a:cubicBezTo>
                      <a:pt x="4" y="4"/>
                      <a:pt x="3" y="7"/>
                      <a:pt x="3" y="7"/>
                    </a:cubicBezTo>
                    <a:cubicBezTo>
                      <a:pt x="3" y="9"/>
                      <a:pt x="2" y="12"/>
                      <a:pt x="2" y="13"/>
                    </a:cubicBezTo>
                    <a:cubicBezTo>
                      <a:pt x="2" y="13"/>
                      <a:pt x="1" y="16"/>
                      <a:pt x="0" y="18"/>
                    </a:cubicBezTo>
                    <a:cubicBezTo>
                      <a:pt x="1" y="16"/>
                      <a:pt x="1" y="17"/>
                      <a:pt x="2" y="14"/>
                    </a:cubicBezTo>
                    <a:cubicBezTo>
                      <a:pt x="1" y="17"/>
                      <a:pt x="2" y="15"/>
                      <a:pt x="1" y="18"/>
                    </a:cubicBezTo>
                    <a:cubicBezTo>
                      <a:pt x="2" y="15"/>
                      <a:pt x="2" y="15"/>
                      <a:pt x="2" y="15"/>
                    </a:cubicBezTo>
                    <a:cubicBezTo>
                      <a:pt x="2" y="16"/>
                      <a:pt x="1" y="18"/>
                      <a:pt x="1" y="19"/>
                    </a:cubicBezTo>
                    <a:cubicBezTo>
                      <a:pt x="1" y="17"/>
                      <a:pt x="2" y="15"/>
                      <a:pt x="2" y="16"/>
                    </a:cubicBezTo>
                    <a:cubicBezTo>
                      <a:pt x="2" y="17"/>
                      <a:pt x="2" y="17"/>
                      <a:pt x="2" y="17"/>
                    </a:cubicBezTo>
                    <a:cubicBezTo>
                      <a:pt x="2" y="16"/>
                      <a:pt x="2" y="17"/>
                      <a:pt x="3" y="12"/>
                    </a:cubicBezTo>
                    <a:cubicBezTo>
                      <a:pt x="2" y="17"/>
                      <a:pt x="2" y="17"/>
                      <a:pt x="2" y="17"/>
                    </a:cubicBezTo>
                    <a:cubicBezTo>
                      <a:pt x="3" y="14"/>
                      <a:pt x="3" y="14"/>
                      <a:pt x="3" y="14"/>
                    </a:cubicBezTo>
                    <a:cubicBezTo>
                      <a:pt x="3" y="15"/>
                      <a:pt x="1" y="23"/>
                      <a:pt x="3" y="19"/>
                    </a:cubicBezTo>
                    <a:cubicBezTo>
                      <a:pt x="3" y="18"/>
                      <a:pt x="3" y="16"/>
                      <a:pt x="3" y="16"/>
                    </a:cubicBezTo>
                    <a:cubicBezTo>
                      <a:pt x="4" y="13"/>
                      <a:pt x="3" y="18"/>
                      <a:pt x="2" y="19"/>
                    </a:cubicBezTo>
                    <a:cubicBezTo>
                      <a:pt x="3" y="15"/>
                      <a:pt x="4" y="11"/>
                      <a:pt x="5" y="9"/>
                    </a:cubicBezTo>
                    <a:cubicBezTo>
                      <a:pt x="4" y="13"/>
                      <a:pt x="5" y="9"/>
                      <a:pt x="3" y="17"/>
                    </a:cubicBezTo>
                    <a:cubicBezTo>
                      <a:pt x="3" y="18"/>
                      <a:pt x="5" y="14"/>
                      <a:pt x="4" y="16"/>
                    </a:cubicBezTo>
                    <a:cubicBezTo>
                      <a:pt x="4" y="17"/>
                      <a:pt x="4" y="17"/>
                      <a:pt x="4" y="17"/>
                    </a:cubicBezTo>
                    <a:cubicBezTo>
                      <a:pt x="5" y="12"/>
                      <a:pt x="4" y="20"/>
                      <a:pt x="5" y="14"/>
                    </a:cubicBezTo>
                    <a:cubicBezTo>
                      <a:pt x="5" y="13"/>
                      <a:pt x="5" y="13"/>
                      <a:pt x="5" y="13"/>
                    </a:cubicBezTo>
                    <a:cubicBezTo>
                      <a:pt x="6" y="10"/>
                      <a:pt x="6" y="10"/>
                      <a:pt x="6" y="10"/>
                    </a:cubicBezTo>
                    <a:cubicBezTo>
                      <a:pt x="6" y="11"/>
                      <a:pt x="6" y="11"/>
                      <a:pt x="6" y="12"/>
                    </a:cubicBezTo>
                    <a:cubicBezTo>
                      <a:pt x="7" y="8"/>
                      <a:pt x="7" y="7"/>
                      <a:pt x="8" y="6"/>
                    </a:cubicBezTo>
                    <a:cubicBezTo>
                      <a:pt x="8" y="5"/>
                      <a:pt x="7" y="9"/>
                      <a:pt x="6" y="10"/>
                    </a:cubicBezTo>
                    <a:cubicBezTo>
                      <a:pt x="7" y="7"/>
                      <a:pt x="8" y="4"/>
                      <a:pt x="8" y="5"/>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37" name="Freeform 1736"/>
              <p:cNvSpPr>
                <a:spLocks/>
              </p:cNvSpPr>
              <p:nvPr/>
            </p:nvSpPr>
            <p:spPr bwMode="auto">
              <a:xfrm>
                <a:off x="2296" y="3172"/>
                <a:ext cx="1" cy="2"/>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cubicBezTo>
                      <a:pt x="1" y="0"/>
                      <a:pt x="1" y="0"/>
                      <a:pt x="1" y="0"/>
                    </a:cubicBezTo>
                    <a:cubicBezTo>
                      <a:pt x="1" y="0"/>
                      <a:pt x="0" y="1"/>
                      <a:pt x="0" y="2"/>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38" name="Freeform 1737"/>
              <p:cNvSpPr>
                <a:spLocks/>
              </p:cNvSpPr>
              <p:nvPr/>
            </p:nvSpPr>
            <p:spPr bwMode="auto">
              <a:xfrm>
                <a:off x="2298" y="3156"/>
                <a:ext cx="9" cy="24"/>
              </a:xfrm>
              <a:custGeom>
                <a:avLst/>
                <a:gdLst>
                  <a:gd name="T0" fmla="*/ 4 w 10"/>
                  <a:gd name="T1" fmla="*/ 13 h 27"/>
                  <a:gd name="T2" fmla="*/ 3 w 10"/>
                  <a:gd name="T3" fmla="*/ 18 h 27"/>
                  <a:gd name="T4" fmla="*/ 6 w 10"/>
                  <a:gd name="T5" fmla="*/ 8 h 27"/>
                  <a:gd name="T6" fmla="*/ 6 w 10"/>
                  <a:gd name="T7" fmla="*/ 7 h 27"/>
                  <a:gd name="T8" fmla="*/ 4 w 10"/>
                  <a:gd name="T9" fmla="*/ 16 h 27"/>
                  <a:gd name="T10" fmla="*/ 4 w 10"/>
                  <a:gd name="T11" fmla="*/ 17 h 27"/>
                  <a:gd name="T12" fmla="*/ 6 w 10"/>
                  <a:gd name="T13" fmla="*/ 11 h 27"/>
                  <a:gd name="T14" fmla="*/ 7 w 10"/>
                  <a:gd name="T15" fmla="*/ 8 h 27"/>
                  <a:gd name="T16" fmla="*/ 6 w 10"/>
                  <a:gd name="T17" fmla="*/ 10 h 27"/>
                  <a:gd name="T18" fmla="*/ 5 w 10"/>
                  <a:gd name="T19" fmla="*/ 17 h 27"/>
                  <a:gd name="T20" fmla="*/ 9 w 10"/>
                  <a:gd name="T21" fmla="*/ 1 h 27"/>
                  <a:gd name="T22" fmla="*/ 9 w 10"/>
                  <a:gd name="T23" fmla="*/ 2 h 27"/>
                  <a:gd name="T24" fmla="*/ 7 w 10"/>
                  <a:gd name="T25" fmla="*/ 9 h 27"/>
                  <a:gd name="T26" fmla="*/ 7 w 10"/>
                  <a:gd name="T27" fmla="*/ 7 h 27"/>
                  <a:gd name="T28" fmla="*/ 9 w 10"/>
                  <a:gd name="T29" fmla="*/ 3 h 27"/>
                  <a:gd name="T30" fmla="*/ 6 w 10"/>
                  <a:gd name="T31" fmla="*/ 3 h 27"/>
                  <a:gd name="T32" fmla="*/ 7 w 10"/>
                  <a:gd name="T33" fmla="*/ 4 h 27"/>
                  <a:gd name="T34" fmla="*/ 5 w 10"/>
                  <a:gd name="T35" fmla="*/ 7 h 27"/>
                  <a:gd name="T36" fmla="*/ 4 w 10"/>
                  <a:gd name="T37" fmla="*/ 14 h 27"/>
                  <a:gd name="T38" fmla="*/ 4 w 10"/>
                  <a:gd name="T39" fmla="*/ 12 h 27"/>
                  <a:gd name="T40" fmla="*/ 2 w 10"/>
                  <a:gd name="T41" fmla="*/ 19 h 27"/>
                  <a:gd name="T42" fmla="*/ 1 w 10"/>
                  <a:gd name="T43" fmla="*/ 21 h 27"/>
                  <a:gd name="T44" fmla="*/ 2 w 10"/>
                  <a:gd name="T45" fmla="*/ 22 h 27"/>
                  <a:gd name="T46" fmla="*/ 4 w 10"/>
                  <a:gd name="T47"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27">
                    <a:moveTo>
                      <a:pt x="4" y="13"/>
                    </a:moveTo>
                    <a:cubicBezTo>
                      <a:pt x="4" y="14"/>
                      <a:pt x="3" y="17"/>
                      <a:pt x="3" y="18"/>
                    </a:cubicBezTo>
                    <a:cubicBezTo>
                      <a:pt x="4" y="16"/>
                      <a:pt x="4" y="13"/>
                      <a:pt x="6" y="8"/>
                    </a:cubicBezTo>
                    <a:cubicBezTo>
                      <a:pt x="5" y="11"/>
                      <a:pt x="6" y="7"/>
                      <a:pt x="6" y="7"/>
                    </a:cubicBezTo>
                    <a:cubicBezTo>
                      <a:pt x="6" y="9"/>
                      <a:pt x="4" y="14"/>
                      <a:pt x="4" y="16"/>
                    </a:cubicBezTo>
                    <a:cubicBezTo>
                      <a:pt x="5" y="14"/>
                      <a:pt x="4" y="17"/>
                      <a:pt x="4" y="17"/>
                    </a:cubicBezTo>
                    <a:cubicBezTo>
                      <a:pt x="5" y="13"/>
                      <a:pt x="5" y="15"/>
                      <a:pt x="6" y="11"/>
                    </a:cubicBezTo>
                    <a:cubicBezTo>
                      <a:pt x="6" y="8"/>
                      <a:pt x="7" y="6"/>
                      <a:pt x="7" y="8"/>
                    </a:cubicBezTo>
                    <a:cubicBezTo>
                      <a:pt x="6" y="11"/>
                      <a:pt x="6" y="10"/>
                      <a:pt x="6" y="10"/>
                    </a:cubicBezTo>
                    <a:cubicBezTo>
                      <a:pt x="5" y="14"/>
                      <a:pt x="6" y="13"/>
                      <a:pt x="5" y="17"/>
                    </a:cubicBezTo>
                    <a:cubicBezTo>
                      <a:pt x="7" y="11"/>
                      <a:pt x="7" y="11"/>
                      <a:pt x="9" y="1"/>
                    </a:cubicBezTo>
                    <a:cubicBezTo>
                      <a:pt x="10" y="0"/>
                      <a:pt x="9" y="2"/>
                      <a:pt x="9" y="2"/>
                    </a:cubicBezTo>
                    <a:cubicBezTo>
                      <a:pt x="9" y="4"/>
                      <a:pt x="8" y="7"/>
                      <a:pt x="7" y="9"/>
                    </a:cubicBezTo>
                    <a:cubicBezTo>
                      <a:pt x="7" y="8"/>
                      <a:pt x="7" y="11"/>
                      <a:pt x="7" y="7"/>
                    </a:cubicBezTo>
                    <a:cubicBezTo>
                      <a:pt x="9" y="3"/>
                      <a:pt x="9" y="3"/>
                      <a:pt x="9" y="3"/>
                    </a:cubicBezTo>
                    <a:cubicBezTo>
                      <a:pt x="8" y="2"/>
                      <a:pt x="7" y="2"/>
                      <a:pt x="6" y="3"/>
                    </a:cubicBezTo>
                    <a:cubicBezTo>
                      <a:pt x="7" y="4"/>
                      <a:pt x="7" y="4"/>
                      <a:pt x="7" y="4"/>
                    </a:cubicBezTo>
                    <a:cubicBezTo>
                      <a:pt x="6" y="6"/>
                      <a:pt x="6" y="6"/>
                      <a:pt x="5" y="7"/>
                    </a:cubicBezTo>
                    <a:cubicBezTo>
                      <a:pt x="4" y="14"/>
                      <a:pt x="4" y="14"/>
                      <a:pt x="4" y="14"/>
                    </a:cubicBezTo>
                    <a:cubicBezTo>
                      <a:pt x="4" y="13"/>
                      <a:pt x="3" y="14"/>
                      <a:pt x="4" y="12"/>
                    </a:cubicBezTo>
                    <a:cubicBezTo>
                      <a:pt x="3" y="15"/>
                      <a:pt x="3" y="16"/>
                      <a:pt x="2" y="19"/>
                    </a:cubicBezTo>
                    <a:cubicBezTo>
                      <a:pt x="2" y="20"/>
                      <a:pt x="3" y="17"/>
                      <a:pt x="1" y="21"/>
                    </a:cubicBezTo>
                    <a:cubicBezTo>
                      <a:pt x="0" y="27"/>
                      <a:pt x="3" y="17"/>
                      <a:pt x="2" y="22"/>
                    </a:cubicBezTo>
                    <a:lnTo>
                      <a:pt x="4" y="13"/>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39" name="Freeform 1738"/>
              <p:cNvSpPr>
                <a:spLocks/>
              </p:cNvSpPr>
              <p:nvPr/>
            </p:nvSpPr>
            <p:spPr bwMode="auto">
              <a:xfrm>
                <a:off x="2300" y="3168"/>
                <a:ext cx="0" cy="2"/>
              </a:xfrm>
              <a:custGeom>
                <a:avLst/>
                <a:gdLst>
                  <a:gd name="T0" fmla="*/ 2 h 2"/>
                  <a:gd name="T1" fmla="*/ 0 h 2"/>
                  <a:gd name="T2" fmla="*/ 1 h 2"/>
                  <a:gd name="T3" fmla="*/ 2 h 2"/>
                </a:gdLst>
                <a:ahLst/>
                <a:cxnLst>
                  <a:cxn ang="0">
                    <a:pos x="0" y="T0"/>
                  </a:cxn>
                  <a:cxn ang="0">
                    <a:pos x="0" y="T1"/>
                  </a:cxn>
                  <a:cxn ang="0">
                    <a:pos x="0" y="T2"/>
                  </a:cxn>
                  <a:cxn ang="0">
                    <a:pos x="0" y="T3"/>
                  </a:cxn>
                </a:cxnLst>
                <a:rect l="0" t="0" r="r" b="b"/>
                <a:pathLst>
                  <a:path h="2">
                    <a:moveTo>
                      <a:pt x="0" y="2"/>
                    </a:moveTo>
                    <a:lnTo>
                      <a:pt x="0" y="0"/>
                    </a:lnTo>
                    <a:lnTo>
                      <a:pt x="0" y="1"/>
                    </a:lnTo>
                    <a:lnTo>
                      <a:pt x="0" y="2"/>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40" name="Freeform 1739"/>
              <p:cNvSpPr>
                <a:spLocks/>
              </p:cNvSpPr>
              <p:nvPr/>
            </p:nvSpPr>
            <p:spPr bwMode="auto">
              <a:xfrm>
                <a:off x="2302" y="3158"/>
                <a:ext cx="1" cy="4"/>
              </a:xfrm>
              <a:custGeom>
                <a:avLst/>
                <a:gdLst>
                  <a:gd name="T0" fmla="*/ 1 w 1"/>
                  <a:gd name="T1" fmla="*/ 0 h 5"/>
                  <a:gd name="T2" fmla="*/ 0 w 1"/>
                  <a:gd name="T3" fmla="*/ 4 h 5"/>
                  <a:gd name="T4" fmla="*/ 1 w 1"/>
                  <a:gd name="T5" fmla="*/ 0 h 5"/>
                </a:gdLst>
                <a:ahLst/>
                <a:cxnLst>
                  <a:cxn ang="0">
                    <a:pos x="T0" y="T1"/>
                  </a:cxn>
                  <a:cxn ang="0">
                    <a:pos x="T2" y="T3"/>
                  </a:cxn>
                  <a:cxn ang="0">
                    <a:pos x="T4" y="T5"/>
                  </a:cxn>
                </a:cxnLst>
                <a:rect l="0" t="0" r="r" b="b"/>
                <a:pathLst>
                  <a:path w="1" h="5">
                    <a:moveTo>
                      <a:pt x="1" y="0"/>
                    </a:moveTo>
                    <a:cubicBezTo>
                      <a:pt x="0" y="4"/>
                      <a:pt x="0" y="4"/>
                      <a:pt x="0" y="4"/>
                    </a:cubicBezTo>
                    <a:cubicBezTo>
                      <a:pt x="0" y="5"/>
                      <a:pt x="1" y="3"/>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41" name="Freeform 1740"/>
              <p:cNvSpPr>
                <a:spLocks/>
              </p:cNvSpPr>
              <p:nvPr/>
            </p:nvSpPr>
            <p:spPr bwMode="auto">
              <a:xfrm>
                <a:off x="2302" y="3169"/>
                <a:ext cx="1" cy="2"/>
              </a:xfrm>
              <a:custGeom>
                <a:avLst/>
                <a:gdLst>
                  <a:gd name="T0" fmla="*/ 0 w 1"/>
                  <a:gd name="T1" fmla="*/ 3 h 3"/>
                  <a:gd name="T2" fmla="*/ 0 w 1"/>
                  <a:gd name="T3" fmla="*/ 2 h 3"/>
                  <a:gd name="T4" fmla="*/ 1 w 1"/>
                  <a:gd name="T5" fmla="*/ 0 h 3"/>
                  <a:gd name="T6" fmla="*/ 0 w 1"/>
                  <a:gd name="T7" fmla="*/ 3 h 3"/>
                </a:gdLst>
                <a:ahLst/>
                <a:cxnLst>
                  <a:cxn ang="0">
                    <a:pos x="T0" y="T1"/>
                  </a:cxn>
                  <a:cxn ang="0">
                    <a:pos x="T2" y="T3"/>
                  </a:cxn>
                  <a:cxn ang="0">
                    <a:pos x="T4" y="T5"/>
                  </a:cxn>
                  <a:cxn ang="0">
                    <a:pos x="T6" y="T7"/>
                  </a:cxn>
                </a:cxnLst>
                <a:rect l="0" t="0" r="r" b="b"/>
                <a:pathLst>
                  <a:path w="1" h="3">
                    <a:moveTo>
                      <a:pt x="0" y="3"/>
                    </a:moveTo>
                    <a:cubicBezTo>
                      <a:pt x="0" y="2"/>
                      <a:pt x="0" y="2"/>
                      <a:pt x="0" y="2"/>
                    </a:cubicBezTo>
                    <a:cubicBezTo>
                      <a:pt x="1" y="0"/>
                      <a:pt x="1" y="0"/>
                      <a:pt x="1" y="0"/>
                    </a:cubicBezTo>
                    <a:cubicBezTo>
                      <a:pt x="0" y="2"/>
                      <a:pt x="0" y="3"/>
                      <a:pt x="0" y="3"/>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42" name="Freeform 1741"/>
              <p:cNvSpPr>
                <a:spLocks/>
              </p:cNvSpPr>
              <p:nvPr/>
            </p:nvSpPr>
            <p:spPr bwMode="auto">
              <a:xfrm>
                <a:off x="2304" y="3157"/>
                <a:ext cx="4" cy="11"/>
              </a:xfrm>
              <a:custGeom>
                <a:avLst/>
                <a:gdLst>
                  <a:gd name="T0" fmla="*/ 4 w 4"/>
                  <a:gd name="T1" fmla="*/ 0 h 12"/>
                  <a:gd name="T2" fmla="*/ 3 w 4"/>
                  <a:gd name="T3" fmla="*/ 0 h 12"/>
                  <a:gd name="T4" fmla="*/ 0 w 4"/>
                  <a:gd name="T5" fmla="*/ 11 h 12"/>
                  <a:gd name="T6" fmla="*/ 2 w 4"/>
                  <a:gd name="T7" fmla="*/ 4 h 12"/>
                  <a:gd name="T8" fmla="*/ 3 w 4"/>
                  <a:gd name="T9" fmla="*/ 4 h 12"/>
                  <a:gd name="T10" fmla="*/ 4 w 4"/>
                  <a:gd name="T11" fmla="*/ 0 h 12"/>
                </a:gdLst>
                <a:ahLst/>
                <a:cxnLst>
                  <a:cxn ang="0">
                    <a:pos x="T0" y="T1"/>
                  </a:cxn>
                  <a:cxn ang="0">
                    <a:pos x="T2" y="T3"/>
                  </a:cxn>
                  <a:cxn ang="0">
                    <a:pos x="T4" y="T5"/>
                  </a:cxn>
                  <a:cxn ang="0">
                    <a:pos x="T6" y="T7"/>
                  </a:cxn>
                  <a:cxn ang="0">
                    <a:pos x="T8" y="T9"/>
                  </a:cxn>
                  <a:cxn ang="0">
                    <a:pos x="T10" y="T11"/>
                  </a:cxn>
                </a:cxnLst>
                <a:rect l="0" t="0" r="r" b="b"/>
                <a:pathLst>
                  <a:path w="4" h="12">
                    <a:moveTo>
                      <a:pt x="4" y="0"/>
                    </a:moveTo>
                    <a:cubicBezTo>
                      <a:pt x="3" y="0"/>
                      <a:pt x="2" y="3"/>
                      <a:pt x="3" y="0"/>
                    </a:cubicBezTo>
                    <a:cubicBezTo>
                      <a:pt x="0" y="11"/>
                      <a:pt x="0" y="11"/>
                      <a:pt x="0" y="11"/>
                    </a:cubicBezTo>
                    <a:cubicBezTo>
                      <a:pt x="0" y="12"/>
                      <a:pt x="2" y="5"/>
                      <a:pt x="2" y="4"/>
                    </a:cubicBezTo>
                    <a:cubicBezTo>
                      <a:pt x="1" y="8"/>
                      <a:pt x="3" y="3"/>
                      <a:pt x="3" y="4"/>
                    </a:cubicBezTo>
                    <a:lnTo>
                      <a:pt x="4"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43" name="Freeform 1742"/>
              <p:cNvSpPr>
                <a:spLocks/>
              </p:cNvSpPr>
              <p:nvPr/>
            </p:nvSpPr>
            <p:spPr bwMode="auto">
              <a:xfrm>
                <a:off x="2303" y="3153"/>
                <a:ext cx="9" cy="25"/>
              </a:xfrm>
              <a:custGeom>
                <a:avLst/>
                <a:gdLst>
                  <a:gd name="T0" fmla="*/ 2 w 10"/>
                  <a:gd name="T1" fmla="*/ 18 h 27"/>
                  <a:gd name="T2" fmla="*/ 3 w 10"/>
                  <a:gd name="T3" fmla="*/ 17 h 27"/>
                  <a:gd name="T4" fmla="*/ 2 w 10"/>
                  <a:gd name="T5" fmla="*/ 19 h 27"/>
                  <a:gd name="T6" fmla="*/ 2 w 10"/>
                  <a:gd name="T7" fmla="*/ 22 h 27"/>
                  <a:gd name="T8" fmla="*/ 2 w 10"/>
                  <a:gd name="T9" fmla="*/ 19 h 27"/>
                  <a:gd name="T10" fmla="*/ 3 w 10"/>
                  <a:gd name="T11" fmla="*/ 18 h 27"/>
                  <a:gd name="T12" fmla="*/ 5 w 10"/>
                  <a:gd name="T13" fmla="*/ 13 h 27"/>
                  <a:gd name="T14" fmla="*/ 3 w 10"/>
                  <a:gd name="T15" fmla="*/ 22 h 27"/>
                  <a:gd name="T16" fmla="*/ 6 w 10"/>
                  <a:gd name="T17" fmla="*/ 11 h 27"/>
                  <a:gd name="T18" fmla="*/ 7 w 10"/>
                  <a:gd name="T19" fmla="*/ 10 h 27"/>
                  <a:gd name="T20" fmla="*/ 7 w 10"/>
                  <a:gd name="T21" fmla="*/ 10 h 27"/>
                  <a:gd name="T22" fmla="*/ 6 w 10"/>
                  <a:gd name="T23" fmla="*/ 15 h 27"/>
                  <a:gd name="T24" fmla="*/ 5 w 10"/>
                  <a:gd name="T25" fmla="*/ 15 h 27"/>
                  <a:gd name="T26" fmla="*/ 8 w 10"/>
                  <a:gd name="T27" fmla="*/ 8 h 27"/>
                  <a:gd name="T28" fmla="*/ 7 w 10"/>
                  <a:gd name="T29" fmla="*/ 9 h 27"/>
                  <a:gd name="T30" fmla="*/ 9 w 10"/>
                  <a:gd name="T31" fmla="*/ 4 h 27"/>
                  <a:gd name="T32" fmla="*/ 9 w 10"/>
                  <a:gd name="T33" fmla="*/ 5 h 27"/>
                  <a:gd name="T34" fmla="*/ 10 w 10"/>
                  <a:gd name="T35" fmla="*/ 2 h 27"/>
                  <a:gd name="T36" fmla="*/ 7 w 10"/>
                  <a:gd name="T37" fmla="*/ 6 h 27"/>
                  <a:gd name="T38" fmla="*/ 8 w 10"/>
                  <a:gd name="T39" fmla="*/ 2 h 27"/>
                  <a:gd name="T40" fmla="*/ 4 w 10"/>
                  <a:gd name="T41" fmla="*/ 11 h 27"/>
                  <a:gd name="T42" fmla="*/ 4 w 10"/>
                  <a:gd name="T43" fmla="*/ 11 h 27"/>
                  <a:gd name="T44" fmla="*/ 6 w 10"/>
                  <a:gd name="T45" fmla="*/ 5 h 27"/>
                  <a:gd name="T46" fmla="*/ 5 w 10"/>
                  <a:gd name="T47" fmla="*/ 7 h 27"/>
                  <a:gd name="T48" fmla="*/ 7 w 10"/>
                  <a:gd name="T49" fmla="*/ 2 h 27"/>
                  <a:gd name="T50" fmla="*/ 3 w 10"/>
                  <a:gd name="T51" fmla="*/ 10 h 27"/>
                  <a:gd name="T52" fmla="*/ 3 w 10"/>
                  <a:gd name="T53" fmla="*/ 8 h 27"/>
                  <a:gd name="T54" fmla="*/ 1 w 10"/>
                  <a:gd name="T55" fmla="*/ 17 h 27"/>
                  <a:gd name="T56" fmla="*/ 3 w 10"/>
                  <a:gd name="T57" fmla="*/ 16 h 27"/>
                  <a:gd name="T58" fmla="*/ 5 w 10"/>
                  <a:gd name="T59" fmla="*/ 11 h 27"/>
                  <a:gd name="T60" fmla="*/ 3 w 10"/>
                  <a:gd name="T61" fmla="*/ 17 h 27"/>
                  <a:gd name="T62" fmla="*/ 5 w 10"/>
                  <a:gd name="T63" fmla="*/ 11 h 27"/>
                  <a:gd name="T64" fmla="*/ 3 w 10"/>
                  <a:gd name="T65" fmla="*/ 16 h 27"/>
                  <a:gd name="T66" fmla="*/ 6 w 10"/>
                  <a:gd name="T67" fmla="*/ 12 h 27"/>
                  <a:gd name="T68" fmla="*/ 3 w 10"/>
                  <a:gd name="T69" fmla="*/ 18 h 27"/>
                  <a:gd name="T70" fmla="*/ 4 w 10"/>
                  <a:gd name="T71" fmla="*/ 17 h 27"/>
                  <a:gd name="T72" fmla="*/ 6 w 10"/>
                  <a:gd name="T73" fmla="*/ 9 h 27"/>
                  <a:gd name="T74" fmla="*/ 5 w 10"/>
                  <a:gd name="T75" fmla="*/ 8 h 27"/>
                  <a:gd name="T76" fmla="*/ 4 w 10"/>
                  <a:gd name="T77" fmla="*/ 13 h 27"/>
                  <a:gd name="T78" fmla="*/ 3 w 10"/>
                  <a:gd name="T79" fmla="*/ 13 h 27"/>
                  <a:gd name="T80" fmla="*/ 2 w 10"/>
                  <a:gd name="T81" fmla="*/ 16 h 27"/>
                  <a:gd name="T82" fmla="*/ 4 w 10"/>
                  <a:gd name="T83" fmla="*/ 7 h 27"/>
                  <a:gd name="T84" fmla="*/ 4 w 10"/>
                  <a:gd name="T85" fmla="*/ 8 h 27"/>
                  <a:gd name="T86" fmla="*/ 3 w 10"/>
                  <a:gd name="T87" fmla="*/ 10 h 27"/>
                  <a:gd name="T88" fmla="*/ 3 w 10"/>
                  <a:gd name="T89" fmla="*/ 8 h 27"/>
                  <a:gd name="T90" fmla="*/ 1 w 10"/>
                  <a:gd name="T91" fmla="*/ 19 h 27"/>
                  <a:gd name="T92" fmla="*/ 1 w 10"/>
                  <a:gd name="T93" fmla="*/ 24 h 27"/>
                  <a:gd name="T94" fmla="*/ 2 w 10"/>
                  <a:gd name="T95" fmla="*/ 18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 h="27">
                    <a:moveTo>
                      <a:pt x="2" y="18"/>
                    </a:moveTo>
                    <a:cubicBezTo>
                      <a:pt x="2" y="18"/>
                      <a:pt x="3" y="15"/>
                      <a:pt x="3" y="17"/>
                    </a:cubicBezTo>
                    <a:cubicBezTo>
                      <a:pt x="2" y="19"/>
                      <a:pt x="2" y="20"/>
                      <a:pt x="2" y="19"/>
                    </a:cubicBezTo>
                    <a:cubicBezTo>
                      <a:pt x="1" y="24"/>
                      <a:pt x="3" y="18"/>
                      <a:pt x="2" y="22"/>
                    </a:cubicBezTo>
                    <a:cubicBezTo>
                      <a:pt x="2" y="19"/>
                      <a:pt x="2" y="19"/>
                      <a:pt x="2" y="19"/>
                    </a:cubicBezTo>
                    <a:cubicBezTo>
                      <a:pt x="3" y="21"/>
                      <a:pt x="4" y="15"/>
                      <a:pt x="3" y="18"/>
                    </a:cubicBezTo>
                    <a:cubicBezTo>
                      <a:pt x="4" y="17"/>
                      <a:pt x="4" y="17"/>
                      <a:pt x="5" y="13"/>
                    </a:cubicBezTo>
                    <a:cubicBezTo>
                      <a:pt x="4" y="18"/>
                      <a:pt x="4" y="18"/>
                      <a:pt x="3" y="22"/>
                    </a:cubicBezTo>
                    <a:cubicBezTo>
                      <a:pt x="4" y="20"/>
                      <a:pt x="5" y="15"/>
                      <a:pt x="6" y="11"/>
                    </a:cubicBezTo>
                    <a:cubicBezTo>
                      <a:pt x="6" y="15"/>
                      <a:pt x="5" y="14"/>
                      <a:pt x="7" y="10"/>
                    </a:cubicBezTo>
                    <a:cubicBezTo>
                      <a:pt x="7" y="10"/>
                      <a:pt x="7" y="10"/>
                      <a:pt x="7" y="10"/>
                    </a:cubicBezTo>
                    <a:cubicBezTo>
                      <a:pt x="4" y="20"/>
                      <a:pt x="6" y="13"/>
                      <a:pt x="6" y="15"/>
                    </a:cubicBezTo>
                    <a:cubicBezTo>
                      <a:pt x="5" y="15"/>
                      <a:pt x="5" y="15"/>
                      <a:pt x="5" y="15"/>
                    </a:cubicBezTo>
                    <a:cubicBezTo>
                      <a:pt x="6" y="14"/>
                      <a:pt x="2" y="27"/>
                      <a:pt x="8" y="8"/>
                    </a:cubicBezTo>
                    <a:cubicBezTo>
                      <a:pt x="8" y="8"/>
                      <a:pt x="7" y="10"/>
                      <a:pt x="7" y="9"/>
                    </a:cubicBezTo>
                    <a:cubicBezTo>
                      <a:pt x="9" y="4"/>
                      <a:pt x="9" y="4"/>
                      <a:pt x="9" y="4"/>
                    </a:cubicBezTo>
                    <a:cubicBezTo>
                      <a:pt x="9" y="5"/>
                      <a:pt x="7" y="8"/>
                      <a:pt x="9" y="5"/>
                    </a:cubicBezTo>
                    <a:cubicBezTo>
                      <a:pt x="10" y="2"/>
                      <a:pt x="10" y="2"/>
                      <a:pt x="10" y="2"/>
                    </a:cubicBezTo>
                    <a:cubicBezTo>
                      <a:pt x="8" y="6"/>
                      <a:pt x="8" y="4"/>
                      <a:pt x="7" y="6"/>
                    </a:cubicBezTo>
                    <a:cubicBezTo>
                      <a:pt x="8" y="2"/>
                      <a:pt x="8" y="2"/>
                      <a:pt x="8" y="2"/>
                    </a:cubicBezTo>
                    <a:cubicBezTo>
                      <a:pt x="6" y="6"/>
                      <a:pt x="7" y="4"/>
                      <a:pt x="4" y="11"/>
                    </a:cubicBezTo>
                    <a:cubicBezTo>
                      <a:pt x="8" y="2"/>
                      <a:pt x="3" y="14"/>
                      <a:pt x="4" y="11"/>
                    </a:cubicBezTo>
                    <a:cubicBezTo>
                      <a:pt x="5" y="7"/>
                      <a:pt x="5" y="9"/>
                      <a:pt x="6" y="5"/>
                    </a:cubicBezTo>
                    <a:cubicBezTo>
                      <a:pt x="5" y="9"/>
                      <a:pt x="6" y="6"/>
                      <a:pt x="5" y="7"/>
                    </a:cubicBezTo>
                    <a:cubicBezTo>
                      <a:pt x="7" y="3"/>
                      <a:pt x="5" y="7"/>
                      <a:pt x="7" y="2"/>
                    </a:cubicBezTo>
                    <a:cubicBezTo>
                      <a:pt x="3" y="10"/>
                      <a:pt x="3" y="10"/>
                      <a:pt x="3" y="10"/>
                    </a:cubicBezTo>
                    <a:cubicBezTo>
                      <a:pt x="4" y="7"/>
                      <a:pt x="4" y="7"/>
                      <a:pt x="3" y="8"/>
                    </a:cubicBezTo>
                    <a:cubicBezTo>
                      <a:pt x="4" y="8"/>
                      <a:pt x="1" y="15"/>
                      <a:pt x="1" y="17"/>
                    </a:cubicBezTo>
                    <a:cubicBezTo>
                      <a:pt x="2" y="15"/>
                      <a:pt x="3" y="14"/>
                      <a:pt x="3" y="16"/>
                    </a:cubicBezTo>
                    <a:cubicBezTo>
                      <a:pt x="5" y="10"/>
                      <a:pt x="3" y="16"/>
                      <a:pt x="5" y="11"/>
                    </a:cubicBezTo>
                    <a:cubicBezTo>
                      <a:pt x="3" y="17"/>
                      <a:pt x="3" y="17"/>
                      <a:pt x="3" y="17"/>
                    </a:cubicBezTo>
                    <a:cubicBezTo>
                      <a:pt x="4" y="16"/>
                      <a:pt x="4" y="14"/>
                      <a:pt x="5" y="11"/>
                    </a:cubicBezTo>
                    <a:cubicBezTo>
                      <a:pt x="6" y="11"/>
                      <a:pt x="4" y="14"/>
                      <a:pt x="3" y="16"/>
                    </a:cubicBezTo>
                    <a:cubicBezTo>
                      <a:pt x="3" y="17"/>
                      <a:pt x="4" y="15"/>
                      <a:pt x="6" y="12"/>
                    </a:cubicBezTo>
                    <a:cubicBezTo>
                      <a:pt x="3" y="18"/>
                      <a:pt x="3" y="18"/>
                      <a:pt x="3" y="18"/>
                    </a:cubicBezTo>
                    <a:cubicBezTo>
                      <a:pt x="4" y="17"/>
                      <a:pt x="4" y="17"/>
                      <a:pt x="4" y="17"/>
                    </a:cubicBezTo>
                    <a:cubicBezTo>
                      <a:pt x="10" y="0"/>
                      <a:pt x="5" y="13"/>
                      <a:pt x="6" y="9"/>
                    </a:cubicBezTo>
                    <a:cubicBezTo>
                      <a:pt x="6" y="10"/>
                      <a:pt x="5" y="10"/>
                      <a:pt x="5" y="8"/>
                    </a:cubicBezTo>
                    <a:cubicBezTo>
                      <a:pt x="4" y="13"/>
                      <a:pt x="4" y="13"/>
                      <a:pt x="4" y="13"/>
                    </a:cubicBezTo>
                    <a:cubicBezTo>
                      <a:pt x="4" y="10"/>
                      <a:pt x="1" y="22"/>
                      <a:pt x="3" y="13"/>
                    </a:cubicBezTo>
                    <a:cubicBezTo>
                      <a:pt x="2" y="16"/>
                      <a:pt x="2" y="16"/>
                      <a:pt x="2" y="16"/>
                    </a:cubicBezTo>
                    <a:cubicBezTo>
                      <a:pt x="3" y="14"/>
                      <a:pt x="3" y="10"/>
                      <a:pt x="4" y="7"/>
                    </a:cubicBezTo>
                    <a:cubicBezTo>
                      <a:pt x="4" y="8"/>
                      <a:pt x="4" y="7"/>
                      <a:pt x="4" y="8"/>
                    </a:cubicBezTo>
                    <a:cubicBezTo>
                      <a:pt x="3" y="10"/>
                      <a:pt x="3" y="10"/>
                      <a:pt x="3" y="10"/>
                    </a:cubicBezTo>
                    <a:cubicBezTo>
                      <a:pt x="2" y="14"/>
                      <a:pt x="3" y="11"/>
                      <a:pt x="3" y="8"/>
                    </a:cubicBezTo>
                    <a:cubicBezTo>
                      <a:pt x="2" y="12"/>
                      <a:pt x="2" y="16"/>
                      <a:pt x="1" y="19"/>
                    </a:cubicBezTo>
                    <a:cubicBezTo>
                      <a:pt x="3" y="11"/>
                      <a:pt x="0" y="27"/>
                      <a:pt x="1" y="24"/>
                    </a:cubicBezTo>
                    <a:lnTo>
                      <a:pt x="2" y="18"/>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44" name="Freeform 1743"/>
              <p:cNvSpPr>
                <a:spLocks/>
              </p:cNvSpPr>
              <p:nvPr/>
            </p:nvSpPr>
            <p:spPr bwMode="auto">
              <a:xfrm>
                <a:off x="2307" y="3159"/>
                <a:ext cx="1" cy="1"/>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45" name="Freeform 1744"/>
              <p:cNvSpPr>
                <a:spLocks/>
              </p:cNvSpPr>
              <p:nvPr/>
            </p:nvSpPr>
            <p:spPr bwMode="auto">
              <a:xfrm>
                <a:off x="2306" y="3160"/>
                <a:ext cx="0" cy="1"/>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1"/>
                      <a:pt x="0" y="1"/>
                      <a:pt x="0" y="0"/>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46" name="Freeform 1745"/>
              <p:cNvSpPr>
                <a:spLocks/>
              </p:cNvSpPr>
              <p:nvPr/>
            </p:nvSpPr>
            <p:spPr bwMode="auto">
              <a:xfrm>
                <a:off x="2306" y="3160"/>
                <a:ext cx="1"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lnTo>
                      <a:pt x="0" y="0"/>
                    </a:lnTo>
                    <a:lnTo>
                      <a:pt x="1" y="0"/>
                    </a:lnTo>
                    <a:lnTo>
                      <a:pt x="1"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47" name="Freeform 1746"/>
              <p:cNvSpPr>
                <a:spLocks/>
              </p:cNvSpPr>
              <p:nvPr/>
            </p:nvSpPr>
            <p:spPr bwMode="auto">
              <a:xfrm>
                <a:off x="2304" y="3169"/>
                <a:ext cx="0" cy="1"/>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lnTo>
                      <a:pt x="0" y="1"/>
                    </a:lnTo>
                    <a:lnTo>
                      <a:pt x="0" y="0"/>
                    </a:lnTo>
                    <a:lnTo>
                      <a:pt x="0" y="1"/>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48" name="Freeform 1747"/>
              <p:cNvSpPr>
                <a:spLocks/>
              </p:cNvSpPr>
              <p:nvPr/>
            </p:nvSpPr>
            <p:spPr bwMode="auto">
              <a:xfrm>
                <a:off x="2306" y="3155"/>
                <a:ext cx="1" cy="3"/>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lnTo>
                      <a:pt x="0" y="3"/>
                    </a:lnTo>
                    <a:lnTo>
                      <a:pt x="1"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49" name="Freeform 1748"/>
              <p:cNvSpPr>
                <a:spLocks/>
              </p:cNvSpPr>
              <p:nvPr/>
            </p:nvSpPr>
            <p:spPr bwMode="auto">
              <a:xfrm>
                <a:off x="2303" y="3153"/>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50" name="Freeform 1749"/>
              <p:cNvSpPr>
                <a:spLocks/>
              </p:cNvSpPr>
              <p:nvPr/>
            </p:nvSpPr>
            <p:spPr bwMode="auto">
              <a:xfrm>
                <a:off x="2291" y="3149"/>
                <a:ext cx="17" cy="28"/>
              </a:xfrm>
              <a:custGeom>
                <a:avLst/>
                <a:gdLst>
                  <a:gd name="T0" fmla="*/ 2 w 18"/>
                  <a:gd name="T1" fmla="*/ 14 h 31"/>
                  <a:gd name="T2" fmla="*/ 1 w 18"/>
                  <a:gd name="T3" fmla="*/ 21 h 31"/>
                  <a:gd name="T4" fmla="*/ 0 w 18"/>
                  <a:gd name="T5" fmla="*/ 24 h 31"/>
                  <a:gd name="T6" fmla="*/ 2 w 18"/>
                  <a:gd name="T7" fmla="*/ 20 h 31"/>
                  <a:gd name="T8" fmla="*/ 3 w 18"/>
                  <a:gd name="T9" fmla="*/ 20 h 31"/>
                  <a:gd name="T10" fmla="*/ 4 w 18"/>
                  <a:gd name="T11" fmla="*/ 22 h 31"/>
                  <a:gd name="T12" fmla="*/ 6 w 18"/>
                  <a:gd name="T13" fmla="*/ 16 h 31"/>
                  <a:gd name="T14" fmla="*/ 6 w 18"/>
                  <a:gd name="T15" fmla="*/ 18 h 31"/>
                  <a:gd name="T16" fmla="*/ 7 w 18"/>
                  <a:gd name="T17" fmla="*/ 20 h 31"/>
                  <a:gd name="T18" fmla="*/ 9 w 18"/>
                  <a:gd name="T19" fmla="*/ 10 h 31"/>
                  <a:gd name="T20" fmla="*/ 10 w 18"/>
                  <a:gd name="T21" fmla="*/ 10 h 31"/>
                  <a:gd name="T22" fmla="*/ 9 w 18"/>
                  <a:gd name="T23" fmla="*/ 15 h 31"/>
                  <a:gd name="T24" fmla="*/ 10 w 18"/>
                  <a:gd name="T25" fmla="*/ 15 h 31"/>
                  <a:gd name="T26" fmla="*/ 11 w 18"/>
                  <a:gd name="T27" fmla="*/ 17 h 31"/>
                  <a:gd name="T28" fmla="*/ 12 w 18"/>
                  <a:gd name="T29" fmla="*/ 15 h 31"/>
                  <a:gd name="T30" fmla="*/ 14 w 18"/>
                  <a:gd name="T31" fmla="*/ 11 h 31"/>
                  <a:gd name="T32" fmla="*/ 13 w 18"/>
                  <a:gd name="T33" fmla="*/ 16 h 31"/>
                  <a:gd name="T34" fmla="*/ 14 w 18"/>
                  <a:gd name="T35" fmla="*/ 14 h 31"/>
                  <a:gd name="T36" fmla="*/ 15 w 18"/>
                  <a:gd name="T37" fmla="*/ 16 h 31"/>
                  <a:gd name="T38" fmla="*/ 15 w 18"/>
                  <a:gd name="T39" fmla="*/ 14 h 31"/>
                  <a:gd name="T40" fmla="*/ 14 w 18"/>
                  <a:gd name="T41" fmla="*/ 17 h 31"/>
                  <a:gd name="T42" fmla="*/ 17 w 18"/>
                  <a:gd name="T43" fmla="*/ 6 h 31"/>
                  <a:gd name="T44" fmla="*/ 17 w 18"/>
                  <a:gd name="T45" fmla="*/ 5 h 31"/>
                  <a:gd name="T46" fmla="*/ 16 w 18"/>
                  <a:gd name="T47" fmla="*/ 6 h 31"/>
                  <a:gd name="T48" fmla="*/ 16 w 18"/>
                  <a:gd name="T49" fmla="*/ 4 h 31"/>
                  <a:gd name="T50" fmla="*/ 15 w 18"/>
                  <a:gd name="T51" fmla="*/ 3 h 31"/>
                  <a:gd name="T52" fmla="*/ 13 w 18"/>
                  <a:gd name="T53" fmla="*/ 6 h 31"/>
                  <a:gd name="T54" fmla="*/ 13 w 18"/>
                  <a:gd name="T55" fmla="*/ 5 h 31"/>
                  <a:gd name="T56" fmla="*/ 13 w 18"/>
                  <a:gd name="T57" fmla="*/ 5 h 31"/>
                  <a:gd name="T58" fmla="*/ 12 w 18"/>
                  <a:gd name="T59" fmla="*/ 6 h 31"/>
                  <a:gd name="T60" fmla="*/ 11 w 18"/>
                  <a:gd name="T61" fmla="*/ 8 h 31"/>
                  <a:gd name="T62" fmla="*/ 12 w 18"/>
                  <a:gd name="T63" fmla="*/ 3 h 31"/>
                  <a:gd name="T64" fmla="*/ 11 w 18"/>
                  <a:gd name="T65" fmla="*/ 3 h 31"/>
                  <a:gd name="T66" fmla="*/ 10 w 18"/>
                  <a:gd name="T67" fmla="*/ 8 h 31"/>
                  <a:gd name="T68" fmla="*/ 8 w 18"/>
                  <a:gd name="T69" fmla="*/ 10 h 31"/>
                  <a:gd name="T70" fmla="*/ 6 w 18"/>
                  <a:gd name="T71" fmla="*/ 12 h 31"/>
                  <a:gd name="T72" fmla="*/ 6 w 18"/>
                  <a:gd name="T73" fmla="*/ 11 h 31"/>
                  <a:gd name="T74" fmla="*/ 5 w 18"/>
                  <a:gd name="T75" fmla="*/ 12 h 31"/>
                  <a:gd name="T76" fmla="*/ 4 w 18"/>
                  <a:gd name="T77" fmla="*/ 18 h 31"/>
                  <a:gd name="T78" fmla="*/ 5 w 18"/>
                  <a:gd name="T79"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 h="31">
                    <a:moveTo>
                      <a:pt x="4" y="8"/>
                    </a:moveTo>
                    <a:cubicBezTo>
                      <a:pt x="3" y="9"/>
                      <a:pt x="3" y="10"/>
                      <a:pt x="2" y="14"/>
                    </a:cubicBezTo>
                    <a:cubicBezTo>
                      <a:pt x="2" y="12"/>
                      <a:pt x="2" y="12"/>
                      <a:pt x="2" y="12"/>
                    </a:cubicBezTo>
                    <a:cubicBezTo>
                      <a:pt x="2" y="13"/>
                      <a:pt x="1" y="16"/>
                      <a:pt x="1" y="21"/>
                    </a:cubicBezTo>
                    <a:cubicBezTo>
                      <a:pt x="1" y="19"/>
                      <a:pt x="1" y="19"/>
                      <a:pt x="1" y="19"/>
                    </a:cubicBezTo>
                    <a:cubicBezTo>
                      <a:pt x="2" y="15"/>
                      <a:pt x="1" y="22"/>
                      <a:pt x="0" y="24"/>
                    </a:cubicBezTo>
                    <a:cubicBezTo>
                      <a:pt x="1" y="23"/>
                      <a:pt x="3" y="14"/>
                      <a:pt x="2" y="16"/>
                    </a:cubicBezTo>
                    <a:cubicBezTo>
                      <a:pt x="3" y="16"/>
                      <a:pt x="2" y="18"/>
                      <a:pt x="2" y="20"/>
                    </a:cubicBezTo>
                    <a:cubicBezTo>
                      <a:pt x="2" y="21"/>
                      <a:pt x="3" y="14"/>
                      <a:pt x="4" y="13"/>
                    </a:cubicBezTo>
                    <a:cubicBezTo>
                      <a:pt x="0" y="31"/>
                      <a:pt x="5" y="9"/>
                      <a:pt x="3" y="20"/>
                    </a:cubicBezTo>
                    <a:cubicBezTo>
                      <a:pt x="4" y="19"/>
                      <a:pt x="4" y="20"/>
                      <a:pt x="5" y="17"/>
                    </a:cubicBezTo>
                    <a:cubicBezTo>
                      <a:pt x="4" y="21"/>
                      <a:pt x="5" y="17"/>
                      <a:pt x="4" y="22"/>
                    </a:cubicBezTo>
                    <a:cubicBezTo>
                      <a:pt x="6" y="12"/>
                      <a:pt x="4" y="27"/>
                      <a:pt x="6" y="14"/>
                    </a:cubicBezTo>
                    <a:cubicBezTo>
                      <a:pt x="6" y="18"/>
                      <a:pt x="7" y="13"/>
                      <a:pt x="6" y="16"/>
                    </a:cubicBezTo>
                    <a:cubicBezTo>
                      <a:pt x="6" y="18"/>
                      <a:pt x="6" y="18"/>
                      <a:pt x="6" y="18"/>
                    </a:cubicBezTo>
                    <a:cubicBezTo>
                      <a:pt x="6" y="21"/>
                      <a:pt x="7" y="13"/>
                      <a:pt x="6" y="18"/>
                    </a:cubicBezTo>
                    <a:cubicBezTo>
                      <a:pt x="6" y="19"/>
                      <a:pt x="7" y="15"/>
                      <a:pt x="8" y="12"/>
                    </a:cubicBezTo>
                    <a:cubicBezTo>
                      <a:pt x="8" y="13"/>
                      <a:pt x="8" y="15"/>
                      <a:pt x="7" y="20"/>
                    </a:cubicBezTo>
                    <a:cubicBezTo>
                      <a:pt x="8" y="14"/>
                      <a:pt x="8" y="17"/>
                      <a:pt x="8" y="14"/>
                    </a:cubicBezTo>
                    <a:cubicBezTo>
                      <a:pt x="8" y="14"/>
                      <a:pt x="9" y="13"/>
                      <a:pt x="9" y="10"/>
                    </a:cubicBezTo>
                    <a:cubicBezTo>
                      <a:pt x="9" y="11"/>
                      <a:pt x="10" y="6"/>
                      <a:pt x="11" y="5"/>
                    </a:cubicBezTo>
                    <a:cubicBezTo>
                      <a:pt x="10" y="12"/>
                      <a:pt x="11" y="5"/>
                      <a:pt x="10" y="10"/>
                    </a:cubicBezTo>
                    <a:cubicBezTo>
                      <a:pt x="9" y="13"/>
                      <a:pt x="9" y="13"/>
                      <a:pt x="8" y="18"/>
                    </a:cubicBezTo>
                    <a:cubicBezTo>
                      <a:pt x="8" y="18"/>
                      <a:pt x="8" y="17"/>
                      <a:pt x="9" y="15"/>
                    </a:cubicBezTo>
                    <a:cubicBezTo>
                      <a:pt x="9" y="16"/>
                      <a:pt x="9" y="18"/>
                      <a:pt x="9" y="18"/>
                    </a:cubicBezTo>
                    <a:cubicBezTo>
                      <a:pt x="8" y="21"/>
                      <a:pt x="11" y="12"/>
                      <a:pt x="10" y="15"/>
                    </a:cubicBezTo>
                    <a:cubicBezTo>
                      <a:pt x="10" y="18"/>
                      <a:pt x="10" y="18"/>
                      <a:pt x="10" y="18"/>
                    </a:cubicBezTo>
                    <a:cubicBezTo>
                      <a:pt x="11" y="14"/>
                      <a:pt x="10" y="19"/>
                      <a:pt x="11" y="17"/>
                    </a:cubicBezTo>
                    <a:cubicBezTo>
                      <a:pt x="11" y="15"/>
                      <a:pt x="12" y="14"/>
                      <a:pt x="12" y="13"/>
                    </a:cubicBezTo>
                    <a:cubicBezTo>
                      <a:pt x="10" y="21"/>
                      <a:pt x="13" y="8"/>
                      <a:pt x="12" y="15"/>
                    </a:cubicBezTo>
                    <a:cubicBezTo>
                      <a:pt x="14" y="9"/>
                      <a:pt x="15" y="6"/>
                      <a:pt x="15" y="6"/>
                    </a:cubicBezTo>
                    <a:cubicBezTo>
                      <a:pt x="14" y="11"/>
                      <a:pt x="14" y="11"/>
                      <a:pt x="14" y="11"/>
                    </a:cubicBezTo>
                    <a:cubicBezTo>
                      <a:pt x="14" y="8"/>
                      <a:pt x="12" y="17"/>
                      <a:pt x="11" y="19"/>
                    </a:cubicBezTo>
                    <a:cubicBezTo>
                      <a:pt x="12" y="16"/>
                      <a:pt x="11" y="19"/>
                      <a:pt x="13" y="16"/>
                    </a:cubicBezTo>
                    <a:cubicBezTo>
                      <a:pt x="11" y="20"/>
                      <a:pt x="11" y="20"/>
                      <a:pt x="11" y="20"/>
                    </a:cubicBezTo>
                    <a:cubicBezTo>
                      <a:pt x="12" y="20"/>
                      <a:pt x="14" y="10"/>
                      <a:pt x="14" y="14"/>
                    </a:cubicBezTo>
                    <a:cubicBezTo>
                      <a:pt x="13" y="17"/>
                      <a:pt x="13" y="17"/>
                      <a:pt x="13" y="17"/>
                    </a:cubicBezTo>
                    <a:cubicBezTo>
                      <a:pt x="13" y="17"/>
                      <a:pt x="12" y="23"/>
                      <a:pt x="15" y="16"/>
                    </a:cubicBezTo>
                    <a:cubicBezTo>
                      <a:pt x="16" y="14"/>
                      <a:pt x="18" y="8"/>
                      <a:pt x="18" y="6"/>
                    </a:cubicBezTo>
                    <a:cubicBezTo>
                      <a:pt x="17" y="8"/>
                      <a:pt x="16" y="12"/>
                      <a:pt x="15" y="14"/>
                    </a:cubicBezTo>
                    <a:cubicBezTo>
                      <a:pt x="16" y="10"/>
                      <a:pt x="16" y="10"/>
                      <a:pt x="16" y="10"/>
                    </a:cubicBezTo>
                    <a:cubicBezTo>
                      <a:pt x="15" y="13"/>
                      <a:pt x="14" y="15"/>
                      <a:pt x="14" y="17"/>
                    </a:cubicBezTo>
                    <a:cubicBezTo>
                      <a:pt x="13" y="20"/>
                      <a:pt x="15" y="13"/>
                      <a:pt x="14" y="16"/>
                    </a:cubicBezTo>
                    <a:cubicBezTo>
                      <a:pt x="15" y="11"/>
                      <a:pt x="16" y="10"/>
                      <a:pt x="17" y="6"/>
                    </a:cubicBezTo>
                    <a:cubicBezTo>
                      <a:pt x="16" y="8"/>
                      <a:pt x="16" y="8"/>
                      <a:pt x="16" y="8"/>
                    </a:cubicBezTo>
                    <a:cubicBezTo>
                      <a:pt x="17" y="7"/>
                      <a:pt x="16" y="7"/>
                      <a:pt x="17" y="5"/>
                    </a:cubicBezTo>
                    <a:cubicBezTo>
                      <a:pt x="15" y="11"/>
                      <a:pt x="17" y="2"/>
                      <a:pt x="16" y="5"/>
                    </a:cubicBezTo>
                    <a:cubicBezTo>
                      <a:pt x="16" y="6"/>
                      <a:pt x="16" y="6"/>
                      <a:pt x="16" y="6"/>
                    </a:cubicBezTo>
                    <a:cubicBezTo>
                      <a:pt x="15" y="9"/>
                      <a:pt x="15" y="8"/>
                      <a:pt x="15" y="9"/>
                    </a:cubicBezTo>
                    <a:cubicBezTo>
                      <a:pt x="16" y="5"/>
                      <a:pt x="15" y="6"/>
                      <a:pt x="16" y="4"/>
                    </a:cubicBezTo>
                    <a:cubicBezTo>
                      <a:pt x="15" y="6"/>
                      <a:pt x="13" y="11"/>
                      <a:pt x="13" y="11"/>
                    </a:cubicBezTo>
                    <a:cubicBezTo>
                      <a:pt x="15" y="6"/>
                      <a:pt x="13" y="8"/>
                      <a:pt x="15" y="3"/>
                    </a:cubicBezTo>
                    <a:cubicBezTo>
                      <a:pt x="13" y="9"/>
                      <a:pt x="14" y="5"/>
                      <a:pt x="13" y="8"/>
                    </a:cubicBezTo>
                    <a:cubicBezTo>
                      <a:pt x="12" y="9"/>
                      <a:pt x="12" y="9"/>
                      <a:pt x="13" y="6"/>
                    </a:cubicBezTo>
                    <a:cubicBezTo>
                      <a:pt x="13" y="5"/>
                      <a:pt x="13" y="5"/>
                      <a:pt x="13" y="5"/>
                    </a:cubicBezTo>
                    <a:cubicBezTo>
                      <a:pt x="13" y="5"/>
                      <a:pt x="13" y="5"/>
                      <a:pt x="13" y="5"/>
                    </a:cubicBezTo>
                    <a:cubicBezTo>
                      <a:pt x="14" y="3"/>
                      <a:pt x="14" y="3"/>
                      <a:pt x="14" y="3"/>
                    </a:cubicBezTo>
                    <a:cubicBezTo>
                      <a:pt x="14" y="3"/>
                      <a:pt x="13" y="7"/>
                      <a:pt x="13" y="5"/>
                    </a:cubicBezTo>
                    <a:cubicBezTo>
                      <a:pt x="14" y="3"/>
                      <a:pt x="14" y="3"/>
                      <a:pt x="14" y="3"/>
                    </a:cubicBezTo>
                    <a:cubicBezTo>
                      <a:pt x="14" y="2"/>
                      <a:pt x="11" y="11"/>
                      <a:pt x="12" y="6"/>
                    </a:cubicBezTo>
                    <a:cubicBezTo>
                      <a:pt x="12" y="8"/>
                      <a:pt x="11" y="8"/>
                      <a:pt x="10" y="14"/>
                    </a:cubicBezTo>
                    <a:cubicBezTo>
                      <a:pt x="10" y="12"/>
                      <a:pt x="11" y="8"/>
                      <a:pt x="11" y="8"/>
                    </a:cubicBezTo>
                    <a:cubicBezTo>
                      <a:pt x="10" y="13"/>
                      <a:pt x="11" y="6"/>
                      <a:pt x="10" y="10"/>
                    </a:cubicBezTo>
                    <a:cubicBezTo>
                      <a:pt x="12" y="4"/>
                      <a:pt x="11" y="8"/>
                      <a:pt x="12" y="3"/>
                    </a:cubicBezTo>
                    <a:cubicBezTo>
                      <a:pt x="12" y="1"/>
                      <a:pt x="10" y="8"/>
                      <a:pt x="10" y="7"/>
                    </a:cubicBezTo>
                    <a:cubicBezTo>
                      <a:pt x="11" y="3"/>
                      <a:pt x="11" y="3"/>
                      <a:pt x="11" y="3"/>
                    </a:cubicBezTo>
                    <a:cubicBezTo>
                      <a:pt x="11" y="5"/>
                      <a:pt x="10" y="9"/>
                      <a:pt x="10" y="5"/>
                    </a:cubicBezTo>
                    <a:cubicBezTo>
                      <a:pt x="10" y="8"/>
                      <a:pt x="10" y="8"/>
                      <a:pt x="10" y="8"/>
                    </a:cubicBezTo>
                    <a:cubicBezTo>
                      <a:pt x="10" y="6"/>
                      <a:pt x="9" y="7"/>
                      <a:pt x="10" y="3"/>
                    </a:cubicBezTo>
                    <a:cubicBezTo>
                      <a:pt x="8" y="10"/>
                      <a:pt x="8" y="10"/>
                      <a:pt x="8" y="10"/>
                    </a:cubicBezTo>
                    <a:cubicBezTo>
                      <a:pt x="9" y="3"/>
                      <a:pt x="8" y="9"/>
                      <a:pt x="6" y="15"/>
                    </a:cubicBezTo>
                    <a:cubicBezTo>
                      <a:pt x="6" y="15"/>
                      <a:pt x="6" y="13"/>
                      <a:pt x="6" y="12"/>
                    </a:cubicBezTo>
                    <a:cubicBezTo>
                      <a:pt x="7" y="10"/>
                      <a:pt x="7" y="10"/>
                      <a:pt x="7" y="10"/>
                    </a:cubicBezTo>
                    <a:cubicBezTo>
                      <a:pt x="7" y="9"/>
                      <a:pt x="8" y="5"/>
                      <a:pt x="6" y="11"/>
                    </a:cubicBezTo>
                    <a:cubicBezTo>
                      <a:pt x="6" y="13"/>
                      <a:pt x="7" y="7"/>
                      <a:pt x="7" y="6"/>
                    </a:cubicBezTo>
                    <a:cubicBezTo>
                      <a:pt x="5" y="14"/>
                      <a:pt x="7" y="0"/>
                      <a:pt x="5" y="12"/>
                    </a:cubicBezTo>
                    <a:cubicBezTo>
                      <a:pt x="5" y="12"/>
                      <a:pt x="4" y="14"/>
                      <a:pt x="5" y="14"/>
                    </a:cubicBezTo>
                    <a:cubicBezTo>
                      <a:pt x="4" y="15"/>
                      <a:pt x="4" y="18"/>
                      <a:pt x="4" y="18"/>
                    </a:cubicBezTo>
                    <a:cubicBezTo>
                      <a:pt x="4" y="18"/>
                      <a:pt x="4" y="14"/>
                      <a:pt x="4" y="16"/>
                    </a:cubicBezTo>
                    <a:cubicBezTo>
                      <a:pt x="5" y="9"/>
                      <a:pt x="5" y="9"/>
                      <a:pt x="5" y="9"/>
                    </a:cubicBezTo>
                    <a:cubicBezTo>
                      <a:pt x="6" y="1"/>
                      <a:pt x="2" y="18"/>
                      <a:pt x="4" y="8"/>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51" name="Freeform 1750"/>
              <p:cNvSpPr>
                <a:spLocks/>
              </p:cNvSpPr>
              <p:nvPr/>
            </p:nvSpPr>
            <p:spPr bwMode="auto">
              <a:xfrm>
                <a:off x="2298" y="3153"/>
                <a:ext cx="1" cy="4"/>
              </a:xfrm>
              <a:custGeom>
                <a:avLst/>
                <a:gdLst>
                  <a:gd name="T0" fmla="*/ 1 w 1"/>
                  <a:gd name="T1" fmla="*/ 4 h 4"/>
                  <a:gd name="T2" fmla="*/ 1 w 1"/>
                  <a:gd name="T3" fmla="*/ 0 h 4"/>
                  <a:gd name="T4" fmla="*/ 0 w 1"/>
                  <a:gd name="T5" fmla="*/ 3 h 4"/>
                  <a:gd name="T6" fmla="*/ 1 w 1"/>
                  <a:gd name="T7" fmla="*/ 4 h 4"/>
                </a:gdLst>
                <a:ahLst/>
                <a:cxnLst>
                  <a:cxn ang="0">
                    <a:pos x="T0" y="T1"/>
                  </a:cxn>
                  <a:cxn ang="0">
                    <a:pos x="T2" y="T3"/>
                  </a:cxn>
                  <a:cxn ang="0">
                    <a:pos x="T4" y="T5"/>
                  </a:cxn>
                  <a:cxn ang="0">
                    <a:pos x="T6" y="T7"/>
                  </a:cxn>
                </a:cxnLst>
                <a:rect l="0" t="0" r="r" b="b"/>
                <a:pathLst>
                  <a:path w="1" h="4">
                    <a:moveTo>
                      <a:pt x="1" y="4"/>
                    </a:moveTo>
                    <a:cubicBezTo>
                      <a:pt x="1" y="0"/>
                      <a:pt x="1" y="0"/>
                      <a:pt x="1" y="0"/>
                    </a:cubicBezTo>
                    <a:cubicBezTo>
                      <a:pt x="0" y="3"/>
                      <a:pt x="0" y="3"/>
                      <a:pt x="0" y="3"/>
                    </a:cubicBezTo>
                    <a:cubicBezTo>
                      <a:pt x="1" y="3"/>
                      <a:pt x="1" y="3"/>
                      <a:pt x="1" y="4"/>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52" name="Freeform 1751"/>
              <p:cNvSpPr>
                <a:spLocks/>
              </p:cNvSpPr>
              <p:nvPr/>
            </p:nvSpPr>
            <p:spPr bwMode="auto">
              <a:xfrm>
                <a:off x="2298" y="3156"/>
                <a:ext cx="0" cy="2"/>
              </a:xfrm>
              <a:custGeom>
                <a:avLst/>
                <a:gdLst>
                  <a:gd name="T0" fmla="*/ 0 h 2"/>
                  <a:gd name="T1" fmla="*/ 2 h 2"/>
                  <a:gd name="T2" fmla="*/ 1 h 2"/>
                  <a:gd name="T3" fmla="*/ 0 h 2"/>
                </a:gdLst>
                <a:ahLst/>
                <a:cxnLst>
                  <a:cxn ang="0">
                    <a:pos x="0" y="T0"/>
                  </a:cxn>
                  <a:cxn ang="0">
                    <a:pos x="0" y="T1"/>
                  </a:cxn>
                  <a:cxn ang="0">
                    <a:pos x="0" y="T2"/>
                  </a:cxn>
                  <a:cxn ang="0">
                    <a:pos x="0" y="T3"/>
                  </a:cxn>
                </a:cxnLst>
                <a:rect l="0" t="0" r="r" b="b"/>
                <a:pathLst>
                  <a:path h="2">
                    <a:moveTo>
                      <a:pt x="0" y="0"/>
                    </a:moveTo>
                    <a:cubicBezTo>
                      <a:pt x="0" y="2"/>
                      <a:pt x="0" y="2"/>
                      <a:pt x="0" y="2"/>
                    </a:cubicBezTo>
                    <a:cubicBezTo>
                      <a:pt x="0" y="2"/>
                      <a:pt x="0" y="2"/>
                      <a:pt x="0" y="1"/>
                    </a:cubicBez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53" name="Freeform 1752"/>
              <p:cNvSpPr>
                <a:spLocks/>
              </p:cNvSpPr>
              <p:nvPr/>
            </p:nvSpPr>
            <p:spPr bwMode="auto">
              <a:xfrm>
                <a:off x="2294" y="3156"/>
                <a:ext cx="0" cy="2"/>
              </a:xfrm>
              <a:custGeom>
                <a:avLst/>
                <a:gdLst>
                  <a:gd name="T0" fmla="*/ 1 h 2"/>
                  <a:gd name="T1" fmla="*/ 1 h 2"/>
                  <a:gd name="T2" fmla="*/ 1 h 2"/>
                </a:gdLst>
                <a:ahLst/>
                <a:cxnLst>
                  <a:cxn ang="0">
                    <a:pos x="0" y="T0"/>
                  </a:cxn>
                  <a:cxn ang="0">
                    <a:pos x="0" y="T1"/>
                  </a:cxn>
                  <a:cxn ang="0">
                    <a:pos x="0" y="T2"/>
                  </a:cxn>
                </a:cxnLst>
                <a:rect l="0" t="0" r="r" b="b"/>
                <a:pathLst>
                  <a:path h="2">
                    <a:moveTo>
                      <a:pt x="0" y="1"/>
                    </a:moveTo>
                    <a:cubicBezTo>
                      <a:pt x="0" y="0"/>
                      <a:pt x="0" y="0"/>
                      <a:pt x="0" y="1"/>
                    </a:cubicBezTo>
                    <a:cubicBezTo>
                      <a:pt x="0" y="2"/>
                      <a:pt x="0" y="2"/>
                      <a:pt x="0" y="1"/>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54" name="Freeform 1753"/>
              <p:cNvSpPr>
                <a:spLocks/>
              </p:cNvSpPr>
              <p:nvPr/>
            </p:nvSpPr>
            <p:spPr bwMode="auto">
              <a:xfrm>
                <a:off x="2293" y="3159"/>
                <a:ext cx="0" cy="1"/>
              </a:xfrm>
              <a:custGeom>
                <a:avLst/>
                <a:gdLst>
                  <a:gd name="T0" fmla="*/ 0 h 1"/>
                  <a:gd name="T1" fmla="*/ 1 h 1"/>
                  <a:gd name="T2" fmla="*/ 0 h 1"/>
                  <a:gd name="T3" fmla="*/ 0 h 1"/>
                </a:gdLst>
                <a:ahLst/>
                <a:cxnLst>
                  <a:cxn ang="0">
                    <a:pos x="0" y="T0"/>
                  </a:cxn>
                  <a:cxn ang="0">
                    <a:pos x="0" y="T1"/>
                  </a:cxn>
                  <a:cxn ang="0">
                    <a:pos x="0" y="T2"/>
                  </a:cxn>
                  <a:cxn ang="0">
                    <a:pos x="0" y="T3"/>
                  </a:cxn>
                </a:cxnLst>
                <a:rect l="0" t="0" r="r" b="b"/>
                <a:pathLst>
                  <a:path h="1">
                    <a:moveTo>
                      <a:pt x="0" y="0"/>
                    </a:moveTo>
                    <a:lnTo>
                      <a:pt x="0" y="1"/>
                    </a:lnTo>
                    <a:lnTo>
                      <a:pt x="0" y="0"/>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55" name="Freeform 1754"/>
              <p:cNvSpPr>
                <a:spLocks/>
              </p:cNvSpPr>
              <p:nvPr/>
            </p:nvSpPr>
            <p:spPr bwMode="auto">
              <a:xfrm>
                <a:off x="2285" y="3154"/>
                <a:ext cx="8" cy="23"/>
              </a:xfrm>
              <a:custGeom>
                <a:avLst/>
                <a:gdLst>
                  <a:gd name="T0" fmla="*/ 2 w 9"/>
                  <a:gd name="T1" fmla="*/ 11 h 25"/>
                  <a:gd name="T2" fmla="*/ 1 w 9"/>
                  <a:gd name="T3" fmla="*/ 15 h 25"/>
                  <a:gd name="T4" fmla="*/ 2 w 9"/>
                  <a:gd name="T5" fmla="*/ 12 h 25"/>
                  <a:gd name="T6" fmla="*/ 0 w 9"/>
                  <a:gd name="T7" fmla="*/ 20 h 25"/>
                  <a:gd name="T8" fmla="*/ 4 w 9"/>
                  <a:gd name="T9" fmla="*/ 15 h 25"/>
                  <a:gd name="T10" fmla="*/ 3 w 9"/>
                  <a:gd name="T11" fmla="*/ 18 h 25"/>
                  <a:gd name="T12" fmla="*/ 5 w 9"/>
                  <a:gd name="T13" fmla="*/ 13 h 25"/>
                  <a:gd name="T14" fmla="*/ 4 w 9"/>
                  <a:gd name="T15" fmla="*/ 19 h 25"/>
                  <a:gd name="T16" fmla="*/ 5 w 9"/>
                  <a:gd name="T17" fmla="*/ 17 h 25"/>
                  <a:gd name="T18" fmla="*/ 6 w 9"/>
                  <a:gd name="T19" fmla="*/ 14 h 25"/>
                  <a:gd name="T20" fmla="*/ 6 w 9"/>
                  <a:gd name="T21" fmla="*/ 15 h 25"/>
                  <a:gd name="T22" fmla="*/ 6 w 9"/>
                  <a:gd name="T23" fmla="*/ 14 h 25"/>
                  <a:gd name="T24" fmla="*/ 6 w 9"/>
                  <a:gd name="T25" fmla="*/ 14 h 25"/>
                  <a:gd name="T26" fmla="*/ 6 w 9"/>
                  <a:gd name="T27" fmla="*/ 15 h 25"/>
                  <a:gd name="T28" fmla="*/ 7 w 9"/>
                  <a:gd name="T29" fmla="*/ 13 h 25"/>
                  <a:gd name="T30" fmla="*/ 6 w 9"/>
                  <a:gd name="T31" fmla="*/ 17 h 25"/>
                  <a:gd name="T32" fmla="*/ 8 w 9"/>
                  <a:gd name="T33" fmla="*/ 11 h 25"/>
                  <a:gd name="T34" fmla="*/ 9 w 9"/>
                  <a:gd name="T35" fmla="*/ 7 h 25"/>
                  <a:gd name="T36" fmla="*/ 7 w 9"/>
                  <a:gd name="T37" fmla="*/ 10 h 25"/>
                  <a:gd name="T38" fmla="*/ 7 w 9"/>
                  <a:gd name="T39" fmla="*/ 11 h 25"/>
                  <a:gd name="T40" fmla="*/ 7 w 9"/>
                  <a:gd name="T41" fmla="*/ 12 h 25"/>
                  <a:gd name="T42" fmla="*/ 8 w 9"/>
                  <a:gd name="T43" fmla="*/ 7 h 25"/>
                  <a:gd name="T44" fmla="*/ 8 w 9"/>
                  <a:gd name="T45" fmla="*/ 3 h 25"/>
                  <a:gd name="T46" fmla="*/ 8 w 9"/>
                  <a:gd name="T47" fmla="*/ 3 h 25"/>
                  <a:gd name="T48" fmla="*/ 7 w 9"/>
                  <a:gd name="T49" fmla="*/ 4 h 25"/>
                  <a:gd name="T50" fmla="*/ 7 w 9"/>
                  <a:gd name="T51" fmla="*/ 7 h 25"/>
                  <a:gd name="T52" fmla="*/ 6 w 9"/>
                  <a:gd name="T53" fmla="*/ 14 h 25"/>
                  <a:gd name="T54" fmla="*/ 5 w 9"/>
                  <a:gd name="T55" fmla="*/ 13 h 25"/>
                  <a:gd name="T56" fmla="*/ 7 w 9"/>
                  <a:gd name="T57" fmla="*/ 8 h 25"/>
                  <a:gd name="T58" fmla="*/ 6 w 9"/>
                  <a:gd name="T59" fmla="*/ 11 h 25"/>
                  <a:gd name="T60" fmla="*/ 7 w 9"/>
                  <a:gd name="T61" fmla="*/ 4 h 25"/>
                  <a:gd name="T62" fmla="*/ 6 w 9"/>
                  <a:gd name="T63" fmla="*/ 10 h 25"/>
                  <a:gd name="T64" fmla="*/ 4 w 9"/>
                  <a:gd name="T65" fmla="*/ 10 h 25"/>
                  <a:gd name="T66" fmla="*/ 5 w 9"/>
                  <a:gd name="T67" fmla="*/ 7 h 25"/>
                  <a:gd name="T68" fmla="*/ 4 w 9"/>
                  <a:gd name="T69" fmla="*/ 11 h 25"/>
                  <a:gd name="T70" fmla="*/ 4 w 9"/>
                  <a:gd name="T71" fmla="*/ 9 h 25"/>
                  <a:gd name="T72" fmla="*/ 3 w 9"/>
                  <a:gd name="T73" fmla="*/ 12 h 25"/>
                  <a:gd name="T74" fmla="*/ 2 w 9"/>
                  <a:gd name="T75" fmla="*/ 11 h 25"/>
                  <a:gd name="T76" fmla="*/ 2 w 9"/>
                  <a:gd name="T77" fmla="*/ 11 h 25"/>
                  <a:gd name="T78" fmla="*/ 1 w 9"/>
                  <a:gd name="T79" fmla="*/ 17 h 25"/>
                  <a:gd name="T80" fmla="*/ 2 w 9"/>
                  <a:gd name="T81" fmla="*/ 1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 h="25">
                    <a:moveTo>
                      <a:pt x="2" y="11"/>
                    </a:moveTo>
                    <a:cubicBezTo>
                      <a:pt x="1" y="15"/>
                      <a:pt x="1" y="15"/>
                      <a:pt x="1" y="15"/>
                    </a:cubicBezTo>
                    <a:cubicBezTo>
                      <a:pt x="2" y="13"/>
                      <a:pt x="1" y="16"/>
                      <a:pt x="2" y="12"/>
                    </a:cubicBezTo>
                    <a:cubicBezTo>
                      <a:pt x="1" y="17"/>
                      <a:pt x="1" y="12"/>
                      <a:pt x="0" y="20"/>
                    </a:cubicBezTo>
                    <a:cubicBezTo>
                      <a:pt x="1" y="17"/>
                      <a:pt x="2" y="22"/>
                      <a:pt x="4" y="15"/>
                    </a:cubicBezTo>
                    <a:cubicBezTo>
                      <a:pt x="3" y="18"/>
                      <a:pt x="3" y="18"/>
                      <a:pt x="3" y="18"/>
                    </a:cubicBezTo>
                    <a:cubicBezTo>
                      <a:pt x="5" y="12"/>
                      <a:pt x="3" y="25"/>
                      <a:pt x="5" y="13"/>
                    </a:cubicBezTo>
                    <a:cubicBezTo>
                      <a:pt x="4" y="19"/>
                      <a:pt x="4" y="19"/>
                      <a:pt x="4" y="19"/>
                    </a:cubicBezTo>
                    <a:cubicBezTo>
                      <a:pt x="4" y="21"/>
                      <a:pt x="6" y="10"/>
                      <a:pt x="5" y="17"/>
                    </a:cubicBezTo>
                    <a:cubicBezTo>
                      <a:pt x="6" y="14"/>
                      <a:pt x="6" y="14"/>
                      <a:pt x="6" y="14"/>
                    </a:cubicBezTo>
                    <a:cubicBezTo>
                      <a:pt x="6" y="15"/>
                      <a:pt x="6" y="15"/>
                      <a:pt x="6" y="15"/>
                    </a:cubicBezTo>
                    <a:cubicBezTo>
                      <a:pt x="6" y="14"/>
                      <a:pt x="6" y="14"/>
                      <a:pt x="6" y="14"/>
                    </a:cubicBezTo>
                    <a:cubicBezTo>
                      <a:pt x="6" y="12"/>
                      <a:pt x="7" y="12"/>
                      <a:pt x="6" y="14"/>
                    </a:cubicBezTo>
                    <a:cubicBezTo>
                      <a:pt x="6" y="16"/>
                      <a:pt x="6" y="15"/>
                      <a:pt x="6" y="15"/>
                    </a:cubicBezTo>
                    <a:cubicBezTo>
                      <a:pt x="6" y="17"/>
                      <a:pt x="7" y="13"/>
                      <a:pt x="7" y="13"/>
                    </a:cubicBezTo>
                    <a:cubicBezTo>
                      <a:pt x="7" y="15"/>
                      <a:pt x="6" y="16"/>
                      <a:pt x="6" y="17"/>
                    </a:cubicBezTo>
                    <a:cubicBezTo>
                      <a:pt x="7" y="14"/>
                      <a:pt x="6" y="21"/>
                      <a:pt x="8" y="11"/>
                    </a:cubicBezTo>
                    <a:cubicBezTo>
                      <a:pt x="8" y="10"/>
                      <a:pt x="8" y="8"/>
                      <a:pt x="9" y="7"/>
                    </a:cubicBezTo>
                    <a:cubicBezTo>
                      <a:pt x="9" y="4"/>
                      <a:pt x="8" y="8"/>
                      <a:pt x="7" y="10"/>
                    </a:cubicBezTo>
                    <a:cubicBezTo>
                      <a:pt x="7" y="11"/>
                      <a:pt x="7" y="11"/>
                      <a:pt x="7" y="11"/>
                    </a:cubicBezTo>
                    <a:cubicBezTo>
                      <a:pt x="6" y="20"/>
                      <a:pt x="8" y="8"/>
                      <a:pt x="7" y="12"/>
                    </a:cubicBezTo>
                    <a:cubicBezTo>
                      <a:pt x="7" y="9"/>
                      <a:pt x="8" y="9"/>
                      <a:pt x="8" y="7"/>
                    </a:cubicBezTo>
                    <a:cubicBezTo>
                      <a:pt x="9" y="0"/>
                      <a:pt x="6" y="12"/>
                      <a:pt x="8" y="3"/>
                    </a:cubicBezTo>
                    <a:cubicBezTo>
                      <a:pt x="8" y="3"/>
                      <a:pt x="8" y="3"/>
                      <a:pt x="8" y="3"/>
                    </a:cubicBezTo>
                    <a:cubicBezTo>
                      <a:pt x="8" y="2"/>
                      <a:pt x="7" y="3"/>
                      <a:pt x="7" y="4"/>
                    </a:cubicBezTo>
                    <a:cubicBezTo>
                      <a:pt x="7" y="7"/>
                      <a:pt x="7" y="7"/>
                      <a:pt x="7" y="7"/>
                    </a:cubicBezTo>
                    <a:cubicBezTo>
                      <a:pt x="7" y="8"/>
                      <a:pt x="6" y="12"/>
                      <a:pt x="6" y="14"/>
                    </a:cubicBezTo>
                    <a:cubicBezTo>
                      <a:pt x="6" y="9"/>
                      <a:pt x="5" y="15"/>
                      <a:pt x="5" y="13"/>
                    </a:cubicBezTo>
                    <a:cubicBezTo>
                      <a:pt x="6" y="10"/>
                      <a:pt x="6" y="10"/>
                      <a:pt x="7" y="8"/>
                    </a:cubicBezTo>
                    <a:cubicBezTo>
                      <a:pt x="6" y="11"/>
                      <a:pt x="6" y="11"/>
                      <a:pt x="6" y="11"/>
                    </a:cubicBezTo>
                    <a:cubicBezTo>
                      <a:pt x="6" y="11"/>
                      <a:pt x="6" y="6"/>
                      <a:pt x="7" y="4"/>
                    </a:cubicBezTo>
                    <a:cubicBezTo>
                      <a:pt x="6" y="7"/>
                      <a:pt x="6" y="6"/>
                      <a:pt x="6" y="10"/>
                    </a:cubicBezTo>
                    <a:cubicBezTo>
                      <a:pt x="6" y="6"/>
                      <a:pt x="5" y="7"/>
                      <a:pt x="4" y="10"/>
                    </a:cubicBezTo>
                    <a:cubicBezTo>
                      <a:pt x="4" y="10"/>
                      <a:pt x="5" y="6"/>
                      <a:pt x="5" y="7"/>
                    </a:cubicBezTo>
                    <a:cubicBezTo>
                      <a:pt x="5" y="6"/>
                      <a:pt x="5" y="8"/>
                      <a:pt x="4" y="11"/>
                    </a:cubicBezTo>
                    <a:cubicBezTo>
                      <a:pt x="3" y="14"/>
                      <a:pt x="3" y="12"/>
                      <a:pt x="4" y="9"/>
                    </a:cubicBezTo>
                    <a:cubicBezTo>
                      <a:pt x="3" y="12"/>
                      <a:pt x="3" y="12"/>
                      <a:pt x="3" y="12"/>
                    </a:cubicBezTo>
                    <a:cubicBezTo>
                      <a:pt x="2" y="17"/>
                      <a:pt x="3" y="8"/>
                      <a:pt x="2" y="11"/>
                    </a:cubicBezTo>
                    <a:cubicBezTo>
                      <a:pt x="2" y="11"/>
                      <a:pt x="2" y="11"/>
                      <a:pt x="2" y="11"/>
                    </a:cubicBezTo>
                    <a:cubicBezTo>
                      <a:pt x="2" y="12"/>
                      <a:pt x="1" y="19"/>
                      <a:pt x="1" y="17"/>
                    </a:cubicBezTo>
                    <a:cubicBezTo>
                      <a:pt x="2" y="14"/>
                      <a:pt x="2" y="14"/>
                      <a:pt x="2" y="11"/>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56" name="Freeform 1755"/>
              <p:cNvSpPr>
                <a:spLocks/>
              </p:cNvSpPr>
              <p:nvPr/>
            </p:nvSpPr>
            <p:spPr bwMode="auto">
              <a:xfrm>
                <a:off x="2285" y="3165"/>
                <a:ext cx="1" cy="8"/>
              </a:xfrm>
              <a:custGeom>
                <a:avLst/>
                <a:gdLst>
                  <a:gd name="T0" fmla="*/ 0 w 1"/>
                  <a:gd name="T1" fmla="*/ 5 h 9"/>
                  <a:gd name="T2" fmla="*/ 1 w 1"/>
                  <a:gd name="T3" fmla="*/ 1 h 9"/>
                  <a:gd name="T4" fmla="*/ 0 w 1"/>
                  <a:gd name="T5" fmla="*/ 8 h 9"/>
                  <a:gd name="T6" fmla="*/ 0 w 1"/>
                  <a:gd name="T7" fmla="*/ 7 h 9"/>
                  <a:gd name="T8" fmla="*/ 0 w 1"/>
                  <a:gd name="T9" fmla="*/ 5 h 9"/>
                </a:gdLst>
                <a:ahLst/>
                <a:cxnLst>
                  <a:cxn ang="0">
                    <a:pos x="T0" y="T1"/>
                  </a:cxn>
                  <a:cxn ang="0">
                    <a:pos x="T2" y="T3"/>
                  </a:cxn>
                  <a:cxn ang="0">
                    <a:pos x="T4" y="T5"/>
                  </a:cxn>
                  <a:cxn ang="0">
                    <a:pos x="T6" y="T7"/>
                  </a:cxn>
                  <a:cxn ang="0">
                    <a:pos x="T8" y="T9"/>
                  </a:cxn>
                </a:cxnLst>
                <a:rect l="0" t="0" r="r" b="b"/>
                <a:pathLst>
                  <a:path w="1" h="9">
                    <a:moveTo>
                      <a:pt x="0" y="5"/>
                    </a:moveTo>
                    <a:cubicBezTo>
                      <a:pt x="1" y="1"/>
                      <a:pt x="1" y="1"/>
                      <a:pt x="1" y="1"/>
                    </a:cubicBezTo>
                    <a:cubicBezTo>
                      <a:pt x="1" y="0"/>
                      <a:pt x="0" y="5"/>
                      <a:pt x="0" y="8"/>
                    </a:cubicBezTo>
                    <a:cubicBezTo>
                      <a:pt x="0" y="7"/>
                      <a:pt x="0" y="9"/>
                      <a:pt x="0" y="7"/>
                    </a:cubicBezTo>
                    <a:cubicBezTo>
                      <a:pt x="0" y="6"/>
                      <a:pt x="0" y="5"/>
                      <a:pt x="0" y="5"/>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57" name="Freeform 1756"/>
              <p:cNvSpPr>
                <a:spLocks/>
              </p:cNvSpPr>
              <p:nvPr/>
            </p:nvSpPr>
            <p:spPr bwMode="auto">
              <a:xfrm>
                <a:off x="2283" y="3162"/>
                <a:ext cx="2" cy="17"/>
              </a:xfrm>
              <a:custGeom>
                <a:avLst/>
                <a:gdLst>
                  <a:gd name="T0" fmla="*/ 1 w 2"/>
                  <a:gd name="T1" fmla="*/ 9 h 19"/>
                  <a:gd name="T2" fmla="*/ 1 w 2"/>
                  <a:gd name="T3" fmla="*/ 12 h 19"/>
                  <a:gd name="T4" fmla="*/ 1 w 2"/>
                  <a:gd name="T5" fmla="*/ 13 h 19"/>
                  <a:gd name="T6" fmla="*/ 2 w 2"/>
                  <a:gd name="T7" fmla="*/ 7 h 19"/>
                  <a:gd name="T8" fmla="*/ 2 w 2"/>
                  <a:gd name="T9" fmla="*/ 11 h 19"/>
                  <a:gd name="T10" fmla="*/ 2 w 2"/>
                  <a:gd name="T11" fmla="*/ 6 h 19"/>
                  <a:gd name="T12" fmla="*/ 2 w 2"/>
                  <a:gd name="T13" fmla="*/ 8 h 19"/>
                  <a:gd name="T14" fmla="*/ 2 w 2"/>
                  <a:gd name="T15" fmla="*/ 6 h 19"/>
                  <a:gd name="T16" fmla="*/ 2 w 2"/>
                  <a:gd name="T17" fmla="*/ 7 h 19"/>
                  <a:gd name="T18" fmla="*/ 2 w 2"/>
                  <a:gd name="T19" fmla="*/ 4 h 19"/>
                  <a:gd name="T20" fmla="*/ 2 w 2"/>
                  <a:gd name="T21" fmla="*/ 10 h 19"/>
                  <a:gd name="T22" fmla="*/ 2 w 2"/>
                  <a:gd name="T23" fmla="*/ 4 h 19"/>
                  <a:gd name="T24" fmla="*/ 2 w 2"/>
                  <a:gd name="T25" fmla="*/ 2 h 19"/>
                  <a:gd name="T26" fmla="*/ 2 w 2"/>
                  <a:gd name="T27" fmla="*/ 4 h 19"/>
                  <a:gd name="T28" fmla="*/ 1 w 2"/>
                  <a:gd name="T29" fmla="*/ 8 h 19"/>
                  <a:gd name="T30" fmla="*/ 2 w 2"/>
                  <a:gd name="T31" fmla="*/ 2 h 19"/>
                  <a:gd name="T32" fmla="*/ 1 w 2"/>
                  <a:gd name="T33" fmla="*/ 5 h 19"/>
                  <a:gd name="T34" fmla="*/ 1 w 2"/>
                  <a:gd name="T35" fmla="*/ 12 h 19"/>
                  <a:gd name="T36" fmla="*/ 1 w 2"/>
                  <a:gd name="T37" fmla="*/ 7 h 19"/>
                  <a:gd name="T38" fmla="*/ 0 w 2"/>
                  <a:gd name="T39" fmla="*/ 5 h 19"/>
                  <a:gd name="T40" fmla="*/ 1 w 2"/>
                  <a:gd name="T41" fmla="*/ 15 h 19"/>
                  <a:gd name="T42" fmla="*/ 1 w 2"/>
                  <a:gd name="T43"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 h="19">
                    <a:moveTo>
                      <a:pt x="1" y="9"/>
                    </a:moveTo>
                    <a:cubicBezTo>
                      <a:pt x="1" y="12"/>
                      <a:pt x="1" y="12"/>
                      <a:pt x="1" y="12"/>
                    </a:cubicBezTo>
                    <a:cubicBezTo>
                      <a:pt x="1" y="12"/>
                      <a:pt x="2" y="10"/>
                      <a:pt x="1" y="13"/>
                    </a:cubicBezTo>
                    <a:cubicBezTo>
                      <a:pt x="1" y="15"/>
                      <a:pt x="2" y="9"/>
                      <a:pt x="2" y="7"/>
                    </a:cubicBezTo>
                    <a:cubicBezTo>
                      <a:pt x="2" y="11"/>
                      <a:pt x="2" y="11"/>
                      <a:pt x="2" y="11"/>
                    </a:cubicBezTo>
                    <a:cubicBezTo>
                      <a:pt x="2" y="9"/>
                      <a:pt x="2" y="13"/>
                      <a:pt x="2" y="6"/>
                    </a:cubicBezTo>
                    <a:cubicBezTo>
                      <a:pt x="2" y="6"/>
                      <a:pt x="2" y="10"/>
                      <a:pt x="2" y="8"/>
                    </a:cubicBezTo>
                    <a:cubicBezTo>
                      <a:pt x="2" y="6"/>
                      <a:pt x="2" y="6"/>
                      <a:pt x="2" y="6"/>
                    </a:cubicBezTo>
                    <a:cubicBezTo>
                      <a:pt x="2" y="7"/>
                      <a:pt x="2" y="7"/>
                      <a:pt x="2" y="7"/>
                    </a:cubicBezTo>
                    <a:cubicBezTo>
                      <a:pt x="2" y="4"/>
                      <a:pt x="2" y="4"/>
                      <a:pt x="2" y="4"/>
                    </a:cubicBezTo>
                    <a:cubicBezTo>
                      <a:pt x="2" y="0"/>
                      <a:pt x="2" y="13"/>
                      <a:pt x="2" y="10"/>
                    </a:cubicBezTo>
                    <a:cubicBezTo>
                      <a:pt x="2" y="4"/>
                      <a:pt x="2" y="4"/>
                      <a:pt x="2" y="4"/>
                    </a:cubicBezTo>
                    <a:cubicBezTo>
                      <a:pt x="2" y="4"/>
                      <a:pt x="2" y="6"/>
                      <a:pt x="2" y="2"/>
                    </a:cubicBezTo>
                    <a:cubicBezTo>
                      <a:pt x="2" y="2"/>
                      <a:pt x="2" y="5"/>
                      <a:pt x="2" y="4"/>
                    </a:cubicBezTo>
                    <a:cubicBezTo>
                      <a:pt x="2" y="4"/>
                      <a:pt x="2" y="7"/>
                      <a:pt x="1" y="8"/>
                    </a:cubicBezTo>
                    <a:cubicBezTo>
                      <a:pt x="1" y="13"/>
                      <a:pt x="2" y="5"/>
                      <a:pt x="2" y="2"/>
                    </a:cubicBezTo>
                    <a:cubicBezTo>
                      <a:pt x="1" y="6"/>
                      <a:pt x="1" y="10"/>
                      <a:pt x="1" y="5"/>
                    </a:cubicBezTo>
                    <a:cubicBezTo>
                      <a:pt x="1" y="8"/>
                      <a:pt x="1" y="12"/>
                      <a:pt x="1" y="12"/>
                    </a:cubicBezTo>
                    <a:cubicBezTo>
                      <a:pt x="1" y="7"/>
                      <a:pt x="1" y="7"/>
                      <a:pt x="1" y="7"/>
                    </a:cubicBezTo>
                    <a:cubicBezTo>
                      <a:pt x="1" y="6"/>
                      <a:pt x="0" y="5"/>
                      <a:pt x="0" y="5"/>
                    </a:cubicBezTo>
                    <a:cubicBezTo>
                      <a:pt x="1" y="9"/>
                      <a:pt x="1" y="13"/>
                      <a:pt x="1" y="15"/>
                    </a:cubicBezTo>
                    <a:cubicBezTo>
                      <a:pt x="1" y="19"/>
                      <a:pt x="1" y="8"/>
                      <a:pt x="1" y="9"/>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58" name="Rectangle 1757"/>
              <p:cNvSpPr>
                <a:spLocks noChangeArrowheads="1"/>
              </p:cNvSpPr>
              <p:nvPr/>
            </p:nvSpPr>
            <p:spPr bwMode="auto">
              <a:xfrm>
                <a:off x="2284" y="3173"/>
                <a:ext cx="1" cy="2"/>
              </a:xfrm>
              <a:prstGeom prst="rect">
                <a:avLst/>
              </a:prstGeom>
              <a:solidFill>
                <a:srgbClr val="C8E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59" name="Freeform 1758"/>
              <p:cNvSpPr>
                <a:spLocks/>
              </p:cNvSpPr>
              <p:nvPr/>
            </p:nvSpPr>
            <p:spPr bwMode="auto">
              <a:xfrm>
                <a:off x="2349" y="3158"/>
                <a:ext cx="1" cy="3"/>
              </a:xfrm>
              <a:custGeom>
                <a:avLst/>
                <a:gdLst>
                  <a:gd name="T0" fmla="*/ 0 w 1"/>
                  <a:gd name="T1" fmla="*/ 2 h 3"/>
                  <a:gd name="T2" fmla="*/ 0 w 1"/>
                  <a:gd name="T3" fmla="*/ 3 h 3"/>
                  <a:gd name="T4" fmla="*/ 1 w 1"/>
                  <a:gd name="T5" fmla="*/ 0 h 3"/>
                  <a:gd name="T6" fmla="*/ 0 w 1"/>
                  <a:gd name="T7" fmla="*/ 2 h 3"/>
                </a:gdLst>
                <a:ahLst/>
                <a:cxnLst>
                  <a:cxn ang="0">
                    <a:pos x="T0" y="T1"/>
                  </a:cxn>
                  <a:cxn ang="0">
                    <a:pos x="T2" y="T3"/>
                  </a:cxn>
                  <a:cxn ang="0">
                    <a:pos x="T4" y="T5"/>
                  </a:cxn>
                  <a:cxn ang="0">
                    <a:pos x="T6" y="T7"/>
                  </a:cxn>
                </a:cxnLst>
                <a:rect l="0" t="0" r="r" b="b"/>
                <a:pathLst>
                  <a:path w="1" h="3">
                    <a:moveTo>
                      <a:pt x="0" y="2"/>
                    </a:moveTo>
                    <a:lnTo>
                      <a:pt x="0" y="3"/>
                    </a:lnTo>
                    <a:lnTo>
                      <a:pt x="1" y="0"/>
                    </a:lnTo>
                    <a:lnTo>
                      <a:pt x="0" y="2"/>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60" name="Freeform 1759"/>
              <p:cNvSpPr>
                <a:spLocks/>
              </p:cNvSpPr>
              <p:nvPr/>
            </p:nvSpPr>
            <p:spPr bwMode="auto">
              <a:xfrm>
                <a:off x="2347" y="3157"/>
                <a:ext cx="4" cy="14"/>
              </a:xfrm>
              <a:custGeom>
                <a:avLst/>
                <a:gdLst>
                  <a:gd name="T0" fmla="*/ 0 w 4"/>
                  <a:gd name="T1" fmla="*/ 16 h 16"/>
                  <a:gd name="T2" fmla="*/ 0 w 4"/>
                  <a:gd name="T3" fmla="*/ 15 h 16"/>
                  <a:gd name="T4" fmla="*/ 4 w 4"/>
                  <a:gd name="T5" fmla="*/ 0 h 16"/>
                  <a:gd name="T6" fmla="*/ 1 w 4"/>
                  <a:gd name="T7" fmla="*/ 9 h 16"/>
                  <a:gd name="T8" fmla="*/ 2 w 4"/>
                  <a:gd name="T9" fmla="*/ 6 h 16"/>
                  <a:gd name="T10" fmla="*/ 0 w 4"/>
                  <a:gd name="T11" fmla="*/ 13 h 16"/>
                  <a:gd name="T12" fmla="*/ 1 w 4"/>
                  <a:gd name="T13" fmla="*/ 12 h 16"/>
                  <a:gd name="T14" fmla="*/ 0 w 4"/>
                  <a:gd name="T15" fmla="*/ 16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6">
                    <a:moveTo>
                      <a:pt x="0" y="16"/>
                    </a:moveTo>
                    <a:cubicBezTo>
                      <a:pt x="0" y="15"/>
                      <a:pt x="0" y="15"/>
                      <a:pt x="0" y="15"/>
                    </a:cubicBezTo>
                    <a:cubicBezTo>
                      <a:pt x="3" y="5"/>
                      <a:pt x="2" y="8"/>
                      <a:pt x="4" y="0"/>
                    </a:cubicBezTo>
                    <a:cubicBezTo>
                      <a:pt x="3" y="2"/>
                      <a:pt x="2" y="5"/>
                      <a:pt x="1" y="9"/>
                    </a:cubicBezTo>
                    <a:cubicBezTo>
                      <a:pt x="1" y="9"/>
                      <a:pt x="3" y="5"/>
                      <a:pt x="2" y="6"/>
                    </a:cubicBezTo>
                    <a:cubicBezTo>
                      <a:pt x="2" y="9"/>
                      <a:pt x="1" y="9"/>
                      <a:pt x="0" y="13"/>
                    </a:cubicBezTo>
                    <a:cubicBezTo>
                      <a:pt x="0" y="16"/>
                      <a:pt x="1" y="10"/>
                      <a:pt x="1" y="12"/>
                    </a:cubicBezTo>
                    <a:lnTo>
                      <a:pt x="0" y="16"/>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61" name="Freeform 1760"/>
              <p:cNvSpPr>
                <a:spLocks/>
              </p:cNvSpPr>
              <p:nvPr/>
            </p:nvSpPr>
            <p:spPr bwMode="auto">
              <a:xfrm>
                <a:off x="2348" y="3162"/>
                <a:ext cx="2" cy="5"/>
              </a:xfrm>
              <a:custGeom>
                <a:avLst/>
                <a:gdLst>
                  <a:gd name="T0" fmla="*/ 2 w 2"/>
                  <a:gd name="T1" fmla="*/ 0 h 5"/>
                  <a:gd name="T2" fmla="*/ 0 w 2"/>
                  <a:gd name="T3" fmla="*/ 5 h 5"/>
                  <a:gd name="T4" fmla="*/ 2 w 2"/>
                  <a:gd name="T5" fmla="*/ 0 h 5"/>
                </a:gdLst>
                <a:ahLst/>
                <a:cxnLst>
                  <a:cxn ang="0">
                    <a:pos x="T0" y="T1"/>
                  </a:cxn>
                  <a:cxn ang="0">
                    <a:pos x="T2" y="T3"/>
                  </a:cxn>
                  <a:cxn ang="0">
                    <a:pos x="T4" y="T5"/>
                  </a:cxn>
                </a:cxnLst>
                <a:rect l="0" t="0" r="r" b="b"/>
                <a:pathLst>
                  <a:path w="2" h="5">
                    <a:moveTo>
                      <a:pt x="2" y="0"/>
                    </a:moveTo>
                    <a:cubicBezTo>
                      <a:pt x="0" y="5"/>
                      <a:pt x="0" y="5"/>
                      <a:pt x="0" y="5"/>
                    </a:cubicBezTo>
                    <a:cubicBezTo>
                      <a:pt x="1" y="3"/>
                      <a:pt x="2" y="1"/>
                      <a:pt x="2" y="0"/>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62" name="Freeform 1761"/>
              <p:cNvSpPr>
                <a:spLocks/>
              </p:cNvSpPr>
              <p:nvPr/>
            </p:nvSpPr>
            <p:spPr bwMode="auto">
              <a:xfrm>
                <a:off x="2349" y="3160"/>
                <a:ext cx="2" cy="5"/>
              </a:xfrm>
              <a:custGeom>
                <a:avLst/>
                <a:gdLst>
                  <a:gd name="T0" fmla="*/ 1 w 2"/>
                  <a:gd name="T1" fmla="*/ 2 h 6"/>
                  <a:gd name="T2" fmla="*/ 0 w 2"/>
                  <a:gd name="T3" fmla="*/ 6 h 6"/>
                  <a:gd name="T4" fmla="*/ 2 w 2"/>
                  <a:gd name="T5" fmla="*/ 0 h 6"/>
                  <a:gd name="T6" fmla="*/ 1 w 2"/>
                  <a:gd name="T7" fmla="*/ 2 h 6"/>
                </a:gdLst>
                <a:ahLst/>
                <a:cxnLst>
                  <a:cxn ang="0">
                    <a:pos x="T0" y="T1"/>
                  </a:cxn>
                  <a:cxn ang="0">
                    <a:pos x="T2" y="T3"/>
                  </a:cxn>
                  <a:cxn ang="0">
                    <a:pos x="T4" y="T5"/>
                  </a:cxn>
                  <a:cxn ang="0">
                    <a:pos x="T6" y="T7"/>
                  </a:cxn>
                </a:cxnLst>
                <a:rect l="0" t="0" r="r" b="b"/>
                <a:pathLst>
                  <a:path w="2" h="6">
                    <a:moveTo>
                      <a:pt x="1" y="2"/>
                    </a:moveTo>
                    <a:cubicBezTo>
                      <a:pt x="1" y="3"/>
                      <a:pt x="0" y="6"/>
                      <a:pt x="0" y="6"/>
                    </a:cubicBezTo>
                    <a:cubicBezTo>
                      <a:pt x="2" y="0"/>
                      <a:pt x="2" y="0"/>
                      <a:pt x="2" y="0"/>
                    </a:cubicBezTo>
                    <a:lnTo>
                      <a:pt x="1" y="2"/>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63" name="Freeform 1762"/>
              <p:cNvSpPr>
                <a:spLocks/>
              </p:cNvSpPr>
              <p:nvPr/>
            </p:nvSpPr>
            <p:spPr bwMode="auto">
              <a:xfrm>
                <a:off x="2351" y="3160"/>
                <a:ext cx="0" cy="2"/>
              </a:xfrm>
              <a:custGeom>
                <a:avLst/>
                <a:gdLst>
                  <a:gd name="T0" fmla="*/ 2 h 2"/>
                  <a:gd name="T1" fmla="*/ 1 h 2"/>
                  <a:gd name="T2" fmla="*/ 2 h 2"/>
                </a:gdLst>
                <a:ahLst/>
                <a:cxnLst>
                  <a:cxn ang="0">
                    <a:pos x="0" y="T0"/>
                  </a:cxn>
                  <a:cxn ang="0">
                    <a:pos x="0" y="T1"/>
                  </a:cxn>
                  <a:cxn ang="0">
                    <a:pos x="0" y="T2"/>
                  </a:cxn>
                </a:cxnLst>
                <a:rect l="0" t="0" r="r" b="b"/>
                <a:pathLst>
                  <a:path h="2">
                    <a:moveTo>
                      <a:pt x="0" y="2"/>
                    </a:moveTo>
                    <a:cubicBezTo>
                      <a:pt x="0" y="1"/>
                      <a:pt x="0" y="1"/>
                      <a:pt x="0" y="1"/>
                    </a:cubicBezTo>
                    <a:cubicBezTo>
                      <a:pt x="0" y="0"/>
                      <a:pt x="0" y="1"/>
                      <a:pt x="0" y="2"/>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64" name="Freeform 1763"/>
              <p:cNvSpPr>
                <a:spLocks/>
              </p:cNvSpPr>
              <p:nvPr/>
            </p:nvSpPr>
            <p:spPr bwMode="auto">
              <a:xfrm>
                <a:off x="2348" y="3160"/>
                <a:ext cx="4" cy="9"/>
              </a:xfrm>
              <a:custGeom>
                <a:avLst/>
                <a:gdLst>
                  <a:gd name="T0" fmla="*/ 3 w 4"/>
                  <a:gd name="T1" fmla="*/ 2 h 11"/>
                  <a:gd name="T2" fmla="*/ 3 w 4"/>
                  <a:gd name="T3" fmla="*/ 2 h 11"/>
                  <a:gd name="T4" fmla="*/ 3 w 4"/>
                  <a:gd name="T5" fmla="*/ 3 h 11"/>
                  <a:gd name="T6" fmla="*/ 1 w 4"/>
                  <a:gd name="T7" fmla="*/ 8 h 11"/>
                  <a:gd name="T8" fmla="*/ 1 w 4"/>
                  <a:gd name="T9" fmla="*/ 7 h 11"/>
                  <a:gd name="T10" fmla="*/ 0 w 4"/>
                  <a:gd name="T11" fmla="*/ 11 h 11"/>
                  <a:gd name="T12" fmla="*/ 3 w 4"/>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3" y="2"/>
                    </a:moveTo>
                    <a:cubicBezTo>
                      <a:pt x="4" y="0"/>
                      <a:pt x="3" y="1"/>
                      <a:pt x="3" y="2"/>
                    </a:cubicBezTo>
                    <a:cubicBezTo>
                      <a:pt x="3" y="3"/>
                      <a:pt x="3" y="3"/>
                      <a:pt x="3" y="3"/>
                    </a:cubicBezTo>
                    <a:cubicBezTo>
                      <a:pt x="3" y="5"/>
                      <a:pt x="1" y="9"/>
                      <a:pt x="1" y="8"/>
                    </a:cubicBezTo>
                    <a:cubicBezTo>
                      <a:pt x="1" y="9"/>
                      <a:pt x="2" y="4"/>
                      <a:pt x="1" y="7"/>
                    </a:cubicBezTo>
                    <a:cubicBezTo>
                      <a:pt x="0" y="11"/>
                      <a:pt x="0" y="11"/>
                      <a:pt x="0" y="11"/>
                    </a:cubicBezTo>
                    <a:cubicBezTo>
                      <a:pt x="1" y="11"/>
                      <a:pt x="3" y="4"/>
                      <a:pt x="3" y="2"/>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65" name="Freeform 1764"/>
              <p:cNvSpPr>
                <a:spLocks/>
              </p:cNvSpPr>
              <p:nvPr/>
            </p:nvSpPr>
            <p:spPr bwMode="auto">
              <a:xfrm>
                <a:off x="2350" y="3162"/>
                <a:ext cx="1" cy="1"/>
              </a:xfrm>
              <a:custGeom>
                <a:avLst/>
                <a:gdLst>
                  <a:gd name="T0" fmla="*/ 1 w 1"/>
                  <a:gd name="T1" fmla="*/ 0 h 1"/>
                  <a:gd name="T2" fmla="*/ 1 w 1"/>
                  <a:gd name="T3" fmla="*/ 0 h 1"/>
                  <a:gd name="T4" fmla="*/ 1 w 1"/>
                  <a:gd name="T5" fmla="*/ 0 h 1"/>
                </a:gdLst>
                <a:ahLst/>
                <a:cxnLst>
                  <a:cxn ang="0">
                    <a:pos x="T0" y="T1"/>
                  </a:cxn>
                  <a:cxn ang="0">
                    <a:pos x="T2" y="T3"/>
                  </a:cxn>
                  <a:cxn ang="0">
                    <a:pos x="T4" y="T5"/>
                  </a:cxn>
                </a:cxnLst>
                <a:rect l="0" t="0" r="r" b="b"/>
                <a:pathLst>
                  <a:path w="1" h="1">
                    <a:moveTo>
                      <a:pt x="1" y="0"/>
                    </a:moveTo>
                    <a:cubicBezTo>
                      <a:pt x="1" y="0"/>
                      <a:pt x="1" y="0"/>
                      <a:pt x="1" y="0"/>
                    </a:cubicBezTo>
                    <a:cubicBezTo>
                      <a:pt x="0" y="1"/>
                      <a:pt x="1" y="0"/>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66" name="Freeform 1765"/>
              <p:cNvSpPr>
                <a:spLocks/>
              </p:cNvSpPr>
              <p:nvPr/>
            </p:nvSpPr>
            <p:spPr bwMode="auto">
              <a:xfrm>
                <a:off x="2350" y="3161"/>
                <a:ext cx="1" cy="3"/>
              </a:xfrm>
              <a:custGeom>
                <a:avLst/>
                <a:gdLst>
                  <a:gd name="T0" fmla="*/ 1 w 1"/>
                  <a:gd name="T1" fmla="*/ 0 h 3"/>
                  <a:gd name="T2" fmla="*/ 0 w 1"/>
                  <a:gd name="T3" fmla="*/ 1 h 3"/>
                  <a:gd name="T4" fmla="*/ 0 w 1"/>
                  <a:gd name="T5" fmla="*/ 3 h 3"/>
                  <a:gd name="T6" fmla="*/ 1 w 1"/>
                  <a:gd name="T7" fmla="*/ 0 h 3"/>
                </a:gdLst>
                <a:ahLst/>
                <a:cxnLst>
                  <a:cxn ang="0">
                    <a:pos x="T0" y="T1"/>
                  </a:cxn>
                  <a:cxn ang="0">
                    <a:pos x="T2" y="T3"/>
                  </a:cxn>
                  <a:cxn ang="0">
                    <a:pos x="T4" y="T5"/>
                  </a:cxn>
                  <a:cxn ang="0">
                    <a:pos x="T6" y="T7"/>
                  </a:cxn>
                </a:cxnLst>
                <a:rect l="0" t="0" r="r" b="b"/>
                <a:pathLst>
                  <a:path w="1" h="3">
                    <a:moveTo>
                      <a:pt x="1" y="0"/>
                    </a:moveTo>
                    <a:lnTo>
                      <a:pt x="0" y="1"/>
                    </a:lnTo>
                    <a:lnTo>
                      <a:pt x="0" y="3"/>
                    </a:lnTo>
                    <a:lnTo>
                      <a:pt x="1"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67" name="Freeform 1766"/>
              <p:cNvSpPr>
                <a:spLocks/>
              </p:cNvSpPr>
              <p:nvPr/>
            </p:nvSpPr>
            <p:spPr bwMode="auto">
              <a:xfrm>
                <a:off x="2349" y="3160"/>
                <a:ext cx="3" cy="12"/>
              </a:xfrm>
              <a:custGeom>
                <a:avLst/>
                <a:gdLst>
                  <a:gd name="T0" fmla="*/ 3 w 3"/>
                  <a:gd name="T1" fmla="*/ 1 h 13"/>
                  <a:gd name="T2" fmla="*/ 1 w 3"/>
                  <a:gd name="T3" fmla="*/ 5 h 13"/>
                  <a:gd name="T4" fmla="*/ 0 w 3"/>
                  <a:gd name="T5" fmla="*/ 13 h 13"/>
                  <a:gd name="T6" fmla="*/ 0 w 3"/>
                  <a:gd name="T7" fmla="*/ 11 h 13"/>
                  <a:gd name="T8" fmla="*/ 3 w 3"/>
                  <a:gd name="T9" fmla="*/ 1 h 13"/>
                </a:gdLst>
                <a:ahLst/>
                <a:cxnLst>
                  <a:cxn ang="0">
                    <a:pos x="T0" y="T1"/>
                  </a:cxn>
                  <a:cxn ang="0">
                    <a:pos x="T2" y="T3"/>
                  </a:cxn>
                  <a:cxn ang="0">
                    <a:pos x="T4" y="T5"/>
                  </a:cxn>
                  <a:cxn ang="0">
                    <a:pos x="T6" y="T7"/>
                  </a:cxn>
                  <a:cxn ang="0">
                    <a:pos x="T8" y="T9"/>
                  </a:cxn>
                </a:cxnLst>
                <a:rect l="0" t="0" r="r" b="b"/>
                <a:pathLst>
                  <a:path w="3" h="13">
                    <a:moveTo>
                      <a:pt x="3" y="1"/>
                    </a:moveTo>
                    <a:cubicBezTo>
                      <a:pt x="1" y="7"/>
                      <a:pt x="3" y="0"/>
                      <a:pt x="1" y="5"/>
                    </a:cubicBezTo>
                    <a:cubicBezTo>
                      <a:pt x="2" y="5"/>
                      <a:pt x="1" y="9"/>
                      <a:pt x="0" y="13"/>
                    </a:cubicBezTo>
                    <a:cubicBezTo>
                      <a:pt x="0" y="11"/>
                      <a:pt x="0" y="11"/>
                      <a:pt x="0" y="11"/>
                    </a:cubicBezTo>
                    <a:cubicBezTo>
                      <a:pt x="1" y="9"/>
                      <a:pt x="2" y="4"/>
                      <a:pt x="3" y="1"/>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68" name="Freeform 1767"/>
              <p:cNvSpPr>
                <a:spLocks/>
              </p:cNvSpPr>
              <p:nvPr/>
            </p:nvSpPr>
            <p:spPr bwMode="auto">
              <a:xfrm>
                <a:off x="2348" y="3175"/>
                <a:ext cx="1" cy="1"/>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lnTo>
                      <a:pt x="1" y="0"/>
                    </a:lnTo>
                    <a:lnTo>
                      <a:pt x="0" y="1"/>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69" name="Freeform 1768"/>
              <p:cNvSpPr>
                <a:spLocks/>
              </p:cNvSpPr>
              <p:nvPr/>
            </p:nvSpPr>
            <p:spPr bwMode="auto">
              <a:xfrm>
                <a:off x="2348" y="3164"/>
                <a:ext cx="4" cy="15"/>
              </a:xfrm>
              <a:custGeom>
                <a:avLst/>
                <a:gdLst>
                  <a:gd name="T0" fmla="*/ 4 w 4"/>
                  <a:gd name="T1" fmla="*/ 2 h 17"/>
                  <a:gd name="T2" fmla="*/ 2 w 4"/>
                  <a:gd name="T3" fmla="*/ 9 h 17"/>
                  <a:gd name="T4" fmla="*/ 3 w 4"/>
                  <a:gd name="T5" fmla="*/ 4 h 17"/>
                  <a:gd name="T6" fmla="*/ 2 w 4"/>
                  <a:gd name="T7" fmla="*/ 6 h 17"/>
                  <a:gd name="T8" fmla="*/ 4 w 4"/>
                  <a:gd name="T9" fmla="*/ 1 h 17"/>
                  <a:gd name="T10" fmla="*/ 2 w 4"/>
                  <a:gd name="T11" fmla="*/ 6 h 17"/>
                  <a:gd name="T12" fmla="*/ 3 w 4"/>
                  <a:gd name="T13" fmla="*/ 2 h 17"/>
                  <a:gd name="T14" fmla="*/ 1 w 4"/>
                  <a:gd name="T15" fmla="*/ 8 h 17"/>
                  <a:gd name="T16" fmla="*/ 2 w 4"/>
                  <a:gd name="T17" fmla="*/ 8 h 17"/>
                  <a:gd name="T18" fmla="*/ 1 w 4"/>
                  <a:gd name="T19" fmla="*/ 12 h 17"/>
                  <a:gd name="T20" fmla="*/ 0 w 4"/>
                  <a:gd name="T21" fmla="*/ 16 h 17"/>
                  <a:gd name="T22" fmla="*/ 4 w 4"/>
                  <a:gd name="T23"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17">
                    <a:moveTo>
                      <a:pt x="4" y="2"/>
                    </a:moveTo>
                    <a:cubicBezTo>
                      <a:pt x="2" y="9"/>
                      <a:pt x="2" y="9"/>
                      <a:pt x="2" y="9"/>
                    </a:cubicBezTo>
                    <a:cubicBezTo>
                      <a:pt x="3" y="7"/>
                      <a:pt x="3" y="5"/>
                      <a:pt x="3" y="4"/>
                    </a:cubicBezTo>
                    <a:cubicBezTo>
                      <a:pt x="3" y="3"/>
                      <a:pt x="2" y="7"/>
                      <a:pt x="2" y="6"/>
                    </a:cubicBezTo>
                    <a:cubicBezTo>
                      <a:pt x="4" y="0"/>
                      <a:pt x="3" y="6"/>
                      <a:pt x="4" y="1"/>
                    </a:cubicBezTo>
                    <a:cubicBezTo>
                      <a:pt x="4" y="1"/>
                      <a:pt x="4" y="1"/>
                      <a:pt x="2" y="6"/>
                    </a:cubicBezTo>
                    <a:cubicBezTo>
                      <a:pt x="3" y="2"/>
                      <a:pt x="3" y="2"/>
                      <a:pt x="3" y="2"/>
                    </a:cubicBezTo>
                    <a:cubicBezTo>
                      <a:pt x="1" y="8"/>
                      <a:pt x="1" y="8"/>
                      <a:pt x="1" y="8"/>
                    </a:cubicBezTo>
                    <a:cubicBezTo>
                      <a:pt x="1" y="10"/>
                      <a:pt x="3" y="3"/>
                      <a:pt x="2" y="8"/>
                    </a:cubicBezTo>
                    <a:cubicBezTo>
                      <a:pt x="1" y="11"/>
                      <a:pt x="1" y="11"/>
                      <a:pt x="1" y="12"/>
                    </a:cubicBezTo>
                    <a:cubicBezTo>
                      <a:pt x="1" y="11"/>
                      <a:pt x="0" y="17"/>
                      <a:pt x="0" y="16"/>
                    </a:cubicBezTo>
                    <a:cubicBezTo>
                      <a:pt x="1" y="16"/>
                      <a:pt x="3" y="5"/>
                      <a:pt x="4" y="2"/>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70" name="Freeform 1769"/>
              <p:cNvSpPr>
                <a:spLocks/>
              </p:cNvSpPr>
              <p:nvPr/>
            </p:nvSpPr>
            <p:spPr bwMode="auto">
              <a:xfrm>
                <a:off x="2350" y="3172"/>
                <a:ext cx="1" cy="3"/>
              </a:xfrm>
              <a:custGeom>
                <a:avLst/>
                <a:gdLst>
                  <a:gd name="T0" fmla="*/ 0 w 1"/>
                  <a:gd name="T1" fmla="*/ 0 h 3"/>
                  <a:gd name="T2" fmla="*/ 0 w 1"/>
                  <a:gd name="T3" fmla="*/ 3 h 3"/>
                  <a:gd name="T4" fmla="*/ 1 w 1"/>
                  <a:gd name="T5" fmla="*/ 0 h 3"/>
                  <a:gd name="T6" fmla="*/ 0 w 1"/>
                  <a:gd name="T7" fmla="*/ 0 h 3"/>
                </a:gdLst>
                <a:ahLst/>
                <a:cxnLst>
                  <a:cxn ang="0">
                    <a:pos x="T0" y="T1"/>
                  </a:cxn>
                  <a:cxn ang="0">
                    <a:pos x="T2" y="T3"/>
                  </a:cxn>
                  <a:cxn ang="0">
                    <a:pos x="T4" y="T5"/>
                  </a:cxn>
                  <a:cxn ang="0">
                    <a:pos x="T6" y="T7"/>
                  </a:cxn>
                </a:cxnLst>
                <a:rect l="0" t="0" r="r" b="b"/>
                <a:pathLst>
                  <a:path w="1" h="3">
                    <a:moveTo>
                      <a:pt x="0" y="0"/>
                    </a:moveTo>
                    <a:lnTo>
                      <a:pt x="0" y="3"/>
                    </a:lnTo>
                    <a:lnTo>
                      <a:pt x="1" y="0"/>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71" name="Freeform 1770"/>
              <p:cNvSpPr>
                <a:spLocks/>
              </p:cNvSpPr>
              <p:nvPr/>
            </p:nvSpPr>
            <p:spPr bwMode="auto">
              <a:xfrm>
                <a:off x="2349" y="3165"/>
                <a:ext cx="5" cy="15"/>
              </a:xfrm>
              <a:custGeom>
                <a:avLst/>
                <a:gdLst>
                  <a:gd name="T0" fmla="*/ 4 w 5"/>
                  <a:gd name="T1" fmla="*/ 0 h 17"/>
                  <a:gd name="T2" fmla="*/ 3 w 5"/>
                  <a:gd name="T3" fmla="*/ 4 h 17"/>
                  <a:gd name="T4" fmla="*/ 4 w 5"/>
                  <a:gd name="T5" fmla="*/ 1 h 17"/>
                  <a:gd name="T6" fmla="*/ 2 w 5"/>
                  <a:gd name="T7" fmla="*/ 6 h 17"/>
                  <a:gd name="T8" fmla="*/ 4 w 5"/>
                  <a:gd name="T9" fmla="*/ 4 h 17"/>
                  <a:gd name="T10" fmla="*/ 1 w 5"/>
                  <a:gd name="T11" fmla="*/ 12 h 17"/>
                  <a:gd name="T12" fmla="*/ 2 w 5"/>
                  <a:gd name="T13" fmla="*/ 10 h 17"/>
                  <a:gd name="T14" fmla="*/ 3 w 5"/>
                  <a:gd name="T15" fmla="*/ 9 h 17"/>
                  <a:gd name="T16" fmla="*/ 3 w 5"/>
                  <a:gd name="T17" fmla="*/ 7 h 17"/>
                  <a:gd name="T18" fmla="*/ 4 w 5"/>
                  <a:gd name="T19" fmla="*/ 6 h 17"/>
                  <a:gd name="T20" fmla="*/ 4 w 5"/>
                  <a:gd name="T2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7">
                    <a:moveTo>
                      <a:pt x="4" y="0"/>
                    </a:moveTo>
                    <a:cubicBezTo>
                      <a:pt x="3" y="4"/>
                      <a:pt x="3" y="4"/>
                      <a:pt x="3" y="4"/>
                    </a:cubicBezTo>
                    <a:cubicBezTo>
                      <a:pt x="3" y="4"/>
                      <a:pt x="3" y="2"/>
                      <a:pt x="4" y="1"/>
                    </a:cubicBezTo>
                    <a:cubicBezTo>
                      <a:pt x="3" y="3"/>
                      <a:pt x="3" y="5"/>
                      <a:pt x="2" y="6"/>
                    </a:cubicBezTo>
                    <a:cubicBezTo>
                      <a:pt x="1" y="12"/>
                      <a:pt x="3" y="5"/>
                      <a:pt x="4" y="4"/>
                    </a:cubicBezTo>
                    <a:cubicBezTo>
                      <a:pt x="3" y="6"/>
                      <a:pt x="3" y="7"/>
                      <a:pt x="1" y="12"/>
                    </a:cubicBezTo>
                    <a:cubicBezTo>
                      <a:pt x="1" y="12"/>
                      <a:pt x="2" y="11"/>
                      <a:pt x="2" y="10"/>
                    </a:cubicBezTo>
                    <a:cubicBezTo>
                      <a:pt x="0" y="17"/>
                      <a:pt x="2" y="11"/>
                      <a:pt x="3" y="9"/>
                    </a:cubicBezTo>
                    <a:cubicBezTo>
                      <a:pt x="3" y="9"/>
                      <a:pt x="3" y="7"/>
                      <a:pt x="3" y="7"/>
                    </a:cubicBezTo>
                    <a:cubicBezTo>
                      <a:pt x="4" y="6"/>
                      <a:pt x="4" y="6"/>
                      <a:pt x="4" y="6"/>
                    </a:cubicBezTo>
                    <a:cubicBezTo>
                      <a:pt x="5" y="1"/>
                      <a:pt x="5" y="0"/>
                      <a:pt x="4" y="0"/>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72" name="Freeform 1771"/>
              <p:cNvSpPr>
                <a:spLocks/>
              </p:cNvSpPr>
              <p:nvPr/>
            </p:nvSpPr>
            <p:spPr bwMode="auto">
              <a:xfrm>
                <a:off x="2353" y="3163"/>
                <a:ext cx="0" cy="3"/>
              </a:xfrm>
              <a:custGeom>
                <a:avLst/>
                <a:gdLst>
                  <a:gd name="T0" fmla="*/ 2 h 3"/>
                  <a:gd name="T1" fmla="*/ 3 h 3"/>
                  <a:gd name="T2" fmla="*/ 2 h 3"/>
                </a:gdLst>
                <a:ahLst/>
                <a:cxnLst>
                  <a:cxn ang="0">
                    <a:pos x="0" y="T0"/>
                  </a:cxn>
                  <a:cxn ang="0">
                    <a:pos x="0" y="T1"/>
                  </a:cxn>
                  <a:cxn ang="0">
                    <a:pos x="0" y="T2"/>
                  </a:cxn>
                </a:cxnLst>
                <a:rect l="0" t="0" r="r" b="b"/>
                <a:pathLst>
                  <a:path h="3">
                    <a:moveTo>
                      <a:pt x="0" y="2"/>
                    </a:moveTo>
                    <a:cubicBezTo>
                      <a:pt x="0" y="2"/>
                      <a:pt x="0" y="2"/>
                      <a:pt x="0" y="3"/>
                    </a:cubicBezTo>
                    <a:cubicBezTo>
                      <a:pt x="0" y="1"/>
                      <a:pt x="0" y="0"/>
                      <a:pt x="0" y="2"/>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73" name="Freeform 1772"/>
              <p:cNvSpPr>
                <a:spLocks/>
              </p:cNvSpPr>
              <p:nvPr/>
            </p:nvSpPr>
            <p:spPr bwMode="auto">
              <a:xfrm>
                <a:off x="2352" y="3173"/>
                <a:ext cx="0" cy="1"/>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1"/>
                      <a:pt x="0" y="1"/>
                      <a:pt x="0" y="0"/>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74" name="Freeform 1773"/>
              <p:cNvSpPr>
                <a:spLocks/>
              </p:cNvSpPr>
              <p:nvPr/>
            </p:nvSpPr>
            <p:spPr bwMode="auto">
              <a:xfrm>
                <a:off x="2353" y="3165"/>
                <a:ext cx="1" cy="3"/>
              </a:xfrm>
              <a:custGeom>
                <a:avLst/>
                <a:gdLst>
                  <a:gd name="T0" fmla="*/ 0 w 1"/>
                  <a:gd name="T1" fmla="*/ 2 h 3"/>
                  <a:gd name="T2" fmla="*/ 0 w 1"/>
                  <a:gd name="T3" fmla="*/ 3 h 3"/>
                  <a:gd name="T4" fmla="*/ 1 w 1"/>
                  <a:gd name="T5" fmla="*/ 0 h 3"/>
                  <a:gd name="T6" fmla="*/ 0 w 1"/>
                  <a:gd name="T7" fmla="*/ 2 h 3"/>
                </a:gdLst>
                <a:ahLst/>
                <a:cxnLst>
                  <a:cxn ang="0">
                    <a:pos x="T0" y="T1"/>
                  </a:cxn>
                  <a:cxn ang="0">
                    <a:pos x="T2" y="T3"/>
                  </a:cxn>
                  <a:cxn ang="0">
                    <a:pos x="T4" y="T5"/>
                  </a:cxn>
                  <a:cxn ang="0">
                    <a:pos x="T6" y="T7"/>
                  </a:cxn>
                </a:cxnLst>
                <a:rect l="0" t="0" r="r" b="b"/>
                <a:pathLst>
                  <a:path w="1" h="3">
                    <a:moveTo>
                      <a:pt x="0" y="2"/>
                    </a:moveTo>
                    <a:cubicBezTo>
                      <a:pt x="0" y="3"/>
                      <a:pt x="0" y="3"/>
                      <a:pt x="0" y="3"/>
                    </a:cubicBezTo>
                    <a:cubicBezTo>
                      <a:pt x="1" y="0"/>
                      <a:pt x="1" y="0"/>
                      <a:pt x="1" y="0"/>
                    </a:cubicBezTo>
                    <a:cubicBezTo>
                      <a:pt x="1" y="0"/>
                      <a:pt x="1" y="1"/>
                      <a:pt x="0" y="2"/>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75" name="Freeform 1774"/>
              <p:cNvSpPr>
                <a:spLocks/>
              </p:cNvSpPr>
              <p:nvPr/>
            </p:nvSpPr>
            <p:spPr bwMode="auto">
              <a:xfrm>
                <a:off x="2351" y="3161"/>
                <a:ext cx="11" cy="17"/>
              </a:xfrm>
              <a:custGeom>
                <a:avLst/>
                <a:gdLst>
                  <a:gd name="T0" fmla="*/ 8 w 12"/>
                  <a:gd name="T1" fmla="*/ 17 h 19"/>
                  <a:gd name="T2" fmla="*/ 9 w 12"/>
                  <a:gd name="T3" fmla="*/ 14 h 19"/>
                  <a:gd name="T4" fmla="*/ 10 w 12"/>
                  <a:gd name="T5" fmla="*/ 10 h 19"/>
                  <a:gd name="T6" fmla="*/ 12 w 12"/>
                  <a:gd name="T7" fmla="*/ 3 h 19"/>
                  <a:gd name="T8" fmla="*/ 10 w 12"/>
                  <a:gd name="T9" fmla="*/ 6 h 19"/>
                  <a:gd name="T10" fmla="*/ 11 w 12"/>
                  <a:gd name="T11" fmla="*/ 2 h 19"/>
                  <a:gd name="T12" fmla="*/ 9 w 12"/>
                  <a:gd name="T13" fmla="*/ 4 h 19"/>
                  <a:gd name="T14" fmla="*/ 8 w 12"/>
                  <a:gd name="T15" fmla="*/ 6 h 19"/>
                  <a:gd name="T16" fmla="*/ 5 w 12"/>
                  <a:gd name="T17" fmla="*/ 4 h 19"/>
                  <a:gd name="T18" fmla="*/ 4 w 12"/>
                  <a:gd name="T19" fmla="*/ 10 h 19"/>
                  <a:gd name="T20" fmla="*/ 4 w 12"/>
                  <a:gd name="T21" fmla="*/ 6 h 19"/>
                  <a:gd name="T22" fmla="*/ 5 w 12"/>
                  <a:gd name="T23" fmla="*/ 6 h 19"/>
                  <a:gd name="T24" fmla="*/ 4 w 12"/>
                  <a:gd name="T25" fmla="*/ 4 h 19"/>
                  <a:gd name="T26" fmla="*/ 2 w 12"/>
                  <a:gd name="T27" fmla="*/ 12 h 19"/>
                  <a:gd name="T28" fmla="*/ 4 w 12"/>
                  <a:gd name="T29" fmla="*/ 4 h 19"/>
                  <a:gd name="T30" fmla="*/ 2 w 12"/>
                  <a:gd name="T31" fmla="*/ 8 h 19"/>
                  <a:gd name="T32" fmla="*/ 1 w 12"/>
                  <a:gd name="T33" fmla="*/ 14 h 19"/>
                  <a:gd name="T34" fmla="*/ 0 w 12"/>
                  <a:gd name="T35" fmla="*/ 16 h 19"/>
                  <a:gd name="T36" fmla="*/ 5 w 12"/>
                  <a:gd name="T37" fmla="*/ 8 h 19"/>
                  <a:gd name="T38" fmla="*/ 3 w 12"/>
                  <a:gd name="T39" fmla="*/ 12 h 19"/>
                  <a:gd name="T40" fmla="*/ 4 w 12"/>
                  <a:gd name="T41" fmla="*/ 16 h 19"/>
                  <a:gd name="T42" fmla="*/ 6 w 12"/>
                  <a:gd name="T43" fmla="*/ 9 h 19"/>
                  <a:gd name="T44" fmla="*/ 6 w 12"/>
                  <a:gd name="T45" fmla="*/ 12 h 19"/>
                  <a:gd name="T46" fmla="*/ 6 w 12"/>
                  <a:gd name="T47" fmla="*/ 9 h 19"/>
                  <a:gd name="T48" fmla="*/ 6 w 12"/>
                  <a:gd name="T49" fmla="*/ 13 h 19"/>
                  <a:gd name="T50" fmla="*/ 8 w 12"/>
                  <a:gd name="T51" fmla="*/ 6 h 19"/>
                  <a:gd name="T52" fmla="*/ 6 w 12"/>
                  <a:gd name="T53" fmla="*/ 16 h 19"/>
                  <a:gd name="T54" fmla="*/ 7 w 12"/>
                  <a:gd name="T55" fmla="*/ 12 h 19"/>
                  <a:gd name="T56" fmla="*/ 8 w 12"/>
                  <a:gd name="T57" fmla="*/ 9 h 19"/>
                  <a:gd name="T58" fmla="*/ 6 w 12"/>
                  <a:gd name="T59" fmla="*/ 16 h 19"/>
                  <a:gd name="T60" fmla="*/ 8 w 12"/>
                  <a:gd name="T61" fmla="*/ 12 h 19"/>
                  <a:gd name="T62" fmla="*/ 9 w 12"/>
                  <a:gd name="T63" fmla="*/ 8 h 19"/>
                  <a:gd name="T64" fmla="*/ 9 w 12"/>
                  <a:gd name="T65" fmla="*/ 10 h 19"/>
                  <a:gd name="T66" fmla="*/ 7 w 12"/>
                  <a:gd name="T67" fmla="*/ 16 h 19"/>
                  <a:gd name="T68" fmla="*/ 6 w 12"/>
                  <a:gd name="T69" fmla="*/ 19 h 19"/>
                  <a:gd name="T70" fmla="*/ 9 w 12"/>
                  <a:gd name="T71" fmla="*/ 11 h 19"/>
                  <a:gd name="T72" fmla="*/ 8 w 12"/>
                  <a:gd name="T73" fmla="*/ 1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 h="19">
                    <a:moveTo>
                      <a:pt x="8" y="17"/>
                    </a:moveTo>
                    <a:cubicBezTo>
                      <a:pt x="9" y="15"/>
                      <a:pt x="9" y="13"/>
                      <a:pt x="9" y="14"/>
                    </a:cubicBezTo>
                    <a:cubicBezTo>
                      <a:pt x="9" y="11"/>
                      <a:pt x="9" y="11"/>
                      <a:pt x="10" y="10"/>
                    </a:cubicBezTo>
                    <a:cubicBezTo>
                      <a:pt x="10" y="8"/>
                      <a:pt x="11" y="6"/>
                      <a:pt x="12" y="3"/>
                    </a:cubicBezTo>
                    <a:cubicBezTo>
                      <a:pt x="11" y="2"/>
                      <a:pt x="10" y="7"/>
                      <a:pt x="10" y="6"/>
                    </a:cubicBezTo>
                    <a:cubicBezTo>
                      <a:pt x="11" y="2"/>
                      <a:pt x="11" y="2"/>
                      <a:pt x="11" y="2"/>
                    </a:cubicBezTo>
                    <a:cubicBezTo>
                      <a:pt x="10" y="4"/>
                      <a:pt x="9" y="7"/>
                      <a:pt x="9" y="4"/>
                    </a:cubicBezTo>
                    <a:cubicBezTo>
                      <a:pt x="10" y="3"/>
                      <a:pt x="9" y="4"/>
                      <a:pt x="8" y="6"/>
                    </a:cubicBezTo>
                    <a:cubicBezTo>
                      <a:pt x="8" y="4"/>
                      <a:pt x="6" y="7"/>
                      <a:pt x="5" y="4"/>
                    </a:cubicBezTo>
                    <a:cubicBezTo>
                      <a:pt x="4" y="10"/>
                      <a:pt x="4" y="10"/>
                      <a:pt x="4" y="10"/>
                    </a:cubicBezTo>
                    <a:cubicBezTo>
                      <a:pt x="4" y="7"/>
                      <a:pt x="3" y="10"/>
                      <a:pt x="4" y="6"/>
                    </a:cubicBezTo>
                    <a:cubicBezTo>
                      <a:pt x="4" y="6"/>
                      <a:pt x="5" y="6"/>
                      <a:pt x="5" y="6"/>
                    </a:cubicBezTo>
                    <a:cubicBezTo>
                      <a:pt x="6" y="0"/>
                      <a:pt x="4" y="6"/>
                      <a:pt x="4" y="4"/>
                    </a:cubicBezTo>
                    <a:cubicBezTo>
                      <a:pt x="4" y="5"/>
                      <a:pt x="2" y="11"/>
                      <a:pt x="2" y="12"/>
                    </a:cubicBezTo>
                    <a:cubicBezTo>
                      <a:pt x="4" y="5"/>
                      <a:pt x="2" y="12"/>
                      <a:pt x="4" y="4"/>
                    </a:cubicBezTo>
                    <a:cubicBezTo>
                      <a:pt x="4" y="2"/>
                      <a:pt x="2" y="10"/>
                      <a:pt x="2" y="8"/>
                    </a:cubicBezTo>
                    <a:cubicBezTo>
                      <a:pt x="1" y="12"/>
                      <a:pt x="2" y="10"/>
                      <a:pt x="1" y="14"/>
                    </a:cubicBezTo>
                    <a:cubicBezTo>
                      <a:pt x="0" y="17"/>
                      <a:pt x="1" y="12"/>
                      <a:pt x="0" y="16"/>
                    </a:cubicBezTo>
                    <a:cubicBezTo>
                      <a:pt x="0" y="18"/>
                      <a:pt x="3" y="10"/>
                      <a:pt x="5" y="8"/>
                    </a:cubicBezTo>
                    <a:cubicBezTo>
                      <a:pt x="3" y="12"/>
                      <a:pt x="3" y="12"/>
                      <a:pt x="3" y="12"/>
                    </a:cubicBezTo>
                    <a:cubicBezTo>
                      <a:pt x="5" y="9"/>
                      <a:pt x="5" y="9"/>
                      <a:pt x="4" y="16"/>
                    </a:cubicBezTo>
                    <a:cubicBezTo>
                      <a:pt x="5" y="12"/>
                      <a:pt x="4" y="18"/>
                      <a:pt x="6" y="9"/>
                    </a:cubicBezTo>
                    <a:cubicBezTo>
                      <a:pt x="6" y="11"/>
                      <a:pt x="6" y="11"/>
                      <a:pt x="6" y="12"/>
                    </a:cubicBezTo>
                    <a:cubicBezTo>
                      <a:pt x="6" y="9"/>
                      <a:pt x="6" y="9"/>
                      <a:pt x="6" y="9"/>
                    </a:cubicBezTo>
                    <a:cubicBezTo>
                      <a:pt x="7" y="9"/>
                      <a:pt x="5" y="13"/>
                      <a:pt x="6" y="13"/>
                    </a:cubicBezTo>
                    <a:cubicBezTo>
                      <a:pt x="7" y="10"/>
                      <a:pt x="7" y="9"/>
                      <a:pt x="8" y="6"/>
                    </a:cubicBezTo>
                    <a:cubicBezTo>
                      <a:pt x="7" y="10"/>
                      <a:pt x="6" y="13"/>
                      <a:pt x="6" y="16"/>
                    </a:cubicBezTo>
                    <a:cubicBezTo>
                      <a:pt x="7" y="12"/>
                      <a:pt x="7" y="12"/>
                      <a:pt x="7" y="12"/>
                    </a:cubicBezTo>
                    <a:cubicBezTo>
                      <a:pt x="7" y="14"/>
                      <a:pt x="7" y="10"/>
                      <a:pt x="8" y="9"/>
                    </a:cubicBezTo>
                    <a:cubicBezTo>
                      <a:pt x="8" y="9"/>
                      <a:pt x="7" y="14"/>
                      <a:pt x="6" y="16"/>
                    </a:cubicBezTo>
                    <a:cubicBezTo>
                      <a:pt x="6" y="17"/>
                      <a:pt x="8" y="9"/>
                      <a:pt x="8" y="12"/>
                    </a:cubicBezTo>
                    <a:cubicBezTo>
                      <a:pt x="9" y="8"/>
                      <a:pt x="9" y="8"/>
                      <a:pt x="9" y="8"/>
                    </a:cubicBezTo>
                    <a:cubicBezTo>
                      <a:pt x="9" y="7"/>
                      <a:pt x="8" y="11"/>
                      <a:pt x="9" y="10"/>
                    </a:cubicBezTo>
                    <a:cubicBezTo>
                      <a:pt x="8" y="15"/>
                      <a:pt x="8" y="14"/>
                      <a:pt x="7" y="16"/>
                    </a:cubicBezTo>
                    <a:cubicBezTo>
                      <a:pt x="7" y="17"/>
                      <a:pt x="7" y="18"/>
                      <a:pt x="6" y="19"/>
                    </a:cubicBezTo>
                    <a:cubicBezTo>
                      <a:pt x="7" y="17"/>
                      <a:pt x="8" y="13"/>
                      <a:pt x="9" y="11"/>
                    </a:cubicBezTo>
                    <a:cubicBezTo>
                      <a:pt x="7" y="17"/>
                      <a:pt x="8" y="17"/>
                      <a:pt x="8" y="17"/>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76" name="Rectangle 1775"/>
              <p:cNvSpPr>
                <a:spLocks noChangeArrowheads="1"/>
              </p:cNvSpPr>
              <p:nvPr/>
            </p:nvSpPr>
            <p:spPr bwMode="auto">
              <a:xfrm>
                <a:off x="2356" y="3178"/>
                <a:ext cx="1" cy="2"/>
              </a:xfrm>
              <a:prstGeom prst="rect">
                <a:avLst/>
              </a:prstGeom>
              <a:solidFill>
                <a:srgbClr val="C8E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77" name="Freeform 1776"/>
              <p:cNvSpPr>
                <a:spLocks/>
              </p:cNvSpPr>
              <p:nvPr/>
            </p:nvSpPr>
            <p:spPr bwMode="auto">
              <a:xfrm>
                <a:off x="2358" y="3177"/>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78" name="Rectangle 1777"/>
              <p:cNvSpPr>
                <a:spLocks noChangeArrowheads="1"/>
              </p:cNvSpPr>
              <p:nvPr/>
            </p:nvSpPr>
            <p:spPr bwMode="auto">
              <a:xfrm>
                <a:off x="2359" y="3165"/>
                <a:ext cx="1" cy="1"/>
              </a:xfrm>
              <a:prstGeom prst="rect">
                <a:avLst/>
              </a:prstGeom>
              <a:solidFill>
                <a:srgbClr val="C8E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79" name="Freeform 1778"/>
              <p:cNvSpPr>
                <a:spLocks/>
              </p:cNvSpPr>
              <p:nvPr/>
            </p:nvSpPr>
            <p:spPr bwMode="auto">
              <a:xfrm>
                <a:off x="2355" y="3176"/>
                <a:ext cx="1" cy="3"/>
              </a:xfrm>
              <a:custGeom>
                <a:avLst/>
                <a:gdLst>
                  <a:gd name="T0" fmla="*/ 0 w 1"/>
                  <a:gd name="T1" fmla="*/ 3 h 3"/>
                  <a:gd name="T2" fmla="*/ 1 w 1"/>
                  <a:gd name="T3" fmla="*/ 0 h 3"/>
                  <a:gd name="T4" fmla="*/ 0 w 1"/>
                  <a:gd name="T5" fmla="*/ 3 h 3"/>
                </a:gdLst>
                <a:ahLst/>
                <a:cxnLst>
                  <a:cxn ang="0">
                    <a:pos x="T0" y="T1"/>
                  </a:cxn>
                  <a:cxn ang="0">
                    <a:pos x="T2" y="T3"/>
                  </a:cxn>
                  <a:cxn ang="0">
                    <a:pos x="T4" y="T5"/>
                  </a:cxn>
                </a:cxnLst>
                <a:rect l="0" t="0" r="r" b="b"/>
                <a:pathLst>
                  <a:path w="1" h="3">
                    <a:moveTo>
                      <a:pt x="0" y="3"/>
                    </a:moveTo>
                    <a:lnTo>
                      <a:pt x="1" y="0"/>
                    </a:lnTo>
                    <a:lnTo>
                      <a:pt x="0" y="3"/>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80" name="Freeform 1779"/>
              <p:cNvSpPr>
                <a:spLocks/>
              </p:cNvSpPr>
              <p:nvPr/>
            </p:nvSpPr>
            <p:spPr bwMode="auto">
              <a:xfrm>
                <a:off x="2354" y="3176"/>
                <a:ext cx="1" cy="2"/>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0" y="3"/>
                      <a:pt x="0" y="3"/>
                      <a:pt x="0" y="3"/>
                    </a:cubicBezTo>
                    <a:cubicBezTo>
                      <a:pt x="0" y="3"/>
                      <a:pt x="1" y="2"/>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81" name="Rectangle 1780"/>
              <p:cNvSpPr>
                <a:spLocks noChangeArrowheads="1"/>
              </p:cNvSpPr>
              <p:nvPr/>
            </p:nvSpPr>
            <p:spPr bwMode="auto">
              <a:xfrm>
                <a:off x="2357" y="3178"/>
                <a:ext cx="1" cy="1"/>
              </a:xfrm>
              <a:prstGeom prst="rect">
                <a:avLst/>
              </a:prstGeom>
              <a:solidFill>
                <a:srgbClr val="C8E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82" name="Freeform 1781"/>
              <p:cNvSpPr>
                <a:spLocks/>
              </p:cNvSpPr>
              <p:nvPr/>
            </p:nvSpPr>
            <p:spPr bwMode="auto">
              <a:xfrm>
                <a:off x="2359" y="3160"/>
                <a:ext cx="7" cy="20"/>
              </a:xfrm>
              <a:custGeom>
                <a:avLst/>
                <a:gdLst>
                  <a:gd name="T0" fmla="*/ 7 w 8"/>
                  <a:gd name="T1" fmla="*/ 5 h 23"/>
                  <a:gd name="T2" fmla="*/ 7 w 8"/>
                  <a:gd name="T3" fmla="*/ 2 h 23"/>
                  <a:gd name="T4" fmla="*/ 4 w 8"/>
                  <a:gd name="T5" fmla="*/ 12 h 23"/>
                  <a:gd name="T6" fmla="*/ 6 w 8"/>
                  <a:gd name="T7" fmla="*/ 3 h 23"/>
                  <a:gd name="T8" fmla="*/ 3 w 8"/>
                  <a:gd name="T9" fmla="*/ 9 h 23"/>
                  <a:gd name="T10" fmla="*/ 4 w 8"/>
                  <a:gd name="T11" fmla="*/ 5 h 23"/>
                  <a:gd name="T12" fmla="*/ 1 w 8"/>
                  <a:gd name="T13" fmla="*/ 15 h 23"/>
                  <a:gd name="T14" fmla="*/ 4 w 8"/>
                  <a:gd name="T15" fmla="*/ 4 h 23"/>
                  <a:gd name="T16" fmla="*/ 4 w 8"/>
                  <a:gd name="T17" fmla="*/ 4 h 23"/>
                  <a:gd name="T18" fmla="*/ 3 w 8"/>
                  <a:gd name="T19" fmla="*/ 7 h 23"/>
                  <a:gd name="T20" fmla="*/ 1 w 8"/>
                  <a:gd name="T21" fmla="*/ 13 h 23"/>
                  <a:gd name="T22" fmla="*/ 0 w 8"/>
                  <a:gd name="T23" fmla="*/ 18 h 23"/>
                  <a:gd name="T24" fmla="*/ 1 w 8"/>
                  <a:gd name="T25" fmla="*/ 14 h 23"/>
                  <a:gd name="T26" fmla="*/ 0 w 8"/>
                  <a:gd name="T27" fmla="*/ 18 h 23"/>
                  <a:gd name="T28" fmla="*/ 1 w 8"/>
                  <a:gd name="T29" fmla="*/ 15 h 23"/>
                  <a:gd name="T30" fmla="*/ 0 w 8"/>
                  <a:gd name="T31" fmla="*/ 19 h 23"/>
                  <a:gd name="T32" fmla="*/ 1 w 8"/>
                  <a:gd name="T33" fmla="*/ 16 h 23"/>
                  <a:gd name="T34" fmla="*/ 1 w 8"/>
                  <a:gd name="T35" fmla="*/ 17 h 23"/>
                  <a:gd name="T36" fmla="*/ 2 w 8"/>
                  <a:gd name="T37" fmla="*/ 12 h 23"/>
                  <a:gd name="T38" fmla="*/ 1 w 8"/>
                  <a:gd name="T39" fmla="*/ 17 h 23"/>
                  <a:gd name="T40" fmla="*/ 2 w 8"/>
                  <a:gd name="T41" fmla="*/ 14 h 23"/>
                  <a:gd name="T42" fmla="*/ 2 w 8"/>
                  <a:gd name="T43" fmla="*/ 19 h 23"/>
                  <a:gd name="T44" fmla="*/ 3 w 8"/>
                  <a:gd name="T45" fmla="*/ 16 h 23"/>
                  <a:gd name="T46" fmla="*/ 2 w 8"/>
                  <a:gd name="T47" fmla="*/ 19 h 23"/>
                  <a:gd name="T48" fmla="*/ 4 w 8"/>
                  <a:gd name="T49" fmla="*/ 9 h 23"/>
                  <a:gd name="T50" fmla="*/ 3 w 8"/>
                  <a:gd name="T51" fmla="*/ 17 h 23"/>
                  <a:gd name="T52" fmla="*/ 4 w 8"/>
                  <a:gd name="T53" fmla="*/ 16 h 23"/>
                  <a:gd name="T54" fmla="*/ 3 w 8"/>
                  <a:gd name="T55" fmla="*/ 17 h 23"/>
                  <a:gd name="T56" fmla="*/ 5 w 8"/>
                  <a:gd name="T57" fmla="*/ 14 h 23"/>
                  <a:gd name="T58" fmla="*/ 5 w 8"/>
                  <a:gd name="T59" fmla="*/ 13 h 23"/>
                  <a:gd name="T60" fmla="*/ 6 w 8"/>
                  <a:gd name="T61" fmla="*/ 10 h 23"/>
                  <a:gd name="T62" fmla="*/ 5 w 8"/>
                  <a:gd name="T63" fmla="*/ 12 h 23"/>
                  <a:gd name="T64" fmla="*/ 7 w 8"/>
                  <a:gd name="T65" fmla="*/ 6 h 23"/>
                  <a:gd name="T66" fmla="*/ 6 w 8"/>
                  <a:gd name="T67" fmla="*/ 10 h 23"/>
                  <a:gd name="T68" fmla="*/ 7 w 8"/>
                  <a:gd name="T69" fmla="*/ 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 h="23">
                    <a:moveTo>
                      <a:pt x="7" y="5"/>
                    </a:moveTo>
                    <a:cubicBezTo>
                      <a:pt x="8" y="0"/>
                      <a:pt x="7" y="3"/>
                      <a:pt x="7" y="2"/>
                    </a:cubicBezTo>
                    <a:cubicBezTo>
                      <a:pt x="6" y="4"/>
                      <a:pt x="4" y="11"/>
                      <a:pt x="4" y="12"/>
                    </a:cubicBezTo>
                    <a:cubicBezTo>
                      <a:pt x="6" y="3"/>
                      <a:pt x="6" y="3"/>
                      <a:pt x="6" y="3"/>
                    </a:cubicBezTo>
                    <a:cubicBezTo>
                      <a:pt x="6" y="3"/>
                      <a:pt x="6" y="1"/>
                      <a:pt x="3" y="9"/>
                    </a:cubicBezTo>
                    <a:cubicBezTo>
                      <a:pt x="4" y="5"/>
                      <a:pt x="4" y="5"/>
                      <a:pt x="4" y="5"/>
                    </a:cubicBezTo>
                    <a:cubicBezTo>
                      <a:pt x="4" y="6"/>
                      <a:pt x="1" y="18"/>
                      <a:pt x="1" y="15"/>
                    </a:cubicBezTo>
                    <a:cubicBezTo>
                      <a:pt x="3" y="10"/>
                      <a:pt x="2" y="10"/>
                      <a:pt x="4" y="4"/>
                    </a:cubicBezTo>
                    <a:cubicBezTo>
                      <a:pt x="4" y="4"/>
                      <a:pt x="4" y="4"/>
                      <a:pt x="4" y="4"/>
                    </a:cubicBezTo>
                    <a:cubicBezTo>
                      <a:pt x="4" y="4"/>
                      <a:pt x="3" y="7"/>
                      <a:pt x="3" y="7"/>
                    </a:cubicBezTo>
                    <a:cubicBezTo>
                      <a:pt x="2" y="9"/>
                      <a:pt x="1" y="12"/>
                      <a:pt x="1" y="13"/>
                    </a:cubicBezTo>
                    <a:cubicBezTo>
                      <a:pt x="1" y="13"/>
                      <a:pt x="0" y="16"/>
                      <a:pt x="0" y="18"/>
                    </a:cubicBezTo>
                    <a:cubicBezTo>
                      <a:pt x="0" y="15"/>
                      <a:pt x="0" y="17"/>
                      <a:pt x="1" y="14"/>
                    </a:cubicBezTo>
                    <a:cubicBezTo>
                      <a:pt x="0" y="17"/>
                      <a:pt x="1" y="15"/>
                      <a:pt x="0" y="18"/>
                    </a:cubicBezTo>
                    <a:cubicBezTo>
                      <a:pt x="1" y="15"/>
                      <a:pt x="1" y="15"/>
                      <a:pt x="1" y="15"/>
                    </a:cubicBezTo>
                    <a:cubicBezTo>
                      <a:pt x="1" y="16"/>
                      <a:pt x="0" y="18"/>
                      <a:pt x="0" y="19"/>
                    </a:cubicBezTo>
                    <a:cubicBezTo>
                      <a:pt x="1" y="17"/>
                      <a:pt x="1" y="15"/>
                      <a:pt x="1" y="16"/>
                    </a:cubicBezTo>
                    <a:cubicBezTo>
                      <a:pt x="1" y="17"/>
                      <a:pt x="1" y="17"/>
                      <a:pt x="1" y="17"/>
                    </a:cubicBezTo>
                    <a:cubicBezTo>
                      <a:pt x="1" y="16"/>
                      <a:pt x="1" y="17"/>
                      <a:pt x="2" y="12"/>
                    </a:cubicBezTo>
                    <a:cubicBezTo>
                      <a:pt x="1" y="17"/>
                      <a:pt x="1" y="17"/>
                      <a:pt x="1" y="17"/>
                    </a:cubicBezTo>
                    <a:cubicBezTo>
                      <a:pt x="2" y="14"/>
                      <a:pt x="2" y="14"/>
                      <a:pt x="2" y="14"/>
                    </a:cubicBezTo>
                    <a:cubicBezTo>
                      <a:pt x="2" y="15"/>
                      <a:pt x="0" y="23"/>
                      <a:pt x="2" y="19"/>
                    </a:cubicBezTo>
                    <a:cubicBezTo>
                      <a:pt x="2" y="18"/>
                      <a:pt x="2" y="16"/>
                      <a:pt x="3" y="16"/>
                    </a:cubicBezTo>
                    <a:cubicBezTo>
                      <a:pt x="3" y="13"/>
                      <a:pt x="2" y="18"/>
                      <a:pt x="2" y="19"/>
                    </a:cubicBezTo>
                    <a:cubicBezTo>
                      <a:pt x="2" y="15"/>
                      <a:pt x="4" y="11"/>
                      <a:pt x="4" y="9"/>
                    </a:cubicBezTo>
                    <a:cubicBezTo>
                      <a:pt x="3" y="13"/>
                      <a:pt x="5" y="9"/>
                      <a:pt x="3" y="17"/>
                    </a:cubicBezTo>
                    <a:cubicBezTo>
                      <a:pt x="3" y="18"/>
                      <a:pt x="4" y="14"/>
                      <a:pt x="4" y="16"/>
                    </a:cubicBezTo>
                    <a:cubicBezTo>
                      <a:pt x="3" y="17"/>
                      <a:pt x="3" y="17"/>
                      <a:pt x="3" y="17"/>
                    </a:cubicBezTo>
                    <a:cubicBezTo>
                      <a:pt x="5" y="11"/>
                      <a:pt x="3" y="20"/>
                      <a:pt x="5" y="14"/>
                    </a:cubicBezTo>
                    <a:cubicBezTo>
                      <a:pt x="5" y="13"/>
                      <a:pt x="5" y="13"/>
                      <a:pt x="5" y="13"/>
                    </a:cubicBezTo>
                    <a:cubicBezTo>
                      <a:pt x="5" y="10"/>
                      <a:pt x="5" y="10"/>
                      <a:pt x="6" y="10"/>
                    </a:cubicBezTo>
                    <a:cubicBezTo>
                      <a:pt x="5" y="11"/>
                      <a:pt x="5" y="11"/>
                      <a:pt x="5" y="12"/>
                    </a:cubicBezTo>
                    <a:cubicBezTo>
                      <a:pt x="6" y="8"/>
                      <a:pt x="7" y="7"/>
                      <a:pt x="7" y="6"/>
                    </a:cubicBezTo>
                    <a:cubicBezTo>
                      <a:pt x="7" y="5"/>
                      <a:pt x="6" y="9"/>
                      <a:pt x="6" y="10"/>
                    </a:cubicBezTo>
                    <a:cubicBezTo>
                      <a:pt x="6" y="7"/>
                      <a:pt x="7" y="4"/>
                      <a:pt x="7" y="5"/>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83" name="Freeform 1782"/>
              <p:cNvSpPr>
                <a:spLocks/>
              </p:cNvSpPr>
              <p:nvPr/>
            </p:nvSpPr>
            <p:spPr bwMode="auto">
              <a:xfrm>
                <a:off x="2359" y="3175"/>
                <a:ext cx="1" cy="2"/>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cubicBezTo>
                      <a:pt x="1" y="0"/>
                      <a:pt x="1" y="0"/>
                      <a:pt x="1" y="0"/>
                    </a:cubicBezTo>
                    <a:cubicBezTo>
                      <a:pt x="1" y="0"/>
                      <a:pt x="1" y="1"/>
                      <a:pt x="0" y="2"/>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84" name="Freeform 1783"/>
              <p:cNvSpPr>
                <a:spLocks/>
              </p:cNvSpPr>
              <p:nvPr/>
            </p:nvSpPr>
            <p:spPr bwMode="auto">
              <a:xfrm>
                <a:off x="2362" y="3158"/>
                <a:ext cx="8" cy="25"/>
              </a:xfrm>
              <a:custGeom>
                <a:avLst/>
                <a:gdLst>
                  <a:gd name="T0" fmla="*/ 4 w 9"/>
                  <a:gd name="T1" fmla="*/ 14 h 28"/>
                  <a:gd name="T2" fmla="*/ 2 w 9"/>
                  <a:gd name="T3" fmla="*/ 19 h 28"/>
                  <a:gd name="T4" fmla="*/ 5 w 9"/>
                  <a:gd name="T5" fmla="*/ 9 h 28"/>
                  <a:gd name="T6" fmla="*/ 6 w 9"/>
                  <a:gd name="T7" fmla="*/ 8 h 28"/>
                  <a:gd name="T8" fmla="*/ 3 w 9"/>
                  <a:gd name="T9" fmla="*/ 16 h 28"/>
                  <a:gd name="T10" fmla="*/ 3 w 9"/>
                  <a:gd name="T11" fmla="*/ 18 h 28"/>
                  <a:gd name="T12" fmla="*/ 5 w 9"/>
                  <a:gd name="T13" fmla="*/ 12 h 28"/>
                  <a:gd name="T14" fmla="*/ 6 w 9"/>
                  <a:gd name="T15" fmla="*/ 9 h 28"/>
                  <a:gd name="T16" fmla="*/ 5 w 9"/>
                  <a:gd name="T17" fmla="*/ 11 h 28"/>
                  <a:gd name="T18" fmla="*/ 4 w 9"/>
                  <a:gd name="T19" fmla="*/ 17 h 28"/>
                  <a:gd name="T20" fmla="*/ 9 w 9"/>
                  <a:gd name="T21" fmla="*/ 2 h 28"/>
                  <a:gd name="T22" fmla="*/ 8 w 9"/>
                  <a:gd name="T23" fmla="*/ 3 h 28"/>
                  <a:gd name="T24" fmla="*/ 6 w 9"/>
                  <a:gd name="T25" fmla="*/ 10 h 28"/>
                  <a:gd name="T26" fmla="*/ 7 w 9"/>
                  <a:gd name="T27" fmla="*/ 8 h 28"/>
                  <a:gd name="T28" fmla="*/ 8 w 9"/>
                  <a:gd name="T29" fmla="*/ 4 h 28"/>
                  <a:gd name="T30" fmla="*/ 6 w 9"/>
                  <a:gd name="T31" fmla="*/ 4 h 28"/>
                  <a:gd name="T32" fmla="*/ 6 w 9"/>
                  <a:gd name="T33" fmla="*/ 4 h 28"/>
                  <a:gd name="T34" fmla="*/ 4 w 9"/>
                  <a:gd name="T35" fmla="*/ 8 h 28"/>
                  <a:gd name="T36" fmla="*/ 3 w 9"/>
                  <a:gd name="T37" fmla="*/ 15 h 28"/>
                  <a:gd name="T38" fmla="*/ 3 w 9"/>
                  <a:gd name="T39" fmla="*/ 13 h 28"/>
                  <a:gd name="T40" fmla="*/ 2 w 9"/>
                  <a:gd name="T41" fmla="*/ 20 h 28"/>
                  <a:gd name="T42" fmla="*/ 1 w 9"/>
                  <a:gd name="T43" fmla="*/ 22 h 28"/>
                  <a:gd name="T44" fmla="*/ 1 w 9"/>
                  <a:gd name="T45" fmla="*/ 23 h 28"/>
                  <a:gd name="T46" fmla="*/ 4 w 9"/>
                  <a:gd name="T47"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28">
                    <a:moveTo>
                      <a:pt x="4" y="14"/>
                    </a:moveTo>
                    <a:cubicBezTo>
                      <a:pt x="3" y="15"/>
                      <a:pt x="3" y="17"/>
                      <a:pt x="2" y="19"/>
                    </a:cubicBezTo>
                    <a:cubicBezTo>
                      <a:pt x="3" y="17"/>
                      <a:pt x="4" y="14"/>
                      <a:pt x="5" y="9"/>
                    </a:cubicBezTo>
                    <a:cubicBezTo>
                      <a:pt x="4" y="12"/>
                      <a:pt x="6" y="8"/>
                      <a:pt x="6" y="8"/>
                    </a:cubicBezTo>
                    <a:cubicBezTo>
                      <a:pt x="5" y="10"/>
                      <a:pt x="4" y="15"/>
                      <a:pt x="3" y="16"/>
                    </a:cubicBezTo>
                    <a:cubicBezTo>
                      <a:pt x="4" y="15"/>
                      <a:pt x="3" y="18"/>
                      <a:pt x="3" y="18"/>
                    </a:cubicBezTo>
                    <a:cubicBezTo>
                      <a:pt x="4" y="14"/>
                      <a:pt x="4" y="16"/>
                      <a:pt x="5" y="12"/>
                    </a:cubicBezTo>
                    <a:cubicBezTo>
                      <a:pt x="6" y="9"/>
                      <a:pt x="6" y="7"/>
                      <a:pt x="6" y="9"/>
                    </a:cubicBezTo>
                    <a:cubicBezTo>
                      <a:pt x="5" y="12"/>
                      <a:pt x="5" y="11"/>
                      <a:pt x="5" y="11"/>
                    </a:cubicBezTo>
                    <a:cubicBezTo>
                      <a:pt x="4" y="15"/>
                      <a:pt x="5" y="13"/>
                      <a:pt x="4" y="17"/>
                    </a:cubicBezTo>
                    <a:cubicBezTo>
                      <a:pt x="6" y="11"/>
                      <a:pt x="7" y="12"/>
                      <a:pt x="9" y="2"/>
                    </a:cubicBezTo>
                    <a:cubicBezTo>
                      <a:pt x="9" y="0"/>
                      <a:pt x="8" y="3"/>
                      <a:pt x="8" y="3"/>
                    </a:cubicBezTo>
                    <a:cubicBezTo>
                      <a:pt x="8" y="5"/>
                      <a:pt x="7" y="8"/>
                      <a:pt x="6" y="10"/>
                    </a:cubicBezTo>
                    <a:cubicBezTo>
                      <a:pt x="7" y="8"/>
                      <a:pt x="6" y="11"/>
                      <a:pt x="7" y="8"/>
                    </a:cubicBezTo>
                    <a:cubicBezTo>
                      <a:pt x="8" y="4"/>
                      <a:pt x="8" y="4"/>
                      <a:pt x="8" y="4"/>
                    </a:cubicBezTo>
                    <a:cubicBezTo>
                      <a:pt x="8" y="2"/>
                      <a:pt x="7" y="3"/>
                      <a:pt x="6" y="4"/>
                    </a:cubicBezTo>
                    <a:cubicBezTo>
                      <a:pt x="6" y="4"/>
                      <a:pt x="6" y="4"/>
                      <a:pt x="6" y="4"/>
                    </a:cubicBezTo>
                    <a:cubicBezTo>
                      <a:pt x="5" y="7"/>
                      <a:pt x="5" y="7"/>
                      <a:pt x="4" y="8"/>
                    </a:cubicBezTo>
                    <a:cubicBezTo>
                      <a:pt x="3" y="15"/>
                      <a:pt x="3" y="15"/>
                      <a:pt x="3" y="15"/>
                    </a:cubicBezTo>
                    <a:cubicBezTo>
                      <a:pt x="3" y="14"/>
                      <a:pt x="3" y="15"/>
                      <a:pt x="3" y="13"/>
                    </a:cubicBezTo>
                    <a:cubicBezTo>
                      <a:pt x="3" y="16"/>
                      <a:pt x="2" y="17"/>
                      <a:pt x="2" y="20"/>
                    </a:cubicBezTo>
                    <a:cubicBezTo>
                      <a:pt x="1" y="21"/>
                      <a:pt x="2" y="18"/>
                      <a:pt x="1" y="22"/>
                    </a:cubicBezTo>
                    <a:cubicBezTo>
                      <a:pt x="0" y="28"/>
                      <a:pt x="2" y="18"/>
                      <a:pt x="1" y="23"/>
                    </a:cubicBezTo>
                    <a:lnTo>
                      <a:pt x="4" y="14"/>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85" name="Freeform 1784"/>
              <p:cNvSpPr>
                <a:spLocks/>
              </p:cNvSpPr>
              <p:nvPr/>
            </p:nvSpPr>
            <p:spPr bwMode="auto">
              <a:xfrm>
                <a:off x="2364" y="3170"/>
                <a:ext cx="0" cy="3"/>
              </a:xfrm>
              <a:custGeom>
                <a:avLst/>
                <a:gdLst>
                  <a:gd name="T0" fmla="*/ 3 h 3"/>
                  <a:gd name="T1" fmla="*/ 0 h 3"/>
                  <a:gd name="T2" fmla="*/ 2 h 3"/>
                  <a:gd name="T3" fmla="*/ 3 h 3"/>
                </a:gdLst>
                <a:ahLst/>
                <a:cxnLst>
                  <a:cxn ang="0">
                    <a:pos x="0" y="T0"/>
                  </a:cxn>
                  <a:cxn ang="0">
                    <a:pos x="0" y="T1"/>
                  </a:cxn>
                  <a:cxn ang="0">
                    <a:pos x="0" y="T2"/>
                  </a:cxn>
                  <a:cxn ang="0">
                    <a:pos x="0" y="T3"/>
                  </a:cxn>
                </a:cxnLst>
                <a:rect l="0" t="0" r="r" b="b"/>
                <a:pathLst>
                  <a:path h="3">
                    <a:moveTo>
                      <a:pt x="0" y="3"/>
                    </a:moveTo>
                    <a:lnTo>
                      <a:pt x="0" y="0"/>
                    </a:lnTo>
                    <a:lnTo>
                      <a:pt x="0" y="2"/>
                    </a:lnTo>
                    <a:lnTo>
                      <a:pt x="0" y="3"/>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86" name="Freeform 1785"/>
              <p:cNvSpPr>
                <a:spLocks/>
              </p:cNvSpPr>
              <p:nvPr/>
            </p:nvSpPr>
            <p:spPr bwMode="auto">
              <a:xfrm>
                <a:off x="2366" y="3160"/>
                <a:ext cx="1" cy="5"/>
              </a:xfrm>
              <a:custGeom>
                <a:avLst/>
                <a:gdLst>
                  <a:gd name="T0" fmla="*/ 1 w 1"/>
                  <a:gd name="T1" fmla="*/ 0 h 5"/>
                  <a:gd name="T2" fmla="*/ 0 w 1"/>
                  <a:gd name="T3" fmla="*/ 4 h 5"/>
                  <a:gd name="T4" fmla="*/ 1 w 1"/>
                  <a:gd name="T5" fmla="*/ 0 h 5"/>
                </a:gdLst>
                <a:ahLst/>
                <a:cxnLst>
                  <a:cxn ang="0">
                    <a:pos x="T0" y="T1"/>
                  </a:cxn>
                  <a:cxn ang="0">
                    <a:pos x="T2" y="T3"/>
                  </a:cxn>
                  <a:cxn ang="0">
                    <a:pos x="T4" y="T5"/>
                  </a:cxn>
                </a:cxnLst>
                <a:rect l="0" t="0" r="r" b="b"/>
                <a:pathLst>
                  <a:path w="1" h="5">
                    <a:moveTo>
                      <a:pt x="1" y="0"/>
                    </a:moveTo>
                    <a:cubicBezTo>
                      <a:pt x="0" y="4"/>
                      <a:pt x="0" y="4"/>
                      <a:pt x="0" y="4"/>
                    </a:cubicBezTo>
                    <a:cubicBezTo>
                      <a:pt x="0" y="5"/>
                      <a:pt x="0" y="3"/>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87" name="Freeform 1786"/>
              <p:cNvSpPr>
                <a:spLocks/>
              </p:cNvSpPr>
              <p:nvPr/>
            </p:nvSpPr>
            <p:spPr bwMode="auto">
              <a:xfrm>
                <a:off x="2365" y="3171"/>
                <a:ext cx="1" cy="3"/>
              </a:xfrm>
              <a:custGeom>
                <a:avLst/>
                <a:gdLst>
                  <a:gd name="T0" fmla="*/ 0 w 1"/>
                  <a:gd name="T1" fmla="*/ 3 h 3"/>
                  <a:gd name="T2" fmla="*/ 1 w 1"/>
                  <a:gd name="T3" fmla="*/ 2 h 3"/>
                  <a:gd name="T4" fmla="*/ 1 w 1"/>
                  <a:gd name="T5" fmla="*/ 0 h 3"/>
                  <a:gd name="T6" fmla="*/ 0 w 1"/>
                  <a:gd name="T7" fmla="*/ 3 h 3"/>
                </a:gdLst>
                <a:ahLst/>
                <a:cxnLst>
                  <a:cxn ang="0">
                    <a:pos x="T0" y="T1"/>
                  </a:cxn>
                  <a:cxn ang="0">
                    <a:pos x="T2" y="T3"/>
                  </a:cxn>
                  <a:cxn ang="0">
                    <a:pos x="T4" y="T5"/>
                  </a:cxn>
                  <a:cxn ang="0">
                    <a:pos x="T6" y="T7"/>
                  </a:cxn>
                </a:cxnLst>
                <a:rect l="0" t="0" r="r" b="b"/>
                <a:pathLst>
                  <a:path w="1" h="3">
                    <a:moveTo>
                      <a:pt x="0" y="3"/>
                    </a:moveTo>
                    <a:cubicBezTo>
                      <a:pt x="1" y="2"/>
                      <a:pt x="1" y="2"/>
                      <a:pt x="1" y="2"/>
                    </a:cubicBezTo>
                    <a:cubicBezTo>
                      <a:pt x="1" y="0"/>
                      <a:pt x="1" y="0"/>
                      <a:pt x="1" y="0"/>
                    </a:cubicBezTo>
                    <a:cubicBezTo>
                      <a:pt x="0" y="2"/>
                      <a:pt x="0" y="2"/>
                      <a:pt x="0" y="3"/>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88" name="Freeform 1787"/>
              <p:cNvSpPr>
                <a:spLocks/>
              </p:cNvSpPr>
              <p:nvPr/>
            </p:nvSpPr>
            <p:spPr bwMode="auto">
              <a:xfrm>
                <a:off x="2367" y="3159"/>
                <a:ext cx="4" cy="11"/>
              </a:xfrm>
              <a:custGeom>
                <a:avLst/>
                <a:gdLst>
                  <a:gd name="T0" fmla="*/ 4 w 4"/>
                  <a:gd name="T1" fmla="*/ 0 h 13"/>
                  <a:gd name="T2" fmla="*/ 3 w 4"/>
                  <a:gd name="T3" fmla="*/ 1 h 13"/>
                  <a:gd name="T4" fmla="*/ 0 w 4"/>
                  <a:gd name="T5" fmla="*/ 12 h 13"/>
                  <a:gd name="T6" fmla="*/ 2 w 4"/>
                  <a:gd name="T7" fmla="*/ 5 h 13"/>
                  <a:gd name="T8" fmla="*/ 3 w 4"/>
                  <a:gd name="T9" fmla="*/ 5 h 13"/>
                  <a:gd name="T10" fmla="*/ 4 w 4"/>
                  <a:gd name="T11" fmla="*/ 0 h 13"/>
                </a:gdLst>
                <a:ahLst/>
                <a:cxnLst>
                  <a:cxn ang="0">
                    <a:pos x="T0" y="T1"/>
                  </a:cxn>
                  <a:cxn ang="0">
                    <a:pos x="T2" y="T3"/>
                  </a:cxn>
                  <a:cxn ang="0">
                    <a:pos x="T4" y="T5"/>
                  </a:cxn>
                  <a:cxn ang="0">
                    <a:pos x="T6" y="T7"/>
                  </a:cxn>
                  <a:cxn ang="0">
                    <a:pos x="T8" y="T9"/>
                  </a:cxn>
                  <a:cxn ang="0">
                    <a:pos x="T10" y="T11"/>
                  </a:cxn>
                </a:cxnLst>
                <a:rect l="0" t="0" r="r" b="b"/>
                <a:pathLst>
                  <a:path w="4" h="13">
                    <a:moveTo>
                      <a:pt x="4" y="0"/>
                    </a:moveTo>
                    <a:cubicBezTo>
                      <a:pt x="3" y="1"/>
                      <a:pt x="3" y="4"/>
                      <a:pt x="3" y="1"/>
                    </a:cubicBezTo>
                    <a:cubicBezTo>
                      <a:pt x="0" y="12"/>
                      <a:pt x="0" y="12"/>
                      <a:pt x="0" y="12"/>
                    </a:cubicBezTo>
                    <a:cubicBezTo>
                      <a:pt x="0" y="13"/>
                      <a:pt x="2" y="6"/>
                      <a:pt x="2" y="5"/>
                    </a:cubicBezTo>
                    <a:cubicBezTo>
                      <a:pt x="1" y="8"/>
                      <a:pt x="3" y="4"/>
                      <a:pt x="3" y="5"/>
                    </a:cubicBezTo>
                    <a:lnTo>
                      <a:pt x="4"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89" name="Freeform 1788"/>
              <p:cNvSpPr>
                <a:spLocks/>
              </p:cNvSpPr>
              <p:nvPr/>
            </p:nvSpPr>
            <p:spPr bwMode="auto">
              <a:xfrm>
                <a:off x="2366" y="3156"/>
                <a:ext cx="10" cy="24"/>
              </a:xfrm>
              <a:custGeom>
                <a:avLst/>
                <a:gdLst>
                  <a:gd name="T0" fmla="*/ 3 w 11"/>
                  <a:gd name="T1" fmla="*/ 18 h 27"/>
                  <a:gd name="T2" fmla="*/ 3 w 11"/>
                  <a:gd name="T3" fmla="*/ 17 h 27"/>
                  <a:gd name="T4" fmla="*/ 2 w 11"/>
                  <a:gd name="T5" fmla="*/ 19 h 27"/>
                  <a:gd name="T6" fmla="*/ 2 w 11"/>
                  <a:gd name="T7" fmla="*/ 22 h 27"/>
                  <a:gd name="T8" fmla="*/ 3 w 11"/>
                  <a:gd name="T9" fmla="*/ 19 h 27"/>
                  <a:gd name="T10" fmla="*/ 4 w 11"/>
                  <a:gd name="T11" fmla="*/ 18 h 27"/>
                  <a:gd name="T12" fmla="*/ 5 w 11"/>
                  <a:gd name="T13" fmla="*/ 13 h 27"/>
                  <a:gd name="T14" fmla="*/ 4 w 11"/>
                  <a:gd name="T15" fmla="*/ 22 h 27"/>
                  <a:gd name="T16" fmla="*/ 6 w 11"/>
                  <a:gd name="T17" fmla="*/ 11 h 27"/>
                  <a:gd name="T18" fmla="*/ 7 w 11"/>
                  <a:gd name="T19" fmla="*/ 10 h 27"/>
                  <a:gd name="T20" fmla="*/ 8 w 11"/>
                  <a:gd name="T21" fmla="*/ 10 h 27"/>
                  <a:gd name="T22" fmla="*/ 6 w 11"/>
                  <a:gd name="T23" fmla="*/ 15 h 27"/>
                  <a:gd name="T24" fmla="*/ 6 w 11"/>
                  <a:gd name="T25" fmla="*/ 15 h 27"/>
                  <a:gd name="T26" fmla="*/ 9 w 11"/>
                  <a:gd name="T27" fmla="*/ 8 h 27"/>
                  <a:gd name="T28" fmla="*/ 8 w 11"/>
                  <a:gd name="T29" fmla="*/ 9 h 27"/>
                  <a:gd name="T30" fmla="*/ 10 w 11"/>
                  <a:gd name="T31" fmla="*/ 4 h 27"/>
                  <a:gd name="T32" fmla="*/ 9 w 11"/>
                  <a:gd name="T33" fmla="*/ 5 h 27"/>
                  <a:gd name="T34" fmla="*/ 10 w 11"/>
                  <a:gd name="T35" fmla="*/ 2 h 27"/>
                  <a:gd name="T36" fmla="*/ 7 w 11"/>
                  <a:gd name="T37" fmla="*/ 5 h 27"/>
                  <a:gd name="T38" fmla="*/ 8 w 11"/>
                  <a:gd name="T39" fmla="*/ 2 h 27"/>
                  <a:gd name="T40" fmla="*/ 4 w 11"/>
                  <a:gd name="T41" fmla="*/ 11 h 27"/>
                  <a:gd name="T42" fmla="*/ 4 w 11"/>
                  <a:gd name="T43" fmla="*/ 11 h 27"/>
                  <a:gd name="T44" fmla="*/ 7 w 11"/>
                  <a:gd name="T45" fmla="*/ 5 h 27"/>
                  <a:gd name="T46" fmla="*/ 5 w 11"/>
                  <a:gd name="T47" fmla="*/ 7 h 27"/>
                  <a:gd name="T48" fmla="*/ 7 w 11"/>
                  <a:gd name="T49" fmla="*/ 2 h 27"/>
                  <a:gd name="T50" fmla="*/ 4 w 11"/>
                  <a:gd name="T51" fmla="*/ 10 h 27"/>
                  <a:gd name="T52" fmla="*/ 4 w 11"/>
                  <a:gd name="T53" fmla="*/ 8 h 27"/>
                  <a:gd name="T54" fmla="*/ 1 w 11"/>
                  <a:gd name="T55" fmla="*/ 17 h 27"/>
                  <a:gd name="T56" fmla="*/ 3 w 11"/>
                  <a:gd name="T57" fmla="*/ 16 h 27"/>
                  <a:gd name="T58" fmla="*/ 5 w 11"/>
                  <a:gd name="T59" fmla="*/ 11 h 27"/>
                  <a:gd name="T60" fmla="*/ 3 w 11"/>
                  <a:gd name="T61" fmla="*/ 17 h 27"/>
                  <a:gd name="T62" fmla="*/ 5 w 11"/>
                  <a:gd name="T63" fmla="*/ 11 h 27"/>
                  <a:gd name="T64" fmla="*/ 4 w 11"/>
                  <a:gd name="T65" fmla="*/ 16 h 27"/>
                  <a:gd name="T66" fmla="*/ 6 w 11"/>
                  <a:gd name="T67" fmla="*/ 12 h 27"/>
                  <a:gd name="T68" fmla="*/ 3 w 11"/>
                  <a:gd name="T69" fmla="*/ 18 h 27"/>
                  <a:gd name="T70" fmla="*/ 4 w 11"/>
                  <a:gd name="T71" fmla="*/ 16 h 27"/>
                  <a:gd name="T72" fmla="*/ 7 w 11"/>
                  <a:gd name="T73" fmla="*/ 9 h 27"/>
                  <a:gd name="T74" fmla="*/ 5 w 11"/>
                  <a:gd name="T75" fmla="*/ 8 h 27"/>
                  <a:gd name="T76" fmla="*/ 4 w 11"/>
                  <a:gd name="T77" fmla="*/ 12 h 27"/>
                  <a:gd name="T78" fmla="*/ 3 w 11"/>
                  <a:gd name="T79" fmla="*/ 12 h 27"/>
                  <a:gd name="T80" fmla="*/ 2 w 11"/>
                  <a:gd name="T81" fmla="*/ 16 h 27"/>
                  <a:gd name="T82" fmla="*/ 5 w 11"/>
                  <a:gd name="T83" fmla="*/ 7 h 27"/>
                  <a:gd name="T84" fmla="*/ 4 w 11"/>
                  <a:gd name="T85" fmla="*/ 8 h 27"/>
                  <a:gd name="T86" fmla="*/ 4 w 11"/>
                  <a:gd name="T87" fmla="*/ 10 h 27"/>
                  <a:gd name="T88" fmla="*/ 4 w 11"/>
                  <a:gd name="T89" fmla="*/ 8 h 27"/>
                  <a:gd name="T90" fmla="*/ 1 w 11"/>
                  <a:gd name="T91" fmla="*/ 19 h 27"/>
                  <a:gd name="T92" fmla="*/ 1 w 11"/>
                  <a:gd name="T93" fmla="*/ 24 h 27"/>
                  <a:gd name="T94" fmla="*/ 3 w 11"/>
                  <a:gd name="T95" fmla="*/ 18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 h="27">
                    <a:moveTo>
                      <a:pt x="3" y="18"/>
                    </a:moveTo>
                    <a:cubicBezTo>
                      <a:pt x="3" y="18"/>
                      <a:pt x="4" y="15"/>
                      <a:pt x="3" y="17"/>
                    </a:cubicBezTo>
                    <a:cubicBezTo>
                      <a:pt x="3" y="19"/>
                      <a:pt x="2" y="20"/>
                      <a:pt x="2" y="19"/>
                    </a:cubicBezTo>
                    <a:cubicBezTo>
                      <a:pt x="1" y="24"/>
                      <a:pt x="3" y="18"/>
                      <a:pt x="2" y="22"/>
                    </a:cubicBezTo>
                    <a:cubicBezTo>
                      <a:pt x="3" y="19"/>
                      <a:pt x="3" y="19"/>
                      <a:pt x="3" y="19"/>
                    </a:cubicBezTo>
                    <a:cubicBezTo>
                      <a:pt x="3" y="21"/>
                      <a:pt x="4" y="15"/>
                      <a:pt x="4" y="18"/>
                    </a:cubicBezTo>
                    <a:cubicBezTo>
                      <a:pt x="4" y="17"/>
                      <a:pt x="4" y="17"/>
                      <a:pt x="5" y="13"/>
                    </a:cubicBezTo>
                    <a:cubicBezTo>
                      <a:pt x="4" y="18"/>
                      <a:pt x="4" y="18"/>
                      <a:pt x="4" y="22"/>
                    </a:cubicBezTo>
                    <a:cubicBezTo>
                      <a:pt x="4" y="20"/>
                      <a:pt x="5" y="15"/>
                      <a:pt x="6" y="11"/>
                    </a:cubicBezTo>
                    <a:cubicBezTo>
                      <a:pt x="6" y="15"/>
                      <a:pt x="5" y="14"/>
                      <a:pt x="7" y="10"/>
                    </a:cubicBezTo>
                    <a:cubicBezTo>
                      <a:pt x="8" y="10"/>
                      <a:pt x="8" y="10"/>
                      <a:pt x="8" y="10"/>
                    </a:cubicBezTo>
                    <a:cubicBezTo>
                      <a:pt x="4" y="20"/>
                      <a:pt x="7" y="13"/>
                      <a:pt x="6" y="15"/>
                    </a:cubicBezTo>
                    <a:cubicBezTo>
                      <a:pt x="6" y="15"/>
                      <a:pt x="6" y="15"/>
                      <a:pt x="6" y="15"/>
                    </a:cubicBezTo>
                    <a:cubicBezTo>
                      <a:pt x="6" y="14"/>
                      <a:pt x="2" y="27"/>
                      <a:pt x="9" y="8"/>
                    </a:cubicBezTo>
                    <a:cubicBezTo>
                      <a:pt x="8" y="8"/>
                      <a:pt x="7" y="10"/>
                      <a:pt x="8" y="9"/>
                    </a:cubicBezTo>
                    <a:cubicBezTo>
                      <a:pt x="10" y="4"/>
                      <a:pt x="10" y="4"/>
                      <a:pt x="10" y="4"/>
                    </a:cubicBezTo>
                    <a:cubicBezTo>
                      <a:pt x="9" y="5"/>
                      <a:pt x="7" y="8"/>
                      <a:pt x="9" y="5"/>
                    </a:cubicBezTo>
                    <a:cubicBezTo>
                      <a:pt x="10" y="2"/>
                      <a:pt x="10" y="2"/>
                      <a:pt x="10" y="2"/>
                    </a:cubicBezTo>
                    <a:cubicBezTo>
                      <a:pt x="8" y="6"/>
                      <a:pt x="8" y="4"/>
                      <a:pt x="7" y="5"/>
                    </a:cubicBezTo>
                    <a:cubicBezTo>
                      <a:pt x="8" y="2"/>
                      <a:pt x="8" y="2"/>
                      <a:pt x="8" y="2"/>
                    </a:cubicBezTo>
                    <a:cubicBezTo>
                      <a:pt x="6" y="6"/>
                      <a:pt x="8" y="4"/>
                      <a:pt x="4" y="11"/>
                    </a:cubicBezTo>
                    <a:cubicBezTo>
                      <a:pt x="8" y="2"/>
                      <a:pt x="3" y="14"/>
                      <a:pt x="4" y="11"/>
                    </a:cubicBezTo>
                    <a:cubicBezTo>
                      <a:pt x="5" y="7"/>
                      <a:pt x="5" y="9"/>
                      <a:pt x="7" y="5"/>
                    </a:cubicBezTo>
                    <a:cubicBezTo>
                      <a:pt x="5" y="9"/>
                      <a:pt x="6" y="6"/>
                      <a:pt x="5" y="7"/>
                    </a:cubicBezTo>
                    <a:cubicBezTo>
                      <a:pt x="7" y="3"/>
                      <a:pt x="5" y="7"/>
                      <a:pt x="7" y="2"/>
                    </a:cubicBezTo>
                    <a:cubicBezTo>
                      <a:pt x="4" y="10"/>
                      <a:pt x="4" y="10"/>
                      <a:pt x="4" y="10"/>
                    </a:cubicBezTo>
                    <a:cubicBezTo>
                      <a:pt x="4" y="7"/>
                      <a:pt x="4" y="7"/>
                      <a:pt x="4" y="8"/>
                    </a:cubicBezTo>
                    <a:cubicBezTo>
                      <a:pt x="4" y="8"/>
                      <a:pt x="1" y="15"/>
                      <a:pt x="1" y="17"/>
                    </a:cubicBezTo>
                    <a:cubicBezTo>
                      <a:pt x="2" y="15"/>
                      <a:pt x="3" y="13"/>
                      <a:pt x="3" y="16"/>
                    </a:cubicBezTo>
                    <a:cubicBezTo>
                      <a:pt x="5" y="10"/>
                      <a:pt x="3" y="16"/>
                      <a:pt x="5" y="11"/>
                    </a:cubicBezTo>
                    <a:cubicBezTo>
                      <a:pt x="3" y="17"/>
                      <a:pt x="3" y="17"/>
                      <a:pt x="3" y="17"/>
                    </a:cubicBezTo>
                    <a:cubicBezTo>
                      <a:pt x="4" y="16"/>
                      <a:pt x="4" y="13"/>
                      <a:pt x="5" y="11"/>
                    </a:cubicBezTo>
                    <a:cubicBezTo>
                      <a:pt x="6" y="11"/>
                      <a:pt x="4" y="14"/>
                      <a:pt x="4" y="16"/>
                    </a:cubicBezTo>
                    <a:cubicBezTo>
                      <a:pt x="4" y="17"/>
                      <a:pt x="4" y="15"/>
                      <a:pt x="6" y="12"/>
                    </a:cubicBezTo>
                    <a:cubicBezTo>
                      <a:pt x="3" y="18"/>
                      <a:pt x="3" y="18"/>
                      <a:pt x="3" y="18"/>
                    </a:cubicBezTo>
                    <a:cubicBezTo>
                      <a:pt x="4" y="16"/>
                      <a:pt x="4" y="16"/>
                      <a:pt x="4" y="16"/>
                    </a:cubicBezTo>
                    <a:cubicBezTo>
                      <a:pt x="11" y="0"/>
                      <a:pt x="6" y="13"/>
                      <a:pt x="7" y="9"/>
                    </a:cubicBezTo>
                    <a:cubicBezTo>
                      <a:pt x="6" y="10"/>
                      <a:pt x="5" y="10"/>
                      <a:pt x="5" y="8"/>
                    </a:cubicBezTo>
                    <a:cubicBezTo>
                      <a:pt x="4" y="12"/>
                      <a:pt x="4" y="12"/>
                      <a:pt x="4" y="12"/>
                    </a:cubicBezTo>
                    <a:cubicBezTo>
                      <a:pt x="5" y="10"/>
                      <a:pt x="1" y="22"/>
                      <a:pt x="3" y="12"/>
                    </a:cubicBezTo>
                    <a:cubicBezTo>
                      <a:pt x="2" y="16"/>
                      <a:pt x="2" y="16"/>
                      <a:pt x="2" y="16"/>
                    </a:cubicBezTo>
                    <a:cubicBezTo>
                      <a:pt x="3" y="14"/>
                      <a:pt x="4" y="10"/>
                      <a:pt x="5" y="7"/>
                    </a:cubicBezTo>
                    <a:cubicBezTo>
                      <a:pt x="4" y="8"/>
                      <a:pt x="4" y="7"/>
                      <a:pt x="4" y="8"/>
                    </a:cubicBezTo>
                    <a:cubicBezTo>
                      <a:pt x="4" y="10"/>
                      <a:pt x="4" y="10"/>
                      <a:pt x="4" y="10"/>
                    </a:cubicBezTo>
                    <a:cubicBezTo>
                      <a:pt x="3" y="14"/>
                      <a:pt x="3" y="11"/>
                      <a:pt x="4" y="8"/>
                    </a:cubicBezTo>
                    <a:cubicBezTo>
                      <a:pt x="2" y="12"/>
                      <a:pt x="2" y="16"/>
                      <a:pt x="1" y="19"/>
                    </a:cubicBezTo>
                    <a:cubicBezTo>
                      <a:pt x="4" y="11"/>
                      <a:pt x="0" y="27"/>
                      <a:pt x="1" y="24"/>
                    </a:cubicBezTo>
                    <a:lnTo>
                      <a:pt x="3" y="18"/>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90" name="Freeform 1789"/>
              <p:cNvSpPr>
                <a:spLocks/>
              </p:cNvSpPr>
              <p:nvPr/>
            </p:nvSpPr>
            <p:spPr bwMode="auto">
              <a:xfrm>
                <a:off x="2371" y="3161"/>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91" name="Freeform 1790"/>
              <p:cNvSpPr>
                <a:spLocks/>
              </p:cNvSpPr>
              <p:nvPr/>
            </p:nvSpPr>
            <p:spPr bwMode="auto">
              <a:xfrm>
                <a:off x="2369" y="3163"/>
                <a:ext cx="1" cy="1"/>
              </a:xfrm>
              <a:custGeom>
                <a:avLst/>
                <a:gdLst>
                  <a:gd name="T0" fmla="*/ 1 w 1"/>
                  <a:gd name="T1" fmla="*/ 0 h 1"/>
                  <a:gd name="T2" fmla="*/ 1 w 1"/>
                  <a:gd name="T3" fmla="*/ 0 h 1"/>
                  <a:gd name="T4" fmla="*/ 1 w 1"/>
                  <a:gd name="T5" fmla="*/ 0 h 1"/>
                </a:gdLst>
                <a:ahLst/>
                <a:cxnLst>
                  <a:cxn ang="0">
                    <a:pos x="T0" y="T1"/>
                  </a:cxn>
                  <a:cxn ang="0">
                    <a:pos x="T2" y="T3"/>
                  </a:cxn>
                  <a:cxn ang="0">
                    <a:pos x="T4" y="T5"/>
                  </a:cxn>
                </a:cxnLst>
                <a:rect l="0" t="0" r="r" b="b"/>
                <a:pathLst>
                  <a:path w="1" h="1">
                    <a:moveTo>
                      <a:pt x="1" y="0"/>
                    </a:moveTo>
                    <a:cubicBezTo>
                      <a:pt x="1" y="0"/>
                      <a:pt x="1" y="0"/>
                      <a:pt x="1" y="0"/>
                    </a:cubicBezTo>
                    <a:cubicBezTo>
                      <a:pt x="0" y="1"/>
                      <a:pt x="0" y="1"/>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92" name="Rectangle 1791"/>
              <p:cNvSpPr>
                <a:spLocks noChangeArrowheads="1"/>
              </p:cNvSpPr>
              <p:nvPr/>
            </p:nvSpPr>
            <p:spPr bwMode="auto">
              <a:xfrm>
                <a:off x="2370" y="3163"/>
                <a:ext cx="1" cy="1"/>
              </a:xfrm>
              <a:prstGeom prst="rect">
                <a:avLst/>
              </a:prstGeom>
              <a:solidFill>
                <a:srgbClr val="C8E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93" name="Freeform 1792"/>
              <p:cNvSpPr>
                <a:spLocks/>
              </p:cNvSpPr>
              <p:nvPr/>
            </p:nvSpPr>
            <p:spPr bwMode="auto">
              <a:xfrm>
                <a:off x="2367" y="3171"/>
                <a:ext cx="0" cy="2"/>
              </a:xfrm>
              <a:custGeom>
                <a:avLst/>
                <a:gdLst>
                  <a:gd name="T0" fmla="*/ 1 h 2"/>
                  <a:gd name="T1" fmla="*/ 2 h 2"/>
                  <a:gd name="T2" fmla="*/ 0 h 2"/>
                  <a:gd name="T3" fmla="*/ 1 h 2"/>
                </a:gdLst>
                <a:ahLst/>
                <a:cxnLst>
                  <a:cxn ang="0">
                    <a:pos x="0" y="T0"/>
                  </a:cxn>
                  <a:cxn ang="0">
                    <a:pos x="0" y="T1"/>
                  </a:cxn>
                  <a:cxn ang="0">
                    <a:pos x="0" y="T2"/>
                  </a:cxn>
                  <a:cxn ang="0">
                    <a:pos x="0" y="T3"/>
                  </a:cxn>
                </a:cxnLst>
                <a:rect l="0" t="0" r="r" b="b"/>
                <a:pathLst>
                  <a:path h="2">
                    <a:moveTo>
                      <a:pt x="0" y="1"/>
                    </a:moveTo>
                    <a:lnTo>
                      <a:pt x="0" y="2"/>
                    </a:lnTo>
                    <a:lnTo>
                      <a:pt x="0" y="0"/>
                    </a:lnTo>
                    <a:lnTo>
                      <a:pt x="0" y="1"/>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94" name="Freeform 1793"/>
              <p:cNvSpPr>
                <a:spLocks/>
              </p:cNvSpPr>
              <p:nvPr/>
            </p:nvSpPr>
            <p:spPr bwMode="auto">
              <a:xfrm>
                <a:off x="2369" y="3158"/>
                <a:ext cx="1" cy="2"/>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lnTo>
                      <a:pt x="0" y="2"/>
                    </a:lnTo>
                    <a:lnTo>
                      <a:pt x="1"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95" name="Freeform 1794"/>
              <p:cNvSpPr>
                <a:spLocks/>
              </p:cNvSpPr>
              <p:nvPr/>
            </p:nvSpPr>
            <p:spPr bwMode="auto">
              <a:xfrm>
                <a:off x="2367" y="3156"/>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96" name="Freeform 1795"/>
              <p:cNvSpPr>
                <a:spLocks/>
              </p:cNvSpPr>
              <p:nvPr/>
            </p:nvSpPr>
            <p:spPr bwMode="auto">
              <a:xfrm>
                <a:off x="2355" y="3151"/>
                <a:ext cx="17" cy="28"/>
              </a:xfrm>
              <a:custGeom>
                <a:avLst/>
                <a:gdLst>
                  <a:gd name="T0" fmla="*/ 2 w 19"/>
                  <a:gd name="T1" fmla="*/ 14 h 31"/>
                  <a:gd name="T2" fmla="*/ 1 w 19"/>
                  <a:gd name="T3" fmla="*/ 20 h 31"/>
                  <a:gd name="T4" fmla="*/ 1 w 19"/>
                  <a:gd name="T5" fmla="*/ 24 h 31"/>
                  <a:gd name="T6" fmla="*/ 2 w 19"/>
                  <a:gd name="T7" fmla="*/ 20 h 31"/>
                  <a:gd name="T8" fmla="*/ 4 w 19"/>
                  <a:gd name="T9" fmla="*/ 20 h 31"/>
                  <a:gd name="T10" fmla="*/ 4 w 19"/>
                  <a:gd name="T11" fmla="*/ 22 h 31"/>
                  <a:gd name="T12" fmla="*/ 7 w 19"/>
                  <a:gd name="T13" fmla="*/ 16 h 31"/>
                  <a:gd name="T14" fmla="*/ 7 w 19"/>
                  <a:gd name="T15" fmla="*/ 18 h 31"/>
                  <a:gd name="T16" fmla="*/ 7 w 19"/>
                  <a:gd name="T17" fmla="*/ 20 h 31"/>
                  <a:gd name="T18" fmla="*/ 9 w 19"/>
                  <a:gd name="T19" fmla="*/ 10 h 31"/>
                  <a:gd name="T20" fmla="*/ 10 w 19"/>
                  <a:gd name="T21" fmla="*/ 10 h 31"/>
                  <a:gd name="T22" fmla="*/ 10 w 19"/>
                  <a:gd name="T23" fmla="*/ 15 h 31"/>
                  <a:gd name="T24" fmla="*/ 11 w 19"/>
                  <a:gd name="T25" fmla="*/ 15 h 31"/>
                  <a:gd name="T26" fmla="*/ 11 w 19"/>
                  <a:gd name="T27" fmla="*/ 17 h 31"/>
                  <a:gd name="T28" fmla="*/ 12 w 19"/>
                  <a:gd name="T29" fmla="*/ 15 h 31"/>
                  <a:gd name="T30" fmla="*/ 14 w 19"/>
                  <a:gd name="T31" fmla="*/ 11 h 31"/>
                  <a:gd name="T32" fmla="*/ 13 w 19"/>
                  <a:gd name="T33" fmla="*/ 15 h 31"/>
                  <a:gd name="T34" fmla="*/ 14 w 19"/>
                  <a:gd name="T35" fmla="*/ 14 h 31"/>
                  <a:gd name="T36" fmla="*/ 15 w 19"/>
                  <a:gd name="T37" fmla="*/ 16 h 31"/>
                  <a:gd name="T38" fmla="*/ 15 w 19"/>
                  <a:gd name="T39" fmla="*/ 14 h 31"/>
                  <a:gd name="T40" fmla="*/ 14 w 19"/>
                  <a:gd name="T41" fmla="*/ 17 h 31"/>
                  <a:gd name="T42" fmla="*/ 17 w 19"/>
                  <a:gd name="T43" fmla="*/ 6 h 31"/>
                  <a:gd name="T44" fmla="*/ 17 w 19"/>
                  <a:gd name="T45" fmla="*/ 5 h 31"/>
                  <a:gd name="T46" fmla="*/ 16 w 19"/>
                  <a:gd name="T47" fmla="*/ 6 h 31"/>
                  <a:gd name="T48" fmla="*/ 16 w 19"/>
                  <a:gd name="T49" fmla="*/ 4 h 31"/>
                  <a:gd name="T50" fmla="*/ 15 w 19"/>
                  <a:gd name="T51" fmla="*/ 3 h 31"/>
                  <a:gd name="T52" fmla="*/ 13 w 19"/>
                  <a:gd name="T53" fmla="*/ 6 h 31"/>
                  <a:gd name="T54" fmla="*/ 14 w 19"/>
                  <a:gd name="T55" fmla="*/ 5 h 31"/>
                  <a:gd name="T56" fmla="*/ 13 w 19"/>
                  <a:gd name="T57" fmla="*/ 4 h 31"/>
                  <a:gd name="T58" fmla="*/ 12 w 19"/>
                  <a:gd name="T59" fmla="*/ 6 h 31"/>
                  <a:gd name="T60" fmla="*/ 11 w 19"/>
                  <a:gd name="T61" fmla="*/ 8 h 31"/>
                  <a:gd name="T62" fmla="*/ 12 w 19"/>
                  <a:gd name="T63" fmla="*/ 3 h 31"/>
                  <a:gd name="T64" fmla="*/ 11 w 19"/>
                  <a:gd name="T65" fmla="*/ 3 h 31"/>
                  <a:gd name="T66" fmla="*/ 10 w 19"/>
                  <a:gd name="T67" fmla="*/ 8 h 31"/>
                  <a:gd name="T68" fmla="*/ 8 w 19"/>
                  <a:gd name="T69" fmla="*/ 10 h 31"/>
                  <a:gd name="T70" fmla="*/ 7 w 19"/>
                  <a:gd name="T71" fmla="*/ 12 h 31"/>
                  <a:gd name="T72" fmla="*/ 6 w 19"/>
                  <a:gd name="T73" fmla="*/ 11 h 31"/>
                  <a:gd name="T74" fmla="*/ 5 w 19"/>
                  <a:gd name="T75" fmla="*/ 12 h 31"/>
                  <a:gd name="T76" fmla="*/ 4 w 19"/>
                  <a:gd name="T77" fmla="*/ 18 h 31"/>
                  <a:gd name="T78" fmla="*/ 5 w 19"/>
                  <a:gd name="T79" fmla="*/ 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 h="31">
                    <a:moveTo>
                      <a:pt x="4" y="8"/>
                    </a:moveTo>
                    <a:cubicBezTo>
                      <a:pt x="4" y="9"/>
                      <a:pt x="3" y="10"/>
                      <a:pt x="2" y="14"/>
                    </a:cubicBezTo>
                    <a:cubicBezTo>
                      <a:pt x="3" y="12"/>
                      <a:pt x="3" y="12"/>
                      <a:pt x="3" y="12"/>
                    </a:cubicBezTo>
                    <a:cubicBezTo>
                      <a:pt x="2" y="13"/>
                      <a:pt x="1" y="16"/>
                      <a:pt x="1" y="20"/>
                    </a:cubicBezTo>
                    <a:cubicBezTo>
                      <a:pt x="1" y="18"/>
                      <a:pt x="1" y="18"/>
                      <a:pt x="1" y="18"/>
                    </a:cubicBezTo>
                    <a:cubicBezTo>
                      <a:pt x="2" y="15"/>
                      <a:pt x="1" y="22"/>
                      <a:pt x="1" y="24"/>
                    </a:cubicBezTo>
                    <a:cubicBezTo>
                      <a:pt x="1" y="23"/>
                      <a:pt x="3" y="14"/>
                      <a:pt x="3" y="16"/>
                    </a:cubicBezTo>
                    <a:cubicBezTo>
                      <a:pt x="3" y="16"/>
                      <a:pt x="2" y="18"/>
                      <a:pt x="2" y="20"/>
                    </a:cubicBezTo>
                    <a:cubicBezTo>
                      <a:pt x="2" y="21"/>
                      <a:pt x="4" y="14"/>
                      <a:pt x="4" y="13"/>
                    </a:cubicBezTo>
                    <a:cubicBezTo>
                      <a:pt x="0" y="31"/>
                      <a:pt x="5" y="9"/>
                      <a:pt x="4" y="20"/>
                    </a:cubicBezTo>
                    <a:cubicBezTo>
                      <a:pt x="4" y="19"/>
                      <a:pt x="4" y="20"/>
                      <a:pt x="5" y="17"/>
                    </a:cubicBezTo>
                    <a:cubicBezTo>
                      <a:pt x="4" y="21"/>
                      <a:pt x="5" y="17"/>
                      <a:pt x="4" y="22"/>
                    </a:cubicBezTo>
                    <a:cubicBezTo>
                      <a:pt x="6" y="12"/>
                      <a:pt x="4" y="27"/>
                      <a:pt x="7" y="14"/>
                    </a:cubicBezTo>
                    <a:cubicBezTo>
                      <a:pt x="6" y="18"/>
                      <a:pt x="7" y="13"/>
                      <a:pt x="7" y="16"/>
                    </a:cubicBezTo>
                    <a:cubicBezTo>
                      <a:pt x="6" y="18"/>
                      <a:pt x="6" y="18"/>
                      <a:pt x="6" y="18"/>
                    </a:cubicBezTo>
                    <a:cubicBezTo>
                      <a:pt x="6" y="21"/>
                      <a:pt x="8" y="13"/>
                      <a:pt x="7" y="18"/>
                    </a:cubicBezTo>
                    <a:cubicBezTo>
                      <a:pt x="7" y="19"/>
                      <a:pt x="7" y="15"/>
                      <a:pt x="8" y="12"/>
                    </a:cubicBezTo>
                    <a:cubicBezTo>
                      <a:pt x="8" y="13"/>
                      <a:pt x="8" y="15"/>
                      <a:pt x="7" y="20"/>
                    </a:cubicBezTo>
                    <a:cubicBezTo>
                      <a:pt x="8" y="14"/>
                      <a:pt x="8" y="17"/>
                      <a:pt x="9" y="14"/>
                    </a:cubicBezTo>
                    <a:cubicBezTo>
                      <a:pt x="9" y="14"/>
                      <a:pt x="9" y="12"/>
                      <a:pt x="9" y="10"/>
                    </a:cubicBezTo>
                    <a:cubicBezTo>
                      <a:pt x="10" y="11"/>
                      <a:pt x="11" y="6"/>
                      <a:pt x="12" y="5"/>
                    </a:cubicBezTo>
                    <a:cubicBezTo>
                      <a:pt x="10" y="12"/>
                      <a:pt x="11" y="5"/>
                      <a:pt x="10" y="10"/>
                    </a:cubicBezTo>
                    <a:cubicBezTo>
                      <a:pt x="9" y="13"/>
                      <a:pt x="9" y="13"/>
                      <a:pt x="8" y="18"/>
                    </a:cubicBezTo>
                    <a:cubicBezTo>
                      <a:pt x="8" y="18"/>
                      <a:pt x="9" y="17"/>
                      <a:pt x="10" y="15"/>
                    </a:cubicBezTo>
                    <a:cubicBezTo>
                      <a:pt x="10" y="15"/>
                      <a:pt x="9" y="18"/>
                      <a:pt x="9" y="18"/>
                    </a:cubicBezTo>
                    <a:cubicBezTo>
                      <a:pt x="9" y="21"/>
                      <a:pt x="11" y="12"/>
                      <a:pt x="11" y="15"/>
                    </a:cubicBezTo>
                    <a:cubicBezTo>
                      <a:pt x="10" y="18"/>
                      <a:pt x="10" y="18"/>
                      <a:pt x="10" y="18"/>
                    </a:cubicBezTo>
                    <a:cubicBezTo>
                      <a:pt x="11" y="14"/>
                      <a:pt x="10" y="19"/>
                      <a:pt x="11" y="17"/>
                    </a:cubicBezTo>
                    <a:cubicBezTo>
                      <a:pt x="11" y="15"/>
                      <a:pt x="12" y="14"/>
                      <a:pt x="12" y="13"/>
                    </a:cubicBezTo>
                    <a:cubicBezTo>
                      <a:pt x="10" y="21"/>
                      <a:pt x="14" y="8"/>
                      <a:pt x="12" y="15"/>
                    </a:cubicBezTo>
                    <a:cubicBezTo>
                      <a:pt x="14" y="9"/>
                      <a:pt x="15" y="6"/>
                      <a:pt x="15" y="6"/>
                    </a:cubicBezTo>
                    <a:cubicBezTo>
                      <a:pt x="14" y="11"/>
                      <a:pt x="14" y="11"/>
                      <a:pt x="14" y="11"/>
                    </a:cubicBezTo>
                    <a:cubicBezTo>
                      <a:pt x="15" y="8"/>
                      <a:pt x="12" y="17"/>
                      <a:pt x="11" y="19"/>
                    </a:cubicBezTo>
                    <a:cubicBezTo>
                      <a:pt x="12" y="16"/>
                      <a:pt x="12" y="19"/>
                      <a:pt x="13" y="15"/>
                    </a:cubicBezTo>
                    <a:cubicBezTo>
                      <a:pt x="12" y="20"/>
                      <a:pt x="12" y="20"/>
                      <a:pt x="12" y="20"/>
                    </a:cubicBezTo>
                    <a:cubicBezTo>
                      <a:pt x="12" y="20"/>
                      <a:pt x="15" y="10"/>
                      <a:pt x="14" y="14"/>
                    </a:cubicBezTo>
                    <a:cubicBezTo>
                      <a:pt x="13" y="17"/>
                      <a:pt x="13" y="17"/>
                      <a:pt x="13" y="17"/>
                    </a:cubicBezTo>
                    <a:cubicBezTo>
                      <a:pt x="14" y="17"/>
                      <a:pt x="12" y="23"/>
                      <a:pt x="15" y="16"/>
                    </a:cubicBezTo>
                    <a:cubicBezTo>
                      <a:pt x="16" y="14"/>
                      <a:pt x="18" y="8"/>
                      <a:pt x="19" y="6"/>
                    </a:cubicBezTo>
                    <a:cubicBezTo>
                      <a:pt x="17" y="8"/>
                      <a:pt x="16" y="12"/>
                      <a:pt x="15" y="14"/>
                    </a:cubicBezTo>
                    <a:cubicBezTo>
                      <a:pt x="16" y="10"/>
                      <a:pt x="16" y="10"/>
                      <a:pt x="16" y="10"/>
                    </a:cubicBezTo>
                    <a:cubicBezTo>
                      <a:pt x="15" y="13"/>
                      <a:pt x="14" y="15"/>
                      <a:pt x="14" y="17"/>
                    </a:cubicBezTo>
                    <a:cubicBezTo>
                      <a:pt x="13" y="20"/>
                      <a:pt x="15" y="13"/>
                      <a:pt x="14" y="16"/>
                    </a:cubicBezTo>
                    <a:cubicBezTo>
                      <a:pt x="15" y="11"/>
                      <a:pt x="16" y="10"/>
                      <a:pt x="17" y="6"/>
                    </a:cubicBezTo>
                    <a:cubicBezTo>
                      <a:pt x="16" y="8"/>
                      <a:pt x="16" y="8"/>
                      <a:pt x="16" y="8"/>
                    </a:cubicBezTo>
                    <a:cubicBezTo>
                      <a:pt x="17" y="6"/>
                      <a:pt x="16" y="7"/>
                      <a:pt x="17" y="5"/>
                    </a:cubicBezTo>
                    <a:cubicBezTo>
                      <a:pt x="15" y="11"/>
                      <a:pt x="17" y="2"/>
                      <a:pt x="16" y="5"/>
                    </a:cubicBezTo>
                    <a:cubicBezTo>
                      <a:pt x="16" y="6"/>
                      <a:pt x="16" y="6"/>
                      <a:pt x="16" y="6"/>
                    </a:cubicBezTo>
                    <a:cubicBezTo>
                      <a:pt x="15" y="9"/>
                      <a:pt x="15" y="8"/>
                      <a:pt x="15" y="9"/>
                    </a:cubicBezTo>
                    <a:cubicBezTo>
                      <a:pt x="16" y="5"/>
                      <a:pt x="16" y="5"/>
                      <a:pt x="16" y="4"/>
                    </a:cubicBezTo>
                    <a:cubicBezTo>
                      <a:pt x="15" y="6"/>
                      <a:pt x="14" y="11"/>
                      <a:pt x="13" y="11"/>
                    </a:cubicBezTo>
                    <a:cubicBezTo>
                      <a:pt x="15" y="5"/>
                      <a:pt x="14" y="8"/>
                      <a:pt x="15" y="3"/>
                    </a:cubicBezTo>
                    <a:cubicBezTo>
                      <a:pt x="13" y="9"/>
                      <a:pt x="14" y="5"/>
                      <a:pt x="13" y="8"/>
                    </a:cubicBezTo>
                    <a:cubicBezTo>
                      <a:pt x="13" y="9"/>
                      <a:pt x="13" y="9"/>
                      <a:pt x="13" y="6"/>
                    </a:cubicBezTo>
                    <a:cubicBezTo>
                      <a:pt x="14" y="5"/>
                      <a:pt x="14" y="5"/>
                      <a:pt x="14" y="5"/>
                    </a:cubicBezTo>
                    <a:cubicBezTo>
                      <a:pt x="14" y="5"/>
                      <a:pt x="14" y="5"/>
                      <a:pt x="14" y="5"/>
                    </a:cubicBezTo>
                    <a:cubicBezTo>
                      <a:pt x="14" y="3"/>
                      <a:pt x="14" y="3"/>
                      <a:pt x="14" y="3"/>
                    </a:cubicBezTo>
                    <a:cubicBezTo>
                      <a:pt x="14" y="3"/>
                      <a:pt x="13" y="7"/>
                      <a:pt x="13" y="4"/>
                    </a:cubicBezTo>
                    <a:cubicBezTo>
                      <a:pt x="14" y="3"/>
                      <a:pt x="14" y="3"/>
                      <a:pt x="14" y="3"/>
                    </a:cubicBezTo>
                    <a:cubicBezTo>
                      <a:pt x="14" y="2"/>
                      <a:pt x="11" y="11"/>
                      <a:pt x="12" y="6"/>
                    </a:cubicBezTo>
                    <a:cubicBezTo>
                      <a:pt x="12" y="8"/>
                      <a:pt x="11" y="8"/>
                      <a:pt x="10" y="14"/>
                    </a:cubicBezTo>
                    <a:cubicBezTo>
                      <a:pt x="10" y="12"/>
                      <a:pt x="12" y="7"/>
                      <a:pt x="11" y="8"/>
                    </a:cubicBezTo>
                    <a:cubicBezTo>
                      <a:pt x="10" y="13"/>
                      <a:pt x="11" y="6"/>
                      <a:pt x="10" y="9"/>
                    </a:cubicBezTo>
                    <a:cubicBezTo>
                      <a:pt x="12" y="4"/>
                      <a:pt x="11" y="8"/>
                      <a:pt x="12" y="3"/>
                    </a:cubicBezTo>
                    <a:cubicBezTo>
                      <a:pt x="12" y="1"/>
                      <a:pt x="11" y="8"/>
                      <a:pt x="11" y="7"/>
                    </a:cubicBezTo>
                    <a:cubicBezTo>
                      <a:pt x="11" y="3"/>
                      <a:pt x="11" y="3"/>
                      <a:pt x="11" y="3"/>
                    </a:cubicBezTo>
                    <a:cubicBezTo>
                      <a:pt x="11" y="5"/>
                      <a:pt x="10" y="9"/>
                      <a:pt x="11" y="4"/>
                    </a:cubicBezTo>
                    <a:cubicBezTo>
                      <a:pt x="10" y="8"/>
                      <a:pt x="10" y="8"/>
                      <a:pt x="10" y="8"/>
                    </a:cubicBezTo>
                    <a:cubicBezTo>
                      <a:pt x="10" y="6"/>
                      <a:pt x="10" y="7"/>
                      <a:pt x="10" y="3"/>
                    </a:cubicBezTo>
                    <a:cubicBezTo>
                      <a:pt x="8" y="10"/>
                      <a:pt x="8" y="10"/>
                      <a:pt x="8" y="10"/>
                    </a:cubicBezTo>
                    <a:cubicBezTo>
                      <a:pt x="10" y="3"/>
                      <a:pt x="8" y="9"/>
                      <a:pt x="6" y="15"/>
                    </a:cubicBezTo>
                    <a:cubicBezTo>
                      <a:pt x="6" y="15"/>
                      <a:pt x="6" y="13"/>
                      <a:pt x="7" y="12"/>
                    </a:cubicBezTo>
                    <a:cubicBezTo>
                      <a:pt x="7" y="9"/>
                      <a:pt x="7" y="9"/>
                      <a:pt x="7" y="9"/>
                    </a:cubicBezTo>
                    <a:cubicBezTo>
                      <a:pt x="7" y="9"/>
                      <a:pt x="8" y="5"/>
                      <a:pt x="6" y="11"/>
                    </a:cubicBezTo>
                    <a:cubicBezTo>
                      <a:pt x="6" y="12"/>
                      <a:pt x="7" y="7"/>
                      <a:pt x="7" y="6"/>
                    </a:cubicBezTo>
                    <a:cubicBezTo>
                      <a:pt x="5" y="14"/>
                      <a:pt x="7" y="0"/>
                      <a:pt x="5" y="12"/>
                    </a:cubicBezTo>
                    <a:cubicBezTo>
                      <a:pt x="5" y="12"/>
                      <a:pt x="5" y="14"/>
                      <a:pt x="5" y="14"/>
                    </a:cubicBezTo>
                    <a:cubicBezTo>
                      <a:pt x="5" y="15"/>
                      <a:pt x="4" y="18"/>
                      <a:pt x="4" y="18"/>
                    </a:cubicBezTo>
                    <a:cubicBezTo>
                      <a:pt x="4" y="18"/>
                      <a:pt x="5" y="14"/>
                      <a:pt x="4" y="16"/>
                    </a:cubicBezTo>
                    <a:cubicBezTo>
                      <a:pt x="5" y="8"/>
                      <a:pt x="5" y="8"/>
                      <a:pt x="5" y="8"/>
                    </a:cubicBezTo>
                    <a:cubicBezTo>
                      <a:pt x="6" y="1"/>
                      <a:pt x="2" y="18"/>
                      <a:pt x="4" y="8"/>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97" name="Freeform 1796"/>
              <p:cNvSpPr>
                <a:spLocks/>
              </p:cNvSpPr>
              <p:nvPr/>
            </p:nvSpPr>
            <p:spPr bwMode="auto">
              <a:xfrm>
                <a:off x="2362" y="3156"/>
                <a:ext cx="0" cy="4"/>
              </a:xfrm>
              <a:custGeom>
                <a:avLst/>
                <a:gdLst>
                  <a:gd name="T0" fmla="*/ 4 h 4"/>
                  <a:gd name="T1" fmla="*/ 0 h 4"/>
                  <a:gd name="T2" fmla="*/ 3 h 4"/>
                  <a:gd name="T3" fmla="*/ 4 h 4"/>
                </a:gdLst>
                <a:ahLst/>
                <a:cxnLst>
                  <a:cxn ang="0">
                    <a:pos x="0" y="T0"/>
                  </a:cxn>
                  <a:cxn ang="0">
                    <a:pos x="0" y="T1"/>
                  </a:cxn>
                  <a:cxn ang="0">
                    <a:pos x="0" y="T2"/>
                  </a:cxn>
                  <a:cxn ang="0">
                    <a:pos x="0" y="T3"/>
                  </a:cxn>
                </a:cxnLst>
                <a:rect l="0" t="0" r="r" b="b"/>
                <a:pathLst>
                  <a:path h="4">
                    <a:moveTo>
                      <a:pt x="0" y="4"/>
                    </a:moveTo>
                    <a:cubicBezTo>
                      <a:pt x="0" y="0"/>
                      <a:pt x="0" y="0"/>
                      <a:pt x="0" y="0"/>
                    </a:cubicBezTo>
                    <a:cubicBezTo>
                      <a:pt x="0" y="3"/>
                      <a:pt x="0" y="3"/>
                      <a:pt x="0" y="3"/>
                    </a:cubicBezTo>
                    <a:cubicBezTo>
                      <a:pt x="0" y="2"/>
                      <a:pt x="0" y="2"/>
                      <a:pt x="0" y="4"/>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98" name="Freeform 1797"/>
              <p:cNvSpPr>
                <a:spLocks/>
              </p:cNvSpPr>
              <p:nvPr/>
            </p:nvSpPr>
            <p:spPr bwMode="auto">
              <a:xfrm>
                <a:off x="2361" y="3159"/>
                <a:ext cx="1" cy="1"/>
              </a:xfrm>
              <a:custGeom>
                <a:avLst/>
                <a:gdLst>
                  <a:gd name="T0" fmla="*/ 1 w 1"/>
                  <a:gd name="T1" fmla="*/ 0 h 2"/>
                  <a:gd name="T2" fmla="*/ 0 w 1"/>
                  <a:gd name="T3" fmla="*/ 1 h 2"/>
                  <a:gd name="T4" fmla="*/ 1 w 1"/>
                  <a:gd name="T5" fmla="*/ 1 h 2"/>
                  <a:gd name="T6" fmla="*/ 1 w 1"/>
                  <a:gd name="T7" fmla="*/ 0 h 2"/>
                </a:gdLst>
                <a:ahLst/>
                <a:cxnLst>
                  <a:cxn ang="0">
                    <a:pos x="T0" y="T1"/>
                  </a:cxn>
                  <a:cxn ang="0">
                    <a:pos x="T2" y="T3"/>
                  </a:cxn>
                  <a:cxn ang="0">
                    <a:pos x="T4" y="T5"/>
                  </a:cxn>
                  <a:cxn ang="0">
                    <a:pos x="T6" y="T7"/>
                  </a:cxn>
                </a:cxnLst>
                <a:rect l="0" t="0" r="r" b="b"/>
                <a:pathLst>
                  <a:path w="1" h="2">
                    <a:moveTo>
                      <a:pt x="1" y="0"/>
                    </a:moveTo>
                    <a:cubicBezTo>
                      <a:pt x="0" y="1"/>
                      <a:pt x="0" y="1"/>
                      <a:pt x="0" y="1"/>
                    </a:cubicBezTo>
                    <a:cubicBezTo>
                      <a:pt x="0" y="2"/>
                      <a:pt x="0" y="1"/>
                      <a:pt x="1" y="1"/>
                    </a:cubicBezTo>
                    <a:lnTo>
                      <a:pt x="1"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299" name="Freeform 1798"/>
              <p:cNvSpPr>
                <a:spLocks/>
              </p:cNvSpPr>
              <p:nvPr/>
            </p:nvSpPr>
            <p:spPr bwMode="auto">
              <a:xfrm>
                <a:off x="2357" y="3159"/>
                <a:ext cx="0" cy="1"/>
              </a:xfrm>
              <a:custGeom>
                <a:avLst/>
                <a:gdLst>
                  <a:gd name="T0" fmla="*/ 1 h 2"/>
                  <a:gd name="T1" fmla="*/ 1 h 2"/>
                  <a:gd name="T2" fmla="*/ 1 h 2"/>
                </a:gdLst>
                <a:ahLst/>
                <a:cxnLst>
                  <a:cxn ang="0">
                    <a:pos x="0" y="T0"/>
                  </a:cxn>
                  <a:cxn ang="0">
                    <a:pos x="0" y="T1"/>
                  </a:cxn>
                  <a:cxn ang="0">
                    <a:pos x="0" y="T2"/>
                  </a:cxn>
                </a:cxnLst>
                <a:rect l="0" t="0" r="r" b="b"/>
                <a:pathLst>
                  <a:path h="2">
                    <a:moveTo>
                      <a:pt x="0" y="1"/>
                    </a:moveTo>
                    <a:cubicBezTo>
                      <a:pt x="0" y="0"/>
                      <a:pt x="0" y="0"/>
                      <a:pt x="0" y="1"/>
                    </a:cubicBezTo>
                    <a:cubicBezTo>
                      <a:pt x="0" y="2"/>
                      <a:pt x="0" y="2"/>
                      <a:pt x="0" y="1"/>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300" name="Freeform 1799"/>
              <p:cNvSpPr>
                <a:spLocks/>
              </p:cNvSpPr>
              <p:nvPr/>
            </p:nvSpPr>
            <p:spPr bwMode="auto">
              <a:xfrm>
                <a:off x="2356" y="3161"/>
                <a:ext cx="0" cy="1"/>
              </a:xfrm>
              <a:custGeom>
                <a:avLst/>
                <a:gdLst>
                  <a:gd name="T0" fmla="*/ 0 h 1"/>
                  <a:gd name="T1" fmla="*/ 1 h 1"/>
                  <a:gd name="T2" fmla="*/ 0 h 1"/>
                  <a:gd name="T3" fmla="*/ 0 h 1"/>
                </a:gdLst>
                <a:ahLst/>
                <a:cxnLst>
                  <a:cxn ang="0">
                    <a:pos x="0" y="T0"/>
                  </a:cxn>
                  <a:cxn ang="0">
                    <a:pos x="0" y="T1"/>
                  </a:cxn>
                  <a:cxn ang="0">
                    <a:pos x="0" y="T2"/>
                  </a:cxn>
                  <a:cxn ang="0">
                    <a:pos x="0" y="T3"/>
                  </a:cxn>
                </a:cxnLst>
                <a:rect l="0" t="0" r="r" b="b"/>
                <a:pathLst>
                  <a:path h="1">
                    <a:moveTo>
                      <a:pt x="0" y="0"/>
                    </a:moveTo>
                    <a:lnTo>
                      <a:pt x="0" y="1"/>
                    </a:lnTo>
                    <a:lnTo>
                      <a:pt x="0" y="0"/>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301" name="Freeform 1800"/>
              <p:cNvSpPr>
                <a:spLocks/>
              </p:cNvSpPr>
              <p:nvPr/>
            </p:nvSpPr>
            <p:spPr bwMode="auto">
              <a:xfrm>
                <a:off x="2348" y="3157"/>
                <a:ext cx="8" cy="22"/>
              </a:xfrm>
              <a:custGeom>
                <a:avLst/>
                <a:gdLst>
                  <a:gd name="T0" fmla="*/ 3 w 9"/>
                  <a:gd name="T1" fmla="*/ 11 h 25"/>
                  <a:gd name="T2" fmla="*/ 2 w 9"/>
                  <a:gd name="T3" fmla="*/ 15 h 25"/>
                  <a:gd name="T4" fmla="*/ 2 w 9"/>
                  <a:gd name="T5" fmla="*/ 11 h 25"/>
                  <a:gd name="T6" fmla="*/ 0 w 9"/>
                  <a:gd name="T7" fmla="*/ 19 h 25"/>
                  <a:gd name="T8" fmla="*/ 4 w 9"/>
                  <a:gd name="T9" fmla="*/ 15 h 25"/>
                  <a:gd name="T10" fmla="*/ 3 w 9"/>
                  <a:gd name="T11" fmla="*/ 18 h 25"/>
                  <a:gd name="T12" fmla="*/ 5 w 9"/>
                  <a:gd name="T13" fmla="*/ 13 h 25"/>
                  <a:gd name="T14" fmla="*/ 4 w 9"/>
                  <a:gd name="T15" fmla="*/ 19 h 25"/>
                  <a:gd name="T16" fmla="*/ 6 w 9"/>
                  <a:gd name="T17" fmla="*/ 17 h 25"/>
                  <a:gd name="T18" fmla="*/ 6 w 9"/>
                  <a:gd name="T19" fmla="*/ 14 h 25"/>
                  <a:gd name="T20" fmla="*/ 6 w 9"/>
                  <a:gd name="T21" fmla="*/ 15 h 25"/>
                  <a:gd name="T22" fmla="*/ 6 w 9"/>
                  <a:gd name="T23" fmla="*/ 14 h 25"/>
                  <a:gd name="T24" fmla="*/ 7 w 9"/>
                  <a:gd name="T25" fmla="*/ 14 h 25"/>
                  <a:gd name="T26" fmla="*/ 6 w 9"/>
                  <a:gd name="T27" fmla="*/ 15 h 25"/>
                  <a:gd name="T28" fmla="*/ 7 w 9"/>
                  <a:gd name="T29" fmla="*/ 13 h 25"/>
                  <a:gd name="T30" fmla="*/ 6 w 9"/>
                  <a:gd name="T31" fmla="*/ 17 h 25"/>
                  <a:gd name="T32" fmla="*/ 8 w 9"/>
                  <a:gd name="T33" fmla="*/ 11 h 25"/>
                  <a:gd name="T34" fmla="*/ 9 w 9"/>
                  <a:gd name="T35" fmla="*/ 7 h 25"/>
                  <a:gd name="T36" fmla="*/ 8 w 9"/>
                  <a:gd name="T37" fmla="*/ 10 h 25"/>
                  <a:gd name="T38" fmla="*/ 8 w 9"/>
                  <a:gd name="T39" fmla="*/ 10 h 25"/>
                  <a:gd name="T40" fmla="*/ 7 w 9"/>
                  <a:gd name="T41" fmla="*/ 12 h 25"/>
                  <a:gd name="T42" fmla="*/ 8 w 9"/>
                  <a:gd name="T43" fmla="*/ 7 h 25"/>
                  <a:gd name="T44" fmla="*/ 8 w 9"/>
                  <a:gd name="T45" fmla="*/ 3 h 25"/>
                  <a:gd name="T46" fmla="*/ 8 w 9"/>
                  <a:gd name="T47" fmla="*/ 3 h 25"/>
                  <a:gd name="T48" fmla="*/ 7 w 9"/>
                  <a:gd name="T49" fmla="*/ 4 h 25"/>
                  <a:gd name="T50" fmla="*/ 7 w 9"/>
                  <a:gd name="T51" fmla="*/ 7 h 25"/>
                  <a:gd name="T52" fmla="*/ 6 w 9"/>
                  <a:gd name="T53" fmla="*/ 13 h 25"/>
                  <a:gd name="T54" fmla="*/ 6 w 9"/>
                  <a:gd name="T55" fmla="*/ 13 h 25"/>
                  <a:gd name="T56" fmla="*/ 7 w 9"/>
                  <a:gd name="T57" fmla="*/ 8 h 25"/>
                  <a:gd name="T58" fmla="*/ 6 w 9"/>
                  <a:gd name="T59" fmla="*/ 10 h 25"/>
                  <a:gd name="T60" fmla="*/ 7 w 9"/>
                  <a:gd name="T61" fmla="*/ 4 h 25"/>
                  <a:gd name="T62" fmla="*/ 6 w 9"/>
                  <a:gd name="T63" fmla="*/ 10 h 25"/>
                  <a:gd name="T64" fmla="*/ 5 w 9"/>
                  <a:gd name="T65" fmla="*/ 10 h 25"/>
                  <a:gd name="T66" fmla="*/ 5 w 9"/>
                  <a:gd name="T67" fmla="*/ 7 h 25"/>
                  <a:gd name="T68" fmla="*/ 4 w 9"/>
                  <a:gd name="T69" fmla="*/ 11 h 25"/>
                  <a:gd name="T70" fmla="*/ 4 w 9"/>
                  <a:gd name="T71" fmla="*/ 9 h 25"/>
                  <a:gd name="T72" fmla="*/ 3 w 9"/>
                  <a:gd name="T73" fmla="*/ 12 h 25"/>
                  <a:gd name="T74" fmla="*/ 3 w 9"/>
                  <a:gd name="T75" fmla="*/ 11 h 25"/>
                  <a:gd name="T76" fmla="*/ 3 w 9"/>
                  <a:gd name="T77" fmla="*/ 11 h 25"/>
                  <a:gd name="T78" fmla="*/ 1 w 9"/>
                  <a:gd name="T79" fmla="*/ 17 h 25"/>
                  <a:gd name="T80" fmla="*/ 3 w 9"/>
                  <a:gd name="T81" fmla="*/ 1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 h="25">
                    <a:moveTo>
                      <a:pt x="3" y="11"/>
                    </a:moveTo>
                    <a:cubicBezTo>
                      <a:pt x="2" y="15"/>
                      <a:pt x="2" y="15"/>
                      <a:pt x="2" y="15"/>
                    </a:cubicBezTo>
                    <a:cubicBezTo>
                      <a:pt x="2" y="13"/>
                      <a:pt x="1" y="15"/>
                      <a:pt x="2" y="11"/>
                    </a:cubicBezTo>
                    <a:cubicBezTo>
                      <a:pt x="1" y="17"/>
                      <a:pt x="1" y="12"/>
                      <a:pt x="0" y="19"/>
                    </a:cubicBezTo>
                    <a:cubicBezTo>
                      <a:pt x="1" y="17"/>
                      <a:pt x="2" y="22"/>
                      <a:pt x="4" y="15"/>
                    </a:cubicBezTo>
                    <a:cubicBezTo>
                      <a:pt x="3" y="18"/>
                      <a:pt x="3" y="18"/>
                      <a:pt x="3" y="18"/>
                    </a:cubicBezTo>
                    <a:cubicBezTo>
                      <a:pt x="5" y="12"/>
                      <a:pt x="3" y="25"/>
                      <a:pt x="5" y="13"/>
                    </a:cubicBezTo>
                    <a:cubicBezTo>
                      <a:pt x="4" y="19"/>
                      <a:pt x="4" y="19"/>
                      <a:pt x="4" y="19"/>
                    </a:cubicBezTo>
                    <a:cubicBezTo>
                      <a:pt x="4" y="21"/>
                      <a:pt x="6" y="10"/>
                      <a:pt x="6" y="17"/>
                    </a:cubicBezTo>
                    <a:cubicBezTo>
                      <a:pt x="6" y="14"/>
                      <a:pt x="6" y="14"/>
                      <a:pt x="6" y="14"/>
                    </a:cubicBezTo>
                    <a:cubicBezTo>
                      <a:pt x="6" y="15"/>
                      <a:pt x="6" y="15"/>
                      <a:pt x="6" y="15"/>
                    </a:cubicBezTo>
                    <a:cubicBezTo>
                      <a:pt x="6" y="14"/>
                      <a:pt x="6" y="14"/>
                      <a:pt x="6" y="14"/>
                    </a:cubicBezTo>
                    <a:cubicBezTo>
                      <a:pt x="7" y="12"/>
                      <a:pt x="7" y="12"/>
                      <a:pt x="7" y="14"/>
                    </a:cubicBezTo>
                    <a:cubicBezTo>
                      <a:pt x="6" y="16"/>
                      <a:pt x="6" y="15"/>
                      <a:pt x="6" y="15"/>
                    </a:cubicBezTo>
                    <a:cubicBezTo>
                      <a:pt x="6" y="17"/>
                      <a:pt x="7" y="13"/>
                      <a:pt x="7" y="13"/>
                    </a:cubicBezTo>
                    <a:cubicBezTo>
                      <a:pt x="7" y="15"/>
                      <a:pt x="6" y="16"/>
                      <a:pt x="6" y="17"/>
                    </a:cubicBezTo>
                    <a:cubicBezTo>
                      <a:pt x="7" y="14"/>
                      <a:pt x="6" y="21"/>
                      <a:pt x="8" y="11"/>
                    </a:cubicBezTo>
                    <a:cubicBezTo>
                      <a:pt x="9" y="10"/>
                      <a:pt x="9" y="8"/>
                      <a:pt x="9" y="7"/>
                    </a:cubicBezTo>
                    <a:cubicBezTo>
                      <a:pt x="9" y="4"/>
                      <a:pt x="8" y="8"/>
                      <a:pt x="8" y="10"/>
                    </a:cubicBezTo>
                    <a:cubicBezTo>
                      <a:pt x="8" y="10"/>
                      <a:pt x="8" y="10"/>
                      <a:pt x="8" y="10"/>
                    </a:cubicBezTo>
                    <a:cubicBezTo>
                      <a:pt x="6" y="20"/>
                      <a:pt x="8" y="8"/>
                      <a:pt x="7" y="12"/>
                    </a:cubicBezTo>
                    <a:cubicBezTo>
                      <a:pt x="8" y="9"/>
                      <a:pt x="8" y="9"/>
                      <a:pt x="8" y="7"/>
                    </a:cubicBezTo>
                    <a:cubicBezTo>
                      <a:pt x="9" y="0"/>
                      <a:pt x="7" y="12"/>
                      <a:pt x="8" y="3"/>
                    </a:cubicBezTo>
                    <a:cubicBezTo>
                      <a:pt x="8" y="3"/>
                      <a:pt x="8" y="3"/>
                      <a:pt x="8" y="3"/>
                    </a:cubicBezTo>
                    <a:cubicBezTo>
                      <a:pt x="8" y="2"/>
                      <a:pt x="8" y="3"/>
                      <a:pt x="7" y="4"/>
                    </a:cubicBezTo>
                    <a:cubicBezTo>
                      <a:pt x="7" y="7"/>
                      <a:pt x="7" y="7"/>
                      <a:pt x="7" y="7"/>
                    </a:cubicBezTo>
                    <a:cubicBezTo>
                      <a:pt x="7" y="8"/>
                      <a:pt x="6" y="12"/>
                      <a:pt x="6" y="13"/>
                    </a:cubicBezTo>
                    <a:cubicBezTo>
                      <a:pt x="7" y="9"/>
                      <a:pt x="5" y="15"/>
                      <a:pt x="6" y="13"/>
                    </a:cubicBezTo>
                    <a:cubicBezTo>
                      <a:pt x="6" y="10"/>
                      <a:pt x="6" y="10"/>
                      <a:pt x="7" y="8"/>
                    </a:cubicBezTo>
                    <a:cubicBezTo>
                      <a:pt x="6" y="10"/>
                      <a:pt x="6" y="10"/>
                      <a:pt x="6" y="10"/>
                    </a:cubicBezTo>
                    <a:cubicBezTo>
                      <a:pt x="6" y="11"/>
                      <a:pt x="7" y="6"/>
                      <a:pt x="7" y="4"/>
                    </a:cubicBezTo>
                    <a:cubicBezTo>
                      <a:pt x="6" y="7"/>
                      <a:pt x="7" y="6"/>
                      <a:pt x="6" y="10"/>
                    </a:cubicBezTo>
                    <a:cubicBezTo>
                      <a:pt x="6" y="6"/>
                      <a:pt x="5" y="7"/>
                      <a:pt x="5" y="10"/>
                    </a:cubicBezTo>
                    <a:cubicBezTo>
                      <a:pt x="5" y="10"/>
                      <a:pt x="5" y="6"/>
                      <a:pt x="5" y="7"/>
                    </a:cubicBezTo>
                    <a:cubicBezTo>
                      <a:pt x="5" y="6"/>
                      <a:pt x="5" y="8"/>
                      <a:pt x="4" y="11"/>
                    </a:cubicBezTo>
                    <a:cubicBezTo>
                      <a:pt x="4" y="13"/>
                      <a:pt x="4" y="12"/>
                      <a:pt x="4" y="9"/>
                    </a:cubicBezTo>
                    <a:cubicBezTo>
                      <a:pt x="3" y="12"/>
                      <a:pt x="3" y="12"/>
                      <a:pt x="3" y="12"/>
                    </a:cubicBezTo>
                    <a:cubicBezTo>
                      <a:pt x="3" y="17"/>
                      <a:pt x="3" y="8"/>
                      <a:pt x="3" y="11"/>
                    </a:cubicBezTo>
                    <a:cubicBezTo>
                      <a:pt x="3" y="11"/>
                      <a:pt x="3" y="11"/>
                      <a:pt x="3" y="11"/>
                    </a:cubicBezTo>
                    <a:cubicBezTo>
                      <a:pt x="3" y="12"/>
                      <a:pt x="1" y="19"/>
                      <a:pt x="1" y="17"/>
                    </a:cubicBezTo>
                    <a:cubicBezTo>
                      <a:pt x="2" y="14"/>
                      <a:pt x="2" y="14"/>
                      <a:pt x="3" y="11"/>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302" name="Freeform 1801"/>
              <p:cNvSpPr>
                <a:spLocks/>
              </p:cNvSpPr>
              <p:nvPr/>
            </p:nvSpPr>
            <p:spPr bwMode="auto">
              <a:xfrm>
                <a:off x="2348" y="3168"/>
                <a:ext cx="1" cy="8"/>
              </a:xfrm>
              <a:custGeom>
                <a:avLst/>
                <a:gdLst>
                  <a:gd name="T0" fmla="*/ 1 w 1"/>
                  <a:gd name="T1" fmla="*/ 5 h 9"/>
                  <a:gd name="T2" fmla="*/ 1 w 1"/>
                  <a:gd name="T3" fmla="*/ 1 h 9"/>
                  <a:gd name="T4" fmla="*/ 0 w 1"/>
                  <a:gd name="T5" fmla="*/ 8 h 9"/>
                  <a:gd name="T6" fmla="*/ 0 w 1"/>
                  <a:gd name="T7" fmla="*/ 7 h 9"/>
                  <a:gd name="T8" fmla="*/ 1 w 1"/>
                  <a:gd name="T9" fmla="*/ 5 h 9"/>
                </a:gdLst>
                <a:ahLst/>
                <a:cxnLst>
                  <a:cxn ang="0">
                    <a:pos x="T0" y="T1"/>
                  </a:cxn>
                  <a:cxn ang="0">
                    <a:pos x="T2" y="T3"/>
                  </a:cxn>
                  <a:cxn ang="0">
                    <a:pos x="T4" y="T5"/>
                  </a:cxn>
                  <a:cxn ang="0">
                    <a:pos x="T6" y="T7"/>
                  </a:cxn>
                  <a:cxn ang="0">
                    <a:pos x="T8" y="T9"/>
                  </a:cxn>
                </a:cxnLst>
                <a:rect l="0" t="0" r="r" b="b"/>
                <a:pathLst>
                  <a:path w="1" h="9">
                    <a:moveTo>
                      <a:pt x="1" y="5"/>
                    </a:moveTo>
                    <a:cubicBezTo>
                      <a:pt x="1" y="1"/>
                      <a:pt x="1" y="1"/>
                      <a:pt x="1" y="1"/>
                    </a:cubicBezTo>
                    <a:cubicBezTo>
                      <a:pt x="1" y="0"/>
                      <a:pt x="0" y="5"/>
                      <a:pt x="0" y="8"/>
                    </a:cubicBezTo>
                    <a:cubicBezTo>
                      <a:pt x="0" y="7"/>
                      <a:pt x="0" y="9"/>
                      <a:pt x="0" y="7"/>
                    </a:cubicBezTo>
                    <a:cubicBezTo>
                      <a:pt x="0" y="6"/>
                      <a:pt x="1" y="5"/>
                      <a:pt x="1" y="5"/>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303" name="Freeform 1802"/>
              <p:cNvSpPr>
                <a:spLocks/>
              </p:cNvSpPr>
              <p:nvPr/>
            </p:nvSpPr>
            <p:spPr bwMode="auto">
              <a:xfrm>
                <a:off x="2347" y="3165"/>
                <a:ext cx="2" cy="17"/>
              </a:xfrm>
              <a:custGeom>
                <a:avLst/>
                <a:gdLst>
                  <a:gd name="T0" fmla="*/ 0 w 2"/>
                  <a:gd name="T1" fmla="*/ 9 h 19"/>
                  <a:gd name="T2" fmla="*/ 0 w 2"/>
                  <a:gd name="T3" fmla="*/ 12 h 19"/>
                  <a:gd name="T4" fmla="*/ 1 w 2"/>
                  <a:gd name="T5" fmla="*/ 13 h 19"/>
                  <a:gd name="T6" fmla="*/ 1 w 2"/>
                  <a:gd name="T7" fmla="*/ 7 h 19"/>
                  <a:gd name="T8" fmla="*/ 1 w 2"/>
                  <a:gd name="T9" fmla="*/ 11 h 19"/>
                  <a:gd name="T10" fmla="*/ 2 w 2"/>
                  <a:gd name="T11" fmla="*/ 6 h 19"/>
                  <a:gd name="T12" fmla="*/ 1 w 2"/>
                  <a:gd name="T13" fmla="*/ 8 h 19"/>
                  <a:gd name="T14" fmla="*/ 2 w 2"/>
                  <a:gd name="T15" fmla="*/ 6 h 19"/>
                  <a:gd name="T16" fmla="*/ 1 w 2"/>
                  <a:gd name="T17" fmla="*/ 7 h 19"/>
                  <a:gd name="T18" fmla="*/ 2 w 2"/>
                  <a:gd name="T19" fmla="*/ 4 h 19"/>
                  <a:gd name="T20" fmla="*/ 1 w 2"/>
                  <a:gd name="T21" fmla="*/ 10 h 19"/>
                  <a:gd name="T22" fmla="*/ 1 w 2"/>
                  <a:gd name="T23" fmla="*/ 4 h 19"/>
                  <a:gd name="T24" fmla="*/ 1 w 2"/>
                  <a:gd name="T25" fmla="*/ 2 h 19"/>
                  <a:gd name="T26" fmla="*/ 1 w 2"/>
                  <a:gd name="T27" fmla="*/ 4 h 19"/>
                  <a:gd name="T28" fmla="*/ 1 w 2"/>
                  <a:gd name="T29" fmla="*/ 8 h 19"/>
                  <a:gd name="T30" fmla="*/ 1 w 2"/>
                  <a:gd name="T31" fmla="*/ 2 h 19"/>
                  <a:gd name="T32" fmla="*/ 0 w 2"/>
                  <a:gd name="T33" fmla="*/ 5 h 19"/>
                  <a:gd name="T34" fmla="*/ 0 w 2"/>
                  <a:gd name="T35" fmla="*/ 12 h 19"/>
                  <a:gd name="T36" fmla="*/ 0 w 2"/>
                  <a:gd name="T37" fmla="*/ 7 h 19"/>
                  <a:gd name="T38" fmla="*/ 0 w 2"/>
                  <a:gd name="T39" fmla="*/ 5 h 19"/>
                  <a:gd name="T40" fmla="*/ 0 w 2"/>
                  <a:gd name="T41" fmla="*/ 15 h 19"/>
                  <a:gd name="T42" fmla="*/ 0 w 2"/>
                  <a:gd name="T43"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 h="19">
                    <a:moveTo>
                      <a:pt x="0" y="9"/>
                    </a:moveTo>
                    <a:cubicBezTo>
                      <a:pt x="0" y="12"/>
                      <a:pt x="0" y="12"/>
                      <a:pt x="0" y="12"/>
                    </a:cubicBezTo>
                    <a:cubicBezTo>
                      <a:pt x="0" y="12"/>
                      <a:pt x="1" y="10"/>
                      <a:pt x="1" y="13"/>
                    </a:cubicBezTo>
                    <a:cubicBezTo>
                      <a:pt x="1" y="15"/>
                      <a:pt x="1" y="8"/>
                      <a:pt x="1" y="7"/>
                    </a:cubicBezTo>
                    <a:cubicBezTo>
                      <a:pt x="1" y="11"/>
                      <a:pt x="1" y="11"/>
                      <a:pt x="1" y="11"/>
                    </a:cubicBezTo>
                    <a:cubicBezTo>
                      <a:pt x="1" y="9"/>
                      <a:pt x="1" y="13"/>
                      <a:pt x="2" y="6"/>
                    </a:cubicBezTo>
                    <a:cubicBezTo>
                      <a:pt x="2" y="6"/>
                      <a:pt x="1" y="9"/>
                      <a:pt x="1" y="8"/>
                    </a:cubicBezTo>
                    <a:cubicBezTo>
                      <a:pt x="2" y="6"/>
                      <a:pt x="2" y="6"/>
                      <a:pt x="2" y="6"/>
                    </a:cubicBezTo>
                    <a:cubicBezTo>
                      <a:pt x="1" y="7"/>
                      <a:pt x="1" y="7"/>
                      <a:pt x="1" y="7"/>
                    </a:cubicBezTo>
                    <a:cubicBezTo>
                      <a:pt x="2" y="4"/>
                      <a:pt x="2" y="4"/>
                      <a:pt x="2" y="4"/>
                    </a:cubicBezTo>
                    <a:cubicBezTo>
                      <a:pt x="2" y="0"/>
                      <a:pt x="1" y="13"/>
                      <a:pt x="1" y="10"/>
                    </a:cubicBezTo>
                    <a:cubicBezTo>
                      <a:pt x="1" y="4"/>
                      <a:pt x="1" y="4"/>
                      <a:pt x="1" y="4"/>
                    </a:cubicBezTo>
                    <a:cubicBezTo>
                      <a:pt x="1" y="4"/>
                      <a:pt x="1" y="6"/>
                      <a:pt x="1" y="2"/>
                    </a:cubicBezTo>
                    <a:cubicBezTo>
                      <a:pt x="1" y="2"/>
                      <a:pt x="1" y="5"/>
                      <a:pt x="1" y="4"/>
                    </a:cubicBezTo>
                    <a:cubicBezTo>
                      <a:pt x="1" y="4"/>
                      <a:pt x="1" y="6"/>
                      <a:pt x="1" y="8"/>
                    </a:cubicBezTo>
                    <a:cubicBezTo>
                      <a:pt x="0" y="13"/>
                      <a:pt x="1" y="5"/>
                      <a:pt x="1" y="2"/>
                    </a:cubicBezTo>
                    <a:cubicBezTo>
                      <a:pt x="0" y="6"/>
                      <a:pt x="0" y="10"/>
                      <a:pt x="0" y="5"/>
                    </a:cubicBezTo>
                    <a:cubicBezTo>
                      <a:pt x="0" y="8"/>
                      <a:pt x="0" y="12"/>
                      <a:pt x="0" y="12"/>
                    </a:cubicBezTo>
                    <a:cubicBezTo>
                      <a:pt x="0" y="7"/>
                      <a:pt x="0" y="7"/>
                      <a:pt x="0" y="7"/>
                    </a:cubicBezTo>
                    <a:cubicBezTo>
                      <a:pt x="0" y="6"/>
                      <a:pt x="0" y="4"/>
                      <a:pt x="0" y="5"/>
                    </a:cubicBezTo>
                    <a:cubicBezTo>
                      <a:pt x="0" y="9"/>
                      <a:pt x="0" y="13"/>
                      <a:pt x="0" y="15"/>
                    </a:cubicBezTo>
                    <a:cubicBezTo>
                      <a:pt x="0" y="19"/>
                      <a:pt x="0" y="8"/>
                      <a:pt x="0" y="9"/>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304" name="Rectangle 1803"/>
              <p:cNvSpPr>
                <a:spLocks noChangeArrowheads="1"/>
              </p:cNvSpPr>
              <p:nvPr/>
            </p:nvSpPr>
            <p:spPr bwMode="auto">
              <a:xfrm>
                <a:off x="2347" y="3176"/>
                <a:ext cx="1" cy="2"/>
              </a:xfrm>
              <a:prstGeom prst="rect">
                <a:avLst/>
              </a:prstGeom>
              <a:solidFill>
                <a:srgbClr val="C8E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305" name="Freeform 1804"/>
              <p:cNvSpPr>
                <a:spLocks/>
              </p:cNvSpPr>
              <p:nvPr/>
            </p:nvSpPr>
            <p:spPr bwMode="auto">
              <a:xfrm>
                <a:off x="2415" y="3155"/>
                <a:ext cx="1" cy="4"/>
              </a:xfrm>
              <a:custGeom>
                <a:avLst/>
                <a:gdLst>
                  <a:gd name="T0" fmla="*/ 1 w 1"/>
                  <a:gd name="T1" fmla="*/ 3 h 4"/>
                  <a:gd name="T2" fmla="*/ 0 w 1"/>
                  <a:gd name="T3" fmla="*/ 4 h 4"/>
                  <a:gd name="T4" fmla="*/ 1 w 1"/>
                  <a:gd name="T5" fmla="*/ 0 h 4"/>
                  <a:gd name="T6" fmla="*/ 1 w 1"/>
                  <a:gd name="T7" fmla="*/ 3 h 4"/>
                </a:gdLst>
                <a:ahLst/>
                <a:cxnLst>
                  <a:cxn ang="0">
                    <a:pos x="T0" y="T1"/>
                  </a:cxn>
                  <a:cxn ang="0">
                    <a:pos x="T2" y="T3"/>
                  </a:cxn>
                  <a:cxn ang="0">
                    <a:pos x="T4" y="T5"/>
                  </a:cxn>
                  <a:cxn ang="0">
                    <a:pos x="T6" y="T7"/>
                  </a:cxn>
                </a:cxnLst>
                <a:rect l="0" t="0" r="r" b="b"/>
                <a:pathLst>
                  <a:path w="1" h="4">
                    <a:moveTo>
                      <a:pt x="1" y="3"/>
                    </a:moveTo>
                    <a:lnTo>
                      <a:pt x="0" y="4"/>
                    </a:lnTo>
                    <a:lnTo>
                      <a:pt x="1" y="0"/>
                    </a:lnTo>
                    <a:lnTo>
                      <a:pt x="1" y="3"/>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306" name="Freeform 1805"/>
              <p:cNvSpPr>
                <a:spLocks/>
              </p:cNvSpPr>
              <p:nvPr/>
            </p:nvSpPr>
            <p:spPr bwMode="auto">
              <a:xfrm>
                <a:off x="2413" y="3154"/>
                <a:ext cx="4" cy="15"/>
              </a:xfrm>
              <a:custGeom>
                <a:avLst/>
                <a:gdLst>
                  <a:gd name="T0" fmla="*/ 0 w 4"/>
                  <a:gd name="T1" fmla="*/ 16 h 16"/>
                  <a:gd name="T2" fmla="*/ 1 w 4"/>
                  <a:gd name="T3" fmla="*/ 15 h 16"/>
                  <a:gd name="T4" fmla="*/ 4 w 4"/>
                  <a:gd name="T5" fmla="*/ 0 h 16"/>
                  <a:gd name="T6" fmla="*/ 1 w 4"/>
                  <a:gd name="T7" fmla="*/ 9 h 16"/>
                  <a:gd name="T8" fmla="*/ 3 w 4"/>
                  <a:gd name="T9" fmla="*/ 6 h 16"/>
                  <a:gd name="T10" fmla="*/ 1 w 4"/>
                  <a:gd name="T11" fmla="*/ 13 h 16"/>
                  <a:gd name="T12" fmla="*/ 1 w 4"/>
                  <a:gd name="T13" fmla="*/ 12 h 16"/>
                  <a:gd name="T14" fmla="*/ 0 w 4"/>
                  <a:gd name="T15" fmla="*/ 16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6">
                    <a:moveTo>
                      <a:pt x="0" y="16"/>
                    </a:moveTo>
                    <a:cubicBezTo>
                      <a:pt x="1" y="15"/>
                      <a:pt x="1" y="15"/>
                      <a:pt x="1" y="15"/>
                    </a:cubicBezTo>
                    <a:cubicBezTo>
                      <a:pt x="3" y="5"/>
                      <a:pt x="3" y="8"/>
                      <a:pt x="4" y="0"/>
                    </a:cubicBezTo>
                    <a:cubicBezTo>
                      <a:pt x="4" y="2"/>
                      <a:pt x="2" y="5"/>
                      <a:pt x="1" y="9"/>
                    </a:cubicBezTo>
                    <a:cubicBezTo>
                      <a:pt x="2" y="9"/>
                      <a:pt x="3" y="5"/>
                      <a:pt x="3" y="6"/>
                    </a:cubicBezTo>
                    <a:cubicBezTo>
                      <a:pt x="2" y="9"/>
                      <a:pt x="2" y="9"/>
                      <a:pt x="1" y="13"/>
                    </a:cubicBezTo>
                    <a:cubicBezTo>
                      <a:pt x="0" y="16"/>
                      <a:pt x="1" y="10"/>
                      <a:pt x="1" y="12"/>
                    </a:cubicBezTo>
                    <a:lnTo>
                      <a:pt x="0" y="16"/>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307" name="Freeform 1806"/>
              <p:cNvSpPr>
                <a:spLocks/>
              </p:cNvSpPr>
              <p:nvPr/>
            </p:nvSpPr>
            <p:spPr bwMode="auto">
              <a:xfrm>
                <a:off x="2415" y="3160"/>
                <a:ext cx="1" cy="4"/>
              </a:xfrm>
              <a:custGeom>
                <a:avLst/>
                <a:gdLst>
                  <a:gd name="T0" fmla="*/ 1 w 1"/>
                  <a:gd name="T1" fmla="*/ 0 h 5"/>
                  <a:gd name="T2" fmla="*/ 0 w 1"/>
                  <a:gd name="T3" fmla="*/ 5 h 5"/>
                  <a:gd name="T4" fmla="*/ 1 w 1"/>
                  <a:gd name="T5" fmla="*/ 0 h 5"/>
                </a:gdLst>
                <a:ahLst/>
                <a:cxnLst>
                  <a:cxn ang="0">
                    <a:pos x="T0" y="T1"/>
                  </a:cxn>
                  <a:cxn ang="0">
                    <a:pos x="T2" y="T3"/>
                  </a:cxn>
                  <a:cxn ang="0">
                    <a:pos x="T4" y="T5"/>
                  </a:cxn>
                </a:cxnLst>
                <a:rect l="0" t="0" r="r" b="b"/>
                <a:pathLst>
                  <a:path w="1" h="5">
                    <a:moveTo>
                      <a:pt x="1" y="0"/>
                    </a:moveTo>
                    <a:cubicBezTo>
                      <a:pt x="0" y="5"/>
                      <a:pt x="0" y="5"/>
                      <a:pt x="0" y="5"/>
                    </a:cubicBezTo>
                    <a:cubicBezTo>
                      <a:pt x="0" y="3"/>
                      <a:pt x="1" y="1"/>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308" name="Freeform 1807"/>
              <p:cNvSpPr>
                <a:spLocks/>
              </p:cNvSpPr>
              <p:nvPr/>
            </p:nvSpPr>
            <p:spPr bwMode="auto">
              <a:xfrm>
                <a:off x="2415" y="3157"/>
                <a:ext cx="2" cy="6"/>
              </a:xfrm>
              <a:custGeom>
                <a:avLst/>
                <a:gdLst>
                  <a:gd name="T0" fmla="*/ 1 w 2"/>
                  <a:gd name="T1" fmla="*/ 2 h 7"/>
                  <a:gd name="T2" fmla="*/ 0 w 2"/>
                  <a:gd name="T3" fmla="*/ 7 h 7"/>
                  <a:gd name="T4" fmla="*/ 2 w 2"/>
                  <a:gd name="T5" fmla="*/ 0 h 7"/>
                  <a:gd name="T6" fmla="*/ 1 w 2"/>
                  <a:gd name="T7" fmla="*/ 2 h 7"/>
                </a:gdLst>
                <a:ahLst/>
                <a:cxnLst>
                  <a:cxn ang="0">
                    <a:pos x="T0" y="T1"/>
                  </a:cxn>
                  <a:cxn ang="0">
                    <a:pos x="T2" y="T3"/>
                  </a:cxn>
                  <a:cxn ang="0">
                    <a:pos x="T4" y="T5"/>
                  </a:cxn>
                  <a:cxn ang="0">
                    <a:pos x="T6" y="T7"/>
                  </a:cxn>
                </a:cxnLst>
                <a:rect l="0" t="0" r="r" b="b"/>
                <a:pathLst>
                  <a:path w="2" h="7">
                    <a:moveTo>
                      <a:pt x="1" y="2"/>
                    </a:moveTo>
                    <a:cubicBezTo>
                      <a:pt x="1" y="3"/>
                      <a:pt x="0" y="6"/>
                      <a:pt x="0" y="7"/>
                    </a:cubicBezTo>
                    <a:cubicBezTo>
                      <a:pt x="2" y="0"/>
                      <a:pt x="2" y="0"/>
                      <a:pt x="2" y="0"/>
                    </a:cubicBezTo>
                    <a:lnTo>
                      <a:pt x="1" y="2"/>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309" name="Freeform 1808"/>
              <p:cNvSpPr>
                <a:spLocks/>
              </p:cNvSpPr>
              <p:nvPr/>
            </p:nvSpPr>
            <p:spPr bwMode="auto">
              <a:xfrm>
                <a:off x="2417" y="3158"/>
                <a:ext cx="0" cy="2"/>
              </a:xfrm>
              <a:custGeom>
                <a:avLst/>
                <a:gdLst>
                  <a:gd name="T0" fmla="*/ 2 h 2"/>
                  <a:gd name="T1" fmla="*/ 1 h 2"/>
                  <a:gd name="T2" fmla="*/ 2 h 2"/>
                </a:gdLst>
                <a:ahLst/>
                <a:cxnLst>
                  <a:cxn ang="0">
                    <a:pos x="0" y="T0"/>
                  </a:cxn>
                  <a:cxn ang="0">
                    <a:pos x="0" y="T1"/>
                  </a:cxn>
                  <a:cxn ang="0">
                    <a:pos x="0" y="T2"/>
                  </a:cxn>
                </a:cxnLst>
                <a:rect l="0" t="0" r="r" b="b"/>
                <a:pathLst>
                  <a:path h="2">
                    <a:moveTo>
                      <a:pt x="0" y="2"/>
                    </a:moveTo>
                    <a:cubicBezTo>
                      <a:pt x="0" y="1"/>
                      <a:pt x="0" y="1"/>
                      <a:pt x="0" y="1"/>
                    </a:cubicBezTo>
                    <a:cubicBezTo>
                      <a:pt x="0" y="0"/>
                      <a:pt x="0" y="1"/>
                      <a:pt x="0" y="2"/>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310" name="Freeform 1809"/>
              <p:cNvSpPr>
                <a:spLocks/>
              </p:cNvSpPr>
              <p:nvPr/>
            </p:nvSpPr>
            <p:spPr bwMode="auto">
              <a:xfrm>
                <a:off x="2415" y="3157"/>
                <a:ext cx="3" cy="10"/>
              </a:xfrm>
              <a:custGeom>
                <a:avLst/>
                <a:gdLst>
                  <a:gd name="T0" fmla="*/ 3 w 3"/>
                  <a:gd name="T1" fmla="*/ 2 h 11"/>
                  <a:gd name="T2" fmla="*/ 2 w 3"/>
                  <a:gd name="T3" fmla="*/ 2 h 11"/>
                  <a:gd name="T4" fmla="*/ 2 w 3"/>
                  <a:gd name="T5" fmla="*/ 3 h 11"/>
                  <a:gd name="T6" fmla="*/ 1 w 3"/>
                  <a:gd name="T7" fmla="*/ 8 h 11"/>
                  <a:gd name="T8" fmla="*/ 0 w 3"/>
                  <a:gd name="T9" fmla="*/ 7 h 11"/>
                  <a:gd name="T10" fmla="*/ 0 w 3"/>
                  <a:gd name="T11" fmla="*/ 11 h 11"/>
                  <a:gd name="T12" fmla="*/ 3 w 3"/>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3" h="11">
                    <a:moveTo>
                      <a:pt x="3" y="2"/>
                    </a:moveTo>
                    <a:cubicBezTo>
                      <a:pt x="3" y="0"/>
                      <a:pt x="3" y="1"/>
                      <a:pt x="2" y="2"/>
                    </a:cubicBezTo>
                    <a:cubicBezTo>
                      <a:pt x="2" y="3"/>
                      <a:pt x="2" y="3"/>
                      <a:pt x="2" y="3"/>
                    </a:cubicBezTo>
                    <a:cubicBezTo>
                      <a:pt x="2" y="5"/>
                      <a:pt x="0" y="9"/>
                      <a:pt x="1" y="8"/>
                    </a:cubicBezTo>
                    <a:cubicBezTo>
                      <a:pt x="0" y="9"/>
                      <a:pt x="1" y="4"/>
                      <a:pt x="0" y="7"/>
                    </a:cubicBezTo>
                    <a:cubicBezTo>
                      <a:pt x="0" y="11"/>
                      <a:pt x="0" y="11"/>
                      <a:pt x="0" y="11"/>
                    </a:cubicBezTo>
                    <a:cubicBezTo>
                      <a:pt x="0" y="11"/>
                      <a:pt x="2" y="4"/>
                      <a:pt x="3" y="2"/>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311" name="Freeform 1810"/>
              <p:cNvSpPr>
                <a:spLocks/>
              </p:cNvSpPr>
              <p:nvPr/>
            </p:nvSpPr>
            <p:spPr bwMode="auto">
              <a:xfrm>
                <a:off x="2417" y="3160"/>
                <a:ext cx="0" cy="0"/>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1"/>
                      <a:pt x="0" y="0"/>
                      <a:pt x="0" y="0"/>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312" name="Freeform 1811"/>
              <p:cNvSpPr>
                <a:spLocks/>
              </p:cNvSpPr>
              <p:nvPr/>
            </p:nvSpPr>
            <p:spPr bwMode="auto">
              <a:xfrm>
                <a:off x="2416" y="3159"/>
                <a:ext cx="1" cy="2"/>
              </a:xfrm>
              <a:custGeom>
                <a:avLst/>
                <a:gdLst>
                  <a:gd name="T0" fmla="*/ 1 w 1"/>
                  <a:gd name="T1" fmla="*/ 0 h 2"/>
                  <a:gd name="T2" fmla="*/ 0 w 1"/>
                  <a:gd name="T3" fmla="*/ 1 h 2"/>
                  <a:gd name="T4" fmla="*/ 0 w 1"/>
                  <a:gd name="T5" fmla="*/ 2 h 2"/>
                  <a:gd name="T6" fmla="*/ 1 w 1"/>
                  <a:gd name="T7" fmla="*/ 0 h 2"/>
                </a:gdLst>
                <a:ahLst/>
                <a:cxnLst>
                  <a:cxn ang="0">
                    <a:pos x="T0" y="T1"/>
                  </a:cxn>
                  <a:cxn ang="0">
                    <a:pos x="T2" y="T3"/>
                  </a:cxn>
                  <a:cxn ang="0">
                    <a:pos x="T4" y="T5"/>
                  </a:cxn>
                  <a:cxn ang="0">
                    <a:pos x="T6" y="T7"/>
                  </a:cxn>
                </a:cxnLst>
                <a:rect l="0" t="0" r="r" b="b"/>
                <a:pathLst>
                  <a:path w="1" h="2">
                    <a:moveTo>
                      <a:pt x="1" y="0"/>
                    </a:moveTo>
                    <a:lnTo>
                      <a:pt x="0" y="1"/>
                    </a:lnTo>
                    <a:lnTo>
                      <a:pt x="0" y="2"/>
                    </a:lnTo>
                    <a:lnTo>
                      <a:pt x="1"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313" name="Freeform 1812"/>
              <p:cNvSpPr>
                <a:spLocks/>
              </p:cNvSpPr>
              <p:nvPr/>
            </p:nvSpPr>
            <p:spPr bwMode="auto">
              <a:xfrm>
                <a:off x="2415" y="3158"/>
                <a:ext cx="3" cy="11"/>
              </a:xfrm>
              <a:custGeom>
                <a:avLst/>
                <a:gdLst>
                  <a:gd name="T0" fmla="*/ 3 w 3"/>
                  <a:gd name="T1" fmla="*/ 1 h 13"/>
                  <a:gd name="T2" fmla="*/ 2 w 3"/>
                  <a:gd name="T3" fmla="*/ 5 h 13"/>
                  <a:gd name="T4" fmla="*/ 0 w 3"/>
                  <a:gd name="T5" fmla="*/ 13 h 13"/>
                  <a:gd name="T6" fmla="*/ 1 w 3"/>
                  <a:gd name="T7" fmla="*/ 11 h 13"/>
                  <a:gd name="T8" fmla="*/ 3 w 3"/>
                  <a:gd name="T9" fmla="*/ 1 h 13"/>
                </a:gdLst>
                <a:ahLst/>
                <a:cxnLst>
                  <a:cxn ang="0">
                    <a:pos x="T0" y="T1"/>
                  </a:cxn>
                  <a:cxn ang="0">
                    <a:pos x="T2" y="T3"/>
                  </a:cxn>
                  <a:cxn ang="0">
                    <a:pos x="T4" y="T5"/>
                  </a:cxn>
                  <a:cxn ang="0">
                    <a:pos x="T6" y="T7"/>
                  </a:cxn>
                  <a:cxn ang="0">
                    <a:pos x="T8" y="T9"/>
                  </a:cxn>
                </a:cxnLst>
                <a:rect l="0" t="0" r="r" b="b"/>
                <a:pathLst>
                  <a:path w="3" h="13">
                    <a:moveTo>
                      <a:pt x="3" y="1"/>
                    </a:moveTo>
                    <a:cubicBezTo>
                      <a:pt x="1" y="7"/>
                      <a:pt x="3" y="0"/>
                      <a:pt x="2" y="5"/>
                    </a:cubicBezTo>
                    <a:cubicBezTo>
                      <a:pt x="2" y="5"/>
                      <a:pt x="1" y="10"/>
                      <a:pt x="0" y="13"/>
                    </a:cubicBezTo>
                    <a:cubicBezTo>
                      <a:pt x="1" y="11"/>
                      <a:pt x="1" y="11"/>
                      <a:pt x="1" y="11"/>
                    </a:cubicBezTo>
                    <a:cubicBezTo>
                      <a:pt x="1" y="9"/>
                      <a:pt x="2" y="4"/>
                      <a:pt x="3" y="1"/>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314" name="Freeform 1813"/>
              <p:cNvSpPr>
                <a:spLocks/>
              </p:cNvSpPr>
              <p:nvPr/>
            </p:nvSpPr>
            <p:spPr bwMode="auto">
              <a:xfrm>
                <a:off x="2414" y="3172"/>
                <a:ext cx="1" cy="1"/>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lnTo>
                      <a:pt x="1" y="0"/>
                    </a:lnTo>
                    <a:lnTo>
                      <a:pt x="0" y="1"/>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315" name="Freeform 1814"/>
              <p:cNvSpPr>
                <a:spLocks/>
              </p:cNvSpPr>
              <p:nvPr/>
            </p:nvSpPr>
            <p:spPr bwMode="auto">
              <a:xfrm>
                <a:off x="2414" y="3162"/>
                <a:ext cx="4" cy="15"/>
              </a:xfrm>
              <a:custGeom>
                <a:avLst/>
                <a:gdLst>
                  <a:gd name="T0" fmla="*/ 4 w 4"/>
                  <a:gd name="T1" fmla="*/ 1 h 16"/>
                  <a:gd name="T2" fmla="*/ 2 w 4"/>
                  <a:gd name="T3" fmla="*/ 8 h 16"/>
                  <a:gd name="T4" fmla="*/ 4 w 4"/>
                  <a:gd name="T5" fmla="*/ 3 h 16"/>
                  <a:gd name="T6" fmla="*/ 2 w 4"/>
                  <a:gd name="T7" fmla="*/ 5 h 16"/>
                  <a:gd name="T8" fmla="*/ 4 w 4"/>
                  <a:gd name="T9" fmla="*/ 0 h 16"/>
                  <a:gd name="T10" fmla="*/ 2 w 4"/>
                  <a:gd name="T11" fmla="*/ 5 h 16"/>
                  <a:gd name="T12" fmla="*/ 3 w 4"/>
                  <a:gd name="T13" fmla="*/ 1 h 16"/>
                  <a:gd name="T14" fmla="*/ 2 w 4"/>
                  <a:gd name="T15" fmla="*/ 8 h 16"/>
                  <a:gd name="T16" fmla="*/ 2 w 4"/>
                  <a:gd name="T17" fmla="*/ 7 h 16"/>
                  <a:gd name="T18" fmla="*/ 1 w 4"/>
                  <a:gd name="T19" fmla="*/ 11 h 16"/>
                  <a:gd name="T20" fmla="*/ 0 w 4"/>
                  <a:gd name="T21" fmla="*/ 15 h 16"/>
                  <a:gd name="T22" fmla="*/ 4 w 4"/>
                  <a:gd name="T23" fmla="*/ 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16">
                    <a:moveTo>
                      <a:pt x="4" y="1"/>
                    </a:moveTo>
                    <a:cubicBezTo>
                      <a:pt x="2" y="8"/>
                      <a:pt x="2" y="8"/>
                      <a:pt x="2" y="8"/>
                    </a:cubicBezTo>
                    <a:cubicBezTo>
                      <a:pt x="3" y="6"/>
                      <a:pt x="3" y="4"/>
                      <a:pt x="4" y="3"/>
                    </a:cubicBezTo>
                    <a:cubicBezTo>
                      <a:pt x="4" y="2"/>
                      <a:pt x="3" y="6"/>
                      <a:pt x="2" y="5"/>
                    </a:cubicBezTo>
                    <a:cubicBezTo>
                      <a:pt x="4" y="0"/>
                      <a:pt x="3" y="5"/>
                      <a:pt x="4" y="0"/>
                    </a:cubicBezTo>
                    <a:cubicBezTo>
                      <a:pt x="4" y="0"/>
                      <a:pt x="4" y="0"/>
                      <a:pt x="2" y="5"/>
                    </a:cubicBezTo>
                    <a:cubicBezTo>
                      <a:pt x="3" y="1"/>
                      <a:pt x="3" y="1"/>
                      <a:pt x="3" y="1"/>
                    </a:cubicBezTo>
                    <a:cubicBezTo>
                      <a:pt x="2" y="8"/>
                      <a:pt x="2" y="8"/>
                      <a:pt x="2" y="8"/>
                    </a:cubicBezTo>
                    <a:cubicBezTo>
                      <a:pt x="1" y="9"/>
                      <a:pt x="3" y="3"/>
                      <a:pt x="2" y="7"/>
                    </a:cubicBezTo>
                    <a:cubicBezTo>
                      <a:pt x="1" y="10"/>
                      <a:pt x="1" y="10"/>
                      <a:pt x="1" y="11"/>
                    </a:cubicBezTo>
                    <a:cubicBezTo>
                      <a:pt x="1" y="10"/>
                      <a:pt x="0" y="16"/>
                      <a:pt x="0" y="15"/>
                    </a:cubicBezTo>
                    <a:cubicBezTo>
                      <a:pt x="1" y="15"/>
                      <a:pt x="3" y="5"/>
                      <a:pt x="4" y="1"/>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316" name="Freeform 1815"/>
              <p:cNvSpPr>
                <a:spLocks/>
              </p:cNvSpPr>
              <p:nvPr/>
            </p:nvSpPr>
            <p:spPr bwMode="auto">
              <a:xfrm>
                <a:off x="2416" y="3169"/>
                <a:ext cx="1" cy="3"/>
              </a:xfrm>
              <a:custGeom>
                <a:avLst/>
                <a:gdLst>
                  <a:gd name="T0" fmla="*/ 1 w 1"/>
                  <a:gd name="T1" fmla="*/ 1 h 3"/>
                  <a:gd name="T2" fmla="*/ 0 w 1"/>
                  <a:gd name="T3" fmla="*/ 3 h 3"/>
                  <a:gd name="T4" fmla="*/ 1 w 1"/>
                  <a:gd name="T5" fmla="*/ 0 h 3"/>
                  <a:gd name="T6" fmla="*/ 1 w 1"/>
                  <a:gd name="T7" fmla="*/ 1 h 3"/>
                </a:gdLst>
                <a:ahLst/>
                <a:cxnLst>
                  <a:cxn ang="0">
                    <a:pos x="T0" y="T1"/>
                  </a:cxn>
                  <a:cxn ang="0">
                    <a:pos x="T2" y="T3"/>
                  </a:cxn>
                  <a:cxn ang="0">
                    <a:pos x="T4" y="T5"/>
                  </a:cxn>
                  <a:cxn ang="0">
                    <a:pos x="T6" y="T7"/>
                  </a:cxn>
                </a:cxnLst>
                <a:rect l="0" t="0" r="r" b="b"/>
                <a:pathLst>
                  <a:path w="1" h="3">
                    <a:moveTo>
                      <a:pt x="1" y="1"/>
                    </a:moveTo>
                    <a:lnTo>
                      <a:pt x="0" y="3"/>
                    </a:lnTo>
                    <a:lnTo>
                      <a:pt x="1" y="0"/>
                    </a:lnTo>
                    <a:lnTo>
                      <a:pt x="1" y="1"/>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317" name="Freeform 1816"/>
              <p:cNvSpPr>
                <a:spLocks/>
              </p:cNvSpPr>
              <p:nvPr/>
            </p:nvSpPr>
            <p:spPr bwMode="auto">
              <a:xfrm>
                <a:off x="2415" y="3162"/>
                <a:ext cx="5" cy="16"/>
              </a:xfrm>
              <a:custGeom>
                <a:avLst/>
                <a:gdLst>
                  <a:gd name="T0" fmla="*/ 4 w 5"/>
                  <a:gd name="T1" fmla="*/ 0 h 17"/>
                  <a:gd name="T2" fmla="*/ 3 w 5"/>
                  <a:gd name="T3" fmla="*/ 4 h 17"/>
                  <a:gd name="T4" fmla="*/ 4 w 5"/>
                  <a:gd name="T5" fmla="*/ 1 h 17"/>
                  <a:gd name="T6" fmla="*/ 2 w 5"/>
                  <a:gd name="T7" fmla="*/ 6 h 17"/>
                  <a:gd name="T8" fmla="*/ 4 w 5"/>
                  <a:gd name="T9" fmla="*/ 4 h 17"/>
                  <a:gd name="T10" fmla="*/ 2 w 5"/>
                  <a:gd name="T11" fmla="*/ 12 h 17"/>
                  <a:gd name="T12" fmla="*/ 2 w 5"/>
                  <a:gd name="T13" fmla="*/ 10 h 17"/>
                  <a:gd name="T14" fmla="*/ 3 w 5"/>
                  <a:gd name="T15" fmla="*/ 9 h 17"/>
                  <a:gd name="T16" fmla="*/ 3 w 5"/>
                  <a:gd name="T17" fmla="*/ 7 h 17"/>
                  <a:gd name="T18" fmla="*/ 4 w 5"/>
                  <a:gd name="T19" fmla="*/ 6 h 17"/>
                  <a:gd name="T20" fmla="*/ 4 w 5"/>
                  <a:gd name="T2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7">
                    <a:moveTo>
                      <a:pt x="4" y="0"/>
                    </a:moveTo>
                    <a:cubicBezTo>
                      <a:pt x="3" y="4"/>
                      <a:pt x="3" y="4"/>
                      <a:pt x="3" y="4"/>
                    </a:cubicBezTo>
                    <a:cubicBezTo>
                      <a:pt x="3" y="4"/>
                      <a:pt x="4" y="2"/>
                      <a:pt x="4" y="1"/>
                    </a:cubicBezTo>
                    <a:cubicBezTo>
                      <a:pt x="3" y="3"/>
                      <a:pt x="3" y="5"/>
                      <a:pt x="2" y="6"/>
                    </a:cubicBezTo>
                    <a:cubicBezTo>
                      <a:pt x="1" y="12"/>
                      <a:pt x="3" y="5"/>
                      <a:pt x="4" y="4"/>
                    </a:cubicBezTo>
                    <a:cubicBezTo>
                      <a:pt x="3" y="6"/>
                      <a:pt x="3" y="7"/>
                      <a:pt x="2" y="12"/>
                    </a:cubicBezTo>
                    <a:cubicBezTo>
                      <a:pt x="1" y="12"/>
                      <a:pt x="2" y="11"/>
                      <a:pt x="2" y="10"/>
                    </a:cubicBezTo>
                    <a:cubicBezTo>
                      <a:pt x="0" y="17"/>
                      <a:pt x="2" y="11"/>
                      <a:pt x="3" y="9"/>
                    </a:cubicBezTo>
                    <a:cubicBezTo>
                      <a:pt x="3" y="9"/>
                      <a:pt x="3" y="7"/>
                      <a:pt x="3" y="7"/>
                    </a:cubicBezTo>
                    <a:cubicBezTo>
                      <a:pt x="4" y="6"/>
                      <a:pt x="4" y="6"/>
                      <a:pt x="4" y="6"/>
                    </a:cubicBezTo>
                    <a:cubicBezTo>
                      <a:pt x="5" y="1"/>
                      <a:pt x="5" y="0"/>
                      <a:pt x="4" y="0"/>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318" name="Freeform 1817"/>
              <p:cNvSpPr>
                <a:spLocks/>
              </p:cNvSpPr>
              <p:nvPr/>
            </p:nvSpPr>
            <p:spPr bwMode="auto">
              <a:xfrm>
                <a:off x="2419" y="3160"/>
                <a:ext cx="1" cy="3"/>
              </a:xfrm>
              <a:custGeom>
                <a:avLst/>
                <a:gdLst>
                  <a:gd name="T0" fmla="*/ 0 w 1"/>
                  <a:gd name="T1" fmla="*/ 2 h 3"/>
                  <a:gd name="T2" fmla="*/ 0 w 1"/>
                  <a:gd name="T3" fmla="*/ 3 h 3"/>
                  <a:gd name="T4" fmla="*/ 0 w 1"/>
                  <a:gd name="T5" fmla="*/ 2 h 3"/>
                </a:gdLst>
                <a:ahLst/>
                <a:cxnLst>
                  <a:cxn ang="0">
                    <a:pos x="T0" y="T1"/>
                  </a:cxn>
                  <a:cxn ang="0">
                    <a:pos x="T2" y="T3"/>
                  </a:cxn>
                  <a:cxn ang="0">
                    <a:pos x="T4" y="T5"/>
                  </a:cxn>
                </a:cxnLst>
                <a:rect l="0" t="0" r="r" b="b"/>
                <a:pathLst>
                  <a:path w="1" h="3">
                    <a:moveTo>
                      <a:pt x="0" y="2"/>
                    </a:moveTo>
                    <a:cubicBezTo>
                      <a:pt x="0" y="2"/>
                      <a:pt x="0" y="2"/>
                      <a:pt x="0" y="3"/>
                    </a:cubicBezTo>
                    <a:cubicBezTo>
                      <a:pt x="0" y="2"/>
                      <a:pt x="1" y="0"/>
                      <a:pt x="0" y="2"/>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319" name="Freeform 1818"/>
              <p:cNvSpPr>
                <a:spLocks/>
              </p:cNvSpPr>
              <p:nvPr/>
            </p:nvSpPr>
            <p:spPr bwMode="auto">
              <a:xfrm>
                <a:off x="2418" y="3170"/>
                <a:ext cx="0" cy="1"/>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1"/>
                      <a:pt x="0" y="1"/>
                      <a:pt x="0" y="0"/>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320" name="Freeform 1819"/>
              <p:cNvSpPr>
                <a:spLocks/>
              </p:cNvSpPr>
              <p:nvPr/>
            </p:nvSpPr>
            <p:spPr bwMode="auto">
              <a:xfrm>
                <a:off x="2420" y="3162"/>
                <a:ext cx="0" cy="3"/>
              </a:xfrm>
              <a:custGeom>
                <a:avLst/>
                <a:gdLst>
                  <a:gd name="T0" fmla="*/ 2 h 3"/>
                  <a:gd name="T1" fmla="*/ 3 h 3"/>
                  <a:gd name="T2" fmla="*/ 0 h 3"/>
                  <a:gd name="T3" fmla="*/ 2 h 3"/>
                </a:gdLst>
                <a:ahLst/>
                <a:cxnLst>
                  <a:cxn ang="0">
                    <a:pos x="0" y="T0"/>
                  </a:cxn>
                  <a:cxn ang="0">
                    <a:pos x="0" y="T1"/>
                  </a:cxn>
                  <a:cxn ang="0">
                    <a:pos x="0" y="T2"/>
                  </a:cxn>
                  <a:cxn ang="0">
                    <a:pos x="0" y="T3"/>
                  </a:cxn>
                </a:cxnLst>
                <a:rect l="0" t="0" r="r" b="b"/>
                <a:pathLst>
                  <a:path h="3">
                    <a:moveTo>
                      <a:pt x="0" y="2"/>
                    </a:moveTo>
                    <a:cubicBezTo>
                      <a:pt x="0" y="3"/>
                      <a:pt x="0" y="3"/>
                      <a:pt x="0" y="3"/>
                    </a:cubicBezTo>
                    <a:cubicBezTo>
                      <a:pt x="0" y="0"/>
                      <a:pt x="0" y="0"/>
                      <a:pt x="0" y="0"/>
                    </a:cubicBezTo>
                    <a:cubicBezTo>
                      <a:pt x="0" y="1"/>
                      <a:pt x="0" y="1"/>
                      <a:pt x="0" y="2"/>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321" name="Freeform 1820"/>
              <p:cNvSpPr>
                <a:spLocks/>
              </p:cNvSpPr>
              <p:nvPr/>
            </p:nvSpPr>
            <p:spPr bwMode="auto">
              <a:xfrm>
                <a:off x="2417" y="3159"/>
                <a:ext cx="11" cy="17"/>
              </a:xfrm>
              <a:custGeom>
                <a:avLst/>
                <a:gdLst>
                  <a:gd name="T0" fmla="*/ 8 w 12"/>
                  <a:gd name="T1" fmla="*/ 17 h 19"/>
                  <a:gd name="T2" fmla="*/ 9 w 12"/>
                  <a:gd name="T3" fmla="*/ 14 h 19"/>
                  <a:gd name="T4" fmla="*/ 10 w 12"/>
                  <a:gd name="T5" fmla="*/ 10 h 19"/>
                  <a:gd name="T6" fmla="*/ 12 w 12"/>
                  <a:gd name="T7" fmla="*/ 3 h 19"/>
                  <a:gd name="T8" fmla="*/ 10 w 12"/>
                  <a:gd name="T9" fmla="*/ 6 h 19"/>
                  <a:gd name="T10" fmla="*/ 11 w 12"/>
                  <a:gd name="T11" fmla="*/ 2 h 19"/>
                  <a:gd name="T12" fmla="*/ 10 w 12"/>
                  <a:gd name="T13" fmla="*/ 4 h 19"/>
                  <a:gd name="T14" fmla="*/ 8 w 12"/>
                  <a:gd name="T15" fmla="*/ 6 h 19"/>
                  <a:gd name="T16" fmla="*/ 6 w 12"/>
                  <a:gd name="T17" fmla="*/ 4 h 19"/>
                  <a:gd name="T18" fmla="*/ 4 w 12"/>
                  <a:gd name="T19" fmla="*/ 10 h 19"/>
                  <a:gd name="T20" fmla="*/ 5 w 12"/>
                  <a:gd name="T21" fmla="*/ 6 h 19"/>
                  <a:gd name="T22" fmla="*/ 5 w 12"/>
                  <a:gd name="T23" fmla="*/ 6 h 19"/>
                  <a:gd name="T24" fmla="*/ 4 w 12"/>
                  <a:gd name="T25" fmla="*/ 4 h 19"/>
                  <a:gd name="T26" fmla="*/ 2 w 12"/>
                  <a:gd name="T27" fmla="*/ 12 h 19"/>
                  <a:gd name="T28" fmla="*/ 4 w 12"/>
                  <a:gd name="T29" fmla="*/ 4 h 19"/>
                  <a:gd name="T30" fmla="*/ 2 w 12"/>
                  <a:gd name="T31" fmla="*/ 9 h 19"/>
                  <a:gd name="T32" fmla="*/ 1 w 12"/>
                  <a:gd name="T33" fmla="*/ 14 h 19"/>
                  <a:gd name="T34" fmla="*/ 0 w 12"/>
                  <a:gd name="T35" fmla="*/ 16 h 19"/>
                  <a:gd name="T36" fmla="*/ 5 w 12"/>
                  <a:gd name="T37" fmla="*/ 8 h 19"/>
                  <a:gd name="T38" fmla="*/ 4 w 12"/>
                  <a:gd name="T39" fmla="*/ 12 h 19"/>
                  <a:gd name="T40" fmla="*/ 4 w 12"/>
                  <a:gd name="T41" fmla="*/ 16 h 19"/>
                  <a:gd name="T42" fmla="*/ 6 w 12"/>
                  <a:gd name="T43" fmla="*/ 10 h 19"/>
                  <a:gd name="T44" fmla="*/ 6 w 12"/>
                  <a:gd name="T45" fmla="*/ 12 h 19"/>
                  <a:gd name="T46" fmla="*/ 7 w 12"/>
                  <a:gd name="T47" fmla="*/ 9 h 19"/>
                  <a:gd name="T48" fmla="*/ 6 w 12"/>
                  <a:gd name="T49" fmla="*/ 13 h 19"/>
                  <a:gd name="T50" fmla="*/ 8 w 12"/>
                  <a:gd name="T51" fmla="*/ 6 h 19"/>
                  <a:gd name="T52" fmla="*/ 6 w 12"/>
                  <a:gd name="T53" fmla="*/ 16 h 19"/>
                  <a:gd name="T54" fmla="*/ 7 w 12"/>
                  <a:gd name="T55" fmla="*/ 12 h 19"/>
                  <a:gd name="T56" fmla="*/ 8 w 12"/>
                  <a:gd name="T57" fmla="*/ 9 h 19"/>
                  <a:gd name="T58" fmla="*/ 6 w 12"/>
                  <a:gd name="T59" fmla="*/ 16 h 19"/>
                  <a:gd name="T60" fmla="*/ 8 w 12"/>
                  <a:gd name="T61" fmla="*/ 12 h 19"/>
                  <a:gd name="T62" fmla="*/ 9 w 12"/>
                  <a:gd name="T63" fmla="*/ 8 h 19"/>
                  <a:gd name="T64" fmla="*/ 9 w 12"/>
                  <a:gd name="T65" fmla="*/ 10 h 19"/>
                  <a:gd name="T66" fmla="*/ 7 w 12"/>
                  <a:gd name="T67" fmla="*/ 16 h 19"/>
                  <a:gd name="T68" fmla="*/ 7 w 12"/>
                  <a:gd name="T69" fmla="*/ 19 h 19"/>
                  <a:gd name="T70" fmla="*/ 9 w 12"/>
                  <a:gd name="T71" fmla="*/ 11 h 19"/>
                  <a:gd name="T72" fmla="*/ 8 w 12"/>
                  <a:gd name="T73" fmla="*/ 1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 h="19">
                    <a:moveTo>
                      <a:pt x="8" y="17"/>
                    </a:moveTo>
                    <a:cubicBezTo>
                      <a:pt x="9" y="15"/>
                      <a:pt x="9" y="14"/>
                      <a:pt x="9" y="14"/>
                    </a:cubicBezTo>
                    <a:cubicBezTo>
                      <a:pt x="10" y="11"/>
                      <a:pt x="10" y="11"/>
                      <a:pt x="10" y="10"/>
                    </a:cubicBezTo>
                    <a:cubicBezTo>
                      <a:pt x="10" y="8"/>
                      <a:pt x="11" y="6"/>
                      <a:pt x="12" y="3"/>
                    </a:cubicBezTo>
                    <a:cubicBezTo>
                      <a:pt x="12" y="3"/>
                      <a:pt x="10" y="7"/>
                      <a:pt x="10" y="6"/>
                    </a:cubicBezTo>
                    <a:cubicBezTo>
                      <a:pt x="11" y="2"/>
                      <a:pt x="11" y="2"/>
                      <a:pt x="11" y="2"/>
                    </a:cubicBezTo>
                    <a:cubicBezTo>
                      <a:pt x="10" y="4"/>
                      <a:pt x="9" y="7"/>
                      <a:pt x="10" y="4"/>
                    </a:cubicBezTo>
                    <a:cubicBezTo>
                      <a:pt x="10" y="3"/>
                      <a:pt x="9" y="4"/>
                      <a:pt x="8" y="6"/>
                    </a:cubicBezTo>
                    <a:cubicBezTo>
                      <a:pt x="8" y="4"/>
                      <a:pt x="6" y="7"/>
                      <a:pt x="6" y="4"/>
                    </a:cubicBezTo>
                    <a:cubicBezTo>
                      <a:pt x="4" y="10"/>
                      <a:pt x="4" y="10"/>
                      <a:pt x="4" y="10"/>
                    </a:cubicBezTo>
                    <a:cubicBezTo>
                      <a:pt x="5" y="7"/>
                      <a:pt x="4" y="10"/>
                      <a:pt x="5" y="6"/>
                    </a:cubicBezTo>
                    <a:cubicBezTo>
                      <a:pt x="4" y="7"/>
                      <a:pt x="5" y="6"/>
                      <a:pt x="5" y="6"/>
                    </a:cubicBezTo>
                    <a:cubicBezTo>
                      <a:pt x="6" y="0"/>
                      <a:pt x="4" y="6"/>
                      <a:pt x="4" y="4"/>
                    </a:cubicBezTo>
                    <a:cubicBezTo>
                      <a:pt x="4" y="5"/>
                      <a:pt x="3" y="11"/>
                      <a:pt x="2" y="12"/>
                    </a:cubicBezTo>
                    <a:cubicBezTo>
                      <a:pt x="4" y="5"/>
                      <a:pt x="2" y="12"/>
                      <a:pt x="4" y="4"/>
                    </a:cubicBezTo>
                    <a:cubicBezTo>
                      <a:pt x="4" y="2"/>
                      <a:pt x="2" y="10"/>
                      <a:pt x="2" y="9"/>
                    </a:cubicBezTo>
                    <a:cubicBezTo>
                      <a:pt x="1" y="13"/>
                      <a:pt x="2" y="11"/>
                      <a:pt x="1" y="14"/>
                    </a:cubicBezTo>
                    <a:cubicBezTo>
                      <a:pt x="0" y="17"/>
                      <a:pt x="1" y="12"/>
                      <a:pt x="0" y="16"/>
                    </a:cubicBezTo>
                    <a:cubicBezTo>
                      <a:pt x="0" y="19"/>
                      <a:pt x="3" y="10"/>
                      <a:pt x="5" y="8"/>
                    </a:cubicBezTo>
                    <a:cubicBezTo>
                      <a:pt x="4" y="12"/>
                      <a:pt x="4" y="12"/>
                      <a:pt x="4" y="12"/>
                    </a:cubicBezTo>
                    <a:cubicBezTo>
                      <a:pt x="5" y="9"/>
                      <a:pt x="5" y="9"/>
                      <a:pt x="4" y="16"/>
                    </a:cubicBezTo>
                    <a:cubicBezTo>
                      <a:pt x="5" y="12"/>
                      <a:pt x="4" y="18"/>
                      <a:pt x="6" y="10"/>
                    </a:cubicBezTo>
                    <a:cubicBezTo>
                      <a:pt x="6" y="11"/>
                      <a:pt x="6" y="11"/>
                      <a:pt x="6" y="12"/>
                    </a:cubicBezTo>
                    <a:cubicBezTo>
                      <a:pt x="7" y="9"/>
                      <a:pt x="7" y="9"/>
                      <a:pt x="7" y="9"/>
                    </a:cubicBezTo>
                    <a:cubicBezTo>
                      <a:pt x="7" y="9"/>
                      <a:pt x="6" y="13"/>
                      <a:pt x="6" y="13"/>
                    </a:cubicBezTo>
                    <a:cubicBezTo>
                      <a:pt x="7" y="10"/>
                      <a:pt x="7" y="9"/>
                      <a:pt x="8" y="6"/>
                    </a:cubicBezTo>
                    <a:cubicBezTo>
                      <a:pt x="7" y="10"/>
                      <a:pt x="7" y="13"/>
                      <a:pt x="6" y="16"/>
                    </a:cubicBezTo>
                    <a:cubicBezTo>
                      <a:pt x="7" y="12"/>
                      <a:pt x="7" y="12"/>
                      <a:pt x="7" y="12"/>
                    </a:cubicBezTo>
                    <a:cubicBezTo>
                      <a:pt x="7" y="14"/>
                      <a:pt x="8" y="10"/>
                      <a:pt x="8" y="9"/>
                    </a:cubicBezTo>
                    <a:cubicBezTo>
                      <a:pt x="8" y="9"/>
                      <a:pt x="7" y="14"/>
                      <a:pt x="6" y="16"/>
                    </a:cubicBezTo>
                    <a:cubicBezTo>
                      <a:pt x="6" y="17"/>
                      <a:pt x="9" y="9"/>
                      <a:pt x="8" y="12"/>
                    </a:cubicBezTo>
                    <a:cubicBezTo>
                      <a:pt x="9" y="8"/>
                      <a:pt x="9" y="8"/>
                      <a:pt x="9" y="8"/>
                    </a:cubicBezTo>
                    <a:cubicBezTo>
                      <a:pt x="9" y="7"/>
                      <a:pt x="9" y="11"/>
                      <a:pt x="9" y="10"/>
                    </a:cubicBezTo>
                    <a:cubicBezTo>
                      <a:pt x="8" y="15"/>
                      <a:pt x="8" y="14"/>
                      <a:pt x="7" y="16"/>
                    </a:cubicBezTo>
                    <a:cubicBezTo>
                      <a:pt x="7" y="18"/>
                      <a:pt x="7" y="18"/>
                      <a:pt x="7" y="19"/>
                    </a:cubicBezTo>
                    <a:cubicBezTo>
                      <a:pt x="7" y="17"/>
                      <a:pt x="9" y="14"/>
                      <a:pt x="9" y="11"/>
                    </a:cubicBezTo>
                    <a:cubicBezTo>
                      <a:pt x="8" y="17"/>
                      <a:pt x="8" y="17"/>
                      <a:pt x="8" y="17"/>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322" name="Freeform 1821"/>
              <p:cNvSpPr>
                <a:spLocks/>
              </p:cNvSpPr>
              <p:nvPr/>
            </p:nvSpPr>
            <p:spPr bwMode="auto">
              <a:xfrm>
                <a:off x="2422" y="3176"/>
                <a:ext cx="1" cy="2"/>
              </a:xfrm>
              <a:custGeom>
                <a:avLst/>
                <a:gdLst>
                  <a:gd name="T0" fmla="*/ 1 w 1"/>
                  <a:gd name="T1" fmla="*/ 0 h 2"/>
                  <a:gd name="T2" fmla="*/ 0 w 1"/>
                  <a:gd name="T3" fmla="*/ 2 h 2"/>
                  <a:gd name="T4" fmla="*/ 0 w 1"/>
                  <a:gd name="T5" fmla="*/ 2 h 2"/>
                  <a:gd name="T6" fmla="*/ 1 w 1"/>
                  <a:gd name="T7" fmla="*/ 0 h 2"/>
                </a:gdLst>
                <a:ahLst/>
                <a:cxnLst>
                  <a:cxn ang="0">
                    <a:pos x="T0" y="T1"/>
                  </a:cxn>
                  <a:cxn ang="0">
                    <a:pos x="T2" y="T3"/>
                  </a:cxn>
                  <a:cxn ang="0">
                    <a:pos x="T4" y="T5"/>
                  </a:cxn>
                  <a:cxn ang="0">
                    <a:pos x="T6" y="T7"/>
                  </a:cxn>
                </a:cxnLst>
                <a:rect l="0" t="0" r="r" b="b"/>
                <a:pathLst>
                  <a:path w="1" h="2">
                    <a:moveTo>
                      <a:pt x="1" y="0"/>
                    </a:moveTo>
                    <a:lnTo>
                      <a:pt x="0" y="2"/>
                    </a:lnTo>
                    <a:lnTo>
                      <a:pt x="0" y="2"/>
                    </a:lnTo>
                    <a:lnTo>
                      <a:pt x="1"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323" name="Freeform 1822"/>
              <p:cNvSpPr>
                <a:spLocks/>
              </p:cNvSpPr>
              <p:nvPr/>
            </p:nvSpPr>
            <p:spPr bwMode="auto">
              <a:xfrm>
                <a:off x="2424" y="3174"/>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324" name="Rectangle 1823"/>
              <p:cNvSpPr>
                <a:spLocks noChangeArrowheads="1"/>
              </p:cNvSpPr>
              <p:nvPr/>
            </p:nvSpPr>
            <p:spPr bwMode="auto">
              <a:xfrm>
                <a:off x="2426" y="3162"/>
                <a:ext cx="1" cy="1"/>
              </a:xfrm>
              <a:prstGeom prst="rect">
                <a:avLst/>
              </a:prstGeom>
              <a:solidFill>
                <a:srgbClr val="C8E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325" name="Freeform 1824"/>
              <p:cNvSpPr>
                <a:spLocks/>
              </p:cNvSpPr>
              <p:nvPr/>
            </p:nvSpPr>
            <p:spPr bwMode="auto">
              <a:xfrm>
                <a:off x="2421" y="3173"/>
                <a:ext cx="1" cy="4"/>
              </a:xfrm>
              <a:custGeom>
                <a:avLst/>
                <a:gdLst>
                  <a:gd name="T0" fmla="*/ 0 w 1"/>
                  <a:gd name="T1" fmla="*/ 4 h 4"/>
                  <a:gd name="T2" fmla="*/ 1 w 1"/>
                  <a:gd name="T3" fmla="*/ 0 h 4"/>
                  <a:gd name="T4" fmla="*/ 0 w 1"/>
                  <a:gd name="T5" fmla="*/ 4 h 4"/>
                </a:gdLst>
                <a:ahLst/>
                <a:cxnLst>
                  <a:cxn ang="0">
                    <a:pos x="T0" y="T1"/>
                  </a:cxn>
                  <a:cxn ang="0">
                    <a:pos x="T2" y="T3"/>
                  </a:cxn>
                  <a:cxn ang="0">
                    <a:pos x="T4" y="T5"/>
                  </a:cxn>
                </a:cxnLst>
                <a:rect l="0" t="0" r="r" b="b"/>
                <a:pathLst>
                  <a:path w="1" h="4">
                    <a:moveTo>
                      <a:pt x="0" y="4"/>
                    </a:moveTo>
                    <a:lnTo>
                      <a:pt x="1" y="0"/>
                    </a:lnTo>
                    <a:lnTo>
                      <a:pt x="0" y="4"/>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326" name="Freeform 1825"/>
              <p:cNvSpPr>
                <a:spLocks/>
              </p:cNvSpPr>
              <p:nvPr/>
            </p:nvSpPr>
            <p:spPr bwMode="auto">
              <a:xfrm>
                <a:off x="2420" y="3173"/>
                <a:ext cx="0" cy="3"/>
              </a:xfrm>
              <a:custGeom>
                <a:avLst/>
                <a:gdLst>
                  <a:gd name="T0" fmla="*/ 0 h 3"/>
                  <a:gd name="T1" fmla="*/ 3 h 3"/>
                  <a:gd name="T2" fmla="*/ 0 h 3"/>
                </a:gdLst>
                <a:ahLst/>
                <a:cxnLst>
                  <a:cxn ang="0">
                    <a:pos x="0" y="T0"/>
                  </a:cxn>
                  <a:cxn ang="0">
                    <a:pos x="0" y="T1"/>
                  </a:cxn>
                  <a:cxn ang="0">
                    <a:pos x="0" y="T2"/>
                  </a:cxn>
                </a:cxnLst>
                <a:rect l="0" t="0" r="r" b="b"/>
                <a:pathLst>
                  <a:path h="3">
                    <a:moveTo>
                      <a:pt x="0" y="0"/>
                    </a:moveTo>
                    <a:cubicBezTo>
                      <a:pt x="0" y="3"/>
                      <a:pt x="0" y="3"/>
                      <a:pt x="0" y="3"/>
                    </a:cubicBezTo>
                    <a:cubicBezTo>
                      <a:pt x="0" y="3"/>
                      <a:pt x="0" y="2"/>
                      <a:pt x="0" y="0"/>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327" name="Freeform 1826"/>
              <p:cNvSpPr>
                <a:spLocks/>
              </p:cNvSpPr>
              <p:nvPr/>
            </p:nvSpPr>
            <p:spPr bwMode="auto">
              <a:xfrm>
                <a:off x="2423" y="3175"/>
                <a:ext cx="1" cy="2"/>
              </a:xfrm>
              <a:custGeom>
                <a:avLst/>
                <a:gdLst>
                  <a:gd name="T0" fmla="*/ 0 w 1"/>
                  <a:gd name="T1" fmla="*/ 2 h 2"/>
                  <a:gd name="T2" fmla="*/ 0 w 1"/>
                  <a:gd name="T3" fmla="*/ 1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0" y="1"/>
                    </a:lnTo>
                    <a:lnTo>
                      <a:pt x="1" y="0"/>
                    </a:lnTo>
                    <a:lnTo>
                      <a:pt x="0" y="2"/>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328" name="Freeform 1827"/>
              <p:cNvSpPr>
                <a:spLocks/>
              </p:cNvSpPr>
              <p:nvPr/>
            </p:nvSpPr>
            <p:spPr bwMode="auto">
              <a:xfrm>
                <a:off x="2425" y="3157"/>
                <a:ext cx="7" cy="21"/>
              </a:xfrm>
              <a:custGeom>
                <a:avLst/>
                <a:gdLst>
                  <a:gd name="T0" fmla="*/ 7 w 8"/>
                  <a:gd name="T1" fmla="*/ 5 h 23"/>
                  <a:gd name="T2" fmla="*/ 7 w 8"/>
                  <a:gd name="T3" fmla="*/ 2 h 23"/>
                  <a:gd name="T4" fmla="*/ 4 w 8"/>
                  <a:gd name="T5" fmla="*/ 12 h 23"/>
                  <a:gd name="T6" fmla="*/ 6 w 8"/>
                  <a:gd name="T7" fmla="*/ 3 h 23"/>
                  <a:gd name="T8" fmla="*/ 3 w 8"/>
                  <a:gd name="T9" fmla="*/ 9 h 23"/>
                  <a:gd name="T10" fmla="*/ 4 w 8"/>
                  <a:gd name="T11" fmla="*/ 5 h 23"/>
                  <a:gd name="T12" fmla="*/ 1 w 8"/>
                  <a:gd name="T13" fmla="*/ 15 h 23"/>
                  <a:gd name="T14" fmla="*/ 4 w 8"/>
                  <a:gd name="T15" fmla="*/ 4 h 23"/>
                  <a:gd name="T16" fmla="*/ 4 w 8"/>
                  <a:gd name="T17" fmla="*/ 4 h 23"/>
                  <a:gd name="T18" fmla="*/ 3 w 8"/>
                  <a:gd name="T19" fmla="*/ 7 h 23"/>
                  <a:gd name="T20" fmla="*/ 1 w 8"/>
                  <a:gd name="T21" fmla="*/ 13 h 23"/>
                  <a:gd name="T22" fmla="*/ 0 w 8"/>
                  <a:gd name="T23" fmla="*/ 18 h 23"/>
                  <a:gd name="T24" fmla="*/ 1 w 8"/>
                  <a:gd name="T25" fmla="*/ 14 h 23"/>
                  <a:gd name="T26" fmla="*/ 0 w 8"/>
                  <a:gd name="T27" fmla="*/ 18 h 23"/>
                  <a:gd name="T28" fmla="*/ 1 w 8"/>
                  <a:gd name="T29" fmla="*/ 15 h 23"/>
                  <a:gd name="T30" fmla="*/ 0 w 8"/>
                  <a:gd name="T31" fmla="*/ 19 h 23"/>
                  <a:gd name="T32" fmla="*/ 1 w 8"/>
                  <a:gd name="T33" fmla="*/ 16 h 23"/>
                  <a:gd name="T34" fmla="*/ 1 w 8"/>
                  <a:gd name="T35" fmla="*/ 17 h 23"/>
                  <a:gd name="T36" fmla="*/ 3 w 8"/>
                  <a:gd name="T37" fmla="*/ 12 h 23"/>
                  <a:gd name="T38" fmla="*/ 2 w 8"/>
                  <a:gd name="T39" fmla="*/ 17 h 23"/>
                  <a:gd name="T40" fmla="*/ 2 w 8"/>
                  <a:gd name="T41" fmla="*/ 14 h 23"/>
                  <a:gd name="T42" fmla="*/ 2 w 8"/>
                  <a:gd name="T43" fmla="*/ 19 h 23"/>
                  <a:gd name="T44" fmla="*/ 3 w 8"/>
                  <a:gd name="T45" fmla="*/ 16 h 23"/>
                  <a:gd name="T46" fmla="*/ 2 w 8"/>
                  <a:gd name="T47" fmla="*/ 19 h 23"/>
                  <a:gd name="T48" fmla="*/ 4 w 8"/>
                  <a:gd name="T49" fmla="*/ 9 h 23"/>
                  <a:gd name="T50" fmla="*/ 3 w 8"/>
                  <a:gd name="T51" fmla="*/ 17 h 23"/>
                  <a:gd name="T52" fmla="*/ 4 w 8"/>
                  <a:gd name="T53" fmla="*/ 16 h 23"/>
                  <a:gd name="T54" fmla="*/ 3 w 8"/>
                  <a:gd name="T55" fmla="*/ 17 h 23"/>
                  <a:gd name="T56" fmla="*/ 5 w 8"/>
                  <a:gd name="T57" fmla="*/ 14 h 23"/>
                  <a:gd name="T58" fmla="*/ 5 w 8"/>
                  <a:gd name="T59" fmla="*/ 13 h 23"/>
                  <a:gd name="T60" fmla="*/ 6 w 8"/>
                  <a:gd name="T61" fmla="*/ 10 h 23"/>
                  <a:gd name="T62" fmla="*/ 5 w 8"/>
                  <a:gd name="T63" fmla="*/ 12 h 23"/>
                  <a:gd name="T64" fmla="*/ 7 w 8"/>
                  <a:gd name="T65" fmla="*/ 6 h 23"/>
                  <a:gd name="T66" fmla="*/ 6 w 8"/>
                  <a:gd name="T67" fmla="*/ 10 h 23"/>
                  <a:gd name="T68" fmla="*/ 7 w 8"/>
                  <a:gd name="T69" fmla="*/ 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 h="23">
                    <a:moveTo>
                      <a:pt x="7" y="5"/>
                    </a:moveTo>
                    <a:cubicBezTo>
                      <a:pt x="8" y="0"/>
                      <a:pt x="7" y="3"/>
                      <a:pt x="7" y="2"/>
                    </a:cubicBezTo>
                    <a:cubicBezTo>
                      <a:pt x="6" y="4"/>
                      <a:pt x="5" y="11"/>
                      <a:pt x="4" y="12"/>
                    </a:cubicBezTo>
                    <a:cubicBezTo>
                      <a:pt x="6" y="3"/>
                      <a:pt x="6" y="3"/>
                      <a:pt x="6" y="3"/>
                    </a:cubicBezTo>
                    <a:cubicBezTo>
                      <a:pt x="6" y="3"/>
                      <a:pt x="6" y="1"/>
                      <a:pt x="3" y="9"/>
                    </a:cubicBezTo>
                    <a:cubicBezTo>
                      <a:pt x="4" y="5"/>
                      <a:pt x="4" y="5"/>
                      <a:pt x="4" y="5"/>
                    </a:cubicBezTo>
                    <a:cubicBezTo>
                      <a:pt x="4" y="6"/>
                      <a:pt x="1" y="18"/>
                      <a:pt x="1" y="15"/>
                    </a:cubicBezTo>
                    <a:cubicBezTo>
                      <a:pt x="3" y="10"/>
                      <a:pt x="3" y="10"/>
                      <a:pt x="4" y="4"/>
                    </a:cubicBezTo>
                    <a:cubicBezTo>
                      <a:pt x="4" y="4"/>
                      <a:pt x="4" y="4"/>
                      <a:pt x="4" y="4"/>
                    </a:cubicBezTo>
                    <a:cubicBezTo>
                      <a:pt x="4" y="4"/>
                      <a:pt x="3" y="7"/>
                      <a:pt x="3" y="7"/>
                    </a:cubicBezTo>
                    <a:cubicBezTo>
                      <a:pt x="2" y="9"/>
                      <a:pt x="1" y="12"/>
                      <a:pt x="1" y="13"/>
                    </a:cubicBezTo>
                    <a:cubicBezTo>
                      <a:pt x="1" y="13"/>
                      <a:pt x="0" y="16"/>
                      <a:pt x="0" y="18"/>
                    </a:cubicBezTo>
                    <a:cubicBezTo>
                      <a:pt x="1" y="16"/>
                      <a:pt x="0" y="17"/>
                      <a:pt x="1" y="14"/>
                    </a:cubicBezTo>
                    <a:cubicBezTo>
                      <a:pt x="1" y="17"/>
                      <a:pt x="1" y="15"/>
                      <a:pt x="0" y="18"/>
                    </a:cubicBezTo>
                    <a:cubicBezTo>
                      <a:pt x="1" y="15"/>
                      <a:pt x="1" y="15"/>
                      <a:pt x="1" y="15"/>
                    </a:cubicBezTo>
                    <a:cubicBezTo>
                      <a:pt x="1" y="16"/>
                      <a:pt x="0" y="18"/>
                      <a:pt x="0" y="19"/>
                    </a:cubicBezTo>
                    <a:cubicBezTo>
                      <a:pt x="1" y="17"/>
                      <a:pt x="1" y="15"/>
                      <a:pt x="1" y="16"/>
                    </a:cubicBezTo>
                    <a:cubicBezTo>
                      <a:pt x="1" y="17"/>
                      <a:pt x="1" y="17"/>
                      <a:pt x="1" y="17"/>
                    </a:cubicBezTo>
                    <a:cubicBezTo>
                      <a:pt x="2" y="16"/>
                      <a:pt x="1" y="17"/>
                      <a:pt x="3" y="12"/>
                    </a:cubicBezTo>
                    <a:cubicBezTo>
                      <a:pt x="2" y="17"/>
                      <a:pt x="2" y="17"/>
                      <a:pt x="2" y="17"/>
                    </a:cubicBezTo>
                    <a:cubicBezTo>
                      <a:pt x="2" y="14"/>
                      <a:pt x="2" y="14"/>
                      <a:pt x="2" y="14"/>
                    </a:cubicBezTo>
                    <a:cubicBezTo>
                      <a:pt x="2" y="15"/>
                      <a:pt x="0" y="23"/>
                      <a:pt x="2" y="19"/>
                    </a:cubicBezTo>
                    <a:cubicBezTo>
                      <a:pt x="2" y="18"/>
                      <a:pt x="3" y="16"/>
                      <a:pt x="3" y="16"/>
                    </a:cubicBezTo>
                    <a:cubicBezTo>
                      <a:pt x="3" y="13"/>
                      <a:pt x="2" y="18"/>
                      <a:pt x="2" y="19"/>
                    </a:cubicBezTo>
                    <a:cubicBezTo>
                      <a:pt x="3" y="15"/>
                      <a:pt x="4" y="11"/>
                      <a:pt x="4" y="9"/>
                    </a:cubicBezTo>
                    <a:cubicBezTo>
                      <a:pt x="3" y="13"/>
                      <a:pt x="5" y="9"/>
                      <a:pt x="3" y="17"/>
                    </a:cubicBezTo>
                    <a:cubicBezTo>
                      <a:pt x="3" y="18"/>
                      <a:pt x="4" y="14"/>
                      <a:pt x="4" y="16"/>
                    </a:cubicBezTo>
                    <a:cubicBezTo>
                      <a:pt x="3" y="17"/>
                      <a:pt x="3" y="17"/>
                      <a:pt x="3" y="17"/>
                    </a:cubicBezTo>
                    <a:cubicBezTo>
                      <a:pt x="5" y="12"/>
                      <a:pt x="3" y="20"/>
                      <a:pt x="5" y="14"/>
                    </a:cubicBezTo>
                    <a:cubicBezTo>
                      <a:pt x="5" y="13"/>
                      <a:pt x="5" y="13"/>
                      <a:pt x="5" y="13"/>
                    </a:cubicBezTo>
                    <a:cubicBezTo>
                      <a:pt x="5" y="10"/>
                      <a:pt x="6" y="10"/>
                      <a:pt x="6" y="10"/>
                    </a:cubicBezTo>
                    <a:cubicBezTo>
                      <a:pt x="5" y="11"/>
                      <a:pt x="5" y="11"/>
                      <a:pt x="5" y="12"/>
                    </a:cubicBezTo>
                    <a:cubicBezTo>
                      <a:pt x="6" y="8"/>
                      <a:pt x="7" y="7"/>
                      <a:pt x="7" y="6"/>
                    </a:cubicBezTo>
                    <a:cubicBezTo>
                      <a:pt x="7" y="5"/>
                      <a:pt x="6" y="9"/>
                      <a:pt x="6" y="10"/>
                    </a:cubicBezTo>
                    <a:cubicBezTo>
                      <a:pt x="6" y="7"/>
                      <a:pt x="7" y="4"/>
                      <a:pt x="7" y="5"/>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329" name="Freeform 1828"/>
              <p:cNvSpPr>
                <a:spLocks/>
              </p:cNvSpPr>
              <p:nvPr/>
            </p:nvSpPr>
            <p:spPr bwMode="auto">
              <a:xfrm>
                <a:off x="2426" y="3172"/>
                <a:ext cx="0" cy="2"/>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0"/>
                      <a:pt x="0" y="0"/>
                      <a:pt x="0" y="0"/>
                    </a:cubicBezTo>
                    <a:cubicBezTo>
                      <a:pt x="0" y="0"/>
                      <a:pt x="0" y="1"/>
                      <a:pt x="0" y="2"/>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330" name="Freeform 1829"/>
              <p:cNvSpPr>
                <a:spLocks/>
              </p:cNvSpPr>
              <p:nvPr/>
            </p:nvSpPr>
            <p:spPr bwMode="auto">
              <a:xfrm>
                <a:off x="2428" y="3156"/>
                <a:ext cx="8" cy="24"/>
              </a:xfrm>
              <a:custGeom>
                <a:avLst/>
                <a:gdLst>
                  <a:gd name="T0" fmla="*/ 4 w 9"/>
                  <a:gd name="T1" fmla="*/ 13 h 27"/>
                  <a:gd name="T2" fmla="*/ 2 w 9"/>
                  <a:gd name="T3" fmla="*/ 18 h 27"/>
                  <a:gd name="T4" fmla="*/ 5 w 9"/>
                  <a:gd name="T5" fmla="*/ 8 h 27"/>
                  <a:gd name="T6" fmla="*/ 6 w 9"/>
                  <a:gd name="T7" fmla="*/ 7 h 27"/>
                  <a:gd name="T8" fmla="*/ 4 w 9"/>
                  <a:gd name="T9" fmla="*/ 16 h 27"/>
                  <a:gd name="T10" fmla="*/ 4 w 9"/>
                  <a:gd name="T11" fmla="*/ 17 h 27"/>
                  <a:gd name="T12" fmla="*/ 5 w 9"/>
                  <a:gd name="T13" fmla="*/ 11 h 27"/>
                  <a:gd name="T14" fmla="*/ 6 w 9"/>
                  <a:gd name="T15" fmla="*/ 8 h 27"/>
                  <a:gd name="T16" fmla="*/ 5 w 9"/>
                  <a:gd name="T17" fmla="*/ 10 h 27"/>
                  <a:gd name="T18" fmla="*/ 4 w 9"/>
                  <a:gd name="T19" fmla="*/ 17 h 27"/>
                  <a:gd name="T20" fmla="*/ 9 w 9"/>
                  <a:gd name="T21" fmla="*/ 1 h 27"/>
                  <a:gd name="T22" fmla="*/ 8 w 9"/>
                  <a:gd name="T23" fmla="*/ 2 h 27"/>
                  <a:gd name="T24" fmla="*/ 7 w 9"/>
                  <a:gd name="T25" fmla="*/ 9 h 27"/>
                  <a:gd name="T26" fmla="*/ 7 w 9"/>
                  <a:gd name="T27" fmla="*/ 7 h 27"/>
                  <a:gd name="T28" fmla="*/ 8 w 9"/>
                  <a:gd name="T29" fmla="*/ 3 h 27"/>
                  <a:gd name="T30" fmla="*/ 6 w 9"/>
                  <a:gd name="T31" fmla="*/ 3 h 27"/>
                  <a:gd name="T32" fmla="*/ 6 w 9"/>
                  <a:gd name="T33" fmla="*/ 4 h 27"/>
                  <a:gd name="T34" fmla="*/ 5 w 9"/>
                  <a:gd name="T35" fmla="*/ 7 h 27"/>
                  <a:gd name="T36" fmla="*/ 3 w 9"/>
                  <a:gd name="T37" fmla="*/ 14 h 27"/>
                  <a:gd name="T38" fmla="*/ 3 w 9"/>
                  <a:gd name="T39" fmla="*/ 12 h 27"/>
                  <a:gd name="T40" fmla="*/ 2 w 9"/>
                  <a:gd name="T41" fmla="*/ 19 h 27"/>
                  <a:gd name="T42" fmla="*/ 1 w 9"/>
                  <a:gd name="T43" fmla="*/ 21 h 27"/>
                  <a:gd name="T44" fmla="*/ 1 w 9"/>
                  <a:gd name="T45" fmla="*/ 22 h 27"/>
                  <a:gd name="T46" fmla="*/ 4 w 9"/>
                  <a:gd name="T47"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27">
                    <a:moveTo>
                      <a:pt x="4" y="13"/>
                    </a:moveTo>
                    <a:cubicBezTo>
                      <a:pt x="4" y="14"/>
                      <a:pt x="3" y="17"/>
                      <a:pt x="2" y="18"/>
                    </a:cubicBezTo>
                    <a:cubicBezTo>
                      <a:pt x="3" y="16"/>
                      <a:pt x="4" y="13"/>
                      <a:pt x="5" y="8"/>
                    </a:cubicBezTo>
                    <a:cubicBezTo>
                      <a:pt x="4" y="11"/>
                      <a:pt x="6" y="7"/>
                      <a:pt x="6" y="7"/>
                    </a:cubicBezTo>
                    <a:cubicBezTo>
                      <a:pt x="5" y="9"/>
                      <a:pt x="4" y="14"/>
                      <a:pt x="4" y="16"/>
                    </a:cubicBezTo>
                    <a:cubicBezTo>
                      <a:pt x="4" y="14"/>
                      <a:pt x="3" y="17"/>
                      <a:pt x="4" y="17"/>
                    </a:cubicBezTo>
                    <a:cubicBezTo>
                      <a:pt x="4" y="13"/>
                      <a:pt x="4" y="15"/>
                      <a:pt x="5" y="11"/>
                    </a:cubicBezTo>
                    <a:cubicBezTo>
                      <a:pt x="6" y="8"/>
                      <a:pt x="7" y="6"/>
                      <a:pt x="6" y="8"/>
                    </a:cubicBezTo>
                    <a:cubicBezTo>
                      <a:pt x="6" y="11"/>
                      <a:pt x="6" y="10"/>
                      <a:pt x="5" y="10"/>
                    </a:cubicBezTo>
                    <a:cubicBezTo>
                      <a:pt x="4" y="14"/>
                      <a:pt x="5" y="13"/>
                      <a:pt x="4" y="17"/>
                    </a:cubicBezTo>
                    <a:cubicBezTo>
                      <a:pt x="6" y="11"/>
                      <a:pt x="7" y="11"/>
                      <a:pt x="9" y="1"/>
                    </a:cubicBezTo>
                    <a:cubicBezTo>
                      <a:pt x="9" y="0"/>
                      <a:pt x="9" y="2"/>
                      <a:pt x="8" y="2"/>
                    </a:cubicBezTo>
                    <a:cubicBezTo>
                      <a:pt x="8" y="4"/>
                      <a:pt x="7" y="7"/>
                      <a:pt x="7" y="9"/>
                    </a:cubicBezTo>
                    <a:cubicBezTo>
                      <a:pt x="7" y="8"/>
                      <a:pt x="6" y="11"/>
                      <a:pt x="7" y="7"/>
                    </a:cubicBezTo>
                    <a:cubicBezTo>
                      <a:pt x="8" y="3"/>
                      <a:pt x="8" y="3"/>
                      <a:pt x="8" y="3"/>
                    </a:cubicBezTo>
                    <a:cubicBezTo>
                      <a:pt x="8" y="2"/>
                      <a:pt x="7" y="2"/>
                      <a:pt x="6" y="3"/>
                    </a:cubicBezTo>
                    <a:cubicBezTo>
                      <a:pt x="6" y="4"/>
                      <a:pt x="6" y="4"/>
                      <a:pt x="6" y="4"/>
                    </a:cubicBezTo>
                    <a:cubicBezTo>
                      <a:pt x="5" y="6"/>
                      <a:pt x="5" y="6"/>
                      <a:pt x="5" y="7"/>
                    </a:cubicBezTo>
                    <a:cubicBezTo>
                      <a:pt x="3" y="14"/>
                      <a:pt x="3" y="14"/>
                      <a:pt x="3" y="14"/>
                    </a:cubicBezTo>
                    <a:cubicBezTo>
                      <a:pt x="3" y="13"/>
                      <a:pt x="3" y="14"/>
                      <a:pt x="3" y="12"/>
                    </a:cubicBezTo>
                    <a:cubicBezTo>
                      <a:pt x="3" y="15"/>
                      <a:pt x="2" y="16"/>
                      <a:pt x="2" y="19"/>
                    </a:cubicBezTo>
                    <a:cubicBezTo>
                      <a:pt x="1" y="20"/>
                      <a:pt x="2" y="17"/>
                      <a:pt x="1" y="21"/>
                    </a:cubicBezTo>
                    <a:cubicBezTo>
                      <a:pt x="0" y="27"/>
                      <a:pt x="2" y="17"/>
                      <a:pt x="1" y="22"/>
                    </a:cubicBezTo>
                    <a:lnTo>
                      <a:pt x="4" y="13"/>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331" name="Freeform 1830"/>
              <p:cNvSpPr>
                <a:spLocks/>
              </p:cNvSpPr>
              <p:nvPr/>
            </p:nvSpPr>
            <p:spPr bwMode="auto">
              <a:xfrm>
                <a:off x="2429" y="3168"/>
                <a:ext cx="1" cy="2"/>
              </a:xfrm>
              <a:custGeom>
                <a:avLst/>
                <a:gdLst>
                  <a:gd name="T0" fmla="*/ 0 w 1"/>
                  <a:gd name="T1" fmla="*/ 2 h 2"/>
                  <a:gd name="T2" fmla="*/ 1 w 1"/>
                  <a:gd name="T3" fmla="*/ 0 h 2"/>
                  <a:gd name="T4" fmla="*/ 0 w 1"/>
                  <a:gd name="T5" fmla="*/ 1 h 2"/>
                  <a:gd name="T6" fmla="*/ 0 w 1"/>
                  <a:gd name="T7" fmla="*/ 2 h 2"/>
                </a:gdLst>
                <a:ahLst/>
                <a:cxnLst>
                  <a:cxn ang="0">
                    <a:pos x="T0" y="T1"/>
                  </a:cxn>
                  <a:cxn ang="0">
                    <a:pos x="T2" y="T3"/>
                  </a:cxn>
                  <a:cxn ang="0">
                    <a:pos x="T4" y="T5"/>
                  </a:cxn>
                  <a:cxn ang="0">
                    <a:pos x="T6" y="T7"/>
                  </a:cxn>
                </a:cxnLst>
                <a:rect l="0" t="0" r="r" b="b"/>
                <a:pathLst>
                  <a:path w="1" h="2">
                    <a:moveTo>
                      <a:pt x="0" y="2"/>
                    </a:moveTo>
                    <a:lnTo>
                      <a:pt x="1" y="0"/>
                    </a:lnTo>
                    <a:lnTo>
                      <a:pt x="0" y="1"/>
                    </a:lnTo>
                    <a:lnTo>
                      <a:pt x="0" y="2"/>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332" name="Freeform 1831"/>
              <p:cNvSpPr>
                <a:spLocks/>
              </p:cNvSpPr>
              <p:nvPr/>
            </p:nvSpPr>
            <p:spPr bwMode="auto">
              <a:xfrm>
                <a:off x="2432" y="3158"/>
                <a:ext cx="1" cy="4"/>
              </a:xfrm>
              <a:custGeom>
                <a:avLst/>
                <a:gdLst>
                  <a:gd name="T0" fmla="*/ 1 w 1"/>
                  <a:gd name="T1" fmla="*/ 0 h 5"/>
                  <a:gd name="T2" fmla="*/ 0 w 1"/>
                  <a:gd name="T3" fmla="*/ 4 h 5"/>
                  <a:gd name="T4" fmla="*/ 1 w 1"/>
                  <a:gd name="T5" fmla="*/ 0 h 5"/>
                </a:gdLst>
                <a:ahLst/>
                <a:cxnLst>
                  <a:cxn ang="0">
                    <a:pos x="T0" y="T1"/>
                  </a:cxn>
                  <a:cxn ang="0">
                    <a:pos x="T2" y="T3"/>
                  </a:cxn>
                  <a:cxn ang="0">
                    <a:pos x="T4" y="T5"/>
                  </a:cxn>
                </a:cxnLst>
                <a:rect l="0" t="0" r="r" b="b"/>
                <a:pathLst>
                  <a:path w="1" h="5">
                    <a:moveTo>
                      <a:pt x="1" y="0"/>
                    </a:moveTo>
                    <a:cubicBezTo>
                      <a:pt x="0" y="4"/>
                      <a:pt x="0" y="4"/>
                      <a:pt x="0" y="4"/>
                    </a:cubicBezTo>
                    <a:cubicBezTo>
                      <a:pt x="0" y="5"/>
                      <a:pt x="0" y="3"/>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333" name="Freeform 1832"/>
              <p:cNvSpPr>
                <a:spLocks/>
              </p:cNvSpPr>
              <p:nvPr/>
            </p:nvSpPr>
            <p:spPr bwMode="auto">
              <a:xfrm>
                <a:off x="2431" y="3169"/>
                <a:ext cx="1" cy="2"/>
              </a:xfrm>
              <a:custGeom>
                <a:avLst/>
                <a:gdLst>
                  <a:gd name="T0" fmla="*/ 0 w 1"/>
                  <a:gd name="T1" fmla="*/ 3 h 3"/>
                  <a:gd name="T2" fmla="*/ 1 w 1"/>
                  <a:gd name="T3" fmla="*/ 2 h 3"/>
                  <a:gd name="T4" fmla="*/ 1 w 1"/>
                  <a:gd name="T5" fmla="*/ 0 h 3"/>
                  <a:gd name="T6" fmla="*/ 0 w 1"/>
                  <a:gd name="T7" fmla="*/ 3 h 3"/>
                </a:gdLst>
                <a:ahLst/>
                <a:cxnLst>
                  <a:cxn ang="0">
                    <a:pos x="T0" y="T1"/>
                  </a:cxn>
                  <a:cxn ang="0">
                    <a:pos x="T2" y="T3"/>
                  </a:cxn>
                  <a:cxn ang="0">
                    <a:pos x="T4" y="T5"/>
                  </a:cxn>
                  <a:cxn ang="0">
                    <a:pos x="T6" y="T7"/>
                  </a:cxn>
                </a:cxnLst>
                <a:rect l="0" t="0" r="r" b="b"/>
                <a:pathLst>
                  <a:path w="1" h="3">
                    <a:moveTo>
                      <a:pt x="0" y="3"/>
                    </a:moveTo>
                    <a:cubicBezTo>
                      <a:pt x="1" y="2"/>
                      <a:pt x="1" y="2"/>
                      <a:pt x="1" y="2"/>
                    </a:cubicBezTo>
                    <a:cubicBezTo>
                      <a:pt x="1" y="0"/>
                      <a:pt x="1" y="0"/>
                      <a:pt x="1" y="0"/>
                    </a:cubicBezTo>
                    <a:cubicBezTo>
                      <a:pt x="1" y="2"/>
                      <a:pt x="0" y="3"/>
                      <a:pt x="0" y="3"/>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334" name="Freeform 1833"/>
              <p:cNvSpPr>
                <a:spLocks/>
              </p:cNvSpPr>
              <p:nvPr/>
            </p:nvSpPr>
            <p:spPr bwMode="auto">
              <a:xfrm>
                <a:off x="2433" y="3157"/>
                <a:ext cx="4" cy="11"/>
              </a:xfrm>
              <a:custGeom>
                <a:avLst/>
                <a:gdLst>
                  <a:gd name="T0" fmla="*/ 4 w 4"/>
                  <a:gd name="T1" fmla="*/ 0 h 12"/>
                  <a:gd name="T2" fmla="*/ 3 w 4"/>
                  <a:gd name="T3" fmla="*/ 0 h 12"/>
                  <a:gd name="T4" fmla="*/ 0 w 4"/>
                  <a:gd name="T5" fmla="*/ 11 h 12"/>
                  <a:gd name="T6" fmla="*/ 2 w 4"/>
                  <a:gd name="T7" fmla="*/ 4 h 12"/>
                  <a:gd name="T8" fmla="*/ 3 w 4"/>
                  <a:gd name="T9" fmla="*/ 4 h 12"/>
                  <a:gd name="T10" fmla="*/ 4 w 4"/>
                  <a:gd name="T11" fmla="*/ 0 h 12"/>
                </a:gdLst>
                <a:ahLst/>
                <a:cxnLst>
                  <a:cxn ang="0">
                    <a:pos x="T0" y="T1"/>
                  </a:cxn>
                  <a:cxn ang="0">
                    <a:pos x="T2" y="T3"/>
                  </a:cxn>
                  <a:cxn ang="0">
                    <a:pos x="T4" y="T5"/>
                  </a:cxn>
                  <a:cxn ang="0">
                    <a:pos x="T6" y="T7"/>
                  </a:cxn>
                  <a:cxn ang="0">
                    <a:pos x="T8" y="T9"/>
                  </a:cxn>
                  <a:cxn ang="0">
                    <a:pos x="T10" y="T11"/>
                  </a:cxn>
                </a:cxnLst>
                <a:rect l="0" t="0" r="r" b="b"/>
                <a:pathLst>
                  <a:path w="4" h="12">
                    <a:moveTo>
                      <a:pt x="4" y="0"/>
                    </a:moveTo>
                    <a:cubicBezTo>
                      <a:pt x="4" y="0"/>
                      <a:pt x="3" y="3"/>
                      <a:pt x="3" y="0"/>
                    </a:cubicBezTo>
                    <a:cubicBezTo>
                      <a:pt x="0" y="11"/>
                      <a:pt x="0" y="11"/>
                      <a:pt x="0" y="11"/>
                    </a:cubicBezTo>
                    <a:cubicBezTo>
                      <a:pt x="0" y="12"/>
                      <a:pt x="2" y="5"/>
                      <a:pt x="2" y="4"/>
                    </a:cubicBezTo>
                    <a:cubicBezTo>
                      <a:pt x="2" y="8"/>
                      <a:pt x="3" y="3"/>
                      <a:pt x="3" y="4"/>
                    </a:cubicBezTo>
                    <a:lnTo>
                      <a:pt x="4"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335" name="Freeform 1834"/>
              <p:cNvSpPr>
                <a:spLocks/>
              </p:cNvSpPr>
              <p:nvPr/>
            </p:nvSpPr>
            <p:spPr bwMode="auto">
              <a:xfrm>
                <a:off x="2432" y="3153"/>
                <a:ext cx="10" cy="25"/>
              </a:xfrm>
              <a:custGeom>
                <a:avLst/>
                <a:gdLst>
                  <a:gd name="T0" fmla="*/ 3 w 11"/>
                  <a:gd name="T1" fmla="*/ 18 h 27"/>
                  <a:gd name="T2" fmla="*/ 3 w 11"/>
                  <a:gd name="T3" fmla="*/ 17 h 27"/>
                  <a:gd name="T4" fmla="*/ 3 w 11"/>
                  <a:gd name="T5" fmla="*/ 19 h 27"/>
                  <a:gd name="T6" fmla="*/ 2 w 11"/>
                  <a:gd name="T7" fmla="*/ 22 h 27"/>
                  <a:gd name="T8" fmla="*/ 3 w 11"/>
                  <a:gd name="T9" fmla="*/ 19 h 27"/>
                  <a:gd name="T10" fmla="*/ 4 w 11"/>
                  <a:gd name="T11" fmla="*/ 18 h 27"/>
                  <a:gd name="T12" fmla="*/ 5 w 11"/>
                  <a:gd name="T13" fmla="*/ 13 h 27"/>
                  <a:gd name="T14" fmla="*/ 4 w 11"/>
                  <a:gd name="T15" fmla="*/ 22 h 27"/>
                  <a:gd name="T16" fmla="*/ 6 w 11"/>
                  <a:gd name="T17" fmla="*/ 11 h 27"/>
                  <a:gd name="T18" fmla="*/ 8 w 11"/>
                  <a:gd name="T19" fmla="*/ 10 h 27"/>
                  <a:gd name="T20" fmla="*/ 8 w 11"/>
                  <a:gd name="T21" fmla="*/ 10 h 27"/>
                  <a:gd name="T22" fmla="*/ 6 w 11"/>
                  <a:gd name="T23" fmla="*/ 15 h 27"/>
                  <a:gd name="T24" fmla="*/ 6 w 11"/>
                  <a:gd name="T25" fmla="*/ 15 h 27"/>
                  <a:gd name="T26" fmla="*/ 9 w 11"/>
                  <a:gd name="T27" fmla="*/ 8 h 27"/>
                  <a:gd name="T28" fmla="*/ 8 w 11"/>
                  <a:gd name="T29" fmla="*/ 9 h 27"/>
                  <a:gd name="T30" fmla="*/ 10 w 11"/>
                  <a:gd name="T31" fmla="*/ 4 h 27"/>
                  <a:gd name="T32" fmla="*/ 9 w 11"/>
                  <a:gd name="T33" fmla="*/ 5 h 27"/>
                  <a:gd name="T34" fmla="*/ 10 w 11"/>
                  <a:gd name="T35" fmla="*/ 2 h 27"/>
                  <a:gd name="T36" fmla="*/ 7 w 11"/>
                  <a:gd name="T37" fmla="*/ 6 h 27"/>
                  <a:gd name="T38" fmla="*/ 8 w 11"/>
                  <a:gd name="T39" fmla="*/ 2 h 27"/>
                  <a:gd name="T40" fmla="*/ 5 w 11"/>
                  <a:gd name="T41" fmla="*/ 11 h 27"/>
                  <a:gd name="T42" fmla="*/ 4 w 11"/>
                  <a:gd name="T43" fmla="*/ 11 h 27"/>
                  <a:gd name="T44" fmla="*/ 7 w 11"/>
                  <a:gd name="T45" fmla="*/ 5 h 27"/>
                  <a:gd name="T46" fmla="*/ 5 w 11"/>
                  <a:gd name="T47" fmla="*/ 7 h 27"/>
                  <a:gd name="T48" fmla="*/ 7 w 11"/>
                  <a:gd name="T49" fmla="*/ 2 h 27"/>
                  <a:gd name="T50" fmla="*/ 4 w 11"/>
                  <a:gd name="T51" fmla="*/ 10 h 27"/>
                  <a:gd name="T52" fmla="*/ 4 w 11"/>
                  <a:gd name="T53" fmla="*/ 8 h 27"/>
                  <a:gd name="T54" fmla="*/ 1 w 11"/>
                  <a:gd name="T55" fmla="*/ 17 h 27"/>
                  <a:gd name="T56" fmla="*/ 3 w 11"/>
                  <a:gd name="T57" fmla="*/ 16 h 27"/>
                  <a:gd name="T58" fmla="*/ 5 w 11"/>
                  <a:gd name="T59" fmla="*/ 11 h 27"/>
                  <a:gd name="T60" fmla="*/ 3 w 11"/>
                  <a:gd name="T61" fmla="*/ 17 h 27"/>
                  <a:gd name="T62" fmla="*/ 6 w 11"/>
                  <a:gd name="T63" fmla="*/ 11 h 27"/>
                  <a:gd name="T64" fmla="*/ 4 w 11"/>
                  <a:gd name="T65" fmla="*/ 16 h 27"/>
                  <a:gd name="T66" fmla="*/ 6 w 11"/>
                  <a:gd name="T67" fmla="*/ 12 h 27"/>
                  <a:gd name="T68" fmla="*/ 3 w 11"/>
                  <a:gd name="T69" fmla="*/ 18 h 27"/>
                  <a:gd name="T70" fmla="*/ 5 w 11"/>
                  <a:gd name="T71" fmla="*/ 17 h 27"/>
                  <a:gd name="T72" fmla="*/ 7 w 11"/>
                  <a:gd name="T73" fmla="*/ 9 h 27"/>
                  <a:gd name="T74" fmla="*/ 6 w 11"/>
                  <a:gd name="T75" fmla="*/ 8 h 27"/>
                  <a:gd name="T76" fmla="*/ 5 w 11"/>
                  <a:gd name="T77" fmla="*/ 13 h 27"/>
                  <a:gd name="T78" fmla="*/ 3 w 11"/>
                  <a:gd name="T79" fmla="*/ 13 h 27"/>
                  <a:gd name="T80" fmla="*/ 2 w 11"/>
                  <a:gd name="T81" fmla="*/ 16 h 27"/>
                  <a:gd name="T82" fmla="*/ 5 w 11"/>
                  <a:gd name="T83" fmla="*/ 7 h 27"/>
                  <a:gd name="T84" fmla="*/ 4 w 11"/>
                  <a:gd name="T85" fmla="*/ 8 h 27"/>
                  <a:gd name="T86" fmla="*/ 4 w 11"/>
                  <a:gd name="T87" fmla="*/ 10 h 27"/>
                  <a:gd name="T88" fmla="*/ 4 w 11"/>
                  <a:gd name="T89" fmla="*/ 8 h 27"/>
                  <a:gd name="T90" fmla="*/ 1 w 11"/>
                  <a:gd name="T91" fmla="*/ 19 h 27"/>
                  <a:gd name="T92" fmla="*/ 1 w 11"/>
                  <a:gd name="T93" fmla="*/ 24 h 27"/>
                  <a:gd name="T94" fmla="*/ 3 w 11"/>
                  <a:gd name="T95" fmla="*/ 18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 h="27">
                    <a:moveTo>
                      <a:pt x="3" y="18"/>
                    </a:moveTo>
                    <a:cubicBezTo>
                      <a:pt x="3" y="18"/>
                      <a:pt x="4" y="15"/>
                      <a:pt x="3" y="17"/>
                    </a:cubicBezTo>
                    <a:cubicBezTo>
                      <a:pt x="3" y="19"/>
                      <a:pt x="2" y="20"/>
                      <a:pt x="3" y="19"/>
                    </a:cubicBezTo>
                    <a:cubicBezTo>
                      <a:pt x="1" y="24"/>
                      <a:pt x="3" y="18"/>
                      <a:pt x="2" y="22"/>
                    </a:cubicBezTo>
                    <a:cubicBezTo>
                      <a:pt x="3" y="19"/>
                      <a:pt x="3" y="19"/>
                      <a:pt x="3" y="19"/>
                    </a:cubicBezTo>
                    <a:cubicBezTo>
                      <a:pt x="3" y="21"/>
                      <a:pt x="4" y="15"/>
                      <a:pt x="4" y="18"/>
                    </a:cubicBezTo>
                    <a:cubicBezTo>
                      <a:pt x="4" y="17"/>
                      <a:pt x="4" y="17"/>
                      <a:pt x="5" y="13"/>
                    </a:cubicBezTo>
                    <a:cubicBezTo>
                      <a:pt x="4" y="18"/>
                      <a:pt x="4" y="18"/>
                      <a:pt x="4" y="22"/>
                    </a:cubicBezTo>
                    <a:cubicBezTo>
                      <a:pt x="4" y="20"/>
                      <a:pt x="5" y="15"/>
                      <a:pt x="6" y="11"/>
                    </a:cubicBezTo>
                    <a:cubicBezTo>
                      <a:pt x="6" y="15"/>
                      <a:pt x="5" y="14"/>
                      <a:pt x="8" y="10"/>
                    </a:cubicBezTo>
                    <a:cubicBezTo>
                      <a:pt x="8" y="10"/>
                      <a:pt x="8" y="10"/>
                      <a:pt x="8" y="10"/>
                    </a:cubicBezTo>
                    <a:cubicBezTo>
                      <a:pt x="4" y="20"/>
                      <a:pt x="7" y="13"/>
                      <a:pt x="6" y="15"/>
                    </a:cubicBezTo>
                    <a:cubicBezTo>
                      <a:pt x="6" y="15"/>
                      <a:pt x="6" y="15"/>
                      <a:pt x="6" y="15"/>
                    </a:cubicBezTo>
                    <a:cubicBezTo>
                      <a:pt x="7" y="14"/>
                      <a:pt x="2" y="27"/>
                      <a:pt x="9" y="8"/>
                    </a:cubicBezTo>
                    <a:cubicBezTo>
                      <a:pt x="8" y="8"/>
                      <a:pt x="8" y="10"/>
                      <a:pt x="8" y="9"/>
                    </a:cubicBezTo>
                    <a:cubicBezTo>
                      <a:pt x="10" y="4"/>
                      <a:pt x="10" y="4"/>
                      <a:pt x="10" y="4"/>
                    </a:cubicBezTo>
                    <a:cubicBezTo>
                      <a:pt x="9" y="5"/>
                      <a:pt x="8" y="8"/>
                      <a:pt x="9" y="5"/>
                    </a:cubicBezTo>
                    <a:cubicBezTo>
                      <a:pt x="10" y="2"/>
                      <a:pt x="10" y="2"/>
                      <a:pt x="10" y="2"/>
                    </a:cubicBezTo>
                    <a:cubicBezTo>
                      <a:pt x="8" y="6"/>
                      <a:pt x="8" y="4"/>
                      <a:pt x="7" y="6"/>
                    </a:cubicBezTo>
                    <a:cubicBezTo>
                      <a:pt x="8" y="2"/>
                      <a:pt x="8" y="2"/>
                      <a:pt x="8" y="2"/>
                    </a:cubicBezTo>
                    <a:cubicBezTo>
                      <a:pt x="6" y="6"/>
                      <a:pt x="8" y="4"/>
                      <a:pt x="5" y="11"/>
                    </a:cubicBezTo>
                    <a:cubicBezTo>
                      <a:pt x="8" y="2"/>
                      <a:pt x="3" y="14"/>
                      <a:pt x="4" y="11"/>
                    </a:cubicBezTo>
                    <a:cubicBezTo>
                      <a:pt x="6" y="7"/>
                      <a:pt x="5" y="9"/>
                      <a:pt x="7" y="5"/>
                    </a:cubicBezTo>
                    <a:cubicBezTo>
                      <a:pt x="5" y="9"/>
                      <a:pt x="6" y="6"/>
                      <a:pt x="5" y="7"/>
                    </a:cubicBezTo>
                    <a:cubicBezTo>
                      <a:pt x="7" y="3"/>
                      <a:pt x="5" y="7"/>
                      <a:pt x="7" y="2"/>
                    </a:cubicBezTo>
                    <a:cubicBezTo>
                      <a:pt x="4" y="10"/>
                      <a:pt x="4" y="10"/>
                      <a:pt x="4" y="10"/>
                    </a:cubicBezTo>
                    <a:cubicBezTo>
                      <a:pt x="5" y="7"/>
                      <a:pt x="4" y="7"/>
                      <a:pt x="4" y="8"/>
                    </a:cubicBezTo>
                    <a:cubicBezTo>
                      <a:pt x="4" y="8"/>
                      <a:pt x="1" y="15"/>
                      <a:pt x="1" y="17"/>
                    </a:cubicBezTo>
                    <a:cubicBezTo>
                      <a:pt x="2" y="15"/>
                      <a:pt x="3" y="14"/>
                      <a:pt x="3" y="16"/>
                    </a:cubicBezTo>
                    <a:cubicBezTo>
                      <a:pt x="6" y="10"/>
                      <a:pt x="3" y="16"/>
                      <a:pt x="5" y="11"/>
                    </a:cubicBezTo>
                    <a:cubicBezTo>
                      <a:pt x="3" y="17"/>
                      <a:pt x="3" y="17"/>
                      <a:pt x="3" y="17"/>
                    </a:cubicBezTo>
                    <a:cubicBezTo>
                      <a:pt x="4" y="16"/>
                      <a:pt x="5" y="14"/>
                      <a:pt x="6" y="11"/>
                    </a:cubicBezTo>
                    <a:cubicBezTo>
                      <a:pt x="6" y="11"/>
                      <a:pt x="5" y="14"/>
                      <a:pt x="4" y="16"/>
                    </a:cubicBezTo>
                    <a:cubicBezTo>
                      <a:pt x="4" y="17"/>
                      <a:pt x="4" y="15"/>
                      <a:pt x="6" y="12"/>
                    </a:cubicBezTo>
                    <a:cubicBezTo>
                      <a:pt x="3" y="18"/>
                      <a:pt x="3" y="18"/>
                      <a:pt x="3" y="18"/>
                    </a:cubicBezTo>
                    <a:cubicBezTo>
                      <a:pt x="5" y="17"/>
                      <a:pt x="5" y="17"/>
                      <a:pt x="5" y="17"/>
                    </a:cubicBezTo>
                    <a:cubicBezTo>
                      <a:pt x="11" y="0"/>
                      <a:pt x="6" y="13"/>
                      <a:pt x="7" y="9"/>
                    </a:cubicBezTo>
                    <a:cubicBezTo>
                      <a:pt x="6" y="10"/>
                      <a:pt x="6" y="10"/>
                      <a:pt x="6" y="8"/>
                    </a:cubicBezTo>
                    <a:cubicBezTo>
                      <a:pt x="5" y="13"/>
                      <a:pt x="5" y="13"/>
                      <a:pt x="5" y="13"/>
                    </a:cubicBezTo>
                    <a:cubicBezTo>
                      <a:pt x="5" y="10"/>
                      <a:pt x="1" y="22"/>
                      <a:pt x="3" y="13"/>
                    </a:cubicBezTo>
                    <a:cubicBezTo>
                      <a:pt x="2" y="16"/>
                      <a:pt x="2" y="16"/>
                      <a:pt x="2" y="16"/>
                    </a:cubicBezTo>
                    <a:cubicBezTo>
                      <a:pt x="3" y="14"/>
                      <a:pt x="4" y="10"/>
                      <a:pt x="5" y="7"/>
                    </a:cubicBezTo>
                    <a:cubicBezTo>
                      <a:pt x="4" y="8"/>
                      <a:pt x="5" y="7"/>
                      <a:pt x="4" y="8"/>
                    </a:cubicBezTo>
                    <a:cubicBezTo>
                      <a:pt x="4" y="10"/>
                      <a:pt x="4" y="10"/>
                      <a:pt x="4" y="10"/>
                    </a:cubicBezTo>
                    <a:cubicBezTo>
                      <a:pt x="3" y="14"/>
                      <a:pt x="3" y="11"/>
                      <a:pt x="4" y="8"/>
                    </a:cubicBezTo>
                    <a:cubicBezTo>
                      <a:pt x="2" y="12"/>
                      <a:pt x="2" y="16"/>
                      <a:pt x="1" y="19"/>
                    </a:cubicBezTo>
                    <a:cubicBezTo>
                      <a:pt x="4" y="11"/>
                      <a:pt x="0" y="27"/>
                      <a:pt x="1" y="24"/>
                    </a:cubicBezTo>
                    <a:lnTo>
                      <a:pt x="3" y="18"/>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336" name="Freeform 1835"/>
              <p:cNvSpPr>
                <a:spLocks/>
              </p:cNvSpPr>
              <p:nvPr/>
            </p:nvSpPr>
            <p:spPr bwMode="auto">
              <a:xfrm>
                <a:off x="2437" y="3159"/>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337" name="Freeform 1836"/>
              <p:cNvSpPr>
                <a:spLocks/>
              </p:cNvSpPr>
              <p:nvPr/>
            </p:nvSpPr>
            <p:spPr bwMode="auto">
              <a:xfrm>
                <a:off x="2435" y="3160"/>
                <a:ext cx="1" cy="1"/>
              </a:xfrm>
              <a:custGeom>
                <a:avLst/>
                <a:gdLst>
                  <a:gd name="T0" fmla="*/ 1 w 1"/>
                  <a:gd name="T1" fmla="*/ 0 h 1"/>
                  <a:gd name="T2" fmla="*/ 1 w 1"/>
                  <a:gd name="T3" fmla="*/ 0 h 1"/>
                  <a:gd name="T4" fmla="*/ 1 w 1"/>
                  <a:gd name="T5" fmla="*/ 0 h 1"/>
                </a:gdLst>
                <a:ahLst/>
                <a:cxnLst>
                  <a:cxn ang="0">
                    <a:pos x="T0" y="T1"/>
                  </a:cxn>
                  <a:cxn ang="0">
                    <a:pos x="T2" y="T3"/>
                  </a:cxn>
                  <a:cxn ang="0">
                    <a:pos x="T4" y="T5"/>
                  </a:cxn>
                </a:cxnLst>
                <a:rect l="0" t="0" r="r" b="b"/>
                <a:pathLst>
                  <a:path w="1" h="1">
                    <a:moveTo>
                      <a:pt x="1" y="0"/>
                    </a:moveTo>
                    <a:cubicBezTo>
                      <a:pt x="1" y="0"/>
                      <a:pt x="1" y="0"/>
                      <a:pt x="1" y="0"/>
                    </a:cubicBezTo>
                    <a:cubicBezTo>
                      <a:pt x="0" y="1"/>
                      <a:pt x="1" y="1"/>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338" name="Rectangle 1837"/>
              <p:cNvSpPr>
                <a:spLocks noChangeArrowheads="1"/>
              </p:cNvSpPr>
              <p:nvPr/>
            </p:nvSpPr>
            <p:spPr bwMode="auto">
              <a:xfrm>
                <a:off x="2436" y="3160"/>
                <a:ext cx="1" cy="1"/>
              </a:xfrm>
              <a:prstGeom prst="rect">
                <a:avLst/>
              </a:prstGeom>
              <a:solidFill>
                <a:srgbClr val="C8E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339" name="Freeform 1838"/>
              <p:cNvSpPr>
                <a:spLocks/>
              </p:cNvSpPr>
              <p:nvPr/>
            </p:nvSpPr>
            <p:spPr bwMode="auto">
              <a:xfrm>
                <a:off x="2433" y="3169"/>
                <a:ext cx="1" cy="1"/>
              </a:xfrm>
              <a:custGeom>
                <a:avLst/>
                <a:gdLst>
                  <a:gd name="T0" fmla="*/ 0 w 1"/>
                  <a:gd name="T1" fmla="*/ 1 h 1"/>
                  <a:gd name="T2" fmla="*/ 0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0" y="1"/>
                    </a:lnTo>
                    <a:lnTo>
                      <a:pt x="1" y="0"/>
                    </a:lnTo>
                    <a:lnTo>
                      <a:pt x="0" y="1"/>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340" name="Freeform 1839"/>
              <p:cNvSpPr>
                <a:spLocks/>
              </p:cNvSpPr>
              <p:nvPr/>
            </p:nvSpPr>
            <p:spPr bwMode="auto">
              <a:xfrm>
                <a:off x="2436" y="3155"/>
                <a:ext cx="0" cy="3"/>
              </a:xfrm>
              <a:custGeom>
                <a:avLst/>
                <a:gdLst>
                  <a:gd name="T0" fmla="*/ 0 h 3"/>
                  <a:gd name="T1" fmla="*/ 3 h 3"/>
                  <a:gd name="T2" fmla="*/ 0 h 3"/>
                </a:gdLst>
                <a:ahLst/>
                <a:cxnLst>
                  <a:cxn ang="0">
                    <a:pos x="0" y="T0"/>
                  </a:cxn>
                  <a:cxn ang="0">
                    <a:pos x="0" y="T1"/>
                  </a:cxn>
                  <a:cxn ang="0">
                    <a:pos x="0" y="T2"/>
                  </a:cxn>
                </a:cxnLst>
                <a:rect l="0" t="0" r="r" b="b"/>
                <a:pathLst>
                  <a:path h="3">
                    <a:moveTo>
                      <a:pt x="0" y="0"/>
                    </a:moveTo>
                    <a:lnTo>
                      <a:pt x="0" y="3"/>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341" name="Freeform 1840"/>
              <p:cNvSpPr>
                <a:spLocks/>
              </p:cNvSpPr>
              <p:nvPr/>
            </p:nvSpPr>
            <p:spPr bwMode="auto">
              <a:xfrm>
                <a:off x="2433" y="315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342" name="Freeform 1841"/>
              <p:cNvSpPr>
                <a:spLocks/>
              </p:cNvSpPr>
              <p:nvPr/>
            </p:nvSpPr>
            <p:spPr bwMode="auto">
              <a:xfrm>
                <a:off x="2421" y="3149"/>
                <a:ext cx="17" cy="28"/>
              </a:xfrm>
              <a:custGeom>
                <a:avLst/>
                <a:gdLst>
                  <a:gd name="T0" fmla="*/ 1 w 18"/>
                  <a:gd name="T1" fmla="*/ 14 h 31"/>
                  <a:gd name="T2" fmla="*/ 0 w 18"/>
                  <a:gd name="T3" fmla="*/ 21 h 31"/>
                  <a:gd name="T4" fmla="*/ 0 w 18"/>
                  <a:gd name="T5" fmla="*/ 24 h 31"/>
                  <a:gd name="T6" fmla="*/ 1 w 18"/>
                  <a:gd name="T7" fmla="*/ 20 h 31"/>
                  <a:gd name="T8" fmla="*/ 3 w 18"/>
                  <a:gd name="T9" fmla="*/ 20 h 31"/>
                  <a:gd name="T10" fmla="*/ 3 w 18"/>
                  <a:gd name="T11" fmla="*/ 22 h 31"/>
                  <a:gd name="T12" fmla="*/ 6 w 18"/>
                  <a:gd name="T13" fmla="*/ 16 h 31"/>
                  <a:gd name="T14" fmla="*/ 6 w 18"/>
                  <a:gd name="T15" fmla="*/ 18 h 31"/>
                  <a:gd name="T16" fmla="*/ 6 w 18"/>
                  <a:gd name="T17" fmla="*/ 20 h 31"/>
                  <a:gd name="T18" fmla="*/ 9 w 18"/>
                  <a:gd name="T19" fmla="*/ 10 h 31"/>
                  <a:gd name="T20" fmla="*/ 9 w 18"/>
                  <a:gd name="T21" fmla="*/ 10 h 31"/>
                  <a:gd name="T22" fmla="*/ 9 w 18"/>
                  <a:gd name="T23" fmla="*/ 15 h 31"/>
                  <a:gd name="T24" fmla="*/ 10 w 18"/>
                  <a:gd name="T25" fmla="*/ 15 h 31"/>
                  <a:gd name="T26" fmla="*/ 10 w 18"/>
                  <a:gd name="T27" fmla="*/ 17 h 31"/>
                  <a:gd name="T28" fmla="*/ 12 w 18"/>
                  <a:gd name="T29" fmla="*/ 15 h 31"/>
                  <a:gd name="T30" fmla="*/ 13 w 18"/>
                  <a:gd name="T31" fmla="*/ 11 h 31"/>
                  <a:gd name="T32" fmla="*/ 12 w 18"/>
                  <a:gd name="T33" fmla="*/ 16 h 31"/>
                  <a:gd name="T34" fmla="*/ 13 w 18"/>
                  <a:gd name="T35" fmla="*/ 14 h 31"/>
                  <a:gd name="T36" fmla="*/ 14 w 18"/>
                  <a:gd name="T37" fmla="*/ 16 h 31"/>
                  <a:gd name="T38" fmla="*/ 14 w 18"/>
                  <a:gd name="T39" fmla="*/ 14 h 31"/>
                  <a:gd name="T40" fmla="*/ 13 w 18"/>
                  <a:gd name="T41" fmla="*/ 17 h 31"/>
                  <a:gd name="T42" fmla="*/ 16 w 18"/>
                  <a:gd name="T43" fmla="*/ 6 h 31"/>
                  <a:gd name="T44" fmla="*/ 16 w 18"/>
                  <a:gd name="T45" fmla="*/ 5 h 31"/>
                  <a:gd name="T46" fmla="*/ 15 w 18"/>
                  <a:gd name="T47" fmla="*/ 6 h 31"/>
                  <a:gd name="T48" fmla="*/ 15 w 18"/>
                  <a:gd name="T49" fmla="*/ 4 h 31"/>
                  <a:gd name="T50" fmla="*/ 14 w 18"/>
                  <a:gd name="T51" fmla="*/ 3 h 31"/>
                  <a:gd name="T52" fmla="*/ 13 w 18"/>
                  <a:gd name="T53" fmla="*/ 6 h 31"/>
                  <a:gd name="T54" fmla="*/ 13 w 18"/>
                  <a:gd name="T55" fmla="*/ 5 h 31"/>
                  <a:gd name="T56" fmla="*/ 13 w 18"/>
                  <a:gd name="T57" fmla="*/ 5 h 31"/>
                  <a:gd name="T58" fmla="*/ 12 w 18"/>
                  <a:gd name="T59" fmla="*/ 6 h 31"/>
                  <a:gd name="T60" fmla="*/ 10 w 18"/>
                  <a:gd name="T61" fmla="*/ 8 h 31"/>
                  <a:gd name="T62" fmla="*/ 11 w 18"/>
                  <a:gd name="T63" fmla="*/ 3 h 31"/>
                  <a:gd name="T64" fmla="*/ 11 w 18"/>
                  <a:gd name="T65" fmla="*/ 3 h 31"/>
                  <a:gd name="T66" fmla="*/ 9 w 18"/>
                  <a:gd name="T67" fmla="*/ 8 h 31"/>
                  <a:gd name="T68" fmla="*/ 8 w 18"/>
                  <a:gd name="T69" fmla="*/ 10 h 31"/>
                  <a:gd name="T70" fmla="*/ 6 w 18"/>
                  <a:gd name="T71" fmla="*/ 12 h 31"/>
                  <a:gd name="T72" fmla="*/ 6 w 18"/>
                  <a:gd name="T73" fmla="*/ 11 h 31"/>
                  <a:gd name="T74" fmla="*/ 4 w 18"/>
                  <a:gd name="T75" fmla="*/ 12 h 31"/>
                  <a:gd name="T76" fmla="*/ 3 w 18"/>
                  <a:gd name="T77" fmla="*/ 18 h 31"/>
                  <a:gd name="T78" fmla="*/ 5 w 18"/>
                  <a:gd name="T79"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 h="31">
                    <a:moveTo>
                      <a:pt x="3" y="8"/>
                    </a:moveTo>
                    <a:cubicBezTo>
                      <a:pt x="3" y="9"/>
                      <a:pt x="2" y="10"/>
                      <a:pt x="1" y="14"/>
                    </a:cubicBezTo>
                    <a:cubicBezTo>
                      <a:pt x="2" y="12"/>
                      <a:pt x="2" y="12"/>
                      <a:pt x="2" y="12"/>
                    </a:cubicBezTo>
                    <a:cubicBezTo>
                      <a:pt x="2" y="13"/>
                      <a:pt x="0" y="16"/>
                      <a:pt x="0" y="21"/>
                    </a:cubicBezTo>
                    <a:cubicBezTo>
                      <a:pt x="0" y="19"/>
                      <a:pt x="0" y="19"/>
                      <a:pt x="0" y="19"/>
                    </a:cubicBezTo>
                    <a:cubicBezTo>
                      <a:pt x="1" y="15"/>
                      <a:pt x="0" y="22"/>
                      <a:pt x="0" y="24"/>
                    </a:cubicBezTo>
                    <a:cubicBezTo>
                      <a:pt x="0" y="23"/>
                      <a:pt x="2" y="14"/>
                      <a:pt x="2" y="16"/>
                    </a:cubicBezTo>
                    <a:cubicBezTo>
                      <a:pt x="2" y="16"/>
                      <a:pt x="2" y="18"/>
                      <a:pt x="1" y="20"/>
                    </a:cubicBezTo>
                    <a:cubicBezTo>
                      <a:pt x="1" y="21"/>
                      <a:pt x="3" y="14"/>
                      <a:pt x="3" y="13"/>
                    </a:cubicBezTo>
                    <a:cubicBezTo>
                      <a:pt x="0" y="31"/>
                      <a:pt x="5" y="9"/>
                      <a:pt x="3" y="20"/>
                    </a:cubicBezTo>
                    <a:cubicBezTo>
                      <a:pt x="3" y="19"/>
                      <a:pt x="3" y="20"/>
                      <a:pt x="4" y="17"/>
                    </a:cubicBezTo>
                    <a:cubicBezTo>
                      <a:pt x="3" y="21"/>
                      <a:pt x="4" y="17"/>
                      <a:pt x="3" y="22"/>
                    </a:cubicBezTo>
                    <a:cubicBezTo>
                      <a:pt x="6" y="12"/>
                      <a:pt x="3" y="27"/>
                      <a:pt x="6" y="14"/>
                    </a:cubicBezTo>
                    <a:cubicBezTo>
                      <a:pt x="5" y="18"/>
                      <a:pt x="6" y="13"/>
                      <a:pt x="6" y="16"/>
                    </a:cubicBezTo>
                    <a:cubicBezTo>
                      <a:pt x="6" y="18"/>
                      <a:pt x="5" y="18"/>
                      <a:pt x="5" y="18"/>
                    </a:cubicBezTo>
                    <a:cubicBezTo>
                      <a:pt x="5" y="21"/>
                      <a:pt x="7" y="13"/>
                      <a:pt x="6" y="18"/>
                    </a:cubicBezTo>
                    <a:cubicBezTo>
                      <a:pt x="6" y="19"/>
                      <a:pt x="6" y="15"/>
                      <a:pt x="7" y="12"/>
                    </a:cubicBezTo>
                    <a:cubicBezTo>
                      <a:pt x="8" y="13"/>
                      <a:pt x="7" y="15"/>
                      <a:pt x="6" y="20"/>
                    </a:cubicBezTo>
                    <a:cubicBezTo>
                      <a:pt x="7" y="14"/>
                      <a:pt x="7" y="17"/>
                      <a:pt x="8" y="14"/>
                    </a:cubicBezTo>
                    <a:cubicBezTo>
                      <a:pt x="8" y="14"/>
                      <a:pt x="8" y="13"/>
                      <a:pt x="9" y="10"/>
                    </a:cubicBezTo>
                    <a:cubicBezTo>
                      <a:pt x="9" y="11"/>
                      <a:pt x="10" y="6"/>
                      <a:pt x="11" y="5"/>
                    </a:cubicBezTo>
                    <a:cubicBezTo>
                      <a:pt x="9" y="12"/>
                      <a:pt x="10" y="5"/>
                      <a:pt x="9" y="10"/>
                    </a:cubicBezTo>
                    <a:cubicBezTo>
                      <a:pt x="8" y="13"/>
                      <a:pt x="8" y="13"/>
                      <a:pt x="7" y="18"/>
                    </a:cubicBezTo>
                    <a:cubicBezTo>
                      <a:pt x="7" y="18"/>
                      <a:pt x="8" y="17"/>
                      <a:pt x="9" y="15"/>
                    </a:cubicBezTo>
                    <a:cubicBezTo>
                      <a:pt x="9" y="16"/>
                      <a:pt x="8" y="18"/>
                      <a:pt x="8" y="18"/>
                    </a:cubicBezTo>
                    <a:cubicBezTo>
                      <a:pt x="8" y="21"/>
                      <a:pt x="10" y="12"/>
                      <a:pt x="10" y="15"/>
                    </a:cubicBezTo>
                    <a:cubicBezTo>
                      <a:pt x="9" y="18"/>
                      <a:pt x="9" y="18"/>
                      <a:pt x="9" y="18"/>
                    </a:cubicBezTo>
                    <a:cubicBezTo>
                      <a:pt x="10" y="14"/>
                      <a:pt x="9" y="19"/>
                      <a:pt x="10" y="17"/>
                    </a:cubicBezTo>
                    <a:cubicBezTo>
                      <a:pt x="11" y="15"/>
                      <a:pt x="11" y="14"/>
                      <a:pt x="11" y="13"/>
                    </a:cubicBezTo>
                    <a:cubicBezTo>
                      <a:pt x="9" y="21"/>
                      <a:pt x="13" y="8"/>
                      <a:pt x="12" y="15"/>
                    </a:cubicBezTo>
                    <a:cubicBezTo>
                      <a:pt x="13" y="9"/>
                      <a:pt x="14" y="6"/>
                      <a:pt x="15" y="6"/>
                    </a:cubicBezTo>
                    <a:cubicBezTo>
                      <a:pt x="13" y="11"/>
                      <a:pt x="13" y="11"/>
                      <a:pt x="13" y="11"/>
                    </a:cubicBezTo>
                    <a:cubicBezTo>
                      <a:pt x="14" y="8"/>
                      <a:pt x="11" y="17"/>
                      <a:pt x="10" y="19"/>
                    </a:cubicBezTo>
                    <a:cubicBezTo>
                      <a:pt x="11" y="16"/>
                      <a:pt x="11" y="19"/>
                      <a:pt x="12" y="16"/>
                    </a:cubicBezTo>
                    <a:cubicBezTo>
                      <a:pt x="11" y="20"/>
                      <a:pt x="11" y="20"/>
                      <a:pt x="11" y="20"/>
                    </a:cubicBezTo>
                    <a:cubicBezTo>
                      <a:pt x="11" y="20"/>
                      <a:pt x="14" y="10"/>
                      <a:pt x="13" y="14"/>
                    </a:cubicBezTo>
                    <a:cubicBezTo>
                      <a:pt x="12" y="17"/>
                      <a:pt x="12" y="17"/>
                      <a:pt x="12" y="17"/>
                    </a:cubicBezTo>
                    <a:cubicBezTo>
                      <a:pt x="13" y="17"/>
                      <a:pt x="12" y="23"/>
                      <a:pt x="14" y="16"/>
                    </a:cubicBezTo>
                    <a:cubicBezTo>
                      <a:pt x="15" y="14"/>
                      <a:pt x="17" y="8"/>
                      <a:pt x="18" y="6"/>
                    </a:cubicBezTo>
                    <a:cubicBezTo>
                      <a:pt x="17" y="8"/>
                      <a:pt x="15" y="12"/>
                      <a:pt x="14" y="14"/>
                    </a:cubicBezTo>
                    <a:cubicBezTo>
                      <a:pt x="16" y="10"/>
                      <a:pt x="16" y="10"/>
                      <a:pt x="16" y="10"/>
                    </a:cubicBezTo>
                    <a:cubicBezTo>
                      <a:pt x="14" y="13"/>
                      <a:pt x="14" y="15"/>
                      <a:pt x="13" y="17"/>
                    </a:cubicBezTo>
                    <a:cubicBezTo>
                      <a:pt x="12" y="20"/>
                      <a:pt x="14" y="13"/>
                      <a:pt x="13" y="16"/>
                    </a:cubicBezTo>
                    <a:cubicBezTo>
                      <a:pt x="15" y="11"/>
                      <a:pt x="15" y="10"/>
                      <a:pt x="16" y="6"/>
                    </a:cubicBezTo>
                    <a:cubicBezTo>
                      <a:pt x="15" y="8"/>
                      <a:pt x="15" y="8"/>
                      <a:pt x="15" y="8"/>
                    </a:cubicBezTo>
                    <a:cubicBezTo>
                      <a:pt x="16" y="7"/>
                      <a:pt x="16" y="7"/>
                      <a:pt x="16" y="5"/>
                    </a:cubicBezTo>
                    <a:cubicBezTo>
                      <a:pt x="14" y="11"/>
                      <a:pt x="16" y="2"/>
                      <a:pt x="15" y="5"/>
                    </a:cubicBezTo>
                    <a:cubicBezTo>
                      <a:pt x="15" y="6"/>
                      <a:pt x="15" y="6"/>
                      <a:pt x="15" y="6"/>
                    </a:cubicBezTo>
                    <a:cubicBezTo>
                      <a:pt x="14" y="9"/>
                      <a:pt x="14" y="8"/>
                      <a:pt x="14" y="9"/>
                    </a:cubicBezTo>
                    <a:cubicBezTo>
                      <a:pt x="15" y="5"/>
                      <a:pt x="15" y="6"/>
                      <a:pt x="15" y="4"/>
                    </a:cubicBezTo>
                    <a:cubicBezTo>
                      <a:pt x="14" y="6"/>
                      <a:pt x="13" y="11"/>
                      <a:pt x="12" y="11"/>
                    </a:cubicBezTo>
                    <a:cubicBezTo>
                      <a:pt x="14" y="6"/>
                      <a:pt x="13" y="8"/>
                      <a:pt x="14" y="3"/>
                    </a:cubicBezTo>
                    <a:cubicBezTo>
                      <a:pt x="13" y="9"/>
                      <a:pt x="13" y="5"/>
                      <a:pt x="12" y="8"/>
                    </a:cubicBezTo>
                    <a:cubicBezTo>
                      <a:pt x="12" y="9"/>
                      <a:pt x="12" y="9"/>
                      <a:pt x="13" y="6"/>
                    </a:cubicBezTo>
                    <a:cubicBezTo>
                      <a:pt x="13" y="5"/>
                      <a:pt x="13" y="5"/>
                      <a:pt x="13" y="5"/>
                    </a:cubicBezTo>
                    <a:cubicBezTo>
                      <a:pt x="13" y="5"/>
                      <a:pt x="13" y="5"/>
                      <a:pt x="13" y="5"/>
                    </a:cubicBezTo>
                    <a:cubicBezTo>
                      <a:pt x="13" y="3"/>
                      <a:pt x="13" y="3"/>
                      <a:pt x="13" y="3"/>
                    </a:cubicBezTo>
                    <a:cubicBezTo>
                      <a:pt x="13" y="3"/>
                      <a:pt x="12" y="7"/>
                      <a:pt x="13" y="5"/>
                    </a:cubicBezTo>
                    <a:cubicBezTo>
                      <a:pt x="13" y="3"/>
                      <a:pt x="13" y="3"/>
                      <a:pt x="13" y="3"/>
                    </a:cubicBezTo>
                    <a:cubicBezTo>
                      <a:pt x="13" y="2"/>
                      <a:pt x="11" y="11"/>
                      <a:pt x="12" y="6"/>
                    </a:cubicBezTo>
                    <a:cubicBezTo>
                      <a:pt x="11" y="8"/>
                      <a:pt x="11" y="8"/>
                      <a:pt x="9" y="14"/>
                    </a:cubicBezTo>
                    <a:cubicBezTo>
                      <a:pt x="10" y="12"/>
                      <a:pt x="11" y="8"/>
                      <a:pt x="10" y="8"/>
                    </a:cubicBezTo>
                    <a:cubicBezTo>
                      <a:pt x="9" y="13"/>
                      <a:pt x="11" y="6"/>
                      <a:pt x="10" y="10"/>
                    </a:cubicBezTo>
                    <a:cubicBezTo>
                      <a:pt x="11" y="4"/>
                      <a:pt x="10" y="8"/>
                      <a:pt x="11" y="3"/>
                    </a:cubicBezTo>
                    <a:cubicBezTo>
                      <a:pt x="12" y="1"/>
                      <a:pt x="10" y="8"/>
                      <a:pt x="10" y="7"/>
                    </a:cubicBezTo>
                    <a:cubicBezTo>
                      <a:pt x="11" y="3"/>
                      <a:pt x="11" y="3"/>
                      <a:pt x="11" y="3"/>
                    </a:cubicBezTo>
                    <a:cubicBezTo>
                      <a:pt x="10" y="5"/>
                      <a:pt x="9" y="9"/>
                      <a:pt x="10" y="5"/>
                    </a:cubicBezTo>
                    <a:cubicBezTo>
                      <a:pt x="9" y="8"/>
                      <a:pt x="9" y="8"/>
                      <a:pt x="9" y="8"/>
                    </a:cubicBezTo>
                    <a:cubicBezTo>
                      <a:pt x="9" y="6"/>
                      <a:pt x="9" y="7"/>
                      <a:pt x="9" y="3"/>
                    </a:cubicBezTo>
                    <a:cubicBezTo>
                      <a:pt x="8" y="10"/>
                      <a:pt x="8" y="10"/>
                      <a:pt x="8" y="10"/>
                    </a:cubicBezTo>
                    <a:cubicBezTo>
                      <a:pt x="9" y="3"/>
                      <a:pt x="7" y="9"/>
                      <a:pt x="5" y="15"/>
                    </a:cubicBezTo>
                    <a:cubicBezTo>
                      <a:pt x="5" y="15"/>
                      <a:pt x="5" y="13"/>
                      <a:pt x="6" y="12"/>
                    </a:cubicBezTo>
                    <a:cubicBezTo>
                      <a:pt x="6" y="10"/>
                      <a:pt x="6" y="10"/>
                      <a:pt x="6" y="10"/>
                    </a:cubicBezTo>
                    <a:cubicBezTo>
                      <a:pt x="6" y="9"/>
                      <a:pt x="7" y="5"/>
                      <a:pt x="6" y="11"/>
                    </a:cubicBezTo>
                    <a:cubicBezTo>
                      <a:pt x="5" y="13"/>
                      <a:pt x="6" y="7"/>
                      <a:pt x="6" y="6"/>
                    </a:cubicBezTo>
                    <a:cubicBezTo>
                      <a:pt x="4" y="14"/>
                      <a:pt x="6" y="0"/>
                      <a:pt x="4" y="12"/>
                    </a:cubicBezTo>
                    <a:cubicBezTo>
                      <a:pt x="4" y="12"/>
                      <a:pt x="4" y="14"/>
                      <a:pt x="4" y="14"/>
                    </a:cubicBezTo>
                    <a:cubicBezTo>
                      <a:pt x="4" y="15"/>
                      <a:pt x="3" y="18"/>
                      <a:pt x="3" y="18"/>
                    </a:cubicBezTo>
                    <a:cubicBezTo>
                      <a:pt x="3" y="18"/>
                      <a:pt x="4" y="14"/>
                      <a:pt x="3" y="16"/>
                    </a:cubicBezTo>
                    <a:cubicBezTo>
                      <a:pt x="5" y="9"/>
                      <a:pt x="5" y="9"/>
                      <a:pt x="5" y="9"/>
                    </a:cubicBezTo>
                    <a:cubicBezTo>
                      <a:pt x="6" y="1"/>
                      <a:pt x="2" y="18"/>
                      <a:pt x="3" y="8"/>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343" name="Freeform 1842"/>
              <p:cNvSpPr>
                <a:spLocks/>
              </p:cNvSpPr>
              <p:nvPr/>
            </p:nvSpPr>
            <p:spPr bwMode="auto">
              <a:xfrm>
                <a:off x="2428" y="3153"/>
                <a:ext cx="1" cy="4"/>
              </a:xfrm>
              <a:custGeom>
                <a:avLst/>
                <a:gdLst>
                  <a:gd name="T0" fmla="*/ 0 w 1"/>
                  <a:gd name="T1" fmla="*/ 4 h 4"/>
                  <a:gd name="T2" fmla="*/ 1 w 1"/>
                  <a:gd name="T3" fmla="*/ 0 h 4"/>
                  <a:gd name="T4" fmla="*/ 0 w 1"/>
                  <a:gd name="T5" fmla="*/ 3 h 4"/>
                  <a:gd name="T6" fmla="*/ 0 w 1"/>
                  <a:gd name="T7" fmla="*/ 4 h 4"/>
                </a:gdLst>
                <a:ahLst/>
                <a:cxnLst>
                  <a:cxn ang="0">
                    <a:pos x="T0" y="T1"/>
                  </a:cxn>
                  <a:cxn ang="0">
                    <a:pos x="T2" y="T3"/>
                  </a:cxn>
                  <a:cxn ang="0">
                    <a:pos x="T4" y="T5"/>
                  </a:cxn>
                  <a:cxn ang="0">
                    <a:pos x="T6" y="T7"/>
                  </a:cxn>
                </a:cxnLst>
                <a:rect l="0" t="0" r="r" b="b"/>
                <a:pathLst>
                  <a:path w="1" h="4">
                    <a:moveTo>
                      <a:pt x="0" y="4"/>
                    </a:moveTo>
                    <a:cubicBezTo>
                      <a:pt x="1" y="0"/>
                      <a:pt x="1" y="0"/>
                      <a:pt x="1" y="0"/>
                    </a:cubicBezTo>
                    <a:cubicBezTo>
                      <a:pt x="0" y="3"/>
                      <a:pt x="0" y="3"/>
                      <a:pt x="0" y="3"/>
                    </a:cubicBezTo>
                    <a:cubicBezTo>
                      <a:pt x="0" y="3"/>
                      <a:pt x="0" y="3"/>
                      <a:pt x="0" y="4"/>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344" name="Freeform 1843"/>
              <p:cNvSpPr>
                <a:spLocks/>
              </p:cNvSpPr>
              <p:nvPr/>
            </p:nvSpPr>
            <p:spPr bwMode="auto">
              <a:xfrm>
                <a:off x="2427" y="3156"/>
                <a:ext cx="1" cy="2"/>
              </a:xfrm>
              <a:custGeom>
                <a:avLst/>
                <a:gdLst>
                  <a:gd name="T0" fmla="*/ 1 w 1"/>
                  <a:gd name="T1" fmla="*/ 0 h 2"/>
                  <a:gd name="T2" fmla="*/ 0 w 1"/>
                  <a:gd name="T3" fmla="*/ 2 h 2"/>
                  <a:gd name="T4" fmla="*/ 1 w 1"/>
                  <a:gd name="T5" fmla="*/ 1 h 2"/>
                  <a:gd name="T6" fmla="*/ 1 w 1"/>
                  <a:gd name="T7" fmla="*/ 0 h 2"/>
                </a:gdLst>
                <a:ahLst/>
                <a:cxnLst>
                  <a:cxn ang="0">
                    <a:pos x="T0" y="T1"/>
                  </a:cxn>
                  <a:cxn ang="0">
                    <a:pos x="T2" y="T3"/>
                  </a:cxn>
                  <a:cxn ang="0">
                    <a:pos x="T4" y="T5"/>
                  </a:cxn>
                  <a:cxn ang="0">
                    <a:pos x="T6" y="T7"/>
                  </a:cxn>
                </a:cxnLst>
                <a:rect l="0" t="0" r="r" b="b"/>
                <a:pathLst>
                  <a:path w="1" h="2">
                    <a:moveTo>
                      <a:pt x="1" y="0"/>
                    </a:moveTo>
                    <a:cubicBezTo>
                      <a:pt x="0" y="2"/>
                      <a:pt x="0" y="2"/>
                      <a:pt x="0" y="2"/>
                    </a:cubicBezTo>
                    <a:cubicBezTo>
                      <a:pt x="0" y="2"/>
                      <a:pt x="1" y="2"/>
                      <a:pt x="1" y="1"/>
                    </a:cubicBezTo>
                    <a:lnTo>
                      <a:pt x="1"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345" name="Freeform 1844"/>
              <p:cNvSpPr>
                <a:spLocks/>
              </p:cNvSpPr>
              <p:nvPr/>
            </p:nvSpPr>
            <p:spPr bwMode="auto">
              <a:xfrm>
                <a:off x="2423" y="3156"/>
                <a:ext cx="0" cy="2"/>
              </a:xfrm>
              <a:custGeom>
                <a:avLst/>
                <a:gdLst>
                  <a:gd name="T0" fmla="*/ 1 h 2"/>
                  <a:gd name="T1" fmla="*/ 1 h 2"/>
                  <a:gd name="T2" fmla="*/ 1 h 2"/>
                </a:gdLst>
                <a:ahLst/>
                <a:cxnLst>
                  <a:cxn ang="0">
                    <a:pos x="0" y="T0"/>
                  </a:cxn>
                  <a:cxn ang="0">
                    <a:pos x="0" y="T1"/>
                  </a:cxn>
                  <a:cxn ang="0">
                    <a:pos x="0" y="T2"/>
                  </a:cxn>
                </a:cxnLst>
                <a:rect l="0" t="0" r="r" b="b"/>
                <a:pathLst>
                  <a:path h="2">
                    <a:moveTo>
                      <a:pt x="0" y="1"/>
                    </a:moveTo>
                    <a:cubicBezTo>
                      <a:pt x="0" y="0"/>
                      <a:pt x="0" y="0"/>
                      <a:pt x="0" y="1"/>
                    </a:cubicBezTo>
                    <a:cubicBezTo>
                      <a:pt x="0" y="2"/>
                      <a:pt x="0" y="2"/>
                      <a:pt x="0" y="1"/>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346" name="Freeform 1845"/>
              <p:cNvSpPr>
                <a:spLocks/>
              </p:cNvSpPr>
              <p:nvPr/>
            </p:nvSpPr>
            <p:spPr bwMode="auto">
              <a:xfrm>
                <a:off x="2422" y="3159"/>
                <a:ext cx="1" cy="1"/>
              </a:xfrm>
              <a:custGeom>
                <a:avLst/>
                <a:gdLst>
                  <a:gd name="T0" fmla="*/ 1 w 1"/>
                  <a:gd name="T1" fmla="*/ 0 h 1"/>
                  <a:gd name="T2" fmla="*/ 0 w 1"/>
                  <a:gd name="T3" fmla="*/ 1 h 1"/>
                  <a:gd name="T4" fmla="*/ 1 w 1"/>
                  <a:gd name="T5" fmla="*/ 0 h 1"/>
                  <a:gd name="T6" fmla="*/ 1 w 1"/>
                  <a:gd name="T7" fmla="*/ 0 h 1"/>
                </a:gdLst>
                <a:ahLst/>
                <a:cxnLst>
                  <a:cxn ang="0">
                    <a:pos x="T0" y="T1"/>
                  </a:cxn>
                  <a:cxn ang="0">
                    <a:pos x="T2" y="T3"/>
                  </a:cxn>
                  <a:cxn ang="0">
                    <a:pos x="T4" y="T5"/>
                  </a:cxn>
                  <a:cxn ang="0">
                    <a:pos x="T6" y="T7"/>
                  </a:cxn>
                </a:cxnLst>
                <a:rect l="0" t="0" r="r" b="b"/>
                <a:pathLst>
                  <a:path w="1" h="1">
                    <a:moveTo>
                      <a:pt x="1" y="0"/>
                    </a:moveTo>
                    <a:lnTo>
                      <a:pt x="0" y="1"/>
                    </a:lnTo>
                    <a:lnTo>
                      <a:pt x="1" y="0"/>
                    </a:lnTo>
                    <a:lnTo>
                      <a:pt x="1"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347" name="Freeform 1846"/>
              <p:cNvSpPr>
                <a:spLocks/>
              </p:cNvSpPr>
              <p:nvPr/>
            </p:nvSpPr>
            <p:spPr bwMode="auto">
              <a:xfrm>
                <a:off x="2415" y="3154"/>
                <a:ext cx="7" cy="23"/>
              </a:xfrm>
              <a:custGeom>
                <a:avLst/>
                <a:gdLst>
                  <a:gd name="T0" fmla="*/ 2 w 8"/>
                  <a:gd name="T1" fmla="*/ 11 h 25"/>
                  <a:gd name="T2" fmla="*/ 1 w 8"/>
                  <a:gd name="T3" fmla="*/ 15 h 25"/>
                  <a:gd name="T4" fmla="*/ 1 w 8"/>
                  <a:gd name="T5" fmla="*/ 12 h 25"/>
                  <a:gd name="T6" fmla="*/ 0 w 8"/>
                  <a:gd name="T7" fmla="*/ 20 h 25"/>
                  <a:gd name="T8" fmla="*/ 3 w 8"/>
                  <a:gd name="T9" fmla="*/ 15 h 25"/>
                  <a:gd name="T10" fmla="*/ 3 w 8"/>
                  <a:gd name="T11" fmla="*/ 18 h 25"/>
                  <a:gd name="T12" fmla="*/ 5 w 8"/>
                  <a:gd name="T13" fmla="*/ 13 h 25"/>
                  <a:gd name="T14" fmla="*/ 4 w 8"/>
                  <a:gd name="T15" fmla="*/ 19 h 25"/>
                  <a:gd name="T16" fmla="*/ 5 w 8"/>
                  <a:gd name="T17" fmla="*/ 17 h 25"/>
                  <a:gd name="T18" fmla="*/ 5 w 8"/>
                  <a:gd name="T19" fmla="*/ 14 h 25"/>
                  <a:gd name="T20" fmla="*/ 5 w 8"/>
                  <a:gd name="T21" fmla="*/ 15 h 25"/>
                  <a:gd name="T22" fmla="*/ 5 w 8"/>
                  <a:gd name="T23" fmla="*/ 14 h 25"/>
                  <a:gd name="T24" fmla="*/ 6 w 8"/>
                  <a:gd name="T25" fmla="*/ 14 h 25"/>
                  <a:gd name="T26" fmla="*/ 5 w 8"/>
                  <a:gd name="T27" fmla="*/ 15 h 25"/>
                  <a:gd name="T28" fmla="*/ 6 w 8"/>
                  <a:gd name="T29" fmla="*/ 13 h 25"/>
                  <a:gd name="T30" fmla="*/ 5 w 8"/>
                  <a:gd name="T31" fmla="*/ 17 h 25"/>
                  <a:gd name="T32" fmla="*/ 7 w 8"/>
                  <a:gd name="T33" fmla="*/ 11 h 25"/>
                  <a:gd name="T34" fmla="*/ 8 w 8"/>
                  <a:gd name="T35" fmla="*/ 7 h 25"/>
                  <a:gd name="T36" fmla="*/ 7 w 8"/>
                  <a:gd name="T37" fmla="*/ 10 h 25"/>
                  <a:gd name="T38" fmla="*/ 7 w 8"/>
                  <a:gd name="T39" fmla="*/ 11 h 25"/>
                  <a:gd name="T40" fmla="*/ 6 w 8"/>
                  <a:gd name="T41" fmla="*/ 12 h 25"/>
                  <a:gd name="T42" fmla="*/ 7 w 8"/>
                  <a:gd name="T43" fmla="*/ 7 h 25"/>
                  <a:gd name="T44" fmla="*/ 7 w 8"/>
                  <a:gd name="T45" fmla="*/ 3 h 25"/>
                  <a:gd name="T46" fmla="*/ 7 w 8"/>
                  <a:gd name="T47" fmla="*/ 3 h 25"/>
                  <a:gd name="T48" fmla="*/ 7 w 8"/>
                  <a:gd name="T49" fmla="*/ 4 h 25"/>
                  <a:gd name="T50" fmla="*/ 6 w 8"/>
                  <a:gd name="T51" fmla="*/ 7 h 25"/>
                  <a:gd name="T52" fmla="*/ 5 w 8"/>
                  <a:gd name="T53" fmla="*/ 14 h 25"/>
                  <a:gd name="T54" fmla="*/ 5 w 8"/>
                  <a:gd name="T55" fmla="*/ 13 h 25"/>
                  <a:gd name="T56" fmla="*/ 6 w 8"/>
                  <a:gd name="T57" fmla="*/ 8 h 25"/>
                  <a:gd name="T58" fmla="*/ 5 w 8"/>
                  <a:gd name="T59" fmla="*/ 11 h 25"/>
                  <a:gd name="T60" fmla="*/ 6 w 8"/>
                  <a:gd name="T61" fmla="*/ 4 h 25"/>
                  <a:gd name="T62" fmla="*/ 5 w 8"/>
                  <a:gd name="T63" fmla="*/ 10 h 25"/>
                  <a:gd name="T64" fmla="*/ 4 w 8"/>
                  <a:gd name="T65" fmla="*/ 10 h 25"/>
                  <a:gd name="T66" fmla="*/ 4 w 8"/>
                  <a:gd name="T67" fmla="*/ 7 h 25"/>
                  <a:gd name="T68" fmla="*/ 4 w 8"/>
                  <a:gd name="T69" fmla="*/ 11 h 25"/>
                  <a:gd name="T70" fmla="*/ 3 w 8"/>
                  <a:gd name="T71" fmla="*/ 9 h 25"/>
                  <a:gd name="T72" fmla="*/ 3 w 8"/>
                  <a:gd name="T73" fmla="*/ 12 h 25"/>
                  <a:gd name="T74" fmla="*/ 2 w 8"/>
                  <a:gd name="T75" fmla="*/ 11 h 25"/>
                  <a:gd name="T76" fmla="*/ 2 w 8"/>
                  <a:gd name="T77" fmla="*/ 11 h 25"/>
                  <a:gd name="T78" fmla="*/ 1 w 8"/>
                  <a:gd name="T79" fmla="*/ 17 h 25"/>
                  <a:gd name="T80" fmla="*/ 2 w 8"/>
                  <a:gd name="T81" fmla="*/ 1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 h="25">
                    <a:moveTo>
                      <a:pt x="2" y="11"/>
                    </a:moveTo>
                    <a:cubicBezTo>
                      <a:pt x="1" y="15"/>
                      <a:pt x="1" y="15"/>
                      <a:pt x="1" y="15"/>
                    </a:cubicBezTo>
                    <a:cubicBezTo>
                      <a:pt x="1" y="13"/>
                      <a:pt x="0" y="16"/>
                      <a:pt x="1" y="12"/>
                    </a:cubicBezTo>
                    <a:cubicBezTo>
                      <a:pt x="0" y="17"/>
                      <a:pt x="0" y="12"/>
                      <a:pt x="0" y="20"/>
                    </a:cubicBezTo>
                    <a:cubicBezTo>
                      <a:pt x="1" y="17"/>
                      <a:pt x="1" y="22"/>
                      <a:pt x="3" y="15"/>
                    </a:cubicBezTo>
                    <a:cubicBezTo>
                      <a:pt x="3" y="18"/>
                      <a:pt x="3" y="18"/>
                      <a:pt x="3" y="18"/>
                    </a:cubicBezTo>
                    <a:cubicBezTo>
                      <a:pt x="4" y="12"/>
                      <a:pt x="2" y="25"/>
                      <a:pt x="5" y="13"/>
                    </a:cubicBezTo>
                    <a:cubicBezTo>
                      <a:pt x="4" y="19"/>
                      <a:pt x="4" y="19"/>
                      <a:pt x="4" y="19"/>
                    </a:cubicBezTo>
                    <a:cubicBezTo>
                      <a:pt x="3" y="21"/>
                      <a:pt x="6" y="10"/>
                      <a:pt x="5" y="17"/>
                    </a:cubicBezTo>
                    <a:cubicBezTo>
                      <a:pt x="5" y="14"/>
                      <a:pt x="5" y="14"/>
                      <a:pt x="5" y="14"/>
                    </a:cubicBezTo>
                    <a:cubicBezTo>
                      <a:pt x="5" y="15"/>
                      <a:pt x="5" y="15"/>
                      <a:pt x="5" y="15"/>
                    </a:cubicBezTo>
                    <a:cubicBezTo>
                      <a:pt x="5" y="14"/>
                      <a:pt x="5" y="14"/>
                      <a:pt x="5" y="14"/>
                    </a:cubicBezTo>
                    <a:cubicBezTo>
                      <a:pt x="6" y="12"/>
                      <a:pt x="6" y="12"/>
                      <a:pt x="6" y="14"/>
                    </a:cubicBezTo>
                    <a:cubicBezTo>
                      <a:pt x="5" y="16"/>
                      <a:pt x="6" y="15"/>
                      <a:pt x="5" y="15"/>
                    </a:cubicBezTo>
                    <a:cubicBezTo>
                      <a:pt x="5" y="17"/>
                      <a:pt x="6" y="13"/>
                      <a:pt x="6" y="13"/>
                    </a:cubicBezTo>
                    <a:cubicBezTo>
                      <a:pt x="6" y="15"/>
                      <a:pt x="6" y="16"/>
                      <a:pt x="5" y="17"/>
                    </a:cubicBezTo>
                    <a:cubicBezTo>
                      <a:pt x="6" y="14"/>
                      <a:pt x="5" y="21"/>
                      <a:pt x="7" y="11"/>
                    </a:cubicBezTo>
                    <a:cubicBezTo>
                      <a:pt x="8" y="10"/>
                      <a:pt x="8" y="8"/>
                      <a:pt x="8" y="7"/>
                    </a:cubicBezTo>
                    <a:cubicBezTo>
                      <a:pt x="8" y="4"/>
                      <a:pt x="7" y="8"/>
                      <a:pt x="7" y="10"/>
                    </a:cubicBezTo>
                    <a:cubicBezTo>
                      <a:pt x="7" y="11"/>
                      <a:pt x="7" y="11"/>
                      <a:pt x="7" y="11"/>
                    </a:cubicBezTo>
                    <a:cubicBezTo>
                      <a:pt x="5" y="20"/>
                      <a:pt x="7" y="8"/>
                      <a:pt x="6" y="12"/>
                    </a:cubicBezTo>
                    <a:cubicBezTo>
                      <a:pt x="7" y="9"/>
                      <a:pt x="7" y="9"/>
                      <a:pt x="7" y="7"/>
                    </a:cubicBezTo>
                    <a:cubicBezTo>
                      <a:pt x="8" y="0"/>
                      <a:pt x="6" y="12"/>
                      <a:pt x="7" y="3"/>
                    </a:cubicBezTo>
                    <a:cubicBezTo>
                      <a:pt x="7" y="3"/>
                      <a:pt x="7" y="3"/>
                      <a:pt x="7" y="3"/>
                    </a:cubicBezTo>
                    <a:cubicBezTo>
                      <a:pt x="7" y="2"/>
                      <a:pt x="7" y="3"/>
                      <a:pt x="7" y="4"/>
                    </a:cubicBezTo>
                    <a:cubicBezTo>
                      <a:pt x="6" y="7"/>
                      <a:pt x="6" y="7"/>
                      <a:pt x="6" y="7"/>
                    </a:cubicBezTo>
                    <a:cubicBezTo>
                      <a:pt x="6" y="8"/>
                      <a:pt x="5" y="12"/>
                      <a:pt x="5" y="14"/>
                    </a:cubicBezTo>
                    <a:cubicBezTo>
                      <a:pt x="6" y="9"/>
                      <a:pt x="5" y="15"/>
                      <a:pt x="5" y="13"/>
                    </a:cubicBezTo>
                    <a:cubicBezTo>
                      <a:pt x="5" y="10"/>
                      <a:pt x="6" y="10"/>
                      <a:pt x="6" y="8"/>
                    </a:cubicBezTo>
                    <a:cubicBezTo>
                      <a:pt x="5" y="11"/>
                      <a:pt x="5" y="11"/>
                      <a:pt x="5" y="11"/>
                    </a:cubicBezTo>
                    <a:cubicBezTo>
                      <a:pt x="5" y="11"/>
                      <a:pt x="6" y="6"/>
                      <a:pt x="6" y="4"/>
                    </a:cubicBezTo>
                    <a:cubicBezTo>
                      <a:pt x="5" y="7"/>
                      <a:pt x="6" y="6"/>
                      <a:pt x="5" y="10"/>
                    </a:cubicBezTo>
                    <a:cubicBezTo>
                      <a:pt x="6" y="6"/>
                      <a:pt x="5" y="7"/>
                      <a:pt x="4" y="10"/>
                    </a:cubicBezTo>
                    <a:cubicBezTo>
                      <a:pt x="4" y="10"/>
                      <a:pt x="4" y="6"/>
                      <a:pt x="4" y="7"/>
                    </a:cubicBezTo>
                    <a:cubicBezTo>
                      <a:pt x="4" y="6"/>
                      <a:pt x="4" y="8"/>
                      <a:pt x="4" y="11"/>
                    </a:cubicBezTo>
                    <a:cubicBezTo>
                      <a:pt x="3" y="14"/>
                      <a:pt x="3" y="12"/>
                      <a:pt x="3" y="9"/>
                    </a:cubicBezTo>
                    <a:cubicBezTo>
                      <a:pt x="3" y="12"/>
                      <a:pt x="3" y="12"/>
                      <a:pt x="3" y="12"/>
                    </a:cubicBezTo>
                    <a:cubicBezTo>
                      <a:pt x="2" y="17"/>
                      <a:pt x="3" y="8"/>
                      <a:pt x="2" y="11"/>
                    </a:cubicBezTo>
                    <a:cubicBezTo>
                      <a:pt x="2" y="11"/>
                      <a:pt x="2" y="11"/>
                      <a:pt x="2" y="11"/>
                    </a:cubicBezTo>
                    <a:cubicBezTo>
                      <a:pt x="2" y="12"/>
                      <a:pt x="1" y="19"/>
                      <a:pt x="1" y="17"/>
                    </a:cubicBezTo>
                    <a:cubicBezTo>
                      <a:pt x="1" y="14"/>
                      <a:pt x="1" y="14"/>
                      <a:pt x="2" y="11"/>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348" name="Freeform 1847"/>
              <p:cNvSpPr>
                <a:spLocks/>
              </p:cNvSpPr>
              <p:nvPr/>
            </p:nvSpPr>
            <p:spPr bwMode="auto">
              <a:xfrm>
                <a:off x="2414" y="3165"/>
                <a:ext cx="1" cy="8"/>
              </a:xfrm>
              <a:custGeom>
                <a:avLst/>
                <a:gdLst>
                  <a:gd name="T0" fmla="*/ 1 w 1"/>
                  <a:gd name="T1" fmla="*/ 5 h 9"/>
                  <a:gd name="T2" fmla="*/ 1 w 1"/>
                  <a:gd name="T3" fmla="*/ 1 h 9"/>
                  <a:gd name="T4" fmla="*/ 0 w 1"/>
                  <a:gd name="T5" fmla="*/ 8 h 9"/>
                  <a:gd name="T6" fmla="*/ 1 w 1"/>
                  <a:gd name="T7" fmla="*/ 7 h 9"/>
                  <a:gd name="T8" fmla="*/ 1 w 1"/>
                  <a:gd name="T9" fmla="*/ 5 h 9"/>
                </a:gdLst>
                <a:ahLst/>
                <a:cxnLst>
                  <a:cxn ang="0">
                    <a:pos x="T0" y="T1"/>
                  </a:cxn>
                  <a:cxn ang="0">
                    <a:pos x="T2" y="T3"/>
                  </a:cxn>
                  <a:cxn ang="0">
                    <a:pos x="T4" y="T5"/>
                  </a:cxn>
                  <a:cxn ang="0">
                    <a:pos x="T6" y="T7"/>
                  </a:cxn>
                  <a:cxn ang="0">
                    <a:pos x="T8" y="T9"/>
                  </a:cxn>
                </a:cxnLst>
                <a:rect l="0" t="0" r="r" b="b"/>
                <a:pathLst>
                  <a:path w="1" h="9">
                    <a:moveTo>
                      <a:pt x="1" y="5"/>
                    </a:moveTo>
                    <a:cubicBezTo>
                      <a:pt x="1" y="1"/>
                      <a:pt x="1" y="1"/>
                      <a:pt x="1" y="1"/>
                    </a:cubicBezTo>
                    <a:cubicBezTo>
                      <a:pt x="1" y="0"/>
                      <a:pt x="1" y="5"/>
                      <a:pt x="0" y="8"/>
                    </a:cubicBezTo>
                    <a:cubicBezTo>
                      <a:pt x="0" y="7"/>
                      <a:pt x="0" y="9"/>
                      <a:pt x="1" y="7"/>
                    </a:cubicBezTo>
                    <a:cubicBezTo>
                      <a:pt x="1" y="6"/>
                      <a:pt x="1" y="5"/>
                      <a:pt x="1" y="5"/>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349" name="Freeform 1848"/>
              <p:cNvSpPr>
                <a:spLocks/>
              </p:cNvSpPr>
              <p:nvPr/>
            </p:nvSpPr>
            <p:spPr bwMode="auto">
              <a:xfrm>
                <a:off x="2413" y="3162"/>
                <a:ext cx="2" cy="17"/>
              </a:xfrm>
              <a:custGeom>
                <a:avLst/>
                <a:gdLst>
                  <a:gd name="T0" fmla="*/ 1 w 2"/>
                  <a:gd name="T1" fmla="*/ 9 h 19"/>
                  <a:gd name="T2" fmla="*/ 0 w 2"/>
                  <a:gd name="T3" fmla="*/ 12 h 19"/>
                  <a:gd name="T4" fmla="*/ 1 w 2"/>
                  <a:gd name="T5" fmla="*/ 13 h 19"/>
                  <a:gd name="T6" fmla="*/ 1 w 2"/>
                  <a:gd name="T7" fmla="*/ 7 h 19"/>
                  <a:gd name="T8" fmla="*/ 1 w 2"/>
                  <a:gd name="T9" fmla="*/ 11 h 19"/>
                  <a:gd name="T10" fmla="*/ 2 w 2"/>
                  <a:gd name="T11" fmla="*/ 6 h 19"/>
                  <a:gd name="T12" fmla="*/ 1 w 2"/>
                  <a:gd name="T13" fmla="*/ 8 h 19"/>
                  <a:gd name="T14" fmla="*/ 2 w 2"/>
                  <a:gd name="T15" fmla="*/ 6 h 19"/>
                  <a:gd name="T16" fmla="*/ 1 w 2"/>
                  <a:gd name="T17" fmla="*/ 7 h 19"/>
                  <a:gd name="T18" fmla="*/ 2 w 2"/>
                  <a:gd name="T19" fmla="*/ 4 h 19"/>
                  <a:gd name="T20" fmla="*/ 1 w 2"/>
                  <a:gd name="T21" fmla="*/ 10 h 19"/>
                  <a:gd name="T22" fmla="*/ 1 w 2"/>
                  <a:gd name="T23" fmla="*/ 4 h 19"/>
                  <a:gd name="T24" fmla="*/ 1 w 2"/>
                  <a:gd name="T25" fmla="*/ 2 h 19"/>
                  <a:gd name="T26" fmla="*/ 1 w 2"/>
                  <a:gd name="T27" fmla="*/ 4 h 19"/>
                  <a:gd name="T28" fmla="*/ 1 w 2"/>
                  <a:gd name="T29" fmla="*/ 8 h 19"/>
                  <a:gd name="T30" fmla="*/ 1 w 2"/>
                  <a:gd name="T31" fmla="*/ 2 h 19"/>
                  <a:gd name="T32" fmla="*/ 0 w 2"/>
                  <a:gd name="T33" fmla="*/ 5 h 19"/>
                  <a:gd name="T34" fmla="*/ 0 w 2"/>
                  <a:gd name="T35" fmla="*/ 12 h 19"/>
                  <a:gd name="T36" fmla="*/ 0 w 2"/>
                  <a:gd name="T37" fmla="*/ 7 h 19"/>
                  <a:gd name="T38" fmla="*/ 0 w 2"/>
                  <a:gd name="T39" fmla="*/ 5 h 19"/>
                  <a:gd name="T40" fmla="*/ 0 w 2"/>
                  <a:gd name="T41" fmla="*/ 15 h 19"/>
                  <a:gd name="T42" fmla="*/ 1 w 2"/>
                  <a:gd name="T43"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 h="19">
                    <a:moveTo>
                      <a:pt x="1" y="9"/>
                    </a:moveTo>
                    <a:cubicBezTo>
                      <a:pt x="0" y="12"/>
                      <a:pt x="0" y="12"/>
                      <a:pt x="0" y="12"/>
                    </a:cubicBezTo>
                    <a:cubicBezTo>
                      <a:pt x="1" y="12"/>
                      <a:pt x="1" y="10"/>
                      <a:pt x="1" y="13"/>
                    </a:cubicBezTo>
                    <a:cubicBezTo>
                      <a:pt x="1" y="15"/>
                      <a:pt x="1" y="9"/>
                      <a:pt x="1" y="7"/>
                    </a:cubicBezTo>
                    <a:cubicBezTo>
                      <a:pt x="1" y="11"/>
                      <a:pt x="1" y="11"/>
                      <a:pt x="1" y="11"/>
                    </a:cubicBezTo>
                    <a:cubicBezTo>
                      <a:pt x="1" y="9"/>
                      <a:pt x="1" y="13"/>
                      <a:pt x="2" y="6"/>
                    </a:cubicBezTo>
                    <a:cubicBezTo>
                      <a:pt x="2" y="6"/>
                      <a:pt x="1" y="10"/>
                      <a:pt x="1" y="8"/>
                    </a:cubicBezTo>
                    <a:cubicBezTo>
                      <a:pt x="2" y="6"/>
                      <a:pt x="2" y="6"/>
                      <a:pt x="2" y="6"/>
                    </a:cubicBezTo>
                    <a:cubicBezTo>
                      <a:pt x="1" y="7"/>
                      <a:pt x="1" y="7"/>
                      <a:pt x="1" y="7"/>
                    </a:cubicBezTo>
                    <a:cubicBezTo>
                      <a:pt x="2" y="4"/>
                      <a:pt x="2" y="4"/>
                      <a:pt x="2" y="4"/>
                    </a:cubicBezTo>
                    <a:cubicBezTo>
                      <a:pt x="2" y="0"/>
                      <a:pt x="1" y="13"/>
                      <a:pt x="1" y="10"/>
                    </a:cubicBezTo>
                    <a:cubicBezTo>
                      <a:pt x="1" y="4"/>
                      <a:pt x="1" y="4"/>
                      <a:pt x="1" y="4"/>
                    </a:cubicBezTo>
                    <a:cubicBezTo>
                      <a:pt x="1" y="4"/>
                      <a:pt x="1" y="6"/>
                      <a:pt x="1" y="2"/>
                    </a:cubicBezTo>
                    <a:cubicBezTo>
                      <a:pt x="1" y="2"/>
                      <a:pt x="1" y="5"/>
                      <a:pt x="1" y="4"/>
                    </a:cubicBezTo>
                    <a:cubicBezTo>
                      <a:pt x="1" y="4"/>
                      <a:pt x="1" y="7"/>
                      <a:pt x="1" y="8"/>
                    </a:cubicBezTo>
                    <a:cubicBezTo>
                      <a:pt x="1" y="13"/>
                      <a:pt x="1" y="5"/>
                      <a:pt x="1" y="2"/>
                    </a:cubicBezTo>
                    <a:cubicBezTo>
                      <a:pt x="1" y="6"/>
                      <a:pt x="0" y="10"/>
                      <a:pt x="0" y="5"/>
                    </a:cubicBezTo>
                    <a:cubicBezTo>
                      <a:pt x="0" y="8"/>
                      <a:pt x="0" y="12"/>
                      <a:pt x="0" y="12"/>
                    </a:cubicBezTo>
                    <a:cubicBezTo>
                      <a:pt x="0" y="7"/>
                      <a:pt x="0" y="7"/>
                      <a:pt x="0" y="7"/>
                    </a:cubicBezTo>
                    <a:cubicBezTo>
                      <a:pt x="0" y="6"/>
                      <a:pt x="0" y="5"/>
                      <a:pt x="0" y="5"/>
                    </a:cubicBezTo>
                    <a:cubicBezTo>
                      <a:pt x="0" y="9"/>
                      <a:pt x="0" y="13"/>
                      <a:pt x="0" y="15"/>
                    </a:cubicBezTo>
                    <a:cubicBezTo>
                      <a:pt x="0" y="19"/>
                      <a:pt x="0" y="8"/>
                      <a:pt x="1" y="9"/>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350" name="Rectangle 1849"/>
              <p:cNvSpPr>
                <a:spLocks noChangeArrowheads="1"/>
              </p:cNvSpPr>
              <p:nvPr/>
            </p:nvSpPr>
            <p:spPr bwMode="auto">
              <a:xfrm>
                <a:off x="2413" y="3173"/>
                <a:ext cx="1" cy="2"/>
              </a:xfrm>
              <a:prstGeom prst="rect">
                <a:avLst/>
              </a:prstGeom>
              <a:solidFill>
                <a:srgbClr val="C8E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351" name="Freeform 1850"/>
              <p:cNvSpPr>
                <a:spLocks/>
              </p:cNvSpPr>
              <p:nvPr/>
            </p:nvSpPr>
            <p:spPr bwMode="auto">
              <a:xfrm>
                <a:off x="2503" y="3150"/>
                <a:ext cx="1" cy="3"/>
              </a:xfrm>
              <a:custGeom>
                <a:avLst/>
                <a:gdLst>
                  <a:gd name="T0" fmla="*/ 0 w 1"/>
                  <a:gd name="T1" fmla="*/ 2 h 3"/>
                  <a:gd name="T2" fmla="*/ 0 w 1"/>
                  <a:gd name="T3" fmla="*/ 3 h 3"/>
                  <a:gd name="T4" fmla="*/ 1 w 1"/>
                  <a:gd name="T5" fmla="*/ 0 h 3"/>
                  <a:gd name="T6" fmla="*/ 0 w 1"/>
                  <a:gd name="T7" fmla="*/ 2 h 3"/>
                </a:gdLst>
                <a:ahLst/>
                <a:cxnLst>
                  <a:cxn ang="0">
                    <a:pos x="T0" y="T1"/>
                  </a:cxn>
                  <a:cxn ang="0">
                    <a:pos x="T2" y="T3"/>
                  </a:cxn>
                  <a:cxn ang="0">
                    <a:pos x="T4" y="T5"/>
                  </a:cxn>
                  <a:cxn ang="0">
                    <a:pos x="T6" y="T7"/>
                  </a:cxn>
                </a:cxnLst>
                <a:rect l="0" t="0" r="r" b="b"/>
                <a:pathLst>
                  <a:path w="1" h="3">
                    <a:moveTo>
                      <a:pt x="0" y="2"/>
                    </a:moveTo>
                    <a:lnTo>
                      <a:pt x="0" y="3"/>
                    </a:lnTo>
                    <a:lnTo>
                      <a:pt x="1" y="0"/>
                    </a:lnTo>
                    <a:lnTo>
                      <a:pt x="0" y="2"/>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352" name="Freeform 1851"/>
              <p:cNvSpPr>
                <a:spLocks/>
              </p:cNvSpPr>
              <p:nvPr/>
            </p:nvSpPr>
            <p:spPr bwMode="auto">
              <a:xfrm>
                <a:off x="2500" y="3150"/>
                <a:ext cx="4" cy="13"/>
              </a:xfrm>
              <a:custGeom>
                <a:avLst/>
                <a:gdLst>
                  <a:gd name="T0" fmla="*/ 1 w 5"/>
                  <a:gd name="T1" fmla="*/ 15 h 15"/>
                  <a:gd name="T2" fmla="*/ 1 w 5"/>
                  <a:gd name="T3" fmla="*/ 14 h 15"/>
                  <a:gd name="T4" fmla="*/ 5 w 5"/>
                  <a:gd name="T5" fmla="*/ 0 h 15"/>
                  <a:gd name="T6" fmla="*/ 2 w 5"/>
                  <a:gd name="T7" fmla="*/ 8 h 15"/>
                  <a:gd name="T8" fmla="*/ 3 w 5"/>
                  <a:gd name="T9" fmla="*/ 6 h 15"/>
                  <a:gd name="T10" fmla="*/ 1 w 5"/>
                  <a:gd name="T11" fmla="*/ 12 h 15"/>
                  <a:gd name="T12" fmla="*/ 2 w 5"/>
                  <a:gd name="T13" fmla="*/ 11 h 15"/>
                  <a:gd name="T14" fmla="*/ 1 w 5"/>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15">
                    <a:moveTo>
                      <a:pt x="1" y="15"/>
                    </a:moveTo>
                    <a:cubicBezTo>
                      <a:pt x="1" y="14"/>
                      <a:pt x="1" y="14"/>
                      <a:pt x="1" y="14"/>
                    </a:cubicBezTo>
                    <a:cubicBezTo>
                      <a:pt x="4" y="4"/>
                      <a:pt x="3" y="7"/>
                      <a:pt x="5" y="0"/>
                    </a:cubicBezTo>
                    <a:cubicBezTo>
                      <a:pt x="4" y="1"/>
                      <a:pt x="3" y="5"/>
                      <a:pt x="2" y="8"/>
                    </a:cubicBezTo>
                    <a:cubicBezTo>
                      <a:pt x="2" y="8"/>
                      <a:pt x="3" y="4"/>
                      <a:pt x="3" y="6"/>
                    </a:cubicBezTo>
                    <a:cubicBezTo>
                      <a:pt x="2" y="8"/>
                      <a:pt x="2" y="8"/>
                      <a:pt x="1" y="12"/>
                    </a:cubicBezTo>
                    <a:cubicBezTo>
                      <a:pt x="0" y="15"/>
                      <a:pt x="2" y="9"/>
                      <a:pt x="2" y="11"/>
                    </a:cubicBezTo>
                    <a:lnTo>
                      <a:pt x="1" y="15"/>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353" name="Freeform 1852"/>
              <p:cNvSpPr>
                <a:spLocks/>
              </p:cNvSpPr>
              <p:nvPr/>
            </p:nvSpPr>
            <p:spPr bwMode="auto">
              <a:xfrm>
                <a:off x="2502" y="3154"/>
                <a:ext cx="2" cy="5"/>
              </a:xfrm>
              <a:custGeom>
                <a:avLst/>
                <a:gdLst>
                  <a:gd name="T0" fmla="*/ 2 w 2"/>
                  <a:gd name="T1" fmla="*/ 0 h 5"/>
                  <a:gd name="T2" fmla="*/ 0 w 2"/>
                  <a:gd name="T3" fmla="*/ 5 h 5"/>
                  <a:gd name="T4" fmla="*/ 2 w 2"/>
                  <a:gd name="T5" fmla="*/ 0 h 5"/>
                </a:gdLst>
                <a:ahLst/>
                <a:cxnLst>
                  <a:cxn ang="0">
                    <a:pos x="T0" y="T1"/>
                  </a:cxn>
                  <a:cxn ang="0">
                    <a:pos x="T2" y="T3"/>
                  </a:cxn>
                  <a:cxn ang="0">
                    <a:pos x="T4" y="T5"/>
                  </a:cxn>
                </a:cxnLst>
                <a:rect l="0" t="0" r="r" b="b"/>
                <a:pathLst>
                  <a:path w="2" h="5">
                    <a:moveTo>
                      <a:pt x="2" y="0"/>
                    </a:moveTo>
                    <a:cubicBezTo>
                      <a:pt x="0" y="5"/>
                      <a:pt x="0" y="5"/>
                      <a:pt x="0" y="5"/>
                    </a:cubicBezTo>
                    <a:cubicBezTo>
                      <a:pt x="1" y="4"/>
                      <a:pt x="1" y="1"/>
                      <a:pt x="2" y="0"/>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354" name="Freeform 1853"/>
              <p:cNvSpPr>
                <a:spLocks/>
              </p:cNvSpPr>
              <p:nvPr/>
            </p:nvSpPr>
            <p:spPr bwMode="auto">
              <a:xfrm>
                <a:off x="2503" y="3151"/>
                <a:ext cx="1" cy="7"/>
              </a:xfrm>
              <a:custGeom>
                <a:avLst/>
                <a:gdLst>
                  <a:gd name="T0" fmla="*/ 1 w 2"/>
                  <a:gd name="T1" fmla="*/ 2 h 7"/>
                  <a:gd name="T2" fmla="*/ 0 w 2"/>
                  <a:gd name="T3" fmla="*/ 7 h 7"/>
                  <a:gd name="T4" fmla="*/ 2 w 2"/>
                  <a:gd name="T5" fmla="*/ 0 h 7"/>
                  <a:gd name="T6" fmla="*/ 1 w 2"/>
                  <a:gd name="T7" fmla="*/ 2 h 7"/>
                </a:gdLst>
                <a:ahLst/>
                <a:cxnLst>
                  <a:cxn ang="0">
                    <a:pos x="T0" y="T1"/>
                  </a:cxn>
                  <a:cxn ang="0">
                    <a:pos x="T2" y="T3"/>
                  </a:cxn>
                  <a:cxn ang="0">
                    <a:pos x="T4" y="T5"/>
                  </a:cxn>
                  <a:cxn ang="0">
                    <a:pos x="T6" y="T7"/>
                  </a:cxn>
                </a:cxnLst>
                <a:rect l="0" t="0" r="r" b="b"/>
                <a:pathLst>
                  <a:path w="2" h="7">
                    <a:moveTo>
                      <a:pt x="1" y="2"/>
                    </a:moveTo>
                    <a:cubicBezTo>
                      <a:pt x="1" y="3"/>
                      <a:pt x="0" y="6"/>
                      <a:pt x="0" y="7"/>
                    </a:cubicBezTo>
                    <a:cubicBezTo>
                      <a:pt x="2" y="0"/>
                      <a:pt x="2" y="0"/>
                      <a:pt x="2" y="0"/>
                    </a:cubicBezTo>
                    <a:lnTo>
                      <a:pt x="1" y="2"/>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355" name="Freeform 1854"/>
              <p:cNvSpPr>
                <a:spLocks/>
              </p:cNvSpPr>
              <p:nvPr/>
            </p:nvSpPr>
            <p:spPr bwMode="auto">
              <a:xfrm>
                <a:off x="2504" y="3152"/>
                <a:ext cx="0" cy="2"/>
              </a:xfrm>
              <a:custGeom>
                <a:avLst/>
                <a:gdLst>
                  <a:gd name="T0" fmla="*/ 2 h 2"/>
                  <a:gd name="T1" fmla="*/ 1 h 2"/>
                  <a:gd name="T2" fmla="*/ 2 h 2"/>
                </a:gdLst>
                <a:ahLst/>
                <a:cxnLst>
                  <a:cxn ang="0">
                    <a:pos x="0" y="T0"/>
                  </a:cxn>
                  <a:cxn ang="0">
                    <a:pos x="0" y="T1"/>
                  </a:cxn>
                  <a:cxn ang="0">
                    <a:pos x="0" y="T2"/>
                  </a:cxn>
                </a:cxnLst>
                <a:rect l="0" t="0" r="r" b="b"/>
                <a:pathLst>
                  <a:path h="2">
                    <a:moveTo>
                      <a:pt x="0" y="2"/>
                    </a:moveTo>
                    <a:cubicBezTo>
                      <a:pt x="0" y="1"/>
                      <a:pt x="0" y="1"/>
                      <a:pt x="0" y="1"/>
                    </a:cubicBezTo>
                    <a:cubicBezTo>
                      <a:pt x="0" y="0"/>
                      <a:pt x="0" y="1"/>
                      <a:pt x="0" y="2"/>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356" name="Freeform 1855"/>
              <p:cNvSpPr>
                <a:spLocks/>
              </p:cNvSpPr>
              <p:nvPr/>
            </p:nvSpPr>
            <p:spPr bwMode="auto">
              <a:xfrm>
                <a:off x="2502" y="3151"/>
                <a:ext cx="3" cy="10"/>
              </a:xfrm>
              <a:custGeom>
                <a:avLst/>
                <a:gdLst>
                  <a:gd name="T0" fmla="*/ 3 w 4"/>
                  <a:gd name="T1" fmla="*/ 2 h 11"/>
                  <a:gd name="T2" fmla="*/ 3 w 4"/>
                  <a:gd name="T3" fmla="*/ 2 h 11"/>
                  <a:gd name="T4" fmla="*/ 3 w 4"/>
                  <a:gd name="T5" fmla="*/ 3 h 11"/>
                  <a:gd name="T6" fmla="*/ 1 w 4"/>
                  <a:gd name="T7" fmla="*/ 8 h 11"/>
                  <a:gd name="T8" fmla="*/ 1 w 4"/>
                  <a:gd name="T9" fmla="*/ 8 h 11"/>
                  <a:gd name="T10" fmla="*/ 0 w 4"/>
                  <a:gd name="T11" fmla="*/ 11 h 11"/>
                  <a:gd name="T12" fmla="*/ 3 w 4"/>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3" y="2"/>
                    </a:moveTo>
                    <a:cubicBezTo>
                      <a:pt x="4" y="0"/>
                      <a:pt x="3" y="1"/>
                      <a:pt x="3" y="2"/>
                    </a:cubicBezTo>
                    <a:cubicBezTo>
                      <a:pt x="3" y="3"/>
                      <a:pt x="3" y="3"/>
                      <a:pt x="3" y="3"/>
                    </a:cubicBezTo>
                    <a:cubicBezTo>
                      <a:pt x="2" y="5"/>
                      <a:pt x="1" y="9"/>
                      <a:pt x="1" y="8"/>
                    </a:cubicBezTo>
                    <a:cubicBezTo>
                      <a:pt x="1" y="9"/>
                      <a:pt x="2" y="5"/>
                      <a:pt x="1" y="8"/>
                    </a:cubicBezTo>
                    <a:cubicBezTo>
                      <a:pt x="0" y="11"/>
                      <a:pt x="0" y="11"/>
                      <a:pt x="0" y="11"/>
                    </a:cubicBezTo>
                    <a:cubicBezTo>
                      <a:pt x="1" y="11"/>
                      <a:pt x="2" y="4"/>
                      <a:pt x="3" y="2"/>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357" name="Freeform 1856"/>
              <p:cNvSpPr>
                <a:spLocks/>
              </p:cNvSpPr>
              <p:nvPr/>
            </p:nvSpPr>
            <p:spPr bwMode="auto">
              <a:xfrm>
                <a:off x="2504" y="3154"/>
                <a:ext cx="0" cy="1"/>
              </a:xfrm>
              <a:custGeom>
                <a:avLst/>
                <a:gdLst>
                  <a:gd name="T0" fmla="*/ 1 w 1"/>
                  <a:gd name="T1" fmla="*/ 0 h 1"/>
                  <a:gd name="T2" fmla="*/ 0 w 1"/>
                  <a:gd name="T3" fmla="*/ 0 h 1"/>
                  <a:gd name="T4" fmla="*/ 1 w 1"/>
                  <a:gd name="T5" fmla="*/ 0 h 1"/>
                </a:gdLst>
                <a:ahLst/>
                <a:cxnLst>
                  <a:cxn ang="0">
                    <a:pos x="T0" y="T1"/>
                  </a:cxn>
                  <a:cxn ang="0">
                    <a:pos x="T2" y="T3"/>
                  </a:cxn>
                  <a:cxn ang="0">
                    <a:pos x="T4" y="T5"/>
                  </a:cxn>
                </a:cxnLst>
                <a:rect l="0" t="0" r="r" b="b"/>
                <a:pathLst>
                  <a:path w="1" h="1">
                    <a:moveTo>
                      <a:pt x="1" y="0"/>
                    </a:moveTo>
                    <a:cubicBezTo>
                      <a:pt x="0" y="0"/>
                      <a:pt x="0" y="0"/>
                      <a:pt x="0" y="0"/>
                    </a:cubicBezTo>
                    <a:cubicBezTo>
                      <a:pt x="0" y="1"/>
                      <a:pt x="0" y="1"/>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358" name="Freeform 1857"/>
              <p:cNvSpPr>
                <a:spLocks/>
              </p:cNvSpPr>
              <p:nvPr/>
            </p:nvSpPr>
            <p:spPr bwMode="auto">
              <a:xfrm>
                <a:off x="2504" y="3153"/>
                <a:ext cx="0" cy="3"/>
              </a:xfrm>
              <a:custGeom>
                <a:avLst/>
                <a:gdLst>
                  <a:gd name="T0" fmla="*/ 0 h 3"/>
                  <a:gd name="T1" fmla="*/ 1 h 3"/>
                  <a:gd name="T2" fmla="*/ 3 h 3"/>
                  <a:gd name="T3" fmla="*/ 0 h 3"/>
                </a:gdLst>
                <a:ahLst/>
                <a:cxnLst>
                  <a:cxn ang="0">
                    <a:pos x="0" y="T0"/>
                  </a:cxn>
                  <a:cxn ang="0">
                    <a:pos x="0" y="T1"/>
                  </a:cxn>
                  <a:cxn ang="0">
                    <a:pos x="0" y="T2"/>
                  </a:cxn>
                  <a:cxn ang="0">
                    <a:pos x="0" y="T3"/>
                  </a:cxn>
                </a:cxnLst>
                <a:rect l="0" t="0" r="r" b="b"/>
                <a:pathLst>
                  <a:path h="3">
                    <a:moveTo>
                      <a:pt x="0" y="0"/>
                    </a:moveTo>
                    <a:lnTo>
                      <a:pt x="0" y="1"/>
                    </a:lnTo>
                    <a:lnTo>
                      <a:pt x="0" y="3"/>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359" name="Freeform 1858"/>
              <p:cNvSpPr>
                <a:spLocks/>
              </p:cNvSpPr>
              <p:nvPr/>
            </p:nvSpPr>
            <p:spPr bwMode="auto">
              <a:xfrm>
                <a:off x="2502" y="3152"/>
                <a:ext cx="3" cy="12"/>
              </a:xfrm>
              <a:custGeom>
                <a:avLst/>
                <a:gdLst>
                  <a:gd name="T0" fmla="*/ 4 w 4"/>
                  <a:gd name="T1" fmla="*/ 1 h 13"/>
                  <a:gd name="T2" fmla="*/ 2 w 4"/>
                  <a:gd name="T3" fmla="*/ 5 h 13"/>
                  <a:gd name="T4" fmla="*/ 0 w 4"/>
                  <a:gd name="T5" fmla="*/ 13 h 13"/>
                  <a:gd name="T6" fmla="*/ 1 w 4"/>
                  <a:gd name="T7" fmla="*/ 11 h 13"/>
                  <a:gd name="T8" fmla="*/ 4 w 4"/>
                  <a:gd name="T9" fmla="*/ 1 h 13"/>
                </a:gdLst>
                <a:ahLst/>
                <a:cxnLst>
                  <a:cxn ang="0">
                    <a:pos x="T0" y="T1"/>
                  </a:cxn>
                  <a:cxn ang="0">
                    <a:pos x="T2" y="T3"/>
                  </a:cxn>
                  <a:cxn ang="0">
                    <a:pos x="T4" y="T5"/>
                  </a:cxn>
                  <a:cxn ang="0">
                    <a:pos x="T6" y="T7"/>
                  </a:cxn>
                  <a:cxn ang="0">
                    <a:pos x="T8" y="T9"/>
                  </a:cxn>
                </a:cxnLst>
                <a:rect l="0" t="0" r="r" b="b"/>
                <a:pathLst>
                  <a:path w="4" h="13">
                    <a:moveTo>
                      <a:pt x="4" y="1"/>
                    </a:moveTo>
                    <a:cubicBezTo>
                      <a:pt x="2" y="7"/>
                      <a:pt x="4" y="0"/>
                      <a:pt x="2" y="5"/>
                    </a:cubicBezTo>
                    <a:cubicBezTo>
                      <a:pt x="2" y="5"/>
                      <a:pt x="1" y="10"/>
                      <a:pt x="0" y="13"/>
                    </a:cubicBezTo>
                    <a:cubicBezTo>
                      <a:pt x="1" y="11"/>
                      <a:pt x="1" y="11"/>
                      <a:pt x="1" y="11"/>
                    </a:cubicBezTo>
                    <a:cubicBezTo>
                      <a:pt x="2" y="9"/>
                      <a:pt x="3" y="4"/>
                      <a:pt x="4" y="1"/>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360" name="Freeform 1859"/>
              <p:cNvSpPr>
                <a:spLocks/>
              </p:cNvSpPr>
              <p:nvPr/>
            </p:nvSpPr>
            <p:spPr bwMode="auto">
              <a:xfrm>
                <a:off x="2502" y="3167"/>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361" name="Freeform 1860"/>
              <p:cNvSpPr>
                <a:spLocks/>
              </p:cNvSpPr>
              <p:nvPr/>
            </p:nvSpPr>
            <p:spPr bwMode="auto">
              <a:xfrm>
                <a:off x="2501" y="3157"/>
                <a:ext cx="4" cy="14"/>
              </a:xfrm>
              <a:custGeom>
                <a:avLst/>
                <a:gdLst>
                  <a:gd name="T0" fmla="*/ 5 w 5"/>
                  <a:gd name="T1" fmla="*/ 2 h 16"/>
                  <a:gd name="T2" fmla="*/ 3 w 5"/>
                  <a:gd name="T3" fmla="*/ 8 h 16"/>
                  <a:gd name="T4" fmla="*/ 4 w 5"/>
                  <a:gd name="T5" fmla="*/ 3 h 16"/>
                  <a:gd name="T6" fmla="*/ 3 w 5"/>
                  <a:gd name="T7" fmla="*/ 6 h 16"/>
                  <a:gd name="T8" fmla="*/ 5 w 5"/>
                  <a:gd name="T9" fmla="*/ 0 h 16"/>
                  <a:gd name="T10" fmla="*/ 3 w 5"/>
                  <a:gd name="T11" fmla="*/ 5 h 16"/>
                  <a:gd name="T12" fmla="*/ 4 w 5"/>
                  <a:gd name="T13" fmla="*/ 1 h 16"/>
                  <a:gd name="T14" fmla="*/ 2 w 5"/>
                  <a:gd name="T15" fmla="*/ 8 h 16"/>
                  <a:gd name="T16" fmla="*/ 2 w 5"/>
                  <a:gd name="T17" fmla="*/ 7 h 16"/>
                  <a:gd name="T18" fmla="*/ 1 w 5"/>
                  <a:gd name="T19" fmla="*/ 11 h 16"/>
                  <a:gd name="T20" fmla="*/ 1 w 5"/>
                  <a:gd name="T21" fmla="*/ 15 h 16"/>
                  <a:gd name="T22" fmla="*/ 5 w 5"/>
                  <a:gd name="T23"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16">
                    <a:moveTo>
                      <a:pt x="5" y="2"/>
                    </a:moveTo>
                    <a:cubicBezTo>
                      <a:pt x="3" y="8"/>
                      <a:pt x="3" y="8"/>
                      <a:pt x="3" y="8"/>
                    </a:cubicBezTo>
                    <a:cubicBezTo>
                      <a:pt x="3" y="6"/>
                      <a:pt x="4" y="4"/>
                      <a:pt x="4" y="3"/>
                    </a:cubicBezTo>
                    <a:cubicBezTo>
                      <a:pt x="4" y="2"/>
                      <a:pt x="3" y="6"/>
                      <a:pt x="3" y="6"/>
                    </a:cubicBezTo>
                    <a:cubicBezTo>
                      <a:pt x="5" y="0"/>
                      <a:pt x="4" y="5"/>
                      <a:pt x="5" y="0"/>
                    </a:cubicBezTo>
                    <a:cubicBezTo>
                      <a:pt x="5" y="0"/>
                      <a:pt x="4" y="0"/>
                      <a:pt x="3" y="5"/>
                    </a:cubicBezTo>
                    <a:cubicBezTo>
                      <a:pt x="4" y="1"/>
                      <a:pt x="4" y="1"/>
                      <a:pt x="4" y="1"/>
                    </a:cubicBezTo>
                    <a:cubicBezTo>
                      <a:pt x="2" y="8"/>
                      <a:pt x="2" y="8"/>
                      <a:pt x="2" y="8"/>
                    </a:cubicBezTo>
                    <a:cubicBezTo>
                      <a:pt x="2" y="10"/>
                      <a:pt x="4" y="3"/>
                      <a:pt x="2" y="7"/>
                    </a:cubicBezTo>
                    <a:cubicBezTo>
                      <a:pt x="2" y="10"/>
                      <a:pt x="2" y="10"/>
                      <a:pt x="1" y="11"/>
                    </a:cubicBezTo>
                    <a:cubicBezTo>
                      <a:pt x="2" y="10"/>
                      <a:pt x="0" y="16"/>
                      <a:pt x="1" y="15"/>
                    </a:cubicBezTo>
                    <a:cubicBezTo>
                      <a:pt x="1" y="15"/>
                      <a:pt x="4" y="5"/>
                      <a:pt x="5" y="2"/>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362" name="Freeform 1861"/>
              <p:cNvSpPr>
                <a:spLocks/>
              </p:cNvSpPr>
              <p:nvPr/>
            </p:nvSpPr>
            <p:spPr bwMode="auto">
              <a:xfrm>
                <a:off x="2504" y="3164"/>
                <a:ext cx="0" cy="3"/>
              </a:xfrm>
              <a:custGeom>
                <a:avLst/>
                <a:gdLst>
                  <a:gd name="T0" fmla="*/ 1 h 3"/>
                  <a:gd name="T1" fmla="*/ 3 h 3"/>
                  <a:gd name="T2" fmla="*/ 0 h 3"/>
                  <a:gd name="T3" fmla="*/ 1 h 3"/>
                </a:gdLst>
                <a:ahLst/>
                <a:cxnLst>
                  <a:cxn ang="0">
                    <a:pos x="0" y="T0"/>
                  </a:cxn>
                  <a:cxn ang="0">
                    <a:pos x="0" y="T1"/>
                  </a:cxn>
                  <a:cxn ang="0">
                    <a:pos x="0" y="T2"/>
                  </a:cxn>
                  <a:cxn ang="0">
                    <a:pos x="0" y="T3"/>
                  </a:cxn>
                </a:cxnLst>
                <a:rect l="0" t="0" r="r" b="b"/>
                <a:pathLst>
                  <a:path h="3">
                    <a:moveTo>
                      <a:pt x="0" y="1"/>
                    </a:moveTo>
                    <a:lnTo>
                      <a:pt x="0" y="3"/>
                    </a:lnTo>
                    <a:lnTo>
                      <a:pt x="0" y="0"/>
                    </a:lnTo>
                    <a:lnTo>
                      <a:pt x="0" y="1"/>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363" name="Freeform 1862"/>
              <p:cNvSpPr>
                <a:spLocks/>
              </p:cNvSpPr>
              <p:nvPr/>
            </p:nvSpPr>
            <p:spPr bwMode="auto">
              <a:xfrm>
                <a:off x="2503" y="3157"/>
                <a:ext cx="4" cy="15"/>
              </a:xfrm>
              <a:custGeom>
                <a:avLst/>
                <a:gdLst>
                  <a:gd name="T0" fmla="*/ 4 w 5"/>
                  <a:gd name="T1" fmla="*/ 0 h 17"/>
                  <a:gd name="T2" fmla="*/ 3 w 5"/>
                  <a:gd name="T3" fmla="*/ 4 h 17"/>
                  <a:gd name="T4" fmla="*/ 3 w 5"/>
                  <a:gd name="T5" fmla="*/ 1 h 17"/>
                  <a:gd name="T6" fmla="*/ 2 w 5"/>
                  <a:gd name="T7" fmla="*/ 7 h 17"/>
                  <a:gd name="T8" fmla="*/ 3 w 5"/>
                  <a:gd name="T9" fmla="*/ 4 h 17"/>
                  <a:gd name="T10" fmla="*/ 1 w 5"/>
                  <a:gd name="T11" fmla="*/ 12 h 17"/>
                  <a:gd name="T12" fmla="*/ 1 w 5"/>
                  <a:gd name="T13" fmla="*/ 10 h 17"/>
                  <a:gd name="T14" fmla="*/ 2 w 5"/>
                  <a:gd name="T15" fmla="*/ 10 h 17"/>
                  <a:gd name="T16" fmla="*/ 3 w 5"/>
                  <a:gd name="T17" fmla="*/ 8 h 17"/>
                  <a:gd name="T18" fmla="*/ 3 w 5"/>
                  <a:gd name="T19" fmla="*/ 6 h 17"/>
                  <a:gd name="T20" fmla="*/ 4 w 5"/>
                  <a:gd name="T2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7">
                    <a:moveTo>
                      <a:pt x="4" y="0"/>
                    </a:moveTo>
                    <a:cubicBezTo>
                      <a:pt x="3" y="4"/>
                      <a:pt x="3" y="4"/>
                      <a:pt x="3" y="4"/>
                    </a:cubicBezTo>
                    <a:cubicBezTo>
                      <a:pt x="3" y="4"/>
                      <a:pt x="3" y="3"/>
                      <a:pt x="3" y="1"/>
                    </a:cubicBezTo>
                    <a:cubicBezTo>
                      <a:pt x="3" y="3"/>
                      <a:pt x="2" y="5"/>
                      <a:pt x="2" y="7"/>
                    </a:cubicBezTo>
                    <a:cubicBezTo>
                      <a:pt x="1" y="12"/>
                      <a:pt x="3" y="5"/>
                      <a:pt x="3" y="4"/>
                    </a:cubicBezTo>
                    <a:cubicBezTo>
                      <a:pt x="3" y="7"/>
                      <a:pt x="2" y="7"/>
                      <a:pt x="1" y="12"/>
                    </a:cubicBezTo>
                    <a:cubicBezTo>
                      <a:pt x="1" y="12"/>
                      <a:pt x="1" y="11"/>
                      <a:pt x="1" y="10"/>
                    </a:cubicBezTo>
                    <a:cubicBezTo>
                      <a:pt x="0" y="17"/>
                      <a:pt x="2" y="11"/>
                      <a:pt x="2" y="10"/>
                    </a:cubicBezTo>
                    <a:cubicBezTo>
                      <a:pt x="2" y="9"/>
                      <a:pt x="3" y="7"/>
                      <a:pt x="3" y="8"/>
                    </a:cubicBezTo>
                    <a:cubicBezTo>
                      <a:pt x="3" y="6"/>
                      <a:pt x="3" y="6"/>
                      <a:pt x="3" y="6"/>
                    </a:cubicBezTo>
                    <a:cubicBezTo>
                      <a:pt x="4" y="1"/>
                      <a:pt x="5" y="0"/>
                      <a:pt x="4" y="0"/>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364" name="Freeform 1863"/>
              <p:cNvSpPr>
                <a:spLocks/>
              </p:cNvSpPr>
              <p:nvPr/>
            </p:nvSpPr>
            <p:spPr bwMode="auto">
              <a:xfrm>
                <a:off x="2505" y="3156"/>
                <a:ext cx="1" cy="2"/>
              </a:xfrm>
              <a:custGeom>
                <a:avLst/>
                <a:gdLst>
                  <a:gd name="T0" fmla="*/ 0 w 1"/>
                  <a:gd name="T1" fmla="*/ 1 h 2"/>
                  <a:gd name="T2" fmla="*/ 0 w 1"/>
                  <a:gd name="T3" fmla="*/ 2 h 2"/>
                  <a:gd name="T4" fmla="*/ 0 w 1"/>
                  <a:gd name="T5" fmla="*/ 1 h 2"/>
                </a:gdLst>
                <a:ahLst/>
                <a:cxnLst>
                  <a:cxn ang="0">
                    <a:pos x="T0" y="T1"/>
                  </a:cxn>
                  <a:cxn ang="0">
                    <a:pos x="T2" y="T3"/>
                  </a:cxn>
                  <a:cxn ang="0">
                    <a:pos x="T4" y="T5"/>
                  </a:cxn>
                </a:cxnLst>
                <a:rect l="0" t="0" r="r" b="b"/>
                <a:pathLst>
                  <a:path w="1" h="2">
                    <a:moveTo>
                      <a:pt x="0" y="1"/>
                    </a:moveTo>
                    <a:cubicBezTo>
                      <a:pt x="1" y="1"/>
                      <a:pt x="1" y="1"/>
                      <a:pt x="0" y="2"/>
                    </a:cubicBezTo>
                    <a:cubicBezTo>
                      <a:pt x="1" y="1"/>
                      <a:pt x="1" y="0"/>
                      <a:pt x="0" y="1"/>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365" name="Freeform 1864"/>
              <p:cNvSpPr>
                <a:spLocks/>
              </p:cNvSpPr>
              <p:nvPr/>
            </p:nvSpPr>
            <p:spPr bwMode="auto">
              <a:xfrm>
                <a:off x="2504" y="3165"/>
                <a:ext cx="1"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1" y="0"/>
                      <a:pt x="1" y="0"/>
                      <a:pt x="0" y="1"/>
                    </a:cubicBezTo>
                    <a:cubicBezTo>
                      <a:pt x="0" y="1"/>
                      <a:pt x="0" y="1"/>
                      <a:pt x="0" y="0"/>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grpSp>
        <p:grpSp>
          <p:nvGrpSpPr>
            <p:cNvPr id="1721" name="Group 2066"/>
            <p:cNvGrpSpPr>
              <a:grpSpLocks/>
            </p:cNvGrpSpPr>
            <p:nvPr/>
          </p:nvGrpSpPr>
          <p:grpSpPr bwMode="auto">
            <a:xfrm>
              <a:off x="2500" y="3139"/>
              <a:ext cx="330" cy="36"/>
              <a:chOff x="2500" y="3139"/>
              <a:chExt cx="330" cy="36"/>
            </a:xfrm>
          </p:grpSpPr>
          <p:sp>
            <p:nvSpPr>
              <p:cNvPr id="1966" name="Freeform 1866"/>
              <p:cNvSpPr>
                <a:spLocks/>
              </p:cNvSpPr>
              <p:nvPr/>
            </p:nvSpPr>
            <p:spPr bwMode="auto">
              <a:xfrm>
                <a:off x="2506" y="3157"/>
                <a:ext cx="1" cy="3"/>
              </a:xfrm>
              <a:custGeom>
                <a:avLst/>
                <a:gdLst>
                  <a:gd name="T0" fmla="*/ 0 w 1"/>
                  <a:gd name="T1" fmla="*/ 2 h 3"/>
                  <a:gd name="T2" fmla="*/ 0 w 1"/>
                  <a:gd name="T3" fmla="*/ 3 h 3"/>
                  <a:gd name="T4" fmla="*/ 1 w 1"/>
                  <a:gd name="T5" fmla="*/ 0 h 3"/>
                  <a:gd name="T6" fmla="*/ 0 w 1"/>
                  <a:gd name="T7" fmla="*/ 2 h 3"/>
                </a:gdLst>
                <a:ahLst/>
                <a:cxnLst>
                  <a:cxn ang="0">
                    <a:pos x="T0" y="T1"/>
                  </a:cxn>
                  <a:cxn ang="0">
                    <a:pos x="T2" y="T3"/>
                  </a:cxn>
                  <a:cxn ang="0">
                    <a:pos x="T4" y="T5"/>
                  </a:cxn>
                  <a:cxn ang="0">
                    <a:pos x="T6" y="T7"/>
                  </a:cxn>
                </a:cxnLst>
                <a:rect l="0" t="0" r="r" b="b"/>
                <a:pathLst>
                  <a:path w="1" h="3">
                    <a:moveTo>
                      <a:pt x="0" y="2"/>
                    </a:moveTo>
                    <a:cubicBezTo>
                      <a:pt x="0" y="3"/>
                      <a:pt x="0" y="3"/>
                      <a:pt x="0" y="3"/>
                    </a:cubicBezTo>
                    <a:cubicBezTo>
                      <a:pt x="1" y="0"/>
                      <a:pt x="1" y="0"/>
                      <a:pt x="1" y="0"/>
                    </a:cubicBezTo>
                    <a:cubicBezTo>
                      <a:pt x="1" y="1"/>
                      <a:pt x="1" y="1"/>
                      <a:pt x="0" y="2"/>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67" name="Freeform 1867"/>
              <p:cNvSpPr>
                <a:spLocks/>
              </p:cNvSpPr>
              <p:nvPr/>
            </p:nvSpPr>
            <p:spPr bwMode="auto">
              <a:xfrm>
                <a:off x="2504" y="3154"/>
                <a:ext cx="10" cy="17"/>
              </a:xfrm>
              <a:custGeom>
                <a:avLst/>
                <a:gdLst>
                  <a:gd name="T0" fmla="*/ 8 w 11"/>
                  <a:gd name="T1" fmla="*/ 16 h 19"/>
                  <a:gd name="T2" fmla="*/ 8 w 11"/>
                  <a:gd name="T3" fmla="*/ 13 h 19"/>
                  <a:gd name="T4" fmla="*/ 10 w 11"/>
                  <a:gd name="T5" fmla="*/ 9 h 19"/>
                  <a:gd name="T6" fmla="*/ 11 w 11"/>
                  <a:gd name="T7" fmla="*/ 2 h 19"/>
                  <a:gd name="T8" fmla="*/ 10 w 11"/>
                  <a:gd name="T9" fmla="*/ 5 h 19"/>
                  <a:gd name="T10" fmla="*/ 11 w 11"/>
                  <a:gd name="T11" fmla="*/ 1 h 19"/>
                  <a:gd name="T12" fmla="*/ 9 w 11"/>
                  <a:gd name="T13" fmla="*/ 3 h 19"/>
                  <a:gd name="T14" fmla="*/ 8 w 11"/>
                  <a:gd name="T15" fmla="*/ 5 h 19"/>
                  <a:gd name="T16" fmla="*/ 5 w 11"/>
                  <a:gd name="T17" fmla="*/ 3 h 19"/>
                  <a:gd name="T18" fmla="*/ 3 w 11"/>
                  <a:gd name="T19" fmla="*/ 9 h 19"/>
                  <a:gd name="T20" fmla="*/ 4 w 11"/>
                  <a:gd name="T21" fmla="*/ 5 h 19"/>
                  <a:gd name="T22" fmla="*/ 4 w 11"/>
                  <a:gd name="T23" fmla="*/ 5 h 19"/>
                  <a:gd name="T24" fmla="*/ 4 w 11"/>
                  <a:gd name="T25" fmla="*/ 3 h 19"/>
                  <a:gd name="T26" fmla="*/ 2 w 11"/>
                  <a:gd name="T27" fmla="*/ 11 h 19"/>
                  <a:gd name="T28" fmla="*/ 4 w 11"/>
                  <a:gd name="T29" fmla="*/ 3 h 19"/>
                  <a:gd name="T30" fmla="*/ 2 w 11"/>
                  <a:gd name="T31" fmla="*/ 8 h 19"/>
                  <a:gd name="T32" fmla="*/ 1 w 11"/>
                  <a:gd name="T33" fmla="*/ 13 h 19"/>
                  <a:gd name="T34" fmla="*/ 0 w 11"/>
                  <a:gd name="T35" fmla="*/ 16 h 19"/>
                  <a:gd name="T36" fmla="*/ 4 w 11"/>
                  <a:gd name="T37" fmla="*/ 7 h 19"/>
                  <a:gd name="T38" fmla="*/ 3 w 11"/>
                  <a:gd name="T39" fmla="*/ 11 h 19"/>
                  <a:gd name="T40" fmla="*/ 4 w 11"/>
                  <a:gd name="T41" fmla="*/ 15 h 19"/>
                  <a:gd name="T42" fmla="*/ 6 w 11"/>
                  <a:gd name="T43" fmla="*/ 9 h 19"/>
                  <a:gd name="T44" fmla="*/ 5 w 11"/>
                  <a:gd name="T45" fmla="*/ 11 h 19"/>
                  <a:gd name="T46" fmla="*/ 6 w 11"/>
                  <a:gd name="T47" fmla="*/ 8 h 19"/>
                  <a:gd name="T48" fmla="*/ 5 w 11"/>
                  <a:gd name="T49" fmla="*/ 12 h 19"/>
                  <a:gd name="T50" fmla="*/ 8 w 11"/>
                  <a:gd name="T51" fmla="*/ 5 h 19"/>
                  <a:gd name="T52" fmla="*/ 6 w 11"/>
                  <a:gd name="T53" fmla="*/ 16 h 19"/>
                  <a:gd name="T54" fmla="*/ 6 w 11"/>
                  <a:gd name="T55" fmla="*/ 12 h 19"/>
                  <a:gd name="T56" fmla="*/ 7 w 11"/>
                  <a:gd name="T57" fmla="*/ 8 h 19"/>
                  <a:gd name="T58" fmla="*/ 6 w 11"/>
                  <a:gd name="T59" fmla="*/ 15 h 19"/>
                  <a:gd name="T60" fmla="*/ 8 w 11"/>
                  <a:gd name="T61" fmla="*/ 11 h 19"/>
                  <a:gd name="T62" fmla="*/ 8 w 11"/>
                  <a:gd name="T63" fmla="*/ 7 h 19"/>
                  <a:gd name="T64" fmla="*/ 9 w 11"/>
                  <a:gd name="T65" fmla="*/ 9 h 19"/>
                  <a:gd name="T66" fmla="*/ 7 w 11"/>
                  <a:gd name="T67" fmla="*/ 16 h 19"/>
                  <a:gd name="T68" fmla="*/ 6 w 11"/>
                  <a:gd name="T69" fmla="*/ 19 h 19"/>
                  <a:gd name="T70" fmla="*/ 9 w 11"/>
                  <a:gd name="T71" fmla="*/ 10 h 19"/>
                  <a:gd name="T72" fmla="*/ 8 w 11"/>
                  <a:gd name="T73" fmla="*/ 1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 h="19">
                    <a:moveTo>
                      <a:pt x="8" y="16"/>
                    </a:moveTo>
                    <a:cubicBezTo>
                      <a:pt x="8" y="14"/>
                      <a:pt x="9" y="13"/>
                      <a:pt x="8" y="13"/>
                    </a:cubicBezTo>
                    <a:cubicBezTo>
                      <a:pt x="9" y="10"/>
                      <a:pt x="9" y="11"/>
                      <a:pt x="10" y="9"/>
                    </a:cubicBezTo>
                    <a:cubicBezTo>
                      <a:pt x="10" y="7"/>
                      <a:pt x="11" y="5"/>
                      <a:pt x="11" y="2"/>
                    </a:cubicBezTo>
                    <a:cubicBezTo>
                      <a:pt x="11" y="2"/>
                      <a:pt x="10" y="6"/>
                      <a:pt x="10" y="5"/>
                    </a:cubicBezTo>
                    <a:cubicBezTo>
                      <a:pt x="11" y="1"/>
                      <a:pt x="11" y="1"/>
                      <a:pt x="11" y="1"/>
                    </a:cubicBezTo>
                    <a:cubicBezTo>
                      <a:pt x="10" y="3"/>
                      <a:pt x="9" y="6"/>
                      <a:pt x="9" y="3"/>
                    </a:cubicBezTo>
                    <a:cubicBezTo>
                      <a:pt x="9" y="2"/>
                      <a:pt x="9" y="4"/>
                      <a:pt x="8" y="5"/>
                    </a:cubicBezTo>
                    <a:cubicBezTo>
                      <a:pt x="7" y="3"/>
                      <a:pt x="5" y="6"/>
                      <a:pt x="5" y="3"/>
                    </a:cubicBezTo>
                    <a:cubicBezTo>
                      <a:pt x="3" y="9"/>
                      <a:pt x="3" y="9"/>
                      <a:pt x="3" y="9"/>
                    </a:cubicBezTo>
                    <a:cubicBezTo>
                      <a:pt x="4" y="6"/>
                      <a:pt x="3" y="9"/>
                      <a:pt x="4" y="5"/>
                    </a:cubicBezTo>
                    <a:cubicBezTo>
                      <a:pt x="4" y="6"/>
                      <a:pt x="4" y="5"/>
                      <a:pt x="4" y="5"/>
                    </a:cubicBezTo>
                    <a:cubicBezTo>
                      <a:pt x="6" y="0"/>
                      <a:pt x="4" y="5"/>
                      <a:pt x="4" y="3"/>
                    </a:cubicBezTo>
                    <a:cubicBezTo>
                      <a:pt x="4" y="4"/>
                      <a:pt x="2" y="10"/>
                      <a:pt x="2" y="11"/>
                    </a:cubicBezTo>
                    <a:cubicBezTo>
                      <a:pt x="4" y="4"/>
                      <a:pt x="2" y="11"/>
                      <a:pt x="4" y="3"/>
                    </a:cubicBezTo>
                    <a:cubicBezTo>
                      <a:pt x="4" y="1"/>
                      <a:pt x="2" y="9"/>
                      <a:pt x="2" y="8"/>
                    </a:cubicBezTo>
                    <a:cubicBezTo>
                      <a:pt x="1" y="12"/>
                      <a:pt x="2" y="10"/>
                      <a:pt x="1" y="13"/>
                    </a:cubicBezTo>
                    <a:cubicBezTo>
                      <a:pt x="0" y="16"/>
                      <a:pt x="1" y="11"/>
                      <a:pt x="0" y="16"/>
                    </a:cubicBezTo>
                    <a:cubicBezTo>
                      <a:pt x="0" y="18"/>
                      <a:pt x="3" y="9"/>
                      <a:pt x="4" y="7"/>
                    </a:cubicBezTo>
                    <a:cubicBezTo>
                      <a:pt x="3" y="11"/>
                      <a:pt x="3" y="11"/>
                      <a:pt x="3" y="11"/>
                    </a:cubicBezTo>
                    <a:cubicBezTo>
                      <a:pt x="4" y="9"/>
                      <a:pt x="5" y="9"/>
                      <a:pt x="4" y="15"/>
                    </a:cubicBezTo>
                    <a:cubicBezTo>
                      <a:pt x="4" y="11"/>
                      <a:pt x="4" y="17"/>
                      <a:pt x="6" y="9"/>
                    </a:cubicBezTo>
                    <a:cubicBezTo>
                      <a:pt x="5" y="11"/>
                      <a:pt x="5" y="10"/>
                      <a:pt x="5" y="11"/>
                    </a:cubicBezTo>
                    <a:cubicBezTo>
                      <a:pt x="6" y="8"/>
                      <a:pt x="6" y="8"/>
                      <a:pt x="6" y="8"/>
                    </a:cubicBezTo>
                    <a:cubicBezTo>
                      <a:pt x="6" y="9"/>
                      <a:pt x="5" y="13"/>
                      <a:pt x="5" y="12"/>
                    </a:cubicBezTo>
                    <a:cubicBezTo>
                      <a:pt x="6" y="9"/>
                      <a:pt x="7" y="8"/>
                      <a:pt x="8" y="5"/>
                    </a:cubicBezTo>
                    <a:cubicBezTo>
                      <a:pt x="7" y="9"/>
                      <a:pt x="6" y="12"/>
                      <a:pt x="6" y="16"/>
                    </a:cubicBezTo>
                    <a:cubicBezTo>
                      <a:pt x="6" y="12"/>
                      <a:pt x="6" y="12"/>
                      <a:pt x="6" y="12"/>
                    </a:cubicBezTo>
                    <a:cubicBezTo>
                      <a:pt x="6" y="13"/>
                      <a:pt x="7" y="10"/>
                      <a:pt x="7" y="8"/>
                    </a:cubicBezTo>
                    <a:cubicBezTo>
                      <a:pt x="8" y="8"/>
                      <a:pt x="6" y="13"/>
                      <a:pt x="6" y="15"/>
                    </a:cubicBezTo>
                    <a:cubicBezTo>
                      <a:pt x="6" y="17"/>
                      <a:pt x="8" y="8"/>
                      <a:pt x="8" y="11"/>
                    </a:cubicBezTo>
                    <a:cubicBezTo>
                      <a:pt x="8" y="7"/>
                      <a:pt x="8" y="7"/>
                      <a:pt x="8" y="7"/>
                    </a:cubicBezTo>
                    <a:cubicBezTo>
                      <a:pt x="9" y="6"/>
                      <a:pt x="8" y="10"/>
                      <a:pt x="9" y="9"/>
                    </a:cubicBezTo>
                    <a:cubicBezTo>
                      <a:pt x="8" y="14"/>
                      <a:pt x="7" y="13"/>
                      <a:pt x="7" y="16"/>
                    </a:cubicBezTo>
                    <a:cubicBezTo>
                      <a:pt x="7" y="17"/>
                      <a:pt x="7" y="17"/>
                      <a:pt x="6" y="19"/>
                    </a:cubicBezTo>
                    <a:cubicBezTo>
                      <a:pt x="7" y="16"/>
                      <a:pt x="8" y="13"/>
                      <a:pt x="9" y="10"/>
                    </a:cubicBezTo>
                    <a:cubicBezTo>
                      <a:pt x="7" y="16"/>
                      <a:pt x="8" y="16"/>
                      <a:pt x="8" y="16"/>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68" name="Freeform 1868"/>
              <p:cNvSpPr>
                <a:spLocks/>
              </p:cNvSpPr>
              <p:nvPr/>
            </p:nvSpPr>
            <p:spPr bwMode="auto">
              <a:xfrm>
                <a:off x="2510" y="3171"/>
                <a:ext cx="0" cy="2"/>
              </a:xfrm>
              <a:custGeom>
                <a:avLst/>
                <a:gdLst>
                  <a:gd name="T0" fmla="*/ 0 h 2"/>
                  <a:gd name="T1" fmla="*/ 2 h 2"/>
                  <a:gd name="T2" fmla="*/ 1 h 2"/>
                  <a:gd name="T3" fmla="*/ 0 h 2"/>
                </a:gdLst>
                <a:ahLst/>
                <a:cxnLst>
                  <a:cxn ang="0">
                    <a:pos x="0" y="T0"/>
                  </a:cxn>
                  <a:cxn ang="0">
                    <a:pos x="0" y="T1"/>
                  </a:cxn>
                  <a:cxn ang="0">
                    <a:pos x="0" y="T2"/>
                  </a:cxn>
                  <a:cxn ang="0">
                    <a:pos x="0" y="T3"/>
                  </a:cxn>
                </a:cxnLst>
                <a:rect l="0" t="0" r="r" b="b"/>
                <a:pathLst>
                  <a:path h="2">
                    <a:moveTo>
                      <a:pt x="0" y="0"/>
                    </a:moveTo>
                    <a:lnTo>
                      <a:pt x="0" y="2"/>
                    </a:lnTo>
                    <a:lnTo>
                      <a:pt x="0" y="1"/>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69" name="Freeform 1869"/>
              <p:cNvSpPr>
                <a:spLocks/>
              </p:cNvSpPr>
              <p:nvPr/>
            </p:nvSpPr>
            <p:spPr bwMode="auto">
              <a:xfrm>
                <a:off x="2512" y="3169"/>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70" name="Freeform 1870"/>
              <p:cNvSpPr>
                <a:spLocks/>
              </p:cNvSpPr>
              <p:nvPr/>
            </p:nvSpPr>
            <p:spPr bwMode="auto">
              <a:xfrm>
                <a:off x="2513" y="3157"/>
                <a:ext cx="0" cy="1"/>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lnTo>
                      <a:pt x="0" y="0"/>
                    </a:lnTo>
                    <a:lnTo>
                      <a:pt x="0" y="1"/>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71" name="Freeform 1871"/>
              <p:cNvSpPr>
                <a:spLocks/>
              </p:cNvSpPr>
              <p:nvPr/>
            </p:nvSpPr>
            <p:spPr bwMode="auto">
              <a:xfrm>
                <a:off x="2509" y="3169"/>
                <a:ext cx="1" cy="3"/>
              </a:xfrm>
              <a:custGeom>
                <a:avLst/>
                <a:gdLst>
                  <a:gd name="T0" fmla="*/ 0 w 1"/>
                  <a:gd name="T1" fmla="*/ 3 h 3"/>
                  <a:gd name="T2" fmla="*/ 1 w 1"/>
                  <a:gd name="T3" fmla="*/ 0 h 3"/>
                  <a:gd name="T4" fmla="*/ 0 w 1"/>
                  <a:gd name="T5" fmla="*/ 3 h 3"/>
                </a:gdLst>
                <a:ahLst/>
                <a:cxnLst>
                  <a:cxn ang="0">
                    <a:pos x="T0" y="T1"/>
                  </a:cxn>
                  <a:cxn ang="0">
                    <a:pos x="T2" y="T3"/>
                  </a:cxn>
                  <a:cxn ang="0">
                    <a:pos x="T4" y="T5"/>
                  </a:cxn>
                </a:cxnLst>
                <a:rect l="0" t="0" r="r" b="b"/>
                <a:pathLst>
                  <a:path w="1" h="3">
                    <a:moveTo>
                      <a:pt x="0" y="3"/>
                    </a:moveTo>
                    <a:lnTo>
                      <a:pt x="1" y="0"/>
                    </a:lnTo>
                    <a:lnTo>
                      <a:pt x="0" y="3"/>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72" name="Freeform 1872"/>
              <p:cNvSpPr>
                <a:spLocks/>
              </p:cNvSpPr>
              <p:nvPr/>
            </p:nvSpPr>
            <p:spPr bwMode="auto">
              <a:xfrm>
                <a:off x="2507" y="3168"/>
                <a:ext cx="1" cy="2"/>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0" y="3"/>
                      <a:pt x="0" y="3"/>
                      <a:pt x="0" y="3"/>
                    </a:cubicBezTo>
                    <a:cubicBezTo>
                      <a:pt x="0" y="3"/>
                      <a:pt x="1" y="2"/>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73" name="Freeform 1873"/>
              <p:cNvSpPr>
                <a:spLocks/>
              </p:cNvSpPr>
              <p:nvPr/>
            </p:nvSpPr>
            <p:spPr bwMode="auto">
              <a:xfrm>
                <a:off x="2510" y="3170"/>
                <a:ext cx="1" cy="2"/>
              </a:xfrm>
              <a:custGeom>
                <a:avLst/>
                <a:gdLst>
                  <a:gd name="T0" fmla="*/ 0 w 1"/>
                  <a:gd name="T1" fmla="*/ 2 h 2"/>
                  <a:gd name="T2" fmla="*/ 1 w 1"/>
                  <a:gd name="T3" fmla="*/ 1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1" y="1"/>
                    </a:lnTo>
                    <a:lnTo>
                      <a:pt x="1" y="0"/>
                    </a:lnTo>
                    <a:lnTo>
                      <a:pt x="0" y="2"/>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74" name="Freeform 1874"/>
              <p:cNvSpPr>
                <a:spLocks/>
              </p:cNvSpPr>
              <p:nvPr/>
            </p:nvSpPr>
            <p:spPr bwMode="auto">
              <a:xfrm>
                <a:off x="2512" y="3152"/>
                <a:ext cx="8" cy="20"/>
              </a:xfrm>
              <a:custGeom>
                <a:avLst/>
                <a:gdLst>
                  <a:gd name="T0" fmla="*/ 8 w 9"/>
                  <a:gd name="T1" fmla="*/ 4 h 22"/>
                  <a:gd name="T2" fmla="*/ 8 w 9"/>
                  <a:gd name="T3" fmla="*/ 1 h 22"/>
                  <a:gd name="T4" fmla="*/ 5 w 9"/>
                  <a:gd name="T5" fmla="*/ 11 h 22"/>
                  <a:gd name="T6" fmla="*/ 7 w 9"/>
                  <a:gd name="T7" fmla="*/ 2 h 22"/>
                  <a:gd name="T8" fmla="*/ 4 w 9"/>
                  <a:gd name="T9" fmla="*/ 8 h 22"/>
                  <a:gd name="T10" fmla="*/ 5 w 9"/>
                  <a:gd name="T11" fmla="*/ 5 h 22"/>
                  <a:gd name="T12" fmla="*/ 2 w 9"/>
                  <a:gd name="T13" fmla="*/ 14 h 22"/>
                  <a:gd name="T14" fmla="*/ 5 w 9"/>
                  <a:gd name="T15" fmla="*/ 3 h 22"/>
                  <a:gd name="T16" fmla="*/ 5 w 9"/>
                  <a:gd name="T17" fmla="*/ 3 h 22"/>
                  <a:gd name="T18" fmla="*/ 3 w 9"/>
                  <a:gd name="T19" fmla="*/ 6 h 22"/>
                  <a:gd name="T20" fmla="*/ 2 w 9"/>
                  <a:gd name="T21" fmla="*/ 12 h 22"/>
                  <a:gd name="T22" fmla="*/ 0 w 9"/>
                  <a:gd name="T23" fmla="*/ 17 h 22"/>
                  <a:gd name="T24" fmla="*/ 2 w 9"/>
                  <a:gd name="T25" fmla="*/ 13 h 22"/>
                  <a:gd name="T26" fmla="*/ 1 w 9"/>
                  <a:gd name="T27" fmla="*/ 17 h 22"/>
                  <a:gd name="T28" fmla="*/ 2 w 9"/>
                  <a:gd name="T29" fmla="*/ 15 h 22"/>
                  <a:gd name="T30" fmla="*/ 1 w 9"/>
                  <a:gd name="T31" fmla="*/ 18 h 22"/>
                  <a:gd name="T32" fmla="*/ 2 w 9"/>
                  <a:gd name="T33" fmla="*/ 15 h 22"/>
                  <a:gd name="T34" fmla="*/ 2 w 9"/>
                  <a:gd name="T35" fmla="*/ 16 h 22"/>
                  <a:gd name="T36" fmla="*/ 3 w 9"/>
                  <a:gd name="T37" fmla="*/ 11 h 22"/>
                  <a:gd name="T38" fmla="*/ 2 w 9"/>
                  <a:gd name="T39" fmla="*/ 16 h 22"/>
                  <a:gd name="T40" fmla="*/ 3 w 9"/>
                  <a:gd name="T41" fmla="*/ 13 h 22"/>
                  <a:gd name="T42" fmla="*/ 2 w 9"/>
                  <a:gd name="T43" fmla="*/ 18 h 22"/>
                  <a:gd name="T44" fmla="*/ 3 w 9"/>
                  <a:gd name="T45" fmla="*/ 15 h 22"/>
                  <a:gd name="T46" fmla="*/ 2 w 9"/>
                  <a:gd name="T47" fmla="*/ 18 h 22"/>
                  <a:gd name="T48" fmla="*/ 5 w 9"/>
                  <a:gd name="T49" fmla="*/ 8 h 22"/>
                  <a:gd name="T50" fmla="*/ 3 w 9"/>
                  <a:gd name="T51" fmla="*/ 16 h 22"/>
                  <a:gd name="T52" fmla="*/ 4 w 9"/>
                  <a:gd name="T53" fmla="*/ 15 h 22"/>
                  <a:gd name="T54" fmla="*/ 4 w 9"/>
                  <a:gd name="T55" fmla="*/ 16 h 22"/>
                  <a:gd name="T56" fmla="*/ 5 w 9"/>
                  <a:gd name="T57" fmla="*/ 13 h 22"/>
                  <a:gd name="T58" fmla="*/ 5 w 9"/>
                  <a:gd name="T59" fmla="*/ 12 h 22"/>
                  <a:gd name="T60" fmla="*/ 6 w 9"/>
                  <a:gd name="T61" fmla="*/ 9 h 22"/>
                  <a:gd name="T62" fmla="*/ 6 w 9"/>
                  <a:gd name="T63" fmla="*/ 11 h 22"/>
                  <a:gd name="T64" fmla="*/ 8 w 9"/>
                  <a:gd name="T65" fmla="*/ 5 h 22"/>
                  <a:gd name="T66" fmla="*/ 6 w 9"/>
                  <a:gd name="T67" fmla="*/ 9 h 22"/>
                  <a:gd name="T68" fmla="*/ 8 w 9"/>
                  <a:gd name="T69" fmla="*/ 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 h="22">
                    <a:moveTo>
                      <a:pt x="8" y="4"/>
                    </a:moveTo>
                    <a:cubicBezTo>
                      <a:pt x="9" y="0"/>
                      <a:pt x="8" y="2"/>
                      <a:pt x="8" y="1"/>
                    </a:cubicBezTo>
                    <a:cubicBezTo>
                      <a:pt x="7" y="3"/>
                      <a:pt x="5" y="11"/>
                      <a:pt x="5" y="11"/>
                    </a:cubicBezTo>
                    <a:cubicBezTo>
                      <a:pt x="7" y="2"/>
                      <a:pt x="7" y="2"/>
                      <a:pt x="7" y="2"/>
                    </a:cubicBezTo>
                    <a:cubicBezTo>
                      <a:pt x="6" y="3"/>
                      <a:pt x="6" y="1"/>
                      <a:pt x="4" y="8"/>
                    </a:cubicBezTo>
                    <a:cubicBezTo>
                      <a:pt x="5" y="5"/>
                      <a:pt x="5" y="5"/>
                      <a:pt x="5" y="5"/>
                    </a:cubicBezTo>
                    <a:cubicBezTo>
                      <a:pt x="4" y="5"/>
                      <a:pt x="1" y="17"/>
                      <a:pt x="2" y="14"/>
                    </a:cubicBezTo>
                    <a:cubicBezTo>
                      <a:pt x="4" y="9"/>
                      <a:pt x="3" y="9"/>
                      <a:pt x="5" y="3"/>
                    </a:cubicBezTo>
                    <a:cubicBezTo>
                      <a:pt x="5" y="3"/>
                      <a:pt x="5" y="3"/>
                      <a:pt x="5" y="3"/>
                    </a:cubicBezTo>
                    <a:cubicBezTo>
                      <a:pt x="4" y="3"/>
                      <a:pt x="3" y="6"/>
                      <a:pt x="3" y="6"/>
                    </a:cubicBezTo>
                    <a:cubicBezTo>
                      <a:pt x="3" y="8"/>
                      <a:pt x="2" y="12"/>
                      <a:pt x="2" y="12"/>
                    </a:cubicBezTo>
                    <a:cubicBezTo>
                      <a:pt x="2" y="12"/>
                      <a:pt x="1" y="15"/>
                      <a:pt x="0" y="17"/>
                    </a:cubicBezTo>
                    <a:cubicBezTo>
                      <a:pt x="1" y="15"/>
                      <a:pt x="1" y="16"/>
                      <a:pt x="2" y="13"/>
                    </a:cubicBezTo>
                    <a:cubicBezTo>
                      <a:pt x="1" y="16"/>
                      <a:pt x="1" y="14"/>
                      <a:pt x="1" y="17"/>
                    </a:cubicBezTo>
                    <a:cubicBezTo>
                      <a:pt x="2" y="15"/>
                      <a:pt x="2" y="15"/>
                      <a:pt x="2" y="15"/>
                    </a:cubicBezTo>
                    <a:cubicBezTo>
                      <a:pt x="2" y="15"/>
                      <a:pt x="1" y="17"/>
                      <a:pt x="1" y="18"/>
                    </a:cubicBezTo>
                    <a:cubicBezTo>
                      <a:pt x="1" y="16"/>
                      <a:pt x="2" y="15"/>
                      <a:pt x="2" y="15"/>
                    </a:cubicBezTo>
                    <a:cubicBezTo>
                      <a:pt x="2" y="16"/>
                      <a:pt x="2" y="16"/>
                      <a:pt x="2" y="16"/>
                    </a:cubicBezTo>
                    <a:cubicBezTo>
                      <a:pt x="2" y="15"/>
                      <a:pt x="2" y="16"/>
                      <a:pt x="3" y="11"/>
                    </a:cubicBezTo>
                    <a:cubicBezTo>
                      <a:pt x="2" y="16"/>
                      <a:pt x="2" y="16"/>
                      <a:pt x="2" y="16"/>
                    </a:cubicBezTo>
                    <a:cubicBezTo>
                      <a:pt x="3" y="13"/>
                      <a:pt x="3" y="13"/>
                      <a:pt x="3" y="13"/>
                    </a:cubicBezTo>
                    <a:cubicBezTo>
                      <a:pt x="3" y="14"/>
                      <a:pt x="1" y="22"/>
                      <a:pt x="2" y="18"/>
                    </a:cubicBezTo>
                    <a:cubicBezTo>
                      <a:pt x="3" y="17"/>
                      <a:pt x="3" y="16"/>
                      <a:pt x="3" y="15"/>
                    </a:cubicBezTo>
                    <a:cubicBezTo>
                      <a:pt x="4" y="13"/>
                      <a:pt x="3" y="17"/>
                      <a:pt x="2" y="18"/>
                    </a:cubicBezTo>
                    <a:cubicBezTo>
                      <a:pt x="3" y="14"/>
                      <a:pt x="4" y="10"/>
                      <a:pt x="5" y="8"/>
                    </a:cubicBezTo>
                    <a:cubicBezTo>
                      <a:pt x="4" y="12"/>
                      <a:pt x="5" y="8"/>
                      <a:pt x="3" y="16"/>
                    </a:cubicBezTo>
                    <a:cubicBezTo>
                      <a:pt x="3" y="17"/>
                      <a:pt x="5" y="13"/>
                      <a:pt x="4" y="15"/>
                    </a:cubicBezTo>
                    <a:cubicBezTo>
                      <a:pt x="4" y="16"/>
                      <a:pt x="4" y="16"/>
                      <a:pt x="4" y="16"/>
                    </a:cubicBezTo>
                    <a:cubicBezTo>
                      <a:pt x="5" y="11"/>
                      <a:pt x="4" y="19"/>
                      <a:pt x="5" y="13"/>
                    </a:cubicBezTo>
                    <a:cubicBezTo>
                      <a:pt x="5" y="12"/>
                      <a:pt x="5" y="12"/>
                      <a:pt x="5" y="12"/>
                    </a:cubicBezTo>
                    <a:cubicBezTo>
                      <a:pt x="6" y="10"/>
                      <a:pt x="6" y="10"/>
                      <a:pt x="6" y="9"/>
                    </a:cubicBezTo>
                    <a:cubicBezTo>
                      <a:pt x="6" y="10"/>
                      <a:pt x="6" y="10"/>
                      <a:pt x="6" y="11"/>
                    </a:cubicBezTo>
                    <a:cubicBezTo>
                      <a:pt x="7" y="7"/>
                      <a:pt x="7" y="7"/>
                      <a:pt x="8" y="5"/>
                    </a:cubicBezTo>
                    <a:cubicBezTo>
                      <a:pt x="8" y="5"/>
                      <a:pt x="7" y="8"/>
                      <a:pt x="6" y="9"/>
                    </a:cubicBezTo>
                    <a:cubicBezTo>
                      <a:pt x="7" y="7"/>
                      <a:pt x="8" y="3"/>
                      <a:pt x="8" y="4"/>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75" name="Freeform 1875"/>
              <p:cNvSpPr>
                <a:spLocks/>
              </p:cNvSpPr>
              <p:nvPr/>
            </p:nvSpPr>
            <p:spPr bwMode="auto">
              <a:xfrm>
                <a:off x="2513" y="3167"/>
                <a:ext cx="0" cy="2"/>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cubicBezTo>
                      <a:pt x="1" y="0"/>
                      <a:pt x="1" y="0"/>
                      <a:pt x="1" y="0"/>
                    </a:cubicBezTo>
                    <a:cubicBezTo>
                      <a:pt x="1" y="0"/>
                      <a:pt x="0" y="1"/>
                      <a:pt x="0" y="2"/>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76" name="Freeform 1876"/>
              <p:cNvSpPr>
                <a:spLocks/>
              </p:cNvSpPr>
              <p:nvPr/>
            </p:nvSpPr>
            <p:spPr bwMode="auto">
              <a:xfrm>
                <a:off x="2514" y="3150"/>
                <a:ext cx="9" cy="25"/>
              </a:xfrm>
              <a:custGeom>
                <a:avLst/>
                <a:gdLst>
                  <a:gd name="T0" fmla="*/ 4 w 10"/>
                  <a:gd name="T1" fmla="*/ 13 h 27"/>
                  <a:gd name="T2" fmla="*/ 3 w 10"/>
                  <a:gd name="T3" fmla="*/ 19 h 27"/>
                  <a:gd name="T4" fmla="*/ 6 w 10"/>
                  <a:gd name="T5" fmla="*/ 9 h 27"/>
                  <a:gd name="T6" fmla="*/ 6 w 10"/>
                  <a:gd name="T7" fmla="*/ 7 h 27"/>
                  <a:gd name="T8" fmla="*/ 4 w 10"/>
                  <a:gd name="T9" fmla="*/ 16 h 27"/>
                  <a:gd name="T10" fmla="*/ 4 w 10"/>
                  <a:gd name="T11" fmla="*/ 17 h 27"/>
                  <a:gd name="T12" fmla="*/ 6 w 10"/>
                  <a:gd name="T13" fmla="*/ 11 h 27"/>
                  <a:gd name="T14" fmla="*/ 7 w 10"/>
                  <a:gd name="T15" fmla="*/ 8 h 27"/>
                  <a:gd name="T16" fmla="*/ 6 w 10"/>
                  <a:gd name="T17" fmla="*/ 10 h 27"/>
                  <a:gd name="T18" fmla="*/ 5 w 10"/>
                  <a:gd name="T19" fmla="*/ 17 h 27"/>
                  <a:gd name="T20" fmla="*/ 9 w 10"/>
                  <a:gd name="T21" fmla="*/ 2 h 27"/>
                  <a:gd name="T22" fmla="*/ 9 w 10"/>
                  <a:gd name="T23" fmla="*/ 2 h 27"/>
                  <a:gd name="T24" fmla="*/ 7 w 10"/>
                  <a:gd name="T25" fmla="*/ 9 h 27"/>
                  <a:gd name="T26" fmla="*/ 7 w 10"/>
                  <a:gd name="T27" fmla="*/ 7 h 27"/>
                  <a:gd name="T28" fmla="*/ 8 w 10"/>
                  <a:gd name="T29" fmla="*/ 4 h 27"/>
                  <a:gd name="T30" fmla="*/ 6 w 10"/>
                  <a:gd name="T31" fmla="*/ 3 h 27"/>
                  <a:gd name="T32" fmla="*/ 7 w 10"/>
                  <a:gd name="T33" fmla="*/ 4 h 27"/>
                  <a:gd name="T34" fmla="*/ 5 w 10"/>
                  <a:gd name="T35" fmla="*/ 8 h 27"/>
                  <a:gd name="T36" fmla="*/ 4 w 10"/>
                  <a:gd name="T37" fmla="*/ 14 h 27"/>
                  <a:gd name="T38" fmla="*/ 4 w 10"/>
                  <a:gd name="T39" fmla="*/ 12 h 27"/>
                  <a:gd name="T40" fmla="*/ 2 w 10"/>
                  <a:gd name="T41" fmla="*/ 19 h 27"/>
                  <a:gd name="T42" fmla="*/ 1 w 10"/>
                  <a:gd name="T43" fmla="*/ 21 h 27"/>
                  <a:gd name="T44" fmla="*/ 2 w 10"/>
                  <a:gd name="T45" fmla="*/ 22 h 27"/>
                  <a:gd name="T46" fmla="*/ 4 w 10"/>
                  <a:gd name="T47"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27">
                    <a:moveTo>
                      <a:pt x="4" y="13"/>
                    </a:moveTo>
                    <a:cubicBezTo>
                      <a:pt x="4" y="14"/>
                      <a:pt x="3" y="17"/>
                      <a:pt x="3" y="19"/>
                    </a:cubicBezTo>
                    <a:cubicBezTo>
                      <a:pt x="4" y="16"/>
                      <a:pt x="4" y="13"/>
                      <a:pt x="6" y="9"/>
                    </a:cubicBezTo>
                    <a:cubicBezTo>
                      <a:pt x="5" y="11"/>
                      <a:pt x="6" y="7"/>
                      <a:pt x="6" y="7"/>
                    </a:cubicBezTo>
                    <a:cubicBezTo>
                      <a:pt x="6" y="9"/>
                      <a:pt x="4" y="15"/>
                      <a:pt x="4" y="16"/>
                    </a:cubicBezTo>
                    <a:cubicBezTo>
                      <a:pt x="5" y="14"/>
                      <a:pt x="4" y="17"/>
                      <a:pt x="4" y="17"/>
                    </a:cubicBezTo>
                    <a:cubicBezTo>
                      <a:pt x="5" y="14"/>
                      <a:pt x="5" y="15"/>
                      <a:pt x="6" y="11"/>
                    </a:cubicBezTo>
                    <a:cubicBezTo>
                      <a:pt x="6" y="8"/>
                      <a:pt x="7" y="6"/>
                      <a:pt x="7" y="8"/>
                    </a:cubicBezTo>
                    <a:cubicBezTo>
                      <a:pt x="6" y="11"/>
                      <a:pt x="6" y="10"/>
                      <a:pt x="6" y="10"/>
                    </a:cubicBezTo>
                    <a:cubicBezTo>
                      <a:pt x="5" y="15"/>
                      <a:pt x="6" y="13"/>
                      <a:pt x="5" y="17"/>
                    </a:cubicBezTo>
                    <a:cubicBezTo>
                      <a:pt x="6" y="11"/>
                      <a:pt x="7" y="11"/>
                      <a:pt x="9" y="2"/>
                    </a:cubicBezTo>
                    <a:cubicBezTo>
                      <a:pt x="10" y="0"/>
                      <a:pt x="9" y="2"/>
                      <a:pt x="9" y="2"/>
                    </a:cubicBezTo>
                    <a:cubicBezTo>
                      <a:pt x="9" y="4"/>
                      <a:pt x="8" y="8"/>
                      <a:pt x="7" y="9"/>
                    </a:cubicBezTo>
                    <a:cubicBezTo>
                      <a:pt x="7" y="8"/>
                      <a:pt x="6" y="11"/>
                      <a:pt x="7" y="7"/>
                    </a:cubicBezTo>
                    <a:cubicBezTo>
                      <a:pt x="8" y="4"/>
                      <a:pt x="8" y="4"/>
                      <a:pt x="8" y="4"/>
                    </a:cubicBezTo>
                    <a:cubicBezTo>
                      <a:pt x="8" y="2"/>
                      <a:pt x="7" y="2"/>
                      <a:pt x="6" y="3"/>
                    </a:cubicBezTo>
                    <a:cubicBezTo>
                      <a:pt x="7" y="4"/>
                      <a:pt x="7" y="4"/>
                      <a:pt x="7" y="4"/>
                    </a:cubicBezTo>
                    <a:cubicBezTo>
                      <a:pt x="6" y="6"/>
                      <a:pt x="6" y="6"/>
                      <a:pt x="5" y="8"/>
                    </a:cubicBezTo>
                    <a:cubicBezTo>
                      <a:pt x="4" y="14"/>
                      <a:pt x="4" y="14"/>
                      <a:pt x="4" y="14"/>
                    </a:cubicBezTo>
                    <a:cubicBezTo>
                      <a:pt x="4" y="14"/>
                      <a:pt x="3" y="15"/>
                      <a:pt x="4" y="12"/>
                    </a:cubicBezTo>
                    <a:cubicBezTo>
                      <a:pt x="3" y="15"/>
                      <a:pt x="3" y="17"/>
                      <a:pt x="2" y="19"/>
                    </a:cubicBezTo>
                    <a:cubicBezTo>
                      <a:pt x="2" y="20"/>
                      <a:pt x="2" y="17"/>
                      <a:pt x="1" y="21"/>
                    </a:cubicBezTo>
                    <a:cubicBezTo>
                      <a:pt x="0" y="27"/>
                      <a:pt x="3" y="17"/>
                      <a:pt x="2" y="22"/>
                    </a:cubicBezTo>
                    <a:lnTo>
                      <a:pt x="4" y="13"/>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77" name="Freeform 1877"/>
              <p:cNvSpPr>
                <a:spLocks/>
              </p:cNvSpPr>
              <p:nvPr/>
            </p:nvSpPr>
            <p:spPr bwMode="auto">
              <a:xfrm>
                <a:off x="2517" y="3162"/>
                <a:ext cx="0" cy="4"/>
              </a:xfrm>
              <a:custGeom>
                <a:avLst/>
                <a:gdLst>
                  <a:gd name="T0" fmla="*/ 4 h 4"/>
                  <a:gd name="T1" fmla="*/ 0 h 4"/>
                  <a:gd name="T2" fmla="*/ 2 h 4"/>
                  <a:gd name="T3" fmla="*/ 4 h 4"/>
                </a:gdLst>
                <a:ahLst/>
                <a:cxnLst>
                  <a:cxn ang="0">
                    <a:pos x="0" y="T0"/>
                  </a:cxn>
                  <a:cxn ang="0">
                    <a:pos x="0" y="T1"/>
                  </a:cxn>
                  <a:cxn ang="0">
                    <a:pos x="0" y="T2"/>
                  </a:cxn>
                  <a:cxn ang="0">
                    <a:pos x="0" y="T3"/>
                  </a:cxn>
                </a:cxnLst>
                <a:rect l="0" t="0" r="r" b="b"/>
                <a:pathLst>
                  <a:path h="4">
                    <a:moveTo>
                      <a:pt x="0" y="4"/>
                    </a:moveTo>
                    <a:lnTo>
                      <a:pt x="0" y="0"/>
                    </a:lnTo>
                    <a:lnTo>
                      <a:pt x="0" y="2"/>
                    </a:lnTo>
                    <a:lnTo>
                      <a:pt x="0" y="4"/>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78" name="Freeform 1878"/>
              <p:cNvSpPr>
                <a:spLocks/>
              </p:cNvSpPr>
              <p:nvPr/>
            </p:nvSpPr>
            <p:spPr bwMode="auto">
              <a:xfrm>
                <a:off x="2519" y="3153"/>
                <a:ext cx="1" cy="4"/>
              </a:xfrm>
              <a:custGeom>
                <a:avLst/>
                <a:gdLst>
                  <a:gd name="T0" fmla="*/ 1 w 1"/>
                  <a:gd name="T1" fmla="*/ 0 h 4"/>
                  <a:gd name="T2" fmla="*/ 0 w 1"/>
                  <a:gd name="T3" fmla="*/ 3 h 4"/>
                  <a:gd name="T4" fmla="*/ 1 w 1"/>
                  <a:gd name="T5" fmla="*/ 0 h 4"/>
                </a:gdLst>
                <a:ahLst/>
                <a:cxnLst>
                  <a:cxn ang="0">
                    <a:pos x="T0" y="T1"/>
                  </a:cxn>
                  <a:cxn ang="0">
                    <a:pos x="T2" y="T3"/>
                  </a:cxn>
                  <a:cxn ang="0">
                    <a:pos x="T4" y="T5"/>
                  </a:cxn>
                </a:cxnLst>
                <a:rect l="0" t="0" r="r" b="b"/>
                <a:pathLst>
                  <a:path w="1" h="4">
                    <a:moveTo>
                      <a:pt x="1" y="0"/>
                    </a:moveTo>
                    <a:cubicBezTo>
                      <a:pt x="0" y="3"/>
                      <a:pt x="0" y="3"/>
                      <a:pt x="0" y="3"/>
                    </a:cubicBezTo>
                    <a:cubicBezTo>
                      <a:pt x="0" y="4"/>
                      <a:pt x="1" y="2"/>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79" name="Freeform 1879"/>
              <p:cNvSpPr>
                <a:spLocks/>
              </p:cNvSpPr>
              <p:nvPr/>
            </p:nvSpPr>
            <p:spPr bwMode="auto">
              <a:xfrm>
                <a:off x="2519" y="3164"/>
                <a:ext cx="1" cy="2"/>
              </a:xfrm>
              <a:custGeom>
                <a:avLst/>
                <a:gdLst>
                  <a:gd name="T0" fmla="*/ 0 w 1"/>
                  <a:gd name="T1" fmla="*/ 2 h 2"/>
                  <a:gd name="T2" fmla="*/ 0 w 1"/>
                  <a:gd name="T3" fmla="*/ 1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cubicBezTo>
                      <a:pt x="0" y="1"/>
                      <a:pt x="0" y="1"/>
                      <a:pt x="0" y="1"/>
                    </a:cubicBezTo>
                    <a:cubicBezTo>
                      <a:pt x="1" y="0"/>
                      <a:pt x="1" y="0"/>
                      <a:pt x="1" y="0"/>
                    </a:cubicBezTo>
                    <a:cubicBezTo>
                      <a:pt x="0" y="1"/>
                      <a:pt x="0" y="2"/>
                      <a:pt x="0" y="2"/>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80" name="Freeform 1880"/>
              <p:cNvSpPr>
                <a:spLocks/>
              </p:cNvSpPr>
              <p:nvPr/>
            </p:nvSpPr>
            <p:spPr bwMode="auto">
              <a:xfrm>
                <a:off x="2521" y="3151"/>
                <a:ext cx="3" cy="12"/>
              </a:xfrm>
              <a:custGeom>
                <a:avLst/>
                <a:gdLst>
                  <a:gd name="T0" fmla="*/ 4 w 4"/>
                  <a:gd name="T1" fmla="*/ 0 h 13"/>
                  <a:gd name="T2" fmla="*/ 3 w 4"/>
                  <a:gd name="T3" fmla="*/ 0 h 13"/>
                  <a:gd name="T4" fmla="*/ 0 w 4"/>
                  <a:gd name="T5" fmla="*/ 12 h 13"/>
                  <a:gd name="T6" fmla="*/ 2 w 4"/>
                  <a:gd name="T7" fmla="*/ 4 h 13"/>
                  <a:gd name="T8" fmla="*/ 2 w 4"/>
                  <a:gd name="T9" fmla="*/ 4 h 13"/>
                  <a:gd name="T10" fmla="*/ 4 w 4"/>
                  <a:gd name="T11" fmla="*/ 0 h 13"/>
                </a:gdLst>
                <a:ahLst/>
                <a:cxnLst>
                  <a:cxn ang="0">
                    <a:pos x="T0" y="T1"/>
                  </a:cxn>
                  <a:cxn ang="0">
                    <a:pos x="T2" y="T3"/>
                  </a:cxn>
                  <a:cxn ang="0">
                    <a:pos x="T4" y="T5"/>
                  </a:cxn>
                  <a:cxn ang="0">
                    <a:pos x="T6" y="T7"/>
                  </a:cxn>
                  <a:cxn ang="0">
                    <a:pos x="T8" y="T9"/>
                  </a:cxn>
                  <a:cxn ang="0">
                    <a:pos x="T10" y="T11"/>
                  </a:cxn>
                </a:cxnLst>
                <a:rect l="0" t="0" r="r" b="b"/>
                <a:pathLst>
                  <a:path w="4" h="13">
                    <a:moveTo>
                      <a:pt x="4" y="0"/>
                    </a:moveTo>
                    <a:cubicBezTo>
                      <a:pt x="3" y="0"/>
                      <a:pt x="2" y="3"/>
                      <a:pt x="3" y="0"/>
                    </a:cubicBezTo>
                    <a:cubicBezTo>
                      <a:pt x="0" y="12"/>
                      <a:pt x="0" y="12"/>
                      <a:pt x="0" y="12"/>
                    </a:cubicBezTo>
                    <a:cubicBezTo>
                      <a:pt x="0" y="13"/>
                      <a:pt x="2" y="5"/>
                      <a:pt x="2" y="4"/>
                    </a:cubicBezTo>
                    <a:cubicBezTo>
                      <a:pt x="1" y="8"/>
                      <a:pt x="3" y="3"/>
                      <a:pt x="2" y="4"/>
                    </a:cubicBezTo>
                    <a:lnTo>
                      <a:pt x="4"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81" name="Freeform 1881"/>
              <p:cNvSpPr>
                <a:spLocks/>
              </p:cNvSpPr>
              <p:nvPr/>
            </p:nvSpPr>
            <p:spPr bwMode="auto">
              <a:xfrm>
                <a:off x="2519" y="3148"/>
                <a:ext cx="10" cy="25"/>
              </a:xfrm>
              <a:custGeom>
                <a:avLst/>
                <a:gdLst>
                  <a:gd name="T0" fmla="*/ 3 w 11"/>
                  <a:gd name="T1" fmla="*/ 18 h 28"/>
                  <a:gd name="T2" fmla="*/ 4 w 11"/>
                  <a:gd name="T3" fmla="*/ 17 h 28"/>
                  <a:gd name="T4" fmla="*/ 3 w 11"/>
                  <a:gd name="T5" fmla="*/ 19 h 28"/>
                  <a:gd name="T6" fmla="*/ 3 w 11"/>
                  <a:gd name="T7" fmla="*/ 22 h 28"/>
                  <a:gd name="T8" fmla="*/ 3 w 11"/>
                  <a:gd name="T9" fmla="*/ 19 h 28"/>
                  <a:gd name="T10" fmla="*/ 4 w 11"/>
                  <a:gd name="T11" fmla="*/ 18 h 28"/>
                  <a:gd name="T12" fmla="*/ 6 w 11"/>
                  <a:gd name="T13" fmla="*/ 14 h 28"/>
                  <a:gd name="T14" fmla="*/ 4 w 11"/>
                  <a:gd name="T15" fmla="*/ 22 h 28"/>
                  <a:gd name="T16" fmla="*/ 7 w 11"/>
                  <a:gd name="T17" fmla="*/ 11 h 28"/>
                  <a:gd name="T18" fmla="*/ 8 w 11"/>
                  <a:gd name="T19" fmla="*/ 10 h 28"/>
                  <a:gd name="T20" fmla="*/ 8 w 11"/>
                  <a:gd name="T21" fmla="*/ 10 h 28"/>
                  <a:gd name="T22" fmla="*/ 6 w 11"/>
                  <a:gd name="T23" fmla="*/ 15 h 28"/>
                  <a:gd name="T24" fmla="*/ 6 w 11"/>
                  <a:gd name="T25" fmla="*/ 15 h 28"/>
                  <a:gd name="T26" fmla="*/ 9 w 11"/>
                  <a:gd name="T27" fmla="*/ 8 h 28"/>
                  <a:gd name="T28" fmla="*/ 8 w 11"/>
                  <a:gd name="T29" fmla="*/ 9 h 28"/>
                  <a:gd name="T30" fmla="*/ 10 w 11"/>
                  <a:gd name="T31" fmla="*/ 5 h 28"/>
                  <a:gd name="T32" fmla="*/ 9 w 11"/>
                  <a:gd name="T33" fmla="*/ 5 h 28"/>
                  <a:gd name="T34" fmla="*/ 11 w 11"/>
                  <a:gd name="T35" fmla="*/ 2 h 28"/>
                  <a:gd name="T36" fmla="*/ 8 w 11"/>
                  <a:gd name="T37" fmla="*/ 6 h 28"/>
                  <a:gd name="T38" fmla="*/ 9 w 11"/>
                  <a:gd name="T39" fmla="*/ 3 h 28"/>
                  <a:gd name="T40" fmla="*/ 5 w 11"/>
                  <a:gd name="T41" fmla="*/ 12 h 28"/>
                  <a:gd name="T42" fmla="*/ 5 w 11"/>
                  <a:gd name="T43" fmla="*/ 11 h 28"/>
                  <a:gd name="T44" fmla="*/ 7 w 11"/>
                  <a:gd name="T45" fmla="*/ 5 h 28"/>
                  <a:gd name="T46" fmla="*/ 6 w 11"/>
                  <a:gd name="T47" fmla="*/ 7 h 28"/>
                  <a:gd name="T48" fmla="*/ 8 w 11"/>
                  <a:gd name="T49" fmla="*/ 2 h 28"/>
                  <a:gd name="T50" fmla="*/ 4 w 11"/>
                  <a:gd name="T51" fmla="*/ 10 h 28"/>
                  <a:gd name="T52" fmla="*/ 4 w 11"/>
                  <a:gd name="T53" fmla="*/ 8 h 28"/>
                  <a:gd name="T54" fmla="*/ 2 w 11"/>
                  <a:gd name="T55" fmla="*/ 17 h 28"/>
                  <a:gd name="T56" fmla="*/ 4 w 11"/>
                  <a:gd name="T57" fmla="*/ 16 h 28"/>
                  <a:gd name="T58" fmla="*/ 6 w 11"/>
                  <a:gd name="T59" fmla="*/ 11 h 28"/>
                  <a:gd name="T60" fmla="*/ 4 w 11"/>
                  <a:gd name="T61" fmla="*/ 17 h 28"/>
                  <a:gd name="T62" fmla="*/ 6 w 11"/>
                  <a:gd name="T63" fmla="*/ 12 h 28"/>
                  <a:gd name="T64" fmla="*/ 4 w 11"/>
                  <a:gd name="T65" fmla="*/ 17 h 28"/>
                  <a:gd name="T66" fmla="*/ 6 w 11"/>
                  <a:gd name="T67" fmla="*/ 12 h 28"/>
                  <a:gd name="T68" fmla="*/ 4 w 11"/>
                  <a:gd name="T69" fmla="*/ 18 h 28"/>
                  <a:gd name="T70" fmla="*/ 5 w 11"/>
                  <a:gd name="T71" fmla="*/ 17 h 28"/>
                  <a:gd name="T72" fmla="*/ 7 w 11"/>
                  <a:gd name="T73" fmla="*/ 10 h 28"/>
                  <a:gd name="T74" fmla="*/ 6 w 11"/>
                  <a:gd name="T75" fmla="*/ 8 h 28"/>
                  <a:gd name="T76" fmla="*/ 5 w 11"/>
                  <a:gd name="T77" fmla="*/ 13 h 28"/>
                  <a:gd name="T78" fmla="*/ 4 w 11"/>
                  <a:gd name="T79" fmla="*/ 13 h 28"/>
                  <a:gd name="T80" fmla="*/ 3 w 11"/>
                  <a:gd name="T81" fmla="*/ 16 h 28"/>
                  <a:gd name="T82" fmla="*/ 5 w 11"/>
                  <a:gd name="T83" fmla="*/ 7 h 28"/>
                  <a:gd name="T84" fmla="*/ 5 w 11"/>
                  <a:gd name="T85" fmla="*/ 8 h 28"/>
                  <a:gd name="T86" fmla="*/ 4 w 11"/>
                  <a:gd name="T87" fmla="*/ 10 h 28"/>
                  <a:gd name="T88" fmla="*/ 4 w 11"/>
                  <a:gd name="T89" fmla="*/ 8 h 28"/>
                  <a:gd name="T90" fmla="*/ 2 w 11"/>
                  <a:gd name="T91" fmla="*/ 19 h 28"/>
                  <a:gd name="T92" fmla="*/ 2 w 11"/>
                  <a:gd name="T93" fmla="*/ 24 h 28"/>
                  <a:gd name="T94" fmla="*/ 3 w 11"/>
                  <a:gd name="T95" fmla="*/ 1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 h="28">
                    <a:moveTo>
                      <a:pt x="3" y="18"/>
                    </a:moveTo>
                    <a:cubicBezTo>
                      <a:pt x="3" y="18"/>
                      <a:pt x="4" y="15"/>
                      <a:pt x="4" y="17"/>
                    </a:cubicBezTo>
                    <a:cubicBezTo>
                      <a:pt x="3" y="19"/>
                      <a:pt x="3" y="20"/>
                      <a:pt x="3" y="19"/>
                    </a:cubicBezTo>
                    <a:cubicBezTo>
                      <a:pt x="2" y="24"/>
                      <a:pt x="3" y="19"/>
                      <a:pt x="3" y="22"/>
                    </a:cubicBezTo>
                    <a:cubicBezTo>
                      <a:pt x="3" y="19"/>
                      <a:pt x="3" y="19"/>
                      <a:pt x="3" y="19"/>
                    </a:cubicBezTo>
                    <a:cubicBezTo>
                      <a:pt x="3" y="21"/>
                      <a:pt x="5" y="15"/>
                      <a:pt x="4" y="18"/>
                    </a:cubicBezTo>
                    <a:cubicBezTo>
                      <a:pt x="5" y="17"/>
                      <a:pt x="5" y="17"/>
                      <a:pt x="6" y="14"/>
                    </a:cubicBezTo>
                    <a:cubicBezTo>
                      <a:pt x="5" y="18"/>
                      <a:pt x="5" y="18"/>
                      <a:pt x="4" y="22"/>
                    </a:cubicBezTo>
                    <a:cubicBezTo>
                      <a:pt x="5" y="20"/>
                      <a:pt x="6" y="15"/>
                      <a:pt x="7" y="11"/>
                    </a:cubicBezTo>
                    <a:cubicBezTo>
                      <a:pt x="6" y="15"/>
                      <a:pt x="6" y="15"/>
                      <a:pt x="8" y="10"/>
                    </a:cubicBezTo>
                    <a:cubicBezTo>
                      <a:pt x="8" y="10"/>
                      <a:pt x="8" y="10"/>
                      <a:pt x="8" y="10"/>
                    </a:cubicBezTo>
                    <a:cubicBezTo>
                      <a:pt x="5" y="20"/>
                      <a:pt x="7" y="13"/>
                      <a:pt x="6" y="15"/>
                    </a:cubicBezTo>
                    <a:cubicBezTo>
                      <a:pt x="6" y="15"/>
                      <a:pt x="6" y="15"/>
                      <a:pt x="6" y="15"/>
                    </a:cubicBezTo>
                    <a:cubicBezTo>
                      <a:pt x="7" y="14"/>
                      <a:pt x="3" y="28"/>
                      <a:pt x="9" y="8"/>
                    </a:cubicBezTo>
                    <a:cubicBezTo>
                      <a:pt x="9" y="9"/>
                      <a:pt x="8" y="10"/>
                      <a:pt x="8" y="9"/>
                    </a:cubicBezTo>
                    <a:cubicBezTo>
                      <a:pt x="10" y="5"/>
                      <a:pt x="10" y="5"/>
                      <a:pt x="10" y="5"/>
                    </a:cubicBezTo>
                    <a:cubicBezTo>
                      <a:pt x="10" y="5"/>
                      <a:pt x="8" y="8"/>
                      <a:pt x="9" y="5"/>
                    </a:cubicBezTo>
                    <a:cubicBezTo>
                      <a:pt x="11" y="2"/>
                      <a:pt x="11" y="2"/>
                      <a:pt x="11" y="2"/>
                    </a:cubicBezTo>
                    <a:cubicBezTo>
                      <a:pt x="9" y="6"/>
                      <a:pt x="9" y="4"/>
                      <a:pt x="8" y="6"/>
                    </a:cubicBezTo>
                    <a:cubicBezTo>
                      <a:pt x="9" y="3"/>
                      <a:pt x="9" y="3"/>
                      <a:pt x="9" y="3"/>
                    </a:cubicBezTo>
                    <a:cubicBezTo>
                      <a:pt x="7" y="6"/>
                      <a:pt x="8" y="5"/>
                      <a:pt x="5" y="12"/>
                    </a:cubicBezTo>
                    <a:cubicBezTo>
                      <a:pt x="9" y="3"/>
                      <a:pt x="4" y="15"/>
                      <a:pt x="5" y="11"/>
                    </a:cubicBezTo>
                    <a:cubicBezTo>
                      <a:pt x="6" y="7"/>
                      <a:pt x="6" y="9"/>
                      <a:pt x="7" y="5"/>
                    </a:cubicBezTo>
                    <a:cubicBezTo>
                      <a:pt x="5" y="9"/>
                      <a:pt x="7" y="6"/>
                      <a:pt x="6" y="7"/>
                    </a:cubicBezTo>
                    <a:cubicBezTo>
                      <a:pt x="8" y="3"/>
                      <a:pt x="6" y="7"/>
                      <a:pt x="8" y="2"/>
                    </a:cubicBezTo>
                    <a:cubicBezTo>
                      <a:pt x="4" y="10"/>
                      <a:pt x="4" y="10"/>
                      <a:pt x="4" y="10"/>
                    </a:cubicBezTo>
                    <a:cubicBezTo>
                      <a:pt x="5" y="7"/>
                      <a:pt x="5" y="8"/>
                      <a:pt x="4" y="8"/>
                    </a:cubicBezTo>
                    <a:cubicBezTo>
                      <a:pt x="5" y="8"/>
                      <a:pt x="2" y="15"/>
                      <a:pt x="2" y="17"/>
                    </a:cubicBezTo>
                    <a:cubicBezTo>
                      <a:pt x="3" y="15"/>
                      <a:pt x="4" y="14"/>
                      <a:pt x="4" y="16"/>
                    </a:cubicBezTo>
                    <a:cubicBezTo>
                      <a:pt x="6" y="10"/>
                      <a:pt x="4" y="16"/>
                      <a:pt x="6" y="11"/>
                    </a:cubicBezTo>
                    <a:cubicBezTo>
                      <a:pt x="4" y="17"/>
                      <a:pt x="4" y="17"/>
                      <a:pt x="4" y="17"/>
                    </a:cubicBezTo>
                    <a:cubicBezTo>
                      <a:pt x="5" y="16"/>
                      <a:pt x="5" y="14"/>
                      <a:pt x="6" y="12"/>
                    </a:cubicBezTo>
                    <a:cubicBezTo>
                      <a:pt x="7" y="11"/>
                      <a:pt x="5" y="14"/>
                      <a:pt x="4" y="17"/>
                    </a:cubicBezTo>
                    <a:cubicBezTo>
                      <a:pt x="4" y="17"/>
                      <a:pt x="5" y="15"/>
                      <a:pt x="6" y="12"/>
                    </a:cubicBezTo>
                    <a:cubicBezTo>
                      <a:pt x="4" y="18"/>
                      <a:pt x="4" y="18"/>
                      <a:pt x="4" y="18"/>
                    </a:cubicBezTo>
                    <a:cubicBezTo>
                      <a:pt x="5" y="17"/>
                      <a:pt x="5" y="17"/>
                      <a:pt x="5" y="17"/>
                    </a:cubicBezTo>
                    <a:cubicBezTo>
                      <a:pt x="11" y="0"/>
                      <a:pt x="6" y="13"/>
                      <a:pt x="7" y="10"/>
                    </a:cubicBezTo>
                    <a:cubicBezTo>
                      <a:pt x="7" y="10"/>
                      <a:pt x="6" y="10"/>
                      <a:pt x="6" y="8"/>
                    </a:cubicBezTo>
                    <a:cubicBezTo>
                      <a:pt x="5" y="13"/>
                      <a:pt x="5" y="13"/>
                      <a:pt x="5" y="13"/>
                    </a:cubicBezTo>
                    <a:cubicBezTo>
                      <a:pt x="5" y="10"/>
                      <a:pt x="2" y="22"/>
                      <a:pt x="4" y="13"/>
                    </a:cubicBezTo>
                    <a:cubicBezTo>
                      <a:pt x="3" y="16"/>
                      <a:pt x="3" y="16"/>
                      <a:pt x="3" y="16"/>
                    </a:cubicBezTo>
                    <a:cubicBezTo>
                      <a:pt x="4" y="14"/>
                      <a:pt x="4" y="10"/>
                      <a:pt x="5" y="7"/>
                    </a:cubicBezTo>
                    <a:cubicBezTo>
                      <a:pt x="5" y="8"/>
                      <a:pt x="5" y="7"/>
                      <a:pt x="5" y="8"/>
                    </a:cubicBezTo>
                    <a:cubicBezTo>
                      <a:pt x="4" y="10"/>
                      <a:pt x="4" y="10"/>
                      <a:pt x="4" y="10"/>
                    </a:cubicBezTo>
                    <a:cubicBezTo>
                      <a:pt x="3" y="14"/>
                      <a:pt x="4" y="12"/>
                      <a:pt x="4" y="8"/>
                    </a:cubicBezTo>
                    <a:cubicBezTo>
                      <a:pt x="3" y="13"/>
                      <a:pt x="3" y="16"/>
                      <a:pt x="2" y="19"/>
                    </a:cubicBezTo>
                    <a:cubicBezTo>
                      <a:pt x="4" y="12"/>
                      <a:pt x="0" y="27"/>
                      <a:pt x="2" y="24"/>
                    </a:cubicBezTo>
                    <a:lnTo>
                      <a:pt x="3" y="18"/>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82" name="Freeform 1882"/>
              <p:cNvSpPr>
                <a:spLocks/>
              </p:cNvSpPr>
              <p:nvPr/>
            </p:nvSpPr>
            <p:spPr bwMode="auto">
              <a:xfrm>
                <a:off x="2523" y="3153"/>
                <a:ext cx="1" cy="1"/>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83" name="Freeform 1883"/>
              <p:cNvSpPr>
                <a:spLocks/>
              </p:cNvSpPr>
              <p:nvPr/>
            </p:nvSpPr>
            <p:spPr bwMode="auto">
              <a:xfrm>
                <a:off x="2522" y="3155"/>
                <a:ext cx="0" cy="1"/>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1"/>
                      <a:pt x="0" y="1"/>
                      <a:pt x="0" y="0"/>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84" name="Rectangle 1884"/>
              <p:cNvSpPr>
                <a:spLocks noChangeArrowheads="1"/>
              </p:cNvSpPr>
              <p:nvPr/>
            </p:nvSpPr>
            <p:spPr bwMode="auto">
              <a:xfrm>
                <a:off x="2522" y="3155"/>
                <a:ext cx="1" cy="1"/>
              </a:xfrm>
              <a:prstGeom prst="rect">
                <a:avLst/>
              </a:prstGeom>
              <a:solidFill>
                <a:srgbClr val="C8E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85" name="Freeform 1885"/>
              <p:cNvSpPr>
                <a:spLocks/>
              </p:cNvSpPr>
              <p:nvPr/>
            </p:nvSpPr>
            <p:spPr bwMode="auto">
              <a:xfrm>
                <a:off x="2521" y="3163"/>
                <a:ext cx="0" cy="2"/>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lnTo>
                      <a:pt x="0" y="2"/>
                    </a:lnTo>
                    <a:lnTo>
                      <a:pt x="0" y="0"/>
                    </a:lnTo>
                    <a:lnTo>
                      <a:pt x="0" y="2"/>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86" name="Freeform 1886"/>
              <p:cNvSpPr>
                <a:spLocks/>
              </p:cNvSpPr>
              <p:nvPr/>
            </p:nvSpPr>
            <p:spPr bwMode="auto">
              <a:xfrm>
                <a:off x="2522" y="3150"/>
                <a:ext cx="1" cy="2"/>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lnTo>
                      <a:pt x="0" y="2"/>
                    </a:lnTo>
                    <a:lnTo>
                      <a:pt x="1"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87" name="Freeform 1887"/>
              <p:cNvSpPr>
                <a:spLocks/>
              </p:cNvSpPr>
              <p:nvPr/>
            </p:nvSpPr>
            <p:spPr bwMode="auto">
              <a:xfrm>
                <a:off x="2520" y="314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88" name="Freeform 1888"/>
              <p:cNvSpPr>
                <a:spLocks/>
              </p:cNvSpPr>
              <p:nvPr/>
            </p:nvSpPr>
            <p:spPr bwMode="auto">
              <a:xfrm>
                <a:off x="2508" y="3143"/>
                <a:ext cx="16" cy="28"/>
              </a:xfrm>
              <a:custGeom>
                <a:avLst/>
                <a:gdLst>
                  <a:gd name="T0" fmla="*/ 2 w 18"/>
                  <a:gd name="T1" fmla="*/ 14 h 31"/>
                  <a:gd name="T2" fmla="*/ 1 w 18"/>
                  <a:gd name="T3" fmla="*/ 21 h 31"/>
                  <a:gd name="T4" fmla="*/ 0 w 18"/>
                  <a:gd name="T5" fmla="*/ 24 h 31"/>
                  <a:gd name="T6" fmla="*/ 2 w 18"/>
                  <a:gd name="T7" fmla="*/ 20 h 31"/>
                  <a:gd name="T8" fmla="*/ 3 w 18"/>
                  <a:gd name="T9" fmla="*/ 20 h 31"/>
                  <a:gd name="T10" fmla="*/ 4 w 18"/>
                  <a:gd name="T11" fmla="*/ 22 h 31"/>
                  <a:gd name="T12" fmla="*/ 6 w 18"/>
                  <a:gd name="T13" fmla="*/ 17 h 31"/>
                  <a:gd name="T14" fmla="*/ 6 w 18"/>
                  <a:gd name="T15" fmla="*/ 19 h 31"/>
                  <a:gd name="T16" fmla="*/ 7 w 18"/>
                  <a:gd name="T17" fmla="*/ 20 h 31"/>
                  <a:gd name="T18" fmla="*/ 9 w 18"/>
                  <a:gd name="T19" fmla="*/ 10 h 31"/>
                  <a:gd name="T20" fmla="*/ 10 w 18"/>
                  <a:gd name="T21" fmla="*/ 11 h 31"/>
                  <a:gd name="T22" fmla="*/ 9 w 18"/>
                  <a:gd name="T23" fmla="*/ 15 h 31"/>
                  <a:gd name="T24" fmla="*/ 10 w 18"/>
                  <a:gd name="T25" fmla="*/ 15 h 31"/>
                  <a:gd name="T26" fmla="*/ 11 w 18"/>
                  <a:gd name="T27" fmla="*/ 17 h 31"/>
                  <a:gd name="T28" fmla="*/ 12 w 18"/>
                  <a:gd name="T29" fmla="*/ 15 h 31"/>
                  <a:gd name="T30" fmla="*/ 14 w 18"/>
                  <a:gd name="T31" fmla="*/ 11 h 31"/>
                  <a:gd name="T32" fmla="*/ 13 w 18"/>
                  <a:gd name="T33" fmla="*/ 16 h 31"/>
                  <a:gd name="T34" fmla="*/ 14 w 18"/>
                  <a:gd name="T35" fmla="*/ 15 h 31"/>
                  <a:gd name="T36" fmla="*/ 15 w 18"/>
                  <a:gd name="T37" fmla="*/ 16 h 31"/>
                  <a:gd name="T38" fmla="*/ 15 w 18"/>
                  <a:gd name="T39" fmla="*/ 15 h 31"/>
                  <a:gd name="T40" fmla="*/ 13 w 18"/>
                  <a:gd name="T41" fmla="*/ 17 h 31"/>
                  <a:gd name="T42" fmla="*/ 17 w 18"/>
                  <a:gd name="T43" fmla="*/ 6 h 31"/>
                  <a:gd name="T44" fmla="*/ 17 w 18"/>
                  <a:gd name="T45" fmla="*/ 5 h 31"/>
                  <a:gd name="T46" fmla="*/ 16 w 18"/>
                  <a:gd name="T47" fmla="*/ 6 h 31"/>
                  <a:gd name="T48" fmla="*/ 16 w 18"/>
                  <a:gd name="T49" fmla="*/ 4 h 31"/>
                  <a:gd name="T50" fmla="*/ 15 w 18"/>
                  <a:gd name="T51" fmla="*/ 3 h 31"/>
                  <a:gd name="T52" fmla="*/ 13 w 18"/>
                  <a:gd name="T53" fmla="*/ 6 h 31"/>
                  <a:gd name="T54" fmla="*/ 13 w 18"/>
                  <a:gd name="T55" fmla="*/ 5 h 31"/>
                  <a:gd name="T56" fmla="*/ 13 w 18"/>
                  <a:gd name="T57" fmla="*/ 5 h 31"/>
                  <a:gd name="T58" fmla="*/ 12 w 18"/>
                  <a:gd name="T59" fmla="*/ 6 h 31"/>
                  <a:gd name="T60" fmla="*/ 11 w 18"/>
                  <a:gd name="T61" fmla="*/ 8 h 31"/>
                  <a:gd name="T62" fmla="*/ 12 w 18"/>
                  <a:gd name="T63" fmla="*/ 3 h 31"/>
                  <a:gd name="T64" fmla="*/ 11 w 18"/>
                  <a:gd name="T65" fmla="*/ 3 h 31"/>
                  <a:gd name="T66" fmla="*/ 10 w 18"/>
                  <a:gd name="T67" fmla="*/ 8 h 31"/>
                  <a:gd name="T68" fmla="*/ 8 w 18"/>
                  <a:gd name="T69" fmla="*/ 10 h 31"/>
                  <a:gd name="T70" fmla="*/ 6 w 18"/>
                  <a:gd name="T71" fmla="*/ 12 h 31"/>
                  <a:gd name="T72" fmla="*/ 6 w 18"/>
                  <a:gd name="T73" fmla="*/ 11 h 31"/>
                  <a:gd name="T74" fmla="*/ 4 w 18"/>
                  <a:gd name="T75" fmla="*/ 12 h 31"/>
                  <a:gd name="T76" fmla="*/ 4 w 18"/>
                  <a:gd name="T77" fmla="*/ 18 h 31"/>
                  <a:gd name="T78" fmla="*/ 5 w 18"/>
                  <a:gd name="T79"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 h="31">
                    <a:moveTo>
                      <a:pt x="4" y="8"/>
                    </a:moveTo>
                    <a:cubicBezTo>
                      <a:pt x="3" y="9"/>
                      <a:pt x="3" y="11"/>
                      <a:pt x="2" y="14"/>
                    </a:cubicBezTo>
                    <a:cubicBezTo>
                      <a:pt x="2" y="12"/>
                      <a:pt x="2" y="12"/>
                      <a:pt x="2" y="12"/>
                    </a:cubicBezTo>
                    <a:cubicBezTo>
                      <a:pt x="2" y="13"/>
                      <a:pt x="1" y="17"/>
                      <a:pt x="1" y="21"/>
                    </a:cubicBezTo>
                    <a:cubicBezTo>
                      <a:pt x="1" y="19"/>
                      <a:pt x="1" y="19"/>
                      <a:pt x="1" y="19"/>
                    </a:cubicBezTo>
                    <a:cubicBezTo>
                      <a:pt x="2" y="15"/>
                      <a:pt x="0" y="23"/>
                      <a:pt x="0" y="24"/>
                    </a:cubicBezTo>
                    <a:cubicBezTo>
                      <a:pt x="1" y="23"/>
                      <a:pt x="3" y="14"/>
                      <a:pt x="2" y="17"/>
                    </a:cubicBezTo>
                    <a:cubicBezTo>
                      <a:pt x="3" y="16"/>
                      <a:pt x="2" y="19"/>
                      <a:pt x="2" y="20"/>
                    </a:cubicBezTo>
                    <a:cubicBezTo>
                      <a:pt x="2" y="21"/>
                      <a:pt x="3" y="14"/>
                      <a:pt x="4" y="14"/>
                    </a:cubicBezTo>
                    <a:cubicBezTo>
                      <a:pt x="0" y="31"/>
                      <a:pt x="5" y="9"/>
                      <a:pt x="3" y="20"/>
                    </a:cubicBezTo>
                    <a:cubicBezTo>
                      <a:pt x="4" y="19"/>
                      <a:pt x="4" y="20"/>
                      <a:pt x="5" y="17"/>
                    </a:cubicBezTo>
                    <a:cubicBezTo>
                      <a:pt x="4" y="21"/>
                      <a:pt x="5" y="17"/>
                      <a:pt x="4" y="22"/>
                    </a:cubicBezTo>
                    <a:cubicBezTo>
                      <a:pt x="6" y="12"/>
                      <a:pt x="4" y="27"/>
                      <a:pt x="6" y="14"/>
                    </a:cubicBezTo>
                    <a:cubicBezTo>
                      <a:pt x="6" y="18"/>
                      <a:pt x="7" y="13"/>
                      <a:pt x="6" y="17"/>
                    </a:cubicBezTo>
                    <a:cubicBezTo>
                      <a:pt x="6" y="18"/>
                      <a:pt x="6" y="18"/>
                      <a:pt x="6" y="18"/>
                    </a:cubicBezTo>
                    <a:cubicBezTo>
                      <a:pt x="6" y="21"/>
                      <a:pt x="7" y="13"/>
                      <a:pt x="6" y="19"/>
                    </a:cubicBezTo>
                    <a:cubicBezTo>
                      <a:pt x="6" y="20"/>
                      <a:pt x="7" y="15"/>
                      <a:pt x="8" y="12"/>
                    </a:cubicBezTo>
                    <a:cubicBezTo>
                      <a:pt x="8" y="13"/>
                      <a:pt x="8" y="15"/>
                      <a:pt x="7" y="20"/>
                    </a:cubicBezTo>
                    <a:cubicBezTo>
                      <a:pt x="8" y="14"/>
                      <a:pt x="8" y="17"/>
                      <a:pt x="8" y="14"/>
                    </a:cubicBezTo>
                    <a:cubicBezTo>
                      <a:pt x="8" y="14"/>
                      <a:pt x="8" y="13"/>
                      <a:pt x="9" y="10"/>
                    </a:cubicBezTo>
                    <a:cubicBezTo>
                      <a:pt x="9" y="12"/>
                      <a:pt x="10" y="7"/>
                      <a:pt x="11" y="5"/>
                    </a:cubicBezTo>
                    <a:cubicBezTo>
                      <a:pt x="10" y="12"/>
                      <a:pt x="11" y="5"/>
                      <a:pt x="10" y="11"/>
                    </a:cubicBezTo>
                    <a:cubicBezTo>
                      <a:pt x="9" y="14"/>
                      <a:pt x="9" y="13"/>
                      <a:pt x="8" y="18"/>
                    </a:cubicBezTo>
                    <a:cubicBezTo>
                      <a:pt x="8" y="18"/>
                      <a:pt x="8" y="17"/>
                      <a:pt x="9" y="15"/>
                    </a:cubicBezTo>
                    <a:cubicBezTo>
                      <a:pt x="9" y="16"/>
                      <a:pt x="9" y="18"/>
                      <a:pt x="9" y="18"/>
                    </a:cubicBezTo>
                    <a:cubicBezTo>
                      <a:pt x="8" y="21"/>
                      <a:pt x="11" y="12"/>
                      <a:pt x="10" y="15"/>
                    </a:cubicBezTo>
                    <a:cubicBezTo>
                      <a:pt x="9" y="18"/>
                      <a:pt x="9" y="18"/>
                      <a:pt x="9" y="18"/>
                    </a:cubicBezTo>
                    <a:cubicBezTo>
                      <a:pt x="11" y="14"/>
                      <a:pt x="10" y="19"/>
                      <a:pt x="11" y="17"/>
                    </a:cubicBezTo>
                    <a:cubicBezTo>
                      <a:pt x="11" y="15"/>
                      <a:pt x="11" y="14"/>
                      <a:pt x="12" y="13"/>
                    </a:cubicBezTo>
                    <a:cubicBezTo>
                      <a:pt x="10" y="21"/>
                      <a:pt x="13" y="9"/>
                      <a:pt x="12" y="15"/>
                    </a:cubicBezTo>
                    <a:cubicBezTo>
                      <a:pt x="14" y="9"/>
                      <a:pt x="15" y="6"/>
                      <a:pt x="15" y="6"/>
                    </a:cubicBezTo>
                    <a:cubicBezTo>
                      <a:pt x="14" y="11"/>
                      <a:pt x="14" y="11"/>
                      <a:pt x="14" y="11"/>
                    </a:cubicBezTo>
                    <a:cubicBezTo>
                      <a:pt x="14" y="8"/>
                      <a:pt x="12" y="17"/>
                      <a:pt x="11" y="19"/>
                    </a:cubicBezTo>
                    <a:cubicBezTo>
                      <a:pt x="12" y="17"/>
                      <a:pt x="11" y="20"/>
                      <a:pt x="13" y="16"/>
                    </a:cubicBezTo>
                    <a:cubicBezTo>
                      <a:pt x="11" y="20"/>
                      <a:pt x="11" y="20"/>
                      <a:pt x="11" y="20"/>
                    </a:cubicBezTo>
                    <a:cubicBezTo>
                      <a:pt x="11" y="21"/>
                      <a:pt x="14" y="10"/>
                      <a:pt x="14" y="15"/>
                    </a:cubicBezTo>
                    <a:cubicBezTo>
                      <a:pt x="13" y="18"/>
                      <a:pt x="13" y="18"/>
                      <a:pt x="13" y="18"/>
                    </a:cubicBezTo>
                    <a:cubicBezTo>
                      <a:pt x="13" y="17"/>
                      <a:pt x="12" y="23"/>
                      <a:pt x="15" y="16"/>
                    </a:cubicBezTo>
                    <a:cubicBezTo>
                      <a:pt x="16" y="14"/>
                      <a:pt x="18" y="8"/>
                      <a:pt x="18" y="6"/>
                    </a:cubicBezTo>
                    <a:cubicBezTo>
                      <a:pt x="17" y="8"/>
                      <a:pt x="16" y="12"/>
                      <a:pt x="15" y="15"/>
                    </a:cubicBezTo>
                    <a:cubicBezTo>
                      <a:pt x="16" y="10"/>
                      <a:pt x="16" y="10"/>
                      <a:pt x="16" y="10"/>
                    </a:cubicBezTo>
                    <a:cubicBezTo>
                      <a:pt x="15" y="13"/>
                      <a:pt x="14" y="15"/>
                      <a:pt x="13" y="17"/>
                    </a:cubicBezTo>
                    <a:cubicBezTo>
                      <a:pt x="13" y="20"/>
                      <a:pt x="15" y="13"/>
                      <a:pt x="14" y="16"/>
                    </a:cubicBezTo>
                    <a:cubicBezTo>
                      <a:pt x="15" y="11"/>
                      <a:pt x="15" y="10"/>
                      <a:pt x="17" y="6"/>
                    </a:cubicBezTo>
                    <a:cubicBezTo>
                      <a:pt x="16" y="9"/>
                      <a:pt x="16" y="9"/>
                      <a:pt x="16" y="9"/>
                    </a:cubicBezTo>
                    <a:cubicBezTo>
                      <a:pt x="16" y="7"/>
                      <a:pt x="16" y="7"/>
                      <a:pt x="17" y="5"/>
                    </a:cubicBezTo>
                    <a:cubicBezTo>
                      <a:pt x="15" y="11"/>
                      <a:pt x="17" y="2"/>
                      <a:pt x="16" y="5"/>
                    </a:cubicBezTo>
                    <a:cubicBezTo>
                      <a:pt x="16" y="6"/>
                      <a:pt x="16" y="6"/>
                      <a:pt x="16" y="6"/>
                    </a:cubicBezTo>
                    <a:cubicBezTo>
                      <a:pt x="15" y="9"/>
                      <a:pt x="15" y="8"/>
                      <a:pt x="15" y="9"/>
                    </a:cubicBezTo>
                    <a:cubicBezTo>
                      <a:pt x="16" y="5"/>
                      <a:pt x="15" y="6"/>
                      <a:pt x="16" y="4"/>
                    </a:cubicBezTo>
                    <a:cubicBezTo>
                      <a:pt x="15" y="6"/>
                      <a:pt x="13" y="11"/>
                      <a:pt x="13" y="11"/>
                    </a:cubicBezTo>
                    <a:cubicBezTo>
                      <a:pt x="15" y="6"/>
                      <a:pt x="13" y="8"/>
                      <a:pt x="15" y="3"/>
                    </a:cubicBezTo>
                    <a:cubicBezTo>
                      <a:pt x="13" y="9"/>
                      <a:pt x="14" y="5"/>
                      <a:pt x="13" y="8"/>
                    </a:cubicBezTo>
                    <a:cubicBezTo>
                      <a:pt x="12" y="9"/>
                      <a:pt x="12" y="9"/>
                      <a:pt x="13" y="6"/>
                    </a:cubicBezTo>
                    <a:cubicBezTo>
                      <a:pt x="13" y="5"/>
                      <a:pt x="13" y="5"/>
                      <a:pt x="13" y="5"/>
                    </a:cubicBezTo>
                    <a:cubicBezTo>
                      <a:pt x="13" y="5"/>
                      <a:pt x="13" y="5"/>
                      <a:pt x="13" y="5"/>
                    </a:cubicBezTo>
                    <a:cubicBezTo>
                      <a:pt x="14" y="4"/>
                      <a:pt x="14" y="4"/>
                      <a:pt x="14" y="4"/>
                    </a:cubicBezTo>
                    <a:cubicBezTo>
                      <a:pt x="14" y="3"/>
                      <a:pt x="13" y="7"/>
                      <a:pt x="13" y="5"/>
                    </a:cubicBezTo>
                    <a:cubicBezTo>
                      <a:pt x="14" y="3"/>
                      <a:pt x="14" y="3"/>
                      <a:pt x="14" y="3"/>
                    </a:cubicBezTo>
                    <a:cubicBezTo>
                      <a:pt x="14" y="2"/>
                      <a:pt x="11" y="11"/>
                      <a:pt x="12" y="6"/>
                    </a:cubicBezTo>
                    <a:cubicBezTo>
                      <a:pt x="12" y="8"/>
                      <a:pt x="11" y="9"/>
                      <a:pt x="10" y="14"/>
                    </a:cubicBezTo>
                    <a:cubicBezTo>
                      <a:pt x="10" y="12"/>
                      <a:pt x="11" y="8"/>
                      <a:pt x="11" y="8"/>
                    </a:cubicBezTo>
                    <a:cubicBezTo>
                      <a:pt x="10" y="13"/>
                      <a:pt x="11" y="7"/>
                      <a:pt x="10" y="10"/>
                    </a:cubicBezTo>
                    <a:cubicBezTo>
                      <a:pt x="12" y="5"/>
                      <a:pt x="10" y="8"/>
                      <a:pt x="12" y="3"/>
                    </a:cubicBezTo>
                    <a:cubicBezTo>
                      <a:pt x="12" y="1"/>
                      <a:pt x="10" y="8"/>
                      <a:pt x="10" y="7"/>
                    </a:cubicBezTo>
                    <a:cubicBezTo>
                      <a:pt x="11" y="3"/>
                      <a:pt x="11" y="3"/>
                      <a:pt x="11" y="3"/>
                    </a:cubicBezTo>
                    <a:cubicBezTo>
                      <a:pt x="11" y="5"/>
                      <a:pt x="10" y="9"/>
                      <a:pt x="10" y="5"/>
                    </a:cubicBezTo>
                    <a:cubicBezTo>
                      <a:pt x="10" y="8"/>
                      <a:pt x="10" y="8"/>
                      <a:pt x="10" y="8"/>
                    </a:cubicBezTo>
                    <a:cubicBezTo>
                      <a:pt x="10" y="6"/>
                      <a:pt x="9" y="7"/>
                      <a:pt x="10" y="4"/>
                    </a:cubicBezTo>
                    <a:cubicBezTo>
                      <a:pt x="8" y="10"/>
                      <a:pt x="8" y="10"/>
                      <a:pt x="8" y="10"/>
                    </a:cubicBezTo>
                    <a:cubicBezTo>
                      <a:pt x="9" y="3"/>
                      <a:pt x="8" y="9"/>
                      <a:pt x="6" y="15"/>
                    </a:cubicBezTo>
                    <a:cubicBezTo>
                      <a:pt x="6" y="15"/>
                      <a:pt x="6" y="13"/>
                      <a:pt x="6" y="12"/>
                    </a:cubicBezTo>
                    <a:cubicBezTo>
                      <a:pt x="7" y="10"/>
                      <a:pt x="7" y="10"/>
                      <a:pt x="7" y="10"/>
                    </a:cubicBezTo>
                    <a:cubicBezTo>
                      <a:pt x="7" y="9"/>
                      <a:pt x="7" y="6"/>
                      <a:pt x="6" y="11"/>
                    </a:cubicBezTo>
                    <a:cubicBezTo>
                      <a:pt x="6" y="13"/>
                      <a:pt x="7" y="7"/>
                      <a:pt x="7" y="6"/>
                    </a:cubicBezTo>
                    <a:cubicBezTo>
                      <a:pt x="5" y="14"/>
                      <a:pt x="7" y="0"/>
                      <a:pt x="4" y="12"/>
                    </a:cubicBezTo>
                    <a:cubicBezTo>
                      <a:pt x="5" y="12"/>
                      <a:pt x="4" y="15"/>
                      <a:pt x="5" y="14"/>
                    </a:cubicBezTo>
                    <a:cubicBezTo>
                      <a:pt x="4" y="16"/>
                      <a:pt x="4" y="18"/>
                      <a:pt x="4" y="18"/>
                    </a:cubicBezTo>
                    <a:cubicBezTo>
                      <a:pt x="4" y="19"/>
                      <a:pt x="4" y="14"/>
                      <a:pt x="4" y="16"/>
                    </a:cubicBezTo>
                    <a:cubicBezTo>
                      <a:pt x="5" y="9"/>
                      <a:pt x="5" y="9"/>
                      <a:pt x="5" y="9"/>
                    </a:cubicBezTo>
                    <a:cubicBezTo>
                      <a:pt x="6" y="1"/>
                      <a:pt x="2" y="19"/>
                      <a:pt x="4" y="8"/>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89" name="Freeform 1889"/>
              <p:cNvSpPr>
                <a:spLocks/>
              </p:cNvSpPr>
              <p:nvPr/>
            </p:nvSpPr>
            <p:spPr bwMode="auto">
              <a:xfrm>
                <a:off x="2514" y="3148"/>
                <a:ext cx="1" cy="3"/>
              </a:xfrm>
              <a:custGeom>
                <a:avLst/>
                <a:gdLst>
                  <a:gd name="T0" fmla="*/ 1 w 1"/>
                  <a:gd name="T1" fmla="*/ 4 h 4"/>
                  <a:gd name="T2" fmla="*/ 1 w 1"/>
                  <a:gd name="T3" fmla="*/ 0 h 4"/>
                  <a:gd name="T4" fmla="*/ 0 w 1"/>
                  <a:gd name="T5" fmla="*/ 3 h 4"/>
                  <a:gd name="T6" fmla="*/ 1 w 1"/>
                  <a:gd name="T7" fmla="*/ 4 h 4"/>
                </a:gdLst>
                <a:ahLst/>
                <a:cxnLst>
                  <a:cxn ang="0">
                    <a:pos x="T0" y="T1"/>
                  </a:cxn>
                  <a:cxn ang="0">
                    <a:pos x="T2" y="T3"/>
                  </a:cxn>
                  <a:cxn ang="0">
                    <a:pos x="T4" y="T5"/>
                  </a:cxn>
                  <a:cxn ang="0">
                    <a:pos x="T6" y="T7"/>
                  </a:cxn>
                </a:cxnLst>
                <a:rect l="0" t="0" r="r" b="b"/>
                <a:pathLst>
                  <a:path w="1" h="4">
                    <a:moveTo>
                      <a:pt x="1" y="4"/>
                    </a:moveTo>
                    <a:cubicBezTo>
                      <a:pt x="1" y="0"/>
                      <a:pt x="1" y="0"/>
                      <a:pt x="1" y="0"/>
                    </a:cubicBezTo>
                    <a:cubicBezTo>
                      <a:pt x="0" y="3"/>
                      <a:pt x="0" y="3"/>
                      <a:pt x="0" y="3"/>
                    </a:cubicBezTo>
                    <a:cubicBezTo>
                      <a:pt x="1" y="3"/>
                      <a:pt x="1" y="3"/>
                      <a:pt x="1" y="4"/>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90" name="Freeform 1890"/>
              <p:cNvSpPr>
                <a:spLocks/>
              </p:cNvSpPr>
              <p:nvPr/>
            </p:nvSpPr>
            <p:spPr bwMode="auto">
              <a:xfrm>
                <a:off x="2514" y="3150"/>
                <a:ext cx="0" cy="2"/>
              </a:xfrm>
              <a:custGeom>
                <a:avLst/>
                <a:gdLst>
                  <a:gd name="T0" fmla="*/ 0 h 2"/>
                  <a:gd name="T1" fmla="*/ 2 h 2"/>
                  <a:gd name="T2" fmla="*/ 1 h 2"/>
                  <a:gd name="T3" fmla="*/ 0 h 2"/>
                </a:gdLst>
                <a:ahLst/>
                <a:cxnLst>
                  <a:cxn ang="0">
                    <a:pos x="0" y="T0"/>
                  </a:cxn>
                  <a:cxn ang="0">
                    <a:pos x="0" y="T1"/>
                  </a:cxn>
                  <a:cxn ang="0">
                    <a:pos x="0" y="T2"/>
                  </a:cxn>
                  <a:cxn ang="0">
                    <a:pos x="0" y="T3"/>
                  </a:cxn>
                </a:cxnLst>
                <a:rect l="0" t="0" r="r" b="b"/>
                <a:pathLst>
                  <a:path h="2">
                    <a:moveTo>
                      <a:pt x="0" y="0"/>
                    </a:moveTo>
                    <a:cubicBezTo>
                      <a:pt x="0" y="2"/>
                      <a:pt x="0" y="2"/>
                      <a:pt x="0" y="2"/>
                    </a:cubicBezTo>
                    <a:cubicBezTo>
                      <a:pt x="0" y="2"/>
                      <a:pt x="0" y="2"/>
                      <a:pt x="0" y="1"/>
                    </a:cubicBez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91" name="Freeform 1891"/>
              <p:cNvSpPr>
                <a:spLocks/>
              </p:cNvSpPr>
              <p:nvPr/>
            </p:nvSpPr>
            <p:spPr bwMode="auto">
              <a:xfrm>
                <a:off x="2510" y="3150"/>
                <a:ext cx="1" cy="2"/>
              </a:xfrm>
              <a:custGeom>
                <a:avLst/>
                <a:gdLst>
                  <a:gd name="T0" fmla="*/ 1 w 1"/>
                  <a:gd name="T1" fmla="*/ 1 h 2"/>
                  <a:gd name="T2" fmla="*/ 1 w 1"/>
                  <a:gd name="T3" fmla="*/ 1 h 2"/>
                  <a:gd name="T4" fmla="*/ 1 w 1"/>
                  <a:gd name="T5" fmla="*/ 1 h 2"/>
                </a:gdLst>
                <a:ahLst/>
                <a:cxnLst>
                  <a:cxn ang="0">
                    <a:pos x="T0" y="T1"/>
                  </a:cxn>
                  <a:cxn ang="0">
                    <a:pos x="T2" y="T3"/>
                  </a:cxn>
                  <a:cxn ang="0">
                    <a:pos x="T4" y="T5"/>
                  </a:cxn>
                </a:cxnLst>
                <a:rect l="0" t="0" r="r" b="b"/>
                <a:pathLst>
                  <a:path w="1" h="2">
                    <a:moveTo>
                      <a:pt x="1" y="1"/>
                    </a:moveTo>
                    <a:cubicBezTo>
                      <a:pt x="1" y="1"/>
                      <a:pt x="1" y="0"/>
                      <a:pt x="1" y="1"/>
                    </a:cubicBezTo>
                    <a:cubicBezTo>
                      <a:pt x="0" y="2"/>
                      <a:pt x="1" y="2"/>
                      <a:pt x="1" y="1"/>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92" name="Rectangle 1892"/>
              <p:cNvSpPr>
                <a:spLocks noChangeArrowheads="1"/>
              </p:cNvSpPr>
              <p:nvPr/>
            </p:nvSpPr>
            <p:spPr bwMode="auto">
              <a:xfrm>
                <a:off x="2510" y="3153"/>
                <a:ext cx="1" cy="1"/>
              </a:xfrm>
              <a:prstGeom prst="rect">
                <a:avLst/>
              </a:prstGeom>
              <a:solidFill>
                <a:srgbClr val="C8E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93" name="Freeform 1893"/>
              <p:cNvSpPr>
                <a:spLocks/>
              </p:cNvSpPr>
              <p:nvPr/>
            </p:nvSpPr>
            <p:spPr bwMode="auto">
              <a:xfrm>
                <a:off x="2502" y="3149"/>
                <a:ext cx="8" cy="22"/>
              </a:xfrm>
              <a:custGeom>
                <a:avLst/>
                <a:gdLst>
                  <a:gd name="T0" fmla="*/ 2 w 9"/>
                  <a:gd name="T1" fmla="*/ 11 h 25"/>
                  <a:gd name="T2" fmla="*/ 1 w 9"/>
                  <a:gd name="T3" fmla="*/ 15 h 25"/>
                  <a:gd name="T4" fmla="*/ 1 w 9"/>
                  <a:gd name="T5" fmla="*/ 12 h 25"/>
                  <a:gd name="T6" fmla="*/ 0 w 9"/>
                  <a:gd name="T7" fmla="*/ 20 h 25"/>
                  <a:gd name="T8" fmla="*/ 4 w 9"/>
                  <a:gd name="T9" fmla="*/ 15 h 25"/>
                  <a:gd name="T10" fmla="*/ 3 w 9"/>
                  <a:gd name="T11" fmla="*/ 18 h 25"/>
                  <a:gd name="T12" fmla="*/ 5 w 9"/>
                  <a:gd name="T13" fmla="*/ 13 h 25"/>
                  <a:gd name="T14" fmla="*/ 4 w 9"/>
                  <a:gd name="T15" fmla="*/ 19 h 25"/>
                  <a:gd name="T16" fmla="*/ 5 w 9"/>
                  <a:gd name="T17" fmla="*/ 17 h 25"/>
                  <a:gd name="T18" fmla="*/ 6 w 9"/>
                  <a:gd name="T19" fmla="*/ 14 h 25"/>
                  <a:gd name="T20" fmla="*/ 6 w 9"/>
                  <a:gd name="T21" fmla="*/ 15 h 25"/>
                  <a:gd name="T22" fmla="*/ 6 w 9"/>
                  <a:gd name="T23" fmla="*/ 14 h 25"/>
                  <a:gd name="T24" fmla="*/ 6 w 9"/>
                  <a:gd name="T25" fmla="*/ 14 h 25"/>
                  <a:gd name="T26" fmla="*/ 6 w 9"/>
                  <a:gd name="T27" fmla="*/ 15 h 25"/>
                  <a:gd name="T28" fmla="*/ 7 w 9"/>
                  <a:gd name="T29" fmla="*/ 13 h 25"/>
                  <a:gd name="T30" fmla="*/ 6 w 9"/>
                  <a:gd name="T31" fmla="*/ 17 h 25"/>
                  <a:gd name="T32" fmla="*/ 8 w 9"/>
                  <a:gd name="T33" fmla="*/ 11 h 25"/>
                  <a:gd name="T34" fmla="*/ 9 w 9"/>
                  <a:gd name="T35" fmla="*/ 7 h 25"/>
                  <a:gd name="T36" fmla="*/ 7 w 9"/>
                  <a:gd name="T37" fmla="*/ 11 h 25"/>
                  <a:gd name="T38" fmla="*/ 7 w 9"/>
                  <a:gd name="T39" fmla="*/ 11 h 25"/>
                  <a:gd name="T40" fmla="*/ 7 w 9"/>
                  <a:gd name="T41" fmla="*/ 12 h 25"/>
                  <a:gd name="T42" fmla="*/ 8 w 9"/>
                  <a:gd name="T43" fmla="*/ 7 h 25"/>
                  <a:gd name="T44" fmla="*/ 8 w 9"/>
                  <a:gd name="T45" fmla="*/ 3 h 25"/>
                  <a:gd name="T46" fmla="*/ 8 w 9"/>
                  <a:gd name="T47" fmla="*/ 3 h 25"/>
                  <a:gd name="T48" fmla="*/ 7 w 9"/>
                  <a:gd name="T49" fmla="*/ 4 h 25"/>
                  <a:gd name="T50" fmla="*/ 7 w 9"/>
                  <a:gd name="T51" fmla="*/ 7 h 25"/>
                  <a:gd name="T52" fmla="*/ 6 w 9"/>
                  <a:gd name="T53" fmla="*/ 14 h 25"/>
                  <a:gd name="T54" fmla="*/ 5 w 9"/>
                  <a:gd name="T55" fmla="*/ 14 h 25"/>
                  <a:gd name="T56" fmla="*/ 7 w 9"/>
                  <a:gd name="T57" fmla="*/ 8 h 25"/>
                  <a:gd name="T58" fmla="*/ 6 w 9"/>
                  <a:gd name="T59" fmla="*/ 11 h 25"/>
                  <a:gd name="T60" fmla="*/ 7 w 9"/>
                  <a:gd name="T61" fmla="*/ 5 h 25"/>
                  <a:gd name="T62" fmla="*/ 6 w 9"/>
                  <a:gd name="T63" fmla="*/ 11 h 25"/>
                  <a:gd name="T64" fmla="*/ 4 w 9"/>
                  <a:gd name="T65" fmla="*/ 11 h 25"/>
                  <a:gd name="T66" fmla="*/ 5 w 9"/>
                  <a:gd name="T67" fmla="*/ 7 h 25"/>
                  <a:gd name="T68" fmla="*/ 4 w 9"/>
                  <a:gd name="T69" fmla="*/ 11 h 25"/>
                  <a:gd name="T70" fmla="*/ 4 w 9"/>
                  <a:gd name="T71" fmla="*/ 9 h 25"/>
                  <a:gd name="T72" fmla="*/ 3 w 9"/>
                  <a:gd name="T73" fmla="*/ 12 h 25"/>
                  <a:gd name="T74" fmla="*/ 2 w 9"/>
                  <a:gd name="T75" fmla="*/ 11 h 25"/>
                  <a:gd name="T76" fmla="*/ 2 w 9"/>
                  <a:gd name="T77" fmla="*/ 11 h 25"/>
                  <a:gd name="T78" fmla="*/ 1 w 9"/>
                  <a:gd name="T79" fmla="*/ 17 h 25"/>
                  <a:gd name="T80" fmla="*/ 2 w 9"/>
                  <a:gd name="T81" fmla="*/ 1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 h="25">
                    <a:moveTo>
                      <a:pt x="2" y="11"/>
                    </a:moveTo>
                    <a:cubicBezTo>
                      <a:pt x="1" y="15"/>
                      <a:pt x="1" y="15"/>
                      <a:pt x="1" y="15"/>
                    </a:cubicBezTo>
                    <a:cubicBezTo>
                      <a:pt x="2" y="13"/>
                      <a:pt x="1" y="16"/>
                      <a:pt x="1" y="12"/>
                    </a:cubicBezTo>
                    <a:cubicBezTo>
                      <a:pt x="1" y="17"/>
                      <a:pt x="1" y="12"/>
                      <a:pt x="0" y="20"/>
                    </a:cubicBezTo>
                    <a:cubicBezTo>
                      <a:pt x="1" y="17"/>
                      <a:pt x="2" y="22"/>
                      <a:pt x="4" y="15"/>
                    </a:cubicBezTo>
                    <a:cubicBezTo>
                      <a:pt x="3" y="18"/>
                      <a:pt x="3" y="18"/>
                      <a:pt x="3" y="18"/>
                    </a:cubicBezTo>
                    <a:cubicBezTo>
                      <a:pt x="5" y="12"/>
                      <a:pt x="3" y="25"/>
                      <a:pt x="5" y="13"/>
                    </a:cubicBezTo>
                    <a:cubicBezTo>
                      <a:pt x="4" y="19"/>
                      <a:pt x="4" y="19"/>
                      <a:pt x="4" y="19"/>
                    </a:cubicBezTo>
                    <a:cubicBezTo>
                      <a:pt x="4" y="21"/>
                      <a:pt x="6" y="10"/>
                      <a:pt x="5" y="17"/>
                    </a:cubicBezTo>
                    <a:cubicBezTo>
                      <a:pt x="6" y="14"/>
                      <a:pt x="6" y="14"/>
                      <a:pt x="6" y="14"/>
                    </a:cubicBezTo>
                    <a:cubicBezTo>
                      <a:pt x="6" y="15"/>
                      <a:pt x="6" y="15"/>
                      <a:pt x="6" y="15"/>
                    </a:cubicBezTo>
                    <a:cubicBezTo>
                      <a:pt x="6" y="14"/>
                      <a:pt x="6" y="14"/>
                      <a:pt x="6" y="14"/>
                    </a:cubicBezTo>
                    <a:cubicBezTo>
                      <a:pt x="6" y="12"/>
                      <a:pt x="6" y="12"/>
                      <a:pt x="6" y="14"/>
                    </a:cubicBezTo>
                    <a:cubicBezTo>
                      <a:pt x="6" y="16"/>
                      <a:pt x="6" y="15"/>
                      <a:pt x="6" y="15"/>
                    </a:cubicBezTo>
                    <a:cubicBezTo>
                      <a:pt x="6" y="17"/>
                      <a:pt x="7" y="13"/>
                      <a:pt x="7" y="13"/>
                    </a:cubicBezTo>
                    <a:cubicBezTo>
                      <a:pt x="7" y="15"/>
                      <a:pt x="6" y="16"/>
                      <a:pt x="6" y="17"/>
                    </a:cubicBezTo>
                    <a:cubicBezTo>
                      <a:pt x="7" y="14"/>
                      <a:pt x="6" y="21"/>
                      <a:pt x="8" y="11"/>
                    </a:cubicBezTo>
                    <a:cubicBezTo>
                      <a:pt x="8" y="10"/>
                      <a:pt x="8" y="8"/>
                      <a:pt x="9" y="7"/>
                    </a:cubicBezTo>
                    <a:cubicBezTo>
                      <a:pt x="9" y="4"/>
                      <a:pt x="8" y="8"/>
                      <a:pt x="7" y="11"/>
                    </a:cubicBezTo>
                    <a:cubicBezTo>
                      <a:pt x="7" y="11"/>
                      <a:pt x="7" y="11"/>
                      <a:pt x="7" y="11"/>
                    </a:cubicBezTo>
                    <a:cubicBezTo>
                      <a:pt x="6" y="20"/>
                      <a:pt x="8" y="9"/>
                      <a:pt x="7" y="12"/>
                    </a:cubicBezTo>
                    <a:cubicBezTo>
                      <a:pt x="7" y="9"/>
                      <a:pt x="7" y="9"/>
                      <a:pt x="8" y="7"/>
                    </a:cubicBezTo>
                    <a:cubicBezTo>
                      <a:pt x="9" y="0"/>
                      <a:pt x="6" y="12"/>
                      <a:pt x="8" y="3"/>
                    </a:cubicBezTo>
                    <a:cubicBezTo>
                      <a:pt x="8" y="3"/>
                      <a:pt x="8" y="3"/>
                      <a:pt x="8" y="3"/>
                    </a:cubicBezTo>
                    <a:cubicBezTo>
                      <a:pt x="8" y="2"/>
                      <a:pt x="7" y="4"/>
                      <a:pt x="7" y="4"/>
                    </a:cubicBezTo>
                    <a:cubicBezTo>
                      <a:pt x="7" y="7"/>
                      <a:pt x="7" y="7"/>
                      <a:pt x="7" y="7"/>
                    </a:cubicBezTo>
                    <a:cubicBezTo>
                      <a:pt x="7" y="8"/>
                      <a:pt x="6" y="12"/>
                      <a:pt x="6" y="14"/>
                    </a:cubicBezTo>
                    <a:cubicBezTo>
                      <a:pt x="6" y="10"/>
                      <a:pt x="5" y="16"/>
                      <a:pt x="5" y="14"/>
                    </a:cubicBezTo>
                    <a:cubicBezTo>
                      <a:pt x="6" y="10"/>
                      <a:pt x="6" y="10"/>
                      <a:pt x="7" y="8"/>
                    </a:cubicBezTo>
                    <a:cubicBezTo>
                      <a:pt x="6" y="11"/>
                      <a:pt x="6" y="11"/>
                      <a:pt x="6" y="11"/>
                    </a:cubicBezTo>
                    <a:cubicBezTo>
                      <a:pt x="6" y="11"/>
                      <a:pt x="6" y="7"/>
                      <a:pt x="7" y="5"/>
                    </a:cubicBezTo>
                    <a:cubicBezTo>
                      <a:pt x="6" y="7"/>
                      <a:pt x="6" y="7"/>
                      <a:pt x="6" y="11"/>
                    </a:cubicBezTo>
                    <a:cubicBezTo>
                      <a:pt x="6" y="6"/>
                      <a:pt x="5" y="7"/>
                      <a:pt x="4" y="11"/>
                    </a:cubicBezTo>
                    <a:cubicBezTo>
                      <a:pt x="4" y="10"/>
                      <a:pt x="5" y="7"/>
                      <a:pt x="5" y="7"/>
                    </a:cubicBezTo>
                    <a:cubicBezTo>
                      <a:pt x="5" y="6"/>
                      <a:pt x="5" y="8"/>
                      <a:pt x="4" y="11"/>
                    </a:cubicBezTo>
                    <a:cubicBezTo>
                      <a:pt x="3" y="14"/>
                      <a:pt x="3" y="12"/>
                      <a:pt x="4" y="9"/>
                    </a:cubicBezTo>
                    <a:cubicBezTo>
                      <a:pt x="3" y="12"/>
                      <a:pt x="3" y="12"/>
                      <a:pt x="3" y="12"/>
                    </a:cubicBezTo>
                    <a:cubicBezTo>
                      <a:pt x="2" y="17"/>
                      <a:pt x="3" y="8"/>
                      <a:pt x="2" y="11"/>
                    </a:cubicBezTo>
                    <a:cubicBezTo>
                      <a:pt x="2" y="11"/>
                      <a:pt x="2" y="11"/>
                      <a:pt x="2" y="11"/>
                    </a:cubicBezTo>
                    <a:cubicBezTo>
                      <a:pt x="2" y="12"/>
                      <a:pt x="1" y="19"/>
                      <a:pt x="1" y="17"/>
                    </a:cubicBezTo>
                    <a:cubicBezTo>
                      <a:pt x="2" y="14"/>
                      <a:pt x="2" y="14"/>
                      <a:pt x="2" y="11"/>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94" name="Freeform 1894"/>
              <p:cNvSpPr>
                <a:spLocks/>
              </p:cNvSpPr>
              <p:nvPr/>
            </p:nvSpPr>
            <p:spPr bwMode="auto">
              <a:xfrm>
                <a:off x="2502" y="3160"/>
                <a:ext cx="1" cy="8"/>
              </a:xfrm>
              <a:custGeom>
                <a:avLst/>
                <a:gdLst>
                  <a:gd name="T0" fmla="*/ 0 w 1"/>
                  <a:gd name="T1" fmla="*/ 5 h 9"/>
                  <a:gd name="T2" fmla="*/ 1 w 1"/>
                  <a:gd name="T3" fmla="*/ 1 h 9"/>
                  <a:gd name="T4" fmla="*/ 0 w 1"/>
                  <a:gd name="T5" fmla="*/ 8 h 9"/>
                  <a:gd name="T6" fmla="*/ 0 w 1"/>
                  <a:gd name="T7" fmla="*/ 7 h 9"/>
                  <a:gd name="T8" fmla="*/ 0 w 1"/>
                  <a:gd name="T9" fmla="*/ 5 h 9"/>
                </a:gdLst>
                <a:ahLst/>
                <a:cxnLst>
                  <a:cxn ang="0">
                    <a:pos x="T0" y="T1"/>
                  </a:cxn>
                  <a:cxn ang="0">
                    <a:pos x="T2" y="T3"/>
                  </a:cxn>
                  <a:cxn ang="0">
                    <a:pos x="T4" y="T5"/>
                  </a:cxn>
                  <a:cxn ang="0">
                    <a:pos x="T6" y="T7"/>
                  </a:cxn>
                  <a:cxn ang="0">
                    <a:pos x="T8" y="T9"/>
                  </a:cxn>
                </a:cxnLst>
                <a:rect l="0" t="0" r="r" b="b"/>
                <a:pathLst>
                  <a:path w="1" h="9">
                    <a:moveTo>
                      <a:pt x="0" y="5"/>
                    </a:moveTo>
                    <a:cubicBezTo>
                      <a:pt x="1" y="1"/>
                      <a:pt x="1" y="1"/>
                      <a:pt x="1" y="1"/>
                    </a:cubicBezTo>
                    <a:cubicBezTo>
                      <a:pt x="1" y="0"/>
                      <a:pt x="0" y="6"/>
                      <a:pt x="0" y="8"/>
                    </a:cubicBezTo>
                    <a:cubicBezTo>
                      <a:pt x="0" y="7"/>
                      <a:pt x="0" y="9"/>
                      <a:pt x="0" y="7"/>
                    </a:cubicBezTo>
                    <a:cubicBezTo>
                      <a:pt x="0" y="6"/>
                      <a:pt x="0" y="5"/>
                      <a:pt x="0" y="5"/>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95" name="Freeform 1895"/>
              <p:cNvSpPr>
                <a:spLocks/>
              </p:cNvSpPr>
              <p:nvPr/>
            </p:nvSpPr>
            <p:spPr bwMode="auto">
              <a:xfrm>
                <a:off x="2500" y="3157"/>
                <a:ext cx="2" cy="17"/>
              </a:xfrm>
              <a:custGeom>
                <a:avLst/>
                <a:gdLst>
                  <a:gd name="T0" fmla="*/ 1 w 2"/>
                  <a:gd name="T1" fmla="*/ 9 h 19"/>
                  <a:gd name="T2" fmla="*/ 1 w 2"/>
                  <a:gd name="T3" fmla="*/ 12 h 19"/>
                  <a:gd name="T4" fmla="*/ 1 w 2"/>
                  <a:gd name="T5" fmla="*/ 14 h 19"/>
                  <a:gd name="T6" fmla="*/ 2 w 2"/>
                  <a:gd name="T7" fmla="*/ 7 h 19"/>
                  <a:gd name="T8" fmla="*/ 2 w 2"/>
                  <a:gd name="T9" fmla="*/ 11 h 19"/>
                  <a:gd name="T10" fmla="*/ 2 w 2"/>
                  <a:gd name="T11" fmla="*/ 6 h 19"/>
                  <a:gd name="T12" fmla="*/ 2 w 2"/>
                  <a:gd name="T13" fmla="*/ 8 h 19"/>
                  <a:gd name="T14" fmla="*/ 2 w 2"/>
                  <a:gd name="T15" fmla="*/ 6 h 19"/>
                  <a:gd name="T16" fmla="*/ 2 w 2"/>
                  <a:gd name="T17" fmla="*/ 7 h 19"/>
                  <a:gd name="T18" fmla="*/ 2 w 2"/>
                  <a:gd name="T19" fmla="*/ 4 h 19"/>
                  <a:gd name="T20" fmla="*/ 2 w 2"/>
                  <a:gd name="T21" fmla="*/ 10 h 19"/>
                  <a:gd name="T22" fmla="*/ 2 w 2"/>
                  <a:gd name="T23" fmla="*/ 4 h 19"/>
                  <a:gd name="T24" fmla="*/ 2 w 2"/>
                  <a:gd name="T25" fmla="*/ 2 h 19"/>
                  <a:gd name="T26" fmla="*/ 2 w 2"/>
                  <a:gd name="T27" fmla="*/ 4 h 19"/>
                  <a:gd name="T28" fmla="*/ 1 w 2"/>
                  <a:gd name="T29" fmla="*/ 8 h 19"/>
                  <a:gd name="T30" fmla="*/ 1 w 2"/>
                  <a:gd name="T31" fmla="*/ 3 h 19"/>
                  <a:gd name="T32" fmla="*/ 1 w 2"/>
                  <a:gd name="T33" fmla="*/ 5 h 19"/>
                  <a:gd name="T34" fmla="*/ 1 w 2"/>
                  <a:gd name="T35" fmla="*/ 12 h 19"/>
                  <a:gd name="T36" fmla="*/ 1 w 2"/>
                  <a:gd name="T37" fmla="*/ 7 h 19"/>
                  <a:gd name="T38" fmla="*/ 0 w 2"/>
                  <a:gd name="T39" fmla="*/ 6 h 19"/>
                  <a:gd name="T40" fmla="*/ 1 w 2"/>
                  <a:gd name="T41" fmla="*/ 15 h 19"/>
                  <a:gd name="T42" fmla="*/ 1 w 2"/>
                  <a:gd name="T43"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 h="19">
                    <a:moveTo>
                      <a:pt x="1" y="9"/>
                    </a:moveTo>
                    <a:cubicBezTo>
                      <a:pt x="1" y="12"/>
                      <a:pt x="1" y="12"/>
                      <a:pt x="1" y="12"/>
                    </a:cubicBezTo>
                    <a:cubicBezTo>
                      <a:pt x="1" y="12"/>
                      <a:pt x="2" y="10"/>
                      <a:pt x="1" y="14"/>
                    </a:cubicBezTo>
                    <a:cubicBezTo>
                      <a:pt x="1" y="15"/>
                      <a:pt x="2" y="9"/>
                      <a:pt x="2" y="7"/>
                    </a:cubicBezTo>
                    <a:cubicBezTo>
                      <a:pt x="2" y="11"/>
                      <a:pt x="2" y="11"/>
                      <a:pt x="2" y="11"/>
                    </a:cubicBezTo>
                    <a:cubicBezTo>
                      <a:pt x="2" y="9"/>
                      <a:pt x="2" y="13"/>
                      <a:pt x="2" y="6"/>
                    </a:cubicBezTo>
                    <a:cubicBezTo>
                      <a:pt x="2" y="6"/>
                      <a:pt x="2" y="10"/>
                      <a:pt x="2" y="8"/>
                    </a:cubicBezTo>
                    <a:cubicBezTo>
                      <a:pt x="2" y="6"/>
                      <a:pt x="2" y="6"/>
                      <a:pt x="2" y="6"/>
                    </a:cubicBezTo>
                    <a:cubicBezTo>
                      <a:pt x="2" y="7"/>
                      <a:pt x="2" y="7"/>
                      <a:pt x="2" y="7"/>
                    </a:cubicBezTo>
                    <a:cubicBezTo>
                      <a:pt x="2" y="4"/>
                      <a:pt x="2" y="4"/>
                      <a:pt x="2" y="4"/>
                    </a:cubicBezTo>
                    <a:cubicBezTo>
                      <a:pt x="2" y="0"/>
                      <a:pt x="2" y="13"/>
                      <a:pt x="2" y="10"/>
                    </a:cubicBezTo>
                    <a:cubicBezTo>
                      <a:pt x="2" y="4"/>
                      <a:pt x="2" y="4"/>
                      <a:pt x="2" y="4"/>
                    </a:cubicBezTo>
                    <a:cubicBezTo>
                      <a:pt x="2" y="4"/>
                      <a:pt x="2" y="6"/>
                      <a:pt x="2" y="2"/>
                    </a:cubicBezTo>
                    <a:cubicBezTo>
                      <a:pt x="2" y="2"/>
                      <a:pt x="1" y="5"/>
                      <a:pt x="2" y="4"/>
                    </a:cubicBezTo>
                    <a:cubicBezTo>
                      <a:pt x="2" y="4"/>
                      <a:pt x="2" y="7"/>
                      <a:pt x="1" y="8"/>
                    </a:cubicBezTo>
                    <a:cubicBezTo>
                      <a:pt x="1" y="13"/>
                      <a:pt x="2" y="5"/>
                      <a:pt x="1" y="3"/>
                    </a:cubicBezTo>
                    <a:cubicBezTo>
                      <a:pt x="1" y="6"/>
                      <a:pt x="1" y="10"/>
                      <a:pt x="1" y="5"/>
                    </a:cubicBezTo>
                    <a:cubicBezTo>
                      <a:pt x="1" y="9"/>
                      <a:pt x="1" y="12"/>
                      <a:pt x="1" y="12"/>
                    </a:cubicBezTo>
                    <a:cubicBezTo>
                      <a:pt x="1" y="7"/>
                      <a:pt x="1" y="7"/>
                      <a:pt x="1" y="7"/>
                    </a:cubicBezTo>
                    <a:cubicBezTo>
                      <a:pt x="1" y="6"/>
                      <a:pt x="0" y="5"/>
                      <a:pt x="0" y="6"/>
                    </a:cubicBezTo>
                    <a:cubicBezTo>
                      <a:pt x="1" y="9"/>
                      <a:pt x="1" y="13"/>
                      <a:pt x="1" y="15"/>
                    </a:cubicBezTo>
                    <a:cubicBezTo>
                      <a:pt x="1" y="19"/>
                      <a:pt x="1" y="8"/>
                      <a:pt x="1" y="9"/>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96" name="Freeform 1896"/>
              <p:cNvSpPr>
                <a:spLocks/>
              </p:cNvSpPr>
              <p:nvPr/>
            </p:nvSpPr>
            <p:spPr bwMode="auto">
              <a:xfrm>
                <a:off x="2501" y="3168"/>
                <a:ext cx="0" cy="1"/>
              </a:xfrm>
              <a:custGeom>
                <a:avLst/>
                <a:gdLst>
                  <a:gd name="T0" fmla="*/ 1 h 1"/>
                  <a:gd name="T1" fmla="*/ 0 h 1"/>
                  <a:gd name="T2" fmla="*/ 1 h 1"/>
                  <a:gd name="T3" fmla="*/ 1 h 1"/>
                </a:gdLst>
                <a:ahLst/>
                <a:cxnLst>
                  <a:cxn ang="0">
                    <a:pos x="0" y="T0"/>
                  </a:cxn>
                  <a:cxn ang="0">
                    <a:pos x="0" y="T1"/>
                  </a:cxn>
                  <a:cxn ang="0">
                    <a:pos x="0" y="T2"/>
                  </a:cxn>
                  <a:cxn ang="0">
                    <a:pos x="0" y="T3"/>
                  </a:cxn>
                </a:cxnLst>
                <a:rect l="0" t="0" r="r" b="b"/>
                <a:pathLst>
                  <a:path h="1">
                    <a:moveTo>
                      <a:pt x="0" y="1"/>
                    </a:moveTo>
                    <a:lnTo>
                      <a:pt x="0" y="0"/>
                    </a:lnTo>
                    <a:lnTo>
                      <a:pt x="0" y="1"/>
                    </a:lnTo>
                    <a:lnTo>
                      <a:pt x="0" y="1"/>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97" name="Freeform 1897"/>
              <p:cNvSpPr>
                <a:spLocks/>
              </p:cNvSpPr>
              <p:nvPr/>
            </p:nvSpPr>
            <p:spPr bwMode="auto">
              <a:xfrm>
                <a:off x="2587" y="3150"/>
                <a:ext cx="1" cy="3"/>
              </a:xfrm>
              <a:custGeom>
                <a:avLst/>
                <a:gdLst>
                  <a:gd name="T0" fmla="*/ 0 w 1"/>
                  <a:gd name="T1" fmla="*/ 2 h 3"/>
                  <a:gd name="T2" fmla="*/ 0 w 1"/>
                  <a:gd name="T3" fmla="*/ 3 h 3"/>
                  <a:gd name="T4" fmla="*/ 1 w 1"/>
                  <a:gd name="T5" fmla="*/ 0 h 3"/>
                  <a:gd name="T6" fmla="*/ 0 w 1"/>
                  <a:gd name="T7" fmla="*/ 2 h 3"/>
                </a:gdLst>
                <a:ahLst/>
                <a:cxnLst>
                  <a:cxn ang="0">
                    <a:pos x="T0" y="T1"/>
                  </a:cxn>
                  <a:cxn ang="0">
                    <a:pos x="T2" y="T3"/>
                  </a:cxn>
                  <a:cxn ang="0">
                    <a:pos x="T4" y="T5"/>
                  </a:cxn>
                  <a:cxn ang="0">
                    <a:pos x="T6" y="T7"/>
                  </a:cxn>
                </a:cxnLst>
                <a:rect l="0" t="0" r="r" b="b"/>
                <a:pathLst>
                  <a:path w="1" h="3">
                    <a:moveTo>
                      <a:pt x="0" y="2"/>
                    </a:moveTo>
                    <a:lnTo>
                      <a:pt x="0" y="3"/>
                    </a:lnTo>
                    <a:lnTo>
                      <a:pt x="1" y="0"/>
                    </a:lnTo>
                    <a:lnTo>
                      <a:pt x="0" y="2"/>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98" name="Freeform 1898"/>
              <p:cNvSpPr>
                <a:spLocks/>
              </p:cNvSpPr>
              <p:nvPr/>
            </p:nvSpPr>
            <p:spPr bwMode="auto">
              <a:xfrm>
                <a:off x="2585" y="3150"/>
                <a:ext cx="3" cy="13"/>
              </a:xfrm>
              <a:custGeom>
                <a:avLst/>
                <a:gdLst>
                  <a:gd name="T0" fmla="*/ 0 w 4"/>
                  <a:gd name="T1" fmla="*/ 15 h 15"/>
                  <a:gd name="T2" fmla="*/ 1 w 4"/>
                  <a:gd name="T3" fmla="*/ 14 h 15"/>
                  <a:gd name="T4" fmla="*/ 4 w 4"/>
                  <a:gd name="T5" fmla="*/ 0 h 15"/>
                  <a:gd name="T6" fmla="*/ 2 w 4"/>
                  <a:gd name="T7" fmla="*/ 8 h 15"/>
                  <a:gd name="T8" fmla="*/ 3 w 4"/>
                  <a:gd name="T9" fmla="*/ 6 h 15"/>
                  <a:gd name="T10" fmla="*/ 1 w 4"/>
                  <a:gd name="T11" fmla="*/ 12 h 15"/>
                  <a:gd name="T12" fmla="*/ 1 w 4"/>
                  <a:gd name="T13" fmla="*/ 11 h 15"/>
                  <a:gd name="T14" fmla="*/ 0 w 4"/>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5">
                    <a:moveTo>
                      <a:pt x="0" y="15"/>
                    </a:moveTo>
                    <a:cubicBezTo>
                      <a:pt x="1" y="14"/>
                      <a:pt x="1" y="14"/>
                      <a:pt x="1" y="14"/>
                    </a:cubicBezTo>
                    <a:cubicBezTo>
                      <a:pt x="3" y="4"/>
                      <a:pt x="3" y="7"/>
                      <a:pt x="4" y="0"/>
                    </a:cubicBezTo>
                    <a:cubicBezTo>
                      <a:pt x="4" y="1"/>
                      <a:pt x="3" y="5"/>
                      <a:pt x="2" y="8"/>
                    </a:cubicBezTo>
                    <a:cubicBezTo>
                      <a:pt x="2" y="8"/>
                      <a:pt x="3" y="4"/>
                      <a:pt x="3" y="6"/>
                    </a:cubicBezTo>
                    <a:cubicBezTo>
                      <a:pt x="2" y="8"/>
                      <a:pt x="2" y="8"/>
                      <a:pt x="1" y="12"/>
                    </a:cubicBezTo>
                    <a:cubicBezTo>
                      <a:pt x="0" y="15"/>
                      <a:pt x="2" y="9"/>
                      <a:pt x="1" y="11"/>
                    </a:cubicBezTo>
                    <a:lnTo>
                      <a:pt x="0" y="15"/>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99" name="Freeform 1899"/>
              <p:cNvSpPr>
                <a:spLocks/>
              </p:cNvSpPr>
              <p:nvPr/>
            </p:nvSpPr>
            <p:spPr bwMode="auto">
              <a:xfrm>
                <a:off x="2587" y="3154"/>
                <a:ext cx="0" cy="5"/>
              </a:xfrm>
              <a:custGeom>
                <a:avLst/>
                <a:gdLst>
                  <a:gd name="T0" fmla="*/ 1 w 1"/>
                  <a:gd name="T1" fmla="*/ 0 h 5"/>
                  <a:gd name="T2" fmla="*/ 0 w 1"/>
                  <a:gd name="T3" fmla="*/ 5 h 5"/>
                  <a:gd name="T4" fmla="*/ 1 w 1"/>
                  <a:gd name="T5" fmla="*/ 0 h 5"/>
                </a:gdLst>
                <a:ahLst/>
                <a:cxnLst>
                  <a:cxn ang="0">
                    <a:pos x="T0" y="T1"/>
                  </a:cxn>
                  <a:cxn ang="0">
                    <a:pos x="T2" y="T3"/>
                  </a:cxn>
                  <a:cxn ang="0">
                    <a:pos x="T4" y="T5"/>
                  </a:cxn>
                </a:cxnLst>
                <a:rect l="0" t="0" r="r" b="b"/>
                <a:pathLst>
                  <a:path w="1" h="5">
                    <a:moveTo>
                      <a:pt x="1" y="0"/>
                    </a:moveTo>
                    <a:cubicBezTo>
                      <a:pt x="0" y="5"/>
                      <a:pt x="0" y="5"/>
                      <a:pt x="0" y="5"/>
                    </a:cubicBezTo>
                    <a:cubicBezTo>
                      <a:pt x="0" y="4"/>
                      <a:pt x="1" y="1"/>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00" name="Freeform 1900"/>
              <p:cNvSpPr>
                <a:spLocks/>
              </p:cNvSpPr>
              <p:nvPr/>
            </p:nvSpPr>
            <p:spPr bwMode="auto">
              <a:xfrm>
                <a:off x="2587" y="3151"/>
                <a:ext cx="1" cy="7"/>
              </a:xfrm>
              <a:custGeom>
                <a:avLst/>
                <a:gdLst>
                  <a:gd name="T0" fmla="*/ 1 w 1"/>
                  <a:gd name="T1" fmla="*/ 2 h 7"/>
                  <a:gd name="T2" fmla="*/ 0 w 1"/>
                  <a:gd name="T3" fmla="*/ 7 h 7"/>
                  <a:gd name="T4" fmla="*/ 1 w 1"/>
                  <a:gd name="T5" fmla="*/ 0 h 7"/>
                  <a:gd name="T6" fmla="*/ 1 w 1"/>
                  <a:gd name="T7" fmla="*/ 2 h 7"/>
                </a:gdLst>
                <a:ahLst/>
                <a:cxnLst>
                  <a:cxn ang="0">
                    <a:pos x="T0" y="T1"/>
                  </a:cxn>
                  <a:cxn ang="0">
                    <a:pos x="T2" y="T3"/>
                  </a:cxn>
                  <a:cxn ang="0">
                    <a:pos x="T4" y="T5"/>
                  </a:cxn>
                  <a:cxn ang="0">
                    <a:pos x="T6" y="T7"/>
                  </a:cxn>
                </a:cxnLst>
                <a:rect l="0" t="0" r="r" b="b"/>
                <a:pathLst>
                  <a:path w="1" h="7">
                    <a:moveTo>
                      <a:pt x="1" y="2"/>
                    </a:moveTo>
                    <a:cubicBezTo>
                      <a:pt x="1" y="3"/>
                      <a:pt x="0" y="6"/>
                      <a:pt x="0" y="7"/>
                    </a:cubicBezTo>
                    <a:cubicBezTo>
                      <a:pt x="1" y="0"/>
                      <a:pt x="1" y="0"/>
                      <a:pt x="1" y="0"/>
                    </a:cubicBezTo>
                    <a:lnTo>
                      <a:pt x="1" y="2"/>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01" name="Freeform 1901"/>
              <p:cNvSpPr>
                <a:spLocks/>
              </p:cNvSpPr>
              <p:nvPr/>
            </p:nvSpPr>
            <p:spPr bwMode="auto">
              <a:xfrm>
                <a:off x="2588" y="3152"/>
                <a:ext cx="1" cy="2"/>
              </a:xfrm>
              <a:custGeom>
                <a:avLst/>
                <a:gdLst>
                  <a:gd name="T0" fmla="*/ 0 w 1"/>
                  <a:gd name="T1" fmla="*/ 2 h 2"/>
                  <a:gd name="T2" fmla="*/ 0 w 1"/>
                  <a:gd name="T3" fmla="*/ 1 h 2"/>
                  <a:gd name="T4" fmla="*/ 0 w 1"/>
                  <a:gd name="T5" fmla="*/ 2 h 2"/>
                </a:gdLst>
                <a:ahLst/>
                <a:cxnLst>
                  <a:cxn ang="0">
                    <a:pos x="T0" y="T1"/>
                  </a:cxn>
                  <a:cxn ang="0">
                    <a:pos x="T2" y="T3"/>
                  </a:cxn>
                  <a:cxn ang="0">
                    <a:pos x="T4" y="T5"/>
                  </a:cxn>
                </a:cxnLst>
                <a:rect l="0" t="0" r="r" b="b"/>
                <a:pathLst>
                  <a:path w="1" h="2">
                    <a:moveTo>
                      <a:pt x="0" y="2"/>
                    </a:moveTo>
                    <a:cubicBezTo>
                      <a:pt x="0" y="1"/>
                      <a:pt x="0" y="1"/>
                      <a:pt x="0" y="1"/>
                    </a:cubicBezTo>
                    <a:cubicBezTo>
                      <a:pt x="1" y="0"/>
                      <a:pt x="0" y="1"/>
                      <a:pt x="0" y="2"/>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02" name="Freeform 1902"/>
              <p:cNvSpPr>
                <a:spLocks/>
              </p:cNvSpPr>
              <p:nvPr/>
            </p:nvSpPr>
            <p:spPr bwMode="auto">
              <a:xfrm>
                <a:off x="2587" y="3151"/>
                <a:ext cx="2" cy="10"/>
              </a:xfrm>
              <a:custGeom>
                <a:avLst/>
                <a:gdLst>
                  <a:gd name="T0" fmla="*/ 3 w 3"/>
                  <a:gd name="T1" fmla="*/ 2 h 11"/>
                  <a:gd name="T2" fmla="*/ 2 w 3"/>
                  <a:gd name="T3" fmla="*/ 2 h 11"/>
                  <a:gd name="T4" fmla="*/ 2 w 3"/>
                  <a:gd name="T5" fmla="*/ 3 h 11"/>
                  <a:gd name="T6" fmla="*/ 1 w 3"/>
                  <a:gd name="T7" fmla="*/ 8 h 11"/>
                  <a:gd name="T8" fmla="*/ 1 w 3"/>
                  <a:gd name="T9" fmla="*/ 8 h 11"/>
                  <a:gd name="T10" fmla="*/ 0 w 3"/>
                  <a:gd name="T11" fmla="*/ 11 h 11"/>
                  <a:gd name="T12" fmla="*/ 3 w 3"/>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3" h="11">
                    <a:moveTo>
                      <a:pt x="3" y="2"/>
                    </a:moveTo>
                    <a:cubicBezTo>
                      <a:pt x="3" y="0"/>
                      <a:pt x="3" y="1"/>
                      <a:pt x="2" y="2"/>
                    </a:cubicBezTo>
                    <a:cubicBezTo>
                      <a:pt x="2" y="3"/>
                      <a:pt x="2" y="3"/>
                      <a:pt x="2" y="3"/>
                    </a:cubicBezTo>
                    <a:cubicBezTo>
                      <a:pt x="2" y="5"/>
                      <a:pt x="1" y="9"/>
                      <a:pt x="1" y="8"/>
                    </a:cubicBezTo>
                    <a:cubicBezTo>
                      <a:pt x="0" y="9"/>
                      <a:pt x="2" y="5"/>
                      <a:pt x="1" y="8"/>
                    </a:cubicBezTo>
                    <a:cubicBezTo>
                      <a:pt x="0" y="11"/>
                      <a:pt x="0" y="11"/>
                      <a:pt x="0" y="11"/>
                    </a:cubicBezTo>
                    <a:cubicBezTo>
                      <a:pt x="0" y="11"/>
                      <a:pt x="2" y="4"/>
                      <a:pt x="3" y="2"/>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03" name="Freeform 1903"/>
              <p:cNvSpPr>
                <a:spLocks/>
              </p:cNvSpPr>
              <p:nvPr/>
            </p:nvSpPr>
            <p:spPr bwMode="auto">
              <a:xfrm>
                <a:off x="2588" y="3154"/>
                <a:ext cx="0" cy="1"/>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1"/>
                      <a:pt x="0" y="1"/>
                      <a:pt x="0" y="0"/>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04" name="Freeform 1904"/>
              <p:cNvSpPr>
                <a:spLocks/>
              </p:cNvSpPr>
              <p:nvPr/>
            </p:nvSpPr>
            <p:spPr bwMode="auto">
              <a:xfrm>
                <a:off x="2587" y="3153"/>
                <a:ext cx="1" cy="3"/>
              </a:xfrm>
              <a:custGeom>
                <a:avLst/>
                <a:gdLst>
                  <a:gd name="T0" fmla="*/ 1 w 1"/>
                  <a:gd name="T1" fmla="*/ 0 h 3"/>
                  <a:gd name="T2" fmla="*/ 1 w 1"/>
                  <a:gd name="T3" fmla="*/ 1 h 3"/>
                  <a:gd name="T4" fmla="*/ 0 w 1"/>
                  <a:gd name="T5" fmla="*/ 3 h 3"/>
                  <a:gd name="T6" fmla="*/ 1 w 1"/>
                  <a:gd name="T7" fmla="*/ 0 h 3"/>
                </a:gdLst>
                <a:ahLst/>
                <a:cxnLst>
                  <a:cxn ang="0">
                    <a:pos x="T0" y="T1"/>
                  </a:cxn>
                  <a:cxn ang="0">
                    <a:pos x="T2" y="T3"/>
                  </a:cxn>
                  <a:cxn ang="0">
                    <a:pos x="T4" y="T5"/>
                  </a:cxn>
                  <a:cxn ang="0">
                    <a:pos x="T6" y="T7"/>
                  </a:cxn>
                </a:cxnLst>
                <a:rect l="0" t="0" r="r" b="b"/>
                <a:pathLst>
                  <a:path w="1" h="3">
                    <a:moveTo>
                      <a:pt x="1" y="0"/>
                    </a:moveTo>
                    <a:lnTo>
                      <a:pt x="1" y="1"/>
                    </a:lnTo>
                    <a:lnTo>
                      <a:pt x="0" y="3"/>
                    </a:lnTo>
                    <a:lnTo>
                      <a:pt x="1"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05" name="Freeform 1905"/>
              <p:cNvSpPr>
                <a:spLocks/>
              </p:cNvSpPr>
              <p:nvPr/>
            </p:nvSpPr>
            <p:spPr bwMode="auto">
              <a:xfrm>
                <a:off x="2587" y="3152"/>
                <a:ext cx="2" cy="12"/>
              </a:xfrm>
              <a:custGeom>
                <a:avLst/>
                <a:gdLst>
                  <a:gd name="T0" fmla="*/ 3 w 3"/>
                  <a:gd name="T1" fmla="*/ 1 h 13"/>
                  <a:gd name="T2" fmla="*/ 2 w 3"/>
                  <a:gd name="T3" fmla="*/ 5 h 13"/>
                  <a:gd name="T4" fmla="*/ 0 w 3"/>
                  <a:gd name="T5" fmla="*/ 13 h 13"/>
                  <a:gd name="T6" fmla="*/ 1 w 3"/>
                  <a:gd name="T7" fmla="*/ 11 h 13"/>
                  <a:gd name="T8" fmla="*/ 3 w 3"/>
                  <a:gd name="T9" fmla="*/ 1 h 13"/>
                </a:gdLst>
                <a:ahLst/>
                <a:cxnLst>
                  <a:cxn ang="0">
                    <a:pos x="T0" y="T1"/>
                  </a:cxn>
                  <a:cxn ang="0">
                    <a:pos x="T2" y="T3"/>
                  </a:cxn>
                  <a:cxn ang="0">
                    <a:pos x="T4" y="T5"/>
                  </a:cxn>
                  <a:cxn ang="0">
                    <a:pos x="T6" y="T7"/>
                  </a:cxn>
                  <a:cxn ang="0">
                    <a:pos x="T8" y="T9"/>
                  </a:cxn>
                </a:cxnLst>
                <a:rect l="0" t="0" r="r" b="b"/>
                <a:pathLst>
                  <a:path w="3" h="13">
                    <a:moveTo>
                      <a:pt x="3" y="1"/>
                    </a:moveTo>
                    <a:cubicBezTo>
                      <a:pt x="2" y="7"/>
                      <a:pt x="3" y="0"/>
                      <a:pt x="2" y="5"/>
                    </a:cubicBezTo>
                    <a:cubicBezTo>
                      <a:pt x="2" y="5"/>
                      <a:pt x="1" y="10"/>
                      <a:pt x="0" y="13"/>
                    </a:cubicBezTo>
                    <a:cubicBezTo>
                      <a:pt x="1" y="11"/>
                      <a:pt x="1" y="11"/>
                      <a:pt x="1" y="11"/>
                    </a:cubicBezTo>
                    <a:cubicBezTo>
                      <a:pt x="2" y="9"/>
                      <a:pt x="3" y="4"/>
                      <a:pt x="3" y="1"/>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06" name="Freeform 1906"/>
              <p:cNvSpPr>
                <a:spLocks/>
              </p:cNvSpPr>
              <p:nvPr/>
            </p:nvSpPr>
            <p:spPr bwMode="auto">
              <a:xfrm>
                <a:off x="2587" y="3167"/>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07" name="Freeform 1907"/>
              <p:cNvSpPr>
                <a:spLocks/>
              </p:cNvSpPr>
              <p:nvPr/>
            </p:nvSpPr>
            <p:spPr bwMode="auto">
              <a:xfrm>
                <a:off x="2586" y="3157"/>
                <a:ext cx="4" cy="14"/>
              </a:xfrm>
              <a:custGeom>
                <a:avLst/>
                <a:gdLst>
                  <a:gd name="T0" fmla="*/ 5 w 5"/>
                  <a:gd name="T1" fmla="*/ 2 h 16"/>
                  <a:gd name="T2" fmla="*/ 2 w 5"/>
                  <a:gd name="T3" fmla="*/ 8 h 16"/>
                  <a:gd name="T4" fmla="*/ 4 w 5"/>
                  <a:gd name="T5" fmla="*/ 3 h 16"/>
                  <a:gd name="T6" fmla="*/ 3 w 5"/>
                  <a:gd name="T7" fmla="*/ 6 h 16"/>
                  <a:gd name="T8" fmla="*/ 4 w 5"/>
                  <a:gd name="T9" fmla="*/ 0 h 16"/>
                  <a:gd name="T10" fmla="*/ 3 w 5"/>
                  <a:gd name="T11" fmla="*/ 5 h 16"/>
                  <a:gd name="T12" fmla="*/ 3 w 5"/>
                  <a:gd name="T13" fmla="*/ 1 h 16"/>
                  <a:gd name="T14" fmla="*/ 2 w 5"/>
                  <a:gd name="T15" fmla="*/ 8 h 16"/>
                  <a:gd name="T16" fmla="*/ 2 w 5"/>
                  <a:gd name="T17" fmla="*/ 7 h 16"/>
                  <a:gd name="T18" fmla="*/ 1 w 5"/>
                  <a:gd name="T19" fmla="*/ 11 h 16"/>
                  <a:gd name="T20" fmla="*/ 1 w 5"/>
                  <a:gd name="T21" fmla="*/ 15 h 16"/>
                  <a:gd name="T22" fmla="*/ 5 w 5"/>
                  <a:gd name="T23"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16">
                    <a:moveTo>
                      <a:pt x="5" y="2"/>
                    </a:moveTo>
                    <a:cubicBezTo>
                      <a:pt x="2" y="8"/>
                      <a:pt x="2" y="8"/>
                      <a:pt x="2" y="8"/>
                    </a:cubicBezTo>
                    <a:cubicBezTo>
                      <a:pt x="3" y="6"/>
                      <a:pt x="4" y="4"/>
                      <a:pt x="4" y="3"/>
                    </a:cubicBezTo>
                    <a:cubicBezTo>
                      <a:pt x="4" y="2"/>
                      <a:pt x="3" y="6"/>
                      <a:pt x="3" y="6"/>
                    </a:cubicBezTo>
                    <a:cubicBezTo>
                      <a:pt x="4" y="0"/>
                      <a:pt x="3" y="5"/>
                      <a:pt x="4" y="0"/>
                    </a:cubicBezTo>
                    <a:cubicBezTo>
                      <a:pt x="4" y="0"/>
                      <a:pt x="4" y="0"/>
                      <a:pt x="3" y="5"/>
                    </a:cubicBezTo>
                    <a:cubicBezTo>
                      <a:pt x="3" y="1"/>
                      <a:pt x="3" y="1"/>
                      <a:pt x="3" y="1"/>
                    </a:cubicBezTo>
                    <a:cubicBezTo>
                      <a:pt x="2" y="8"/>
                      <a:pt x="2" y="8"/>
                      <a:pt x="2" y="8"/>
                    </a:cubicBezTo>
                    <a:cubicBezTo>
                      <a:pt x="1" y="10"/>
                      <a:pt x="3" y="3"/>
                      <a:pt x="2" y="7"/>
                    </a:cubicBezTo>
                    <a:cubicBezTo>
                      <a:pt x="1" y="10"/>
                      <a:pt x="1" y="10"/>
                      <a:pt x="1" y="11"/>
                    </a:cubicBezTo>
                    <a:cubicBezTo>
                      <a:pt x="1" y="10"/>
                      <a:pt x="0" y="16"/>
                      <a:pt x="1" y="15"/>
                    </a:cubicBezTo>
                    <a:cubicBezTo>
                      <a:pt x="1" y="15"/>
                      <a:pt x="4" y="5"/>
                      <a:pt x="5" y="2"/>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08" name="Freeform 1908"/>
              <p:cNvSpPr>
                <a:spLocks/>
              </p:cNvSpPr>
              <p:nvPr/>
            </p:nvSpPr>
            <p:spPr bwMode="auto">
              <a:xfrm>
                <a:off x="2587" y="3164"/>
                <a:ext cx="1" cy="3"/>
              </a:xfrm>
              <a:custGeom>
                <a:avLst/>
                <a:gdLst>
                  <a:gd name="T0" fmla="*/ 1 w 1"/>
                  <a:gd name="T1" fmla="*/ 1 h 3"/>
                  <a:gd name="T2" fmla="*/ 0 w 1"/>
                  <a:gd name="T3" fmla="*/ 3 h 3"/>
                  <a:gd name="T4" fmla="*/ 1 w 1"/>
                  <a:gd name="T5" fmla="*/ 0 h 3"/>
                  <a:gd name="T6" fmla="*/ 1 w 1"/>
                  <a:gd name="T7" fmla="*/ 1 h 3"/>
                </a:gdLst>
                <a:ahLst/>
                <a:cxnLst>
                  <a:cxn ang="0">
                    <a:pos x="T0" y="T1"/>
                  </a:cxn>
                  <a:cxn ang="0">
                    <a:pos x="T2" y="T3"/>
                  </a:cxn>
                  <a:cxn ang="0">
                    <a:pos x="T4" y="T5"/>
                  </a:cxn>
                  <a:cxn ang="0">
                    <a:pos x="T6" y="T7"/>
                  </a:cxn>
                </a:cxnLst>
                <a:rect l="0" t="0" r="r" b="b"/>
                <a:pathLst>
                  <a:path w="1" h="3">
                    <a:moveTo>
                      <a:pt x="1" y="1"/>
                    </a:moveTo>
                    <a:lnTo>
                      <a:pt x="0" y="3"/>
                    </a:lnTo>
                    <a:lnTo>
                      <a:pt x="1" y="0"/>
                    </a:lnTo>
                    <a:lnTo>
                      <a:pt x="1" y="1"/>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09" name="Freeform 1909"/>
              <p:cNvSpPr>
                <a:spLocks/>
              </p:cNvSpPr>
              <p:nvPr/>
            </p:nvSpPr>
            <p:spPr bwMode="auto">
              <a:xfrm>
                <a:off x="2587" y="3157"/>
                <a:ext cx="4" cy="15"/>
              </a:xfrm>
              <a:custGeom>
                <a:avLst/>
                <a:gdLst>
                  <a:gd name="T0" fmla="*/ 5 w 5"/>
                  <a:gd name="T1" fmla="*/ 0 h 17"/>
                  <a:gd name="T2" fmla="*/ 3 w 5"/>
                  <a:gd name="T3" fmla="*/ 4 h 17"/>
                  <a:gd name="T4" fmla="*/ 4 w 5"/>
                  <a:gd name="T5" fmla="*/ 1 h 17"/>
                  <a:gd name="T6" fmla="*/ 3 w 5"/>
                  <a:gd name="T7" fmla="*/ 7 h 17"/>
                  <a:gd name="T8" fmla="*/ 4 w 5"/>
                  <a:gd name="T9" fmla="*/ 4 h 17"/>
                  <a:gd name="T10" fmla="*/ 2 w 5"/>
                  <a:gd name="T11" fmla="*/ 12 h 17"/>
                  <a:gd name="T12" fmla="*/ 2 w 5"/>
                  <a:gd name="T13" fmla="*/ 10 h 17"/>
                  <a:gd name="T14" fmla="*/ 3 w 5"/>
                  <a:gd name="T15" fmla="*/ 10 h 17"/>
                  <a:gd name="T16" fmla="*/ 3 w 5"/>
                  <a:gd name="T17" fmla="*/ 8 h 17"/>
                  <a:gd name="T18" fmla="*/ 4 w 5"/>
                  <a:gd name="T19" fmla="*/ 6 h 17"/>
                  <a:gd name="T20" fmla="*/ 5 w 5"/>
                  <a:gd name="T2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7">
                    <a:moveTo>
                      <a:pt x="5" y="0"/>
                    </a:moveTo>
                    <a:cubicBezTo>
                      <a:pt x="3" y="4"/>
                      <a:pt x="3" y="4"/>
                      <a:pt x="3" y="4"/>
                    </a:cubicBezTo>
                    <a:cubicBezTo>
                      <a:pt x="3" y="4"/>
                      <a:pt x="4" y="3"/>
                      <a:pt x="4" y="1"/>
                    </a:cubicBezTo>
                    <a:cubicBezTo>
                      <a:pt x="4" y="3"/>
                      <a:pt x="3" y="5"/>
                      <a:pt x="3" y="7"/>
                    </a:cubicBezTo>
                    <a:cubicBezTo>
                      <a:pt x="1" y="12"/>
                      <a:pt x="3" y="5"/>
                      <a:pt x="4" y="4"/>
                    </a:cubicBezTo>
                    <a:cubicBezTo>
                      <a:pt x="4" y="7"/>
                      <a:pt x="3" y="7"/>
                      <a:pt x="2" y="12"/>
                    </a:cubicBezTo>
                    <a:cubicBezTo>
                      <a:pt x="2" y="12"/>
                      <a:pt x="2" y="11"/>
                      <a:pt x="2" y="10"/>
                    </a:cubicBezTo>
                    <a:cubicBezTo>
                      <a:pt x="0" y="17"/>
                      <a:pt x="2" y="11"/>
                      <a:pt x="3" y="10"/>
                    </a:cubicBezTo>
                    <a:cubicBezTo>
                      <a:pt x="3" y="9"/>
                      <a:pt x="4" y="7"/>
                      <a:pt x="3" y="8"/>
                    </a:cubicBezTo>
                    <a:cubicBezTo>
                      <a:pt x="4" y="6"/>
                      <a:pt x="4" y="6"/>
                      <a:pt x="4" y="6"/>
                    </a:cubicBezTo>
                    <a:cubicBezTo>
                      <a:pt x="5" y="1"/>
                      <a:pt x="5" y="0"/>
                      <a:pt x="5" y="0"/>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10" name="Freeform 1910"/>
              <p:cNvSpPr>
                <a:spLocks/>
              </p:cNvSpPr>
              <p:nvPr/>
            </p:nvSpPr>
            <p:spPr bwMode="auto">
              <a:xfrm>
                <a:off x="2590" y="3156"/>
                <a:ext cx="1" cy="2"/>
              </a:xfrm>
              <a:custGeom>
                <a:avLst/>
                <a:gdLst>
                  <a:gd name="T0" fmla="*/ 0 w 1"/>
                  <a:gd name="T1" fmla="*/ 1 h 2"/>
                  <a:gd name="T2" fmla="*/ 0 w 1"/>
                  <a:gd name="T3" fmla="*/ 2 h 2"/>
                  <a:gd name="T4" fmla="*/ 0 w 1"/>
                  <a:gd name="T5" fmla="*/ 1 h 2"/>
                </a:gdLst>
                <a:ahLst/>
                <a:cxnLst>
                  <a:cxn ang="0">
                    <a:pos x="T0" y="T1"/>
                  </a:cxn>
                  <a:cxn ang="0">
                    <a:pos x="T2" y="T3"/>
                  </a:cxn>
                  <a:cxn ang="0">
                    <a:pos x="T4" y="T5"/>
                  </a:cxn>
                </a:cxnLst>
                <a:rect l="0" t="0" r="r" b="b"/>
                <a:pathLst>
                  <a:path w="1" h="2">
                    <a:moveTo>
                      <a:pt x="0" y="1"/>
                    </a:moveTo>
                    <a:cubicBezTo>
                      <a:pt x="0" y="1"/>
                      <a:pt x="0" y="1"/>
                      <a:pt x="0" y="2"/>
                    </a:cubicBezTo>
                    <a:cubicBezTo>
                      <a:pt x="0" y="1"/>
                      <a:pt x="1" y="0"/>
                      <a:pt x="0" y="1"/>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11" name="Freeform 1911"/>
              <p:cNvSpPr>
                <a:spLocks/>
              </p:cNvSpPr>
              <p:nvPr/>
            </p:nvSpPr>
            <p:spPr bwMode="auto">
              <a:xfrm>
                <a:off x="2589" y="3165"/>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1"/>
                      <a:pt x="0" y="1"/>
                      <a:pt x="0" y="0"/>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12" name="Freeform 1912"/>
              <p:cNvSpPr>
                <a:spLocks/>
              </p:cNvSpPr>
              <p:nvPr/>
            </p:nvSpPr>
            <p:spPr bwMode="auto">
              <a:xfrm>
                <a:off x="2591" y="3157"/>
                <a:ext cx="0" cy="3"/>
              </a:xfrm>
              <a:custGeom>
                <a:avLst/>
                <a:gdLst>
                  <a:gd name="T0" fmla="*/ 2 h 3"/>
                  <a:gd name="T1" fmla="*/ 3 h 3"/>
                  <a:gd name="T2" fmla="*/ 0 h 3"/>
                  <a:gd name="T3" fmla="*/ 2 h 3"/>
                </a:gdLst>
                <a:ahLst/>
                <a:cxnLst>
                  <a:cxn ang="0">
                    <a:pos x="0" y="T0"/>
                  </a:cxn>
                  <a:cxn ang="0">
                    <a:pos x="0" y="T1"/>
                  </a:cxn>
                  <a:cxn ang="0">
                    <a:pos x="0" y="T2"/>
                  </a:cxn>
                  <a:cxn ang="0">
                    <a:pos x="0" y="T3"/>
                  </a:cxn>
                </a:cxnLst>
                <a:rect l="0" t="0" r="r" b="b"/>
                <a:pathLst>
                  <a:path h="3">
                    <a:moveTo>
                      <a:pt x="0" y="2"/>
                    </a:moveTo>
                    <a:cubicBezTo>
                      <a:pt x="0" y="3"/>
                      <a:pt x="0" y="3"/>
                      <a:pt x="0" y="3"/>
                    </a:cubicBezTo>
                    <a:cubicBezTo>
                      <a:pt x="0" y="0"/>
                      <a:pt x="0" y="0"/>
                      <a:pt x="0" y="0"/>
                    </a:cubicBezTo>
                    <a:cubicBezTo>
                      <a:pt x="0" y="1"/>
                      <a:pt x="0" y="1"/>
                      <a:pt x="0" y="2"/>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13" name="Freeform 1913"/>
              <p:cNvSpPr>
                <a:spLocks/>
              </p:cNvSpPr>
              <p:nvPr/>
            </p:nvSpPr>
            <p:spPr bwMode="auto">
              <a:xfrm>
                <a:off x="2589" y="3154"/>
                <a:ext cx="10" cy="17"/>
              </a:xfrm>
              <a:custGeom>
                <a:avLst/>
                <a:gdLst>
                  <a:gd name="T0" fmla="*/ 7 w 11"/>
                  <a:gd name="T1" fmla="*/ 16 h 19"/>
                  <a:gd name="T2" fmla="*/ 8 w 11"/>
                  <a:gd name="T3" fmla="*/ 13 h 19"/>
                  <a:gd name="T4" fmla="*/ 9 w 11"/>
                  <a:gd name="T5" fmla="*/ 9 h 19"/>
                  <a:gd name="T6" fmla="*/ 11 w 11"/>
                  <a:gd name="T7" fmla="*/ 2 h 19"/>
                  <a:gd name="T8" fmla="*/ 10 w 11"/>
                  <a:gd name="T9" fmla="*/ 5 h 19"/>
                  <a:gd name="T10" fmla="*/ 11 w 11"/>
                  <a:gd name="T11" fmla="*/ 1 h 19"/>
                  <a:gd name="T12" fmla="*/ 9 w 11"/>
                  <a:gd name="T13" fmla="*/ 3 h 19"/>
                  <a:gd name="T14" fmla="*/ 8 w 11"/>
                  <a:gd name="T15" fmla="*/ 5 h 19"/>
                  <a:gd name="T16" fmla="*/ 5 w 11"/>
                  <a:gd name="T17" fmla="*/ 3 h 19"/>
                  <a:gd name="T18" fmla="*/ 3 w 11"/>
                  <a:gd name="T19" fmla="*/ 9 h 19"/>
                  <a:gd name="T20" fmla="*/ 4 w 11"/>
                  <a:gd name="T21" fmla="*/ 5 h 19"/>
                  <a:gd name="T22" fmla="*/ 4 w 11"/>
                  <a:gd name="T23" fmla="*/ 5 h 19"/>
                  <a:gd name="T24" fmla="*/ 3 w 11"/>
                  <a:gd name="T25" fmla="*/ 3 h 19"/>
                  <a:gd name="T26" fmla="*/ 2 w 11"/>
                  <a:gd name="T27" fmla="*/ 11 h 19"/>
                  <a:gd name="T28" fmla="*/ 3 w 11"/>
                  <a:gd name="T29" fmla="*/ 3 h 19"/>
                  <a:gd name="T30" fmla="*/ 2 w 11"/>
                  <a:gd name="T31" fmla="*/ 8 h 19"/>
                  <a:gd name="T32" fmla="*/ 1 w 11"/>
                  <a:gd name="T33" fmla="*/ 13 h 19"/>
                  <a:gd name="T34" fmla="*/ 0 w 11"/>
                  <a:gd name="T35" fmla="*/ 16 h 19"/>
                  <a:gd name="T36" fmla="*/ 4 w 11"/>
                  <a:gd name="T37" fmla="*/ 7 h 19"/>
                  <a:gd name="T38" fmla="*/ 3 w 11"/>
                  <a:gd name="T39" fmla="*/ 11 h 19"/>
                  <a:gd name="T40" fmla="*/ 3 w 11"/>
                  <a:gd name="T41" fmla="*/ 15 h 19"/>
                  <a:gd name="T42" fmla="*/ 5 w 11"/>
                  <a:gd name="T43" fmla="*/ 9 h 19"/>
                  <a:gd name="T44" fmla="*/ 5 w 11"/>
                  <a:gd name="T45" fmla="*/ 11 h 19"/>
                  <a:gd name="T46" fmla="*/ 6 w 11"/>
                  <a:gd name="T47" fmla="*/ 8 h 19"/>
                  <a:gd name="T48" fmla="*/ 5 w 11"/>
                  <a:gd name="T49" fmla="*/ 12 h 19"/>
                  <a:gd name="T50" fmla="*/ 7 w 11"/>
                  <a:gd name="T51" fmla="*/ 5 h 19"/>
                  <a:gd name="T52" fmla="*/ 5 w 11"/>
                  <a:gd name="T53" fmla="*/ 16 h 19"/>
                  <a:gd name="T54" fmla="*/ 6 w 11"/>
                  <a:gd name="T55" fmla="*/ 12 h 19"/>
                  <a:gd name="T56" fmla="*/ 7 w 11"/>
                  <a:gd name="T57" fmla="*/ 8 h 19"/>
                  <a:gd name="T58" fmla="*/ 6 w 11"/>
                  <a:gd name="T59" fmla="*/ 15 h 19"/>
                  <a:gd name="T60" fmla="*/ 7 w 11"/>
                  <a:gd name="T61" fmla="*/ 11 h 19"/>
                  <a:gd name="T62" fmla="*/ 8 w 11"/>
                  <a:gd name="T63" fmla="*/ 7 h 19"/>
                  <a:gd name="T64" fmla="*/ 8 w 11"/>
                  <a:gd name="T65" fmla="*/ 9 h 19"/>
                  <a:gd name="T66" fmla="*/ 6 w 11"/>
                  <a:gd name="T67" fmla="*/ 16 h 19"/>
                  <a:gd name="T68" fmla="*/ 6 w 11"/>
                  <a:gd name="T69" fmla="*/ 19 h 19"/>
                  <a:gd name="T70" fmla="*/ 9 w 11"/>
                  <a:gd name="T71" fmla="*/ 10 h 19"/>
                  <a:gd name="T72" fmla="*/ 7 w 11"/>
                  <a:gd name="T73" fmla="*/ 1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 h="19">
                    <a:moveTo>
                      <a:pt x="7" y="16"/>
                    </a:moveTo>
                    <a:cubicBezTo>
                      <a:pt x="8" y="14"/>
                      <a:pt x="8" y="13"/>
                      <a:pt x="8" y="13"/>
                    </a:cubicBezTo>
                    <a:cubicBezTo>
                      <a:pt x="9" y="10"/>
                      <a:pt x="9" y="11"/>
                      <a:pt x="9" y="9"/>
                    </a:cubicBezTo>
                    <a:cubicBezTo>
                      <a:pt x="10" y="7"/>
                      <a:pt x="10" y="5"/>
                      <a:pt x="11" y="2"/>
                    </a:cubicBezTo>
                    <a:cubicBezTo>
                      <a:pt x="11" y="2"/>
                      <a:pt x="10" y="6"/>
                      <a:pt x="10" y="5"/>
                    </a:cubicBezTo>
                    <a:cubicBezTo>
                      <a:pt x="11" y="1"/>
                      <a:pt x="11" y="1"/>
                      <a:pt x="11" y="1"/>
                    </a:cubicBezTo>
                    <a:cubicBezTo>
                      <a:pt x="10" y="3"/>
                      <a:pt x="8" y="6"/>
                      <a:pt x="9" y="3"/>
                    </a:cubicBezTo>
                    <a:cubicBezTo>
                      <a:pt x="9" y="2"/>
                      <a:pt x="8" y="4"/>
                      <a:pt x="8" y="5"/>
                    </a:cubicBezTo>
                    <a:cubicBezTo>
                      <a:pt x="7" y="3"/>
                      <a:pt x="5" y="6"/>
                      <a:pt x="5" y="3"/>
                    </a:cubicBezTo>
                    <a:cubicBezTo>
                      <a:pt x="3" y="9"/>
                      <a:pt x="3" y="9"/>
                      <a:pt x="3" y="9"/>
                    </a:cubicBezTo>
                    <a:cubicBezTo>
                      <a:pt x="4" y="6"/>
                      <a:pt x="3" y="9"/>
                      <a:pt x="4" y="5"/>
                    </a:cubicBezTo>
                    <a:cubicBezTo>
                      <a:pt x="4" y="6"/>
                      <a:pt x="4" y="5"/>
                      <a:pt x="4" y="5"/>
                    </a:cubicBezTo>
                    <a:cubicBezTo>
                      <a:pt x="5" y="0"/>
                      <a:pt x="3" y="5"/>
                      <a:pt x="3" y="3"/>
                    </a:cubicBezTo>
                    <a:cubicBezTo>
                      <a:pt x="3" y="4"/>
                      <a:pt x="2" y="10"/>
                      <a:pt x="2" y="11"/>
                    </a:cubicBezTo>
                    <a:cubicBezTo>
                      <a:pt x="3" y="4"/>
                      <a:pt x="1" y="11"/>
                      <a:pt x="3" y="3"/>
                    </a:cubicBezTo>
                    <a:cubicBezTo>
                      <a:pt x="3" y="1"/>
                      <a:pt x="2" y="9"/>
                      <a:pt x="2" y="8"/>
                    </a:cubicBezTo>
                    <a:cubicBezTo>
                      <a:pt x="0" y="12"/>
                      <a:pt x="1" y="10"/>
                      <a:pt x="1" y="13"/>
                    </a:cubicBezTo>
                    <a:cubicBezTo>
                      <a:pt x="0" y="16"/>
                      <a:pt x="1" y="11"/>
                      <a:pt x="0" y="16"/>
                    </a:cubicBezTo>
                    <a:cubicBezTo>
                      <a:pt x="0" y="18"/>
                      <a:pt x="3" y="9"/>
                      <a:pt x="4" y="7"/>
                    </a:cubicBezTo>
                    <a:cubicBezTo>
                      <a:pt x="3" y="11"/>
                      <a:pt x="3" y="11"/>
                      <a:pt x="3" y="11"/>
                    </a:cubicBezTo>
                    <a:cubicBezTo>
                      <a:pt x="4" y="9"/>
                      <a:pt x="5" y="9"/>
                      <a:pt x="3" y="15"/>
                    </a:cubicBezTo>
                    <a:cubicBezTo>
                      <a:pt x="4" y="11"/>
                      <a:pt x="3" y="17"/>
                      <a:pt x="5" y="9"/>
                    </a:cubicBezTo>
                    <a:cubicBezTo>
                      <a:pt x="5" y="11"/>
                      <a:pt x="5" y="10"/>
                      <a:pt x="5" y="11"/>
                    </a:cubicBezTo>
                    <a:cubicBezTo>
                      <a:pt x="6" y="8"/>
                      <a:pt x="6" y="8"/>
                      <a:pt x="6" y="8"/>
                    </a:cubicBezTo>
                    <a:cubicBezTo>
                      <a:pt x="6" y="9"/>
                      <a:pt x="5" y="13"/>
                      <a:pt x="5" y="12"/>
                    </a:cubicBezTo>
                    <a:cubicBezTo>
                      <a:pt x="6" y="9"/>
                      <a:pt x="6" y="8"/>
                      <a:pt x="7" y="5"/>
                    </a:cubicBezTo>
                    <a:cubicBezTo>
                      <a:pt x="6" y="9"/>
                      <a:pt x="6" y="12"/>
                      <a:pt x="5" y="16"/>
                    </a:cubicBezTo>
                    <a:cubicBezTo>
                      <a:pt x="6" y="12"/>
                      <a:pt x="6" y="12"/>
                      <a:pt x="6" y="12"/>
                    </a:cubicBezTo>
                    <a:cubicBezTo>
                      <a:pt x="6" y="13"/>
                      <a:pt x="7" y="10"/>
                      <a:pt x="7" y="8"/>
                    </a:cubicBezTo>
                    <a:cubicBezTo>
                      <a:pt x="7" y="8"/>
                      <a:pt x="6" y="13"/>
                      <a:pt x="6" y="15"/>
                    </a:cubicBezTo>
                    <a:cubicBezTo>
                      <a:pt x="5" y="17"/>
                      <a:pt x="8" y="8"/>
                      <a:pt x="7" y="11"/>
                    </a:cubicBezTo>
                    <a:cubicBezTo>
                      <a:pt x="8" y="7"/>
                      <a:pt x="8" y="7"/>
                      <a:pt x="8" y="7"/>
                    </a:cubicBezTo>
                    <a:cubicBezTo>
                      <a:pt x="9" y="6"/>
                      <a:pt x="8" y="10"/>
                      <a:pt x="8" y="9"/>
                    </a:cubicBezTo>
                    <a:cubicBezTo>
                      <a:pt x="7" y="14"/>
                      <a:pt x="7" y="13"/>
                      <a:pt x="6" y="16"/>
                    </a:cubicBezTo>
                    <a:cubicBezTo>
                      <a:pt x="6" y="17"/>
                      <a:pt x="6" y="17"/>
                      <a:pt x="6" y="19"/>
                    </a:cubicBezTo>
                    <a:cubicBezTo>
                      <a:pt x="7" y="16"/>
                      <a:pt x="8" y="13"/>
                      <a:pt x="9" y="10"/>
                    </a:cubicBezTo>
                    <a:cubicBezTo>
                      <a:pt x="7" y="16"/>
                      <a:pt x="7" y="16"/>
                      <a:pt x="7" y="16"/>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14" name="Freeform 1914"/>
              <p:cNvSpPr>
                <a:spLocks/>
              </p:cNvSpPr>
              <p:nvPr/>
            </p:nvSpPr>
            <p:spPr bwMode="auto">
              <a:xfrm>
                <a:off x="2594" y="3171"/>
                <a:ext cx="1" cy="2"/>
              </a:xfrm>
              <a:custGeom>
                <a:avLst/>
                <a:gdLst>
                  <a:gd name="T0" fmla="*/ 1 w 1"/>
                  <a:gd name="T1" fmla="*/ 0 h 2"/>
                  <a:gd name="T2" fmla="*/ 0 w 1"/>
                  <a:gd name="T3" fmla="*/ 2 h 2"/>
                  <a:gd name="T4" fmla="*/ 0 w 1"/>
                  <a:gd name="T5" fmla="*/ 1 h 2"/>
                  <a:gd name="T6" fmla="*/ 1 w 1"/>
                  <a:gd name="T7" fmla="*/ 0 h 2"/>
                </a:gdLst>
                <a:ahLst/>
                <a:cxnLst>
                  <a:cxn ang="0">
                    <a:pos x="T0" y="T1"/>
                  </a:cxn>
                  <a:cxn ang="0">
                    <a:pos x="T2" y="T3"/>
                  </a:cxn>
                  <a:cxn ang="0">
                    <a:pos x="T4" y="T5"/>
                  </a:cxn>
                  <a:cxn ang="0">
                    <a:pos x="T6" y="T7"/>
                  </a:cxn>
                </a:cxnLst>
                <a:rect l="0" t="0" r="r" b="b"/>
                <a:pathLst>
                  <a:path w="1" h="2">
                    <a:moveTo>
                      <a:pt x="1" y="0"/>
                    </a:moveTo>
                    <a:lnTo>
                      <a:pt x="0" y="2"/>
                    </a:lnTo>
                    <a:lnTo>
                      <a:pt x="0" y="1"/>
                    </a:lnTo>
                    <a:lnTo>
                      <a:pt x="1"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15" name="Freeform 1915"/>
              <p:cNvSpPr>
                <a:spLocks/>
              </p:cNvSpPr>
              <p:nvPr/>
            </p:nvSpPr>
            <p:spPr bwMode="auto">
              <a:xfrm>
                <a:off x="2596" y="3169"/>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16" name="Freeform 1916"/>
              <p:cNvSpPr>
                <a:spLocks/>
              </p:cNvSpPr>
              <p:nvPr/>
            </p:nvSpPr>
            <p:spPr bwMode="auto">
              <a:xfrm>
                <a:off x="2597" y="3157"/>
                <a:ext cx="0" cy="1"/>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lnTo>
                      <a:pt x="0" y="0"/>
                    </a:lnTo>
                    <a:lnTo>
                      <a:pt x="0" y="1"/>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17" name="Freeform 1917"/>
              <p:cNvSpPr>
                <a:spLocks/>
              </p:cNvSpPr>
              <p:nvPr/>
            </p:nvSpPr>
            <p:spPr bwMode="auto">
              <a:xfrm>
                <a:off x="2593" y="3169"/>
                <a:ext cx="1" cy="3"/>
              </a:xfrm>
              <a:custGeom>
                <a:avLst/>
                <a:gdLst>
                  <a:gd name="T0" fmla="*/ 0 w 1"/>
                  <a:gd name="T1" fmla="*/ 3 h 3"/>
                  <a:gd name="T2" fmla="*/ 1 w 1"/>
                  <a:gd name="T3" fmla="*/ 0 h 3"/>
                  <a:gd name="T4" fmla="*/ 0 w 1"/>
                  <a:gd name="T5" fmla="*/ 3 h 3"/>
                </a:gdLst>
                <a:ahLst/>
                <a:cxnLst>
                  <a:cxn ang="0">
                    <a:pos x="T0" y="T1"/>
                  </a:cxn>
                  <a:cxn ang="0">
                    <a:pos x="T2" y="T3"/>
                  </a:cxn>
                  <a:cxn ang="0">
                    <a:pos x="T4" y="T5"/>
                  </a:cxn>
                </a:cxnLst>
                <a:rect l="0" t="0" r="r" b="b"/>
                <a:pathLst>
                  <a:path w="1" h="3">
                    <a:moveTo>
                      <a:pt x="0" y="3"/>
                    </a:moveTo>
                    <a:lnTo>
                      <a:pt x="1" y="0"/>
                    </a:lnTo>
                    <a:lnTo>
                      <a:pt x="0" y="3"/>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18" name="Freeform 1918"/>
              <p:cNvSpPr>
                <a:spLocks/>
              </p:cNvSpPr>
              <p:nvPr/>
            </p:nvSpPr>
            <p:spPr bwMode="auto">
              <a:xfrm>
                <a:off x="2592" y="3168"/>
                <a:ext cx="1" cy="2"/>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0" y="3"/>
                      <a:pt x="0" y="3"/>
                      <a:pt x="0" y="3"/>
                    </a:cubicBezTo>
                    <a:cubicBezTo>
                      <a:pt x="0" y="3"/>
                      <a:pt x="0" y="2"/>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19" name="Freeform 1919"/>
              <p:cNvSpPr>
                <a:spLocks/>
              </p:cNvSpPr>
              <p:nvPr/>
            </p:nvSpPr>
            <p:spPr bwMode="auto">
              <a:xfrm>
                <a:off x="2595" y="3170"/>
                <a:ext cx="1" cy="2"/>
              </a:xfrm>
              <a:custGeom>
                <a:avLst/>
                <a:gdLst>
                  <a:gd name="T0" fmla="*/ 0 w 1"/>
                  <a:gd name="T1" fmla="*/ 2 h 2"/>
                  <a:gd name="T2" fmla="*/ 0 w 1"/>
                  <a:gd name="T3" fmla="*/ 1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0" y="1"/>
                    </a:lnTo>
                    <a:lnTo>
                      <a:pt x="1" y="0"/>
                    </a:lnTo>
                    <a:lnTo>
                      <a:pt x="0" y="2"/>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20" name="Freeform 1920"/>
              <p:cNvSpPr>
                <a:spLocks/>
              </p:cNvSpPr>
              <p:nvPr/>
            </p:nvSpPr>
            <p:spPr bwMode="auto">
              <a:xfrm>
                <a:off x="2596" y="3152"/>
                <a:ext cx="8" cy="20"/>
              </a:xfrm>
              <a:custGeom>
                <a:avLst/>
                <a:gdLst>
                  <a:gd name="T0" fmla="*/ 7 w 8"/>
                  <a:gd name="T1" fmla="*/ 4 h 22"/>
                  <a:gd name="T2" fmla="*/ 7 w 8"/>
                  <a:gd name="T3" fmla="*/ 1 h 22"/>
                  <a:gd name="T4" fmla="*/ 4 w 8"/>
                  <a:gd name="T5" fmla="*/ 11 h 22"/>
                  <a:gd name="T6" fmla="*/ 7 w 8"/>
                  <a:gd name="T7" fmla="*/ 2 h 22"/>
                  <a:gd name="T8" fmla="*/ 4 w 8"/>
                  <a:gd name="T9" fmla="*/ 8 h 22"/>
                  <a:gd name="T10" fmla="*/ 5 w 8"/>
                  <a:gd name="T11" fmla="*/ 5 h 22"/>
                  <a:gd name="T12" fmla="*/ 1 w 8"/>
                  <a:gd name="T13" fmla="*/ 14 h 22"/>
                  <a:gd name="T14" fmla="*/ 4 w 8"/>
                  <a:gd name="T15" fmla="*/ 3 h 22"/>
                  <a:gd name="T16" fmla="*/ 4 w 8"/>
                  <a:gd name="T17" fmla="*/ 3 h 22"/>
                  <a:gd name="T18" fmla="*/ 3 w 8"/>
                  <a:gd name="T19" fmla="*/ 6 h 22"/>
                  <a:gd name="T20" fmla="*/ 1 w 8"/>
                  <a:gd name="T21" fmla="*/ 12 h 22"/>
                  <a:gd name="T22" fmla="*/ 0 w 8"/>
                  <a:gd name="T23" fmla="*/ 17 h 22"/>
                  <a:gd name="T24" fmla="*/ 1 w 8"/>
                  <a:gd name="T25" fmla="*/ 13 h 22"/>
                  <a:gd name="T26" fmla="*/ 0 w 8"/>
                  <a:gd name="T27" fmla="*/ 17 h 22"/>
                  <a:gd name="T28" fmla="*/ 1 w 8"/>
                  <a:gd name="T29" fmla="*/ 15 h 22"/>
                  <a:gd name="T30" fmla="*/ 1 w 8"/>
                  <a:gd name="T31" fmla="*/ 18 h 22"/>
                  <a:gd name="T32" fmla="*/ 2 w 8"/>
                  <a:gd name="T33" fmla="*/ 15 h 22"/>
                  <a:gd name="T34" fmla="*/ 1 w 8"/>
                  <a:gd name="T35" fmla="*/ 16 h 22"/>
                  <a:gd name="T36" fmla="*/ 3 w 8"/>
                  <a:gd name="T37" fmla="*/ 11 h 22"/>
                  <a:gd name="T38" fmla="*/ 2 w 8"/>
                  <a:gd name="T39" fmla="*/ 16 h 22"/>
                  <a:gd name="T40" fmla="*/ 3 w 8"/>
                  <a:gd name="T41" fmla="*/ 13 h 22"/>
                  <a:gd name="T42" fmla="*/ 2 w 8"/>
                  <a:gd name="T43" fmla="*/ 18 h 22"/>
                  <a:gd name="T44" fmla="*/ 3 w 8"/>
                  <a:gd name="T45" fmla="*/ 15 h 22"/>
                  <a:gd name="T46" fmla="*/ 2 w 8"/>
                  <a:gd name="T47" fmla="*/ 18 h 22"/>
                  <a:gd name="T48" fmla="*/ 4 w 8"/>
                  <a:gd name="T49" fmla="*/ 8 h 22"/>
                  <a:gd name="T50" fmla="*/ 3 w 8"/>
                  <a:gd name="T51" fmla="*/ 16 h 22"/>
                  <a:gd name="T52" fmla="*/ 4 w 8"/>
                  <a:gd name="T53" fmla="*/ 15 h 22"/>
                  <a:gd name="T54" fmla="*/ 4 w 8"/>
                  <a:gd name="T55" fmla="*/ 16 h 22"/>
                  <a:gd name="T56" fmla="*/ 5 w 8"/>
                  <a:gd name="T57" fmla="*/ 13 h 22"/>
                  <a:gd name="T58" fmla="*/ 5 w 8"/>
                  <a:gd name="T59" fmla="*/ 12 h 22"/>
                  <a:gd name="T60" fmla="*/ 6 w 8"/>
                  <a:gd name="T61" fmla="*/ 9 h 22"/>
                  <a:gd name="T62" fmla="*/ 5 w 8"/>
                  <a:gd name="T63" fmla="*/ 11 h 22"/>
                  <a:gd name="T64" fmla="*/ 7 w 8"/>
                  <a:gd name="T65" fmla="*/ 5 h 22"/>
                  <a:gd name="T66" fmla="*/ 6 w 8"/>
                  <a:gd name="T67" fmla="*/ 9 h 22"/>
                  <a:gd name="T68" fmla="*/ 7 w 8"/>
                  <a:gd name="T69" fmla="*/ 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 h="22">
                    <a:moveTo>
                      <a:pt x="7" y="4"/>
                    </a:moveTo>
                    <a:cubicBezTo>
                      <a:pt x="8" y="0"/>
                      <a:pt x="7" y="2"/>
                      <a:pt x="7" y="1"/>
                    </a:cubicBezTo>
                    <a:cubicBezTo>
                      <a:pt x="6" y="3"/>
                      <a:pt x="5" y="11"/>
                      <a:pt x="4" y="11"/>
                    </a:cubicBezTo>
                    <a:cubicBezTo>
                      <a:pt x="7" y="2"/>
                      <a:pt x="7" y="2"/>
                      <a:pt x="7" y="2"/>
                    </a:cubicBezTo>
                    <a:cubicBezTo>
                      <a:pt x="6" y="3"/>
                      <a:pt x="6" y="1"/>
                      <a:pt x="4" y="8"/>
                    </a:cubicBezTo>
                    <a:cubicBezTo>
                      <a:pt x="5" y="5"/>
                      <a:pt x="5" y="5"/>
                      <a:pt x="5" y="5"/>
                    </a:cubicBezTo>
                    <a:cubicBezTo>
                      <a:pt x="4" y="5"/>
                      <a:pt x="1" y="17"/>
                      <a:pt x="1" y="14"/>
                    </a:cubicBezTo>
                    <a:cubicBezTo>
                      <a:pt x="3" y="9"/>
                      <a:pt x="3" y="9"/>
                      <a:pt x="4" y="3"/>
                    </a:cubicBezTo>
                    <a:cubicBezTo>
                      <a:pt x="4" y="3"/>
                      <a:pt x="4" y="3"/>
                      <a:pt x="4" y="3"/>
                    </a:cubicBezTo>
                    <a:cubicBezTo>
                      <a:pt x="4" y="3"/>
                      <a:pt x="3" y="6"/>
                      <a:pt x="3" y="6"/>
                    </a:cubicBezTo>
                    <a:cubicBezTo>
                      <a:pt x="2" y="8"/>
                      <a:pt x="2" y="12"/>
                      <a:pt x="1" y="12"/>
                    </a:cubicBezTo>
                    <a:cubicBezTo>
                      <a:pt x="1" y="12"/>
                      <a:pt x="1" y="15"/>
                      <a:pt x="0" y="17"/>
                    </a:cubicBezTo>
                    <a:cubicBezTo>
                      <a:pt x="1" y="15"/>
                      <a:pt x="1" y="16"/>
                      <a:pt x="1" y="13"/>
                    </a:cubicBezTo>
                    <a:cubicBezTo>
                      <a:pt x="1" y="16"/>
                      <a:pt x="1" y="14"/>
                      <a:pt x="0" y="17"/>
                    </a:cubicBezTo>
                    <a:cubicBezTo>
                      <a:pt x="1" y="15"/>
                      <a:pt x="1" y="15"/>
                      <a:pt x="1" y="15"/>
                    </a:cubicBezTo>
                    <a:cubicBezTo>
                      <a:pt x="1" y="15"/>
                      <a:pt x="0" y="17"/>
                      <a:pt x="1" y="18"/>
                    </a:cubicBezTo>
                    <a:cubicBezTo>
                      <a:pt x="1" y="16"/>
                      <a:pt x="2" y="15"/>
                      <a:pt x="2" y="15"/>
                    </a:cubicBezTo>
                    <a:cubicBezTo>
                      <a:pt x="1" y="16"/>
                      <a:pt x="1" y="16"/>
                      <a:pt x="1" y="16"/>
                    </a:cubicBezTo>
                    <a:cubicBezTo>
                      <a:pt x="2" y="15"/>
                      <a:pt x="2" y="16"/>
                      <a:pt x="3" y="11"/>
                    </a:cubicBezTo>
                    <a:cubicBezTo>
                      <a:pt x="2" y="16"/>
                      <a:pt x="2" y="16"/>
                      <a:pt x="2" y="16"/>
                    </a:cubicBezTo>
                    <a:cubicBezTo>
                      <a:pt x="3" y="13"/>
                      <a:pt x="3" y="13"/>
                      <a:pt x="3" y="13"/>
                    </a:cubicBezTo>
                    <a:cubicBezTo>
                      <a:pt x="3" y="14"/>
                      <a:pt x="1" y="22"/>
                      <a:pt x="2" y="18"/>
                    </a:cubicBezTo>
                    <a:cubicBezTo>
                      <a:pt x="2" y="17"/>
                      <a:pt x="3" y="16"/>
                      <a:pt x="3" y="15"/>
                    </a:cubicBezTo>
                    <a:cubicBezTo>
                      <a:pt x="3" y="13"/>
                      <a:pt x="2" y="17"/>
                      <a:pt x="2" y="18"/>
                    </a:cubicBezTo>
                    <a:cubicBezTo>
                      <a:pt x="3" y="14"/>
                      <a:pt x="4" y="10"/>
                      <a:pt x="4" y="8"/>
                    </a:cubicBezTo>
                    <a:cubicBezTo>
                      <a:pt x="4" y="12"/>
                      <a:pt x="5" y="8"/>
                      <a:pt x="3" y="16"/>
                    </a:cubicBezTo>
                    <a:cubicBezTo>
                      <a:pt x="3" y="17"/>
                      <a:pt x="4" y="13"/>
                      <a:pt x="4" y="15"/>
                    </a:cubicBezTo>
                    <a:cubicBezTo>
                      <a:pt x="4" y="16"/>
                      <a:pt x="4" y="16"/>
                      <a:pt x="4" y="16"/>
                    </a:cubicBezTo>
                    <a:cubicBezTo>
                      <a:pt x="5" y="11"/>
                      <a:pt x="3" y="19"/>
                      <a:pt x="5" y="13"/>
                    </a:cubicBezTo>
                    <a:cubicBezTo>
                      <a:pt x="5" y="12"/>
                      <a:pt x="5" y="12"/>
                      <a:pt x="5" y="12"/>
                    </a:cubicBezTo>
                    <a:cubicBezTo>
                      <a:pt x="6" y="10"/>
                      <a:pt x="6" y="10"/>
                      <a:pt x="6" y="9"/>
                    </a:cubicBezTo>
                    <a:cubicBezTo>
                      <a:pt x="6" y="10"/>
                      <a:pt x="6" y="10"/>
                      <a:pt x="5" y="11"/>
                    </a:cubicBezTo>
                    <a:cubicBezTo>
                      <a:pt x="7" y="7"/>
                      <a:pt x="7" y="7"/>
                      <a:pt x="7" y="5"/>
                    </a:cubicBezTo>
                    <a:cubicBezTo>
                      <a:pt x="7" y="5"/>
                      <a:pt x="6" y="8"/>
                      <a:pt x="6" y="9"/>
                    </a:cubicBezTo>
                    <a:cubicBezTo>
                      <a:pt x="7" y="7"/>
                      <a:pt x="7" y="3"/>
                      <a:pt x="7" y="4"/>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21" name="Freeform 1921"/>
              <p:cNvSpPr>
                <a:spLocks/>
              </p:cNvSpPr>
              <p:nvPr/>
            </p:nvSpPr>
            <p:spPr bwMode="auto">
              <a:xfrm>
                <a:off x="2597" y="3167"/>
                <a:ext cx="0" cy="2"/>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0"/>
                      <a:pt x="0" y="0"/>
                      <a:pt x="0" y="0"/>
                    </a:cubicBezTo>
                    <a:cubicBezTo>
                      <a:pt x="0" y="0"/>
                      <a:pt x="0" y="1"/>
                      <a:pt x="0" y="2"/>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22" name="Freeform 1922"/>
              <p:cNvSpPr>
                <a:spLocks/>
              </p:cNvSpPr>
              <p:nvPr/>
            </p:nvSpPr>
            <p:spPr bwMode="auto">
              <a:xfrm>
                <a:off x="2599" y="3150"/>
                <a:ext cx="8" cy="25"/>
              </a:xfrm>
              <a:custGeom>
                <a:avLst/>
                <a:gdLst>
                  <a:gd name="T0" fmla="*/ 4 w 9"/>
                  <a:gd name="T1" fmla="*/ 13 h 27"/>
                  <a:gd name="T2" fmla="*/ 3 w 9"/>
                  <a:gd name="T3" fmla="*/ 19 h 27"/>
                  <a:gd name="T4" fmla="*/ 5 w 9"/>
                  <a:gd name="T5" fmla="*/ 9 h 27"/>
                  <a:gd name="T6" fmla="*/ 6 w 9"/>
                  <a:gd name="T7" fmla="*/ 7 h 27"/>
                  <a:gd name="T8" fmla="*/ 4 w 9"/>
                  <a:gd name="T9" fmla="*/ 16 h 27"/>
                  <a:gd name="T10" fmla="*/ 4 w 9"/>
                  <a:gd name="T11" fmla="*/ 17 h 27"/>
                  <a:gd name="T12" fmla="*/ 5 w 9"/>
                  <a:gd name="T13" fmla="*/ 11 h 27"/>
                  <a:gd name="T14" fmla="*/ 6 w 9"/>
                  <a:gd name="T15" fmla="*/ 8 h 27"/>
                  <a:gd name="T16" fmla="*/ 6 w 9"/>
                  <a:gd name="T17" fmla="*/ 10 h 27"/>
                  <a:gd name="T18" fmla="*/ 4 w 9"/>
                  <a:gd name="T19" fmla="*/ 17 h 27"/>
                  <a:gd name="T20" fmla="*/ 9 w 9"/>
                  <a:gd name="T21" fmla="*/ 2 h 27"/>
                  <a:gd name="T22" fmla="*/ 9 w 9"/>
                  <a:gd name="T23" fmla="*/ 2 h 27"/>
                  <a:gd name="T24" fmla="*/ 7 w 9"/>
                  <a:gd name="T25" fmla="*/ 9 h 27"/>
                  <a:gd name="T26" fmla="*/ 7 w 9"/>
                  <a:gd name="T27" fmla="*/ 7 h 27"/>
                  <a:gd name="T28" fmla="*/ 8 w 9"/>
                  <a:gd name="T29" fmla="*/ 4 h 27"/>
                  <a:gd name="T30" fmla="*/ 6 w 9"/>
                  <a:gd name="T31" fmla="*/ 3 h 27"/>
                  <a:gd name="T32" fmla="*/ 6 w 9"/>
                  <a:gd name="T33" fmla="*/ 4 h 27"/>
                  <a:gd name="T34" fmla="*/ 5 w 9"/>
                  <a:gd name="T35" fmla="*/ 8 h 27"/>
                  <a:gd name="T36" fmla="*/ 3 w 9"/>
                  <a:gd name="T37" fmla="*/ 14 h 27"/>
                  <a:gd name="T38" fmla="*/ 4 w 9"/>
                  <a:gd name="T39" fmla="*/ 12 h 27"/>
                  <a:gd name="T40" fmla="*/ 2 w 9"/>
                  <a:gd name="T41" fmla="*/ 19 h 27"/>
                  <a:gd name="T42" fmla="*/ 1 w 9"/>
                  <a:gd name="T43" fmla="*/ 21 h 27"/>
                  <a:gd name="T44" fmla="*/ 2 w 9"/>
                  <a:gd name="T45" fmla="*/ 22 h 27"/>
                  <a:gd name="T46" fmla="*/ 4 w 9"/>
                  <a:gd name="T47"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27">
                    <a:moveTo>
                      <a:pt x="4" y="13"/>
                    </a:moveTo>
                    <a:cubicBezTo>
                      <a:pt x="4" y="14"/>
                      <a:pt x="3" y="17"/>
                      <a:pt x="3" y="19"/>
                    </a:cubicBezTo>
                    <a:cubicBezTo>
                      <a:pt x="4" y="16"/>
                      <a:pt x="4" y="13"/>
                      <a:pt x="5" y="9"/>
                    </a:cubicBezTo>
                    <a:cubicBezTo>
                      <a:pt x="5" y="11"/>
                      <a:pt x="6" y="7"/>
                      <a:pt x="6" y="7"/>
                    </a:cubicBezTo>
                    <a:cubicBezTo>
                      <a:pt x="5" y="9"/>
                      <a:pt x="4" y="15"/>
                      <a:pt x="4" y="16"/>
                    </a:cubicBezTo>
                    <a:cubicBezTo>
                      <a:pt x="4" y="14"/>
                      <a:pt x="4" y="17"/>
                      <a:pt x="4" y="17"/>
                    </a:cubicBezTo>
                    <a:cubicBezTo>
                      <a:pt x="4" y="14"/>
                      <a:pt x="5" y="15"/>
                      <a:pt x="5" y="11"/>
                    </a:cubicBezTo>
                    <a:cubicBezTo>
                      <a:pt x="6" y="8"/>
                      <a:pt x="7" y="6"/>
                      <a:pt x="6" y="8"/>
                    </a:cubicBezTo>
                    <a:cubicBezTo>
                      <a:pt x="6" y="11"/>
                      <a:pt x="6" y="10"/>
                      <a:pt x="6" y="10"/>
                    </a:cubicBezTo>
                    <a:cubicBezTo>
                      <a:pt x="5" y="15"/>
                      <a:pt x="5" y="13"/>
                      <a:pt x="4" y="17"/>
                    </a:cubicBezTo>
                    <a:cubicBezTo>
                      <a:pt x="6" y="11"/>
                      <a:pt x="7" y="11"/>
                      <a:pt x="9" y="2"/>
                    </a:cubicBezTo>
                    <a:cubicBezTo>
                      <a:pt x="9" y="0"/>
                      <a:pt x="9" y="2"/>
                      <a:pt x="9" y="2"/>
                    </a:cubicBezTo>
                    <a:cubicBezTo>
                      <a:pt x="8" y="4"/>
                      <a:pt x="7" y="8"/>
                      <a:pt x="7" y="9"/>
                    </a:cubicBezTo>
                    <a:cubicBezTo>
                      <a:pt x="7" y="8"/>
                      <a:pt x="6" y="11"/>
                      <a:pt x="7" y="7"/>
                    </a:cubicBezTo>
                    <a:cubicBezTo>
                      <a:pt x="8" y="4"/>
                      <a:pt x="8" y="4"/>
                      <a:pt x="8" y="4"/>
                    </a:cubicBezTo>
                    <a:cubicBezTo>
                      <a:pt x="8" y="2"/>
                      <a:pt x="7" y="2"/>
                      <a:pt x="6" y="3"/>
                    </a:cubicBezTo>
                    <a:cubicBezTo>
                      <a:pt x="6" y="4"/>
                      <a:pt x="6" y="4"/>
                      <a:pt x="6" y="4"/>
                    </a:cubicBezTo>
                    <a:cubicBezTo>
                      <a:pt x="5" y="6"/>
                      <a:pt x="5" y="6"/>
                      <a:pt x="5" y="8"/>
                    </a:cubicBezTo>
                    <a:cubicBezTo>
                      <a:pt x="3" y="14"/>
                      <a:pt x="3" y="14"/>
                      <a:pt x="3" y="14"/>
                    </a:cubicBezTo>
                    <a:cubicBezTo>
                      <a:pt x="3" y="14"/>
                      <a:pt x="3" y="15"/>
                      <a:pt x="4" y="12"/>
                    </a:cubicBezTo>
                    <a:cubicBezTo>
                      <a:pt x="3" y="15"/>
                      <a:pt x="3" y="17"/>
                      <a:pt x="2" y="19"/>
                    </a:cubicBezTo>
                    <a:cubicBezTo>
                      <a:pt x="2" y="20"/>
                      <a:pt x="2" y="17"/>
                      <a:pt x="1" y="21"/>
                    </a:cubicBezTo>
                    <a:cubicBezTo>
                      <a:pt x="0" y="27"/>
                      <a:pt x="2" y="17"/>
                      <a:pt x="2" y="22"/>
                    </a:cubicBezTo>
                    <a:lnTo>
                      <a:pt x="4" y="13"/>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23" name="Freeform 1923"/>
              <p:cNvSpPr>
                <a:spLocks/>
              </p:cNvSpPr>
              <p:nvPr/>
            </p:nvSpPr>
            <p:spPr bwMode="auto">
              <a:xfrm>
                <a:off x="2601" y="3162"/>
                <a:ext cx="1" cy="4"/>
              </a:xfrm>
              <a:custGeom>
                <a:avLst/>
                <a:gdLst>
                  <a:gd name="T0" fmla="*/ 0 w 1"/>
                  <a:gd name="T1" fmla="*/ 4 h 4"/>
                  <a:gd name="T2" fmla="*/ 1 w 1"/>
                  <a:gd name="T3" fmla="*/ 0 h 4"/>
                  <a:gd name="T4" fmla="*/ 1 w 1"/>
                  <a:gd name="T5" fmla="*/ 2 h 4"/>
                  <a:gd name="T6" fmla="*/ 0 w 1"/>
                  <a:gd name="T7" fmla="*/ 4 h 4"/>
                </a:gdLst>
                <a:ahLst/>
                <a:cxnLst>
                  <a:cxn ang="0">
                    <a:pos x="T0" y="T1"/>
                  </a:cxn>
                  <a:cxn ang="0">
                    <a:pos x="T2" y="T3"/>
                  </a:cxn>
                  <a:cxn ang="0">
                    <a:pos x="T4" y="T5"/>
                  </a:cxn>
                  <a:cxn ang="0">
                    <a:pos x="T6" y="T7"/>
                  </a:cxn>
                </a:cxnLst>
                <a:rect l="0" t="0" r="r" b="b"/>
                <a:pathLst>
                  <a:path w="1" h="4">
                    <a:moveTo>
                      <a:pt x="0" y="4"/>
                    </a:moveTo>
                    <a:lnTo>
                      <a:pt x="1" y="0"/>
                    </a:lnTo>
                    <a:lnTo>
                      <a:pt x="1" y="2"/>
                    </a:lnTo>
                    <a:lnTo>
                      <a:pt x="0" y="4"/>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24" name="Freeform 1924"/>
              <p:cNvSpPr>
                <a:spLocks/>
              </p:cNvSpPr>
              <p:nvPr/>
            </p:nvSpPr>
            <p:spPr bwMode="auto">
              <a:xfrm>
                <a:off x="2604" y="3153"/>
                <a:ext cx="1" cy="4"/>
              </a:xfrm>
              <a:custGeom>
                <a:avLst/>
                <a:gdLst>
                  <a:gd name="T0" fmla="*/ 1 w 1"/>
                  <a:gd name="T1" fmla="*/ 0 h 4"/>
                  <a:gd name="T2" fmla="*/ 0 w 1"/>
                  <a:gd name="T3" fmla="*/ 3 h 4"/>
                  <a:gd name="T4" fmla="*/ 1 w 1"/>
                  <a:gd name="T5" fmla="*/ 0 h 4"/>
                </a:gdLst>
                <a:ahLst/>
                <a:cxnLst>
                  <a:cxn ang="0">
                    <a:pos x="T0" y="T1"/>
                  </a:cxn>
                  <a:cxn ang="0">
                    <a:pos x="T2" y="T3"/>
                  </a:cxn>
                  <a:cxn ang="0">
                    <a:pos x="T4" y="T5"/>
                  </a:cxn>
                </a:cxnLst>
                <a:rect l="0" t="0" r="r" b="b"/>
                <a:pathLst>
                  <a:path w="1" h="4">
                    <a:moveTo>
                      <a:pt x="1" y="0"/>
                    </a:moveTo>
                    <a:cubicBezTo>
                      <a:pt x="0" y="3"/>
                      <a:pt x="0" y="3"/>
                      <a:pt x="0" y="3"/>
                    </a:cubicBezTo>
                    <a:cubicBezTo>
                      <a:pt x="0" y="4"/>
                      <a:pt x="0" y="2"/>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25" name="Freeform 1925"/>
              <p:cNvSpPr>
                <a:spLocks/>
              </p:cNvSpPr>
              <p:nvPr/>
            </p:nvSpPr>
            <p:spPr bwMode="auto">
              <a:xfrm>
                <a:off x="2604" y="3164"/>
                <a:ext cx="0" cy="2"/>
              </a:xfrm>
              <a:custGeom>
                <a:avLst/>
                <a:gdLst>
                  <a:gd name="T0" fmla="*/ 2 h 2"/>
                  <a:gd name="T1" fmla="*/ 1 h 2"/>
                  <a:gd name="T2" fmla="*/ 0 h 2"/>
                  <a:gd name="T3" fmla="*/ 2 h 2"/>
                </a:gdLst>
                <a:ahLst/>
                <a:cxnLst>
                  <a:cxn ang="0">
                    <a:pos x="0" y="T0"/>
                  </a:cxn>
                  <a:cxn ang="0">
                    <a:pos x="0" y="T1"/>
                  </a:cxn>
                  <a:cxn ang="0">
                    <a:pos x="0" y="T2"/>
                  </a:cxn>
                  <a:cxn ang="0">
                    <a:pos x="0" y="T3"/>
                  </a:cxn>
                </a:cxnLst>
                <a:rect l="0" t="0" r="r" b="b"/>
                <a:pathLst>
                  <a:path h="2">
                    <a:moveTo>
                      <a:pt x="0" y="2"/>
                    </a:moveTo>
                    <a:cubicBezTo>
                      <a:pt x="0" y="1"/>
                      <a:pt x="0" y="1"/>
                      <a:pt x="0" y="1"/>
                    </a:cubicBezTo>
                    <a:cubicBezTo>
                      <a:pt x="0" y="0"/>
                      <a:pt x="0" y="0"/>
                      <a:pt x="0" y="0"/>
                    </a:cubicBezTo>
                    <a:cubicBezTo>
                      <a:pt x="0" y="1"/>
                      <a:pt x="0" y="2"/>
                      <a:pt x="0" y="2"/>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26" name="Freeform 1926"/>
              <p:cNvSpPr>
                <a:spLocks/>
              </p:cNvSpPr>
              <p:nvPr/>
            </p:nvSpPr>
            <p:spPr bwMode="auto">
              <a:xfrm>
                <a:off x="2605" y="3151"/>
                <a:ext cx="3" cy="12"/>
              </a:xfrm>
              <a:custGeom>
                <a:avLst/>
                <a:gdLst>
                  <a:gd name="T0" fmla="*/ 4 w 4"/>
                  <a:gd name="T1" fmla="*/ 0 h 13"/>
                  <a:gd name="T2" fmla="*/ 3 w 4"/>
                  <a:gd name="T3" fmla="*/ 0 h 13"/>
                  <a:gd name="T4" fmla="*/ 0 w 4"/>
                  <a:gd name="T5" fmla="*/ 12 h 13"/>
                  <a:gd name="T6" fmla="*/ 3 w 4"/>
                  <a:gd name="T7" fmla="*/ 4 h 13"/>
                  <a:gd name="T8" fmla="*/ 3 w 4"/>
                  <a:gd name="T9" fmla="*/ 4 h 13"/>
                  <a:gd name="T10" fmla="*/ 4 w 4"/>
                  <a:gd name="T11" fmla="*/ 0 h 13"/>
                </a:gdLst>
                <a:ahLst/>
                <a:cxnLst>
                  <a:cxn ang="0">
                    <a:pos x="T0" y="T1"/>
                  </a:cxn>
                  <a:cxn ang="0">
                    <a:pos x="T2" y="T3"/>
                  </a:cxn>
                  <a:cxn ang="0">
                    <a:pos x="T4" y="T5"/>
                  </a:cxn>
                  <a:cxn ang="0">
                    <a:pos x="T6" y="T7"/>
                  </a:cxn>
                  <a:cxn ang="0">
                    <a:pos x="T8" y="T9"/>
                  </a:cxn>
                  <a:cxn ang="0">
                    <a:pos x="T10" y="T11"/>
                  </a:cxn>
                </a:cxnLst>
                <a:rect l="0" t="0" r="r" b="b"/>
                <a:pathLst>
                  <a:path w="4" h="13">
                    <a:moveTo>
                      <a:pt x="4" y="0"/>
                    </a:moveTo>
                    <a:cubicBezTo>
                      <a:pt x="4" y="0"/>
                      <a:pt x="3" y="3"/>
                      <a:pt x="3" y="0"/>
                    </a:cubicBezTo>
                    <a:cubicBezTo>
                      <a:pt x="0" y="12"/>
                      <a:pt x="0" y="12"/>
                      <a:pt x="0" y="12"/>
                    </a:cubicBezTo>
                    <a:cubicBezTo>
                      <a:pt x="0" y="13"/>
                      <a:pt x="2" y="5"/>
                      <a:pt x="3" y="4"/>
                    </a:cubicBezTo>
                    <a:cubicBezTo>
                      <a:pt x="2" y="8"/>
                      <a:pt x="3" y="3"/>
                      <a:pt x="3" y="4"/>
                    </a:cubicBezTo>
                    <a:lnTo>
                      <a:pt x="4"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27" name="Freeform 1927"/>
              <p:cNvSpPr>
                <a:spLocks/>
              </p:cNvSpPr>
              <p:nvPr/>
            </p:nvSpPr>
            <p:spPr bwMode="auto">
              <a:xfrm>
                <a:off x="2604" y="3148"/>
                <a:ext cx="10" cy="25"/>
              </a:xfrm>
              <a:custGeom>
                <a:avLst/>
                <a:gdLst>
                  <a:gd name="T0" fmla="*/ 3 w 11"/>
                  <a:gd name="T1" fmla="*/ 18 h 28"/>
                  <a:gd name="T2" fmla="*/ 4 w 11"/>
                  <a:gd name="T3" fmla="*/ 17 h 28"/>
                  <a:gd name="T4" fmla="*/ 3 w 11"/>
                  <a:gd name="T5" fmla="*/ 19 h 28"/>
                  <a:gd name="T6" fmla="*/ 2 w 11"/>
                  <a:gd name="T7" fmla="*/ 22 h 28"/>
                  <a:gd name="T8" fmla="*/ 3 w 11"/>
                  <a:gd name="T9" fmla="*/ 19 h 28"/>
                  <a:gd name="T10" fmla="*/ 4 w 11"/>
                  <a:gd name="T11" fmla="*/ 18 h 28"/>
                  <a:gd name="T12" fmla="*/ 5 w 11"/>
                  <a:gd name="T13" fmla="*/ 14 h 28"/>
                  <a:gd name="T14" fmla="*/ 4 w 11"/>
                  <a:gd name="T15" fmla="*/ 22 h 28"/>
                  <a:gd name="T16" fmla="*/ 6 w 11"/>
                  <a:gd name="T17" fmla="*/ 11 h 28"/>
                  <a:gd name="T18" fmla="*/ 8 w 11"/>
                  <a:gd name="T19" fmla="*/ 10 h 28"/>
                  <a:gd name="T20" fmla="*/ 8 w 11"/>
                  <a:gd name="T21" fmla="*/ 10 h 28"/>
                  <a:gd name="T22" fmla="*/ 6 w 11"/>
                  <a:gd name="T23" fmla="*/ 15 h 28"/>
                  <a:gd name="T24" fmla="*/ 6 w 11"/>
                  <a:gd name="T25" fmla="*/ 15 h 28"/>
                  <a:gd name="T26" fmla="*/ 9 w 11"/>
                  <a:gd name="T27" fmla="*/ 8 h 28"/>
                  <a:gd name="T28" fmla="*/ 8 w 11"/>
                  <a:gd name="T29" fmla="*/ 9 h 28"/>
                  <a:gd name="T30" fmla="*/ 10 w 11"/>
                  <a:gd name="T31" fmla="*/ 5 h 28"/>
                  <a:gd name="T32" fmla="*/ 9 w 11"/>
                  <a:gd name="T33" fmla="*/ 5 h 28"/>
                  <a:gd name="T34" fmla="*/ 10 w 11"/>
                  <a:gd name="T35" fmla="*/ 2 h 28"/>
                  <a:gd name="T36" fmla="*/ 7 w 11"/>
                  <a:gd name="T37" fmla="*/ 6 h 28"/>
                  <a:gd name="T38" fmla="*/ 8 w 11"/>
                  <a:gd name="T39" fmla="*/ 3 h 28"/>
                  <a:gd name="T40" fmla="*/ 5 w 11"/>
                  <a:gd name="T41" fmla="*/ 12 h 28"/>
                  <a:gd name="T42" fmla="*/ 5 w 11"/>
                  <a:gd name="T43" fmla="*/ 11 h 28"/>
                  <a:gd name="T44" fmla="*/ 7 w 11"/>
                  <a:gd name="T45" fmla="*/ 5 h 28"/>
                  <a:gd name="T46" fmla="*/ 6 w 11"/>
                  <a:gd name="T47" fmla="*/ 7 h 28"/>
                  <a:gd name="T48" fmla="*/ 7 w 11"/>
                  <a:gd name="T49" fmla="*/ 2 h 28"/>
                  <a:gd name="T50" fmla="*/ 4 w 11"/>
                  <a:gd name="T51" fmla="*/ 10 h 28"/>
                  <a:gd name="T52" fmla="*/ 4 w 11"/>
                  <a:gd name="T53" fmla="*/ 8 h 28"/>
                  <a:gd name="T54" fmla="*/ 1 w 11"/>
                  <a:gd name="T55" fmla="*/ 17 h 28"/>
                  <a:gd name="T56" fmla="*/ 3 w 11"/>
                  <a:gd name="T57" fmla="*/ 16 h 28"/>
                  <a:gd name="T58" fmla="*/ 6 w 11"/>
                  <a:gd name="T59" fmla="*/ 11 h 28"/>
                  <a:gd name="T60" fmla="*/ 3 w 11"/>
                  <a:gd name="T61" fmla="*/ 17 h 28"/>
                  <a:gd name="T62" fmla="*/ 6 w 11"/>
                  <a:gd name="T63" fmla="*/ 12 h 28"/>
                  <a:gd name="T64" fmla="*/ 4 w 11"/>
                  <a:gd name="T65" fmla="*/ 17 h 28"/>
                  <a:gd name="T66" fmla="*/ 6 w 11"/>
                  <a:gd name="T67" fmla="*/ 12 h 28"/>
                  <a:gd name="T68" fmla="*/ 3 w 11"/>
                  <a:gd name="T69" fmla="*/ 18 h 28"/>
                  <a:gd name="T70" fmla="*/ 5 w 11"/>
                  <a:gd name="T71" fmla="*/ 17 h 28"/>
                  <a:gd name="T72" fmla="*/ 7 w 11"/>
                  <a:gd name="T73" fmla="*/ 10 h 28"/>
                  <a:gd name="T74" fmla="*/ 6 w 11"/>
                  <a:gd name="T75" fmla="*/ 8 h 28"/>
                  <a:gd name="T76" fmla="*/ 5 w 11"/>
                  <a:gd name="T77" fmla="*/ 13 h 28"/>
                  <a:gd name="T78" fmla="*/ 4 w 11"/>
                  <a:gd name="T79" fmla="*/ 13 h 28"/>
                  <a:gd name="T80" fmla="*/ 3 w 11"/>
                  <a:gd name="T81" fmla="*/ 16 h 28"/>
                  <a:gd name="T82" fmla="*/ 5 w 11"/>
                  <a:gd name="T83" fmla="*/ 7 h 28"/>
                  <a:gd name="T84" fmla="*/ 4 w 11"/>
                  <a:gd name="T85" fmla="*/ 8 h 28"/>
                  <a:gd name="T86" fmla="*/ 4 w 11"/>
                  <a:gd name="T87" fmla="*/ 10 h 28"/>
                  <a:gd name="T88" fmla="*/ 4 w 11"/>
                  <a:gd name="T89" fmla="*/ 8 h 28"/>
                  <a:gd name="T90" fmla="*/ 2 w 11"/>
                  <a:gd name="T91" fmla="*/ 19 h 28"/>
                  <a:gd name="T92" fmla="*/ 1 w 11"/>
                  <a:gd name="T93" fmla="*/ 24 h 28"/>
                  <a:gd name="T94" fmla="*/ 3 w 11"/>
                  <a:gd name="T95" fmla="*/ 1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 h="28">
                    <a:moveTo>
                      <a:pt x="3" y="18"/>
                    </a:moveTo>
                    <a:cubicBezTo>
                      <a:pt x="3" y="18"/>
                      <a:pt x="4" y="15"/>
                      <a:pt x="4" y="17"/>
                    </a:cubicBezTo>
                    <a:cubicBezTo>
                      <a:pt x="3" y="19"/>
                      <a:pt x="3" y="20"/>
                      <a:pt x="3" y="19"/>
                    </a:cubicBezTo>
                    <a:cubicBezTo>
                      <a:pt x="2" y="24"/>
                      <a:pt x="3" y="19"/>
                      <a:pt x="2" y="22"/>
                    </a:cubicBezTo>
                    <a:cubicBezTo>
                      <a:pt x="3" y="19"/>
                      <a:pt x="3" y="19"/>
                      <a:pt x="3" y="19"/>
                    </a:cubicBezTo>
                    <a:cubicBezTo>
                      <a:pt x="3" y="21"/>
                      <a:pt x="4" y="15"/>
                      <a:pt x="4" y="18"/>
                    </a:cubicBezTo>
                    <a:cubicBezTo>
                      <a:pt x="5" y="17"/>
                      <a:pt x="5" y="17"/>
                      <a:pt x="5" y="14"/>
                    </a:cubicBezTo>
                    <a:cubicBezTo>
                      <a:pt x="5" y="18"/>
                      <a:pt x="4" y="18"/>
                      <a:pt x="4" y="22"/>
                    </a:cubicBezTo>
                    <a:cubicBezTo>
                      <a:pt x="4" y="20"/>
                      <a:pt x="5" y="15"/>
                      <a:pt x="6" y="11"/>
                    </a:cubicBezTo>
                    <a:cubicBezTo>
                      <a:pt x="6" y="15"/>
                      <a:pt x="6" y="15"/>
                      <a:pt x="8" y="10"/>
                    </a:cubicBezTo>
                    <a:cubicBezTo>
                      <a:pt x="8" y="10"/>
                      <a:pt x="8" y="10"/>
                      <a:pt x="8" y="10"/>
                    </a:cubicBezTo>
                    <a:cubicBezTo>
                      <a:pt x="5" y="20"/>
                      <a:pt x="7" y="13"/>
                      <a:pt x="6" y="15"/>
                    </a:cubicBezTo>
                    <a:cubicBezTo>
                      <a:pt x="6" y="15"/>
                      <a:pt x="6" y="15"/>
                      <a:pt x="6" y="15"/>
                    </a:cubicBezTo>
                    <a:cubicBezTo>
                      <a:pt x="7" y="14"/>
                      <a:pt x="2" y="28"/>
                      <a:pt x="9" y="8"/>
                    </a:cubicBezTo>
                    <a:cubicBezTo>
                      <a:pt x="8" y="9"/>
                      <a:pt x="8" y="10"/>
                      <a:pt x="8" y="9"/>
                    </a:cubicBezTo>
                    <a:cubicBezTo>
                      <a:pt x="10" y="5"/>
                      <a:pt x="10" y="5"/>
                      <a:pt x="10" y="5"/>
                    </a:cubicBezTo>
                    <a:cubicBezTo>
                      <a:pt x="10" y="5"/>
                      <a:pt x="8" y="8"/>
                      <a:pt x="9" y="5"/>
                    </a:cubicBezTo>
                    <a:cubicBezTo>
                      <a:pt x="10" y="2"/>
                      <a:pt x="10" y="2"/>
                      <a:pt x="10" y="2"/>
                    </a:cubicBezTo>
                    <a:cubicBezTo>
                      <a:pt x="8" y="6"/>
                      <a:pt x="8" y="4"/>
                      <a:pt x="7" y="6"/>
                    </a:cubicBezTo>
                    <a:cubicBezTo>
                      <a:pt x="8" y="3"/>
                      <a:pt x="8" y="3"/>
                      <a:pt x="8" y="3"/>
                    </a:cubicBezTo>
                    <a:cubicBezTo>
                      <a:pt x="6" y="6"/>
                      <a:pt x="8" y="5"/>
                      <a:pt x="5" y="12"/>
                    </a:cubicBezTo>
                    <a:cubicBezTo>
                      <a:pt x="8" y="3"/>
                      <a:pt x="3" y="15"/>
                      <a:pt x="5" y="11"/>
                    </a:cubicBezTo>
                    <a:cubicBezTo>
                      <a:pt x="6" y="7"/>
                      <a:pt x="6" y="9"/>
                      <a:pt x="7" y="5"/>
                    </a:cubicBezTo>
                    <a:cubicBezTo>
                      <a:pt x="5" y="9"/>
                      <a:pt x="6" y="6"/>
                      <a:pt x="6" y="7"/>
                    </a:cubicBezTo>
                    <a:cubicBezTo>
                      <a:pt x="7" y="3"/>
                      <a:pt x="6" y="7"/>
                      <a:pt x="7" y="2"/>
                    </a:cubicBezTo>
                    <a:cubicBezTo>
                      <a:pt x="4" y="10"/>
                      <a:pt x="4" y="10"/>
                      <a:pt x="4" y="10"/>
                    </a:cubicBezTo>
                    <a:cubicBezTo>
                      <a:pt x="5" y="7"/>
                      <a:pt x="4" y="8"/>
                      <a:pt x="4" y="8"/>
                    </a:cubicBezTo>
                    <a:cubicBezTo>
                      <a:pt x="4" y="8"/>
                      <a:pt x="2" y="15"/>
                      <a:pt x="1" y="17"/>
                    </a:cubicBezTo>
                    <a:cubicBezTo>
                      <a:pt x="2" y="15"/>
                      <a:pt x="4" y="14"/>
                      <a:pt x="3" y="16"/>
                    </a:cubicBezTo>
                    <a:cubicBezTo>
                      <a:pt x="6" y="10"/>
                      <a:pt x="4" y="16"/>
                      <a:pt x="6" y="11"/>
                    </a:cubicBezTo>
                    <a:cubicBezTo>
                      <a:pt x="3" y="17"/>
                      <a:pt x="3" y="17"/>
                      <a:pt x="3" y="17"/>
                    </a:cubicBezTo>
                    <a:cubicBezTo>
                      <a:pt x="4" y="16"/>
                      <a:pt x="5" y="14"/>
                      <a:pt x="6" y="12"/>
                    </a:cubicBezTo>
                    <a:cubicBezTo>
                      <a:pt x="6" y="11"/>
                      <a:pt x="5" y="14"/>
                      <a:pt x="4" y="17"/>
                    </a:cubicBezTo>
                    <a:cubicBezTo>
                      <a:pt x="4" y="17"/>
                      <a:pt x="5" y="15"/>
                      <a:pt x="6" y="12"/>
                    </a:cubicBezTo>
                    <a:cubicBezTo>
                      <a:pt x="3" y="18"/>
                      <a:pt x="3" y="18"/>
                      <a:pt x="3" y="18"/>
                    </a:cubicBezTo>
                    <a:cubicBezTo>
                      <a:pt x="5" y="17"/>
                      <a:pt x="5" y="17"/>
                      <a:pt x="5" y="17"/>
                    </a:cubicBezTo>
                    <a:cubicBezTo>
                      <a:pt x="11" y="0"/>
                      <a:pt x="6" y="13"/>
                      <a:pt x="7" y="10"/>
                    </a:cubicBezTo>
                    <a:cubicBezTo>
                      <a:pt x="6" y="10"/>
                      <a:pt x="6" y="10"/>
                      <a:pt x="6" y="8"/>
                    </a:cubicBezTo>
                    <a:cubicBezTo>
                      <a:pt x="5" y="13"/>
                      <a:pt x="5" y="13"/>
                      <a:pt x="5" y="13"/>
                    </a:cubicBezTo>
                    <a:cubicBezTo>
                      <a:pt x="5" y="10"/>
                      <a:pt x="2" y="22"/>
                      <a:pt x="4" y="13"/>
                    </a:cubicBezTo>
                    <a:cubicBezTo>
                      <a:pt x="3" y="16"/>
                      <a:pt x="3" y="16"/>
                      <a:pt x="3" y="16"/>
                    </a:cubicBezTo>
                    <a:cubicBezTo>
                      <a:pt x="3" y="14"/>
                      <a:pt x="4" y="10"/>
                      <a:pt x="5" y="7"/>
                    </a:cubicBezTo>
                    <a:cubicBezTo>
                      <a:pt x="4" y="8"/>
                      <a:pt x="5" y="7"/>
                      <a:pt x="4" y="8"/>
                    </a:cubicBezTo>
                    <a:cubicBezTo>
                      <a:pt x="4" y="10"/>
                      <a:pt x="4" y="10"/>
                      <a:pt x="4" y="10"/>
                    </a:cubicBezTo>
                    <a:cubicBezTo>
                      <a:pt x="3" y="14"/>
                      <a:pt x="3" y="12"/>
                      <a:pt x="4" y="8"/>
                    </a:cubicBezTo>
                    <a:cubicBezTo>
                      <a:pt x="3" y="13"/>
                      <a:pt x="2" y="16"/>
                      <a:pt x="2" y="19"/>
                    </a:cubicBezTo>
                    <a:cubicBezTo>
                      <a:pt x="4" y="12"/>
                      <a:pt x="0" y="27"/>
                      <a:pt x="1" y="24"/>
                    </a:cubicBezTo>
                    <a:lnTo>
                      <a:pt x="3" y="18"/>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28" name="Freeform 1928"/>
              <p:cNvSpPr>
                <a:spLocks/>
              </p:cNvSpPr>
              <p:nvPr/>
            </p:nvSpPr>
            <p:spPr bwMode="auto">
              <a:xfrm>
                <a:off x="2608" y="3153"/>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29" name="Freeform 1929"/>
              <p:cNvSpPr>
                <a:spLocks/>
              </p:cNvSpPr>
              <p:nvPr/>
            </p:nvSpPr>
            <p:spPr bwMode="auto">
              <a:xfrm>
                <a:off x="2606" y="3155"/>
                <a:ext cx="1" cy="1"/>
              </a:xfrm>
              <a:custGeom>
                <a:avLst/>
                <a:gdLst>
                  <a:gd name="T0" fmla="*/ 1 w 1"/>
                  <a:gd name="T1" fmla="*/ 0 h 1"/>
                  <a:gd name="T2" fmla="*/ 1 w 1"/>
                  <a:gd name="T3" fmla="*/ 0 h 1"/>
                  <a:gd name="T4" fmla="*/ 1 w 1"/>
                  <a:gd name="T5" fmla="*/ 0 h 1"/>
                </a:gdLst>
                <a:ahLst/>
                <a:cxnLst>
                  <a:cxn ang="0">
                    <a:pos x="T0" y="T1"/>
                  </a:cxn>
                  <a:cxn ang="0">
                    <a:pos x="T2" y="T3"/>
                  </a:cxn>
                  <a:cxn ang="0">
                    <a:pos x="T4" y="T5"/>
                  </a:cxn>
                </a:cxnLst>
                <a:rect l="0" t="0" r="r" b="b"/>
                <a:pathLst>
                  <a:path w="1" h="1">
                    <a:moveTo>
                      <a:pt x="1" y="0"/>
                    </a:moveTo>
                    <a:cubicBezTo>
                      <a:pt x="1" y="0"/>
                      <a:pt x="1" y="0"/>
                      <a:pt x="1" y="0"/>
                    </a:cubicBezTo>
                    <a:cubicBezTo>
                      <a:pt x="0" y="1"/>
                      <a:pt x="1" y="1"/>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30" name="Rectangle 1930"/>
              <p:cNvSpPr>
                <a:spLocks noChangeArrowheads="1"/>
              </p:cNvSpPr>
              <p:nvPr/>
            </p:nvSpPr>
            <p:spPr bwMode="auto">
              <a:xfrm>
                <a:off x="2607" y="3155"/>
                <a:ext cx="1" cy="1"/>
              </a:xfrm>
              <a:prstGeom prst="rect">
                <a:avLst/>
              </a:prstGeom>
              <a:solidFill>
                <a:srgbClr val="C8E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31" name="Freeform 1931"/>
              <p:cNvSpPr>
                <a:spLocks/>
              </p:cNvSpPr>
              <p:nvPr/>
            </p:nvSpPr>
            <p:spPr bwMode="auto">
              <a:xfrm>
                <a:off x="2605" y="3163"/>
                <a:ext cx="1" cy="2"/>
              </a:xfrm>
              <a:custGeom>
                <a:avLst/>
                <a:gdLst>
                  <a:gd name="T0" fmla="*/ 0 w 1"/>
                  <a:gd name="T1" fmla="*/ 2 h 2"/>
                  <a:gd name="T2" fmla="*/ 0 w 1"/>
                  <a:gd name="T3" fmla="*/ 2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0" y="2"/>
                    </a:lnTo>
                    <a:lnTo>
                      <a:pt x="1" y="0"/>
                    </a:lnTo>
                    <a:lnTo>
                      <a:pt x="0" y="2"/>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32" name="Freeform 1932"/>
              <p:cNvSpPr>
                <a:spLocks/>
              </p:cNvSpPr>
              <p:nvPr/>
            </p:nvSpPr>
            <p:spPr bwMode="auto">
              <a:xfrm>
                <a:off x="2607" y="3150"/>
                <a:ext cx="1" cy="2"/>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lnTo>
                      <a:pt x="0" y="2"/>
                    </a:lnTo>
                    <a:lnTo>
                      <a:pt x="1"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33" name="Freeform 1933"/>
              <p:cNvSpPr>
                <a:spLocks/>
              </p:cNvSpPr>
              <p:nvPr/>
            </p:nvSpPr>
            <p:spPr bwMode="auto">
              <a:xfrm>
                <a:off x="2605" y="314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34" name="Freeform 1934"/>
              <p:cNvSpPr>
                <a:spLocks/>
              </p:cNvSpPr>
              <p:nvPr/>
            </p:nvSpPr>
            <p:spPr bwMode="auto">
              <a:xfrm>
                <a:off x="2593" y="3143"/>
                <a:ext cx="16" cy="28"/>
              </a:xfrm>
              <a:custGeom>
                <a:avLst/>
                <a:gdLst>
                  <a:gd name="T0" fmla="*/ 2 w 18"/>
                  <a:gd name="T1" fmla="*/ 14 h 31"/>
                  <a:gd name="T2" fmla="*/ 0 w 18"/>
                  <a:gd name="T3" fmla="*/ 21 h 31"/>
                  <a:gd name="T4" fmla="*/ 0 w 18"/>
                  <a:gd name="T5" fmla="*/ 24 h 31"/>
                  <a:gd name="T6" fmla="*/ 1 w 18"/>
                  <a:gd name="T7" fmla="*/ 20 h 31"/>
                  <a:gd name="T8" fmla="*/ 3 w 18"/>
                  <a:gd name="T9" fmla="*/ 20 h 31"/>
                  <a:gd name="T10" fmla="*/ 4 w 18"/>
                  <a:gd name="T11" fmla="*/ 22 h 31"/>
                  <a:gd name="T12" fmla="*/ 6 w 18"/>
                  <a:gd name="T13" fmla="*/ 17 h 31"/>
                  <a:gd name="T14" fmla="*/ 6 w 18"/>
                  <a:gd name="T15" fmla="*/ 19 h 31"/>
                  <a:gd name="T16" fmla="*/ 6 w 18"/>
                  <a:gd name="T17" fmla="*/ 20 h 31"/>
                  <a:gd name="T18" fmla="*/ 9 w 18"/>
                  <a:gd name="T19" fmla="*/ 10 h 31"/>
                  <a:gd name="T20" fmla="*/ 10 w 18"/>
                  <a:gd name="T21" fmla="*/ 11 h 31"/>
                  <a:gd name="T22" fmla="*/ 9 w 18"/>
                  <a:gd name="T23" fmla="*/ 15 h 31"/>
                  <a:gd name="T24" fmla="*/ 10 w 18"/>
                  <a:gd name="T25" fmla="*/ 15 h 31"/>
                  <a:gd name="T26" fmla="*/ 10 w 18"/>
                  <a:gd name="T27" fmla="*/ 17 h 31"/>
                  <a:gd name="T28" fmla="*/ 12 w 18"/>
                  <a:gd name="T29" fmla="*/ 15 h 31"/>
                  <a:gd name="T30" fmla="*/ 13 w 18"/>
                  <a:gd name="T31" fmla="*/ 11 h 31"/>
                  <a:gd name="T32" fmla="*/ 12 w 18"/>
                  <a:gd name="T33" fmla="*/ 16 h 31"/>
                  <a:gd name="T34" fmla="*/ 13 w 18"/>
                  <a:gd name="T35" fmla="*/ 15 h 31"/>
                  <a:gd name="T36" fmla="*/ 15 w 18"/>
                  <a:gd name="T37" fmla="*/ 16 h 31"/>
                  <a:gd name="T38" fmla="*/ 14 w 18"/>
                  <a:gd name="T39" fmla="*/ 15 h 31"/>
                  <a:gd name="T40" fmla="*/ 13 w 18"/>
                  <a:gd name="T41" fmla="*/ 17 h 31"/>
                  <a:gd name="T42" fmla="*/ 16 w 18"/>
                  <a:gd name="T43" fmla="*/ 6 h 31"/>
                  <a:gd name="T44" fmla="*/ 17 w 18"/>
                  <a:gd name="T45" fmla="*/ 5 h 31"/>
                  <a:gd name="T46" fmla="*/ 15 w 18"/>
                  <a:gd name="T47" fmla="*/ 6 h 31"/>
                  <a:gd name="T48" fmla="*/ 15 w 18"/>
                  <a:gd name="T49" fmla="*/ 4 h 31"/>
                  <a:gd name="T50" fmla="*/ 14 w 18"/>
                  <a:gd name="T51" fmla="*/ 3 h 31"/>
                  <a:gd name="T52" fmla="*/ 13 w 18"/>
                  <a:gd name="T53" fmla="*/ 6 h 31"/>
                  <a:gd name="T54" fmla="*/ 13 w 18"/>
                  <a:gd name="T55" fmla="*/ 5 h 31"/>
                  <a:gd name="T56" fmla="*/ 13 w 18"/>
                  <a:gd name="T57" fmla="*/ 5 h 31"/>
                  <a:gd name="T58" fmla="*/ 12 w 18"/>
                  <a:gd name="T59" fmla="*/ 6 h 31"/>
                  <a:gd name="T60" fmla="*/ 11 w 18"/>
                  <a:gd name="T61" fmla="*/ 8 h 31"/>
                  <a:gd name="T62" fmla="*/ 12 w 18"/>
                  <a:gd name="T63" fmla="*/ 3 h 31"/>
                  <a:gd name="T64" fmla="*/ 11 w 18"/>
                  <a:gd name="T65" fmla="*/ 3 h 31"/>
                  <a:gd name="T66" fmla="*/ 9 w 18"/>
                  <a:gd name="T67" fmla="*/ 8 h 31"/>
                  <a:gd name="T68" fmla="*/ 8 w 18"/>
                  <a:gd name="T69" fmla="*/ 10 h 31"/>
                  <a:gd name="T70" fmla="*/ 6 w 18"/>
                  <a:gd name="T71" fmla="*/ 12 h 31"/>
                  <a:gd name="T72" fmla="*/ 6 w 18"/>
                  <a:gd name="T73" fmla="*/ 11 h 31"/>
                  <a:gd name="T74" fmla="*/ 4 w 18"/>
                  <a:gd name="T75" fmla="*/ 12 h 31"/>
                  <a:gd name="T76" fmla="*/ 4 w 18"/>
                  <a:gd name="T77" fmla="*/ 18 h 31"/>
                  <a:gd name="T78" fmla="*/ 5 w 18"/>
                  <a:gd name="T79"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 h="31">
                    <a:moveTo>
                      <a:pt x="4" y="8"/>
                    </a:moveTo>
                    <a:cubicBezTo>
                      <a:pt x="3" y="9"/>
                      <a:pt x="2" y="11"/>
                      <a:pt x="2" y="14"/>
                    </a:cubicBezTo>
                    <a:cubicBezTo>
                      <a:pt x="2" y="12"/>
                      <a:pt x="2" y="12"/>
                      <a:pt x="2" y="12"/>
                    </a:cubicBezTo>
                    <a:cubicBezTo>
                      <a:pt x="2" y="13"/>
                      <a:pt x="1" y="17"/>
                      <a:pt x="0" y="21"/>
                    </a:cubicBezTo>
                    <a:cubicBezTo>
                      <a:pt x="1" y="19"/>
                      <a:pt x="1" y="19"/>
                      <a:pt x="1" y="19"/>
                    </a:cubicBezTo>
                    <a:cubicBezTo>
                      <a:pt x="2" y="15"/>
                      <a:pt x="0" y="23"/>
                      <a:pt x="0" y="24"/>
                    </a:cubicBezTo>
                    <a:cubicBezTo>
                      <a:pt x="0" y="23"/>
                      <a:pt x="2" y="14"/>
                      <a:pt x="2" y="17"/>
                    </a:cubicBezTo>
                    <a:cubicBezTo>
                      <a:pt x="2" y="16"/>
                      <a:pt x="2" y="19"/>
                      <a:pt x="1" y="20"/>
                    </a:cubicBezTo>
                    <a:cubicBezTo>
                      <a:pt x="2" y="21"/>
                      <a:pt x="3" y="14"/>
                      <a:pt x="3" y="14"/>
                    </a:cubicBezTo>
                    <a:cubicBezTo>
                      <a:pt x="0" y="31"/>
                      <a:pt x="5" y="9"/>
                      <a:pt x="3" y="20"/>
                    </a:cubicBezTo>
                    <a:cubicBezTo>
                      <a:pt x="3" y="19"/>
                      <a:pt x="3" y="20"/>
                      <a:pt x="4" y="17"/>
                    </a:cubicBezTo>
                    <a:cubicBezTo>
                      <a:pt x="3" y="21"/>
                      <a:pt x="5" y="17"/>
                      <a:pt x="4" y="22"/>
                    </a:cubicBezTo>
                    <a:cubicBezTo>
                      <a:pt x="6" y="12"/>
                      <a:pt x="3" y="27"/>
                      <a:pt x="6" y="14"/>
                    </a:cubicBezTo>
                    <a:cubicBezTo>
                      <a:pt x="6" y="18"/>
                      <a:pt x="6" y="13"/>
                      <a:pt x="6" y="17"/>
                    </a:cubicBezTo>
                    <a:cubicBezTo>
                      <a:pt x="6" y="18"/>
                      <a:pt x="6" y="18"/>
                      <a:pt x="6" y="18"/>
                    </a:cubicBezTo>
                    <a:cubicBezTo>
                      <a:pt x="5" y="21"/>
                      <a:pt x="7" y="13"/>
                      <a:pt x="6" y="19"/>
                    </a:cubicBezTo>
                    <a:cubicBezTo>
                      <a:pt x="6" y="20"/>
                      <a:pt x="7" y="15"/>
                      <a:pt x="8" y="12"/>
                    </a:cubicBezTo>
                    <a:cubicBezTo>
                      <a:pt x="8" y="13"/>
                      <a:pt x="7" y="15"/>
                      <a:pt x="6" y="20"/>
                    </a:cubicBezTo>
                    <a:cubicBezTo>
                      <a:pt x="8" y="14"/>
                      <a:pt x="7" y="17"/>
                      <a:pt x="8" y="14"/>
                    </a:cubicBezTo>
                    <a:cubicBezTo>
                      <a:pt x="8" y="14"/>
                      <a:pt x="8" y="13"/>
                      <a:pt x="9" y="10"/>
                    </a:cubicBezTo>
                    <a:cubicBezTo>
                      <a:pt x="9" y="12"/>
                      <a:pt x="10" y="7"/>
                      <a:pt x="11" y="5"/>
                    </a:cubicBezTo>
                    <a:cubicBezTo>
                      <a:pt x="10" y="12"/>
                      <a:pt x="10" y="5"/>
                      <a:pt x="10" y="11"/>
                    </a:cubicBezTo>
                    <a:cubicBezTo>
                      <a:pt x="9" y="14"/>
                      <a:pt x="8" y="13"/>
                      <a:pt x="7" y="18"/>
                    </a:cubicBezTo>
                    <a:cubicBezTo>
                      <a:pt x="7" y="18"/>
                      <a:pt x="8" y="17"/>
                      <a:pt x="9" y="15"/>
                    </a:cubicBezTo>
                    <a:cubicBezTo>
                      <a:pt x="9" y="16"/>
                      <a:pt x="8" y="18"/>
                      <a:pt x="8" y="18"/>
                    </a:cubicBezTo>
                    <a:cubicBezTo>
                      <a:pt x="8" y="21"/>
                      <a:pt x="10" y="12"/>
                      <a:pt x="10" y="15"/>
                    </a:cubicBezTo>
                    <a:cubicBezTo>
                      <a:pt x="9" y="18"/>
                      <a:pt x="9" y="18"/>
                      <a:pt x="9" y="18"/>
                    </a:cubicBezTo>
                    <a:cubicBezTo>
                      <a:pt x="10" y="14"/>
                      <a:pt x="9" y="19"/>
                      <a:pt x="10" y="17"/>
                    </a:cubicBezTo>
                    <a:cubicBezTo>
                      <a:pt x="11" y="15"/>
                      <a:pt x="11" y="14"/>
                      <a:pt x="11" y="13"/>
                    </a:cubicBezTo>
                    <a:cubicBezTo>
                      <a:pt x="9" y="21"/>
                      <a:pt x="13" y="9"/>
                      <a:pt x="12" y="15"/>
                    </a:cubicBezTo>
                    <a:cubicBezTo>
                      <a:pt x="13" y="9"/>
                      <a:pt x="14" y="6"/>
                      <a:pt x="15" y="6"/>
                    </a:cubicBezTo>
                    <a:cubicBezTo>
                      <a:pt x="13" y="11"/>
                      <a:pt x="13" y="11"/>
                      <a:pt x="13" y="11"/>
                    </a:cubicBezTo>
                    <a:cubicBezTo>
                      <a:pt x="14" y="8"/>
                      <a:pt x="11" y="17"/>
                      <a:pt x="11" y="19"/>
                    </a:cubicBezTo>
                    <a:cubicBezTo>
                      <a:pt x="12" y="17"/>
                      <a:pt x="11" y="20"/>
                      <a:pt x="12" y="16"/>
                    </a:cubicBezTo>
                    <a:cubicBezTo>
                      <a:pt x="11" y="20"/>
                      <a:pt x="11" y="20"/>
                      <a:pt x="11" y="20"/>
                    </a:cubicBezTo>
                    <a:cubicBezTo>
                      <a:pt x="11" y="21"/>
                      <a:pt x="14" y="10"/>
                      <a:pt x="13" y="15"/>
                    </a:cubicBezTo>
                    <a:cubicBezTo>
                      <a:pt x="12" y="18"/>
                      <a:pt x="12" y="18"/>
                      <a:pt x="12" y="18"/>
                    </a:cubicBezTo>
                    <a:cubicBezTo>
                      <a:pt x="13" y="17"/>
                      <a:pt x="12" y="23"/>
                      <a:pt x="15" y="16"/>
                    </a:cubicBezTo>
                    <a:cubicBezTo>
                      <a:pt x="16" y="14"/>
                      <a:pt x="17" y="8"/>
                      <a:pt x="18" y="6"/>
                    </a:cubicBezTo>
                    <a:cubicBezTo>
                      <a:pt x="17" y="8"/>
                      <a:pt x="15" y="12"/>
                      <a:pt x="14" y="15"/>
                    </a:cubicBezTo>
                    <a:cubicBezTo>
                      <a:pt x="16" y="10"/>
                      <a:pt x="16" y="10"/>
                      <a:pt x="16" y="10"/>
                    </a:cubicBezTo>
                    <a:cubicBezTo>
                      <a:pt x="15" y="13"/>
                      <a:pt x="14" y="15"/>
                      <a:pt x="13" y="17"/>
                    </a:cubicBezTo>
                    <a:cubicBezTo>
                      <a:pt x="12" y="20"/>
                      <a:pt x="14" y="13"/>
                      <a:pt x="13" y="16"/>
                    </a:cubicBezTo>
                    <a:cubicBezTo>
                      <a:pt x="15" y="11"/>
                      <a:pt x="15" y="10"/>
                      <a:pt x="16" y="6"/>
                    </a:cubicBezTo>
                    <a:cubicBezTo>
                      <a:pt x="15" y="9"/>
                      <a:pt x="15" y="9"/>
                      <a:pt x="15" y="9"/>
                    </a:cubicBezTo>
                    <a:cubicBezTo>
                      <a:pt x="16" y="7"/>
                      <a:pt x="16" y="7"/>
                      <a:pt x="17" y="5"/>
                    </a:cubicBezTo>
                    <a:cubicBezTo>
                      <a:pt x="14" y="11"/>
                      <a:pt x="17" y="2"/>
                      <a:pt x="15" y="5"/>
                    </a:cubicBezTo>
                    <a:cubicBezTo>
                      <a:pt x="15" y="6"/>
                      <a:pt x="15" y="6"/>
                      <a:pt x="15" y="6"/>
                    </a:cubicBezTo>
                    <a:cubicBezTo>
                      <a:pt x="15" y="9"/>
                      <a:pt x="15" y="8"/>
                      <a:pt x="14" y="9"/>
                    </a:cubicBezTo>
                    <a:cubicBezTo>
                      <a:pt x="15" y="5"/>
                      <a:pt x="15" y="6"/>
                      <a:pt x="15" y="4"/>
                    </a:cubicBezTo>
                    <a:cubicBezTo>
                      <a:pt x="14" y="6"/>
                      <a:pt x="13" y="11"/>
                      <a:pt x="13" y="11"/>
                    </a:cubicBezTo>
                    <a:cubicBezTo>
                      <a:pt x="14" y="6"/>
                      <a:pt x="13" y="8"/>
                      <a:pt x="14" y="3"/>
                    </a:cubicBezTo>
                    <a:cubicBezTo>
                      <a:pt x="13" y="9"/>
                      <a:pt x="13" y="5"/>
                      <a:pt x="12" y="8"/>
                    </a:cubicBezTo>
                    <a:cubicBezTo>
                      <a:pt x="12" y="9"/>
                      <a:pt x="12" y="9"/>
                      <a:pt x="13" y="6"/>
                    </a:cubicBezTo>
                    <a:cubicBezTo>
                      <a:pt x="13" y="5"/>
                      <a:pt x="13" y="5"/>
                      <a:pt x="13" y="5"/>
                    </a:cubicBezTo>
                    <a:cubicBezTo>
                      <a:pt x="13" y="5"/>
                      <a:pt x="13" y="5"/>
                      <a:pt x="13" y="5"/>
                    </a:cubicBezTo>
                    <a:cubicBezTo>
                      <a:pt x="13" y="4"/>
                      <a:pt x="13" y="4"/>
                      <a:pt x="13" y="4"/>
                    </a:cubicBezTo>
                    <a:cubicBezTo>
                      <a:pt x="13" y="3"/>
                      <a:pt x="12" y="7"/>
                      <a:pt x="13" y="5"/>
                    </a:cubicBezTo>
                    <a:cubicBezTo>
                      <a:pt x="13" y="3"/>
                      <a:pt x="13" y="3"/>
                      <a:pt x="13" y="3"/>
                    </a:cubicBezTo>
                    <a:cubicBezTo>
                      <a:pt x="13" y="2"/>
                      <a:pt x="11" y="11"/>
                      <a:pt x="12" y="6"/>
                    </a:cubicBezTo>
                    <a:cubicBezTo>
                      <a:pt x="11" y="8"/>
                      <a:pt x="11" y="9"/>
                      <a:pt x="9" y="14"/>
                    </a:cubicBezTo>
                    <a:cubicBezTo>
                      <a:pt x="10" y="12"/>
                      <a:pt x="11" y="8"/>
                      <a:pt x="11" y="8"/>
                    </a:cubicBezTo>
                    <a:cubicBezTo>
                      <a:pt x="9" y="13"/>
                      <a:pt x="11" y="7"/>
                      <a:pt x="10" y="10"/>
                    </a:cubicBezTo>
                    <a:cubicBezTo>
                      <a:pt x="11" y="5"/>
                      <a:pt x="10" y="8"/>
                      <a:pt x="12" y="3"/>
                    </a:cubicBezTo>
                    <a:cubicBezTo>
                      <a:pt x="12" y="1"/>
                      <a:pt x="10" y="8"/>
                      <a:pt x="10" y="7"/>
                    </a:cubicBezTo>
                    <a:cubicBezTo>
                      <a:pt x="11" y="3"/>
                      <a:pt x="11" y="3"/>
                      <a:pt x="11" y="3"/>
                    </a:cubicBezTo>
                    <a:cubicBezTo>
                      <a:pt x="10" y="5"/>
                      <a:pt x="9" y="9"/>
                      <a:pt x="10" y="5"/>
                    </a:cubicBezTo>
                    <a:cubicBezTo>
                      <a:pt x="9" y="8"/>
                      <a:pt x="9" y="8"/>
                      <a:pt x="9" y="8"/>
                    </a:cubicBezTo>
                    <a:cubicBezTo>
                      <a:pt x="9" y="6"/>
                      <a:pt x="9" y="7"/>
                      <a:pt x="10" y="4"/>
                    </a:cubicBezTo>
                    <a:cubicBezTo>
                      <a:pt x="8" y="10"/>
                      <a:pt x="8" y="10"/>
                      <a:pt x="8" y="10"/>
                    </a:cubicBezTo>
                    <a:cubicBezTo>
                      <a:pt x="9" y="3"/>
                      <a:pt x="7" y="9"/>
                      <a:pt x="6" y="15"/>
                    </a:cubicBezTo>
                    <a:cubicBezTo>
                      <a:pt x="6" y="15"/>
                      <a:pt x="6" y="13"/>
                      <a:pt x="6" y="12"/>
                    </a:cubicBezTo>
                    <a:cubicBezTo>
                      <a:pt x="7" y="10"/>
                      <a:pt x="7" y="10"/>
                      <a:pt x="7" y="10"/>
                    </a:cubicBezTo>
                    <a:cubicBezTo>
                      <a:pt x="7" y="9"/>
                      <a:pt x="7" y="6"/>
                      <a:pt x="6" y="11"/>
                    </a:cubicBezTo>
                    <a:cubicBezTo>
                      <a:pt x="5" y="13"/>
                      <a:pt x="7" y="7"/>
                      <a:pt x="7" y="6"/>
                    </a:cubicBezTo>
                    <a:cubicBezTo>
                      <a:pt x="5" y="14"/>
                      <a:pt x="7" y="0"/>
                      <a:pt x="4" y="12"/>
                    </a:cubicBezTo>
                    <a:cubicBezTo>
                      <a:pt x="4" y="12"/>
                      <a:pt x="4" y="15"/>
                      <a:pt x="4" y="14"/>
                    </a:cubicBezTo>
                    <a:cubicBezTo>
                      <a:pt x="4" y="16"/>
                      <a:pt x="4" y="18"/>
                      <a:pt x="4" y="18"/>
                    </a:cubicBezTo>
                    <a:cubicBezTo>
                      <a:pt x="3" y="19"/>
                      <a:pt x="4" y="14"/>
                      <a:pt x="3" y="16"/>
                    </a:cubicBezTo>
                    <a:cubicBezTo>
                      <a:pt x="5" y="9"/>
                      <a:pt x="5" y="9"/>
                      <a:pt x="5" y="9"/>
                    </a:cubicBezTo>
                    <a:cubicBezTo>
                      <a:pt x="6" y="1"/>
                      <a:pt x="2" y="19"/>
                      <a:pt x="4" y="8"/>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35" name="Freeform 1935"/>
              <p:cNvSpPr>
                <a:spLocks/>
              </p:cNvSpPr>
              <p:nvPr/>
            </p:nvSpPr>
            <p:spPr bwMode="auto">
              <a:xfrm>
                <a:off x="2599" y="3148"/>
                <a:ext cx="1" cy="3"/>
              </a:xfrm>
              <a:custGeom>
                <a:avLst/>
                <a:gdLst>
                  <a:gd name="T0" fmla="*/ 0 w 1"/>
                  <a:gd name="T1" fmla="*/ 4 h 4"/>
                  <a:gd name="T2" fmla="*/ 1 w 1"/>
                  <a:gd name="T3" fmla="*/ 0 h 4"/>
                  <a:gd name="T4" fmla="*/ 0 w 1"/>
                  <a:gd name="T5" fmla="*/ 3 h 4"/>
                  <a:gd name="T6" fmla="*/ 0 w 1"/>
                  <a:gd name="T7" fmla="*/ 4 h 4"/>
                </a:gdLst>
                <a:ahLst/>
                <a:cxnLst>
                  <a:cxn ang="0">
                    <a:pos x="T0" y="T1"/>
                  </a:cxn>
                  <a:cxn ang="0">
                    <a:pos x="T2" y="T3"/>
                  </a:cxn>
                  <a:cxn ang="0">
                    <a:pos x="T4" y="T5"/>
                  </a:cxn>
                  <a:cxn ang="0">
                    <a:pos x="T6" y="T7"/>
                  </a:cxn>
                </a:cxnLst>
                <a:rect l="0" t="0" r="r" b="b"/>
                <a:pathLst>
                  <a:path w="1" h="4">
                    <a:moveTo>
                      <a:pt x="0" y="4"/>
                    </a:moveTo>
                    <a:cubicBezTo>
                      <a:pt x="1" y="0"/>
                      <a:pt x="1" y="0"/>
                      <a:pt x="1" y="0"/>
                    </a:cubicBezTo>
                    <a:cubicBezTo>
                      <a:pt x="0" y="3"/>
                      <a:pt x="0" y="3"/>
                      <a:pt x="0" y="3"/>
                    </a:cubicBezTo>
                    <a:cubicBezTo>
                      <a:pt x="0" y="3"/>
                      <a:pt x="0" y="3"/>
                      <a:pt x="0" y="4"/>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36" name="Freeform 1936"/>
              <p:cNvSpPr>
                <a:spLocks/>
              </p:cNvSpPr>
              <p:nvPr/>
            </p:nvSpPr>
            <p:spPr bwMode="auto">
              <a:xfrm>
                <a:off x="2599" y="3150"/>
                <a:ext cx="0" cy="2"/>
              </a:xfrm>
              <a:custGeom>
                <a:avLst/>
                <a:gdLst>
                  <a:gd name="T0" fmla="*/ 0 h 2"/>
                  <a:gd name="T1" fmla="*/ 2 h 2"/>
                  <a:gd name="T2" fmla="*/ 1 h 2"/>
                  <a:gd name="T3" fmla="*/ 0 h 2"/>
                </a:gdLst>
                <a:ahLst/>
                <a:cxnLst>
                  <a:cxn ang="0">
                    <a:pos x="0" y="T0"/>
                  </a:cxn>
                  <a:cxn ang="0">
                    <a:pos x="0" y="T1"/>
                  </a:cxn>
                  <a:cxn ang="0">
                    <a:pos x="0" y="T2"/>
                  </a:cxn>
                  <a:cxn ang="0">
                    <a:pos x="0" y="T3"/>
                  </a:cxn>
                </a:cxnLst>
                <a:rect l="0" t="0" r="r" b="b"/>
                <a:pathLst>
                  <a:path h="2">
                    <a:moveTo>
                      <a:pt x="0" y="0"/>
                    </a:moveTo>
                    <a:cubicBezTo>
                      <a:pt x="0" y="2"/>
                      <a:pt x="0" y="2"/>
                      <a:pt x="0" y="2"/>
                    </a:cubicBezTo>
                    <a:cubicBezTo>
                      <a:pt x="0" y="2"/>
                      <a:pt x="0" y="2"/>
                      <a:pt x="0" y="1"/>
                    </a:cubicBez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37" name="Freeform 1937"/>
              <p:cNvSpPr>
                <a:spLocks/>
              </p:cNvSpPr>
              <p:nvPr/>
            </p:nvSpPr>
            <p:spPr bwMode="auto">
              <a:xfrm>
                <a:off x="2595" y="3150"/>
                <a:ext cx="0" cy="2"/>
              </a:xfrm>
              <a:custGeom>
                <a:avLst/>
                <a:gdLst>
                  <a:gd name="T0" fmla="*/ 1 h 2"/>
                  <a:gd name="T1" fmla="*/ 1 h 2"/>
                  <a:gd name="T2" fmla="*/ 1 h 2"/>
                </a:gdLst>
                <a:ahLst/>
                <a:cxnLst>
                  <a:cxn ang="0">
                    <a:pos x="0" y="T0"/>
                  </a:cxn>
                  <a:cxn ang="0">
                    <a:pos x="0" y="T1"/>
                  </a:cxn>
                  <a:cxn ang="0">
                    <a:pos x="0" y="T2"/>
                  </a:cxn>
                </a:cxnLst>
                <a:rect l="0" t="0" r="r" b="b"/>
                <a:pathLst>
                  <a:path h="2">
                    <a:moveTo>
                      <a:pt x="0" y="1"/>
                    </a:moveTo>
                    <a:cubicBezTo>
                      <a:pt x="0" y="1"/>
                      <a:pt x="0" y="0"/>
                      <a:pt x="0" y="1"/>
                    </a:cubicBezTo>
                    <a:cubicBezTo>
                      <a:pt x="0" y="2"/>
                      <a:pt x="0" y="2"/>
                      <a:pt x="0" y="1"/>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38" name="Rectangle 1938"/>
              <p:cNvSpPr>
                <a:spLocks noChangeArrowheads="1"/>
              </p:cNvSpPr>
              <p:nvPr/>
            </p:nvSpPr>
            <p:spPr bwMode="auto">
              <a:xfrm>
                <a:off x="2595" y="3153"/>
                <a:ext cx="1" cy="1"/>
              </a:xfrm>
              <a:prstGeom prst="rect">
                <a:avLst/>
              </a:prstGeom>
              <a:solidFill>
                <a:srgbClr val="C8E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39" name="Freeform 1939"/>
              <p:cNvSpPr>
                <a:spLocks/>
              </p:cNvSpPr>
              <p:nvPr/>
            </p:nvSpPr>
            <p:spPr bwMode="auto">
              <a:xfrm>
                <a:off x="2587" y="3149"/>
                <a:ext cx="8" cy="22"/>
              </a:xfrm>
              <a:custGeom>
                <a:avLst/>
                <a:gdLst>
                  <a:gd name="T0" fmla="*/ 2 w 9"/>
                  <a:gd name="T1" fmla="*/ 11 h 25"/>
                  <a:gd name="T2" fmla="*/ 1 w 9"/>
                  <a:gd name="T3" fmla="*/ 15 h 25"/>
                  <a:gd name="T4" fmla="*/ 1 w 9"/>
                  <a:gd name="T5" fmla="*/ 12 h 25"/>
                  <a:gd name="T6" fmla="*/ 0 w 9"/>
                  <a:gd name="T7" fmla="*/ 20 h 25"/>
                  <a:gd name="T8" fmla="*/ 3 w 9"/>
                  <a:gd name="T9" fmla="*/ 15 h 25"/>
                  <a:gd name="T10" fmla="*/ 3 w 9"/>
                  <a:gd name="T11" fmla="*/ 18 h 25"/>
                  <a:gd name="T12" fmla="*/ 5 w 9"/>
                  <a:gd name="T13" fmla="*/ 13 h 25"/>
                  <a:gd name="T14" fmla="*/ 4 w 9"/>
                  <a:gd name="T15" fmla="*/ 19 h 25"/>
                  <a:gd name="T16" fmla="*/ 5 w 9"/>
                  <a:gd name="T17" fmla="*/ 17 h 25"/>
                  <a:gd name="T18" fmla="*/ 5 w 9"/>
                  <a:gd name="T19" fmla="*/ 14 h 25"/>
                  <a:gd name="T20" fmla="*/ 5 w 9"/>
                  <a:gd name="T21" fmla="*/ 15 h 25"/>
                  <a:gd name="T22" fmla="*/ 5 w 9"/>
                  <a:gd name="T23" fmla="*/ 14 h 25"/>
                  <a:gd name="T24" fmla="*/ 6 w 9"/>
                  <a:gd name="T25" fmla="*/ 14 h 25"/>
                  <a:gd name="T26" fmla="*/ 6 w 9"/>
                  <a:gd name="T27" fmla="*/ 15 h 25"/>
                  <a:gd name="T28" fmla="*/ 6 w 9"/>
                  <a:gd name="T29" fmla="*/ 13 h 25"/>
                  <a:gd name="T30" fmla="*/ 6 w 9"/>
                  <a:gd name="T31" fmla="*/ 17 h 25"/>
                  <a:gd name="T32" fmla="*/ 8 w 9"/>
                  <a:gd name="T33" fmla="*/ 11 h 25"/>
                  <a:gd name="T34" fmla="*/ 8 w 9"/>
                  <a:gd name="T35" fmla="*/ 7 h 25"/>
                  <a:gd name="T36" fmla="*/ 7 w 9"/>
                  <a:gd name="T37" fmla="*/ 11 h 25"/>
                  <a:gd name="T38" fmla="*/ 7 w 9"/>
                  <a:gd name="T39" fmla="*/ 11 h 25"/>
                  <a:gd name="T40" fmla="*/ 6 w 9"/>
                  <a:gd name="T41" fmla="*/ 12 h 25"/>
                  <a:gd name="T42" fmla="*/ 8 w 9"/>
                  <a:gd name="T43" fmla="*/ 7 h 25"/>
                  <a:gd name="T44" fmla="*/ 7 w 9"/>
                  <a:gd name="T45" fmla="*/ 3 h 25"/>
                  <a:gd name="T46" fmla="*/ 7 w 9"/>
                  <a:gd name="T47" fmla="*/ 3 h 25"/>
                  <a:gd name="T48" fmla="*/ 7 w 9"/>
                  <a:gd name="T49" fmla="*/ 4 h 25"/>
                  <a:gd name="T50" fmla="*/ 7 w 9"/>
                  <a:gd name="T51" fmla="*/ 7 h 25"/>
                  <a:gd name="T52" fmla="*/ 5 w 9"/>
                  <a:gd name="T53" fmla="*/ 14 h 25"/>
                  <a:gd name="T54" fmla="*/ 5 w 9"/>
                  <a:gd name="T55" fmla="*/ 14 h 25"/>
                  <a:gd name="T56" fmla="*/ 6 w 9"/>
                  <a:gd name="T57" fmla="*/ 8 h 25"/>
                  <a:gd name="T58" fmla="*/ 6 w 9"/>
                  <a:gd name="T59" fmla="*/ 11 h 25"/>
                  <a:gd name="T60" fmla="*/ 6 w 9"/>
                  <a:gd name="T61" fmla="*/ 5 h 25"/>
                  <a:gd name="T62" fmla="*/ 5 w 9"/>
                  <a:gd name="T63" fmla="*/ 11 h 25"/>
                  <a:gd name="T64" fmla="*/ 4 w 9"/>
                  <a:gd name="T65" fmla="*/ 11 h 25"/>
                  <a:gd name="T66" fmla="*/ 5 w 9"/>
                  <a:gd name="T67" fmla="*/ 7 h 25"/>
                  <a:gd name="T68" fmla="*/ 4 w 9"/>
                  <a:gd name="T69" fmla="*/ 11 h 25"/>
                  <a:gd name="T70" fmla="*/ 3 w 9"/>
                  <a:gd name="T71" fmla="*/ 9 h 25"/>
                  <a:gd name="T72" fmla="*/ 3 w 9"/>
                  <a:gd name="T73" fmla="*/ 12 h 25"/>
                  <a:gd name="T74" fmla="*/ 2 w 9"/>
                  <a:gd name="T75" fmla="*/ 11 h 25"/>
                  <a:gd name="T76" fmla="*/ 2 w 9"/>
                  <a:gd name="T77" fmla="*/ 11 h 25"/>
                  <a:gd name="T78" fmla="*/ 1 w 9"/>
                  <a:gd name="T79" fmla="*/ 17 h 25"/>
                  <a:gd name="T80" fmla="*/ 2 w 9"/>
                  <a:gd name="T81" fmla="*/ 1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 h="25">
                    <a:moveTo>
                      <a:pt x="2" y="11"/>
                    </a:moveTo>
                    <a:cubicBezTo>
                      <a:pt x="1" y="15"/>
                      <a:pt x="1" y="15"/>
                      <a:pt x="1" y="15"/>
                    </a:cubicBezTo>
                    <a:cubicBezTo>
                      <a:pt x="1" y="13"/>
                      <a:pt x="0" y="16"/>
                      <a:pt x="1" y="12"/>
                    </a:cubicBezTo>
                    <a:cubicBezTo>
                      <a:pt x="0" y="17"/>
                      <a:pt x="1" y="12"/>
                      <a:pt x="0" y="20"/>
                    </a:cubicBezTo>
                    <a:cubicBezTo>
                      <a:pt x="1" y="17"/>
                      <a:pt x="1" y="22"/>
                      <a:pt x="3" y="15"/>
                    </a:cubicBezTo>
                    <a:cubicBezTo>
                      <a:pt x="3" y="18"/>
                      <a:pt x="3" y="18"/>
                      <a:pt x="3" y="18"/>
                    </a:cubicBezTo>
                    <a:cubicBezTo>
                      <a:pt x="4" y="12"/>
                      <a:pt x="2" y="25"/>
                      <a:pt x="5" y="13"/>
                    </a:cubicBezTo>
                    <a:cubicBezTo>
                      <a:pt x="4" y="19"/>
                      <a:pt x="4" y="19"/>
                      <a:pt x="4" y="19"/>
                    </a:cubicBezTo>
                    <a:cubicBezTo>
                      <a:pt x="4" y="21"/>
                      <a:pt x="6" y="10"/>
                      <a:pt x="5" y="17"/>
                    </a:cubicBezTo>
                    <a:cubicBezTo>
                      <a:pt x="5" y="14"/>
                      <a:pt x="5" y="14"/>
                      <a:pt x="5" y="14"/>
                    </a:cubicBezTo>
                    <a:cubicBezTo>
                      <a:pt x="5" y="15"/>
                      <a:pt x="5" y="15"/>
                      <a:pt x="5" y="15"/>
                    </a:cubicBezTo>
                    <a:cubicBezTo>
                      <a:pt x="5" y="14"/>
                      <a:pt x="5" y="14"/>
                      <a:pt x="5" y="14"/>
                    </a:cubicBezTo>
                    <a:cubicBezTo>
                      <a:pt x="6" y="12"/>
                      <a:pt x="6" y="12"/>
                      <a:pt x="6" y="14"/>
                    </a:cubicBezTo>
                    <a:cubicBezTo>
                      <a:pt x="6" y="16"/>
                      <a:pt x="6" y="15"/>
                      <a:pt x="6" y="15"/>
                    </a:cubicBezTo>
                    <a:cubicBezTo>
                      <a:pt x="5" y="17"/>
                      <a:pt x="6" y="13"/>
                      <a:pt x="6" y="13"/>
                    </a:cubicBezTo>
                    <a:cubicBezTo>
                      <a:pt x="6" y="15"/>
                      <a:pt x="6" y="16"/>
                      <a:pt x="6" y="17"/>
                    </a:cubicBezTo>
                    <a:cubicBezTo>
                      <a:pt x="7" y="14"/>
                      <a:pt x="6" y="21"/>
                      <a:pt x="8" y="11"/>
                    </a:cubicBezTo>
                    <a:cubicBezTo>
                      <a:pt x="8" y="10"/>
                      <a:pt x="8" y="8"/>
                      <a:pt x="8" y="7"/>
                    </a:cubicBezTo>
                    <a:cubicBezTo>
                      <a:pt x="9" y="4"/>
                      <a:pt x="8" y="8"/>
                      <a:pt x="7" y="11"/>
                    </a:cubicBezTo>
                    <a:cubicBezTo>
                      <a:pt x="7" y="11"/>
                      <a:pt x="7" y="11"/>
                      <a:pt x="7" y="11"/>
                    </a:cubicBezTo>
                    <a:cubicBezTo>
                      <a:pt x="5" y="20"/>
                      <a:pt x="7" y="9"/>
                      <a:pt x="6" y="12"/>
                    </a:cubicBezTo>
                    <a:cubicBezTo>
                      <a:pt x="7" y="9"/>
                      <a:pt x="7" y="9"/>
                      <a:pt x="8" y="7"/>
                    </a:cubicBezTo>
                    <a:cubicBezTo>
                      <a:pt x="8" y="0"/>
                      <a:pt x="6" y="12"/>
                      <a:pt x="7" y="3"/>
                    </a:cubicBezTo>
                    <a:cubicBezTo>
                      <a:pt x="7" y="3"/>
                      <a:pt x="7" y="3"/>
                      <a:pt x="7" y="3"/>
                    </a:cubicBezTo>
                    <a:cubicBezTo>
                      <a:pt x="7" y="2"/>
                      <a:pt x="7" y="4"/>
                      <a:pt x="7" y="4"/>
                    </a:cubicBezTo>
                    <a:cubicBezTo>
                      <a:pt x="7" y="7"/>
                      <a:pt x="7" y="7"/>
                      <a:pt x="7" y="7"/>
                    </a:cubicBezTo>
                    <a:cubicBezTo>
                      <a:pt x="6" y="8"/>
                      <a:pt x="6" y="12"/>
                      <a:pt x="5" y="14"/>
                    </a:cubicBezTo>
                    <a:cubicBezTo>
                      <a:pt x="6" y="10"/>
                      <a:pt x="5" y="16"/>
                      <a:pt x="5" y="14"/>
                    </a:cubicBezTo>
                    <a:cubicBezTo>
                      <a:pt x="6" y="10"/>
                      <a:pt x="6" y="10"/>
                      <a:pt x="6" y="8"/>
                    </a:cubicBezTo>
                    <a:cubicBezTo>
                      <a:pt x="6" y="11"/>
                      <a:pt x="6" y="11"/>
                      <a:pt x="6" y="11"/>
                    </a:cubicBezTo>
                    <a:cubicBezTo>
                      <a:pt x="5" y="11"/>
                      <a:pt x="6" y="7"/>
                      <a:pt x="6" y="5"/>
                    </a:cubicBezTo>
                    <a:cubicBezTo>
                      <a:pt x="6" y="7"/>
                      <a:pt x="6" y="7"/>
                      <a:pt x="5" y="11"/>
                    </a:cubicBezTo>
                    <a:cubicBezTo>
                      <a:pt x="6" y="6"/>
                      <a:pt x="5" y="7"/>
                      <a:pt x="4" y="11"/>
                    </a:cubicBezTo>
                    <a:cubicBezTo>
                      <a:pt x="4" y="10"/>
                      <a:pt x="5" y="7"/>
                      <a:pt x="5" y="7"/>
                    </a:cubicBezTo>
                    <a:cubicBezTo>
                      <a:pt x="5" y="6"/>
                      <a:pt x="4" y="8"/>
                      <a:pt x="4" y="11"/>
                    </a:cubicBezTo>
                    <a:cubicBezTo>
                      <a:pt x="3" y="14"/>
                      <a:pt x="3" y="12"/>
                      <a:pt x="3" y="9"/>
                    </a:cubicBezTo>
                    <a:cubicBezTo>
                      <a:pt x="3" y="12"/>
                      <a:pt x="3" y="12"/>
                      <a:pt x="3" y="12"/>
                    </a:cubicBezTo>
                    <a:cubicBezTo>
                      <a:pt x="2" y="17"/>
                      <a:pt x="3" y="8"/>
                      <a:pt x="2" y="11"/>
                    </a:cubicBezTo>
                    <a:cubicBezTo>
                      <a:pt x="2" y="11"/>
                      <a:pt x="2" y="11"/>
                      <a:pt x="2" y="11"/>
                    </a:cubicBezTo>
                    <a:cubicBezTo>
                      <a:pt x="2" y="12"/>
                      <a:pt x="1" y="19"/>
                      <a:pt x="1" y="17"/>
                    </a:cubicBezTo>
                    <a:cubicBezTo>
                      <a:pt x="1" y="14"/>
                      <a:pt x="1" y="14"/>
                      <a:pt x="2" y="11"/>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40" name="Freeform 1940"/>
              <p:cNvSpPr>
                <a:spLocks/>
              </p:cNvSpPr>
              <p:nvPr/>
            </p:nvSpPr>
            <p:spPr bwMode="auto">
              <a:xfrm>
                <a:off x="2587" y="3160"/>
                <a:ext cx="0" cy="8"/>
              </a:xfrm>
              <a:custGeom>
                <a:avLst/>
                <a:gdLst>
                  <a:gd name="T0" fmla="*/ 5 h 9"/>
                  <a:gd name="T1" fmla="*/ 1 h 9"/>
                  <a:gd name="T2" fmla="*/ 8 h 9"/>
                  <a:gd name="T3" fmla="*/ 7 h 9"/>
                  <a:gd name="T4" fmla="*/ 5 h 9"/>
                </a:gdLst>
                <a:ahLst/>
                <a:cxnLst>
                  <a:cxn ang="0">
                    <a:pos x="0" y="T0"/>
                  </a:cxn>
                  <a:cxn ang="0">
                    <a:pos x="0" y="T1"/>
                  </a:cxn>
                  <a:cxn ang="0">
                    <a:pos x="0" y="T2"/>
                  </a:cxn>
                  <a:cxn ang="0">
                    <a:pos x="0" y="T3"/>
                  </a:cxn>
                  <a:cxn ang="0">
                    <a:pos x="0" y="T4"/>
                  </a:cxn>
                </a:cxnLst>
                <a:rect l="0" t="0" r="r" b="b"/>
                <a:pathLst>
                  <a:path h="9">
                    <a:moveTo>
                      <a:pt x="0" y="5"/>
                    </a:moveTo>
                    <a:cubicBezTo>
                      <a:pt x="0" y="1"/>
                      <a:pt x="0" y="1"/>
                      <a:pt x="0" y="1"/>
                    </a:cubicBezTo>
                    <a:cubicBezTo>
                      <a:pt x="0" y="0"/>
                      <a:pt x="0" y="6"/>
                      <a:pt x="0" y="8"/>
                    </a:cubicBezTo>
                    <a:cubicBezTo>
                      <a:pt x="0" y="7"/>
                      <a:pt x="0" y="9"/>
                      <a:pt x="0" y="7"/>
                    </a:cubicBezTo>
                    <a:cubicBezTo>
                      <a:pt x="0" y="6"/>
                      <a:pt x="0" y="5"/>
                      <a:pt x="0" y="5"/>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41" name="Freeform 1941"/>
              <p:cNvSpPr>
                <a:spLocks/>
              </p:cNvSpPr>
              <p:nvPr/>
            </p:nvSpPr>
            <p:spPr bwMode="auto">
              <a:xfrm>
                <a:off x="2585" y="3157"/>
                <a:ext cx="2" cy="17"/>
              </a:xfrm>
              <a:custGeom>
                <a:avLst/>
                <a:gdLst>
                  <a:gd name="T0" fmla="*/ 1 w 2"/>
                  <a:gd name="T1" fmla="*/ 9 h 19"/>
                  <a:gd name="T2" fmla="*/ 1 w 2"/>
                  <a:gd name="T3" fmla="*/ 12 h 19"/>
                  <a:gd name="T4" fmla="*/ 1 w 2"/>
                  <a:gd name="T5" fmla="*/ 14 h 19"/>
                  <a:gd name="T6" fmla="*/ 2 w 2"/>
                  <a:gd name="T7" fmla="*/ 7 h 19"/>
                  <a:gd name="T8" fmla="*/ 1 w 2"/>
                  <a:gd name="T9" fmla="*/ 11 h 19"/>
                  <a:gd name="T10" fmla="*/ 2 w 2"/>
                  <a:gd name="T11" fmla="*/ 6 h 19"/>
                  <a:gd name="T12" fmla="*/ 2 w 2"/>
                  <a:gd name="T13" fmla="*/ 8 h 19"/>
                  <a:gd name="T14" fmla="*/ 2 w 2"/>
                  <a:gd name="T15" fmla="*/ 6 h 19"/>
                  <a:gd name="T16" fmla="*/ 2 w 2"/>
                  <a:gd name="T17" fmla="*/ 7 h 19"/>
                  <a:gd name="T18" fmla="*/ 2 w 2"/>
                  <a:gd name="T19" fmla="*/ 4 h 19"/>
                  <a:gd name="T20" fmla="*/ 1 w 2"/>
                  <a:gd name="T21" fmla="*/ 10 h 19"/>
                  <a:gd name="T22" fmla="*/ 2 w 2"/>
                  <a:gd name="T23" fmla="*/ 4 h 19"/>
                  <a:gd name="T24" fmla="*/ 1 w 2"/>
                  <a:gd name="T25" fmla="*/ 2 h 19"/>
                  <a:gd name="T26" fmla="*/ 1 w 2"/>
                  <a:gd name="T27" fmla="*/ 4 h 19"/>
                  <a:gd name="T28" fmla="*/ 1 w 2"/>
                  <a:gd name="T29" fmla="*/ 8 h 19"/>
                  <a:gd name="T30" fmla="*/ 1 w 2"/>
                  <a:gd name="T31" fmla="*/ 3 h 19"/>
                  <a:gd name="T32" fmla="*/ 0 w 2"/>
                  <a:gd name="T33" fmla="*/ 5 h 19"/>
                  <a:gd name="T34" fmla="*/ 0 w 2"/>
                  <a:gd name="T35" fmla="*/ 12 h 19"/>
                  <a:gd name="T36" fmla="*/ 0 w 2"/>
                  <a:gd name="T37" fmla="*/ 7 h 19"/>
                  <a:gd name="T38" fmla="*/ 0 w 2"/>
                  <a:gd name="T39" fmla="*/ 6 h 19"/>
                  <a:gd name="T40" fmla="*/ 0 w 2"/>
                  <a:gd name="T41" fmla="*/ 15 h 19"/>
                  <a:gd name="T42" fmla="*/ 1 w 2"/>
                  <a:gd name="T43"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 h="19">
                    <a:moveTo>
                      <a:pt x="1" y="9"/>
                    </a:moveTo>
                    <a:cubicBezTo>
                      <a:pt x="1" y="12"/>
                      <a:pt x="1" y="12"/>
                      <a:pt x="1" y="12"/>
                    </a:cubicBezTo>
                    <a:cubicBezTo>
                      <a:pt x="1" y="12"/>
                      <a:pt x="1" y="10"/>
                      <a:pt x="1" y="14"/>
                    </a:cubicBezTo>
                    <a:cubicBezTo>
                      <a:pt x="1" y="15"/>
                      <a:pt x="1" y="9"/>
                      <a:pt x="2" y="7"/>
                    </a:cubicBezTo>
                    <a:cubicBezTo>
                      <a:pt x="1" y="11"/>
                      <a:pt x="1" y="11"/>
                      <a:pt x="1" y="11"/>
                    </a:cubicBezTo>
                    <a:cubicBezTo>
                      <a:pt x="2" y="9"/>
                      <a:pt x="1" y="13"/>
                      <a:pt x="2" y="6"/>
                    </a:cubicBezTo>
                    <a:cubicBezTo>
                      <a:pt x="2" y="6"/>
                      <a:pt x="2" y="10"/>
                      <a:pt x="2" y="8"/>
                    </a:cubicBezTo>
                    <a:cubicBezTo>
                      <a:pt x="2" y="6"/>
                      <a:pt x="2" y="6"/>
                      <a:pt x="2" y="6"/>
                    </a:cubicBezTo>
                    <a:cubicBezTo>
                      <a:pt x="2" y="7"/>
                      <a:pt x="2" y="7"/>
                      <a:pt x="2" y="7"/>
                    </a:cubicBezTo>
                    <a:cubicBezTo>
                      <a:pt x="2" y="4"/>
                      <a:pt x="2" y="4"/>
                      <a:pt x="2" y="4"/>
                    </a:cubicBezTo>
                    <a:cubicBezTo>
                      <a:pt x="2" y="0"/>
                      <a:pt x="1" y="13"/>
                      <a:pt x="1" y="10"/>
                    </a:cubicBezTo>
                    <a:cubicBezTo>
                      <a:pt x="2" y="4"/>
                      <a:pt x="2" y="4"/>
                      <a:pt x="2" y="4"/>
                    </a:cubicBezTo>
                    <a:cubicBezTo>
                      <a:pt x="1" y="4"/>
                      <a:pt x="1" y="6"/>
                      <a:pt x="1" y="2"/>
                    </a:cubicBezTo>
                    <a:cubicBezTo>
                      <a:pt x="1" y="2"/>
                      <a:pt x="1" y="5"/>
                      <a:pt x="1" y="4"/>
                    </a:cubicBezTo>
                    <a:cubicBezTo>
                      <a:pt x="1" y="4"/>
                      <a:pt x="1" y="7"/>
                      <a:pt x="1" y="8"/>
                    </a:cubicBezTo>
                    <a:cubicBezTo>
                      <a:pt x="1" y="13"/>
                      <a:pt x="1" y="5"/>
                      <a:pt x="1" y="3"/>
                    </a:cubicBezTo>
                    <a:cubicBezTo>
                      <a:pt x="1" y="6"/>
                      <a:pt x="1" y="10"/>
                      <a:pt x="0" y="5"/>
                    </a:cubicBezTo>
                    <a:cubicBezTo>
                      <a:pt x="0" y="9"/>
                      <a:pt x="0" y="12"/>
                      <a:pt x="0" y="12"/>
                    </a:cubicBezTo>
                    <a:cubicBezTo>
                      <a:pt x="0" y="7"/>
                      <a:pt x="0" y="7"/>
                      <a:pt x="0" y="7"/>
                    </a:cubicBezTo>
                    <a:cubicBezTo>
                      <a:pt x="0" y="6"/>
                      <a:pt x="0" y="5"/>
                      <a:pt x="0" y="6"/>
                    </a:cubicBezTo>
                    <a:cubicBezTo>
                      <a:pt x="0" y="9"/>
                      <a:pt x="0" y="13"/>
                      <a:pt x="0" y="15"/>
                    </a:cubicBezTo>
                    <a:cubicBezTo>
                      <a:pt x="1" y="19"/>
                      <a:pt x="0" y="8"/>
                      <a:pt x="1" y="9"/>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42" name="Freeform 1942"/>
              <p:cNvSpPr>
                <a:spLocks/>
              </p:cNvSpPr>
              <p:nvPr/>
            </p:nvSpPr>
            <p:spPr bwMode="auto">
              <a:xfrm>
                <a:off x="2586" y="3168"/>
                <a:ext cx="0" cy="1"/>
              </a:xfrm>
              <a:custGeom>
                <a:avLst/>
                <a:gdLst>
                  <a:gd name="T0" fmla="*/ 1 h 1"/>
                  <a:gd name="T1" fmla="*/ 0 h 1"/>
                  <a:gd name="T2" fmla="*/ 1 h 1"/>
                  <a:gd name="T3" fmla="*/ 1 h 1"/>
                </a:gdLst>
                <a:ahLst/>
                <a:cxnLst>
                  <a:cxn ang="0">
                    <a:pos x="0" y="T0"/>
                  </a:cxn>
                  <a:cxn ang="0">
                    <a:pos x="0" y="T1"/>
                  </a:cxn>
                  <a:cxn ang="0">
                    <a:pos x="0" y="T2"/>
                  </a:cxn>
                  <a:cxn ang="0">
                    <a:pos x="0" y="T3"/>
                  </a:cxn>
                </a:cxnLst>
                <a:rect l="0" t="0" r="r" b="b"/>
                <a:pathLst>
                  <a:path h="1">
                    <a:moveTo>
                      <a:pt x="0" y="1"/>
                    </a:moveTo>
                    <a:lnTo>
                      <a:pt x="0" y="0"/>
                    </a:lnTo>
                    <a:lnTo>
                      <a:pt x="0" y="1"/>
                    </a:lnTo>
                    <a:lnTo>
                      <a:pt x="0" y="1"/>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43" name="Freeform 1943"/>
              <p:cNvSpPr>
                <a:spLocks/>
              </p:cNvSpPr>
              <p:nvPr/>
            </p:nvSpPr>
            <p:spPr bwMode="auto">
              <a:xfrm>
                <a:off x="2661" y="3150"/>
                <a:ext cx="1" cy="3"/>
              </a:xfrm>
              <a:custGeom>
                <a:avLst/>
                <a:gdLst>
                  <a:gd name="T0" fmla="*/ 0 w 1"/>
                  <a:gd name="T1" fmla="*/ 2 h 3"/>
                  <a:gd name="T2" fmla="*/ 0 w 1"/>
                  <a:gd name="T3" fmla="*/ 3 h 3"/>
                  <a:gd name="T4" fmla="*/ 1 w 1"/>
                  <a:gd name="T5" fmla="*/ 0 h 3"/>
                  <a:gd name="T6" fmla="*/ 0 w 1"/>
                  <a:gd name="T7" fmla="*/ 2 h 3"/>
                </a:gdLst>
                <a:ahLst/>
                <a:cxnLst>
                  <a:cxn ang="0">
                    <a:pos x="T0" y="T1"/>
                  </a:cxn>
                  <a:cxn ang="0">
                    <a:pos x="T2" y="T3"/>
                  </a:cxn>
                  <a:cxn ang="0">
                    <a:pos x="T4" y="T5"/>
                  </a:cxn>
                  <a:cxn ang="0">
                    <a:pos x="T6" y="T7"/>
                  </a:cxn>
                </a:cxnLst>
                <a:rect l="0" t="0" r="r" b="b"/>
                <a:pathLst>
                  <a:path w="1" h="3">
                    <a:moveTo>
                      <a:pt x="0" y="2"/>
                    </a:moveTo>
                    <a:lnTo>
                      <a:pt x="0" y="3"/>
                    </a:lnTo>
                    <a:lnTo>
                      <a:pt x="1" y="0"/>
                    </a:lnTo>
                    <a:lnTo>
                      <a:pt x="0" y="2"/>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44" name="Freeform 1944"/>
              <p:cNvSpPr>
                <a:spLocks/>
              </p:cNvSpPr>
              <p:nvPr/>
            </p:nvSpPr>
            <p:spPr bwMode="auto">
              <a:xfrm>
                <a:off x="2659" y="3150"/>
                <a:ext cx="3" cy="13"/>
              </a:xfrm>
              <a:custGeom>
                <a:avLst/>
                <a:gdLst>
                  <a:gd name="T0" fmla="*/ 0 w 4"/>
                  <a:gd name="T1" fmla="*/ 15 h 15"/>
                  <a:gd name="T2" fmla="*/ 1 w 4"/>
                  <a:gd name="T3" fmla="*/ 14 h 15"/>
                  <a:gd name="T4" fmla="*/ 4 w 4"/>
                  <a:gd name="T5" fmla="*/ 0 h 15"/>
                  <a:gd name="T6" fmla="*/ 1 w 4"/>
                  <a:gd name="T7" fmla="*/ 8 h 15"/>
                  <a:gd name="T8" fmla="*/ 3 w 4"/>
                  <a:gd name="T9" fmla="*/ 6 h 15"/>
                  <a:gd name="T10" fmla="*/ 1 w 4"/>
                  <a:gd name="T11" fmla="*/ 12 h 15"/>
                  <a:gd name="T12" fmla="*/ 1 w 4"/>
                  <a:gd name="T13" fmla="*/ 11 h 15"/>
                  <a:gd name="T14" fmla="*/ 0 w 4"/>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5">
                    <a:moveTo>
                      <a:pt x="0" y="15"/>
                    </a:moveTo>
                    <a:cubicBezTo>
                      <a:pt x="1" y="14"/>
                      <a:pt x="1" y="14"/>
                      <a:pt x="1" y="14"/>
                    </a:cubicBezTo>
                    <a:cubicBezTo>
                      <a:pt x="3" y="4"/>
                      <a:pt x="3" y="7"/>
                      <a:pt x="4" y="0"/>
                    </a:cubicBezTo>
                    <a:cubicBezTo>
                      <a:pt x="4" y="1"/>
                      <a:pt x="2" y="5"/>
                      <a:pt x="1" y="8"/>
                    </a:cubicBezTo>
                    <a:cubicBezTo>
                      <a:pt x="2" y="8"/>
                      <a:pt x="3" y="4"/>
                      <a:pt x="3" y="6"/>
                    </a:cubicBezTo>
                    <a:cubicBezTo>
                      <a:pt x="2" y="8"/>
                      <a:pt x="2" y="8"/>
                      <a:pt x="1" y="12"/>
                    </a:cubicBezTo>
                    <a:cubicBezTo>
                      <a:pt x="0" y="15"/>
                      <a:pt x="1" y="9"/>
                      <a:pt x="1" y="11"/>
                    </a:cubicBezTo>
                    <a:lnTo>
                      <a:pt x="0" y="15"/>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45" name="Freeform 1945"/>
              <p:cNvSpPr>
                <a:spLocks/>
              </p:cNvSpPr>
              <p:nvPr/>
            </p:nvSpPr>
            <p:spPr bwMode="auto">
              <a:xfrm>
                <a:off x="2661" y="3154"/>
                <a:ext cx="0" cy="5"/>
              </a:xfrm>
              <a:custGeom>
                <a:avLst/>
                <a:gdLst>
                  <a:gd name="T0" fmla="*/ 1 w 1"/>
                  <a:gd name="T1" fmla="*/ 0 h 5"/>
                  <a:gd name="T2" fmla="*/ 0 w 1"/>
                  <a:gd name="T3" fmla="*/ 5 h 5"/>
                  <a:gd name="T4" fmla="*/ 1 w 1"/>
                  <a:gd name="T5" fmla="*/ 0 h 5"/>
                </a:gdLst>
                <a:ahLst/>
                <a:cxnLst>
                  <a:cxn ang="0">
                    <a:pos x="T0" y="T1"/>
                  </a:cxn>
                  <a:cxn ang="0">
                    <a:pos x="T2" y="T3"/>
                  </a:cxn>
                  <a:cxn ang="0">
                    <a:pos x="T4" y="T5"/>
                  </a:cxn>
                </a:cxnLst>
                <a:rect l="0" t="0" r="r" b="b"/>
                <a:pathLst>
                  <a:path w="1" h="5">
                    <a:moveTo>
                      <a:pt x="1" y="0"/>
                    </a:moveTo>
                    <a:cubicBezTo>
                      <a:pt x="0" y="5"/>
                      <a:pt x="0" y="5"/>
                      <a:pt x="0" y="5"/>
                    </a:cubicBezTo>
                    <a:cubicBezTo>
                      <a:pt x="0" y="4"/>
                      <a:pt x="1" y="1"/>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46" name="Freeform 1946"/>
              <p:cNvSpPr>
                <a:spLocks/>
              </p:cNvSpPr>
              <p:nvPr/>
            </p:nvSpPr>
            <p:spPr bwMode="auto">
              <a:xfrm>
                <a:off x="2661" y="3151"/>
                <a:ext cx="1" cy="7"/>
              </a:xfrm>
              <a:custGeom>
                <a:avLst/>
                <a:gdLst>
                  <a:gd name="T0" fmla="*/ 2 w 2"/>
                  <a:gd name="T1" fmla="*/ 2 h 7"/>
                  <a:gd name="T2" fmla="*/ 0 w 2"/>
                  <a:gd name="T3" fmla="*/ 7 h 7"/>
                  <a:gd name="T4" fmla="*/ 2 w 2"/>
                  <a:gd name="T5" fmla="*/ 0 h 7"/>
                  <a:gd name="T6" fmla="*/ 2 w 2"/>
                  <a:gd name="T7" fmla="*/ 2 h 7"/>
                </a:gdLst>
                <a:ahLst/>
                <a:cxnLst>
                  <a:cxn ang="0">
                    <a:pos x="T0" y="T1"/>
                  </a:cxn>
                  <a:cxn ang="0">
                    <a:pos x="T2" y="T3"/>
                  </a:cxn>
                  <a:cxn ang="0">
                    <a:pos x="T4" y="T5"/>
                  </a:cxn>
                  <a:cxn ang="0">
                    <a:pos x="T6" y="T7"/>
                  </a:cxn>
                </a:cxnLst>
                <a:rect l="0" t="0" r="r" b="b"/>
                <a:pathLst>
                  <a:path w="2" h="7">
                    <a:moveTo>
                      <a:pt x="2" y="2"/>
                    </a:moveTo>
                    <a:cubicBezTo>
                      <a:pt x="2" y="3"/>
                      <a:pt x="1" y="6"/>
                      <a:pt x="0" y="7"/>
                    </a:cubicBezTo>
                    <a:cubicBezTo>
                      <a:pt x="2" y="0"/>
                      <a:pt x="2" y="0"/>
                      <a:pt x="2" y="0"/>
                    </a:cubicBezTo>
                    <a:lnTo>
                      <a:pt x="2" y="2"/>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47" name="Freeform 1947"/>
              <p:cNvSpPr>
                <a:spLocks/>
              </p:cNvSpPr>
              <p:nvPr/>
            </p:nvSpPr>
            <p:spPr bwMode="auto">
              <a:xfrm>
                <a:off x="2662" y="3152"/>
                <a:ext cx="1" cy="2"/>
              </a:xfrm>
              <a:custGeom>
                <a:avLst/>
                <a:gdLst>
                  <a:gd name="T0" fmla="*/ 0 w 1"/>
                  <a:gd name="T1" fmla="*/ 2 h 2"/>
                  <a:gd name="T2" fmla="*/ 0 w 1"/>
                  <a:gd name="T3" fmla="*/ 1 h 2"/>
                  <a:gd name="T4" fmla="*/ 0 w 1"/>
                  <a:gd name="T5" fmla="*/ 2 h 2"/>
                </a:gdLst>
                <a:ahLst/>
                <a:cxnLst>
                  <a:cxn ang="0">
                    <a:pos x="T0" y="T1"/>
                  </a:cxn>
                  <a:cxn ang="0">
                    <a:pos x="T2" y="T3"/>
                  </a:cxn>
                  <a:cxn ang="0">
                    <a:pos x="T4" y="T5"/>
                  </a:cxn>
                </a:cxnLst>
                <a:rect l="0" t="0" r="r" b="b"/>
                <a:pathLst>
                  <a:path w="1" h="2">
                    <a:moveTo>
                      <a:pt x="0" y="2"/>
                    </a:moveTo>
                    <a:cubicBezTo>
                      <a:pt x="0" y="1"/>
                      <a:pt x="0" y="1"/>
                      <a:pt x="0" y="1"/>
                    </a:cubicBezTo>
                    <a:cubicBezTo>
                      <a:pt x="1" y="0"/>
                      <a:pt x="0" y="1"/>
                      <a:pt x="0" y="2"/>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48" name="Freeform 1948"/>
              <p:cNvSpPr>
                <a:spLocks/>
              </p:cNvSpPr>
              <p:nvPr/>
            </p:nvSpPr>
            <p:spPr bwMode="auto">
              <a:xfrm>
                <a:off x="2661" y="3151"/>
                <a:ext cx="2" cy="10"/>
              </a:xfrm>
              <a:custGeom>
                <a:avLst/>
                <a:gdLst>
                  <a:gd name="T0" fmla="*/ 3 w 3"/>
                  <a:gd name="T1" fmla="*/ 2 h 11"/>
                  <a:gd name="T2" fmla="*/ 2 w 3"/>
                  <a:gd name="T3" fmla="*/ 2 h 11"/>
                  <a:gd name="T4" fmla="*/ 2 w 3"/>
                  <a:gd name="T5" fmla="*/ 3 h 11"/>
                  <a:gd name="T6" fmla="*/ 1 w 3"/>
                  <a:gd name="T7" fmla="*/ 8 h 11"/>
                  <a:gd name="T8" fmla="*/ 1 w 3"/>
                  <a:gd name="T9" fmla="*/ 8 h 11"/>
                  <a:gd name="T10" fmla="*/ 0 w 3"/>
                  <a:gd name="T11" fmla="*/ 11 h 11"/>
                  <a:gd name="T12" fmla="*/ 3 w 3"/>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3" h="11">
                    <a:moveTo>
                      <a:pt x="3" y="2"/>
                    </a:moveTo>
                    <a:cubicBezTo>
                      <a:pt x="3" y="0"/>
                      <a:pt x="3" y="1"/>
                      <a:pt x="2" y="2"/>
                    </a:cubicBezTo>
                    <a:cubicBezTo>
                      <a:pt x="2" y="3"/>
                      <a:pt x="2" y="3"/>
                      <a:pt x="2" y="3"/>
                    </a:cubicBezTo>
                    <a:cubicBezTo>
                      <a:pt x="2" y="5"/>
                      <a:pt x="1" y="9"/>
                      <a:pt x="1" y="8"/>
                    </a:cubicBezTo>
                    <a:cubicBezTo>
                      <a:pt x="0" y="9"/>
                      <a:pt x="2" y="5"/>
                      <a:pt x="1" y="8"/>
                    </a:cubicBezTo>
                    <a:cubicBezTo>
                      <a:pt x="0" y="11"/>
                      <a:pt x="0" y="11"/>
                      <a:pt x="0" y="11"/>
                    </a:cubicBezTo>
                    <a:cubicBezTo>
                      <a:pt x="0" y="11"/>
                      <a:pt x="2" y="4"/>
                      <a:pt x="3" y="2"/>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49" name="Freeform 1949"/>
              <p:cNvSpPr>
                <a:spLocks/>
              </p:cNvSpPr>
              <p:nvPr/>
            </p:nvSpPr>
            <p:spPr bwMode="auto">
              <a:xfrm>
                <a:off x="2662" y="3154"/>
                <a:ext cx="0" cy="1"/>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1"/>
                      <a:pt x="0" y="1"/>
                      <a:pt x="0" y="0"/>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0" name="Freeform 1950"/>
              <p:cNvSpPr>
                <a:spLocks/>
              </p:cNvSpPr>
              <p:nvPr/>
            </p:nvSpPr>
            <p:spPr bwMode="auto">
              <a:xfrm>
                <a:off x="2661" y="3153"/>
                <a:ext cx="1" cy="3"/>
              </a:xfrm>
              <a:custGeom>
                <a:avLst/>
                <a:gdLst>
                  <a:gd name="T0" fmla="*/ 1 w 1"/>
                  <a:gd name="T1" fmla="*/ 0 h 3"/>
                  <a:gd name="T2" fmla="*/ 1 w 1"/>
                  <a:gd name="T3" fmla="*/ 1 h 3"/>
                  <a:gd name="T4" fmla="*/ 0 w 1"/>
                  <a:gd name="T5" fmla="*/ 3 h 3"/>
                  <a:gd name="T6" fmla="*/ 1 w 1"/>
                  <a:gd name="T7" fmla="*/ 0 h 3"/>
                </a:gdLst>
                <a:ahLst/>
                <a:cxnLst>
                  <a:cxn ang="0">
                    <a:pos x="T0" y="T1"/>
                  </a:cxn>
                  <a:cxn ang="0">
                    <a:pos x="T2" y="T3"/>
                  </a:cxn>
                  <a:cxn ang="0">
                    <a:pos x="T4" y="T5"/>
                  </a:cxn>
                  <a:cxn ang="0">
                    <a:pos x="T6" y="T7"/>
                  </a:cxn>
                </a:cxnLst>
                <a:rect l="0" t="0" r="r" b="b"/>
                <a:pathLst>
                  <a:path w="1" h="3">
                    <a:moveTo>
                      <a:pt x="1" y="0"/>
                    </a:moveTo>
                    <a:lnTo>
                      <a:pt x="1" y="1"/>
                    </a:lnTo>
                    <a:lnTo>
                      <a:pt x="0" y="3"/>
                    </a:lnTo>
                    <a:lnTo>
                      <a:pt x="1"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1" name="Freeform 1951"/>
              <p:cNvSpPr>
                <a:spLocks/>
              </p:cNvSpPr>
              <p:nvPr/>
            </p:nvSpPr>
            <p:spPr bwMode="auto">
              <a:xfrm>
                <a:off x="2661" y="3152"/>
                <a:ext cx="2" cy="12"/>
              </a:xfrm>
              <a:custGeom>
                <a:avLst/>
                <a:gdLst>
                  <a:gd name="T0" fmla="*/ 3 w 3"/>
                  <a:gd name="T1" fmla="*/ 1 h 13"/>
                  <a:gd name="T2" fmla="*/ 2 w 3"/>
                  <a:gd name="T3" fmla="*/ 5 h 13"/>
                  <a:gd name="T4" fmla="*/ 0 w 3"/>
                  <a:gd name="T5" fmla="*/ 13 h 13"/>
                  <a:gd name="T6" fmla="*/ 1 w 3"/>
                  <a:gd name="T7" fmla="*/ 11 h 13"/>
                  <a:gd name="T8" fmla="*/ 3 w 3"/>
                  <a:gd name="T9" fmla="*/ 1 h 13"/>
                </a:gdLst>
                <a:ahLst/>
                <a:cxnLst>
                  <a:cxn ang="0">
                    <a:pos x="T0" y="T1"/>
                  </a:cxn>
                  <a:cxn ang="0">
                    <a:pos x="T2" y="T3"/>
                  </a:cxn>
                  <a:cxn ang="0">
                    <a:pos x="T4" y="T5"/>
                  </a:cxn>
                  <a:cxn ang="0">
                    <a:pos x="T6" y="T7"/>
                  </a:cxn>
                  <a:cxn ang="0">
                    <a:pos x="T8" y="T9"/>
                  </a:cxn>
                </a:cxnLst>
                <a:rect l="0" t="0" r="r" b="b"/>
                <a:pathLst>
                  <a:path w="3" h="13">
                    <a:moveTo>
                      <a:pt x="3" y="1"/>
                    </a:moveTo>
                    <a:cubicBezTo>
                      <a:pt x="2" y="7"/>
                      <a:pt x="3" y="0"/>
                      <a:pt x="2" y="5"/>
                    </a:cubicBezTo>
                    <a:cubicBezTo>
                      <a:pt x="2" y="5"/>
                      <a:pt x="1" y="10"/>
                      <a:pt x="0" y="13"/>
                    </a:cubicBezTo>
                    <a:cubicBezTo>
                      <a:pt x="1" y="11"/>
                      <a:pt x="1" y="11"/>
                      <a:pt x="1" y="11"/>
                    </a:cubicBezTo>
                    <a:cubicBezTo>
                      <a:pt x="1" y="9"/>
                      <a:pt x="3" y="4"/>
                      <a:pt x="3" y="1"/>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2" name="Freeform 1952"/>
              <p:cNvSpPr>
                <a:spLocks/>
              </p:cNvSpPr>
              <p:nvPr/>
            </p:nvSpPr>
            <p:spPr bwMode="auto">
              <a:xfrm>
                <a:off x="2661" y="3167"/>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3" name="Freeform 1953"/>
              <p:cNvSpPr>
                <a:spLocks/>
              </p:cNvSpPr>
              <p:nvPr/>
            </p:nvSpPr>
            <p:spPr bwMode="auto">
              <a:xfrm>
                <a:off x="2660" y="3157"/>
                <a:ext cx="4" cy="14"/>
              </a:xfrm>
              <a:custGeom>
                <a:avLst/>
                <a:gdLst>
                  <a:gd name="T0" fmla="*/ 5 w 5"/>
                  <a:gd name="T1" fmla="*/ 2 h 16"/>
                  <a:gd name="T2" fmla="*/ 2 w 5"/>
                  <a:gd name="T3" fmla="*/ 8 h 16"/>
                  <a:gd name="T4" fmla="*/ 4 w 5"/>
                  <a:gd name="T5" fmla="*/ 3 h 16"/>
                  <a:gd name="T6" fmla="*/ 3 w 5"/>
                  <a:gd name="T7" fmla="*/ 6 h 16"/>
                  <a:gd name="T8" fmla="*/ 4 w 5"/>
                  <a:gd name="T9" fmla="*/ 0 h 16"/>
                  <a:gd name="T10" fmla="*/ 2 w 5"/>
                  <a:gd name="T11" fmla="*/ 5 h 16"/>
                  <a:gd name="T12" fmla="*/ 3 w 5"/>
                  <a:gd name="T13" fmla="*/ 1 h 16"/>
                  <a:gd name="T14" fmla="*/ 2 w 5"/>
                  <a:gd name="T15" fmla="*/ 8 h 16"/>
                  <a:gd name="T16" fmla="*/ 2 w 5"/>
                  <a:gd name="T17" fmla="*/ 7 h 16"/>
                  <a:gd name="T18" fmla="*/ 1 w 5"/>
                  <a:gd name="T19" fmla="*/ 11 h 16"/>
                  <a:gd name="T20" fmla="*/ 0 w 5"/>
                  <a:gd name="T21" fmla="*/ 15 h 16"/>
                  <a:gd name="T22" fmla="*/ 5 w 5"/>
                  <a:gd name="T23"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16">
                    <a:moveTo>
                      <a:pt x="5" y="2"/>
                    </a:moveTo>
                    <a:cubicBezTo>
                      <a:pt x="2" y="8"/>
                      <a:pt x="2" y="8"/>
                      <a:pt x="2" y="8"/>
                    </a:cubicBezTo>
                    <a:cubicBezTo>
                      <a:pt x="3" y="6"/>
                      <a:pt x="3" y="4"/>
                      <a:pt x="4" y="3"/>
                    </a:cubicBezTo>
                    <a:cubicBezTo>
                      <a:pt x="4" y="2"/>
                      <a:pt x="3" y="6"/>
                      <a:pt x="3" y="6"/>
                    </a:cubicBezTo>
                    <a:cubicBezTo>
                      <a:pt x="4" y="0"/>
                      <a:pt x="3" y="5"/>
                      <a:pt x="4" y="0"/>
                    </a:cubicBezTo>
                    <a:cubicBezTo>
                      <a:pt x="4" y="0"/>
                      <a:pt x="4" y="0"/>
                      <a:pt x="2" y="5"/>
                    </a:cubicBezTo>
                    <a:cubicBezTo>
                      <a:pt x="3" y="1"/>
                      <a:pt x="3" y="1"/>
                      <a:pt x="3" y="1"/>
                    </a:cubicBezTo>
                    <a:cubicBezTo>
                      <a:pt x="2" y="8"/>
                      <a:pt x="2" y="8"/>
                      <a:pt x="2" y="8"/>
                    </a:cubicBezTo>
                    <a:cubicBezTo>
                      <a:pt x="1" y="10"/>
                      <a:pt x="3" y="3"/>
                      <a:pt x="2" y="7"/>
                    </a:cubicBezTo>
                    <a:cubicBezTo>
                      <a:pt x="1" y="10"/>
                      <a:pt x="1" y="10"/>
                      <a:pt x="1" y="11"/>
                    </a:cubicBezTo>
                    <a:cubicBezTo>
                      <a:pt x="1" y="10"/>
                      <a:pt x="0" y="16"/>
                      <a:pt x="0" y="15"/>
                    </a:cubicBezTo>
                    <a:cubicBezTo>
                      <a:pt x="1" y="15"/>
                      <a:pt x="4" y="5"/>
                      <a:pt x="5" y="2"/>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4" name="Freeform 1954"/>
              <p:cNvSpPr>
                <a:spLocks/>
              </p:cNvSpPr>
              <p:nvPr/>
            </p:nvSpPr>
            <p:spPr bwMode="auto">
              <a:xfrm>
                <a:off x="2661" y="3164"/>
                <a:ext cx="1" cy="3"/>
              </a:xfrm>
              <a:custGeom>
                <a:avLst/>
                <a:gdLst>
                  <a:gd name="T0" fmla="*/ 1 w 1"/>
                  <a:gd name="T1" fmla="*/ 1 h 3"/>
                  <a:gd name="T2" fmla="*/ 0 w 1"/>
                  <a:gd name="T3" fmla="*/ 3 h 3"/>
                  <a:gd name="T4" fmla="*/ 1 w 1"/>
                  <a:gd name="T5" fmla="*/ 0 h 3"/>
                  <a:gd name="T6" fmla="*/ 1 w 1"/>
                  <a:gd name="T7" fmla="*/ 1 h 3"/>
                </a:gdLst>
                <a:ahLst/>
                <a:cxnLst>
                  <a:cxn ang="0">
                    <a:pos x="T0" y="T1"/>
                  </a:cxn>
                  <a:cxn ang="0">
                    <a:pos x="T2" y="T3"/>
                  </a:cxn>
                  <a:cxn ang="0">
                    <a:pos x="T4" y="T5"/>
                  </a:cxn>
                  <a:cxn ang="0">
                    <a:pos x="T6" y="T7"/>
                  </a:cxn>
                </a:cxnLst>
                <a:rect l="0" t="0" r="r" b="b"/>
                <a:pathLst>
                  <a:path w="1" h="3">
                    <a:moveTo>
                      <a:pt x="1" y="1"/>
                    </a:moveTo>
                    <a:lnTo>
                      <a:pt x="0" y="3"/>
                    </a:lnTo>
                    <a:lnTo>
                      <a:pt x="1" y="0"/>
                    </a:lnTo>
                    <a:lnTo>
                      <a:pt x="1" y="1"/>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5" name="Freeform 1955"/>
              <p:cNvSpPr>
                <a:spLocks/>
              </p:cNvSpPr>
              <p:nvPr/>
            </p:nvSpPr>
            <p:spPr bwMode="auto">
              <a:xfrm>
                <a:off x="2661" y="3157"/>
                <a:ext cx="4" cy="15"/>
              </a:xfrm>
              <a:custGeom>
                <a:avLst/>
                <a:gdLst>
                  <a:gd name="T0" fmla="*/ 5 w 5"/>
                  <a:gd name="T1" fmla="*/ 0 h 17"/>
                  <a:gd name="T2" fmla="*/ 3 w 5"/>
                  <a:gd name="T3" fmla="*/ 4 h 17"/>
                  <a:gd name="T4" fmla="*/ 4 w 5"/>
                  <a:gd name="T5" fmla="*/ 1 h 17"/>
                  <a:gd name="T6" fmla="*/ 3 w 5"/>
                  <a:gd name="T7" fmla="*/ 7 h 17"/>
                  <a:gd name="T8" fmla="*/ 4 w 5"/>
                  <a:gd name="T9" fmla="*/ 4 h 17"/>
                  <a:gd name="T10" fmla="*/ 2 w 5"/>
                  <a:gd name="T11" fmla="*/ 12 h 17"/>
                  <a:gd name="T12" fmla="*/ 2 w 5"/>
                  <a:gd name="T13" fmla="*/ 10 h 17"/>
                  <a:gd name="T14" fmla="*/ 3 w 5"/>
                  <a:gd name="T15" fmla="*/ 10 h 17"/>
                  <a:gd name="T16" fmla="*/ 3 w 5"/>
                  <a:gd name="T17" fmla="*/ 8 h 17"/>
                  <a:gd name="T18" fmla="*/ 4 w 5"/>
                  <a:gd name="T19" fmla="*/ 6 h 17"/>
                  <a:gd name="T20" fmla="*/ 5 w 5"/>
                  <a:gd name="T2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7">
                    <a:moveTo>
                      <a:pt x="5" y="0"/>
                    </a:moveTo>
                    <a:cubicBezTo>
                      <a:pt x="3" y="4"/>
                      <a:pt x="3" y="4"/>
                      <a:pt x="3" y="4"/>
                    </a:cubicBezTo>
                    <a:cubicBezTo>
                      <a:pt x="3" y="4"/>
                      <a:pt x="4" y="3"/>
                      <a:pt x="4" y="1"/>
                    </a:cubicBezTo>
                    <a:cubicBezTo>
                      <a:pt x="4" y="3"/>
                      <a:pt x="3" y="5"/>
                      <a:pt x="3" y="7"/>
                    </a:cubicBezTo>
                    <a:cubicBezTo>
                      <a:pt x="1" y="12"/>
                      <a:pt x="3" y="5"/>
                      <a:pt x="4" y="4"/>
                    </a:cubicBezTo>
                    <a:cubicBezTo>
                      <a:pt x="4" y="7"/>
                      <a:pt x="3" y="7"/>
                      <a:pt x="2" y="12"/>
                    </a:cubicBezTo>
                    <a:cubicBezTo>
                      <a:pt x="2" y="12"/>
                      <a:pt x="2" y="11"/>
                      <a:pt x="2" y="10"/>
                    </a:cubicBezTo>
                    <a:cubicBezTo>
                      <a:pt x="0" y="17"/>
                      <a:pt x="2" y="11"/>
                      <a:pt x="3" y="10"/>
                    </a:cubicBezTo>
                    <a:cubicBezTo>
                      <a:pt x="3" y="9"/>
                      <a:pt x="4" y="7"/>
                      <a:pt x="3" y="8"/>
                    </a:cubicBezTo>
                    <a:cubicBezTo>
                      <a:pt x="4" y="6"/>
                      <a:pt x="4" y="6"/>
                      <a:pt x="4" y="6"/>
                    </a:cubicBezTo>
                    <a:cubicBezTo>
                      <a:pt x="5" y="1"/>
                      <a:pt x="5" y="0"/>
                      <a:pt x="5" y="0"/>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6" name="Freeform 1956"/>
              <p:cNvSpPr>
                <a:spLocks/>
              </p:cNvSpPr>
              <p:nvPr/>
            </p:nvSpPr>
            <p:spPr bwMode="auto">
              <a:xfrm>
                <a:off x="2664" y="3156"/>
                <a:ext cx="1" cy="2"/>
              </a:xfrm>
              <a:custGeom>
                <a:avLst/>
                <a:gdLst>
                  <a:gd name="T0" fmla="*/ 0 w 1"/>
                  <a:gd name="T1" fmla="*/ 1 h 2"/>
                  <a:gd name="T2" fmla="*/ 0 w 1"/>
                  <a:gd name="T3" fmla="*/ 2 h 2"/>
                  <a:gd name="T4" fmla="*/ 0 w 1"/>
                  <a:gd name="T5" fmla="*/ 1 h 2"/>
                </a:gdLst>
                <a:ahLst/>
                <a:cxnLst>
                  <a:cxn ang="0">
                    <a:pos x="T0" y="T1"/>
                  </a:cxn>
                  <a:cxn ang="0">
                    <a:pos x="T2" y="T3"/>
                  </a:cxn>
                  <a:cxn ang="0">
                    <a:pos x="T4" y="T5"/>
                  </a:cxn>
                </a:cxnLst>
                <a:rect l="0" t="0" r="r" b="b"/>
                <a:pathLst>
                  <a:path w="1" h="2">
                    <a:moveTo>
                      <a:pt x="0" y="1"/>
                    </a:moveTo>
                    <a:cubicBezTo>
                      <a:pt x="0" y="1"/>
                      <a:pt x="0" y="1"/>
                      <a:pt x="0" y="2"/>
                    </a:cubicBezTo>
                    <a:cubicBezTo>
                      <a:pt x="0" y="1"/>
                      <a:pt x="1" y="0"/>
                      <a:pt x="0" y="1"/>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7" name="Freeform 1957"/>
              <p:cNvSpPr>
                <a:spLocks/>
              </p:cNvSpPr>
              <p:nvPr/>
            </p:nvSpPr>
            <p:spPr bwMode="auto">
              <a:xfrm>
                <a:off x="2663" y="3165"/>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1"/>
                      <a:pt x="0" y="1"/>
                      <a:pt x="0" y="0"/>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8" name="Freeform 1958"/>
              <p:cNvSpPr>
                <a:spLocks/>
              </p:cNvSpPr>
              <p:nvPr/>
            </p:nvSpPr>
            <p:spPr bwMode="auto">
              <a:xfrm>
                <a:off x="2665" y="3157"/>
                <a:ext cx="0" cy="3"/>
              </a:xfrm>
              <a:custGeom>
                <a:avLst/>
                <a:gdLst>
                  <a:gd name="T0" fmla="*/ 2 h 3"/>
                  <a:gd name="T1" fmla="*/ 3 h 3"/>
                  <a:gd name="T2" fmla="*/ 0 h 3"/>
                  <a:gd name="T3" fmla="*/ 2 h 3"/>
                </a:gdLst>
                <a:ahLst/>
                <a:cxnLst>
                  <a:cxn ang="0">
                    <a:pos x="0" y="T0"/>
                  </a:cxn>
                  <a:cxn ang="0">
                    <a:pos x="0" y="T1"/>
                  </a:cxn>
                  <a:cxn ang="0">
                    <a:pos x="0" y="T2"/>
                  </a:cxn>
                  <a:cxn ang="0">
                    <a:pos x="0" y="T3"/>
                  </a:cxn>
                </a:cxnLst>
                <a:rect l="0" t="0" r="r" b="b"/>
                <a:pathLst>
                  <a:path h="3">
                    <a:moveTo>
                      <a:pt x="0" y="2"/>
                    </a:moveTo>
                    <a:cubicBezTo>
                      <a:pt x="0" y="3"/>
                      <a:pt x="0" y="3"/>
                      <a:pt x="0" y="3"/>
                    </a:cubicBezTo>
                    <a:cubicBezTo>
                      <a:pt x="0" y="0"/>
                      <a:pt x="0" y="0"/>
                      <a:pt x="0" y="0"/>
                    </a:cubicBezTo>
                    <a:cubicBezTo>
                      <a:pt x="0" y="1"/>
                      <a:pt x="0" y="1"/>
                      <a:pt x="0" y="2"/>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9" name="Freeform 1959"/>
              <p:cNvSpPr>
                <a:spLocks/>
              </p:cNvSpPr>
              <p:nvPr/>
            </p:nvSpPr>
            <p:spPr bwMode="auto">
              <a:xfrm>
                <a:off x="2662" y="3154"/>
                <a:ext cx="11" cy="17"/>
              </a:xfrm>
              <a:custGeom>
                <a:avLst/>
                <a:gdLst>
                  <a:gd name="T0" fmla="*/ 8 w 12"/>
                  <a:gd name="T1" fmla="*/ 16 h 19"/>
                  <a:gd name="T2" fmla="*/ 9 w 12"/>
                  <a:gd name="T3" fmla="*/ 13 h 19"/>
                  <a:gd name="T4" fmla="*/ 10 w 12"/>
                  <a:gd name="T5" fmla="*/ 9 h 19"/>
                  <a:gd name="T6" fmla="*/ 12 w 12"/>
                  <a:gd name="T7" fmla="*/ 2 h 19"/>
                  <a:gd name="T8" fmla="*/ 11 w 12"/>
                  <a:gd name="T9" fmla="*/ 5 h 19"/>
                  <a:gd name="T10" fmla="*/ 11 w 12"/>
                  <a:gd name="T11" fmla="*/ 1 h 19"/>
                  <a:gd name="T12" fmla="*/ 10 w 12"/>
                  <a:gd name="T13" fmla="*/ 3 h 19"/>
                  <a:gd name="T14" fmla="*/ 9 w 12"/>
                  <a:gd name="T15" fmla="*/ 5 h 19"/>
                  <a:gd name="T16" fmla="*/ 6 w 12"/>
                  <a:gd name="T17" fmla="*/ 3 h 19"/>
                  <a:gd name="T18" fmla="*/ 4 w 12"/>
                  <a:gd name="T19" fmla="*/ 9 h 19"/>
                  <a:gd name="T20" fmla="*/ 5 w 12"/>
                  <a:gd name="T21" fmla="*/ 5 h 19"/>
                  <a:gd name="T22" fmla="*/ 5 w 12"/>
                  <a:gd name="T23" fmla="*/ 5 h 19"/>
                  <a:gd name="T24" fmla="*/ 4 w 12"/>
                  <a:gd name="T25" fmla="*/ 3 h 19"/>
                  <a:gd name="T26" fmla="*/ 2 w 12"/>
                  <a:gd name="T27" fmla="*/ 11 h 19"/>
                  <a:gd name="T28" fmla="*/ 4 w 12"/>
                  <a:gd name="T29" fmla="*/ 3 h 19"/>
                  <a:gd name="T30" fmla="*/ 2 w 12"/>
                  <a:gd name="T31" fmla="*/ 8 h 19"/>
                  <a:gd name="T32" fmla="*/ 2 w 12"/>
                  <a:gd name="T33" fmla="*/ 13 h 19"/>
                  <a:gd name="T34" fmla="*/ 0 w 12"/>
                  <a:gd name="T35" fmla="*/ 16 h 19"/>
                  <a:gd name="T36" fmla="*/ 5 w 12"/>
                  <a:gd name="T37" fmla="*/ 7 h 19"/>
                  <a:gd name="T38" fmla="*/ 4 w 12"/>
                  <a:gd name="T39" fmla="*/ 11 h 19"/>
                  <a:gd name="T40" fmla="*/ 4 w 12"/>
                  <a:gd name="T41" fmla="*/ 15 h 19"/>
                  <a:gd name="T42" fmla="*/ 6 w 12"/>
                  <a:gd name="T43" fmla="*/ 9 h 19"/>
                  <a:gd name="T44" fmla="*/ 6 w 12"/>
                  <a:gd name="T45" fmla="*/ 11 h 19"/>
                  <a:gd name="T46" fmla="*/ 7 w 12"/>
                  <a:gd name="T47" fmla="*/ 8 h 19"/>
                  <a:gd name="T48" fmla="*/ 6 w 12"/>
                  <a:gd name="T49" fmla="*/ 12 h 19"/>
                  <a:gd name="T50" fmla="*/ 8 w 12"/>
                  <a:gd name="T51" fmla="*/ 5 h 19"/>
                  <a:gd name="T52" fmla="*/ 6 w 12"/>
                  <a:gd name="T53" fmla="*/ 16 h 19"/>
                  <a:gd name="T54" fmla="*/ 7 w 12"/>
                  <a:gd name="T55" fmla="*/ 12 h 19"/>
                  <a:gd name="T56" fmla="*/ 8 w 12"/>
                  <a:gd name="T57" fmla="*/ 8 h 19"/>
                  <a:gd name="T58" fmla="*/ 6 w 12"/>
                  <a:gd name="T59" fmla="*/ 15 h 19"/>
                  <a:gd name="T60" fmla="*/ 8 w 12"/>
                  <a:gd name="T61" fmla="*/ 11 h 19"/>
                  <a:gd name="T62" fmla="*/ 9 w 12"/>
                  <a:gd name="T63" fmla="*/ 7 h 19"/>
                  <a:gd name="T64" fmla="*/ 9 w 12"/>
                  <a:gd name="T65" fmla="*/ 9 h 19"/>
                  <a:gd name="T66" fmla="*/ 7 w 12"/>
                  <a:gd name="T67" fmla="*/ 16 h 19"/>
                  <a:gd name="T68" fmla="*/ 7 w 12"/>
                  <a:gd name="T69" fmla="*/ 19 h 19"/>
                  <a:gd name="T70" fmla="*/ 9 w 12"/>
                  <a:gd name="T71" fmla="*/ 10 h 19"/>
                  <a:gd name="T72" fmla="*/ 8 w 12"/>
                  <a:gd name="T73" fmla="*/ 1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 h="19">
                    <a:moveTo>
                      <a:pt x="8" y="16"/>
                    </a:moveTo>
                    <a:cubicBezTo>
                      <a:pt x="9" y="14"/>
                      <a:pt x="9" y="13"/>
                      <a:pt x="9" y="13"/>
                    </a:cubicBezTo>
                    <a:cubicBezTo>
                      <a:pt x="10" y="10"/>
                      <a:pt x="10" y="11"/>
                      <a:pt x="10" y="9"/>
                    </a:cubicBezTo>
                    <a:cubicBezTo>
                      <a:pt x="11" y="7"/>
                      <a:pt x="11" y="5"/>
                      <a:pt x="12" y="2"/>
                    </a:cubicBezTo>
                    <a:cubicBezTo>
                      <a:pt x="12" y="2"/>
                      <a:pt x="11" y="6"/>
                      <a:pt x="11" y="5"/>
                    </a:cubicBezTo>
                    <a:cubicBezTo>
                      <a:pt x="11" y="1"/>
                      <a:pt x="11" y="1"/>
                      <a:pt x="11" y="1"/>
                    </a:cubicBezTo>
                    <a:cubicBezTo>
                      <a:pt x="11" y="3"/>
                      <a:pt x="9" y="6"/>
                      <a:pt x="10" y="3"/>
                    </a:cubicBezTo>
                    <a:cubicBezTo>
                      <a:pt x="10" y="2"/>
                      <a:pt x="9" y="4"/>
                      <a:pt x="9" y="5"/>
                    </a:cubicBezTo>
                    <a:cubicBezTo>
                      <a:pt x="8" y="3"/>
                      <a:pt x="6" y="6"/>
                      <a:pt x="6" y="3"/>
                    </a:cubicBezTo>
                    <a:cubicBezTo>
                      <a:pt x="4" y="9"/>
                      <a:pt x="4" y="9"/>
                      <a:pt x="4" y="9"/>
                    </a:cubicBezTo>
                    <a:cubicBezTo>
                      <a:pt x="5" y="6"/>
                      <a:pt x="4" y="9"/>
                      <a:pt x="5" y="5"/>
                    </a:cubicBezTo>
                    <a:cubicBezTo>
                      <a:pt x="5" y="6"/>
                      <a:pt x="5" y="5"/>
                      <a:pt x="5" y="5"/>
                    </a:cubicBezTo>
                    <a:cubicBezTo>
                      <a:pt x="6" y="0"/>
                      <a:pt x="4" y="5"/>
                      <a:pt x="4" y="3"/>
                    </a:cubicBezTo>
                    <a:cubicBezTo>
                      <a:pt x="4" y="4"/>
                      <a:pt x="3" y="10"/>
                      <a:pt x="2" y="11"/>
                    </a:cubicBezTo>
                    <a:cubicBezTo>
                      <a:pt x="4" y="4"/>
                      <a:pt x="2" y="11"/>
                      <a:pt x="4" y="3"/>
                    </a:cubicBezTo>
                    <a:cubicBezTo>
                      <a:pt x="4" y="1"/>
                      <a:pt x="3" y="9"/>
                      <a:pt x="2" y="8"/>
                    </a:cubicBezTo>
                    <a:cubicBezTo>
                      <a:pt x="1" y="12"/>
                      <a:pt x="2" y="10"/>
                      <a:pt x="2" y="13"/>
                    </a:cubicBezTo>
                    <a:cubicBezTo>
                      <a:pt x="1" y="16"/>
                      <a:pt x="2" y="11"/>
                      <a:pt x="0" y="16"/>
                    </a:cubicBezTo>
                    <a:cubicBezTo>
                      <a:pt x="0" y="18"/>
                      <a:pt x="4" y="9"/>
                      <a:pt x="5" y="7"/>
                    </a:cubicBezTo>
                    <a:cubicBezTo>
                      <a:pt x="4" y="11"/>
                      <a:pt x="4" y="11"/>
                      <a:pt x="4" y="11"/>
                    </a:cubicBezTo>
                    <a:cubicBezTo>
                      <a:pt x="5" y="9"/>
                      <a:pt x="6" y="9"/>
                      <a:pt x="4" y="15"/>
                    </a:cubicBezTo>
                    <a:cubicBezTo>
                      <a:pt x="5" y="11"/>
                      <a:pt x="4" y="17"/>
                      <a:pt x="6" y="9"/>
                    </a:cubicBezTo>
                    <a:cubicBezTo>
                      <a:pt x="6" y="11"/>
                      <a:pt x="6" y="10"/>
                      <a:pt x="6" y="11"/>
                    </a:cubicBezTo>
                    <a:cubicBezTo>
                      <a:pt x="7" y="8"/>
                      <a:pt x="7" y="8"/>
                      <a:pt x="7" y="8"/>
                    </a:cubicBezTo>
                    <a:cubicBezTo>
                      <a:pt x="7" y="9"/>
                      <a:pt x="6" y="13"/>
                      <a:pt x="6" y="12"/>
                    </a:cubicBezTo>
                    <a:cubicBezTo>
                      <a:pt x="7" y="9"/>
                      <a:pt x="7" y="8"/>
                      <a:pt x="8" y="5"/>
                    </a:cubicBezTo>
                    <a:cubicBezTo>
                      <a:pt x="7" y="9"/>
                      <a:pt x="7" y="12"/>
                      <a:pt x="6" y="16"/>
                    </a:cubicBezTo>
                    <a:cubicBezTo>
                      <a:pt x="7" y="12"/>
                      <a:pt x="7" y="12"/>
                      <a:pt x="7" y="12"/>
                    </a:cubicBezTo>
                    <a:cubicBezTo>
                      <a:pt x="7" y="13"/>
                      <a:pt x="8" y="10"/>
                      <a:pt x="8" y="8"/>
                    </a:cubicBezTo>
                    <a:cubicBezTo>
                      <a:pt x="8" y="8"/>
                      <a:pt x="7" y="13"/>
                      <a:pt x="6" y="15"/>
                    </a:cubicBezTo>
                    <a:cubicBezTo>
                      <a:pt x="6" y="17"/>
                      <a:pt x="9" y="8"/>
                      <a:pt x="8" y="11"/>
                    </a:cubicBezTo>
                    <a:cubicBezTo>
                      <a:pt x="9" y="7"/>
                      <a:pt x="9" y="7"/>
                      <a:pt x="9" y="7"/>
                    </a:cubicBezTo>
                    <a:cubicBezTo>
                      <a:pt x="10" y="6"/>
                      <a:pt x="9" y="10"/>
                      <a:pt x="9" y="9"/>
                    </a:cubicBezTo>
                    <a:cubicBezTo>
                      <a:pt x="8" y="14"/>
                      <a:pt x="8" y="13"/>
                      <a:pt x="7" y="16"/>
                    </a:cubicBezTo>
                    <a:cubicBezTo>
                      <a:pt x="7" y="17"/>
                      <a:pt x="7" y="17"/>
                      <a:pt x="7" y="19"/>
                    </a:cubicBezTo>
                    <a:cubicBezTo>
                      <a:pt x="8" y="16"/>
                      <a:pt x="9" y="13"/>
                      <a:pt x="9" y="10"/>
                    </a:cubicBezTo>
                    <a:cubicBezTo>
                      <a:pt x="8" y="16"/>
                      <a:pt x="8" y="16"/>
                      <a:pt x="8" y="16"/>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0" name="Freeform 1960"/>
              <p:cNvSpPr>
                <a:spLocks/>
              </p:cNvSpPr>
              <p:nvPr/>
            </p:nvSpPr>
            <p:spPr bwMode="auto">
              <a:xfrm>
                <a:off x="2668" y="3171"/>
                <a:ext cx="1" cy="2"/>
              </a:xfrm>
              <a:custGeom>
                <a:avLst/>
                <a:gdLst>
                  <a:gd name="T0" fmla="*/ 1 w 1"/>
                  <a:gd name="T1" fmla="*/ 0 h 2"/>
                  <a:gd name="T2" fmla="*/ 0 w 1"/>
                  <a:gd name="T3" fmla="*/ 2 h 2"/>
                  <a:gd name="T4" fmla="*/ 0 w 1"/>
                  <a:gd name="T5" fmla="*/ 1 h 2"/>
                  <a:gd name="T6" fmla="*/ 1 w 1"/>
                  <a:gd name="T7" fmla="*/ 0 h 2"/>
                </a:gdLst>
                <a:ahLst/>
                <a:cxnLst>
                  <a:cxn ang="0">
                    <a:pos x="T0" y="T1"/>
                  </a:cxn>
                  <a:cxn ang="0">
                    <a:pos x="T2" y="T3"/>
                  </a:cxn>
                  <a:cxn ang="0">
                    <a:pos x="T4" y="T5"/>
                  </a:cxn>
                  <a:cxn ang="0">
                    <a:pos x="T6" y="T7"/>
                  </a:cxn>
                </a:cxnLst>
                <a:rect l="0" t="0" r="r" b="b"/>
                <a:pathLst>
                  <a:path w="1" h="2">
                    <a:moveTo>
                      <a:pt x="1" y="0"/>
                    </a:moveTo>
                    <a:lnTo>
                      <a:pt x="0" y="2"/>
                    </a:lnTo>
                    <a:lnTo>
                      <a:pt x="0" y="1"/>
                    </a:lnTo>
                    <a:lnTo>
                      <a:pt x="1"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1" name="Freeform 1961"/>
              <p:cNvSpPr>
                <a:spLocks/>
              </p:cNvSpPr>
              <p:nvPr/>
            </p:nvSpPr>
            <p:spPr bwMode="auto">
              <a:xfrm>
                <a:off x="2670" y="3169"/>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2" name="Freeform 1962"/>
              <p:cNvSpPr>
                <a:spLocks/>
              </p:cNvSpPr>
              <p:nvPr/>
            </p:nvSpPr>
            <p:spPr bwMode="auto">
              <a:xfrm>
                <a:off x="2671" y="3157"/>
                <a:ext cx="0" cy="1"/>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lnTo>
                      <a:pt x="0" y="0"/>
                    </a:lnTo>
                    <a:lnTo>
                      <a:pt x="0" y="1"/>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3" name="Freeform 1963"/>
              <p:cNvSpPr>
                <a:spLocks/>
              </p:cNvSpPr>
              <p:nvPr/>
            </p:nvSpPr>
            <p:spPr bwMode="auto">
              <a:xfrm>
                <a:off x="2667" y="3169"/>
                <a:ext cx="1" cy="3"/>
              </a:xfrm>
              <a:custGeom>
                <a:avLst/>
                <a:gdLst>
                  <a:gd name="T0" fmla="*/ 0 w 1"/>
                  <a:gd name="T1" fmla="*/ 3 h 3"/>
                  <a:gd name="T2" fmla="*/ 1 w 1"/>
                  <a:gd name="T3" fmla="*/ 0 h 3"/>
                  <a:gd name="T4" fmla="*/ 0 w 1"/>
                  <a:gd name="T5" fmla="*/ 3 h 3"/>
                </a:gdLst>
                <a:ahLst/>
                <a:cxnLst>
                  <a:cxn ang="0">
                    <a:pos x="T0" y="T1"/>
                  </a:cxn>
                  <a:cxn ang="0">
                    <a:pos x="T2" y="T3"/>
                  </a:cxn>
                  <a:cxn ang="0">
                    <a:pos x="T4" y="T5"/>
                  </a:cxn>
                </a:cxnLst>
                <a:rect l="0" t="0" r="r" b="b"/>
                <a:pathLst>
                  <a:path w="1" h="3">
                    <a:moveTo>
                      <a:pt x="0" y="3"/>
                    </a:moveTo>
                    <a:lnTo>
                      <a:pt x="1" y="0"/>
                    </a:lnTo>
                    <a:lnTo>
                      <a:pt x="0" y="3"/>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4" name="Freeform 1964"/>
              <p:cNvSpPr>
                <a:spLocks/>
              </p:cNvSpPr>
              <p:nvPr/>
            </p:nvSpPr>
            <p:spPr bwMode="auto">
              <a:xfrm>
                <a:off x="2666" y="3168"/>
                <a:ext cx="1" cy="2"/>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0" y="3"/>
                      <a:pt x="0" y="3"/>
                      <a:pt x="0" y="3"/>
                    </a:cubicBezTo>
                    <a:cubicBezTo>
                      <a:pt x="0" y="3"/>
                      <a:pt x="0" y="2"/>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5" name="Freeform 1965"/>
              <p:cNvSpPr>
                <a:spLocks/>
              </p:cNvSpPr>
              <p:nvPr/>
            </p:nvSpPr>
            <p:spPr bwMode="auto">
              <a:xfrm>
                <a:off x="2669" y="3170"/>
                <a:ext cx="1" cy="2"/>
              </a:xfrm>
              <a:custGeom>
                <a:avLst/>
                <a:gdLst>
                  <a:gd name="T0" fmla="*/ 0 w 1"/>
                  <a:gd name="T1" fmla="*/ 2 h 2"/>
                  <a:gd name="T2" fmla="*/ 0 w 1"/>
                  <a:gd name="T3" fmla="*/ 1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0" y="1"/>
                    </a:lnTo>
                    <a:lnTo>
                      <a:pt x="1" y="0"/>
                    </a:lnTo>
                    <a:lnTo>
                      <a:pt x="0" y="2"/>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6" name="Freeform 1966"/>
              <p:cNvSpPr>
                <a:spLocks/>
              </p:cNvSpPr>
              <p:nvPr/>
            </p:nvSpPr>
            <p:spPr bwMode="auto">
              <a:xfrm>
                <a:off x="2671" y="3152"/>
                <a:ext cx="7" cy="20"/>
              </a:xfrm>
              <a:custGeom>
                <a:avLst/>
                <a:gdLst>
                  <a:gd name="T0" fmla="*/ 7 w 8"/>
                  <a:gd name="T1" fmla="*/ 4 h 22"/>
                  <a:gd name="T2" fmla="*/ 7 w 8"/>
                  <a:gd name="T3" fmla="*/ 1 h 22"/>
                  <a:gd name="T4" fmla="*/ 4 w 8"/>
                  <a:gd name="T5" fmla="*/ 11 h 22"/>
                  <a:gd name="T6" fmla="*/ 7 w 8"/>
                  <a:gd name="T7" fmla="*/ 2 h 22"/>
                  <a:gd name="T8" fmla="*/ 4 w 8"/>
                  <a:gd name="T9" fmla="*/ 8 h 22"/>
                  <a:gd name="T10" fmla="*/ 4 w 8"/>
                  <a:gd name="T11" fmla="*/ 5 h 22"/>
                  <a:gd name="T12" fmla="*/ 1 w 8"/>
                  <a:gd name="T13" fmla="*/ 14 h 22"/>
                  <a:gd name="T14" fmla="*/ 4 w 8"/>
                  <a:gd name="T15" fmla="*/ 3 h 22"/>
                  <a:gd name="T16" fmla="*/ 4 w 8"/>
                  <a:gd name="T17" fmla="*/ 3 h 22"/>
                  <a:gd name="T18" fmla="*/ 3 w 8"/>
                  <a:gd name="T19" fmla="*/ 6 h 22"/>
                  <a:gd name="T20" fmla="*/ 1 w 8"/>
                  <a:gd name="T21" fmla="*/ 12 h 22"/>
                  <a:gd name="T22" fmla="*/ 0 w 8"/>
                  <a:gd name="T23" fmla="*/ 17 h 22"/>
                  <a:gd name="T24" fmla="*/ 1 w 8"/>
                  <a:gd name="T25" fmla="*/ 13 h 22"/>
                  <a:gd name="T26" fmla="*/ 0 w 8"/>
                  <a:gd name="T27" fmla="*/ 17 h 22"/>
                  <a:gd name="T28" fmla="*/ 1 w 8"/>
                  <a:gd name="T29" fmla="*/ 15 h 22"/>
                  <a:gd name="T30" fmla="*/ 0 w 8"/>
                  <a:gd name="T31" fmla="*/ 18 h 22"/>
                  <a:gd name="T32" fmla="*/ 2 w 8"/>
                  <a:gd name="T33" fmla="*/ 15 h 22"/>
                  <a:gd name="T34" fmla="*/ 1 w 8"/>
                  <a:gd name="T35" fmla="*/ 16 h 22"/>
                  <a:gd name="T36" fmla="*/ 3 w 8"/>
                  <a:gd name="T37" fmla="*/ 11 h 22"/>
                  <a:gd name="T38" fmla="*/ 2 w 8"/>
                  <a:gd name="T39" fmla="*/ 16 h 22"/>
                  <a:gd name="T40" fmla="*/ 2 w 8"/>
                  <a:gd name="T41" fmla="*/ 13 h 22"/>
                  <a:gd name="T42" fmla="*/ 2 w 8"/>
                  <a:gd name="T43" fmla="*/ 18 h 22"/>
                  <a:gd name="T44" fmla="*/ 3 w 8"/>
                  <a:gd name="T45" fmla="*/ 15 h 22"/>
                  <a:gd name="T46" fmla="*/ 2 w 8"/>
                  <a:gd name="T47" fmla="*/ 18 h 22"/>
                  <a:gd name="T48" fmla="*/ 4 w 8"/>
                  <a:gd name="T49" fmla="*/ 8 h 22"/>
                  <a:gd name="T50" fmla="*/ 3 w 8"/>
                  <a:gd name="T51" fmla="*/ 16 h 22"/>
                  <a:gd name="T52" fmla="*/ 4 w 8"/>
                  <a:gd name="T53" fmla="*/ 15 h 22"/>
                  <a:gd name="T54" fmla="*/ 4 w 8"/>
                  <a:gd name="T55" fmla="*/ 16 h 22"/>
                  <a:gd name="T56" fmla="*/ 5 w 8"/>
                  <a:gd name="T57" fmla="*/ 13 h 22"/>
                  <a:gd name="T58" fmla="*/ 5 w 8"/>
                  <a:gd name="T59" fmla="*/ 12 h 22"/>
                  <a:gd name="T60" fmla="*/ 6 w 8"/>
                  <a:gd name="T61" fmla="*/ 9 h 22"/>
                  <a:gd name="T62" fmla="*/ 5 w 8"/>
                  <a:gd name="T63" fmla="*/ 11 h 22"/>
                  <a:gd name="T64" fmla="*/ 7 w 8"/>
                  <a:gd name="T65" fmla="*/ 5 h 22"/>
                  <a:gd name="T66" fmla="*/ 6 w 8"/>
                  <a:gd name="T67" fmla="*/ 9 h 22"/>
                  <a:gd name="T68" fmla="*/ 7 w 8"/>
                  <a:gd name="T69" fmla="*/ 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 h="22">
                    <a:moveTo>
                      <a:pt x="7" y="4"/>
                    </a:moveTo>
                    <a:cubicBezTo>
                      <a:pt x="8" y="0"/>
                      <a:pt x="7" y="2"/>
                      <a:pt x="7" y="1"/>
                    </a:cubicBezTo>
                    <a:cubicBezTo>
                      <a:pt x="6" y="3"/>
                      <a:pt x="5" y="11"/>
                      <a:pt x="4" y="11"/>
                    </a:cubicBezTo>
                    <a:cubicBezTo>
                      <a:pt x="7" y="2"/>
                      <a:pt x="7" y="2"/>
                      <a:pt x="7" y="2"/>
                    </a:cubicBezTo>
                    <a:cubicBezTo>
                      <a:pt x="6" y="3"/>
                      <a:pt x="6" y="1"/>
                      <a:pt x="4" y="8"/>
                    </a:cubicBezTo>
                    <a:cubicBezTo>
                      <a:pt x="4" y="5"/>
                      <a:pt x="4" y="5"/>
                      <a:pt x="4" y="5"/>
                    </a:cubicBezTo>
                    <a:cubicBezTo>
                      <a:pt x="4" y="5"/>
                      <a:pt x="1" y="17"/>
                      <a:pt x="1" y="14"/>
                    </a:cubicBezTo>
                    <a:cubicBezTo>
                      <a:pt x="3" y="9"/>
                      <a:pt x="3" y="9"/>
                      <a:pt x="4" y="3"/>
                    </a:cubicBezTo>
                    <a:cubicBezTo>
                      <a:pt x="4" y="3"/>
                      <a:pt x="4" y="3"/>
                      <a:pt x="4" y="3"/>
                    </a:cubicBezTo>
                    <a:cubicBezTo>
                      <a:pt x="4" y="3"/>
                      <a:pt x="3" y="6"/>
                      <a:pt x="3" y="6"/>
                    </a:cubicBezTo>
                    <a:cubicBezTo>
                      <a:pt x="2" y="8"/>
                      <a:pt x="2" y="12"/>
                      <a:pt x="1" y="12"/>
                    </a:cubicBezTo>
                    <a:cubicBezTo>
                      <a:pt x="1" y="12"/>
                      <a:pt x="0" y="15"/>
                      <a:pt x="0" y="17"/>
                    </a:cubicBezTo>
                    <a:cubicBezTo>
                      <a:pt x="1" y="15"/>
                      <a:pt x="0" y="16"/>
                      <a:pt x="1" y="13"/>
                    </a:cubicBezTo>
                    <a:cubicBezTo>
                      <a:pt x="1" y="16"/>
                      <a:pt x="1" y="14"/>
                      <a:pt x="0" y="17"/>
                    </a:cubicBezTo>
                    <a:cubicBezTo>
                      <a:pt x="1" y="15"/>
                      <a:pt x="1" y="15"/>
                      <a:pt x="1" y="15"/>
                    </a:cubicBezTo>
                    <a:cubicBezTo>
                      <a:pt x="1" y="15"/>
                      <a:pt x="0" y="17"/>
                      <a:pt x="0" y="18"/>
                    </a:cubicBezTo>
                    <a:cubicBezTo>
                      <a:pt x="1" y="16"/>
                      <a:pt x="2" y="15"/>
                      <a:pt x="2" y="15"/>
                    </a:cubicBezTo>
                    <a:cubicBezTo>
                      <a:pt x="1" y="16"/>
                      <a:pt x="1" y="16"/>
                      <a:pt x="1" y="16"/>
                    </a:cubicBezTo>
                    <a:cubicBezTo>
                      <a:pt x="2" y="15"/>
                      <a:pt x="2" y="16"/>
                      <a:pt x="3" y="11"/>
                    </a:cubicBezTo>
                    <a:cubicBezTo>
                      <a:pt x="2" y="16"/>
                      <a:pt x="2" y="16"/>
                      <a:pt x="2" y="16"/>
                    </a:cubicBezTo>
                    <a:cubicBezTo>
                      <a:pt x="2" y="13"/>
                      <a:pt x="2" y="13"/>
                      <a:pt x="2" y="13"/>
                    </a:cubicBezTo>
                    <a:cubicBezTo>
                      <a:pt x="2" y="14"/>
                      <a:pt x="1" y="22"/>
                      <a:pt x="2" y="18"/>
                    </a:cubicBezTo>
                    <a:cubicBezTo>
                      <a:pt x="2" y="17"/>
                      <a:pt x="3" y="16"/>
                      <a:pt x="3" y="15"/>
                    </a:cubicBezTo>
                    <a:cubicBezTo>
                      <a:pt x="3" y="13"/>
                      <a:pt x="2" y="17"/>
                      <a:pt x="2" y="18"/>
                    </a:cubicBezTo>
                    <a:cubicBezTo>
                      <a:pt x="3" y="14"/>
                      <a:pt x="4" y="10"/>
                      <a:pt x="4" y="8"/>
                    </a:cubicBezTo>
                    <a:cubicBezTo>
                      <a:pt x="4" y="12"/>
                      <a:pt x="5" y="8"/>
                      <a:pt x="3" y="16"/>
                    </a:cubicBezTo>
                    <a:cubicBezTo>
                      <a:pt x="3" y="17"/>
                      <a:pt x="4" y="13"/>
                      <a:pt x="4" y="15"/>
                    </a:cubicBezTo>
                    <a:cubicBezTo>
                      <a:pt x="4" y="16"/>
                      <a:pt x="4" y="16"/>
                      <a:pt x="4" y="16"/>
                    </a:cubicBezTo>
                    <a:cubicBezTo>
                      <a:pt x="5" y="11"/>
                      <a:pt x="3" y="19"/>
                      <a:pt x="5" y="13"/>
                    </a:cubicBezTo>
                    <a:cubicBezTo>
                      <a:pt x="5" y="12"/>
                      <a:pt x="5" y="12"/>
                      <a:pt x="5" y="12"/>
                    </a:cubicBezTo>
                    <a:cubicBezTo>
                      <a:pt x="6" y="10"/>
                      <a:pt x="6" y="10"/>
                      <a:pt x="6" y="9"/>
                    </a:cubicBezTo>
                    <a:cubicBezTo>
                      <a:pt x="6" y="10"/>
                      <a:pt x="6" y="10"/>
                      <a:pt x="5" y="11"/>
                    </a:cubicBezTo>
                    <a:cubicBezTo>
                      <a:pt x="6" y="7"/>
                      <a:pt x="7" y="7"/>
                      <a:pt x="7" y="5"/>
                    </a:cubicBezTo>
                    <a:cubicBezTo>
                      <a:pt x="7" y="5"/>
                      <a:pt x="6" y="8"/>
                      <a:pt x="6" y="9"/>
                    </a:cubicBezTo>
                    <a:cubicBezTo>
                      <a:pt x="7" y="7"/>
                      <a:pt x="7" y="3"/>
                      <a:pt x="7" y="4"/>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7" name="Freeform 1967"/>
              <p:cNvSpPr>
                <a:spLocks/>
              </p:cNvSpPr>
              <p:nvPr/>
            </p:nvSpPr>
            <p:spPr bwMode="auto">
              <a:xfrm>
                <a:off x="2671" y="3167"/>
                <a:ext cx="0" cy="2"/>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0"/>
                      <a:pt x="0" y="0"/>
                      <a:pt x="0" y="0"/>
                    </a:cubicBezTo>
                    <a:cubicBezTo>
                      <a:pt x="0" y="0"/>
                      <a:pt x="0" y="1"/>
                      <a:pt x="0" y="2"/>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8" name="Freeform 1968"/>
              <p:cNvSpPr>
                <a:spLocks/>
              </p:cNvSpPr>
              <p:nvPr/>
            </p:nvSpPr>
            <p:spPr bwMode="auto">
              <a:xfrm>
                <a:off x="2673" y="3150"/>
                <a:ext cx="8" cy="25"/>
              </a:xfrm>
              <a:custGeom>
                <a:avLst/>
                <a:gdLst>
                  <a:gd name="T0" fmla="*/ 4 w 9"/>
                  <a:gd name="T1" fmla="*/ 13 h 27"/>
                  <a:gd name="T2" fmla="*/ 3 w 9"/>
                  <a:gd name="T3" fmla="*/ 19 h 27"/>
                  <a:gd name="T4" fmla="*/ 5 w 9"/>
                  <a:gd name="T5" fmla="*/ 9 h 27"/>
                  <a:gd name="T6" fmla="*/ 6 w 9"/>
                  <a:gd name="T7" fmla="*/ 7 h 27"/>
                  <a:gd name="T8" fmla="*/ 4 w 9"/>
                  <a:gd name="T9" fmla="*/ 16 h 27"/>
                  <a:gd name="T10" fmla="*/ 4 w 9"/>
                  <a:gd name="T11" fmla="*/ 17 h 27"/>
                  <a:gd name="T12" fmla="*/ 5 w 9"/>
                  <a:gd name="T13" fmla="*/ 11 h 27"/>
                  <a:gd name="T14" fmla="*/ 6 w 9"/>
                  <a:gd name="T15" fmla="*/ 8 h 27"/>
                  <a:gd name="T16" fmla="*/ 6 w 9"/>
                  <a:gd name="T17" fmla="*/ 10 h 27"/>
                  <a:gd name="T18" fmla="*/ 4 w 9"/>
                  <a:gd name="T19" fmla="*/ 17 h 27"/>
                  <a:gd name="T20" fmla="*/ 9 w 9"/>
                  <a:gd name="T21" fmla="*/ 2 h 27"/>
                  <a:gd name="T22" fmla="*/ 9 w 9"/>
                  <a:gd name="T23" fmla="*/ 2 h 27"/>
                  <a:gd name="T24" fmla="*/ 7 w 9"/>
                  <a:gd name="T25" fmla="*/ 9 h 27"/>
                  <a:gd name="T26" fmla="*/ 7 w 9"/>
                  <a:gd name="T27" fmla="*/ 7 h 27"/>
                  <a:gd name="T28" fmla="*/ 8 w 9"/>
                  <a:gd name="T29" fmla="*/ 4 h 27"/>
                  <a:gd name="T30" fmla="*/ 6 w 9"/>
                  <a:gd name="T31" fmla="*/ 3 h 27"/>
                  <a:gd name="T32" fmla="*/ 6 w 9"/>
                  <a:gd name="T33" fmla="*/ 4 h 27"/>
                  <a:gd name="T34" fmla="*/ 5 w 9"/>
                  <a:gd name="T35" fmla="*/ 8 h 27"/>
                  <a:gd name="T36" fmla="*/ 3 w 9"/>
                  <a:gd name="T37" fmla="*/ 14 h 27"/>
                  <a:gd name="T38" fmla="*/ 4 w 9"/>
                  <a:gd name="T39" fmla="*/ 12 h 27"/>
                  <a:gd name="T40" fmla="*/ 2 w 9"/>
                  <a:gd name="T41" fmla="*/ 19 h 27"/>
                  <a:gd name="T42" fmla="*/ 1 w 9"/>
                  <a:gd name="T43" fmla="*/ 21 h 27"/>
                  <a:gd name="T44" fmla="*/ 2 w 9"/>
                  <a:gd name="T45" fmla="*/ 22 h 27"/>
                  <a:gd name="T46" fmla="*/ 4 w 9"/>
                  <a:gd name="T47"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27">
                    <a:moveTo>
                      <a:pt x="4" y="13"/>
                    </a:moveTo>
                    <a:cubicBezTo>
                      <a:pt x="4" y="14"/>
                      <a:pt x="3" y="17"/>
                      <a:pt x="3" y="19"/>
                    </a:cubicBezTo>
                    <a:cubicBezTo>
                      <a:pt x="4" y="16"/>
                      <a:pt x="4" y="13"/>
                      <a:pt x="5" y="9"/>
                    </a:cubicBezTo>
                    <a:cubicBezTo>
                      <a:pt x="5" y="11"/>
                      <a:pt x="6" y="7"/>
                      <a:pt x="6" y="7"/>
                    </a:cubicBezTo>
                    <a:cubicBezTo>
                      <a:pt x="5" y="9"/>
                      <a:pt x="4" y="15"/>
                      <a:pt x="4" y="16"/>
                    </a:cubicBezTo>
                    <a:cubicBezTo>
                      <a:pt x="4" y="14"/>
                      <a:pt x="4" y="17"/>
                      <a:pt x="4" y="17"/>
                    </a:cubicBezTo>
                    <a:cubicBezTo>
                      <a:pt x="4" y="14"/>
                      <a:pt x="4" y="15"/>
                      <a:pt x="5" y="11"/>
                    </a:cubicBezTo>
                    <a:cubicBezTo>
                      <a:pt x="6" y="8"/>
                      <a:pt x="7" y="6"/>
                      <a:pt x="6" y="8"/>
                    </a:cubicBezTo>
                    <a:cubicBezTo>
                      <a:pt x="6" y="11"/>
                      <a:pt x="6" y="10"/>
                      <a:pt x="6" y="10"/>
                    </a:cubicBezTo>
                    <a:cubicBezTo>
                      <a:pt x="4" y="15"/>
                      <a:pt x="5" y="13"/>
                      <a:pt x="4" y="17"/>
                    </a:cubicBezTo>
                    <a:cubicBezTo>
                      <a:pt x="6" y="11"/>
                      <a:pt x="7" y="11"/>
                      <a:pt x="9" y="2"/>
                    </a:cubicBezTo>
                    <a:cubicBezTo>
                      <a:pt x="9" y="0"/>
                      <a:pt x="9" y="2"/>
                      <a:pt x="9" y="2"/>
                    </a:cubicBezTo>
                    <a:cubicBezTo>
                      <a:pt x="8" y="4"/>
                      <a:pt x="7" y="8"/>
                      <a:pt x="7" y="9"/>
                    </a:cubicBezTo>
                    <a:cubicBezTo>
                      <a:pt x="7" y="8"/>
                      <a:pt x="6" y="11"/>
                      <a:pt x="7" y="7"/>
                    </a:cubicBezTo>
                    <a:cubicBezTo>
                      <a:pt x="8" y="4"/>
                      <a:pt x="8" y="4"/>
                      <a:pt x="8" y="4"/>
                    </a:cubicBezTo>
                    <a:cubicBezTo>
                      <a:pt x="8" y="2"/>
                      <a:pt x="7" y="2"/>
                      <a:pt x="6" y="3"/>
                    </a:cubicBezTo>
                    <a:cubicBezTo>
                      <a:pt x="6" y="4"/>
                      <a:pt x="6" y="4"/>
                      <a:pt x="6" y="4"/>
                    </a:cubicBezTo>
                    <a:cubicBezTo>
                      <a:pt x="5" y="6"/>
                      <a:pt x="5" y="6"/>
                      <a:pt x="5" y="8"/>
                    </a:cubicBezTo>
                    <a:cubicBezTo>
                      <a:pt x="3" y="14"/>
                      <a:pt x="3" y="14"/>
                      <a:pt x="3" y="14"/>
                    </a:cubicBezTo>
                    <a:cubicBezTo>
                      <a:pt x="3" y="14"/>
                      <a:pt x="3" y="15"/>
                      <a:pt x="4" y="12"/>
                    </a:cubicBezTo>
                    <a:cubicBezTo>
                      <a:pt x="3" y="15"/>
                      <a:pt x="2" y="17"/>
                      <a:pt x="2" y="19"/>
                    </a:cubicBezTo>
                    <a:cubicBezTo>
                      <a:pt x="1" y="20"/>
                      <a:pt x="2" y="17"/>
                      <a:pt x="1" y="21"/>
                    </a:cubicBezTo>
                    <a:cubicBezTo>
                      <a:pt x="0" y="27"/>
                      <a:pt x="2" y="17"/>
                      <a:pt x="2" y="22"/>
                    </a:cubicBezTo>
                    <a:lnTo>
                      <a:pt x="4" y="13"/>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9" name="Freeform 1969"/>
              <p:cNvSpPr>
                <a:spLocks/>
              </p:cNvSpPr>
              <p:nvPr/>
            </p:nvSpPr>
            <p:spPr bwMode="auto">
              <a:xfrm>
                <a:off x="2675" y="3162"/>
                <a:ext cx="1" cy="4"/>
              </a:xfrm>
              <a:custGeom>
                <a:avLst/>
                <a:gdLst>
                  <a:gd name="T0" fmla="*/ 0 w 1"/>
                  <a:gd name="T1" fmla="*/ 4 h 4"/>
                  <a:gd name="T2" fmla="*/ 1 w 1"/>
                  <a:gd name="T3" fmla="*/ 0 h 4"/>
                  <a:gd name="T4" fmla="*/ 0 w 1"/>
                  <a:gd name="T5" fmla="*/ 2 h 4"/>
                  <a:gd name="T6" fmla="*/ 0 w 1"/>
                  <a:gd name="T7" fmla="*/ 4 h 4"/>
                </a:gdLst>
                <a:ahLst/>
                <a:cxnLst>
                  <a:cxn ang="0">
                    <a:pos x="T0" y="T1"/>
                  </a:cxn>
                  <a:cxn ang="0">
                    <a:pos x="T2" y="T3"/>
                  </a:cxn>
                  <a:cxn ang="0">
                    <a:pos x="T4" y="T5"/>
                  </a:cxn>
                  <a:cxn ang="0">
                    <a:pos x="T6" y="T7"/>
                  </a:cxn>
                </a:cxnLst>
                <a:rect l="0" t="0" r="r" b="b"/>
                <a:pathLst>
                  <a:path w="1" h="4">
                    <a:moveTo>
                      <a:pt x="0" y="4"/>
                    </a:moveTo>
                    <a:lnTo>
                      <a:pt x="1" y="0"/>
                    </a:lnTo>
                    <a:lnTo>
                      <a:pt x="0" y="2"/>
                    </a:lnTo>
                    <a:lnTo>
                      <a:pt x="0" y="4"/>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0" name="Freeform 1970"/>
              <p:cNvSpPr>
                <a:spLocks/>
              </p:cNvSpPr>
              <p:nvPr/>
            </p:nvSpPr>
            <p:spPr bwMode="auto">
              <a:xfrm>
                <a:off x="2678" y="3153"/>
                <a:ext cx="1" cy="4"/>
              </a:xfrm>
              <a:custGeom>
                <a:avLst/>
                <a:gdLst>
                  <a:gd name="T0" fmla="*/ 1 w 1"/>
                  <a:gd name="T1" fmla="*/ 0 h 4"/>
                  <a:gd name="T2" fmla="*/ 0 w 1"/>
                  <a:gd name="T3" fmla="*/ 3 h 4"/>
                  <a:gd name="T4" fmla="*/ 1 w 1"/>
                  <a:gd name="T5" fmla="*/ 0 h 4"/>
                </a:gdLst>
                <a:ahLst/>
                <a:cxnLst>
                  <a:cxn ang="0">
                    <a:pos x="T0" y="T1"/>
                  </a:cxn>
                  <a:cxn ang="0">
                    <a:pos x="T2" y="T3"/>
                  </a:cxn>
                  <a:cxn ang="0">
                    <a:pos x="T4" y="T5"/>
                  </a:cxn>
                </a:cxnLst>
                <a:rect l="0" t="0" r="r" b="b"/>
                <a:pathLst>
                  <a:path w="1" h="4">
                    <a:moveTo>
                      <a:pt x="1" y="0"/>
                    </a:moveTo>
                    <a:cubicBezTo>
                      <a:pt x="0" y="3"/>
                      <a:pt x="0" y="3"/>
                      <a:pt x="0" y="3"/>
                    </a:cubicBezTo>
                    <a:cubicBezTo>
                      <a:pt x="0" y="4"/>
                      <a:pt x="0" y="2"/>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1" name="Freeform 1971"/>
              <p:cNvSpPr>
                <a:spLocks/>
              </p:cNvSpPr>
              <p:nvPr/>
            </p:nvSpPr>
            <p:spPr bwMode="auto">
              <a:xfrm>
                <a:off x="2677" y="3164"/>
                <a:ext cx="1" cy="2"/>
              </a:xfrm>
              <a:custGeom>
                <a:avLst/>
                <a:gdLst>
                  <a:gd name="T0" fmla="*/ 0 w 1"/>
                  <a:gd name="T1" fmla="*/ 2 h 2"/>
                  <a:gd name="T2" fmla="*/ 1 w 1"/>
                  <a:gd name="T3" fmla="*/ 1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cubicBezTo>
                      <a:pt x="1" y="1"/>
                      <a:pt x="1" y="1"/>
                      <a:pt x="1" y="1"/>
                    </a:cubicBezTo>
                    <a:cubicBezTo>
                      <a:pt x="1" y="0"/>
                      <a:pt x="1" y="0"/>
                      <a:pt x="1" y="0"/>
                    </a:cubicBezTo>
                    <a:cubicBezTo>
                      <a:pt x="1" y="1"/>
                      <a:pt x="1" y="2"/>
                      <a:pt x="0" y="2"/>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2" name="Freeform 1972"/>
              <p:cNvSpPr>
                <a:spLocks/>
              </p:cNvSpPr>
              <p:nvPr/>
            </p:nvSpPr>
            <p:spPr bwMode="auto">
              <a:xfrm>
                <a:off x="2679" y="3151"/>
                <a:ext cx="3" cy="12"/>
              </a:xfrm>
              <a:custGeom>
                <a:avLst/>
                <a:gdLst>
                  <a:gd name="T0" fmla="*/ 4 w 4"/>
                  <a:gd name="T1" fmla="*/ 0 h 13"/>
                  <a:gd name="T2" fmla="*/ 3 w 4"/>
                  <a:gd name="T3" fmla="*/ 0 h 13"/>
                  <a:gd name="T4" fmla="*/ 0 w 4"/>
                  <a:gd name="T5" fmla="*/ 12 h 13"/>
                  <a:gd name="T6" fmla="*/ 3 w 4"/>
                  <a:gd name="T7" fmla="*/ 4 h 13"/>
                  <a:gd name="T8" fmla="*/ 3 w 4"/>
                  <a:gd name="T9" fmla="*/ 4 h 13"/>
                  <a:gd name="T10" fmla="*/ 4 w 4"/>
                  <a:gd name="T11" fmla="*/ 0 h 13"/>
                </a:gdLst>
                <a:ahLst/>
                <a:cxnLst>
                  <a:cxn ang="0">
                    <a:pos x="T0" y="T1"/>
                  </a:cxn>
                  <a:cxn ang="0">
                    <a:pos x="T2" y="T3"/>
                  </a:cxn>
                  <a:cxn ang="0">
                    <a:pos x="T4" y="T5"/>
                  </a:cxn>
                  <a:cxn ang="0">
                    <a:pos x="T6" y="T7"/>
                  </a:cxn>
                  <a:cxn ang="0">
                    <a:pos x="T8" y="T9"/>
                  </a:cxn>
                  <a:cxn ang="0">
                    <a:pos x="T10" y="T11"/>
                  </a:cxn>
                </a:cxnLst>
                <a:rect l="0" t="0" r="r" b="b"/>
                <a:pathLst>
                  <a:path w="4" h="13">
                    <a:moveTo>
                      <a:pt x="4" y="0"/>
                    </a:moveTo>
                    <a:cubicBezTo>
                      <a:pt x="4" y="0"/>
                      <a:pt x="3" y="3"/>
                      <a:pt x="3" y="0"/>
                    </a:cubicBezTo>
                    <a:cubicBezTo>
                      <a:pt x="0" y="12"/>
                      <a:pt x="0" y="12"/>
                      <a:pt x="0" y="12"/>
                    </a:cubicBezTo>
                    <a:cubicBezTo>
                      <a:pt x="0" y="13"/>
                      <a:pt x="2" y="5"/>
                      <a:pt x="3" y="4"/>
                    </a:cubicBezTo>
                    <a:cubicBezTo>
                      <a:pt x="2" y="8"/>
                      <a:pt x="3" y="3"/>
                      <a:pt x="3" y="4"/>
                    </a:cubicBezTo>
                    <a:lnTo>
                      <a:pt x="4"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3" name="Freeform 1973"/>
              <p:cNvSpPr>
                <a:spLocks/>
              </p:cNvSpPr>
              <p:nvPr/>
            </p:nvSpPr>
            <p:spPr bwMode="auto">
              <a:xfrm>
                <a:off x="2678" y="3148"/>
                <a:ext cx="10" cy="25"/>
              </a:xfrm>
              <a:custGeom>
                <a:avLst/>
                <a:gdLst>
                  <a:gd name="T0" fmla="*/ 3 w 11"/>
                  <a:gd name="T1" fmla="*/ 18 h 28"/>
                  <a:gd name="T2" fmla="*/ 4 w 11"/>
                  <a:gd name="T3" fmla="*/ 17 h 28"/>
                  <a:gd name="T4" fmla="*/ 3 w 11"/>
                  <a:gd name="T5" fmla="*/ 19 h 28"/>
                  <a:gd name="T6" fmla="*/ 2 w 11"/>
                  <a:gd name="T7" fmla="*/ 22 h 28"/>
                  <a:gd name="T8" fmla="*/ 3 w 11"/>
                  <a:gd name="T9" fmla="*/ 19 h 28"/>
                  <a:gd name="T10" fmla="*/ 4 w 11"/>
                  <a:gd name="T11" fmla="*/ 18 h 28"/>
                  <a:gd name="T12" fmla="*/ 5 w 11"/>
                  <a:gd name="T13" fmla="*/ 14 h 28"/>
                  <a:gd name="T14" fmla="*/ 4 w 11"/>
                  <a:gd name="T15" fmla="*/ 22 h 28"/>
                  <a:gd name="T16" fmla="*/ 6 w 11"/>
                  <a:gd name="T17" fmla="*/ 11 h 28"/>
                  <a:gd name="T18" fmla="*/ 8 w 11"/>
                  <a:gd name="T19" fmla="*/ 10 h 28"/>
                  <a:gd name="T20" fmla="*/ 8 w 11"/>
                  <a:gd name="T21" fmla="*/ 10 h 28"/>
                  <a:gd name="T22" fmla="*/ 6 w 11"/>
                  <a:gd name="T23" fmla="*/ 15 h 28"/>
                  <a:gd name="T24" fmla="*/ 6 w 11"/>
                  <a:gd name="T25" fmla="*/ 15 h 28"/>
                  <a:gd name="T26" fmla="*/ 9 w 11"/>
                  <a:gd name="T27" fmla="*/ 8 h 28"/>
                  <a:gd name="T28" fmla="*/ 8 w 11"/>
                  <a:gd name="T29" fmla="*/ 9 h 28"/>
                  <a:gd name="T30" fmla="*/ 10 w 11"/>
                  <a:gd name="T31" fmla="*/ 5 h 28"/>
                  <a:gd name="T32" fmla="*/ 9 w 11"/>
                  <a:gd name="T33" fmla="*/ 5 h 28"/>
                  <a:gd name="T34" fmla="*/ 10 w 11"/>
                  <a:gd name="T35" fmla="*/ 2 h 28"/>
                  <a:gd name="T36" fmla="*/ 7 w 11"/>
                  <a:gd name="T37" fmla="*/ 6 h 28"/>
                  <a:gd name="T38" fmla="*/ 8 w 11"/>
                  <a:gd name="T39" fmla="*/ 3 h 28"/>
                  <a:gd name="T40" fmla="*/ 5 w 11"/>
                  <a:gd name="T41" fmla="*/ 12 h 28"/>
                  <a:gd name="T42" fmla="*/ 4 w 11"/>
                  <a:gd name="T43" fmla="*/ 11 h 28"/>
                  <a:gd name="T44" fmla="*/ 7 w 11"/>
                  <a:gd name="T45" fmla="*/ 5 h 28"/>
                  <a:gd name="T46" fmla="*/ 6 w 11"/>
                  <a:gd name="T47" fmla="*/ 7 h 28"/>
                  <a:gd name="T48" fmla="*/ 7 w 11"/>
                  <a:gd name="T49" fmla="*/ 2 h 28"/>
                  <a:gd name="T50" fmla="*/ 4 w 11"/>
                  <a:gd name="T51" fmla="*/ 10 h 28"/>
                  <a:gd name="T52" fmla="*/ 4 w 11"/>
                  <a:gd name="T53" fmla="*/ 8 h 28"/>
                  <a:gd name="T54" fmla="*/ 1 w 11"/>
                  <a:gd name="T55" fmla="*/ 17 h 28"/>
                  <a:gd name="T56" fmla="*/ 3 w 11"/>
                  <a:gd name="T57" fmla="*/ 16 h 28"/>
                  <a:gd name="T58" fmla="*/ 6 w 11"/>
                  <a:gd name="T59" fmla="*/ 11 h 28"/>
                  <a:gd name="T60" fmla="*/ 3 w 11"/>
                  <a:gd name="T61" fmla="*/ 17 h 28"/>
                  <a:gd name="T62" fmla="*/ 6 w 11"/>
                  <a:gd name="T63" fmla="*/ 12 h 28"/>
                  <a:gd name="T64" fmla="*/ 4 w 11"/>
                  <a:gd name="T65" fmla="*/ 17 h 28"/>
                  <a:gd name="T66" fmla="*/ 6 w 11"/>
                  <a:gd name="T67" fmla="*/ 12 h 28"/>
                  <a:gd name="T68" fmla="*/ 3 w 11"/>
                  <a:gd name="T69" fmla="*/ 18 h 28"/>
                  <a:gd name="T70" fmla="*/ 5 w 11"/>
                  <a:gd name="T71" fmla="*/ 17 h 28"/>
                  <a:gd name="T72" fmla="*/ 7 w 11"/>
                  <a:gd name="T73" fmla="*/ 10 h 28"/>
                  <a:gd name="T74" fmla="*/ 6 w 11"/>
                  <a:gd name="T75" fmla="*/ 8 h 28"/>
                  <a:gd name="T76" fmla="*/ 5 w 11"/>
                  <a:gd name="T77" fmla="*/ 13 h 28"/>
                  <a:gd name="T78" fmla="*/ 4 w 11"/>
                  <a:gd name="T79" fmla="*/ 13 h 28"/>
                  <a:gd name="T80" fmla="*/ 3 w 11"/>
                  <a:gd name="T81" fmla="*/ 16 h 28"/>
                  <a:gd name="T82" fmla="*/ 5 w 11"/>
                  <a:gd name="T83" fmla="*/ 7 h 28"/>
                  <a:gd name="T84" fmla="*/ 4 w 11"/>
                  <a:gd name="T85" fmla="*/ 8 h 28"/>
                  <a:gd name="T86" fmla="*/ 4 w 11"/>
                  <a:gd name="T87" fmla="*/ 10 h 28"/>
                  <a:gd name="T88" fmla="*/ 4 w 11"/>
                  <a:gd name="T89" fmla="*/ 8 h 28"/>
                  <a:gd name="T90" fmla="*/ 2 w 11"/>
                  <a:gd name="T91" fmla="*/ 19 h 28"/>
                  <a:gd name="T92" fmla="*/ 1 w 11"/>
                  <a:gd name="T93" fmla="*/ 24 h 28"/>
                  <a:gd name="T94" fmla="*/ 3 w 11"/>
                  <a:gd name="T95" fmla="*/ 1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 h="28">
                    <a:moveTo>
                      <a:pt x="3" y="18"/>
                    </a:moveTo>
                    <a:cubicBezTo>
                      <a:pt x="3" y="18"/>
                      <a:pt x="4" y="15"/>
                      <a:pt x="4" y="17"/>
                    </a:cubicBezTo>
                    <a:cubicBezTo>
                      <a:pt x="3" y="19"/>
                      <a:pt x="3" y="20"/>
                      <a:pt x="3" y="19"/>
                    </a:cubicBezTo>
                    <a:cubicBezTo>
                      <a:pt x="1" y="24"/>
                      <a:pt x="3" y="19"/>
                      <a:pt x="2" y="22"/>
                    </a:cubicBezTo>
                    <a:cubicBezTo>
                      <a:pt x="3" y="19"/>
                      <a:pt x="3" y="19"/>
                      <a:pt x="3" y="19"/>
                    </a:cubicBezTo>
                    <a:cubicBezTo>
                      <a:pt x="3" y="21"/>
                      <a:pt x="4" y="15"/>
                      <a:pt x="4" y="18"/>
                    </a:cubicBezTo>
                    <a:cubicBezTo>
                      <a:pt x="4" y="17"/>
                      <a:pt x="5" y="17"/>
                      <a:pt x="5" y="14"/>
                    </a:cubicBezTo>
                    <a:cubicBezTo>
                      <a:pt x="5" y="18"/>
                      <a:pt x="4" y="18"/>
                      <a:pt x="4" y="22"/>
                    </a:cubicBezTo>
                    <a:cubicBezTo>
                      <a:pt x="4" y="20"/>
                      <a:pt x="5" y="15"/>
                      <a:pt x="6" y="11"/>
                    </a:cubicBezTo>
                    <a:cubicBezTo>
                      <a:pt x="6" y="15"/>
                      <a:pt x="6" y="15"/>
                      <a:pt x="8" y="10"/>
                    </a:cubicBezTo>
                    <a:cubicBezTo>
                      <a:pt x="8" y="10"/>
                      <a:pt x="8" y="10"/>
                      <a:pt x="8" y="10"/>
                    </a:cubicBezTo>
                    <a:cubicBezTo>
                      <a:pt x="4" y="20"/>
                      <a:pt x="7" y="13"/>
                      <a:pt x="6" y="15"/>
                    </a:cubicBezTo>
                    <a:cubicBezTo>
                      <a:pt x="6" y="15"/>
                      <a:pt x="6" y="15"/>
                      <a:pt x="6" y="15"/>
                    </a:cubicBezTo>
                    <a:cubicBezTo>
                      <a:pt x="7" y="14"/>
                      <a:pt x="2" y="28"/>
                      <a:pt x="9" y="8"/>
                    </a:cubicBezTo>
                    <a:cubicBezTo>
                      <a:pt x="8" y="9"/>
                      <a:pt x="8" y="10"/>
                      <a:pt x="8" y="9"/>
                    </a:cubicBezTo>
                    <a:cubicBezTo>
                      <a:pt x="10" y="5"/>
                      <a:pt x="10" y="5"/>
                      <a:pt x="10" y="5"/>
                    </a:cubicBezTo>
                    <a:cubicBezTo>
                      <a:pt x="9" y="5"/>
                      <a:pt x="8" y="8"/>
                      <a:pt x="9" y="5"/>
                    </a:cubicBezTo>
                    <a:cubicBezTo>
                      <a:pt x="10" y="2"/>
                      <a:pt x="10" y="2"/>
                      <a:pt x="10" y="2"/>
                    </a:cubicBezTo>
                    <a:cubicBezTo>
                      <a:pt x="8" y="6"/>
                      <a:pt x="8" y="4"/>
                      <a:pt x="7" y="6"/>
                    </a:cubicBezTo>
                    <a:cubicBezTo>
                      <a:pt x="8" y="3"/>
                      <a:pt x="8" y="3"/>
                      <a:pt x="8" y="3"/>
                    </a:cubicBezTo>
                    <a:cubicBezTo>
                      <a:pt x="6" y="6"/>
                      <a:pt x="8" y="5"/>
                      <a:pt x="5" y="12"/>
                    </a:cubicBezTo>
                    <a:cubicBezTo>
                      <a:pt x="8" y="3"/>
                      <a:pt x="3" y="15"/>
                      <a:pt x="4" y="11"/>
                    </a:cubicBezTo>
                    <a:cubicBezTo>
                      <a:pt x="6" y="7"/>
                      <a:pt x="5" y="9"/>
                      <a:pt x="7" y="5"/>
                    </a:cubicBezTo>
                    <a:cubicBezTo>
                      <a:pt x="5" y="9"/>
                      <a:pt x="6" y="6"/>
                      <a:pt x="6" y="7"/>
                    </a:cubicBezTo>
                    <a:cubicBezTo>
                      <a:pt x="7" y="3"/>
                      <a:pt x="5" y="7"/>
                      <a:pt x="7" y="2"/>
                    </a:cubicBezTo>
                    <a:cubicBezTo>
                      <a:pt x="4" y="10"/>
                      <a:pt x="4" y="10"/>
                      <a:pt x="4" y="10"/>
                    </a:cubicBezTo>
                    <a:cubicBezTo>
                      <a:pt x="5" y="7"/>
                      <a:pt x="4" y="8"/>
                      <a:pt x="4" y="8"/>
                    </a:cubicBezTo>
                    <a:cubicBezTo>
                      <a:pt x="4" y="8"/>
                      <a:pt x="2" y="15"/>
                      <a:pt x="1" y="17"/>
                    </a:cubicBezTo>
                    <a:cubicBezTo>
                      <a:pt x="2" y="15"/>
                      <a:pt x="4" y="14"/>
                      <a:pt x="3" y="16"/>
                    </a:cubicBezTo>
                    <a:cubicBezTo>
                      <a:pt x="6" y="10"/>
                      <a:pt x="4" y="16"/>
                      <a:pt x="6" y="11"/>
                    </a:cubicBezTo>
                    <a:cubicBezTo>
                      <a:pt x="3" y="17"/>
                      <a:pt x="3" y="17"/>
                      <a:pt x="3" y="17"/>
                    </a:cubicBezTo>
                    <a:cubicBezTo>
                      <a:pt x="4" y="16"/>
                      <a:pt x="5" y="14"/>
                      <a:pt x="6" y="12"/>
                    </a:cubicBezTo>
                    <a:cubicBezTo>
                      <a:pt x="6" y="11"/>
                      <a:pt x="5" y="14"/>
                      <a:pt x="4" y="17"/>
                    </a:cubicBezTo>
                    <a:cubicBezTo>
                      <a:pt x="4" y="17"/>
                      <a:pt x="5" y="15"/>
                      <a:pt x="6" y="12"/>
                    </a:cubicBezTo>
                    <a:cubicBezTo>
                      <a:pt x="3" y="18"/>
                      <a:pt x="3" y="18"/>
                      <a:pt x="3" y="18"/>
                    </a:cubicBezTo>
                    <a:cubicBezTo>
                      <a:pt x="5" y="17"/>
                      <a:pt x="5" y="17"/>
                      <a:pt x="5" y="17"/>
                    </a:cubicBezTo>
                    <a:cubicBezTo>
                      <a:pt x="11" y="0"/>
                      <a:pt x="6" y="13"/>
                      <a:pt x="7" y="10"/>
                    </a:cubicBezTo>
                    <a:cubicBezTo>
                      <a:pt x="6" y="10"/>
                      <a:pt x="6" y="10"/>
                      <a:pt x="6" y="8"/>
                    </a:cubicBezTo>
                    <a:cubicBezTo>
                      <a:pt x="5" y="13"/>
                      <a:pt x="5" y="13"/>
                      <a:pt x="5" y="13"/>
                    </a:cubicBezTo>
                    <a:cubicBezTo>
                      <a:pt x="5" y="10"/>
                      <a:pt x="2" y="22"/>
                      <a:pt x="4" y="13"/>
                    </a:cubicBezTo>
                    <a:cubicBezTo>
                      <a:pt x="3" y="16"/>
                      <a:pt x="3" y="16"/>
                      <a:pt x="3" y="16"/>
                    </a:cubicBezTo>
                    <a:cubicBezTo>
                      <a:pt x="3" y="14"/>
                      <a:pt x="4" y="10"/>
                      <a:pt x="5" y="7"/>
                    </a:cubicBezTo>
                    <a:cubicBezTo>
                      <a:pt x="4" y="8"/>
                      <a:pt x="5" y="7"/>
                      <a:pt x="4" y="8"/>
                    </a:cubicBezTo>
                    <a:cubicBezTo>
                      <a:pt x="4" y="10"/>
                      <a:pt x="4" y="10"/>
                      <a:pt x="4" y="10"/>
                    </a:cubicBezTo>
                    <a:cubicBezTo>
                      <a:pt x="3" y="14"/>
                      <a:pt x="3" y="12"/>
                      <a:pt x="4" y="8"/>
                    </a:cubicBezTo>
                    <a:cubicBezTo>
                      <a:pt x="3" y="13"/>
                      <a:pt x="2" y="16"/>
                      <a:pt x="2" y="19"/>
                    </a:cubicBezTo>
                    <a:cubicBezTo>
                      <a:pt x="4" y="12"/>
                      <a:pt x="0" y="27"/>
                      <a:pt x="1" y="24"/>
                    </a:cubicBezTo>
                    <a:lnTo>
                      <a:pt x="3" y="18"/>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4" name="Freeform 1974"/>
              <p:cNvSpPr>
                <a:spLocks/>
              </p:cNvSpPr>
              <p:nvPr/>
            </p:nvSpPr>
            <p:spPr bwMode="auto">
              <a:xfrm>
                <a:off x="2682" y="3153"/>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5" name="Freeform 1975"/>
              <p:cNvSpPr>
                <a:spLocks/>
              </p:cNvSpPr>
              <p:nvPr/>
            </p:nvSpPr>
            <p:spPr bwMode="auto">
              <a:xfrm>
                <a:off x="2680" y="3155"/>
                <a:ext cx="1" cy="1"/>
              </a:xfrm>
              <a:custGeom>
                <a:avLst/>
                <a:gdLst>
                  <a:gd name="T0" fmla="*/ 1 w 1"/>
                  <a:gd name="T1" fmla="*/ 0 h 1"/>
                  <a:gd name="T2" fmla="*/ 1 w 1"/>
                  <a:gd name="T3" fmla="*/ 0 h 1"/>
                  <a:gd name="T4" fmla="*/ 1 w 1"/>
                  <a:gd name="T5" fmla="*/ 0 h 1"/>
                </a:gdLst>
                <a:ahLst/>
                <a:cxnLst>
                  <a:cxn ang="0">
                    <a:pos x="T0" y="T1"/>
                  </a:cxn>
                  <a:cxn ang="0">
                    <a:pos x="T2" y="T3"/>
                  </a:cxn>
                  <a:cxn ang="0">
                    <a:pos x="T4" y="T5"/>
                  </a:cxn>
                </a:cxnLst>
                <a:rect l="0" t="0" r="r" b="b"/>
                <a:pathLst>
                  <a:path w="1" h="1">
                    <a:moveTo>
                      <a:pt x="1" y="0"/>
                    </a:moveTo>
                    <a:cubicBezTo>
                      <a:pt x="1" y="0"/>
                      <a:pt x="1" y="0"/>
                      <a:pt x="1" y="0"/>
                    </a:cubicBezTo>
                    <a:cubicBezTo>
                      <a:pt x="0" y="1"/>
                      <a:pt x="1" y="1"/>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6" name="Rectangle 1976"/>
              <p:cNvSpPr>
                <a:spLocks noChangeArrowheads="1"/>
              </p:cNvSpPr>
              <p:nvPr/>
            </p:nvSpPr>
            <p:spPr bwMode="auto">
              <a:xfrm>
                <a:off x="2681" y="3155"/>
                <a:ext cx="1" cy="1"/>
              </a:xfrm>
              <a:prstGeom prst="rect">
                <a:avLst/>
              </a:prstGeom>
              <a:solidFill>
                <a:srgbClr val="C8E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7" name="Freeform 1977"/>
              <p:cNvSpPr>
                <a:spLocks/>
              </p:cNvSpPr>
              <p:nvPr/>
            </p:nvSpPr>
            <p:spPr bwMode="auto">
              <a:xfrm>
                <a:off x="2679" y="3163"/>
                <a:ext cx="1" cy="2"/>
              </a:xfrm>
              <a:custGeom>
                <a:avLst/>
                <a:gdLst>
                  <a:gd name="T0" fmla="*/ 0 w 1"/>
                  <a:gd name="T1" fmla="*/ 2 h 2"/>
                  <a:gd name="T2" fmla="*/ 0 w 1"/>
                  <a:gd name="T3" fmla="*/ 2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0" y="2"/>
                    </a:lnTo>
                    <a:lnTo>
                      <a:pt x="1" y="0"/>
                    </a:lnTo>
                    <a:lnTo>
                      <a:pt x="0" y="2"/>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8" name="Freeform 1978"/>
              <p:cNvSpPr>
                <a:spLocks/>
              </p:cNvSpPr>
              <p:nvPr/>
            </p:nvSpPr>
            <p:spPr bwMode="auto">
              <a:xfrm>
                <a:off x="2681" y="3150"/>
                <a:ext cx="0" cy="2"/>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9" name="Freeform 1979"/>
              <p:cNvSpPr>
                <a:spLocks/>
              </p:cNvSpPr>
              <p:nvPr/>
            </p:nvSpPr>
            <p:spPr bwMode="auto">
              <a:xfrm>
                <a:off x="2679" y="314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0" name="Freeform 1980"/>
              <p:cNvSpPr>
                <a:spLocks/>
              </p:cNvSpPr>
              <p:nvPr/>
            </p:nvSpPr>
            <p:spPr bwMode="auto">
              <a:xfrm>
                <a:off x="2667" y="3143"/>
                <a:ext cx="16" cy="28"/>
              </a:xfrm>
              <a:custGeom>
                <a:avLst/>
                <a:gdLst>
                  <a:gd name="T0" fmla="*/ 2 w 18"/>
                  <a:gd name="T1" fmla="*/ 14 h 31"/>
                  <a:gd name="T2" fmla="*/ 0 w 18"/>
                  <a:gd name="T3" fmla="*/ 21 h 31"/>
                  <a:gd name="T4" fmla="*/ 0 w 18"/>
                  <a:gd name="T5" fmla="*/ 24 h 31"/>
                  <a:gd name="T6" fmla="*/ 1 w 18"/>
                  <a:gd name="T7" fmla="*/ 20 h 31"/>
                  <a:gd name="T8" fmla="*/ 3 w 18"/>
                  <a:gd name="T9" fmla="*/ 20 h 31"/>
                  <a:gd name="T10" fmla="*/ 3 w 18"/>
                  <a:gd name="T11" fmla="*/ 22 h 31"/>
                  <a:gd name="T12" fmla="*/ 6 w 18"/>
                  <a:gd name="T13" fmla="*/ 17 h 31"/>
                  <a:gd name="T14" fmla="*/ 6 w 18"/>
                  <a:gd name="T15" fmla="*/ 19 h 31"/>
                  <a:gd name="T16" fmla="*/ 6 w 18"/>
                  <a:gd name="T17" fmla="*/ 20 h 31"/>
                  <a:gd name="T18" fmla="*/ 9 w 18"/>
                  <a:gd name="T19" fmla="*/ 10 h 31"/>
                  <a:gd name="T20" fmla="*/ 9 w 18"/>
                  <a:gd name="T21" fmla="*/ 11 h 31"/>
                  <a:gd name="T22" fmla="*/ 9 w 18"/>
                  <a:gd name="T23" fmla="*/ 15 h 31"/>
                  <a:gd name="T24" fmla="*/ 10 w 18"/>
                  <a:gd name="T25" fmla="*/ 15 h 31"/>
                  <a:gd name="T26" fmla="*/ 10 w 18"/>
                  <a:gd name="T27" fmla="*/ 17 h 31"/>
                  <a:gd name="T28" fmla="*/ 12 w 18"/>
                  <a:gd name="T29" fmla="*/ 15 h 31"/>
                  <a:gd name="T30" fmla="*/ 13 w 18"/>
                  <a:gd name="T31" fmla="*/ 11 h 31"/>
                  <a:gd name="T32" fmla="*/ 12 w 18"/>
                  <a:gd name="T33" fmla="*/ 16 h 31"/>
                  <a:gd name="T34" fmla="*/ 13 w 18"/>
                  <a:gd name="T35" fmla="*/ 15 h 31"/>
                  <a:gd name="T36" fmla="*/ 15 w 18"/>
                  <a:gd name="T37" fmla="*/ 16 h 31"/>
                  <a:gd name="T38" fmla="*/ 14 w 18"/>
                  <a:gd name="T39" fmla="*/ 15 h 31"/>
                  <a:gd name="T40" fmla="*/ 13 w 18"/>
                  <a:gd name="T41" fmla="*/ 17 h 31"/>
                  <a:gd name="T42" fmla="*/ 16 w 18"/>
                  <a:gd name="T43" fmla="*/ 6 h 31"/>
                  <a:gd name="T44" fmla="*/ 16 w 18"/>
                  <a:gd name="T45" fmla="*/ 5 h 31"/>
                  <a:gd name="T46" fmla="*/ 15 w 18"/>
                  <a:gd name="T47" fmla="*/ 6 h 31"/>
                  <a:gd name="T48" fmla="*/ 15 w 18"/>
                  <a:gd name="T49" fmla="*/ 4 h 31"/>
                  <a:gd name="T50" fmla="*/ 14 w 18"/>
                  <a:gd name="T51" fmla="*/ 3 h 31"/>
                  <a:gd name="T52" fmla="*/ 13 w 18"/>
                  <a:gd name="T53" fmla="*/ 6 h 31"/>
                  <a:gd name="T54" fmla="*/ 13 w 18"/>
                  <a:gd name="T55" fmla="*/ 5 h 31"/>
                  <a:gd name="T56" fmla="*/ 13 w 18"/>
                  <a:gd name="T57" fmla="*/ 5 h 31"/>
                  <a:gd name="T58" fmla="*/ 12 w 18"/>
                  <a:gd name="T59" fmla="*/ 6 h 31"/>
                  <a:gd name="T60" fmla="*/ 10 w 18"/>
                  <a:gd name="T61" fmla="*/ 8 h 31"/>
                  <a:gd name="T62" fmla="*/ 11 w 18"/>
                  <a:gd name="T63" fmla="*/ 3 h 31"/>
                  <a:gd name="T64" fmla="*/ 11 w 18"/>
                  <a:gd name="T65" fmla="*/ 3 h 31"/>
                  <a:gd name="T66" fmla="*/ 9 w 18"/>
                  <a:gd name="T67" fmla="*/ 8 h 31"/>
                  <a:gd name="T68" fmla="*/ 8 w 18"/>
                  <a:gd name="T69" fmla="*/ 10 h 31"/>
                  <a:gd name="T70" fmla="*/ 6 w 18"/>
                  <a:gd name="T71" fmla="*/ 12 h 31"/>
                  <a:gd name="T72" fmla="*/ 6 w 18"/>
                  <a:gd name="T73" fmla="*/ 11 h 31"/>
                  <a:gd name="T74" fmla="*/ 4 w 18"/>
                  <a:gd name="T75" fmla="*/ 12 h 31"/>
                  <a:gd name="T76" fmla="*/ 3 w 18"/>
                  <a:gd name="T77" fmla="*/ 18 h 31"/>
                  <a:gd name="T78" fmla="*/ 5 w 18"/>
                  <a:gd name="T79"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 h="31">
                    <a:moveTo>
                      <a:pt x="3" y="8"/>
                    </a:moveTo>
                    <a:cubicBezTo>
                      <a:pt x="3" y="9"/>
                      <a:pt x="2" y="11"/>
                      <a:pt x="2" y="14"/>
                    </a:cubicBezTo>
                    <a:cubicBezTo>
                      <a:pt x="2" y="12"/>
                      <a:pt x="2" y="12"/>
                      <a:pt x="2" y="12"/>
                    </a:cubicBezTo>
                    <a:cubicBezTo>
                      <a:pt x="2" y="13"/>
                      <a:pt x="1" y="17"/>
                      <a:pt x="0" y="21"/>
                    </a:cubicBezTo>
                    <a:cubicBezTo>
                      <a:pt x="1" y="19"/>
                      <a:pt x="1" y="19"/>
                      <a:pt x="1" y="19"/>
                    </a:cubicBezTo>
                    <a:cubicBezTo>
                      <a:pt x="1" y="15"/>
                      <a:pt x="0" y="23"/>
                      <a:pt x="0" y="24"/>
                    </a:cubicBezTo>
                    <a:cubicBezTo>
                      <a:pt x="0" y="23"/>
                      <a:pt x="2" y="14"/>
                      <a:pt x="2" y="17"/>
                    </a:cubicBezTo>
                    <a:cubicBezTo>
                      <a:pt x="2" y="16"/>
                      <a:pt x="2" y="19"/>
                      <a:pt x="1" y="20"/>
                    </a:cubicBezTo>
                    <a:cubicBezTo>
                      <a:pt x="1" y="21"/>
                      <a:pt x="3" y="14"/>
                      <a:pt x="3" y="14"/>
                    </a:cubicBezTo>
                    <a:cubicBezTo>
                      <a:pt x="0" y="31"/>
                      <a:pt x="5" y="9"/>
                      <a:pt x="3" y="20"/>
                    </a:cubicBezTo>
                    <a:cubicBezTo>
                      <a:pt x="3" y="19"/>
                      <a:pt x="3" y="20"/>
                      <a:pt x="4" y="17"/>
                    </a:cubicBezTo>
                    <a:cubicBezTo>
                      <a:pt x="3" y="21"/>
                      <a:pt x="5" y="17"/>
                      <a:pt x="3" y="22"/>
                    </a:cubicBezTo>
                    <a:cubicBezTo>
                      <a:pt x="6" y="12"/>
                      <a:pt x="3" y="27"/>
                      <a:pt x="6" y="14"/>
                    </a:cubicBezTo>
                    <a:cubicBezTo>
                      <a:pt x="6" y="18"/>
                      <a:pt x="6" y="13"/>
                      <a:pt x="6" y="17"/>
                    </a:cubicBezTo>
                    <a:cubicBezTo>
                      <a:pt x="6" y="18"/>
                      <a:pt x="6" y="18"/>
                      <a:pt x="6" y="18"/>
                    </a:cubicBezTo>
                    <a:cubicBezTo>
                      <a:pt x="5" y="21"/>
                      <a:pt x="7" y="13"/>
                      <a:pt x="6" y="19"/>
                    </a:cubicBezTo>
                    <a:cubicBezTo>
                      <a:pt x="6" y="20"/>
                      <a:pt x="7" y="15"/>
                      <a:pt x="8" y="12"/>
                    </a:cubicBezTo>
                    <a:cubicBezTo>
                      <a:pt x="8" y="13"/>
                      <a:pt x="7" y="15"/>
                      <a:pt x="6" y="20"/>
                    </a:cubicBezTo>
                    <a:cubicBezTo>
                      <a:pt x="8" y="14"/>
                      <a:pt x="7" y="17"/>
                      <a:pt x="8" y="14"/>
                    </a:cubicBezTo>
                    <a:cubicBezTo>
                      <a:pt x="8" y="14"/>
                      <a:pt x="8" y="13"/>
                      <a:pt x="9" y="10"/>
                    </a:cubicBezTo>
                    <a:cubicBezTo>
                      <a:pt x="9" y="12"/>
                      <a:pt x="10" y="7"/>
                      <a:pt x="11" y="5"/>
                    </a:cubicBezTo>
                    <a:cubicBezTo>
                      <a:pt x="9" y="12"/>
                      <a:pt x="10" y="5"/>
                      <a:pt x="9" y="11"/>
                    </a:cubicBezTo>
                    <a:cubicBezTo>
                      <a:pt x="9" y="14"/>
                      <a:pt x="8" y="13"/>
                      <a:pt x="7" y="18"/>
                    </a:cubicBezTo>
                    <a:cubicBezTo>
                      <a:pt x="7" y="18"/>
                      <a:pt x="8" y="17"/>
                      <a:pt x="9" y="15"/>
                    </a:cubicBezTo>
                    <a:cubicBezTo>
                      <a:pt x="9" y="16"/>
                      <a:pt x="8" y="18"/>
                      <a:pt x="8" y="18"/>
                    </a:cubicBezTo>
                    <a:cubicBezTo>
                      <a:pt x="8" y="21"/>
                      <a:pt x="10" y="12"/>
                      <a:pt x="10" y="15"/>
                    </a:cubicBezTo>
                    <a:cubicBezTo>
                      <a:pt x="9" y="18"/>
                      <a:pt x="9" y="18"/>
                      <a:pt x="9" y="18"/>
                    </a:cubicBezTo>
                    <a:cubicBezTo>
                      <a:pt x="10" y="14"/>
                      <a:pt x="9" y="19"/>
                      <a:pt x="10" y="17"/>
                    </a:cubicBezTo>
                    <a:cubicBezTo>
                      <a:pt x="11" y="15"/>
                      <a:pt x="11" y="14"/>
                      <a:pt x="11" y="13"/>
                    </a:cubicBezTo>
                    <a:cubicBezTo>
                      <a:pt x="9" y="21"/>
                      <a:pt x="13" y="9"/>
                      <a:pt x="12" y="15"/>
                    </a:cubicBezTo>
                    <a:cubicBezTo>
                      <a:pt x="13" y="9"/>
                      <a:pt x="14" y="6"/>
                      <a:pt x="15" y="6"/>
                    </a:cubicBezTo>
                    <a:cubicBezTo>
                      <a:pt x="13" y="11"/>
                      <a:pt x="13" y="11"/>
                      <a:pt x="13" y="11"/>
                    </a:cubicBezTo>
                    <a:cubicBezTo>
                      <a:pt x="14" y="8"/>
                      <a:pt x="11" y="17"/>
                      <a:pt x="11" y="19"/>
                    </a:cubicBezTo>
                    <a:cubicBezTo>
                      <a:pt x="11" y="17"/>
                      <a:pt x="11" y="20"/>
                      <a:pt x="12" y="16"/>
                    </a:cubicBezTo>
                    <a:cubicBezTo>
                      <a:pt x="11" y="20"/>
                      <a:pt x="11" y="20"/>
                      <a:pt x="11" y="20"/>
                    </a:cubicBezTo>
                    <a:cubicBezTo>
                      <a:pt x="11" y="21"/>
                      <a:pt x="14" y="10"/>
                      <a:pt x="13" y="15"/>
                    </a:cubicBezTo>
                    <a:cubicBezTo>
                      <a:pt x="12" y="18"/>
                      <a:pt x="12" y="18"/>
                      <a:pt x="12" y="18"/>
                    </a:cubicBezTo>
                    <a:cubicBezTo>
                      <a:pt x="13" y="17"/>
                      <a:pt x="12" y="23"/>
                      <a:pt x="15" y="16"/>
                    </a:cubicBezTo>
                    <a:cubicBezTo>
                      <a:pt x="16" y="14"/>
                      <a:pt x="17" y="8"/>
                      <a:pt x="18" y="6"/>
                    </a:cubicBezTo>
                    <a:cubicBezTo>
                      <a:pt x="17" y="8"/>
                      <a:pt x="15" y="12"/>
                      <a:pt x="14" y="15"/>
                    </a:cubicBezTo>
                    <a:cubicBezTo>
                      <a:pt x="16" y="10"/>
                      <a:pt x="16" y="10"/>
                      <a:pt x="16" y="10"/>
                    </a:cubicBezTo>
                    <a:cubicBezTo>
                      <a:pt x="15" y="13"/>
                      <a:pt x="14" y="15"/>
                      <a:pt x="13" y="17"/>
                    </a:cubicBezTo>
                    <a:cubicBezTo>
                      <a:pt x="12" y="20"/>
                      <a:pt x="14" y="13"/>
                      <a:pt x="13" y="16"/>
                    </a:cubicBezTo>
                    <a:cubicBezTo>
                      <a:pt x="15" y="11"/>
                      <a:pt x="15" y="10"/>
                      <a:pt x="16" y="6"/>
                    </a:cubicBezTo>
                    <a:cubicBezTo>
                      <a:pt x="15" y="9"/>
                      <a:pt x="15" y="9"/>
                      <a:pt x="15" y="9"/>
                    </a:cubicBezTo>
                    <a:cubicBezTo>
                      <a:pt x="16" y="7"/>
                      <a:pt x="16" y="7"/>
                      <a:pt x="16" y="5"/>
                    </a:cubicBezTo>
                    <a:cubicBezTo>
                      <a:pt x="14" y="11"/>
                      <a:pt x="17" y="2"/>
                      <a:pt x="15" y="5"/>
                    </a:cubicBezTo>
                    <a:cubicBezTo>
                      <a:pt x="15" y="6"/>
                      <a:pt x="15" y="6"/>
                      <a:pt x="15" y="6"/>
                    </a:cubicBezTo>
                    <a:cubicBezTo>
                      <a:pt x="14" y="9"/>
                      <a:pt x="14" y="8"/>
                      <a:pt x="14" y="9"/>
                    </a:cubicBezTo>
                    <a:cubicBezTo>
                      <a:pt x="15" y="5"/>
                      <a:pt x="15" y="6"/>
                      <a:pt x="15" y="4"/>
                    </a:cubicBezTo>
                    <a:cubicBezTo>
                      <a:pt x="14" y="6"/>
                      <a:pt x="13" y="11"/>
                      <a:pt x="13" y="11"/>
                    </a:cubicBezTo>
                    <a:cubicBezTo>
                      <a:pt x="14" y="6"/>
                      <a:pt x="13" y="8"/>
                      <a:pt x="14" y="3"/>
                    </a:cubicBezTo>
                    <a:cubicBezTo>
                      <a:pt x="13" y="9"/>
                      <a:pt x="13" y="5"/>
                      <a:pt x="12" y="8"/>
                    </a:cubicBezTo>
                    <a:cubicBezTo>
                      <a:pt x="12" y="9"/>
                      <a:pt x="12" y="9"/>
                      <a:pt x="13" y="6"/>
                    </a:cubicBezTo>
                    <a:cubicBezTo>
                      <a:pt x="13" y="5"/>
                      <a:pt x="13" y="5"/>
                      <a:pt x="13" y="5"/>
                    </a:cubicBezTo>
                    <a:cubicBezTo>
                      <a:pt x="13" y="5"/>
                      <a:pt x="13" y="5"/>
                      <a:pt x="13" y="5"/>
                    </a:cubicBezTo>
                    <a:cubicBezTo>
                      <a:pt x="13" y="4"/>
                      <a:pt x="13" y="4"/>
                      <a:pt x="13" y="4"/>
                    </a:cubicBezTo>
                    <a:cubicBezTo>
                      <a:pt x="13" y="3"/>
                      <a:pt x="12" y="7"/>
                      <a:pt x="13" y="5"/>
                    </a:cubicBezTo>
                    <a:cubicBezTo>
                      <a:pt x="13" y="3"/>
                      <a:pt x="13" y="3"/>
                      <a:pt x="13" y="3"/>
                    </a:cubicBezTo>
                    <a:cubicBezTo>
                      <a:pt x="13" y="2"/>
                      <a:pt x="11" y="11"/>
                      <a:pt x="12" y="6"/>
                    </a:cubicBezTo>
                    <a:cubicBezTo>
                      <a:pt x="11" y="8"/>
                      <a:pt x="11" y="9"/>
                      <a:pt x="9" y="14"/>
                    </a:cubicBezTo>
                    <a:cubicBezTo>
                      <a:pt x="10" y="12"/>
                      <a:pt x="11" y="8"/>
                      <a:pt x="10" y="8"/>
                    </a:cubicBezTo>
                    <a:cubicBezTo>
                      <a:pt x="9" y="13"/>
                      <a:pt x="11" y="7"/>
                      <a:pt x="10" y="10"/>
                    </a:cubicBezTo>
                    <a:cubicBezTo>
                      <a:pt x="11" y="5"/>
                      <a:pt x="10" y="8"/>
                      <a:pt x="11" y="3"/>
                    </a:cubicBezTo>
                    <a:cubicBezTo>
                      <a:pt x="12" y="1"/>
                      <a:pt x="10" y="8"/>
                      <a:pt x="10" y="7"/>
                    </a:cubicBezTo>
                    <a:cubicBezTo>
                      <a:pt x="11" y="3"/>
                      <a:pt x="11" y="3"/>
                      <a:pt x="11" y="3"/>
                    </a:cubicBezTo>
                    <a:cubicBezTo>
                      <a:pt x="10" y="5"/>
                      <a:pt x="9" y="9"/>
                      <a:pt x="10" y="5"/>
                    </a:cubicBezTo>
                    <a:cubicBezTo>
                      <a:pt x="9" y="8"/>
                      <a:pt x="9" y="8"/>
                      <a:pt x="9" y="8"/>
                    </a:cubicBezTo>
                    <a:cubicBezTo>
                      <a:pt x="9" y="6"/>
                      <a:pt x="9" y="7"/>
                      <a:pt x="9" y="4"/>
                    </a:cubicBezTo>
                    <a:cubicBezTo>
                      <a:pt x="8" y="10"/>
                      <a:pt x="8" y="10"/>
                      <a:pt x="8" y="10"/>
                    </a:cubicBezTo>
                    <a:cubicBezTo>
                      <a:pt x="9" y="3"/>
                      <a:pt x="7" y="9"/>
                      <a:pt x="6" y="15"/>
                    </a:cubicBezTo>
                    <a:cubicBezTo>
                      <a:pt x="6" y="15"/>
                      <a:pt x="6" y="13"/>
                      <a:pt x="6" y="12"/>
                    </a:cubicBezTo>
                    <a:cubicBezTo>
                      <a:pt x="7" y="10"/>
                      <a:pt x="7" y="10"/>
                      <a:pt x="7" y="10"/>
                    </a:cubicBezTo>
                    <a:cubicBezTo>
                      <a:pt x="6" y="9"/>
                      <a:pt x="7" y="6"/>
                      <a:pt x="6" y="11"/>
                    </a:cubicBezTo>
                    <a:cubicBezTo>
                      <a:pt x="5" y="13"/>
                      <a:pt x="6" y="7"/>
                      <a:pt x="7" y="6"/>
                    </a:cubicBezTo>
                    <a:cubicBezTo>
                      <a:pt x="5" y="14"/>
                      <a:pt x="7" y="0"/>
                      <a:pt x="4" y="12"/>
                    </a:cubicBezTo>
                    <a:cubicBezTo>
                      <a:pt x="4" y="12"/>
                      <a:pt x="4" y="15"/>
                      <a:pt x="4" y="14"/>
                    </a:cubicBezTo>
                    <a:cubicBezTo>
                      <a:pt x="4" y="16"/>
                      <a:pt x="4" y="18"/>
                      <a:pt x="3" y="18"/>
                    </a:cubicBezTo>
                    <a:cubicBezTo>
                      <a:pt x="3" y="19"/>
                      <a:pt x="4" y="14"/>
                      <a:pt x="3" y="16"/>
                    </a:cubicBezTo>
                    <a:cubicBezTo>
                      <a:pt x="5" y="9"/>
                      <a:pt x="5" y="9"/>
                      <a:pt x="5" y="9"/>
                    </a:cubicBezTo>
                    <a:cubicBezTo>
                      <a:pt x="6" y="1"/>
                      <a:pt x="2" y="19"/>
                      <a:pt x="3" y="8"/>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1" name="Freeform 1981"/>
              <p:cNvSpPr>
                <a:spLocks/>
              </p:cNvSpPr>
              <p:nvPr/>
            </p:nvSpPr>
            <p:spPr bwMode="auto">
              <a:xfrm>
                <a:off x="2673" y="3148"/>
                <a:ext cx="1" cy="3"/>
              </a:xfrm>
              <a:custGeom>
                <a:avLst/>
                <a:gdLst>
                  <a:gd name="T0" fmla="*/ 0 w 1"/>
                  <a:gd name="T1" fmla="*/ 4 h 4"/>
                  <a:gd name="T2" fmla="*/ 1 w 1"/>
                  <a:gd name="T3" fmla="*/ 0 h 4"/>
                  <a:gd name="T4" fmla="*/ 0 w 1"/>
                  <a:gd name="T5" fmla="*/ 3 h 4"/>
                  <a:gd name="T6" fmla="*/ 0 w 1"/>
                  <a:gd name="T7" fmla="*/ 4 h 4"/>
                </a:gdLst>
                <a:ahLst/>
                <a:cxnLst>
                  <a:cxn ang="0">
                    <a:pos x="T0" y="T1"/>
                  </a:cxn>
                  <a:cxn ang="0">
                    <a:pos x="T2" y="T3"/>
                  </a:cxn>
                  <a:cxn ang="0">
                    <a:pos x="T4" y="T5"/>
                  </a:cxn>
                  <a:cxn ang="0">
                    <a:pos x="T6" y="T7"/>
                  </a:cxn>
                </a:cxnLst>
                <a:rect l="0" t="0" r="r" b="b"/>
                <a:pathLst>
                  <a:path w="1" h="4">
                    <a:moveTo>
                      <a:pt x="0" y="4"/>
                    </a:moveTo>
                    <a:cubicBezTo>
                      <a:pt x="1" y="0"/>
                      <a:pt x="1" y="0"/>
                      <a:pt x="1" y="0"/>
                    </a:cubicBezTo>
                    <a:cubicBezTo>
                      <a:pt x="0" y="3"/>
                      <a:pt x="0" y="3"/>
                      <a:pt x="0" y="3"/>
                    </a:cubicBezTo>
                    <a:cubicBezTo>
                      <a:pt x="0" y="3"/>
                      <a:pt x="0" y="3"/>
                      <a:pt x="0" y="4"/>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2" name="Freeform 1982"/>
              <p:cNvSpPr>
                <a:spLocks/>
              </p:cNvSpPr>
              <p:nvPr/>
            </p:nvSpPr>
            <p:spPr bwMode="auto">
              <a:xfrm>
                <a:off x="2673" y="3150"/>
                <a:ext cx="0" cy="2"/>
              </a:xfrm>
              <a:custGeom>
                <a:avLst/>
                <a:gdLst>
                  <a:gd name="T0" fmla="*/ 0 h 2"/>
                  <a:gd name="T1" fmla="*/ 2 h 2"/>
                  <a:gd name="T2" fmla="*/ 1 h 2"/>
                  <a:gd name="T3" fmla="*/ 0 h 2"/>
                </a:gdLst>
                <a:ahLst/>
                <a:cxnLst>
                  <a:cxn ang="0">
                    <a:pos x="0" y="T0"/>
                  </a:cxn>
                  <a:cxn ang="0">
                    <a:pos x="0" y="T1"/>
                  </a:cxn>
                  <a:cxn ang="0">
                    <a:pos x="0" y="T2"/>
                  </a:cxn>
                  <a:cxn ang="0">
                    <a:pos x="0" y="T3"/>
                  </a:cxn>
                </a:cxnLst>
                <a:rect l="0" t="0" r="r" b="b"/>
                <a:pathLst>
                  <a:path h="2">
                    <a:moveTo>
                      <a:pt x="0" y="0"/>
                    </a:moveTo>
                    <a:cubicBezTo>
                      <a:pt x="0" y="2"/>
                      <a:pt x="0" y="2"/>
                      <a:pt x="0" y="2"/>
                    </a:cubicBezTo>
                    <a:cubicBezTo>
                      <a:pt x="0" y="2"/>
                      <a:pt x="0" y="2"/>
                      <a:pt x="0" y="1"/>
                    </a:cubicBez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3" name="Freeform 1983"/>
              <p:cNvSpPr>
                <a:spLocks/>
              </p:cNvSpPr>
              <p:nvPr/>
            </p:nvSpPr>
            <p:spPr bwMode="auto">
              <a:xfrm>
                <a:off x="2669" y="3150"/>
                <a:ext cx="0" cy="2"/>
              </a:xfrm>
              <a:custGeom>
                <a:avLst/>
                <a:gdLst>
                  <a:gd name="T0" fmla="*/ 1 h 2"/>
                  <a:gd name="T1" fmla="*/ 1 h 2"/>
                  <a:gd name="T2" fmla="*/ 1 h 2"/>
                </a:gdLst>
                <a:ahLst/>
                <a:cxnLst>
                  <a:cxn ang="0">
                    <a:pos x="0" y="T0"/>
                  </a:cxn>
                  <a:cxn ang="0">
                    <a:pos x="0" y="T1"/>
                  </a:cxn>
                  <a:cxn ang="0">
                    <a:pos x="0" y="T2"/>
                  </a:cxn>
                </a:cxnLst>
                <a:rect l="0" t="0" r="r" b="b"/>
                <a:pathLst>
                  <a:path h="2">
                    <a:moveTo>
                      <a:pt x="0" y="1"/>
                    </a:moveTo>
                    <a:cubicBezTo>
                      <a:pt x="0" y="1"/>
                      <a:pt x="0" y="0"/>
                      <a:pt x="0" y="1"/>
                    </a:cubicBezTo>
                    <a:cubicBezTo>
                      <a:pt x="0" y="2"/>
                      <a:pt x="0" y="2"/>
                      <a:pt x="0" y="1"/>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4" name="Rectangle 1984"/>
              <p:cNvSpPr>
                <a:spLocks noChangeArrowheads="1"/>
              </p:cNvSpPr>
              <p:nvPr/>
            </p:nvSpPr>
            <p:spPr bwMode="auto">
              <a:xfrm>
                <a:off x="2669" y="3153"/>
                <a:ext cx="1" cy="1"/>
              </a:xfrm>
              <a:prstGeom prst="rect">
                <a:avLst/>
              </a:prstGeom>
              <a:solidFill>
                <a:srgbClr val="C8E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5" name="Freeform 1985"/>
              <p:cNvSpPr>
                <a:spLocks/>
              </p:cNvSpPr>
              <p:nvPr/>
            </p:nvSpPr>
            <p:spPr bwMode="auto">
              <a:xfrm>
                <a:off x="2661" y="3149"/>
                <a:ext cx="8" cy="22"/>
              </a:xfrm>
              <a:custGeom>
                <a:avLst/>
                <a:gdLst>
                  <a:gd name="T0" fmla="*/ 2 w 9"/>
                  <a:gd name="T1" fmla="*/ 11 h 25"/>
                  <a:gd name="T2" fmla="*/ 1 w 9"/>
                  <a:gd name="T3" fmla="*/ 15 h 25"/>
                  <a:gd name="T4" fmla="*/ 1 w 9"/>
                  <a:gd name="T5" fmla="*/ 12 h 25"/>
                  <a:gd name="T6" fmla="*/ 0 w 9"/>
                  <a:gd name="T7" fmla="*/ 20 h 25"/>
                  <a:gd name="T8" fmla="*/ 3 w 9"/>
                  <a:gd name="T9" fmla="*/ 15 h 25"/>
                  <a:gd name="T10" fmla="*/ 3 w 9"/>
                  <a:gd name="T11" fmla="*/ 18 h 25"/>
                  <a:gd name="T12" fmla="*/ 5 w 9"/>
                  <a:gd name="T13" fmla="*/ 13 h 25"/>
                  <a:gd name="T14" fmla="*/ 4 w 9"/>
                  <a:gd name="T15" fmla="*/ 19 h 25"/>
                  <a:gd name="T16" fmla="*/ 5 w 9"/>
                  <a:gd name="T17" fmla="*/ 17 h 25"/>
                  <a:gd name="T18" fmla="*/ 5 w 9"/>
                  <a:gd name="T19" fmla="*/ 14 h 25"/>
                  <a:gd name="T20" fmla="*/ 5 w 9"/>
                  <a:gd name="T21" fmla="*/ 15 h 25"/>
                  <a:gd name="T22" fmla="*/ 5 w 9"/>
                  <a:gd name="T23" fmla="*/ 14 h 25"/>
                  <a:gd name="T24" fmla="*/ 6 w 9"/>
                  <a:gd name="T25" fmla="*/ 14 h 25"/>
                  <a:gd name="T26" fmla="*/ 6 w 9"/>
                  <a:gd name="T27" fmla="*/ 15 h 25"/>
                  <a:gd name="T28" fmla="*/ 6 w 9"/>
                  <a:gd name="T29" fmla="*/ 13 h 25"/>
                  <a:gd name="T30" fmla="*/ 6 w 9"/>
                  <a:gd name="T31" fmla="*/ 17 h 25"/>
                  <a:gd name="T32" fmla="*/ 8 w 9"/>
                  <a:gd name="T33" fmla="*/ 11 h 25"/>
                  <a:gd name="T34" fmla="*/ 8 w 9"/>
                  <a:gd name="T35" fmla="*/ 7 h 25"/>
                  <a:gd name="T36" fmla="*/ 7 w 9"/>
                  <a:gd name="T37" fmla="*/ 11 h 25"/>
                  <a:gd name="T38" fmla="*/ 7 w 9"/>
                  <a:gd name="T39" fmla="*/ 11 h 25"/>
                  <a:gd name="T40" fmla="*/ 6 w 9"/>
                  <a:gd name="T41" fmla="*/ 12 h 25"/>
                  <a:gd name="T42" fmla="*/ 7 w 9"/>
                  <a:gd name="T43" fmla="*/ 7 h 25"/>
                  <a:gd name="T44" fmla="*/ 7 w 9"/>
                  <a:gd name="T45" fmla="*/ 3 h 25"/>
                  <a:gd name="T46" fmla="*/ 7 w 9"/>
                  <a:gd name="T47" fmla="*/ 3 h 25"/>
                  <a:gd name="T48" fmla="*/ 7 w 9"/>
                  <a:gd name="T49" fmla="*/ 4 h 25"/>
                  <a:gd name="T50" fmla="*/ 7 w 9"/>
                  <a:gd name="T51" fmla="*/ 7 h 25"/>
                  <a:gd name="T52" fmla="*/ 5 w 9"/>
                  <a:gd name="T53" fmla="*/ 14 h 25"/>
                  <a:gd name="T54" fmla="*/ 5 w 9"/>
                  <a:gd name="T55" fmla="*/ 14 h 25"/>
                  <a:gd name="T56" fmla="*/ 6 w 9"/>
                  <a:gd name="T57" fmla="*/ 8 h 25"/>
                  <a:gd name="T58" fmla="*/ 5 w 9"/>
                  <a:gd name="T59" fmla="*/ 11 h 25"/>
                  <a:gd name="T60" fmla="*/ 6 w 9"/>
                  <a:gd name="T61" fmla="*/ 5 h 25"/>
                  <a:gd name="T62" fmla="*/ 5 w 9"/>
                  <a:gd name="T63" fmla="*/ 11 h 25"/>
                  <a:gd name="T64" fmla="*/ 4 w 9"/>
                  <a:gd name="T65" fmla="*/ 11 h 25"/>
                  <a:gd name="T66" fmla="*/ 5 w 9"/>
                  <a:gd name="T67" fmla="*/ 7 h 25"/>
                  <a:gd name="T68" fmla="*/ 4 w 9"/>
                  <a:gd name="T69" fmla="*/ 11 h 25"/>
                  <a:gd name="T70" fmla="*/ 3 w 9"/>
                  <a:gd name="T71" fmla="*/ 9 h 25"/>
                  <a:gd name="T72" fmla="*/ 3 w 9"/>
                  <a:gd name="T73" fmla="*/ 12 h 25"/>
                  <a:gd name="T74" fmla="*/ 2 w 9"/>
                  <a:gd name="T75" fmla="*/ 11 h 25"/>
                  <a:gd name="T76" fmla="*/ 2 w 9"/>
                  <a:gd name="T77" fmla="*/ 11 h 25"/>
                  <a:gd name="T78" fmla="*/ 1 w 9"/>
                  <a:gd name="T79" fmla="*/ 17 h 25"/>
                  <a:gd name="T80" fmla="*/ 2 w 9"/>
                  <a:gd name="T81" fmla="*/ 1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 h="25">
                    <a:moveTo>
                      <a:pt x="2" y="11"/>
                    </a:moveTo>
                    <a:cubicBezTo>
                      <a:pt x="1" y="15"/>
                      <a:pt x="1" y="15"/>
                      <a:pt x="1" y="15"/>
                    </a:cubicBezTo>
                    <a:cubicBezTo>
                      <a:pt x="1" y="13"/>
                      <a:pt x="0" y="16"/>
                      <a:pt x="1" y="12"/>
                    </a:cubicBezTo>
                    <a:cubicBezTo>
                      <a:pt x="0" y="17"/>
                      <a:pt x="1" y="12"/>
                      <a:pt x="0" y="20"/>
                    </a:cubicBezTo>
                    <a:cubicBezTo>
                      <a:pt x="1" y="17"/>
                      <a:pt x="1" y="22"/>
                      <a:pt x="3" y="15"/>
                    </a:cubicBezTo>
                    <a:cubicBezTo>
                      <a:pt x="3" y="18"/>
                      <a:pt x="3" y="18"/>
                      <a:pt x="3" y="18"/>
                    </a:cubicBezTo>
                    <a:cubicBezTo>
                      <a:pt x="4" y="12"/>
                      <a:pt x="2" y="25"/>
                      <a:pt x="5" y="13"/>
                    </a:cubicBezTo>
                    <a:cubicBezTo>
                      <a:pt x="4" y="19"/>
                      <a:pt x="4" y="19"/>
                      <a:pt x="4" y="19"/>
                    </a:cubicBezTo>
                    <a:cubicBezTo>
                      <a:pt x="4" y="21"/>
                      <a:pt x="6" y="10"/>
                      <a:pt x="5" y="17"/>
                    </a:cubicBezTo>
                    <a:cubicBezTo>
                      <a:pt x="5" y="14"/>
                      <a:pt x="5" y="14"/>
                      <a:pt x="5" y="14"/>
                    </a:cubicBezTo>
                    <a:cubicBezTo>
                      <a:pt x="5" y="15"/>
                      <a:pt x="5" y="15"/>
                      <a:pt x="5" y="15"/>
                    </a:cubicBezTo>
                    <a:cubicBezTo>
                      <a:pt x="5" y="14"/>
                      <a:pt x="5" y="14"/>
                      <a:pt x="5" y="14"/>
                    </a:cubicBezTo>
                    <a:cubicBezTo>
                      <a:pt x="6" y="12"/>
                      <a:pt x="6" y="12"/>
                      <a:pt x="6" y="14"/>
                    </a:cubicBezTo>
                    <a:cubicBezTo>
                      <a:pt x="6" y="16"/>
                      <a:pt x="6" y="15"/>
                      <a:pt x="6" y="15"/>
                    </a:cubicBezTo>
                    <a:cubicBezTo>
                      <a:pt x="5" y="17"/>
                      <a:pt x="6" y="13"/>
                      <a:pt x="6" y="13"/>
                    </a:cubicBezTo>
                    <a:cubicBezTo>
                      <a:pt x="6" y="15"/>
                      <a:pt x="6" y="16"/>
                      <a:pt x="6" y="17"/>
                    </a:cubicBezTo>
                    <a:cubicBezTo>
                      <a:pt x="7" y="14"/>
                      <a:pt x="6" y="21"/>
                      <a:pt x="8" y="11"/>
                    </a:cubicBezTo>
                    <a:cubicBezTo>
                      <a:pt x="8" y="10"/>
                      <a:pt x="8" y="8"/>
                      <a:pt x="8" y="7"/>
                    </a:cubicBezTo>
                    <a:cubicBezTo>
                      <a:pt x="9" y="4"/>
                      <a:pt x="8" y="8"/>
                      <a:pt x="7" y="11"/>
                    </a:cubicBezTo>
                    <a:cubicBezTo>
                      <a:pt x="7" y="11"/>
                      <a:pt x="7" y="11"/>
                      <a:pt x="7" y="11"/>
                    </a:cubicBezTo>
                    <a:cubicBezTo>
                      <a:pt x="5" y="20"/>
                      <a:pt x="7" y="9"/>
                      <a:pt x="6" y="12"/>
                    </a:cubicBezTo>
                    <a:cubicBezTo>
                      <a:pt x="7" y="9"/>
                      <a:pt x="7" y="9"/>
                      <a:pt x="7" y="7"/>
                    </a:cubicBezTo>
                    <a:cubicBezTo>
                      <a:pt x="8" y="0"/>
                      <a:pt x="6" y="12"/>
                      <a:pt x="7" y="3"/>
                    </a:cubicBezTo>
                    <a:cubicBezTo>
                      <a:pt x="7" y="3"/>
                      <a:pt x="7" y="3"/>
                      <a:pt x="7" y="3"/>
                    </a:cubicBezTo>
                    <a:cubicBezTo>
                      <a:pt x="7" y="2"/>
                      <a:pt x="7" y="4"/>
                      <a:pt x="7" y="4"/>
                    </a:cubicBezTo>
                    <a:cubicBezTo>
                      <a:pt x="7" y="7"/>
                      <a:pt x="7" y="7"/>
                      <a:pt x="7" y="7"/>
                    </a:cubicBezTo>
                    <a:cubicBezTo>
                      <a:pt x="6" y="8"/>
                      <a:pt x="6" y="12"/>
                      <a:pt x="5" y="14"/>
                    </a:cubicBezTo>
                    <a:cubicBezTo>
                      <a:pt x="6" y="10"/>
                      <a:pt x="5" y="16"/>
                      <a:pt x="5" y="14"/>
                    </a:cubicBezTo>
                    <a:cubicBezTo>
                      <a:pt x="6" y="10"/>
                      <a:pt x="6" y="10"/>
                      <a:pt x="6" y="8"/>
                    </a:cubicBezTo>
                    <a:cubicBezTo>
                      <a:pt x="5" y="11"/>
                      <a:pt x="5" y="11"/>
                      <a:pt x="5" y="11"/>
                    </a:cubicBezTo>
                    <a:cubicBezTo>
                      <a:pt x="5" y="11"/>
                      <a:pt x="6" y="7"/>
                      <a:pt x="6" y="5"/>
                    </a:cubicBezTo>
                    <a:cubicBezTo>
                      <a:pt x="6" y="7"/>
                      <a:pt x="6" y="7"/>
                      <a:pt x="5" y="11"/>
                    </a:cubicBezTo>
                    <a:cubicBezTo>
                      <a:pt x="6" y="6"/>
                      <a:pt x="5" y="7"/>
                      <a:pt x="4" y="11"/>
                    </a:cubicBezTo>
                    <a:cubicBezTo>
                      <a:pt x="4" y="10"/>
                      <a:pt x="4" y="7"/>
                      <a:pt x="5" y="7"/>
                    </a:cubicBezTo>
                    <a:cubicBezTo>
                      <a:pt x="5" y="6"/>
                      <a:pt x="4" y="8"/>
                      <a:pt x="4" y="11"/>
                    </a:cubicBezTo>
                    <a:cubicBezTo>
                      <a:pt x="3" y="14"/>
                      <a:pt x="3" y="12"/>
                      <a:pt x="3" y="9"/>
                    </a:cubicBezTo>
                    <a:cubicBezTo>
                      <a:pt x="3" y="12"/>
                      <a:pt x="3" y="12"/>
                      <a:pt x="3" y="12"/>
                    </a:cubicBezTo>
                    <a:cubicBezTo>
                      <a:pt x="2" y="17"/>
                      <a:pt x="3" y="8"/>
                      <a:pt x="2" y="11"/>
                    </a:cubicBezTo>
                    <a:cubicBezTo>
                      <a:pt x="2" y="11"/>
                      <a:pt x="2" y="11"/>
                      <a:pt x="2" y="11"/>
                    </a:cubicBezTo>
                    <a:cubicBezTo>
                      <a:pt x="2" y="12"/>
                      <a:pt x="1" y="19"/>
                      <a:pt x="1" y="17"/>
                    </a:cubicBezTo>
                    <a:cubicBezTo>
                      <a:pt x="1" y="14"/>
                      <a:pt x="1" y="14"/>
                      <a:pt x="2" y="11"/>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6" name="Freeform 1986"/>
              <p:cNvSpPr>
                <a:spLocks/>
              </p:cNvSpPr>
              <p:nvPr/>
            </p:nvSpPr>
            <p:spPr bwMode="auto">
              <a:xfrm>
                <a:off x="2660" y="3160"/>
                <a:ext cx="1" cy="8"/>
              </a:xfrm>
              <a:custGeom>
                <a:avLst/>
                <a:gdLst>
                  <a:gd name="T0" fmla="*/ 1 w 1"/>
                  <a:gd name="T1" fmla="*/ 5 h 9"/>
                  <a:gd name="T2" fmla="*/ 1 w 1"/>
                  <a:gd name="T3" fmla="*/ 1 h 9"/>
                  <a:gd name="T4" fmla="*/ 0 w 1"/>
                  <a:gd name="T5" fmla="*/ 8 h 9"/>
                  <a:gd name="T6" fmla="*/ 1 w 1"/>
                  <a:gd name="T7" fmla="*/ 7 h 9"/>
                  <a:gd name="T8" fmla="*/ 1 w 1"/>
                  <a:gd name="T9" fmla="*/ 5 h 9"/>
                </a:gdLst>
                <a:ahLst/>
                <a:cxnLst>
                  <a:cxn ang="0">
                    <a:pos x="T0" y="T1"/>
                  </a:cxn>
                  <a:cxn ang="0">
                    <a:pos x="T2" y="T3"/>
                  </a:cxn>
                  <a:cxn ang="0">
                    <a:pos x="T4" y="T5"/>
                  </a:cxn>
                  <a:cxn ang="0">
                    <a:pos x="T6" y="T7"/>
                  </a:cxn>
                  <a:cxn ang="0">
                    <a:pos x="T8" y="T9"/>
                  </a:cxn>
                </a:cxnLst>
                <a:rect l="0" t="0" r="r" b="b"/>
                <a:pathLst>
                  <a:path w="1" h="9">
                    <a:moveTo>
                      <a:pt x="1" y="5"/>
                    </a:moveTo>
                    <a:cubicBezTo>
                      <a:pt x="1" y="1"/>
                      <a:pt x="1" y="1"/>
                      <a:pt x="1" y="1"/>
                    </a:cubicBezTo>
                    <a:cubicBezTo>
                      <a:pt x="1" y="0"/>
                      <a:pt x="1" y="6"/>
                      <a:pt x="0" y="8"/>
                    </a:cubicBezTo>
                    <a:cubicBezTo>
                      <a:pt x="1" y="7"/>
                      <a:pt x="0" y="9"/>
                      <a:pt x="1" y="7"/>
                    </a:cubicBezTo>
                    <a:cubicBezTo>
                      <a:pt x="1" y="6"/>
                      <a:pt x="1" y="5"/>
                      <a:pt x="1" y="5"/>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7" name="Freeform 1987"/>
              <p:cNvSpPr>
                <a:spLocks/>
              </p:cNvSpPr>
              <p:nvPr/>
            </p:nvSpPr>
            <p:spPr bwMode="auto">
              <a:xfrm>
                <a:off x="2659" y="3157"/>
                <a:ext cx="2" cy="17"/>
              </a:xfrm>
              <a:custGeom>
                <a:avLst/>
                <a:gdLst>
                  <a:gd name="T0" fmla="*/ 1 w 2"/>
                  <a:gd name="T1" fmla="*/ 9 h 19"/>
                  <a:gd name="T2" fmla="*/ 1 w 2"/>
                  <a:gd name="T3" fmla="*/ 12 h 19"/>
                  <a:gd name="T4" fmla="*/ 1 w 2"/>
                  <a:gd name="T5" fmla="*/ 14 h 19"/>
                  <a:gd name="T6" fmla="*/ 2 w 2"/>
                  <a:gd name="T7" fmla="*/ 7 h 19"/>
                  <a:gd name="T8" fmla="*/ 1 w 2"/>
                  <a:gd name="T9" fmla="*/ 11 h 19"/>
                  <a:gd name="T10" fmla="*/ 2 w 2"/>
                  <a:gd name="T11" fmla="*/ 6 h 19"/>
                  <a:gd name="T12" fmla="*/ 2 w 2"/>
                  <a:gd name="T13" fmla="*/ 8 h 19"/>
                  <a:gd name="T14" fmla="*/ 2 w 2"/>
                  <a:gd name="T15" fmla="*/ 6 h 19"/>
                  <a:gd name="T16" fmla="*/ 2 w 2"/>
                  <a:gd name="T17" fmla="*/ 7 h 19"/>
                  <a:gd name="T18" fmla="*/ 2 w 2"/>
                  <a:gd name="T19" fmla="*/ 4 h 19"/>
                  <a:gd name="T20" fmla="*/ 1 w 2"/>
                  <a:gd name="T21" fmla="*/ 10 h 19"/>
                  <a:gd name="T22" fmla="*/ 2 w 2"/>
                  <a:gd name="T23" fmla="*/ 4 h 19"/>
                  <a:gd name="T24" fmla="*/ 1 w 2"/>
                  <a:gd name="T25" fmla="*/ 2 h 19"/>
                  <a:gd name="T26" fmla="*/ 1 w 2"/>
                  <a:gd name="T27" fmla="*/ 4 h 19"/>
                  <a:gd name="T28" fmla="*/ 1 w 2"/>
                  <a:gd name="T29" fmla="*/ 8 h 19"/>
                  <a:gd name="T30" fmla="*/ 1 w 2"/>
                  <a:gd name="T31" fmla="*/ 3 h 19"/>
                  <a:gd name="T32" fmla="*/ 0 w 2"/>
                  <a:gd name="T33" fmla="*/ 5 h 19"/>
                  <a:gd name="T34" fmla="*/ 0 w 2"/>
                  <a:gd name="T35" fmla="*/ 12 h 19"/>
                  <a:gd name="T36" fmla="*/ 0 w 2"/>
                  <a:gd name="T37" fmla="*/ 7 h 19"/>
                  <a:gd name="T38" fmla="*/ 0 w 2"/>
                  <a:gd name="T39" fmla="*/ 6 h 19"/>
                  <a:gd name="T40" fmla="*/ 0 w 2"/>
                  <a:gd name="T41" fmla="*/ 15 h 19"/>
                  <a:gd name="T42" fmla="*/ 1 w 2"/>
                  <a:gd name="T43"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 h="19">
                    <a:moveTo>
                      <a:pt x="1" y="9"/>
                    </a:moveTo>
                    <a:cubicBezTo>
                      <a:pt x="1" y="12"/>
                      <a:pt x="1" y="12"/>
                      <a:pt x="1" y="12"/>
                    </a:cubicBezTo>
                    <a:cubicBezTo>
                      <a:pt x="1" y="12"/>
                      <a:pt x="1" y="10"/>
                      <a:pt x="1" y="14"/>
                    </a:cubicBezTo>
                    <a:cubicBezTo>
                      <a:pt x="1" y="15"/>
                      <a:pt x="1" y="9"/>
                      <a:pt x="2" y="7"/>
                    </a:cubicBezTo>
                    <a:cubicBezTo>
                      <a:pt x="1" y="11"/>
                      <a:pt x="1" y="11"/>
                      <a:pt x="1" y="11"/>
                    </a:cubicBezTo>
                    <a:cubicBezTo>
                      <a:pt x="2" y="9"/>
                      <a:pt x="1" y="13"/>
                      <a:pt x="2" y="6"/>
                    </a:cubicBezTo>
                    <a:cubicBezTo>
                      <a:pt x="2" y="6"/>
                      <a:pt x="2" y="10"/>
                      <a:pt x="2" y="8"/>
                    </a:cubicBezTo>
                    <a:cubicBezTo>
                      <a:pt x="2" y="6"/>
                      <a:pt x="2" y="6"/>
                      <a:pt x="2" y="6"/>
                    </a:cubicBezTo>
                    <a:cubicBezTo>
                      <a:pt x="2" y="7"/>
                      <a:pt x="2" y="7"/>
                      <a:pt x="2" y="7"/>
                    </a:cubicBezTo>
                    <a:cubicBezTo>
                      <a:pt x="2" y="4"/>
                      <a:pt x="2" y="4"/>
                      <a:pt x="2" y="4"/>
                    </a:cubicBezTo>
                    <a:cubicBezTo>
                      <a:pt x="2" y="0"/>
                      <a:pt x="1" y="13"/>
                      <a:pt x="1" y="10"/>
                    </a:cubicBezTo>
                    <a:cubicBezTo>
                      <a:pt x="2" y="4"/>
                      <a:pt x="2" y="4"/>
                      <a:pt x="2" y="4"/>
                    </a:cubicBezTo>
                    <a:cubicBezTo>
                      <a:pt x="1" y="4"/>
                      <a:pt x="1" y="6"/>
                      <a:pt x="1" y="2"/>
                    </a:cubicBezTo>
                    <a:cubicBezTo>
                      <a:pt x="1" y="2"/>
                      <a:pt x="1" y="5"/>
                      <a:pt x="1" y="4"/>
                    </a:cubicBezTo>
                    <a:cubicBezTo>
                      <a:pt x="1" y="4"/>
                      <a:pt x="1" y="7"/>
                      <a:pt x="1" y="8"/>
                    </a:cubicBezTo>
                    <a:cubicBezTo>
                      <a:pt x="1" y="13"/>
                      <a:pt x="1" y="5"/>
                      <a:pt x="1" y="3"/>
                    </a:cubicBezTo>
                    <a:cubicBezTo>
                      <a:pt x="1" y="6"/>
                      <a:pt x="0" y="10"/>
                      <a:pt x="0" y="5"/>
                    </a:cubicBezTo>
                    <a:cubicBezTo>
                      <a:pt x="0" y="9"/>
                      <a:pt x="0" y="12"/>
                      <a:pt x="0" y="12"/>
                    </a:cubicBezTo>
                    <a:cubicBezTo>
                      <a:pt x="0" y="7"/>
                      <a:pt x="0" y="7"/>
                      <a:pt x="0" y="7"/>
                    </a:cubicBezTo>
                    <a:cubicBezTo>
                      <a:pt x="0" y="6"/>
                      <a:pt x="0" y="5"/>
                      <a:pt x="0" y="6"/>
                    </a:cubicBezTo>
                    <a:cubicBezTo>
                      <a:pt x="0" y="9"/>
                      <a:pt x="0" y="13"/>
                      <a:pt x="0" y="15"/>
                    </a:cubicBezTo>
                    <a:cubicBezTo>
                      <a:pt x="1" y="19"/>
                      <a:pt x="0" y="8"/>
                      <a:pt x="1" y="9"/>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8" name="Freeform 1988"/>
              <p:cNvSpPr>
                <a:spLocks/>
              </p:cNvSpPr>
              <p:nvPr/>
            </p:nvSpPr>
            <p:spPr bwMode="auto">
              <a:xfrm>
                <a:off x="2660" y="3168"/>
                <a:ext cx="0" cy="1"/>
              </a:xfrm>
              <a:custGeom>
                <a:avLst/>
                <a:gdLst>
                  <a:gd name="T0" fmla="*/ 1 h 1"/>
                  <a:gd name="T1" fmla="*/ 0 h 1"/>
                  <a:gd name="T2" fmla="*/ 1 h 1"/>
                  <a:gd name="T3" fmla="*/ 1 h 1"/>
                </a:gdLst>
                <a:ahLst/>
                <a:cxnLst>
                  <a:cxn ang="0">
                    <a:pos x="0" y="T0"/>
                  </a:cxn>
                  <a:cxn ang="0">
                    <a:pos x="0" y="T1"/>
                  </a:cxn>
                  <a:cxn ang="0">
                    <a:pos x="0" y="T2"/>
                  </a:cxn>
                  <a:cxn ang="0">
                    <a:pos x="0" y="T3"/>
                  </a:cxn>
                </a:cxnLst>
                <a:rect l="0" t="0" r="r" b="b"/>
                <a:pathLst>
                  <a:path h="1">
                    <a:moveTo>
                      <a:pt x="0" y="1"/>
                    </a:moveTo>
                    <a:lnTo>
                      <a:pt x="0" y="0"/>
                    </a:lnTo>
                    <a:lnTo>
                      <a:pt x="0" y="1"/>
                    </a:lnTo>
                    <a:lnTo>
                      <a:pt x="0" y="1"/>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9" name="Freeform 1989"/>
              <p:cNvSpPr>
                <a:spLocks/>
              </p:cNvSpPr>
              <p:nvPr/>
            </p:nvSpPr>
            <p:spPr bwMode="auto">
              <a:xfrm>
                <a:off x="2737" y="3145"/>
                <a:ext cx="1" cy="3"/>
              </a:xfrm>
              <a:custGeom>
                <a:avLst/>
                <a:gdLst>
                  <a:gd name="T0" fmla="*/ 1 w 1"/>
                  <a:gd name="T1" fmla="*/ 2 h 3"/>
                  <a:gd name="T2" fmla="*/ 0 w 1"/>
                  <a:gd name="T3" fmla="*/ 3 h 3"/>
                  <a:gd name="T4" fmla="*/ 1 w 1"/>
                  <a:gd name="T5" fmla="*/ 0 h 3"/>
                  <a:gd name="T6" fmla="*/ 1 w 1"/>
                  <a:gd name="T7" fmla="*/ 2 h 3"/>
                </a:gdLst>
                <a:ahLst/>
                <a:cxnLst>
                  <a:cxn ang="0">
                    <a:pos x="T0" y="T1"/>
                  </a:cxn>
                  <a:cxn ang="0">
                    <a:pos x="T2" y="T3"/>
                  </a:cxn>
                  <a:cxn ang="0">
                    <a:pos x="T4" y="T5"/>
                  </a:cxn>
                  <a:cxn ang="0">
                    <a:pos x="T6" y="T7"/>
                  </a:cxn>
                </a:cxnLst>
                <a:rect l="0" t="0" r="r" b="b"/>
                <a:pathLst>
                  <a:path w="1" h="3">
                    <a:moveTo>
                      <a:pt x="1" y="2"/>
                    </a:moveTo>
                    <a:lnTo>
                      <a:pt x="0" y="3"/>
                    </a:lnTo>
                    <a:lnTo>
                      <a:pt x="1" y="0"/>
                    </a:lnTo>
                    <a:lnTo>
                      <a:pt x="1" y="2"/>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90" name="Freeform 1990"/>
              <p:cNvSpPr>
                <a:spLocks/>
              </p:cNvSpPr>
              <p:nvPr/>
            </p:nvSpPr>
            <p:spPr bwMode="auto">
              <a:xfrm>
                <a:off x="2736" y="3144"/>
                <a:ext cx="3" cy="15"/>
              </a:xfrm>
              <a:custGeom>
                <a:avLst/>
                <a:gdLst>
                  <a:gd name="T0" fmla="*/ 0 w 4"/>
                  <a:gd name="T1" fmla="*/ 16 h 16"/>
                  <a:gd name="T2" fmla="*/ 1 w 4"/>
                  <a:gd name="T3" fmla="*/ 14 h 16"/>
                  <a:gd name="T4" fmla="*/ 4 w 4"/>
                  <a:gd name="T5" fmla="*/ 0 h 16"/>
                  <a:gd name="T6" fmla="*/ 1 w 4"/>
                  <a:gd name="T7" fmla="*/ 9 h 16"/>
                  <a:gd name="T8" fmla="*/ 3 w 4"/>
                  <a:gd name="T9" fmla="*/ 6 h 16"/>
                  <a:gd name="T10" fmla="*/ 1 w 4"/>
                  <a:gd name="T11" fmla="*/ 12 h 16"/>
                  <a:gd name="T12" fmla="*/ 1 w 4"/>
                  <a:gd name="T13" fmla="*/ 11 h 16"/>
                  <a:gd name="T14" fmla="*/ 0 w 4"/>
                  <a:gd name="T15" fmla="*/ 16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6">
                    <a:moveTo>
                      <a:pt x="0" y="16"/>
                    </a:moveTo>
                    <a:cubicBezTo>
                      <a:pt x="1" y="14"/>
                      <a:pt x="1" y="14"/>
                      <a:pt x="1" y="14"/>
                    </a:cubicBezTo>
                    <a:cubicBezTo>
                      <a:pt x="3" y="4"/>
                      <a:pt x="3" y="7"/>
                      <a:pt x="4" y="0"/>
                    </a:cubicBezTo>
                    <a:cubicBezTo>
                      <a:pt x="4" y="1"/>
                      <a:pt x="2" y="5"/>
                      <a:pt x="1" y="9"/>
                    </a:cubicBezTo>
                    <a:cubicBezTo>
                      <a:pt x="2" y="8"/>
                      <a:pt x="3" y="4"/>
                      <a:pt x="3" y="6"/>
                    </a:cubicBezTo>
                    <a:cubicBezTo>
                      <a:pt x="2" y="9"/>
                      <a:pt x="2" y="8"/>
                      <a:pt x="1" y="12"/>
                    </a:cubicBezTo>
                    <a:cubicBezTo>
                      <a:pt x="0" y="15"/>
                      <a:pt x="1" y="10"/>
                      <a:pt x="1" y="11"/>
                    </a:cubicBezTo>
                    <a:lnTo>
                      <a:pt x="0" y="16"/>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91" name="Freeform 1991"/>
              <p:cNvSpPr>
                <a:spLocks/>
              </p:cNvSpPr>
              <p:nvPr/>
            </p:nvSpPr>
            <p:spPr bwMode="auto">
              <a:xfrm>
                <a:off x="2737" y="3150"/>
                <a:ext cx="1" cy="3"/>
              </a:xfrm>
              <a:custGeom>
                <a:avLst/>
                <a:gdLst>
                  <a:gd name="T0" fmla="*/ 1 w 1"/>
                  <a:gd name="T1" fmla="*/ 0 h 4"/>
                  <a:gd name="T2" fmla="*/ 0 w 1"/>
                  <a:gd name="T3" fmla="*/ 4 h 4"/>
                  <a:gd name="T4" fmla="*/ 1 w 1"/>
                  <a:gd name="T5" fmla="*/ 0 h 4"/>
                </a:gdLst>
                <a:ahLst/>
                <a:cxnLst>
                  <a:cxn ang="0">
                    <a:pos x="T0" y="T1"/>
                  </a:cxn>
                  <a:cxn ang="0">
                    <a:pos x="T2" y="T3"/>
                  </a:cxn>
                  <a:cxn ang="0">
                    <a:pos x="T4" y="T5"/>
                  </a:cxn>
                </a:cxnLst>
                <a:rect l="0" t="0" r="r" b="b"/>
                <a:pathLst>
                  <a:path w="1" h="4">
                    <a:moveTo>
                      <a:pt x="1" y="0"/>
                    </a:moveTo>
                    <a:cubicBezTo>
                      <a:pt x="0" y="4"/>
                      <a:pt x="0" y="4"/>
                      <a:pt x="0" y="4"/>
                    </a:cubicBezTo>
                    <a:cubicBezTo>
                      <a:pt x="0" y="3"/>
                      <a:pt x="1" y="1"/>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92" name="Freeform 1992"/>
              <p:cNvSpPr>
                <a:spLocks/>
              </p:cNvSpPr>
              <p:nvPr/>
            </p:nvSpPr>
            <p:spPr bwMode="auto">
              <a:xfrm>
                <a:off x="2737" y="3146"/>
                <a:ext cx="2" cy="6"/>
              </a:xfrm>
              <a:custGeom>
                <a:avLst/>
                <a:gdLst>
                  <a:gd name="T0" fmla="*/ 1 w 2"/>
                  <a:gd name="T1" fmla="*/ 3 h 7"/>
                  <a:gd name="T2" fmla="*/ 0 w 2"/>
                  <a:gd name="T3" fmla="*/ 7 h 7"/>
                  <a:gd name="T4" fmla="*/ 2 w 2"/>
                  <a:gd name="T5" fmla="*/ 0 h 7"/>
                  <a:gd name="T6" fmla="*/ 1 w 2"/>
                  <a:gd name="T7" fmla="*/ 3 h 7"/>
                </a:gdLst>
                <a:ahLst/>
                <a:cxnLst>
                  <a:cxn ang="0">
                    <a:pos x="T0" y="T1"/>
                  </a:cxn>
                  <a:cxn ang="0">
                    <a:pos x="T2" y="T3"/>
                  </a:cxn>
                  <a:cxn ang="0">
                    <a:pos x="T4" y="T5"/>
                  </a:cxn>
                  <a:cxn ang="0">
                    <a:pos x="T6" y="T7"/>
                  </a:cxn>
                </a:cxnLst>
                <a:rect l="0" t="0" r="r" b="b"/>
                <a:pathLst>
                  <a:path w="2" h="7">
                    <a:moveTo>
                      <a:pt x="1" y="3"/>
                    </a:moveTo>
                    <a:cubicBezTo>
                      <a:pt x="1" y="3"/>
                      <a:pt x="0" y="6"/>
                      <a:pt x="0" y="7"/>
                    </a:cubicBezTo>
                    <a:cubicBezTo>
                      <a:pt x="2" y="0"/>
                      <a:pt x="2" y="0"/>
                      <a:pt x="2" y="0"/>
                    </a:cubicBezTo>
                    <a:lnTo>
                      <a:pt x="1" y="3"/>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93" name="Freeform 1993"/>
              <p:cNvSpPr>
                <a:spLocks/>
              </p:cNvSpPr>
              <p:nvPr/>
            </p:nvSpPr>
            <p:spPr bwMode="auto">
              <a:xfrm>
                <a:off x="2739" y="3148"/>
                <a:ext cx="0" cy="1"/>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0"/>
                      <a:pt x="0" y="0"/>
                      <a:pt x="0" y="1"/>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94" name="Freeform 1994"/>
              <p:cNvSpPr>
                <a:spLocks/>
              </p:cNvSpPr>
              <p:nvPr/>
            </p:nvSpPr>
            <p:spPr bwMode="auto">
              <a:xfrm>
                <a:off x="2737" y="3146"/>
                <a:ext cx="3" cy="10"/>
              </a:xfrm>
              <a:custGeom>
                <a:avLst/>
                <a:gdLst>
                  <a:gd name="T0" fmla="*/ 3 w 3"/>
                  <a:gd name="T1" fmla="*/ 2 h 11"/>
                  <a:gd name="T2" fmla="*/ 2 w 3"/>
                  <a:gd name="T3" fmla="*/ 3 h 11"/>
                  <a:gd name="T4" fmla="*/ 2 w 3"/>
                  <a:gd name="T5" fmla="*/ 3 h 11"/>
                  <a:gd name="T6" fmla="*/ 1 w 3"/>
                  <a:gd name="T7" fmla="*/ 8 h 11"/>
                  <a:gd name="T8" fmla="*/ 0 w 3"/>
                  <a:gd name="T9" fmla="*/ 8 h 11"/>
                  <a:gd name="T10" fmla="*/ 0 w 3"/>
                  <a:gd name="T11" fmla="*/ 11 h 11"/>
                  <a:gd name="T12" fmla="*/ 3 w 3"/>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3" h="11">
                    <a:moveTo>
                      <a:pt x="3" y="2"/>
                    </a:moveTo>
                    <a:cubicBezTo>
                      <a:pt x="3" y="0"/>
                      <a:pt x="3" y="2"/>
                      <a:pt x="2" y="3"/>
                    </a:cubicBezTo>
                    <a:cubicBezTo>
                      <a:pt x="2" y="3"/>
                      <a:pt x="2" y="3"/>
                      <a:pt x="2" y="3"/>
                    </a:cubicBezTo>
                    <a:cubicBezTo>
                      <a:pt x="2" y="5"/>
                      <a:pt x="0" y="10"/>
                      <a:pt x="1" y="8"/>
                    </a:cubicBezTo>
                    <a:cubicBezTo>
                      <a:pt x="0" y="9"/>
                      <a:pt x="1" y="5"/>
                      <a:pt x="0" y="8"/>
                    </a:cubicBezTo>
                    <a:cubicBezTo>
                      <a:pt x="0" y="11"/>
                      <a:pt x="0" y="11"/>
                      <a:pt x="0" y="11"/>
                    </a:cubicBezTo>
                    <a:cubicBezTo>
                      <a:pt x="0" y="11"/>
                      <a:pt x="2" y="4"/>
                      <a:pt x="3" y="2"/>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95" name="Freeform 1995"/>
              <p:cNvSpPr>
                <a:spLocks/>
              </p:cNvSpPr>
              <p:nvPr/>
            </p:nvSpPr>
            <p:spPr bwMode="auto">
              <a:xfrm>
                <a:off x="2739" y="3149"/>
                <a:ext cx="0" cy="1"/>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1"/>
                      <a:pt x="0" y="1"/>
                      <a:pt x="0" y="0"/>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96" name="Freeform 1996"/>
              <p:cNvSpPr>
                <a:spLocks/>
              </p:cNvSpPr>
              <p:nvPr/>
            </p:nvSpPr>
            <p:spPr bwMode="auto">
              <a:xfrm>
                <a:off x="2738" y="3149"/>
                <a:ext cx="1" cy="1"/>
              </a:xfrm>
              <a:custGeom>
                <a:avLst/>
                <a:gdLst>
                  <a:gd name="T0" fmla="*/ 1 w 1"/>
                  <a:gd name="T1" fmla="*/ 0 h 1"/>
                  <a:gd name="T2" fmla="*/ 0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1"/>
                    </a:lnTo>
                    <a:lnTo>
                      <a:pt x="0" y="1"/>
                    </a:lnTo>
                    <a:lnTo>
                      <a:pt x="1"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97" name="Freeform 1997"/>
              <p:cNvSpPr>
                <a:spLocks/>
              </p:cNvSpPr>
              <p:nvPr/>
            </p:nvSpPr>
            <p:spPr bwMode="auto">
              <a:xfrm>
                <a:off x="2737" y="3148"/>
                <a:ext cx="3" cy="11"/>
              </a:xfrm>
              <a:custGeom>
                <a:avLst/>
                <a:gdLst>
                  <a:gd name="T0" fmla="*/ 3 w 3"/>
                  <a:gd name="T1" fmla="*/ 0 h 12"/>
                  <a:gd name="T2" fmla="*/ 2 w 3"/>
                  <a:gd name="T3" fmla="*/ 4 h 12"/>
                  <a:gd name="T4" fmla="*/ 0 w 3"/>
                  <a:gd name="T5" fmla="*/ 12 h 12"/>
                  <a:gd name="T6" fmla="*/ 1 w 3"/>
                  <a:gd name="T7" fmla="*/ 10 h 12"/>
                  <a:gd name="T8" fmla="*/ 3 w 3"/>
                  <a:gd name="T9" fmla="*/ 0 h 12"/>
                </a:gdLst>
                <a:ahLst/>
                <a:cxnLst>
                  <a:cxn ang="0">
                    <a:pos x="T0" y="T1"/>
                  </a:cxn>
                  <a:cxn ang="0">
                    <a:pos x="T2" y="T3"/>
                  </a:cxn>
                  <a:cxn ang="0">
                    <a:pos x="T4" y="T5"/>
                  </a:cxn>
                  <a:cxn ang="0">
                    <a:pos x="T6" y="T7"/>
                  </a:cxn>
                  <a:cxn ang="0">
                    <a:pos x="T8" y="T9"/>
                  </a:cxn>
                </a:cxnLst>
                <a:rect l="0" t="0" r="r" b="b"/>
                <a:pathLst>
                  <a:path w="3" h="12">
                    <a:moveTo>
                      <a:pt x="3" y="0"/>
                    </a:moveTo>
                    <a:cubicBezTo>
                      <a:pt x="1" y="7"/>
                      <a:pt x="3" y="0"/>
                      <a:pt x="2" y="4"/>
                    </a:cubicBezTo>
                    <a:cubicBezTo>
                      <a:pt x="2" y="4"/>
                      <a:pt x="1" y="9"/>
                      <a:pt x="0" y="12"/>
                    </a:cubicBezTo>
                    <a:cubicBezTo>
                      <a:pt x="1" y="10"/>
                      <a:pt x="1" y="10"/>
                      <a:pt x="1" y="10"/>
                    </a:cubicBezTo>
                    <a:cubicBezTo>
                      <a:pt x="1" y="8"/>
                      <a:pt x="2" y="3"/>
                      <a:pt x="3" y="0"/>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98" name="Freeform 1998"/>
              <p:cNvSpPr>
                <a:spLocks/>
              </p:cNvSpPr>
              <p:nvPr/>
            </p:nvSpPr>
            <p:spPr bwMode="auto">
              <a:xfrm>
                <a:off x="2736" y="3161"/>
                <a:ext cx="1" cy="1"/>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lnTo>
                      <a:pt x="1" y="0"/>
                    </a:lnTo>
                    <a:lnTo>
                      <a:pt x="0" y="1"/>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99" name="Freeform 1999"/>
              <p:cNvSpPr>
                <a:spLocks/>
              </p:cNvSpPr>
              <p:nvPr/>
            </p:nvSpPr>
            <p:spPr bwMode="auto">
              <a:xfrm>
                <a:off x="2736" y="3151"/>
                <a:ext cx="4" cy="15"/>
              </a:xfrm>
              <a:custGeom>
                <a:avLst/>
                <a:gdLst>
                  <a:gd name="T0" fmla="*/ 4 w 4"/>
                  <a:gd name="T1" fmla="*/ 2 h 16"/>
                  <a:gd name="T2" fmla="*/ 2 w 4"/>
                  <a:gd name="T3" fmla="*/ 8 h 16"/>
                  <a:gd name="T4" fmla="*/ 4 w 4"/>
                  <a:gd name="T5" fmla="*/ 3 h 16"/>
                  <a:gd name="T6" fmla="*/ 2 w 4"/>
                  <a:gd name="T7" fmla="*/ 6 h 16"/>
                  <a:gd name="T8" fmla="*/ 4 w 4"/>
                  <a:gd name="T9" fmla="*/ 0 h 16"/>
                  <a:gd name="T10" fmla="*/ 2 w 4"/>
                  <a:gd name="T11" fmla="*/ 5 h 16"/>
                  <a:gd name="T12" fmla="*/ 3 w 4"/>
                  <a:gd name="T13" fmla="*/ 1 h 16"/>
                  <a:gd name="T14" fmla="*/ 2 w 4"/>
                  <a:gd name="T15" fmla="*/ 8 h 16"/>
                  <a:gd name="T16" fmla="*/ 2 w 4"/>
                  <a:gd name="T17" fmla="*/ 7 h 16"/>
                  <a:gd name="T18" fmla="*/ 1 w 4"/>
                  <a:gd name="T19" fmla="*/ 11 h 16"/>
                  <a:gd name="T20" fmla="*/ 0 w 4"/>
                  <a:gd name="T21" fmla="*/ 16 h 16"/>
                  <a:gd name="T22" fmla="*/ 4 w 4"/>
                  <a:gd name="T23"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16">
                    <a:moveTo>
                      <a:pt x="4" y="2"/>
                    </a:moveTo>
                    <a:cubicBezTo>
                      <a:pt x="2" y="8"/>
                      <a:pt x="2" y="8"/>
                      <a:pt x="2" y="8"/>
                    </a:cubicBezTo>
                    <a:cubicBezTo>
                      <a:pt x="3" y="6"/>
                      <a:pt x="3" y="4"/>
                      <a:pt x="4" y="3"/>
                    </a:cubicBezTo>
                    <a:cubicBezTo>
                      <a:pt x="4" y="2"/>
                      <a:pt x="3" y="6"/>
                      <a:pt x="2" y="6"/>
                    </a:cubicBezTo>
                    <a:cubicBezTo>
                      <a:pt x="4" y="0"/>
                      <a:pt x="3" y="5"/>
                      <a:pt x="4" y="0"/>
                    </a:cubicBezTo>
                    <a:cubicBezTo>
                      <a:pt x="4" y="0"/>
                      <a:pt x="4" y="0"/>
                      <a:pt x="2" y="5"/>
                    </a:cubicBezTo>
                    <a:cubicBezTo>
                      <a:pt x="3" y="1"/>
                      <a:pt x="3" y="1"/>
                      <a:pt x="3" y="1"/>
                    </a:cubicBezTo>
                    <a:cubicBezTo>
                      <a:pt x="2" y="8"/>
                      <a:pt x="2" y="8"/>
                      <a:pt x="2" y="8"/>
                    </a:cubicBezTo>
                    <a:cubicBezTo>
                      <a:pt x="1" y="10"/>
                      <a:pt x="3" y="3"/>
                      <a:pt x="2" y="7"/>
                    </a:cubicBezTo>
                    <a:cubicBezTo>
                      <a:pt x="1" y="10"/>
                      <a:pt x="1" y="11"/>
                      <a:pt x="1" y="11"/>
                    </a:cubicBezTo>
                    <a:cubicBezTo>
                      <a:pt x="1" y="10"/>
                      <a:pt x="0" y="16"/>
                      <a:pt x="0" y="16"/>
                    </a:cubicBezTo>
                    <a:cubicBezTo>
                      <a:pt x="1" y="15"/>
                      <a:pt x="3" y="5"/>
                      <a:pt x="4" y="2"/>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00" name="Freeform 2000"/>
              <p:cNvSpPr>
                <a:spLocks/>
              </p:cNvSpPr>
              <p:nvPr/>
            </p:nvSpPr>
            <p:spPr bwMode="auto">
              <a:xfrm>
                <a:off x="2738" y="3159"/>
                <a:ext cx="1" cy="2"/>
              </a:xfrm>
              <a:custGeom>
                <a:avLst/>
                <a:gdLst>
                  <a:gd name="T0" fmla="*/ 1 w 1"/>
                  <a:gd name="T1" fmla="*/ 1 h 2"/>
                  <a:gd name="T2" fmla="*/ 0 w 1"/>
                  <a:gd name="T3" fmla="*/ 2 h 2"/>
                  <a:gd name="T4" fmla="*/ 1 w 1"/>
                  <a:gd name="T5" fmla="*/ 0 h 2"/>
                  <a:gd name="T6" fmla="*/ 1 w 1"/>
                  <a:gd name="T7" fmla="*/ 1 h 2"/>
                </a:gdLst>
                <a:ahLst/>
                <a:cxnLst>
                  <a:cxn ang="0">
                    <a:pos x="T0" y="T1"/>
                  </a:cxn>
                  <a:cxn ang="0">
                    <a:pos x="T2" y="T3"/>
                  </a:cxn>
                  <a:cxn ang="0">
                    <a:pos x="T4" y="T5"/>
                  </a:cxn>
                  <a:cxn ang="0">
                    <a:pos x="T6" y="T7"/>
                  </a:cxn>
                </a:cxnLst>
                <a:rect l="0" t="0" r="r" b="b"/>
                <a:pathLst>
                  <a:path w="1" h="2">
                    <a:moveTo>
                      <a:pt x="1" y="1"/>
                    </a:moveTo>
                    <a:lnTo>
                      <a:pt x="0" y="2"/>
                    </a:lnTo>
                    <a:lnTo>
                      <a:pt x="1" y="0"/>
                    </a:lnTo>
                    <a:lnTo>
                      <a:pt x="1" y="1"/>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01" name="Freeform 2001"/>
              <p:cNvSpPr>
                <a:spLocks/>
              </p:cNvSpPr>
              <p:nvPr/>
            </p:nvSpPr>
            <p:spPr bwMode="auto">
              <a:xfrm>
                <a:off x="2737" y="3151"/>
                <a:ext cx="5" cy="16"/>
              </a:xfrm>
              <a:custGeom>
                <a:avLst/>
                <a:gdLst>
                  <a:gd name="T0" fmla="*/ 4 w 5"/>
                  <a:gd name="T1" fmla="*/ 1 h 17"/>
                  <a:gd name="T2" fmla="*/ 3 w 5"/>
                  <a:gd name="T3" fmla="*/ 5 h 17"/>
                  <a:gd name="T4" fmla="*/ 4 w 5"/>
                  <a:gd name="T5" fmla="*/ 2 h 17"/>
                  <a:gd name="T6" fmla="*/ 2 w 5"/>
                  <a:gd name="T7" fmla="*/ 7 h 17"/>
                  <a:gd name="T8" fmla="*/ 4 w 5"/>
                  <a:gd name="T9" fmla="*/ 4 h 17"/>
                  <a:gd name="T10" fmla="*/ 2 w 5"/>
                  <a:gd name="T11" fmla="*/ 13 h 17"/>
                  <a:gd name="T12" fmla="*/ 2 w 5"/>
                  <a:gd name="T13" fmla="*/ 11 h 17"/>
                  <a:gd name="T14" fmla="*/ 3 w 5"/>
                  <a:gd name="T15" fmla="*/ 10 h 17"/>
                  <a:gd name="T16" fmla="*/ 3 w 5"/>
                  <a:gd name="T17" fmla="*/ 8 h 17"/>
                  <a:gd name="T18" fmla="*/ 4 w 5"/>
                  <a:gd name="T19" fmla="*/ 6 h 17"/>
                  <a:gd name="T20" fmla="*/ 4 w 5"/>
                  <a:gd name="T21" fmla="*/ 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7">
                    <a:moveTo>
                      <a:pt x="4" y="1"/>
                    </a:moveTo>
                    <a:cubicBezTo>
                      <a:pt x="3" y="5"/>
                      <a:pt x="3" y="5"/>
                      <a:pt x="3" y="5"/>
                    </a:cubicBezTo>
                    <a:cubicBezTo>
                      <a:pt x="3" y="4"/>
                      <a:pt x="4" y="3"/>
                      <a:pt x="4" y="2"/>
                    </a:cubicBezTo>
                    <a:cubicBezTo>
                      <a:pt x="3" y="3"/>
                      <a:pt x="3" y="5"/>
                      <a:pt x="2" y="7"/>
                    </a:cubicBezTo>
                    <a:cubicBezTo>
                      <a:pt x="1" y="13"/>
                      <a:pt x="3" y="5"/>
                      <a:pt x="4" y="4"/>
                    </a:cubicBezTo>
                    <a:cubicBezTo>
                      <a:pt x="3" y="7"/>
                      <a:pt x="3" y="7"/>
                      <a:pt x="2" y="13"/>
                    </a:cubicBezTo>
                    <a:cubicBezTo>
                      <a:pt x="1" y="12"/>
                      <a:pt x="2" y="11"/>
                      <a:pt x="2" y="11"/>
                    </a:cubicBezTo>
                    <a:cubicBezTo>
                      <a:pt x="0" y="17"/>
                      <a:pt x="2" y="11"/>
                      <a:pt x="3" y="10"/>
                    </a:cubicBezTo>
                    <a:cubicBezTo>
                      <a:pt x="3" y="9"/>
                      <a:pt x="3" y="7"/>
                      <a:pt x="3" y="8"/>
                    </a:cubicBezTo>
                    <a:cubicBezTo>
                      <a:pt x="4" y="6"/>
                      <a:pt x="4" y="6"/>
                      <a:pt x="4" y="6"/>
                    </a:cubicBezTo>
                    <a:cubicBezTo>
                      <a:pt x="5" y="1"/>
                      <a:pt x="5" y="0"/>
                      <a:pt x="4" y="1"/>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02" name="Freeform 2002"/>
              <p:cNvSpPr>
                <a:spLocks/>
              </p:cNvSpPr>
              <p:nvPr/>
            </p:nvSpPr>
            <p:spPr bwMode="auto">
              <a:xfrm>
                <a:off x="2741" y="3150"/>
                <a:ext cx="1" cy="2"/>
              </a:xfrm>
              <a:custGeom>
                <a:avLst/>
                <a:gdLst>
                  <a:gd name="T0" fmla="*/ 0 w 1"/>
                  <a:gd name="T1" fmla="*/ 2 h 2"/>
                  <a:gd name="T2" fmla="*/ 0 w 1"/>
                  <a:gd name="T3" fmla="*/ 2 h 2"/>
                  <a:gd name="T4" fmla="*/ 0 w 1"/>
                  <a:gd name="T5" fmla="*/ 2 h 2"/>
                </a:gdLst>
                <a:ahLst/>
                <a:cxnLst>
                  <a:cxn ang="0">
                    <a:pos x="T0" y="T1"/>
                  </a:cxn>
                  <a:cxn ang="0">
                    <a:pos x="T2" y="T3"/>
                  </a:cxn>
                  <a:cxn ang="0">
                    <a:pos x="T4" y="T5"/>
                  </a:cxn>
                </a:cxnLst>
                <a:rect l="0" t="0" r="r" b="b"/>
                <a:pathLst>
                  <a:path w="1" h="2">
                    <a:moveTo>
                      <a:pt x="0" y="2"/>
                    </a:moveTo>
                    <a:cubicBezTo>
                      <a:pt x="0" y="1"/>
                      <a:pt x="0" y="2"/>
                      <a:pt x="0" y="2"/>
                    </a:cubicBezTo>
                    <a:cubicBezTo>
                      <a:pt x="0" y="1"/>
                      <a:pt x="1" y="0"/>
                      <a:pt x="0" y="2"/>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03" name="Freeform 2003"/>
              <p:cNvSpPr>
                <a:spLocks/>
              </p:cNvSpPr>
              <p:nvPr/>
            </p:nvSpPr>
            <p:spPr bwMode="auto">
              <a:xfrm>
                <a:off x="2740" y="3160"/>
                <a:ext cx="0" cy="0"/>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0"/>
                      <a:pt x="0" y="0"/>
                      <a:pt x="0" y="1"/>
                    </a:cubicBezTo>
                    <a:cubicBezTo>
                      <a:pt x="0" y="1"/>
                      <a:pt x="0" y="1"/>
                      <a:pt x="0" y="1"/>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04" name="Freeform 2004"/>
              <p:cNvSpPr>
                <a:spLocks/>
              </p:cNvSpPr>
              <p:nvPr/>
            </p:nvSpPr>
            <p:spPr bwMode="auto">
              <a:xfrm>
                <a:off x="2742" y="3151"/>
                <a:ext cx="0" cy="3"/>
              </a:xfrm>
              <a:custGeom>
                <a:avLst/>
                <a:gdLst>
                  <a:gd name="T0" fmla="*/ 3 h 3"/>
                  <a:gd name="T1" fmla="*/ 3 h 3"/>
                  <a:gd name="T2" fmla="*/ 0 h 3"/>
                  <a:gd name="T3" fmla="*/ 3 h 3"/>
                </a:gdLst>
                <a:ahLst/>
                <a:cxnLst>
                  <a:cxn ang="0">
                    <a:pos x="0" y="T0"/>
                  </a:cxn>
                  <a:cxn ang="0">
                    <a:pos x="0" y="T1"/>
                  </a:cxn>
                  <a:cxn ang="0">
                    <a:pos x="0" y="T2"/>
                  </a:cxn>
                  <a:cxn ang="0">
                    <a:pos x="0" y="T3"/>
                  </a:cxn>
                </a:cxnLst>
                <a:rect l="0" t="0" r="r" b="b"/>
                <a:pathLst>
                  <a:path h="3">
                    <a:moveTo>
                      <a:pt x="0" y="3"/>
                    </a:moveTo>
                    <a:cubicBezTo>
                      <a:pt x="0" y="3"/>
                      <a:pt x="0" y="3"/>
                      <a:pt x="0" y="3"/>
                    </a:cubicBezTo>
                    <a:cubicBezTo>
                      <a:pt x="0" y="0"/>
                      <a:pt x="0" y="0"/>
                      <a:pt x="0" y="0"/>
                    </a:cubicBezTo>
                    <a:cubicBezTo>
                      <a:pt x="0" y="1"/>
                      <a:pt x="0" y="1"/>
                      <a:pt x="0" y="3"/>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05" name="Freeform 2005"/>
              <p:cNvSpPr>
                <a:spLocks/>
              </p:cNvSpPr>
              <p:nvPr/>
            </p:nvSpPr>
            <p:spPr bwMode="auto">
              <a:xfrm>
                <a:off x="2739" y="3149"/>
                <a:ext cx="11" cy="17"/>
              </a:xfrm>
              <a:custGeom>
                <a:avLst/>
                <a:gdLst>
                  <a:gd name="T0" fmla="*/ 8 w 12"/>
                  <a:gd name="T1" fmla="*/ 16 h 19"/>
                  <a:gd name="T2" fmla="*/ 9 w 12"/>
                  <a:gd name="T3" fmla="*/ 13 h 19"/>
                  <a:gd name="T4" fmla="*/ 10 w 12"/>
                  <a:gd name="T5" fmla="*/ 9 h 19"/>
                  <a:gd name="T6" fmla="*/ 12 w 12"/>
                  <a:gd name="T7" fmla="*/ 2 h 19"/>
                  <a:gd name="T8" fmla="*/ 10 w 12"/>
                  <a:gd name="T9" fmla="*/ 5 h 19"/>
                  <a:gd name="T10" fmla="*/ 11 w 12"/>
                  <a:gd name="T11" fmla="*/ 2 h 19"/>
                  <a:gd name="T12" fmla="*/ 10 w 12"/>
                  <a:gd name="T13" fmla="*/ 4 h 19"/>
                  <a:gd name="T14" fmla="*/ 8 w 12"/>
                  <a:gd name="T15" fmla="*/ 5 h 19"/>
                  <a:gd name="T16" fmla="*/ 6 w 12"/>
                  <a:gd name="T17" fmla="*/ 3 h 19"/>
                  <a:gd name="T18" fmla="*/ 4 w 12"/>
                  <a:gd name="T19" fmla="*/ 9 h 19"/>
                  <a:gd name="T20" fmla="*/ 5 w 12"/>
                  <a:gd name="T21" fmla="*/ 5 h 19"/>
                  <a:gd name="T22" fmla="*/ 5 w 12"/>
                  <a:gd name="T23" fmla="*/ 5 h 19"/>
                  <a:gd name="T24" fmla="*/ 4 w 12"/>
                  <a:gd name="T25" fmla="*/ 3 h 19"/>
                  <a:gd name="T26" fmla="*/ 2 w 12"/>
                  <a:gd name="T27" fmla="*/ 11 h 19"/>
                  <a:gd name="T28" fmla="*/ 4 w 12"/>
                  <a:gd name="T29" fmla="*/ 3 h 19"/>
                  <a:gd name="T30" fmla="*/ 2 w 12"/>
                  <a:gd name="T31" fmla="*/ 8 h 19"/>
                  <a:gd name="T32" fmla="*/ 1 w 12"/>
                  <a:gd name="T33" fmla="*/ 13 h 19"/>
                  <a:gd name="T34" fmla="*/ 0 w 12"/>
                  <a:gd name="T35" fmla="*/ 16 h 19"/>
                  <a:gd name="T36" fmla="*/ 5 w 12"/>
                  <a:gd name="T37" fmla="*/ 8 h 19"/>
                  <a:gd name="T38" fmla="*/ 4 w 12"/>
                  <a:gd name="T39" fmla="*/ 11 h 19"/>
                  <a:gd name="T40" fmla="*/ 4 w 12"/>
                  <a:gd name="T41" fmla="*/ 15 h 19"/>
                  <a:gd name="T42" fmla="*/ 6 w 12"/>
                  <a:gd name="T43" fmla="*/ 9 h 19"/>
                  <a:gd name="T44" fmla="*/ 6 w 12"/>
                  <a:gd name="T45" fmla="*/ 11 h 19"/>
                  <a:gd name="T46" fmla="*/ 7 w 12"/>
                  <a:gd name="T47" fmla="*/ 9 h 19"/>
                  <a:gd name="T48" fmla="*/ 6 w 12"/>
                  <a:gd name="T49" fmla="*/ 12 h 19"/>
                  <a:gd name="T50" fmla="*/ 8 w 12"/>
                  <a:gd name="T51" fmla="*/ 5 h 19"/>
                  <a:gd name="T52" fmla="*/ 6 w 12"/>
                  <a:gd name="T53" fmla="*/ 16 h 19"/>
                  <a:gd name="T54" fmla="*/ 7 w 12"/>
                  <a:gd name="T55" fmla="*/ 12 h 19"/>
                  <a:gd name="T56" fmla="*/ 8 w 12"/>
                  <a:gd name="T57" fmla="*/ 8 h 19"/>
                  <a:gd name="T58" fmla="*/ 6 w 12"/>
                  <a:gd name="T59" fmla="*/ 15 h 19"/>
                  <a:gd name="T60" fmla="*/ 8 w 12"/>
                  <a:gd name="T61" fmla="*/ 11 h 19"/>
                  <a:gd name="T62" fmla="*/ 9 w 12"/>
                  <a:gd name="T63" fmla="*/ 7 h 19"/>
                  <a:gd name="T64" fmla="*/ 9 w 12"/>
                  <a:gd name="T65" fmla="*/ 9 h 19"/>
                  <a:gd name="T66" fmla="*/ 7 w 12"/>
                  <a:gd name="T67" fmla="*/ 16 h 19"/>
                  <a:gd name="T68" fmla="*/ 7 w 12"/>
                  <a:gd name="T69" fmla="*/ 19 h 19"/>
                  <a:gd name="T70" fmla="*/ 9 w 12"/>
                  <a:gd name="T71" fmla="*/ 11 h 19"/>
                  <a:gd name="T72" fmla="*/ 8 w 12"/>
                  <a:gd name="T73" fmla="*/ 1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 h="19">
                    <a:moveTo>
                      <a:pt x="8" y="16"/>
                    </a:moveTo>
                    <a:cubicBezTo>
                      <a:pt x="9" y="14"/>
                      <a:pt x="9" y="13"/>
                      <a:pt x="9" y="13"/>
                    </a:cubicBezTo>
                    <a:cubicBezTo>
                      <a:pt x="10" y="10"/>
                      <a:pt x="10" y="11"/>
                      <a:pt x="10" y="9"/>
                    </a:cubicBezTo>
                    <a:cubicBezTo>
                      <a:pt x="10" y="7"/>
                      <a:pt x="11" y="5"/>
                      <a:pt x="12" y="2"/>
                    </a:cubicBezTo>
                    <a:cubicBezTo>
                      <a:pt x="12" y="2"/>
                      <a:pt x="11" y="6"/>
                      <a:pt x="10" y="5"/>
                    </a:cubicBezTo>
                    <a:cubicBezTo>
                      <a:pt x="11" y="2"/>
                      <a:pt x="11" y="2"/>
                      <a:pt x="11" y="2"/>
                    </a:cubicBezTo>
                    <a:cubicBezTo>
                      <a:pt x="11" y="4"/>
                      <a:pt x="9" y="6"/>
                      <a:pt x="10" y="4"/>
                    </a:cubicBezTo>
                    <a:cubicBezTo>
                      <a:pt x="10" y="2"/>
                      <a:pt x="9" y="4"/>
                      <a:pt x="8" y="5"/>
                    </a:cubicBezTo>
                    <a:cubicBezTo>
                      <a:pt x="8" y="3"/>
                      <a:pt x="6" y="6"/>
                      <a:pt x="6" y="3"/>
                    </a:cubicBezTo>
                    <a:cubicBezTo>
                      <a:pt x="4" y="9"/>
                      <a:pt x="4" y="9"/>
                      <a:pt x="4" y="9"/>
                    </a:cubicBezTo>
                    <a:cubicBezTo>
                      <a:pt x="5" y="6"/>
                      <a:pt x="4" y="9"/>
                      <a:pt x="5" y="5"/>
                    </a:cubicBezTo>
                    <a:cubicBezTo>
                      <a:pt x="4" y="6"/>
                      <a:pt x="5" y="5"/>
                      <a:pt x="5" y="5"/>
                    </a:cubicBezTo>
                    <a:cubicBezTo>
                      <a:pt x="6" y="0"/>
                      <a:pt x="4" y="5"/>
                      <a:pt x="4" y="3"/>
                    </a:cubicBezTo>
                    <a:cubicBezTo>
                      <a:pt x="4" y="5"/>
                      <a:pt x="3" y="10"/>
                      <a:pt x="2" y="11"/>
                    </a:cubicBezTo>
                    <a:cubicBezTo>
                      <a:pt x="4" y="4"/>
                      <a:pt x="2" y="11"/>
                      <a:pt x="4" y="3"/>
                    </a:cubicBezTo>
                    <a:cubicBezTo>
                      <a:pt x="4" y="1"/>
                      <a:pt x="2" y="9"/>
                      <a:pt x="2" y="8"/>
                    </a:cubicBezTo>
                    <a:cubicBezTo>
                      <a:pt x="1" y="12"/>
                      <a:pt x="2" y="10"/>
                      <a:pt x="1" y="13"/>
                    </a:cubicBezTo>
                    <a:cubicBezTo>
                      <a:pt x="0" y="16"/>
                      <a:pt x="1" y="11"/>
                      <a:pt x="0" y="16"/>
                    </a:cubicBezTo>
                    <a:cubicBezTo>
                      <a:pt x="0" y="18"/>
                      <a:pt x="3" y="10"/>
                      <a:pt x="5" y="8"/>
                    </a:cubicBezTo>
                    <a:cubicBezTo>
                      <a:pt x="4" y="11"/>
                      <a:pt x="4" y="11"/>
                      <a:pt x="4" y="11"/>
                    </a:cubicBezTo>
                    <a:cubicBezTo>
                      <a:pt x="5" y="9"/>
                      <a:pt x="5" y="9"/>
                      <a:pt x="4" y="15"/>
                    </a:cubicBezTo>
                    <a:cubicBezTo>
                      <a:pt x="5" y="11"/>
                      <a:pt x="4" y="17"/>
                      <a:pt x="6" y="9"/>
                    </a:cubicBezTo>
                    <a:cubicBezTo>
                      <a:pt x="6" y="11"/>
                      <a:pt x="6" y="10"/>
                      <a:pt x="6" y="11"/>
                    </a:cubicBezTo>
                    <a:cubicBezTo>
                      <a:pt x="7" y="9"/>
                      <a:pt x="7" y="9"/>
                      <a:pt x="7" y="9"/>
                    </a:cubicBezTo>
                    <a:cubicBezTo>
                      <a:pt x="7" y="9"/>
                      <a:pt x="6" y="13"/>
                      <a:pt x="6" y="12"/>
                    </a:cubicBezTo>
                    <a:cubicBezTo>
                      <a:pt x="7" y="9"/>
                      <a:pt x="7" y="8"/>
                      <a:pt x="8" y="5"/>
                    </a:cubicBezTo>
                    <a:cubicBezTo>
                      <a:pt x="7" y="9"/>
                      <a:pt x="7" y="12"/>
                      <a:pt x="6" y="16"/>
                    </a:cubicBezTo>
                    <a:cubicBezTo>
                      <a:pt x="7" y="12"/>
                      <a:pt x="7" y="12"/>
                      <a:pt x="7" y="12"/>
                    </a:cubicBezTo>
                    <a:cubicBezTo>
                      <a:pt x="7" y="13"/>
                      <a:pt x="8" y="10"/>
                      <a:pt x="8" y="8"/>
                    </a:cubicBezTo>
                    <a:cubicBezTo>
                      <a:pt x="8" y="8"/>
                      <a:pt x="7" y="13"/>
                      <a:pt x="6" y="15"/>
                    </a:cubicBezTo>
                    <a:cubicBezTo>
                      <a:pt x="6" y="17"/>
                      <a:pt x="9" y="8"/>
                      <a:pt x="8" y="11"/>
                    </a:cubicBezTo>
                    <a:cubicBezTo>
                      <a:pt x="9" y="7"/>
                      <a:pt x="9" y="7"/>
                      <a:pt x="9" y="7"/>
                    </a:cubicBezTo>
                    <a:cubicBezTo>
                      <a:pt x="9" y="6"/>
                      <a:pt x="9" y="11"/>
                      <a:pt x="9" y="9"/>
                    </a:cubicBezTo>
                    <a:cubicBezTo>
                      <a:pt x="8" y="14"/>
                      <a:pt x="8" y="14"/>
                      <a:pt x="7" y="16"/>
                    </a:cubicBezTo>
                    <a:cubicBezTo>
                      <a:pt x="7" y="17"/>
                      <a:pt x="7" y="17"/>
                      <a:pt x="7" y="19"/>
                    </a:cubicBezTo>
                    <a:cubicBezTo>
                      <a:pt x="7" y="16"/>
                      <a:pt x="9" y="13"/>
                      <a:pt x="9" y="11"/>
                    </a:cubicBezTo>
                    <a:cubicBezTo>
                      <a:pt x="8" y="16"/>
                      <a:pt x="8" y="16"/>
                      <a:pt x="8" y="16"/>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06" name="Freeform 2006"/>
              <p:cNvSpPr>
                <a:spLocks/>
              </p:cNvSpPr>
              <p:nvPr/>
            </p:nvSpPr>
            <p:spPr bwMode="auto">
              <a:xfrm>
                <a:off x="2745" y="3166"/>
                <a:ext cx="0" cy="2"/>
              </a:xfrm>
              <a:custGeom>
                <a:avLst/>
                <a:gdLst>
                  <a:gd name="T0" fmla="*/ 0 h 2"/>
                  <a:gd name="T1" fmla="*/ 2 h 2"/>
                  <a:gd name="T2" fmla="*/ 1 h 2"/>
                  <a:gd name="T3" fmla="*/ 0 h 2"/>
                </a:gdLst>
                <a:ahLst/>
                <a:cxnLst>
                  <a:cxn ang="0">
                    <a:pos x="0" y="T0"/>
                  </a:cxn>
                  <a:cxn ang="0">
                    <a:pos x="0" y="T1"/>
                  </a:cxn>
                  <a:cxn ang="0">
                    <a:pos x="0" y="T2"/>
                  </a:cxn>
                  <a:cxn ang="0">
                    <a:pos x="0" y="T3"/>
                  </a:cxn>
                </a:cxnLst>
                <a:rect l="0" t="0" r="r" b="b"/>
                <a:pathLst>
                  <a:path h="2">
                    <a:moveTo>
                      <a:pt x="0" y="0"/>
                    </a:moveTo>
                    <a:lnTo>
                      <a:pt x="0" y="2"/>
                    </a:lnTo>
                    <a:lnTo>
                      <a:pt x="0" y="1"/>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07" name="Freeform 2007"/>
              <p:cNvSpPr>
                <a:spLocks/>
              </p:cNvSpPr>
              <p:nvPr/>
            </p:nvSpPr>
            <p:spPr bwMode="auto">
              <a:xfrm>
                <a:off x="2746" y="3163"/>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08" name="Rectangle 2008"/>
              <p:cNvSpPr>
                <a:spLocks noChangeArrowheads="1"/>
              </p:cNvSpPr>
              <p:nvPr/>
            </p:nvSpPr>
            <p:spPr bwMode="auto">
              <a:xfrm>
                <a:off x="2748" y="3151"/>
                <a:ext cx="1" cy="1"/>
              </a:xfrm>
              <a:prstGeom prst="rect">
                <a:avLst/>
              </a:prstGeom>
              <a:solidFill>
                <a:srgbClr val="C8E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09" name="Freeform 2009"/>
              <p:cNvSpPr>
                <a:spLocks/>
              </p:cNvSpPr>
              <p:nvPr/>
            </p:nvSpPr>
            <p:spPr bwMode="auto">
              <a:xfrm>
                <a:off x="2744" y="3163"/>
                <a:ext cx="1" cy="4"/>
              </a:xfrm>
              <a:custGeom>
                <a:avLst/>
                <a:gdLst>
                  <a:gd name="T0" fmla="*/ 0 w 1"/>
                  <a:gd name="T1" fmla="*/ 4 h 4"/>
                  <a:gd name="T2" fmla="*/ 1 w 1"/>
                  <a:gd name="T3" fmla="*/ 0 h 4"/>
                  <a:gd name="T4" fmla="*/ 0 w 1"/>
                  <a:gd name="T5" fmla="*/ 4 h 4"/>
                </a:gdLst>
                <a:ahLst/>
                <a:cxnLst>
                  <a:cxn ang="0">
                    <a:pos x="T0" y="T1"/>
                  </a:cxn>
                  <a:cxn ang="0">
                    <a:pos x="T2" y="T3"/>
                  </a:cxn>
                  <a:cxn ang="0">
                    <a:pos x="T4" y="T5"/>
                  </a:cxn>
                </a:cxnLst>
                <a:rect l="0" t="0" r="r" b="b"/>
                <a:pathLst>
                  <a:path w="1" h="4">
                    <a:moveTo>
                      <a:pt x="0" y="4"/>
                    </a:moveTo>
                    <a:lnTo>
                      <a:pt x="1" y="0"/>
                    </a:lnTo>
                    <a:lnTo>
                      <a:pt x="0" y="4"/>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0" name="Freeform 2010"/>
              <p:cNvSpPr>
                <a:spLocks/>
              </p:cNvSpPr>
              <p:nvPr/>
            </p:nvSpPr>
            <p:spPr bwMode="auto">
              <a:xfrm>
                <a:off x="2743" y="3162"/>
                <a:ext cx="0" cy="3"/>
              </a:xfrm>
              <a:custGeom>
                <a:avLst/>
                <a:gdLst>
                  <a:gd name="T0" fmla="*/ 0 h 3"/>
                  <a:gd name="T1" fmla="*/ 3 h 3"/>
                  <a:gd name="T2" fmla="*/ 0 h 3"/>
                </a:gdLst>
                <a:ahLst/>
                <a:cxnLst>
                  <a:cxn ang="0">
                    <a:pos x="0" y="T0"/>
                  </a:cxn>
                  <a:cxn ang="0">
                    <a:pos x="0" y="T1"/>
                  </a:cxn>
                  <a:cxn ang="0">
                    <a:pos x="0" y="T2"/>
                  </a:cxn>
                </a:cxnLst>
                <a:rect l="0" t="0" r="r" b="b"/>
                <a:pathLst>
                  <a:path h="3">
                    <a:moveTo>
                      <a:pt x="0" y="0"/>
                    </a:moveTo>
                    <a:cubicBezTo>
                      <a:pt x="0" y="3"/>
                      <a:pt x="0" y="3"/>
                      <a:pt x="0" y="3"/>
                    </a:cubicBezTo>
                    <a:cubicBezTo>
                      <a:pt x="0" y="3"/>
                      <a:pt x="0" y="2"/>
                      <a:pt x="0" y="0"/>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1" name="Freeform 2011"/>
              <p:cNvSpPr>
                <a:spLocks/>
              </p:cNvSpPr>
              <p:nvPr/>
            </p:nvSpPr>
            <p:spPr bwMode="auto">
              <a:xfrm>
                <a:off x="2745" y="3165"/>
                <a:ext cx="1" cy="2"/>
              </a:xfrm>
              <a:custGeom>
                <a:avLst/>
                <a:gdLst>
                  <a:gd name="T0" fmla="*/ 0 w 1"/>
                  <a:gd name="T1" fmla="*/ 2 h 2"/>
                  <a:gd name="T2" fmla="*/ 0 w 1"/>
                  <a:gd name="T3" fmla="*/ 1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0" y="1"/>
                    </a:lnTo>
                    <a:lnTo>
                      <a:pt x="1" y="0"/>
                    </a:lnTo>
                    <a:lnTo>
                      <a:pt x="0" y="2"/>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2" name="Freeform 2012"/>
              <p:cNvSpPr>
                <a:spLocks/>
              </p:cNvSpPr>
              <p:nvPr/>
            </p:nvSpPr>
            <p:spPr bwMode="auto">
              <a:xfrm>
                <a:off x="2747" y="3147"/>
                <a:ext cx="7" cy="21"/>
              </a:xfrm>
              <a:custGeom>
                <a:avLst/>
                <a:gdLst>
                  <a:gd name="T0" fmla="*/ 7 w 8"/>
                  <a:gd name="T1" fmla="*/ 4 h 23"/>
                  <a:gd name="T2" fmla="*/ 7 w 8"/>
                  <a:gd name="T3" fmla="*/ 1 h 23"/>
                  <a:gd name="T4" fmla="*/ 4 w 8"/>
                  <a:gd name="T5" fmla="*/ 11 h 23"/>
                  <a:gd name="T6" fmla="*/ 6 w 8"/>
                  <a:gd name="T7" fmla="*/ 2 h 23"/>
                  <a:gd name="T8" fmla="*/ 3 w 8"/>
                  <a:gd name="T9" fmla="*/ 8 h 23"/>
                  <a:gd name="T10" fmla="*/ 4 w 8"/>
                  <a:gd name="T11" fmla="*/ 5 h 23"/>
                  <a:gd name="T12" fmla="*/ 1 w 8"/>
                  <a:gd name="T13" fmla="*/ 14 h 23"/>
                  <a:gd name="T14" fmla="*/ 4 w 8"/>
                  <a:gd name="T15" fmla="*/ 4 h 23"/>
                  <a:gd name="T16" fmla="*/ 4 w 8"/>
                  <a:gd name="T17" fmla="*/ 3 h 23"/>
                  <a:gd name="T18" fmla="*/ 3 w 8"/>
                  <a:gd name="T19" fmla="*/ 6 h 23"/>
                  <a:gd name="T20" fmla="*/ 1 w 8"/>
                  <a:gd name="T21" fmla="*/ 12 h 23"/>
                  <a:gd name="T22" fmla="*/ 0 w 8"/>
                  <a:gd name="T23" fmla="*/ 17 h 23"/>
                  <a:gd name="T24" fmla="*/ 1 w 8"/>
                  <a:gd name="T25" fmla="*/ 13 h 23"/>
                  <a:gd name="T26" fmla="*/ 0 w 8"/>
                  <a:gd name="T27" fmla="*/ 17 h 23"/>
                  <a:gd name="T28" fmla="*/ 1 w 8"/>
                  <a:gd name="T29" fmla="*/ 15 h 23"/>
                  <a:gd name="T30" fmla="*/ 0 w 8"/>
                  <a:gd name="T31" fmla="*/ 18 h 23"/>
                  <a:gd name="T32" fmla="*/ 2 w 8"/>
                  <a:gd name="T33" fmla="*/ 15 h 23"/>
                  <a:gd name="T34" fmla="*/ 1 w 8"/>
                  <a:gd name="T35" fmla="*/ 16 h 23"/>
                  <a:gd name="T36" fmla="*/ 3 w 8"/>
                  <a:gd name="T37" fmla="*/ 12 h 23"/>
                  <a:gd name="T38" fmla="*/ 2 w 8"/>
                  <a:gd name="T39" fmla="*/ 17 h 23"/>
                  <a:gd name="T40" fmla="*/ 2 w 8"/>
                  <a:gd name="T41" fmla="*/ 13 h 23"/>
                  <a:gd name="T42" fmla="*/ 2 w 8"/>
                  <a:gd name="T43" fmla="*/ 19 h 23"/>
                  <a:gd name="T44" fmla="*/ 3 w 8"/>
                  <a:gd name="T45" fmla="*/ 15 h 23"/>
                  <a:gd name="T46" fmla="*/ 2 w 8"/>
                  <a:gd name="T47" fmla="*/ 18 h 23"/>
                  <a:gd name="T48" fmla="*/ 4 w 8"/>
                  <a:gd name="T49" fmla="*/ 9 h 23"/>
                  <a:gd name="T50" fmla="*/ 3 w 8"/>
                  <a:gd name="T51" fmla="*/ 17 h 23"/>
                  <a:gd name="T52" fmla="*/ 4 w 8"/>
                  <a:gd name="T53" fmla="*/ 15 h 23"/>
                  <a:gd name="T54" fmla="*/ 3 w 8"/>
                  <a:gd name="T55" fmla="*/ 16 h 23"/>
                  <a:gd name="T56" fmla="*/ 5 w 8"/>
                  <a:gd name="T57" fmla="*/ 13 h 23"/>
                  <a:gd name="T58" fmla="*/ 5 w 8"/>
                  <a:gd name="T59" fmla="*/ 12 h 23"/>
                  <a:gd name="T60" fmla="*/ 6 w 8"/>
                  <a:gd name="T61" fmla="*/ 9 h 23"/>
                  <a:gd name="T62" fmla="*/ 5 w 8"/>
                  <a:gd name="T63" fmla="*/ 11 h 23"/>
                  <a:gd name="T64" fmla="*/ 7 w 8"/>
                  <a:gd name="T65" fmla="*/ 5 h 23"/>
                  <a:gd name="T66" fmla="*/ 6 w 8"/>
                  <a:gd name="T67" fmla="*/ 9 h 23"/>
                  <a:gd name="T68" fmla="*/ 7 w 8"/>
                  <a:gd name="T6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 h="23">
                    <a:moveTo>
                      <a:pt x="7" y="4"/>
                    </a:moveTo>
                    <a:cubicBezTo>
                      <a:pt x="8" y="0"/>
                      <a:pt x="7" y="2"/>
                      <a:pt x="7" y="1"/>
                    </a:cubicBezTo>
                    <a:cubicBezTo>
                      <a:pt x="6" y="3"/>
                      <a:pt x="5" y="11"/>
                      <a:pt x="4" y="11"/>
                    </a:cubicBezTo>
                    <a:cubicBezTo>
                      <a:pt x="6" y="2"/>
                      <a:pt x="6" y="2"/>
                      <a:pt x="6" y="2"/>
                    </a:cubicBezTo>
                    <a:cubicBezTo>
                      <a:pt x="6" y="3"/>
                      <a:pt x="6" y="1"/>
                      <a:pt x="3" y="8"/>
                    </a:cubicBezTo>
                    <a:cubicBezTo>
                      <a:pt x="4" y="5"/>
                      <a:pt x="4" y="5"/>
                      <a:pt x="4" y="5"/>
                    </a:cubicBezTo>
                    <a:cubicBezTo>
                      <a:pt x="4" y="5"/>
                      <a:pt x="1" y="17"/>
                      <a:pt x="1" y="14"/>
                    </a:cubicBezTo>
                    <a:cubicBezTo>
                      <a:pt x="3" y="9"/>
                      <a:pt x="3" y="9"/>
                      <a:pt x="4" y="4"/>
                    </a:cubicBezTo>
                    <a:cubicBezTo>
                      <a:pt x="4" y="3"/>
                      <a:pt x="4" y="3"/>
                      <a:pt x="4" y="3"/>
                    </a:cubicBezTo>
                    <a:cubicBezTo>
                      <a:pt x="4" y="3"/>
                      <a:pt x="3" y="6"/>
                      <a:pt x="3" y="6"/>
                    </a:cubicBezTo>
                    <a:cubicBezTo>
                      <a:pt x="2" y="8"/>
                      <a:pt x="1" y="12"/>
                      <a:pt x="1" y="12"/>
                    </a:cubicBezTo>
                    <a:cubicBezTo>
                      <a:pt x="1" y="12"/>
                      <a:pt x="0" y="15"/>
                      <a:pt x="0" y="17"/>
                    </a:cubicBezTo>
                    <a:cubicBezTo>
                      <a:pt x="1" y="15"/>
                      <a:pt x="0" y="16"/>
                      <a:pt x="1" y="13"/>
                    </a:cubicBezTo>
                    <a:cubicBezTo>
                      <a:pt x="1" y="16"/>
                      <a:pt x="1" y="14"/>
                      <a:pt x="0" y="17"/>
                    </a:cubicBezTo>
                    <a:cubicBezTo>
                      <a:pt x="1" y="15"/>
                      <a:pt x="1" y="15"/>
                      <a:pt x="1" y="15"/>
                    </a:cubicBezTo>
                    <a:cubicBezTo>
                      <a:pt x="1" y="15"/>
                      <a:pt x="0" y="18"/>
                      <a:pt x="0" y="18"/>
                    </a:cubicBezTo>
                    <a:cubicBezTo>
                      <a:pt x="1" y="17"/>
                      <a:pt x="1" y="15"/>
                      <a:pt x="2" y="15"/>
                    </a:cubicBezTo>
                    <a:cubicBezTo>
                      <a:pt x="1" y="16"/>
                      <a:pt x="1" y="16"/>
                      <a:pt x="1" y="16"/>
                    </a:cubicBezTo>
                    <a:cubicBezTo>
                      <a:pt x="2" y="15"/>
                      <a:pt x="1" y="17"/>
                      <a:pt x="3" y="12"/>
                    </a:cubicBezTo>
                    <a:cubicBezTo>
                      <a:pt x="2" y="17"/>
                      <a:pt x="2" y="17"/>
                      <a:pt x="2" y="17"/>
                    </a:cubicBezTo>
                    <a:cubicBezTo>
                      <a:pt x="2" y="13"/>
                      <a:pt x="2" y="13"/>
                      <a:pt x="2" y="13"/>
                    </a:cubicBezTo>
                    <a:cubicBezTo>
                      <a:pt x="2" y="15"/>
                      <a:pt x="0" y="23"/>
                      <a:pt x="2" y="19"/>
                    </a:cubicBezTo>
                    <a:cubicBezTo>
                      <a:pt x="2" y="17"/>
                      <a:pt x="3" y="16"/>
                      <a:pt x="3" y="15"/>
                    </a:cubicBezTo>
                    <a:cubicBezTo>
                      <a:pt x="3" y="13"/>
                      <a:pt x="2" y="18"/>
                      <a:pt x="2" y="18"/>
                    </a:cubicBezTo>
                    <a:cubicBezTo>
                      <a:pt x="3" y="15"/>
                      <a:pt x="4" y="11"/>
                      <a:pt x="4" y="9"/>
                    </a:cubicBezTo>
                    <a:cubicBezTo>
                      <a:pt x="3" y="13"/>
                      <a:pt x="5" y="8"/>
                      <a:pt x="3" y="17"/>
                    </a:cubicBezTo>
                    <a:cubicBezTo>
                      <a:pt x="3" y="17"/>
                      <a:pt x="4" y="13"/>
                      <a:pt x="4" y="15"/>
                    </a:cubicBezTo>
                    <a:cubicBezTo>
                      <a:pt x="3" y="16"/>
                      <a:pt x="3" y="16"/>
                      <a:pt x="3" y="16"/>
                    </a:cubicBezTo>
                    <a:cubicBezTo>
                      <a:pt x="5" y="11"/>
                      <a:pt x="3" y="19"/>
                      <a:pt x="5" y="13"/>
                    </a:cubicBezTo>
                    <a:cubicBezTo>
                      <a:pt x="5" y="12"/>
                      <a:pt x="5" y="12"/>
                      <a:pt x="5" y="12"/>
                    </a:cubicBezTo>
                    <a:cubicBezTo>
                      <a:pt x="5" y="10"/>
                      <a:pt x="6" y="10"/>
                      <a:pt x="6" y="9"/>
                    </a:cubicBezTo>
                    <a:cubicBezTo>
                      <a:pt x="6" y="10"/>
                      <a:pt x="6" y="10"/>
                      <a:pt x="5" y="11"/>
                    </a:cubicBezTo>
                    <a:cubicBezTo>
                      <a:pt x="6" y="7"/>
                      <a:pt x="7" y="7"/>
                      <a:pt x="7" y="5"/>
                    </a:cubicBezTo>
                    <a:cubicBezTo>
                      <a:pt x="7" y="5"/>
                      <a:pt x="6" y="8"/>
                      <a:pt x="6" y="9"/>
                    </a:cubicBezTo>
                    <a:cubicBezTo>
                      <a:pt x="6" y="7"/>
                      <a:pt x="7" y="3"/>
                      <a:pt x="7" y="4"/>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3" name="Freeform 2013"/>
              <p:cNvSpPr>
                <a:spLocks/>
              </p:cNvSpPr>
              <p:nvPr/>
            </p:nvSpPr>
            <p:spPr bwMode="auto">
              <a:xfrm>
                <a:off x="2748" y="3161"/>
                <a:ext cx="0" cy="2"/>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0"/>
                      <a:pt x="0" y="0"/>
                      <a:pt x="0" y="0"/>
                    </a:cubicBezTo>
                    <a:cubicBezTo>
                      <a:pt x="0" y="0"/>
                      <a:pt x="0" y="1"/>
                      <a:pt x="0" y="2"/>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4" name="Freeform 2014"/>
              <p:cNvSpPr>
                <a:spLocks/>
              </p:cNvSpPr>
              <p:nvPr/>
            </p:nvSpPr>
            <p:spPr bwMode="auto">
              <a:xfrm>
                <a:off x="2750" y="3145"/>
                <a:ext cx="8" cy="24"/>
              </a:xfrm>
              <a:custGeom>
                <a:avLst/>
                <a:gdLst>
                  <a:gd name="T0" fmla="*/ 4 w 9"/>
                  <a:gd name="T1" fmla="*/ 13 h 27"/>
                  <a:gd name="T2" fmla="*/ 2 w 9"/>
                  <a:gd name="T3" fmla="*/ 19 h 27"/>
                  <a:gd name="T4" fmla="*/ 5 w 9"/>
                  <a:gd name="T5" fmla="*/ 9 h 27"/>
                  <a:gd name="T6" fmla="*/ 6 w 9"/>
                  <a:gd name="T7" fmla="*/ 7 h 27"/>
                  <a:gd name="T8" fmla="*/ 4 w 9"/>
                  <a:gd name="T9" fmla="*/ 16 h 27"/>
                  <a:gd name="T10" fmla="*/ 4 w 9"/>
                  <a:gd name="T11" fmla="*/ 17 h 27"/>
                  <a:gd name="T12" fmla="*/ 5 w 9"/>
                  <a:gd name="T13" fmla="*/ 12 h 27"/>
                  <a:gd name="T14" fmla="*/ 6 w 9"/>
                  <a:gd name="T15" fmla="*/ 9 h 27"/>
                  <a:gd name="T16" fmla="*/ 5 w 9"/>
                  <a:gd name="T17" fmla="*/ 10 h 27"/>
                  <a:gd name="T18" fmla="*/ 4 w 9"/>
                  <a:gd name="T19" fmla="*/ 17 h 27"/>
                  <a:gd name="T20" fmla="*/ 9 w 9"/>
                  <a:gd name="T21" fmla="*/ 2 h 27"/>
                  <a:gd name="T22" fmla="*/ 8 w 9"/>
                  <a:gd name="T23" fmla="*/ 3 h 27"/>
                  <a:gd name="T24" fmla="*/ 7 w 9"/>
                  <a:gd name="T25" fmla="*/ 9 h 27"/>
                  <a:gd name="T26" fmla="*/ 7 w 9"/>
                  <a:gd name="T27" fmla="*/ 7 h 27"/>
                  <a:gd name="T28" fmla="*/ 8 w 9"/>
                  <a:gd name="T29" fmla="*/ 4 h 27"/>
                  <a:gd name="T30" fmla="*/ 6 w 9"/>
                  <a:gd name="T31" fmla="*/ 4 h 27"/>
                  <a:gd name="T32" fmla="*/ 6 w 9"/>
                  <a:gd name="T33" fmla="*/ 4 h 27"/>
                  <a:gd name="T34" fmla="*/ 5 w 9"/>
                  <a:gd name="T35" fmla="*/ 8 h 27"/>
                  <a:gd name="T36" fmla="*/ 3 w 9"/>
                  <a:gd name="T37" fmla="*/ 14 h 27"/>
                  <a:gd name="T38" fmla="*/ 3 w 9"/>
                  <a:gd name="T39" fmla="*/ 12 h 27"/>
                  <a:gd name="T40" fmla="*/ 2 w 9"/>
                  <a:gd name="T41" fmla="*/ 19 h 27"/>
                  <a:gd name="T42" fmla="*/ 1 w 9"/>
                  <a:gd name="T43" fmla="*/ 22 h 27"/>
                  <a:gd name="T44" fmla="*/ 1 w 9"/>
                  <a:gd name="T45" fmla="*/ 22 h 27"/>
                  <a:gd name="T46" fmla="*/ 4 w 9"/>
                  <a:gd name="T47"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27">
                    <a:moveTo>
                      <a:pt x="4" y="13"/>
                    </a:moveTo>
                    <a:cubicBezTo>
                      <a:pt x="4" y="14"/>
                      <a:pt x="3" y="17"/>
                      <a:pt x="2" y="19"/>
                    </a:cubicBezTo>
                    <a:cubicBezTo>
                      <a:pt x="3" y="16"/>
                      <a:pt x="4" y="13"/>
                      <a:pt x="5" y="9"/>
                    </a:cubicBezTo>
                    <a:cubicBezTo>
                      <a:pt x="4" y="11"/>
                      <a:pt x="6" y="7"/>
                      <a:pt x="6" y="7"/>
                    </a:cubicBezTo>
                    <a:cubicBezTo>
                      <a:pt x="5" y="9"/>
                      <a:pt x="4" y="15"/>
                      <a:pt x="4" y="16"/>
                    </a:cubicBezTo>
                    <a:cubicBezTo>
                      <a:pt x="4" y="14"/>
                      <a:pt x="3" y="17"/>
                      <a:pt x="4" y="17"/>
                    </a:cubicBezTo>
                    <a:cubicBezTo>
                      <a:pt x="4" y="14"/>
                      <a:pt x="4" y="15"/>
                      <a:pt x="5" y="12"/>
                    </a:cubicBezTo>
                    <a:cubicBezTo>
                      <a:pt x="6" y="8"/>
                      <a:pt x="7" y="6"/>
                      <a:pt x="6" y="9"/>
                    </a:cubicBezTo>
                    <a:cubicBezTo>
                      <a:pt x="6" y="11"/>
                      <a:pt x="6" y="10"/>
                      <a:pt x="5" y="10"/>
                    </a:cubicBezTo>
                    <a:cubicBezTo>
                      <a:pt x="4" y="15"/>
                      <a:pt x="5" y="13"/>
                      <a:pt x="4" y="17"/>
                    </a:cubicBezTo>
                    <a:cubicBezTo>
                      <a:pt x="6" y="11"/>
                      <a:pt x="7" y="11"/>
                      <a:pt x="9" y="2"/>
                    </a:cubicBezTo>
                    <a:cubicBezTo>
                      <a:pt x="9" y="0"/>
                      <a:pt x="9" y="2"/>
                      <a:pt x="8" y="3"/>
                    </a:cubicBezTo>
                    <a:cubicBezTo>
                      <a:pt x="8" y="5"/>
                      <a:pt x="7" y="8"/>
                      <a:pt x="7" y="9"/>
                    </a:cubicBezTo>
                    <a:cubicBezTo>
                      <a:pt x="7" y="8"/>
                      <a:pt x="6" y="11"/>
                      <a:pt x="7" y="7"/>
                    </a:cubicBezTo>
                    <a:cubicBezTo>
                      <a:pt x="8" y="4"/>
                      <a:pt x="8" y="4"/>
                      <a:pt x="8" y="4"/>
                    </a:cubicBezTo>
                    <a:cubicBezTo>
                      <a:pt x="8" y="2"/>
                      <a:pt x="7" y="2"/>
                      <a:pt x="6" y="4"/>
                    </a:cubicBezTo>
                    <a:cubicBezTo>
                      <a:pt x="6" y="4"/>
                      <a:pt x="6" y="4"/>
                      <a:pt x="6" y="4"/>
                    </a:cubicBezTo>
                    <a:cubicBezTo>
                      <a:pt x="5" y="6"/>
                      <a:pt x="5" y="7"/>
                      <a:pt x="5" y="8"/>
                    </a:cubicBezTo>
                    <a:cubicBezTo>
                      <a:pt x="3" y="14"/>
                      <a:pt x="3" y="14"/>
                      <a:pt x="3" y="14"/>
                    </a:cubicBezTo>
                    <a:cubicBezTo>
                      <a:pt x="3" y="14"/>
                      <a:pt x="3" y="15"/>
                      <a:pt x="3" y="12"/>
                    </a:cubicBezTo>
                    <a:cubicBezTo>
                      <a:pt x="3" y="15"/>
                      <a:pt x="2" y="17"/>
                      <a:pt x="2" y="19"/>
                    </a:cubicBezTo>
                    <a:cubicBezTo>
                      <a:pt x="1" y="20"/>
                      <a:pt x="2" y="17"/>
                      <a:pt x="1" y="22"/>
                    </a:cubicBezTo>
                    <a:cubicBezTo>
                      <a:pt x="0" y="27"/>
                      <a:pt x="2" y="17"/>
                      <a:pt x="1" y="22"/>
                    </a:cubicBezTo>
                    <a:lnTo>
                      <a:pt x="4" y="13"/>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5" name="Freeform 2015"/>
              <p:cNvSpPr>
                <a:spLocks/>
              </p:cNvSpPr>
              <p:nvPr/>
            </p:nvSpPr>
            <p:spPr bwMode="auto">
              <a:xfrm>
                <a:off x="2752" y="3158"/>
                <a:ext cx="1" cy="2"/>
              </a:xfrm>
              <a:custGeom>
                <a:avLst/>
                <a:gdLst>
                  <a:gd name="T0" fmla="*/ 0 w 1"/>
                  <a:gd name="T1" fmla="*/ 2 h 2"/>
                  <a:gd name="T2" fmla="*/ 1 w 1"/>
                  <a:gd name="T3" fmla="*/ 0 h 2"/>
                  <a:gd name="T4" fmla="*/ 0 w 1"/>
                  <a:gd name="T5" fmla="*/ 1 h 2"/>
                  <a:gd name="T6" fmla="*/ 0 w 1"/>
                  <a:gd name="T7" fmla="*/ 2 h 2"/>
                </a:gdLst>
                <a:ahLst/>
                <a:cxnLst>
                  <a:cxn ang="0">
                    <a:pos x="T0" y="T1"/>
                  </a:cxn>
                  <a:cxn ang="0">
                    <a:pos x="T2" y="T3"/>
                  </a:cxn>
                  <a:cxn ang="0">
                    <a:pos x="T4" y="T5"/>
                  </a:cxn>
                  <a:cxn ang="0">
                    <a:pos x="T6" y="T7"/>
                  </a:cxn>
                </a:cxnLst>
                <a:rect l="0" t="0" r="r" b="b"/>
                <a:pathLst>
                  <a:path w="1" h="2">
                    <a:moveTo>
                      <a:pt x="0" y="2"/>
                    </a:moveTo>
                    <a:lnTo>
                      <a:pt x="1" y="0"/>
                    </a:lnTo>
                    <a:lnTo>
                      <a:pt x="0" y="1"/>
                    </a:lnTo>
                    <a:lnTo>
                      <a:pt x="0" y="2"/>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6" name="Freeform 2016"/>
              <p:cNvSpPr>
                <a:spLocks/>
              </p:cNvSpPr>
              <p:nvPr/>
            </p:nvSpPr>
            <p:spPr bwMode="auto">
              <a:xfrm>
                <a:off x="2754" y="3148"/>
                <a:ext cx="1" cy="3"/>
              </a:xfrm>
              <a:custGeom>
                <a:avLst/>
                <a:gdLst>
                  <a:gd name="T0" fmla="*/ 1 w 1"/>
                  <a:gd name="T1" fmla="*/ 0 h 4"/>
                  <a:gd name="T2" fmla="*/ 0 w 1"/>
                  <a:gd name="T3" fmla="*/ 3 h 4"/>
                  <a:gd name="T4" fmla="*/ 1 w 1"/>
                  <a:gd name="T5" fmla="*/ 0 h 4"/>
                </a:gdLst>
                <a:ahLst/>
                <a:cxnLst>
                  <a:cxn ang="0">
                    <a:pos x="T0" y="T1"/>
                  </a:cxn>
                  <a:cxn ang="0">
                    <a:pos x="T2" y="T3"/>
                  </a:cxn>
                  <a:cxn ang="0">
                    <a:pos x="T4" y="T5"/>
                  </a:cxn>
                </a:cxnLst>
                <a:rect l="0" t="0" r="r" b="b"/>
                <a:pathLst>
                  <a:path w="1" h="4">
                    <a:moveTo>
                      <a:pt x="1" y="0"/>
                    </a:moveTo>
                    <a:cubicBezTo>
                      <a:pt x="0" y="3"/>
                      <a:pt x="0" y="3"/>
                      <a:pt x="0" y="3"/>
                    </a:cubicBezTo>
                    <a:cubicBezTo>
                      <a:pt x="0" y="4"/>
                      <a:pt x="0" y="2"/>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7" name="Freeform 2017"/>
              <p:cNvSpPr>
                <a:spLocks/>
              </p:cNvSpPr>
              <p:nvPr/>
            </p:nvSpPr>
            <p:spPr bwMode="auto">
              <a:xfrm>
                <a:off x="2754" y="3159"/>
                <a:ext cx="0" cy="1"/>
              </a:xfrm>
              <a:custGeom>
                <a:avLst/>
                <a:gdLst>
                  <a:gd name="T0" fmla="*/ 0 w 1"/>
                  <a:gd name="T1" fmla="*/ 2 h 2"/>
                  <a:gd name="T2" fmla="*/ 1 w 1"/>
                  <a:gd name="T3" fmla="*/ 1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cubicBezTo>
                      <a:pt x="1" y="1"/>
                      <a:pt x="1" y="1"/>
                      <a:pt x="1" y="1"/>
                    </a:cubicBezTo>
                    <a:cubicBezTo>
                      <a:pt x="1" y="0"/>
                      <a:pt x="1" y="0"/>
                      <a:pt x="1" y="0"/>
                    </a:cubicBezTo>
                    <a:cubicBezTo>
                      <a:pt x="1" y="1"/>
                      <a:pt x="0" y="2"/>
                      <a:pt x="0" y="2"/>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8" name="Freeform 2018"/>
              <p:cNvSpPr>
                <a:spLocks/>
              </p:cNvSpPr>
              <p:nvPr/>
            </p:nvSpPr>
            <p:spPr bwMode="auto">
              <a:xfrm>
                <a:off x="2755" y="3146"/>
                <a:ext cx="4" cy="12"/>
              </a:xfrm>
              <a:custGeom>
                <a:avLst/>
                <a:gdLst>
                  <a:gd name="T0" fmla="*/ 4 w 4"/>
                  <a:gd name="T1" fmla="*/ 0 h 13"/>
                  <a:gd name="T2" fmla="*/ 3 w 4"/>
                  <a:gd name="T3" fmla="*/ 0 h 13"/>
                  <a:gd name="T4" fmla="*/ 0 w 4"/>
                  <a:gd name="T5" fmla="*/ 12 h 13"/>
                  <a:gd name="T6" fmla="*/ 2 w 4"/>
                  <a:gd name="T7" fmla="*/ 4 h 13"/>
                  <a:gd name="T8" fmla="*/ 3 w 4"/>
                  <a:gd name="T9" fmla="*/ 4 h 13"/>
                  <a:gd name="T10" fmla="*/ 4 w 4"/>
                  <a:gd name="T11" fmla="*/ 0 h 13"/>
                </a:gdLst>
                <a:ahLst/>
                <a:cxnLst>
                  <a:cxn ang="0">
                    <a:pos x="T0" y="T1"/>
                  </a:cxn>
                  <a:cxn ang="0">
                    <a:pos x="T2" y="T3"/>
                  </a:cxn>
                  <a:cxn ang="0">
                    <a:pos x="T4" y="T5"/>
                  </a:cxn>
                  <a:cxn ang="0">
                    <a:pos x="T6" y="T7"/>
                  </a:cxn>
                  <a:cxn ang="0">
                    <a:pos x="T8" y="T9"/>
                  </a:cxn>
                  <a:cxn ang="0">
                    <a:pos x="T10" y="T11"/>
                  </a:cxn>
                </a:cxnLst>
                <a:rect l="0" t="0" r="r" b="b"/>
                <a:pathLst>
                  <a:path w="4" h="13">
                    <a:moveTo>
                      <a:pt x="4" y="0"/>
                    </a:moveTo>
                    <a:cubicBezTo>
                      <a:pt x="4" y="0"/>
                      <a:pt x="3" y="3"/>
                      <a:pt x="3" y="0"/>
                    </a:cubicBezTo>
                    <a:cubicBezTo>
                      <a:pt x="0" y="12"/>
                      <a:pt x="0" y="12"/>
                      <a:pt x="0" y="12"/>
                    </a:cubicBezTo>
                    <a:cubicBezTo>
                      <a:pt x="0" y="13"/>
                      <a:pt x="2" y="6"/>
                      <a:pt x="2" y="4"/>
                    </a:cubicBezTo>
                    <a:cubicBezTo>
                      <a:pt x="2" y="8"/>
                      <a:pt x="3" y="4"/>
                      <a:pt x="3" y="4"/>
                    </a:cubicBezTo>
                    <a:lnTo>
                      <a:pt x="4"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9" name="Freeform 2019"/>
              <p:cNvSpPr>
                <a:spLocks/>
              </p:cNvSpPr>
              <p:nvPr/>
            </p:nvSpPr>
            <p:spPr bwMode="auto">
              <a:xfrm>
                <a:off x="2754" y="3142"/>
                <a:ext cx="10" cy="26"/>
              </a:xfrm>
              <a:custGeom>
                <a:avLst/>
                <a:gdLst>
                  <a:gd name="T0" fmla="*/ 3 w 11"/>
                  <a:gd name="T1" fmla="*/ 18 h 28"/>
                  <a:gd name="T2" fmla="*/ 3 w 11"/>
                  <a:gd name="T3" fmla="*/ 17 h 28"/>
                  <a:gd name="T4" fmla="*/ 3 w 11"/>
                  <a:gd name="T5" fmla="*/ 19 h 28"/>
                  <a:gd name="T6" fmla="*/ 2 w 11"/>
                  <a:gd name="T7" fmla="*/ 22 h 28"/>
                  <a:gd name="T8" fmla="*/ 3 w 11"/>
                  <a:gd name="T9" fmla="*/ 20 h 28"/>
                  <a:gd name="T10" fmla="*/ 4 w 11"/>
                  <a:gd name="T11" fmla="*/ 18 h 28"/>
                  <a:gd name="T12" fmla="*/ 5 w 11"/>
                  <a:gd name="T13" fmla="*/ 14 h 28"/>
                  <a:gd name="T14" fmla="*/ 4 w 11"/>
                  <a:gd name="T15" fmla="*/ 22 h 28"/>
                  <a:gd name="T16" fmla="*/ 6 w 11"/>
                  <a:gd name="T17" fmla="*/ 11 h 28"/>
                  <a:gd name="T18" fmla="*/ 8 w 11"/>
                  <a:gd name="T19" fmla="*/ 10 h 28"/>
                  <a:gd name="T20" fmla="*/ 8 w 11"/>
                  <a:gd name="T21" fmla="*/ 10 h 28"/>
                  <a:gd name="T22" fmla="*/ 6 w 11"/>
                  <a:gd name="T23" fmla="*/ 16 h 28"/>
                  <a:gd name="T24" fmla="*/ 6 w 11"/>
                  <a:gd name="T25" fmla="*/ 16 h 28"/>
                  <a:gd name="T26" fmla="*/ 9 w 11"/>
                  <a:gd name="T27" fmla="*/ 8 h 28"/>
                  <a:gd name="T28" fmla="*/ 8 w 11"/>
                  <a:gd name="T29" fmla="*/ 10 h 28"/>
                  <a:gd name="T30" fmla="*/ 10 w 11"/>
                  <a:gd name="T31" fmla="*/ 5 h 28"/>
                  <a:gd name="T32" fmla="*/ 9 w 11"/>
                  <a:gd name="T33" fmla="*/ 5 h 28"/>
                  <a:gd name="T34" fmla="*/ 10 w 11"/>
                  <a:gd name="T35" fmla="*/ 3 h 28"/>
                  <a:gd name="T36" fmla="*/ 7 w 11"/>
                  <a:gd name="T37" fmla="*/ 6 h 28"/>
                  <a:gd name="T38" fmla="*/ 8 w 11"/>
                  <a:gd name="T39" fmla="*/ 3 h 28"/>
                  <a:gd name="T40" fmla="*/ 5 w 11"/>
                  <a:gd name="T41" fmla="*/ 12 h 28"/>
                  <a:gd name="T42" fmla="*/ 4 w 11"/>
                  <a:gd name="T43" fmla="*/ 11 h 28"/>
                  <a:gd name="T44" fmla="*/ 7 w 11"/>
                  <a:gd name="T45" fmla="*/ 5 h 28"/>
                  <a:gd name="T46" fmla="*/ 5 w 11"/>
                  <a:gd name="T47" fmla="*/ 8 h 28"/>
                  <a:gd name="T48" fmla="*/ 7 w 11"/>
                  <a:gd name="T49" fmla="*/ 2 h 28"/>
                  <a:gd name="T50" fmla="*/ 4 w 11"/>
                  <a:gd name="T51" fmla="*/ 10 h 28"/>
                  <a:gd name="T52" fmla="*/ 4 w 11"/>
                  <a:gd name="T53" fmla="*/ 8 h 28"/>
                  <a:gd name="T54" fmla="*/ 1 w 11"/>
                  <a:gd name="T55" fmla="*/ 17 h 28"/>
                  <a:gd name="T56" fmla="*/ 3 w 11"/>
                  <a:gd name="T57" fmla="*/ 16 h 28"/>
                  <a:gd name="T58" fmla="*/ 5 w 11"/>
                  <a:gd name="T59" fmla="*/ 12 h 28"/>
                  <a:gd name="T60" fmla="*/ 3 w 11"/>
                  <a:gd name="T61" fmla="*/ 17 h 28"/>
                  <a:gd name="T62" fmla="*/ 6 w 11"/>
                  <a:gd name="T63" fmla="*/ 12 h 28"/>
                  <a:gd name="T64" fmla="*/ 4 w 11"/>
                  <a:gd name="T65" fmla="*/ 17 h 28"/>
                  <a:gd name="T66" fmla="*/ 6 w 11"/>
                  <a:gd name="T67" fmla="*/ 12 h 28"/>
                  <a:gd name="T68" fmla="*/ 3 w 11"/>
                  <a:gd name="T69" fmla="*/ 18 h 28"/>
                  <a:gd name="T70" fmla="*/ 5 w 11"/>
                  <a:gd name="T71" fmla="*/ 17 h 28"/>
                  <a:gd name="T72" fmla="*/ 7 w 11"/>
                  <a:gd name="T73" fmla="*/ 10 h 28"/>
                  <a:gd name="T74" fmla="*/ 6 w 11"/>
                  <a:gd name="T75" fmla="*/ 8 h 28"/>
                  <a:gd name="T76" fmla="*/ 5 w 11"/>
                  <a:gd name="T77" fmla="*/ 13 h 28"/>
                  <a:gd name="T78" fmla="*/ 3 w 11"/>
                  <a:gd name="T79" fmla="*/ 13 h 28"/>
                  <a:gd name="T80" fmla="*/ 2 w 11"/>
                  <a:gd name="T81" fmla="*/ 17 h 28"/>
                  <a:gd name="T82" fmla="*/ 5 w 11"/>
                  <a:gd name="T83" fmla="*/ 7 h 28"/>
                  <a:gd name="T84" fmla="*/ 4 w 11"/>
                  <a:gd name="T85" fmla="*/ 8 h 28"/>
                  <a:gd name="T86" fmla="*/ 4 w 11"/>
                  <a:gd name="T87" fmla="*/ 10 h 28"/>
                  <a:gd name="T88" fmla="*/ 4 w 11"/>
                  <a:gd name="T89" fmla="*/ 8 h 28"/>
                  <a:gd name="T90" fmla="*/ 1 w 11"/>
                  <a:gd name="T91" fmla="*/ 20 h 28"/>
                  <a:gd name="T92" fmla="*/ 1 w 11"/>
                  <a:gd name="T93" fmla="*/ 24 h 28"/>
                  <a:gd name="T94" fmla="*/ 3 w 11"/>
                  <a:gd name="T95" fmla="*/ 1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 h="28">
                    <a:moveTo>
                      <a:pt x="3" y="18"/>
                    </a:moveTo>
                    <a:cubicBezTo>
                      <a:pt x="3" y="18"/>
                      <a:pt x="4" y="15"/>
                      <a:pt x="3" y="17"/>
                    </a:cubicBezTo>
                    <a:cubicBezTo>
                      <a:pt x="3" y="19"/>
                      <a:pt x="3" y="20"/>
                      <a:pt x="3" y="19"/>
                    </a:cubicBezTo>
                    <a:cubicBezTo>
                      <a:pt x="1" y="25"/>
                      <a:pt x="3" y="19"/>
                      <a:pt x="2" y="22"/>
                    </a:cubicBezTo>
                    <a:cubicBezTo>
                      <a:pt x="3" y="20"/>
                      <a:pt x="3" y="20"/>
                      <a:pt x="3" y="20"/>
                    </a:cubicBezTo>
                    <a:cubicBezTo>
                      <a:pt x="3" y="21"/>
                      <a:pt x="4" y="15"/>
                      <a:pt x="4" y="18"/>
                    </a:cubicBezTo>
                    <a:cubicBezTo>
                      <a:pt x="4" y="17"/>
                      <a:pt x="4" y="17"/>
                      <a:pt x="5" y="14"/>
                    </a:cubicBezTo>
                    <a:cubicBezTo>
                      <a:pt x="4" y="18"/>
                      <a:pt x="4" y="18"/>
                      <a:pt x="4" y="22"/>
                    </a:cubicBezTo>
                    <a:cubicBezTo>
                      <a:pt x="4" y="20"/>
                      <a:pt x="5" y="15"/>
                      <a:pt x="6" y="11"/>
                    </a:cubicBezTo>
                    <a:cubicBezTo>
                      <a:pt x="6" y="15"/>
                      <a:pt x="5" y="15"/>
                      <a:pt x="8" y="10"/>
                    </a:cubicBezTo>
                    <a:cubicBezTo>
                      <a:pt x="8" y="10"/>
                      <a:pt x="8" y="10"/>
                      <a:pt x="8" y="10"/>
                    </a:cubicBezTo>
                    <a:cubicBezTo>
                      <a:pt x="4" y="20"/>
                      <a:pt x="7" y="13"/>
                      <a:pt x="6" y="16"/>
                    </a:cubicBezTo>
                    <a:cubicBezTo>
                      <a:pt x="6" y="16"/>
                      <a:pt x="6" y="16"/>
                      <a:pt x="6" y="16"/>
                    </a:cubicBezTo>
                    <a:cubicBezTo>
                      <a:pt x="7" y="14"/>
                      <a:pt x="2" y="28"/>
                      <a:pt x="9" y="8"/>
                    </a:cubicBezTo>
                    <a:cubicBezTo>
                      <a:pt x="8" y="9"/>
                      <a:pt x="8" y="10"/>
                      <a:pt x="8" y="10"/>
                    </a:cubicBezTo>
                    <a:cubicBezTo>
                      <a:pt x="10" y="5"/>
                      <a:pt x="10" y="5"/>
                      <a:pt x="10" y="5"/>
                    </a:cubicBezTo>
                    <a:cubicBezTo>
                      <a:pt x="9" y="5"/>
                      <a:pt x="8" y="9"/>
                      <a:pt x="9" y="5"/>
                    </a:cubicBezTo>
                    <a:cubicBezTo>
                      <a:pt x="10" y="3"/>
                      <a:pt x="10" y="3"/>
                      <a:pt x="10" y="3"/>
                    </a:cubicBezTo>
                    <a:cubicBezTo>
                      <a:pt x="8" y="6"/>
                      <a:pt x="8" y="4"/>
                      <a:pt x="7" y="6"/>
                    </a:cubicBezTo>
                    <a:cubicBezTo>
                      <a:pt x="8" y="3"/>
                      <a:pt x="8" y="3"/>
                      <a:pt x="8" y="3"/>
                    </a:cubicBezTo>
                    <a:cubicBezTo>
                      <a:pt x="6" y="6"/>
                      <a:pt x="8" y="5"/>
                      <a:pt x="5" y="12"/>
                    </a:cubicBezTo>
                    <a:cubicBezTo>
                      <a:pt x="8" y="3"/>
                      <a:pt x="3" y="15"/>
                      <a:pt x="4" y="11"/>
                    </a:cubicBezTo>
                    <a:cubicBezTo>
                      <a:pt x="6" y="7"/>
                      <a:pt x="5" y="9"/>
                      <a:pt x="7" y="5"/>
                    </a:cubicBezTo>
                    <a:cubicBezTo>
                      <a:pt x="5" y="10"/>
                      <a:pt x="6" y="6"/>
                      <a:pt x="5" y="8"/>
                    </a:cubicBezTo>
                    <a:cubicBezTo>
                      <a:pt x="7" y="3"/>
                      <a:pt x="5" y="7"/>
                      <a:pt x="7" y="2"/>
                    </a:cubicBezTo>
                    <a:cubicBezTo>
                      <a:pt x="4" y="10"/>
                      <a:pt x="4" y="10"/>
                      <a:pt x="4" y="10"/>
                    </a:cubicBezTo>
                    <a:cubicBezTo>
                      <a:pt x="5" y="7"/>
                      <a:pt x="4" y="8"/>
                      <a:pt x="4" y="8"/>
                    </a:cubicBezTo>
                    <a:cubicBezTo>
                      <a:pt x="4" y="9"/>
                      <a:pt x="2" y="15"/>
                      <a:pt x="1" y="17"/>
                    </a:cubicBezTo>
                    <a:cubicBezTo>
                      <a:pt x="2" y="15"/>
                      <a:pt x="3" y="14"/>
                      <a:pt x="3" y="16"/>
                    </a:cubicBezTo>
                    <a:cubicBezTo>
                      <a:pt x="6" y="10"/>
                      <a:pt x="3" y="16"/>
                      <a:pt x="5" y="12"/>
                    </a:cubicBezTo>
                    <a:cubicBezTo>
                      <a:pt x="3" y="17"/>
                      <a:pt x="3" y="17"/>
                      <a:pt x="3" y="17"/>
                    </a:cubicBezTo>
                    <a:cubicBezTo>
                      <a:pt x="4" y="16"/>
                      <a:pt x="5" y="14"/>
                      <a:pt x="6" y="12"/>
                    </a:cubicBezTo>
                    <a:cubicBezTo>
                      <a:pt x="6" y="11"/>
                      <a:pt x="5" y="15"/>
                      <a:pt x="4" y="17"/>
                    </a:cubicBezTo>
                    <a:cubicBezTo>
                      <a:pt x="4" y="17"/>
                      <a:pt x="4" y="15"/>
                      <a:pt x="6" y="12"/>
                    </a:cubicBezTo>
                    <a:cubicBezTo>
                      <a:pt x="3" y="18"/>
                      <a:pt x="3" y="18"/>
                      <a:pt x="3" y="18"/>
                    </a:cubicBezTo>
                    <a:cubicBezTo>
                      <a:pt x="5" y="17"/>
                      <a:pt x="5" y="17"/>
                      <a:pt x="5" y="17"/>
                    </a:cubicBezTo>
                    <a:cubicBezTo>
                      <a:pt x="11" y="0"/>
                      <a:pt x="6" y="13"/>
                      <a:pt x="7" y="10"/>
                    </a:cubicBezTo>
                    <a:cubicBezTo>
                      <a:pt x="6" y="10"/>
                      <a:pt x="6" y="11"/>
                      <a:pt x="6" y="8"/>
                    </a:cubicBezTo>
                    <a:cubicBezTo>
                      <a:pt x="5" y="13"/>
                      <a:pt x="5" y="13"/>
                      <a:pt x="5" y="13"/>
                    </a:cubicBezTo>
                    <a:cubicBezTo>
                      <a:pt x="5" y="10"/>
                      <a:pt x="2" y="22"/>
                      <a:pt x="3" y="13"/>
                    </a:cubicBezTo>
                    <a:cubicBezTo>
                      <a:pt x="2" y="17"/>
                      <a:pt x="2" y="17"/>
                      <a:pt x="2" y="17"/>
                    </a:cubicBezTo>
                    <a:cubicBezTo>
                      <a:pt x="3" y="14"/>
                      <a:pt x="4" y="10"/>
                      <a:pt x="5" y="7"/>
                    </a:cubicBezTo>
                    <a:cubicBezTo>
                      <a:pt x="4" y="9"/>
                      <a:pt x="5" y="7"/>
                      <a:pt x="4" y="8"/>
                    </a:cubicBezTo>
                    <a:cubicBezTo>
                      <a:pt x="4" y="10"/>
                      <a:pt x="4" y="10"/>
                      <a:pt x="4" y="10"/>
                    </a:cubicBezTo>
                    <a:cubicBezTo>
                      <a:pt x="3" y="14"/>
                      <a:pt x="3" y="12"/>
                      <a:pt x="4" y="8"/>
                    </a:cubicBezTo>
                    <a:cubicBezTo>
                      <a:pt x="3" y="13"/>
                      <a:pt x="2" y="16"/>
                      <a:pt x="1" y="20"/>
                    </a:cubicBezTo>
                    <a:cubicBezTo>
                      <a:pt x="4" y="12"/>
                      <a:pt x="0" y="27"/>
                      <a:pt x="1" y="24"/>
                    </a:cubicBezTo>
                    <a:lnTo>
                      <a:pt x="3" y="18"/>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20" name="Freeform 2020"/>
              <p:cNvSpPr>
                <a:spLocks/>
              </p:cNvSpPr>
              <p:nvPr/>
            </p:nvSpPr>
            <p:spPr bwMode="auto">
              <a:xfrm>
                <a:off x="2759" y="3148"/>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21" name="Freeform 2021"/>
              <p:cNvSpPr>
                <a:spLocks/>
              </p:cNvSpPr>
              <p:nvPr/>
            </p:nvSpPr>
            <p:spPr bwMode="auto">
              <a:xfrm>
                <a:off x="2757" y="3150"/>
                <a:ext cx="1" cy="1"/>
              </a:xfrm>
              <a:custGeom>
                <a:avLst/>
                <a:gdLst>
                  <a:gd name="T0" fmla="*/ 1 w 1"/>
                  <a:gd name="T1" fmla="*/ 0 h 2"/>
                  <a:gd name="T2" fmla="*/ 1 w 1"/>
                  <a:gd name="T3" fmla="*/ 1 h 2"/>
                  <a:gd name="T4" fmla="*/ 1 w 1"/>
                  <a:gd name="T5" fmla="*/ 0 h 2"/>
                </a:gdLst>
                <a:ahLst/>
                <a:cxnLst>
                  <a:cxn ang="0">
                    <a:pos x="T0" y="T1"/>
                  </a:cxn>
                  <a:cxn ang="0">
                    <a:pos x="T2" y="T3"/>
                  </a:cxn>
                  <a:cxn ang="0">
                    <a:pos x="T4" y="T5"/>
                  </a:cxn>
                </a:cxnLst>
                <a:rect l="0" t="0" r="r" b="b"/>
                <a:pathLst>
                  <a:path w="1" h="2">
                    <a:moveTo>
                      <a:pt x="1" y="0"/>
                    </a:moveTo>
                    <a:cubicBezTo>
                      <a:pt x="1" y="1"/>
                      <a:pt x="1" y="1"/>
                      <a:pt x="1" y="1"/>
                    </a:cubicBezTo>
                    <a:cubicBezTo>
                      <a:pt x="0" y="2"/>
                      <a:pt x="1" y="1"/>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22" name="Rectangle 2022"/>
              <p:cNvSpPr>
                <a:spLocks noChangeArrowheads="1"/>
              </p:cNvSpPr>
              <p:nvPr/>
            </p:nvSpPr>
            <p:spPr bwMode="auto">
              <a:xfrm>
                <a:off x="2758" y="3150"/>
                <a:ext cx="1" cy="1"/>
              </a:xfrm>
              <a:prstGeom prst="rect">
                <a:avLst/>
              </a:prstGeom>
              <a:solidFill>
                <a:srgbClr val="C8E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23" name="Freeform 2023"/>
              <p:cNvSpPr>
                <a:spLocks/>
              </p:cNvSpPr>
              <p:nvPr/>
            </p:nvSpPr>
            <p:spPr bwMode="auto">
              <a:xfrm>
                <a:off x="2755" y="3158"/>
                <a:ext cx="1" cy="2"/>
              </a:xfrm>
              <a:custGeom>
                <a:avLst/>
                <a:gdLst>
                  <a:gd name="T0" fmla="*/ 0 w 1"/>
                  <a:gd name="T1" fmla="*/ 2 h 2"/>
                  <a:gd name="T2" fmla="*/ 0 w 1"/>
                  <a:gd name="T3" fmla="*/ 2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0" y="2"/>
                    </a:lnTo>
                    <a:lnTo>
                      <a:pt x="1" y="0"/>
                    </a:lnTo>
                    <a:lnTo>
                      <a:pt x="0" y="2"/>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24" name="Freeform 2024"/>
              <p:cNvSpPr>
                <a:spLocks/>
              </p:cNvSpPr>
              <p:nvPr/>
            </p:nvSpPr>
            <p:spPr bwMode="auto">
              <a:xfrm>
                <a:off x="2758" y="3145"/>
                <a:ext cx="0" cy="2"/>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25" name="Freeform 2025"/>
              <p:cNvSpPr>
                <a:spLocks/>
              </p:cNvSpPr>
              <p:nvPr/>
            </p:nvSpPr>
            <p:spPr bwMode="auto">
              <a:xfrm>
                <a:off x="2755" y="314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26" name="Freeform 2026"/>
              <p:cNvSpPr>
                <a:spLocks/>
              </p:cNvSpPr>
              <p:nvPr/>
            </p:nvSpPr>
            <p:spPr bwMode="auto">
              <a:xfrm>
                <a:off x="2744" y="3139"/>
                <a:ext cx="16" cy="27"/>
              </a:xfrm>
              <a:custGeom>
                <a:avLst/>
                <a:gdLst>
                  <a:gd name="T0" fmla="*/ 1 w 18"/>
                  <a:gd name="T1" fmla="*/ 13 h 30"/>
                  <a:gd name="T2" fmla="*/ 0 w 18"/>
                  <a:gd name="T3" fmla="*/ 20 h 30"/>
                  <a:gd name="T4" fmla="*/ 0 w 18"/>
                  <a:gd name="T5" fmla="*/ 23 h 30"/>
                  <a:gd name="T6" fmla="*/ 1 w 18"/>
                  <a:gd name="T7" fmla="*/ 19 h 30"/>
                  <a:gd name="T8" fmla="*/ 3 w 18"/>
                  <a:gd name="T9" fmla="*/ 19 h 30"/>
                  <a:gd name="T10" fmla="*/ 3 w 18"/>
                  <a:gd name="T11" fmla="*/ 21 h 30"/>
                  <a:gd name="T12" fmla="*/ 6 w 18"/>
                  <a:gd name="T13" fmla="*/ 16 h 30"/>
                  <a:gd name="T14" fmla="*/ 6 w 18"/>
                  <a:gd name="T15" fmla="*/ 18 h 30"/>
                  <a:gd name="T16" fmla="*/ 6 w 18"/>
                  <a:gd name="T17" fmla="*/ 19 h 30"/>
                  <a:gd name="T18" fmla="*/ 9 w 18"/>
                  <a:gd name="T19" fmla="*/ 10 h 30"/>
                  <a:gd name="T20" fmla="*/ 9 w 18"/>
                  <a:gd name="T21" fmla="*/ 10 h 30"/>
                  <a:gd name="T22" fmla="*/ 9 w 18"/>
                  <a:gd name="T23" fmla="*/ 14 h 30"/>
                  <a:gd name="T24" fmla="*/ 10 w 18"/>
                  <a:gd name="T25" fmla="*/ 14 h 30"/>
                  <a:gd name="T26" fmla="*/ 10 w 18"/>
                  <a:gd name="T27" fmla="*/ 16 h 30"/>
                  <a:gd name="T28" fmla="*/ 12 w 18"/>
                  <a:gd name="T29" fmla="*/ 14 h 30"/>
                  <a:gd name="T30" fmla="*/ 13 w 18"/>
                  <a:gd name="T31" fmla="*/ 10 h 30"/>
                  <a:gd name="T32" fmla="*/ 12 w 18"/>
                  <a:gd name="T33" fmla="*/ 15 h 30"/>
                  <a:gd name="T34" fmla="*/ 13 w 18"/>
                  <a:gd name="T35" fmla="*/ 14 h 30"/>
                  <a:gd name="T36" fmla="*/ 14 w 18"/>
                  <a:gd name="T37" fmla="*/ 16 h 30"/>
                  <a:gd name="T38" fmla="*/ 14 w 18"/>
                  <a:gd name="T39" fmla="*/ 14 h 30"/>
                  <a:gd name="T40" fmla="*/ 13 w 18"/>
                  <a:gd name="T41" fmla="*/ 17 h 30"/>
                  <a:gd name="T42" fmla="*/ 16 w 18"/>
                  <a:gd name="T43" fmla="*/ 5 h 30"/>
                  <a:gd name="T44" fmla="*/ 16 w 18"/>
                  <a:gd name="T45" fmla="*/ 4 h 30"/>
                  <a:gd name="T46" fmla="*/ 15 w 18"/>
                  <a:gd name="T47" fmla="*/ 5 h 30"/>
                  <a:gd name="T48" fmla="*/ 15 w 18"/>
                  <a:gd name="T49" fmla="*/ 3 h 30"/>
                  <a:gd name="T50" fmla="*/ 14 w 18"/>
                  <a:gd name="T51" fmla="*/ 3 h 30"/>
                  <a:gd name="T52" fmla="*/ 13 w 18"/>
                  <a:gd name="T53" fmla="*/ 5 h 30"/>
                  <a:gd name="T54" fmla="*/ 13 w 18"/>
                  <a:gd name="T55" fmla="*/ 4 h 30"/>
                  <a:gd name="T56" fmla="*/ 13 w 18"/>
                  <a:gd name="T57" fmla="*/ 4 h 30"/>
                  <a:gd name="T58" fmla="*/ 12 w 18"/>
                  <a:gd name="T59" fmla="*/ 5 h 30"/>
                  <a:gd name="T60" fmla="*/ 10 w 18"/>
                  <a:gd name="T61" fmla="*/ 8 h 30"/>
                  <a:gd name="T62" fmla="*/ 11 w 18"/>
                  <a:gd name="T63" fmla="*/ 3 h 30"/>
                  <a:gd name="T64" fmla="*/ 11 w 18"/>
                  <a:gd name="T65" fmla="*/ 2 h 30"/>
                  <a:gd name="T66" fmla="*/ 9 w 18"/>
                  <a:gd name="T67" fmla="*/ 7 h 30"/>
                  <a:gd name="T68" fmla="*/ 8 w 18"/>
                  <a:gd name="T69" fmla="*/ 9 h 30"/>
                  <a:gd name="T70" fmla="*/ 6 w 18"/>
                  <a:gd name="T71" fmla="*/ 11 h 30"/>
                  <a:gd name="T72" fmla="*/ 6 w 18"/>
                  <a:gd name="T73" fmla="*/ 10 h 30"/>
                  <a:gd name="T74" fmla="*/ 4 w 18"/>
                  <a:gd name="T75" fmla="*/ 11 h 30"/>
                  <a:gd name="T76" fmla="*/ 3 w 18"/>
                  <a:gd name="T77" fmla="*/ 17 h 30"/>
                  <a:gd name="T78" fmla="*/ 5 w 18"/>
                  <a:gd name="T79" fmla="*/ 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 h="30">
                    <a:moveTo>
                      <a:pt x="3" y="7"/>
                    </a:moveTo>
                    <a:cubicBezTo>
                      <a:pt x="3" y="8"/>
                      <a:pt x="2" y="10"/>
                      <a:pt x="1" y="13"/>
                    </a:cubicBezTo>
                    <a:cubicBezTo>
                      <a:pt x="2" y="11"/>
                      <a:pt x="2" y="11"/>
                      <a:pt x="2" y="11"/>
                    </a:cubicBezTo>
                    <a:cubicBezTo>
                      <a:pt x="2" y="12"/>
                      <a:pt x="1" y="16"/>
                      <a:pt x="0" y="20"/>
                    </a:cubicBezTo>
                    <a:cubicBezTo>
                      <a:pt x="0" y="18"/>
                      <a:pt x="0" y="18"/>
                      <a:pt x="0" y="18"/>
                    </a:cubicBezTo>
                    <a:cubicBezTo>
                      <a:pt x="1" y="15"/>
                      <a:pt x="0" y="22"/>
                      <a:pt x="0" y="23"/>
                    </a:cubicBezTo>
                    <a:cubicBezTo>
                      <a:pt x="0" y="22"/>
                      <a:pt x="2" y="14"/>
                      <a:pt x="2" y="16"/>
                    </a:cubicBezTo>
                    <a:cubicBezTo>
                      <a:pt x="2" y="15"/>
                      <a:pt x="2" y="18"/>
                      <a:pt x="1" y="19"/>
                    </a:cubicBezTo>
                    <a:cubicBezTo>
                      <a:pt x="1" y="20"/>
                      <a:pt x="3" y="14"/>
                      <a:pt x="3" y="13"/>
                    </a:cubicBezTo>
                    <a:cubicBezTo>
                      <a:pt x="0" y="30"/>
                      <a:pt x="5" y="8"/>
                      <a:pt x="3" y="19"/>
                    </a:cubicBezTo>
                    <a:cubicBezTo>
                      <a:pt x="3" y="18"/>
                      <a:pt x="3" y="19"/>
                      <a:pt x="4" y="16"/>
                    </a:cubicBezTo>
                    <a:cubicBezTo>
                      <a:pt x="3" y="20"/>
                      <a:pt x="4" y="17"/>
                      <a:pt x="3" y="21"/>
                    </a:cubicBezTo>
                    <a:cubicBezTo>
                      <a:pt x="6" y="11"/>
                      <a:pt x="3" y="26"/>
                      <a:pt x="6" y="13"/>
                    </a:cubicBezTo>
                    <a:cubicBezTo>
                      <a:pt x="5" y="17"/>
                      <a:pt x="6" y="13"/>
                      <a:pt x="6" y="16"/>
                    </a:cubicBezTo>
                    <a:cubicBezTo>
                      <a:pt x="6" y="17"/>
                      <a:pt x="5" y="17"/>
                      <a:pt x="5" y="17"/>
                    </a:cubicBezTo>
                    <a:cubicBezTo>
                      <a:pt x="5" y="20"/>
                      <a:pt x="7" y="12"/>
                      <a:pt x="6" y="18"/>
                    </a:cubicBezTo>
                    <a:cubicBezTo>
                      <a:pt x="6" y="19"/>
                      <a:pt x="7" y="14"/>
                      <a:pt x="7" y="11"/>
                    </a:cubicBezTo>
                    <a:cubicBezTo>
                      <a:pt x="8" y="13"/>
                      <a:pt x="7" y="14"/>
                      <a:pt x="6" y="19"/>
                    </a:cubicBezTo>
                    <a:cubicBezTo>
                      <a:pt x="7" y="14"/>
                      <a:pt x="7" y="16"/>
                      <a:pt x="8" y="13"/>
                    </a:cubicBezTo>
                    <a:cubicBezTo>
                      <a:pt x="8" y="13"/>
                      <a:pt x="8" y="12"/>
                      <a:pt x="9" y="10"/>
                    </a:cubicBezTo>
                    <a:cubicBezTo>
                      <a:pt x="9" y="11"/>
                      <a:pt x="10" y="6"/>
                      <a:pt x="11" y="4"/>
                    </a:cubicBezTo>
                    <a:cubicBezTo>
                      <a:pt x="9" y="11"/>
                      <a:pt x="10" y="4"/>
                      <a:pt x="9" y="10"/>
                    </a:cubicBezTo>
                    <a:cubicBezTo>
                      <a:pt x="8" y="13"/>
                      <a:pt x="8" y="12"/>
                      <a:pt x="7" y="17"/>
                    </a:cubicBezTo>
                    <a:cubicBezTo>
                      <a:pt x="7" y="18"/>
                      <a:pt x="8" y="17"/>
                      <a:pt x="9" y="14"/>
                    </a:cubicBezTo>
                    <a:cubicBezTo>
                      <a:pt x="9" y="15"/>
                      <a:pt x="8" y="17"/>
                      <a:pt x="8" y="18"/>
                    </a:cubicBezTo>
                    <a:cubicBezTo>
                      <a:pt x="8" y="21"/>
                      <a:pt x="10" y="11"/>
                      <a:pt x="10" y="14"/>
                    </a:cubicBezTo>
                    <a:cubicBezTo>
                      <a:pt x="9" y="17"/>
                      <a:pt x="9" y="17"/>
                      <a:pt x="9" y="17"/>
                    </a:cubicBezTo>
                    <a:cubicBezTo>
                      <a:pt x="10" y="13"/>
                      <a:pt x="9" y="18"/>
                      <a:pt x="10" y="16"/>
                    </a:cubicBezTo>
                    <a:cubicBezTo>
                      <a:pt x="11" y="14"/>
                      <a:pt x="11" y="13"/>
                      <a:pt x="11" y="12"/>
                    </a:cubicBezTo>
                    <a:cubicBezTo>
                      <a:pt x="9" y="21"/>
                      <a:pt x="13" y="8"/>
                      <a:pt x="12" y="14"/>
                    </a:cubicBezTo>
                    <a:cubicBezTo>
                      <a:pt x="13" y="9"/>
                      <a:pt x="14" y="6"/>
                      <a:pt x="15" y="5"/>
                    </a:cubicBezTo>
                    <a:cubicBezTo>
                      <a:pt x="13" y="10"/>
                      <a:pt x="13" y="10"/>
                      <a:pt x="13" y="10"/>
                    </a:cubicBezTo>
                    <a:cubicBezTo>
                      <a:pt x="14" y="7"/>
                      <a:pt x="11" y="16"/>
                      <a:pt x="10" y="18"/>
                    </a:cubicBezTo>
                    <a:cubicBezTo>
                      <a:pt x="11" y="16"/>
                      <a:pt x="11" y="19"/>
                      <a:pt x="12" y="15"/>
                    </a:cubicBezTo>
                    <a:cubicBezTo>
                      <a:pt x="11" y="19"/>
                      <a:pt x="11" y="19"/>
                      <a:pt x="11" y="19"/>
                    </a:cubicBezTo>
                    <a:cubicBezTo>
                      <a:pt x="11" y="20"/>
                      <a:pt x="14" y="10"/>
                      <a:pt x="13" y="14"/>
                    </a:cubicBezTo>
                    <a:cubicBezTo>
                      <a:pt x="12" y="17"/>
                      <a:pt x="12" y="17"/>
                      <a:pt x="12" y="17"/>
                    </a:cubicBezTo>
                    <a:cubicBezTo>
                      <a:pt x="13" y="17"/>
                      <a:pt x="12" y="22"/>
                      <a:pt x="14" y="16"/>
                    </a:cubicBezTo>
                    <a:cubicBezTo>
                      <a:pt x="15" y="13"/>
                      <a:pt x="17" y="7"/>
                      <a:pt x="18" y="5"/>
                    </a:cubicBezTo>
                    <a:cubicBezTo>
                      <a:pt x="17" y="7"/>
                      <a:pt x="15" y="12"/>
                      <a:pt x="14" y="14"/>
                    </a:cubicBezTo>
                    <a:cubicBezTo>
                      <a:pt x="16" y="9"/>
                      <a:pt x="16" y="9"/>
                      <a:pt x="16" y="9"/>
                    </a:cubicBezTo>
                    <a:cubicBezTo>
                      <a:pt x="14" y="12"/>
                      <a:pt x="14" y="14"/>
                      <a:pt x="13" y="17"/>
                    </a:cubicBezTo>
                    <a:cubicBezTo>
                      <a:pt x="12" y="19"/>
                      <a:pt x="14" y="12"/>
                      <a:pt x="13" y="15"/>
                    </a:cubicBezTo>
                    <a:cubicBezTo>
                      <a:pt x="15" y="10"/>
                      <a:pt x="15" y="10"/>
                      <a:pt x="16" y="5"/>
                    </a:cubicBezTo>
                    <a:cubicBezTo>
                      <a:pt x="15" y="8"/>
                      <a:pt x="15" y="8"/>
                      <a:pt x="15" y="8"/>
                    </a:cubicBezTo>
                    <a:cubicBezTo>
                      <a:pt x="16" y="6"/>
                      <a:pt x="16" y="6"/>
                      <a:pt x="16" y="4"/>
                    </a:cubicBezTo>
                    <a:cubicBezTo>
                      <a:pt x="14" y="10"/>
                      <a:pt x="16" y="2"/>
                      <a:pt x="15" y="4"/>
                    </a:cubicBezTo>
                    <a:cubicBezTo>
                      <a:pt x="15" y="5"/>
                      <a:pt x="15" y="5"/>
                      <a:pt x="15" y="5"/>
                    </a:cubicBezTo>
                    <a:cubicBezTo>
                      <a:pt x="14" y="8"/>
                      <a:pt x="14" y="8"/>
                      <a:pt x="14" y="8"/>
                    </a:cubicBezTo>
                    <a:cubicBezTo>
                      <a:pt x="15" y="4"/>
                      <a:pt x="15" y="5"/>
                      <a:pt x="15" y="3"/>
                    </a:cubicBezTo>
                    <a:cubicBezTo>
                      <a:pt x="14" y="5"/>
                      <a:pt x="13" y="10"/>
                      <a:pt x="13" y="10"/>
                    </a:cubicBezTo>
                    <a:cubicBezTo>
                      <a:pt x="14" y="5"/>
                      <a:pt x="13" y="7"/>
                      <a:pt x="14" y="3"/>
                    </a:cubicBezTo>
                    <a:cubicBezTo>
                      <a:pt x="13" y="8"/>
                      <a:pt x="13" y="4"/>
                      <a:pt x="12" y="7"/>
                    </a:cubicBezTo>
                    <a:cubicBezTo>
                      <a:pt x="12" y="9"/>
                      <a:pt x="12" y="8"/>
                      <a:pt x="13" y="5"/>
                    </a:cubicBezTo>
                    <a:cubicBezTo>
                      <a:pt x="13" y="4"/>
                      <a:pt x="13" y="4"/>
                      <a:pt x="13" y="4"/>
                    </a:cubicBezTo>
                    <a:cubicBezTo>
                      <a:pt x="13" y="4"/>
                      <a:pt x="13" y="4"/>
                      <a:pt x="13" y="4"/>
                    </a:cubicBezTo>
                    <a:cubicBezTo>
                      <a:pt x="13" y="3"/>
                      <a:pt x="13" y="3"/>
                      <a:pt x="13" y="3"/>
                    </a:cubicBezTo>
                    <a:cubicBezTo>
                      <a:pt x="13" y="3"/>
                      <a:pt x="12" y="7"/>
                      <a:pt x="13" y="4"/>
                    </a:cubicBezTo>
                    <a:cubicBezTo>
                      <a:pt x="13" y="2"/>
                      <a:pt x="13" y="2"/>
                      <a:pt x="13" y="2"/>
                    </a:cubicBezTo>
                    <a:cubicBezTo>
                      <a:pt x="13" y="1"/>
                      <a:pt x="11" y="10"/>
                      <a:pt x="12" y="5"/>
                    </a:cubicBezTo>
                    <a:cubicBezTo>
                      <a:pt x="11" y="8"/>
                      <a:pt x="11" y="8"/>
                      <a:pt x="9" y="13"/>
                    </a:cubicBezTo>
                    <a:cubicBezTo>
                      <a:pt x="10" y="11"/>
                      <a:pt x="11" y="7"/>
                      <a:pt x="10" y="8"/>
                    </a:cubicBezTo>
                    <a:cubicBezTo>
                      <a:pt x="9" y="12"/>
                      <a:pt x="11" y="6"/>
                      <a:pt x="10" y="9"/>
                    </a:cubicBezTo>
                    <a:cubicBezTo>
                      <a:pt x="11" y="4"/>
                      <a:pt x="10" y="7"/>
                      <a:pt x="11" y="3"/>
                    </a:cubicBezTo>
                    <a:cubicBezTo>
                      <a:pt x="12" y="1"/>
                      <a:pt x="10" y="7"/>
                      <a:pt x="10" y="6"/>
                    </a:cubicBezTo>
                    <a:cubicBezTo>
                      <a:pt x="11" y="2"/>
                      <a:pt x="11" y="2"/>
                      <a:pt x="11" y="2"/>
                    </a:cubicBezTo>
                    <a:cubicBezTo>
                      <a:pt x="10" y="4"/>
                      <a:pt x="9" y="8"/>
                      <a:pt x="10" y="4"/>
                    </a:cubicBezTo>
                    <a:cubicBezTo>
                      <a:pt x="9" y="7"/>
                      <a:pt x="9" y="7"/>
                      <a:pt x="9" y="7"/>
                    </a:cubicBezTo>
                    <a:cubicBezTo>
                      <a:pt x="9" y="5"/>
                      <a:pt x="9" y="7"/>
                      <a:pt x="9" y="3"/>
                    </a:cubicBezTo>
                    <a:cubicBezTo>
                      <a:pt x="8" y="9"/>
                      <a:pt x="8" y="9"/>
                      <a:pt x="8" y="9"/>
                    </a:cubicBezTo>
                    <a:cubicBezTo>
                      <a:pt x="9" y="2"/>
                      <a:pt x="7" y="8"/>
                      <a:pt x="5" y="14"/>
                    </a:cubicBezTo>
                    <a:cubicBezTo>
                      <a:pt x="5" y="14"/>
                      <a:pt x="6" y="13"/>
                      <a:pt x="6" y="11"/>
                    </a:cubicBezTo>
                    <a:cubicBezTo>
                      <a:pt x="6" y="9"/>
                      <a:pt x="6" y="9"/>
                      <a:pt x="6" y="9"/>
                    </a:cubicBezTo>
                    <a:cubicBezTo>
                      <a:pt x="6" y="9"/>
                      <a:pt x="7" y="5"/>
                      <a:pt x="6" y="10"/>
                    </a:cubicBezTo>
                    <a:cubicBezTo>
                      <a:pt x="5" y="12"/>
                      <a:pt x="6" y="6"/>
                      <a:pt x="6" y="5"/>
                    </a:cubicBezTo>
                    <a:cubicBezTo>
                      <a:pt x="4" y="13"/>
                      <a:pt x="6" y="0"/>
                      <a:pt x="4" y="11"/>
                    </a:cubicBezTo>
                    <a:cubicBezTo>
                      <a:pt x="4" y="11"/>
                      <a:pt x="4" y="14"/>
                      <a:pt x="4" y="13"/>
                    </a:cubicBezTo>
                    <a:cubicBezTo>
                      <a:pt x="4" y="15"/>
                      <a:pt x="3" y="17"/>
                      <a:pt x="3" y="17"/>
                    </a:cubicBezTo>
                    <a:cubicBezTo>
                      <a:pt x="3" y="18"/>
                      <a:pt x="4" y="13"/>
                      <a:pt x="3" y="15"/>
                    </a:cubicBezTo>
                    <a:cubicBezTo>
                      <a:pt x="5" y="8"/>
                      <a:pt x="5" y="8"/>
                      <a:pt x="5" y="8"/>
                    </a:cubicBezTo>
                    <a:cubicBezTo>
                      <a:pt x="6" y="0"/>
                      <a:pt x="2" y="18"/>
                      <a:pt x="3" y="7"/>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27" name="Freeform 2027"/>
              <p:cNvSpPr>
                <a:spLocks/>
              </p:cNvSpPr>
              <p:nvPr/>
            </p:nvSpPr>
            <p:spPr bwMode="auto">
              <a:xfrm>
                <a:off x="2750" y="3142"/>
                <a:ext cx="1" cy="4"/>
              </a:xfrm>
              <a:custGeom>
                <a:avLst/>
                <a:gdLst>
                  <a:gd name="T0" fmla="*/ 0 w 1"/>
                  <a:gd name="T1" fmla="*/ 4 h 4"/>
                  <a:gd name="T2" fmla="*/ 1 w 1"/>
                  <a:gd name="T3" fmla="*/ 0 h 4"/>
                  <a:gd name="T4" fmla="*/ 0 w 1"/>
                  <a:gd name="T5" fmla="*/ 3 h 4"/>
                  <a:gd name="T6" fmla="*/ 0 w 1"/>
                  <a:gd name="T7" fmla="*/ 4 h 4"/>
                </a:gdLst>
                <a:ahLst/>
                <a:cxnLst>
                  <a:cxn ang="0">
                    <a:pos x="T0" y="T1"/>
                  </a:cxn>
                  <a:cxn ang="0">
                    <a:pos x="T2" y="T3"/>
                  </a:cxn>
                  <a:cxn ang="0">
                    <a:pos x="T4" y="T5"/>
                  </a:cxn>
                  <a:cxn ang="0">
                    <a:pos x="T6" y="T7"/>
                  </a:cxn>
                </a:cxnLst>
                <a:rect l="0" t="0" r="r" b="b"/>
                <a:pathLst>
                  <a:path w="1" h="4">
                    <a:moveTo>
                      <a:pt x="0" y="4"/>
                    </a:moveTo>
                    <a:cubicBezTo>
                      <a:pt x="1" y="0"/>
                      <a:pt x="1" y="0"/>
                      <a:pt x="1" y="0"/>
                    </a:cubicBezTo>
                    <a:cubicBezTo>
                      <a:pt x="0" y="3"/>
                      <a:pt x="0" y="3"/>
                      <a:pt x="0" y="3"/>
                    </a:cubicBezTo>
                    <a:cubicBezTo>
                      <a:pt x="0" y="3"/>
                      <a:pt x="0" y="3"/>
                      <a:pt x="0" y="4"/>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28" name="Freeform 2028"/>
              <p:cNvSpPr>
                <a:spLocks/>
              </p:cNvSpPr>
              <p:nvPr/>
            </p:nvSpPr>
            <p:spPr bwMode="auto">
              <a:xfrm>
                <a:off x="2749" y="3145"/>
                <a:ext cx="1" cy="2"/>
              </a:xfrm>
              <a:custGeom>
                <a:avLst/>
                <a:gdLst>
                  <a:gd name="T0" fmla="*/ 1 w 1"/>
                  <a:gd name="T1" fmla="*/ 0 h 2"/>
                  <a:gd name="T2" fmla="*/ 0 w 1"/>
                  <a:gd name="T3" fmla="*/ 2 h 2"/>
                  <a:gd name="T4" fmla="*/ 1 w 1"/>
                  <a:gd name="T5" fmla="*/ 1 h 2"/>
                  <a:gd name="T6" fmla="*/ 1 w 1"/>
                  <a:gd name="T7" fmla="*/ 0 h 2"/>
                </a:gdLst>
                <a:ahLst/>
                <a:cxnLst>
                  <a:cxn ang="0">
                    <a:pos x="T0" y="T1"/>
                  </a:cxn>
                  <a:cxn ang="0">
                    <a:pos x="T2" y="T3"/>
                  </a:cxn>
                  <a:cxn ang="0">
                    <a:pos x="T4" y="T5"/>
                  </a:cxn>
                  <a:cxn ang="0">
                    <a:pos x="T6" y="T7"/>
                  </a:cxn>
                </a:cxnLst>
                <a:rect l="0" t="0" r="r" b="b"/>
                <a:pathLst>
                  <a:path w="1" h="2">
                    <a:moveTo>
                      <a:pt x="1" y="0"/>
                    </a:moveTo>
                    <a:cubicBezTo>
                      <a:pt x="0" y="2"/>
                      <a:pt x="0" y="2"/>
                      <a:pt x="0" y="2"/>
                    </a:cubicBezTo>
                    <a:cubicBezTo>
                      <a:pt x="0" y="2"/>
                      <a:pt x="1" y="2"/>
                      <a:pt x="1" y="1"/>
                    </a:cubicBezTo>
                    <a:lnTo>
                      <a:pt x="1"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29" name="Freeform 2029"/>
              <p:cNvSpPr>
                <a:spLocks/>
              </p:cNvSpPr>
              <p:nvPr/>
            </p:nvSpPr>
            <p:spPr bwMode="auto">
              <a:xfrm>
                <a:off x="2745" y="3145"/>
                <a:ext cx="0" cy="2"/>
              </a:xfrm>
              <a:custGeom>
                <a:avLst/>
                <a:gdLst>
                  <a:gd name="T0" fmla="*/ 1 h 2"/>
                  <a:gd name="T1" fmla="*/ 1 h 2"/>
                  <a:gd name="T2" fmla="*/ 1 h 2"/>
                </a:gdLst>
                <a:ahLst/>
                <a:cxnLst>
                  <a:cxn ang="0">
                    <a:pos x="0" y="T0"/>
                  </a:cxn>
                  <a:cxn ang="0">
                    <a:pos x="0" y="T1"/>
                  </a:cxn>
                  <a:cxn ang="0">
                    <a:pos x="0" y="T2"/>
                  </a:cxn>
                </a:cxnLst>
                <a:rect l="0" t="0" r="r" b="b"/>
                <a:pathLst>
                  <a:path h="2">
                    <a:moveTo>
                      <a:pt x="0" y="1"/>
                    </a:moveTo>
                    <a:cubicBezTo>
                      <a:pt x="0" y="1"/>
                      <a:pt x="0" y="0"/>
                      <a:pt x="0" y="1"/>
                    </a:cubicBezTo>
                    <a:cubicBezTo>
                      <a:pt x="0" y="2"/>
                      <a:pt x="0" y="2"/>
                      <a:pt x="0" y="1"/>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30" name="Freeform 2030"/>
              <p:cNvSpPr>
                <a:spLocks/>
              </p:cNvSpPr>
              <p:nvPr/>
            </p:nvSpPr>
            <p:spPr bwMode="auto">
              <a:xfrm>
                <a:off x="2745" y="3148"/>
                <a:ext cx="0" cy="2"/>
              </a:xfrm>
              <a:custGeom>
                <a:avLst/>
                <a:gdLst>
                  <a:gd name="T0" fmla="*/ 0 h 2"/>
                  <a:gd name="T1" fmla="*/ 2 h 2"/>
                  <a:gd name="T2" fmla="*/ 1 h 2"/>
                  <a:gd name="T3" fmla="*/ 0 h 2"/>
                </a:gdLst>
                <a:ahLst/>
                <a:cxnLst>
                  <a:cxn ang="0">
                    <a:pos x="0" y="T0"/>
                  </a:cxn>
                  <a:cxn ang="0">
                    <a:pos x="0" y="T1"/>
                  </a:cxn>
                  <a:cxn ang="0">
                    <a:pos x="0" y="T2"/>
                  </a:cxn>
                  <a:cxn ang="0">
                    <a:pos x="0" y="T3"/>
                  </a:cxn>
                </a:cxnLst>
                <a:rect l="0" t="0" r="r" b="b"/>
                <a:pathLst>
                  <a:path h="2">
                    <a:moveTo>
                      <a:pt x="0" y="0"/>
                    </a:moveTo>
                    <a:lnTo>
                      <a:pt x="0" y="2"/>
                    </a:lnTo>
                    <a:lnTo>
                      <a:pt x="0" y="1"/>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31" name="Freeform 2031"/>
              <p:cNvSpPr>
                <a:spLocks/>
              </p:cNvSpPr>
              <p:nvPr/>
            </p:nvSpPr>
            <p:spPr bwMode="auto">
              <a:xfrm>
                <a:off x="2737" y="3143"/>
                <a:ext cx="8" cy="23"/>
              </a:xfrm>
              <a:custGeom>
                <a:avLst/>
                <a:gdLst>
                  <a:gd name="T0" fmla="*/ 2 w 8"/>
                  <a:gd name="T1" fmla="*/ 11 h 25"/>
                  <a:gd name="T2" fmla="*/ 1 w 8"/>
                  <a:gd name="T3" fmla="*/ 15 h 25"/>
                  <a:gd name="T4" fmla="*/ 1 w 8"/>
                  <a:gd name="T5" fmla="*/ 12 h 25"/>
                  <a:gd name="T6" fmla="*/ 0 w 8"/>
                  <a:gd name="T7" fmla="*/ 20 h 25"/>
                  <a:gd name="T8" fmla="*/ 3 w 8"/>
                  <a:gd name="T9" fmla="*/ 15 h 25"/>
                  <a:gd name="T10" fmla="*/ 3 w 8"/>
                  <a:gd name="T11" fmla="*/ 18 h 25"/>
                  <a:gd name="T12" fmla="*/ 5 w 8"/>
                  <a:gd name="T13" fmla="*/ 13 h 25"/>
                  <a:gd name="T14" fmla="*/ 4 w 8"/>
                  <a:gd name="T15" fmla="*/ 19 h 25"/>
                  <a:gd name="T16" fmla="*/ 5 w 8"/>
                  <a:gd name="T17" fmla="*/ 17 h 25"/>
                  <a:gd name="T18" fmla="*/ 5 w 8"/>
                  <a:gd name="T19" fmla="*/ 14 h 25"/>
                  <a:gd name="T20" fmla="*/ 5 w 8"/>
                  <a:gd name="T21" fmla="*/ 16 h 25"/>
                  <a:gd name="T22" fmla="*/ 5 w 8"/>
                  <a:gd name="T23" fmla="*/ 14 h 25"/>
                  <a:gd name="T24" fmla="*/ 6 w 8"/>
                  <a:gd name="T25" fmla="*/ 14 h 25"/>
                  <a:gd name="T26" fmla="*/ 5 w 8"/>
                  <a:gd name="T27" fmla="*/ 15 h 25"/>
                  <a:gd name="T28" fmla="*/ 6 w 8"/>
                  <a:gd name="T29" fmla="*/ 13 h 25"/>
                  <a:gd name="T30" fmla="*/ 5 w 8"/>
                  <a:gd name="T31" fmla="*/ 17 h 25"/>
                  <a:gd name="T32" fmla="*/ 7 w 8"/>
                  <a:gd name="T33" fmla="*/ 12 h 25"/>
                  <a:gd name="T34" fmla="*/ 8 w 8"/>
                  <a:gd name="T35" fmla="*/ 8 h 25"/>
                  <a:gd name="T36" fmla="*/ 7 w 8"/>
                  <a:gd name="T37" fmla="*/ 11 h 25"/>
                  <a:gd name="T38" fmla="*/ 7 w 8"/>
                  <a:gd name="T39" fmla="*/ 11 h 25"/>
                  <a:gd name="T40" fmla="*/ 6 w 8"/>
                  <a:gd name="T41" fmla="*/ 13 h 25"/>
                  <a:gd name="T42" fmla="*/ 7 w 8"/>
                  <a:gd name="T43" fmla="*/ 7 h 25"/>
                  <a:gd name="T44" fmla="*/ 7 w 8"/>
                  <a:gd name="T45" fmla="*/ 3 h 25"/>
                  <a:gd name="T46" fmla="*/ 7 w 8"/>
                  <a:gd name="T47" fmla="*/ 3 h 25"/>
                  <a:gd name="T48" fmla="*/ 7 w 8"/>
                  <a:gd name="T49" fmla="*/ 5 h 25"/>
                  <a:gd name="T50" fmla="*/ 6 w 8"/>
                  <a:gd name="T51" fmla="*/ 7 h 25"/>
                  <a:gd name="T52" fmla="*/ 5 w 8"/>
                  <a:gd name="T53" fmla="*/ 14 h 25"/>
                  <a:gd name="T54" fmla="*/ 5 w 8"/>
                  <a:gd name="T55" fmla="*/ 14 h 25"/>
                  <a:gd name="T56" fmla="*/ 6 w 8"/>
                  <a:gd name="T57" fmla="*/ 8 h 25"/>
                  <a:gd name="T58" fmla="*/ 5 w 8"/>
                  <a:gd name="T59" fmla="*/ 11 h 25"/>
                  <a:gd name="T60" fmla="*/ 6 w 8"/>
                  <a:gd name="T61" fmla="*/ 5 h 25"/>
                  <a:gd name="T62" fmla="*/ 5 w 8"/>
                  <a:gd name="T63" fmla="*/ 11 h 25"/>
                  <a:gd name="T64" fmla="*/ 4 w 8"/>
                  <a:gd name="T65" fmla="*/ 11 h 25"/>
                  <a:gd name="T66" fmla="*/ 4 w 8"/>
                  <a:gd name="T67" fmla="*/ 7 h 25"/>
                  <a:gd name="T68" fmla="*/ 4 w 8"/>
                  <a:gd name="T69" fmla="*/ 11 h 25"/>
                  <a:gd name="T70" fmla="*/ 3 w 8"/>
                  <a:gd name="T71" fmla="*/ 9 h 25"/>
                  <a:gd name="T72" fmla="*/ 3 w 8"/>
                  <a:gd name="T73" fmla="*/ 12 h 25"/>
                  <a:gd name="T74" fmla="*/ 2 w 8"/>
                  <a:gd name="T75" fmla="*/ 11 h 25"/>
                  <a:gd name="T76" fmla="*/ 2 w 8"/>
                  <a:gd name="T77" fmla="*/ 11 h 25"/>
                  <a:gd name="T78" fmla="*/ 1 w 8"/>
                  <a:gd name="T79" fmla="*/ 18 h 25"/>
                  <a:gd name="T80" fmla="*/ 2 w 8"/>
                  <a:gd name="T81" fmla="*/ 1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 h="25">
                    <a:moveTo>
                      <a:pt x="2" y="11"/>
                    </a:moveTo>
                    <a:cubicBezTo>
                      <a:pt x="1" y="15"/>
                      <a:pt x="1" y="15"/>
                      <a:pt x="1" y="15"/>
                    </a:cubicBezTo>
                    <a:cubicBezTo>
                      <a:pt x="1" y="13"/>
                      <a:pt x="0" y="16"/>
                      <a:pt x="1" y="12"/>
                    </a:cubicBezTo>
                    <a:cubicBezTo>
                      <a:pt x="0" y="17"/>
                      <a:pt x="0" y="12"/>
                      <a:pt x="0" y="20"/>
                    </a:cubicBezTo>
                    <a:cubicBezTo>
                      <a:pt x="1" y="17"/>
                      <a:pt x="1" y="22"/>
                      <a:pt x="3" y="15"/>
                    </a:cubicBezTo>
                    <a:cubicBezTo>
                      <a:pt x="3" y="18"/>
                      <a:pt x="3" y="18"/>
                      <a:pt x="3" y="18"/>
                    </a:cubicBezTo>
                    <a:cubicBezTo>
                      <a:pt x="4" y="12"/>
                      <a:pt x="2" y="25"/>
                      <a:pt x="5" y="13"/>
                    </a:cubicBezTo>
                    <a:cubicBezTo>
                      <a:pt x="4" y="19"/>
                      <a:pt x="4" y="19"/>
                      <a:pt x="4" y="19"/>
                    </a:cubicBezTo>
                    <a:cubicBezTo>
                      <a:pt x="4" y="21"/>
                      <a:pt x="6" y="10"/>
                      <a:pt x="5" y="17"/>
                    </a:cubicBezTo>
                    <a:cubicBezTo>
                      <a:pt x="5" y="14"/>
                      <a:pt x="5" y="14"/>
                      <a:pt x="5" y="14"/>
                    </a:cubicBezTo>
                    <a:cubicBezTo>
                      <a:pt x="5" y="16"/>
                      <a:pt x="5" y="16"/>
                      <a:pt x="5" y="16"/>
                    </a:cubicBezTo>
                    <a:cubicBezTo>
                      <a:pt x="5" y="14"/>
                      <a:pt x="5" y="14"/>
                      <a:pt x="5" y="14"/>
                    </a:cubicBezTo>
                    <a:cubicBezTo>
                      <a:pt x="6" y="12"/>
                      <a:pt x="6" y="12"/>
                      <a:pt x="6" y="14"/>
                    </a:cubicBezTo>
                    <a:cubicBezTo>
                      <a:pt x="5" y="16"/>
                      <a:pt x="6" y="15"/>
                      <a:pt x="5" y="15"/>
                    </a:cubicBezTo>
                    <a:cubicBezTo>
                      <a:pt x="5" y="18"/>
                      <a:pt x="6" y="13"/>
                      <a:pt x="6" y="13"/>
                    </a:cubicBezTo>
                    <a:cubicBezTo>
                      <a:pt x="6" y="15"/>
                      <a:pt x="6" y="16"/>
                      <a:pt x="5" y="17"/>
                    </a:cubicBezTo>
                    <a:cubicBezTo>
                      <a:pt x="6" y="14"/>
                      <a:pt x="5" y="21"/>
                      <a:pt x="7" y="12"/>
                    </a:cubicBezTo>
                    <a:cubicBezTo>
                      <a:pt x="8" y="10"/>
                      <a:pt x="8" y="8"/>
                      <a:pt x="8" y="8"/>
                    </a:cubicBezTo>
                    <a:cubicBezTo>
                      <a:pt x="8" y="5"/>
                      <a:pt x="8" y="8"/>
                      <a:pt x="7" y="11"/>
                    </a:cubicBezTo>
                    <a:cubicBezTo>
                      <a:pt x="7" y="11"/>
                      <a:pt x="7" y="11"/>
                      <a:pt x="7" y="11"/>
                    </a:cubicBezTo>
                    <a:cubicBezTo>
                      <a:pt x="5" y="20"/>
                      <a:pt x="7" y="9"/>
                      <a:pt x="6" y="13"/>
                    </a:cubicBezTo>
                    <a:cubicBezTo>
                      <a:pt x="7" y="9"/>
                      <a:pt x="7" y="9"/>
                      <a:pt x="7" y="7"/>
                    </a:cubicBezTo>
                    <a:cubicBezTo>
                      <a:pt x="8" y="0"/>
                      <a:pt x="6" y="12"/>
                      <a:pt x="7" y="3"/>
                    </a:cubicBezTo>
                    <a:cubicBezTo>
                      <a:pt x="7" y="3"/>
                      <a:pt x="7" y="3"/>
                      <a:pt x="7" y="3"/>
                    </a:cubicBezTo>
                    <a:cubicBezTo>
                      <a:pt x="7" y="2"/>
                      <a:pt x="7" y="4"/>
                      <a:pt x="7" y="5"/>
                    </a:cubicBezTo>
                    <a:cubicBezTo>
                      <a:pt x="6" y="7"/>
                      <a:pt x="6" y="7"/>
                      <a:pt x="6" y="7"/>
                    </a:cubicBezTo>
                    <a:cubicBezTo>
                      <a:pt x="6" y="8"/>
                      <a:pt x="5" y="12"/>
                      <a:pt x="5" y="14"/>
                    </a:cubicBezTo>
                    <a:cubicBezTo>
                      <a:pt x="6" y="10"/>
                      <a:pt x="5" y="16"/>
                      <a:pt x="5" y="14"/>
                    </a:cubicBezTo>
                    <a:cubicBezTo>
                      <a:pt x="5" y="10"/>
                      <a:pt x="6" y="10"/>
                      <a:pt x="6" y="8"/>
                    </a:cubicBezTo>
                    <a:cubicBezTo>
                      <a:pt x="5" y="11"/>
                      <a:pt x="5" y="11"/>
                      <a:pt x="5" y="11"/>
                    </a:cubicBezTo>
                    <a:cubicBezTo>
                      <a:pt x="5" y="11"/>
                      <a:pt x="6" y="7"/>
                      <a:pt x="6" y="5"/>
                    </a:cubicBezTo>
                    <a:cubicBezTo>
                      <a:pt x="5" y="7"/>
                      <a:pt x="6" y="7"/>
                      <a:pt x="5" y="11"/>
                    </a:cubicBezTo>
                    <a:cubicBezTo>
                      <a:pt x="6" y="6"/>
                      <a:pt x="5" y="7"/>
                      <a:pt x="4" y="11"/>
                    </a:cubicBezTo>
                    <a:cubicBezTo>
                      <a:pt x="4" y="10"/>
                      <a:pt x="4" y="7"/>
                      <a:pt x="4" y="7"/>
                    </a:cubicBezTo>
                    <a:cubicBezTo>
                      <a:pt x="4" y="7"/>
                      <a:pt x="4" y="8"/>
                      <a:pt x="4" y="11"/>
                    </a:cubicBezTo>
                    <a:cubicBezTo>
                      <a:pt x="3" y="14"/>
                      <a:pt x="3" y="12"/>
                      <a:pt x="3" y="9"/>
                    </a:cubicBezTo>
                    <a:cubicBezTo>
                      <a:pt x="3" y="12"/>
                      <a:pt x="3" y="12"/>
                      <a:pt x="3" y="12"/>
                    </a:cubicBezTo>
                    <a:cubicBezTo>
                      <a:pt x="2" y="17"/>
                      <a:pt x="3" y="9"/>
                      <a:pt x="2" y="11"/>
                    </a:cubicBezTo>
                    <a:cubicBezTo>
                      <a:pt x="2" y="11"/>
                      <a:pt x="2" y="11"/>
                      <a:pt x="2" y="11"/>
                    </a:cubicBezTo>
                    <a:cubicBezTo>
                      <a:pt x="2" y="12"/>
                      <a:pt x="1" y="19"/>
                      <a:pt x="1" y="18"/>
                    </a:cubicBezTo>
                    <a:cubicBezTo>
                      <a:pt x="1" y="14"/>
                      <a:pt x="1" y="14"/>
                      <a:pt x="2" y="11"/>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32" name="Freeform 2032"/>
              <p:cNvSpPr>
                <a:spLocks/>
              </p:cNvSpPr>
              <p:nvPr/>
            </p:nvSpPr>
            <p:spPr bwMode="auto">
              <a:xfrm>
                <a:off x="2736" y="3154"/>
                <a:ext cx="1" cy="8"/>
              </a:xfrm>
              <a:custGeom>
                <a:avLst/>
                <a:gdLst>
                  <a:gd name="T0" fmla="*/ 1 w 1"/>
                  <a:gd name="T1" fmla="*/ 5 h 9"/>
                  <a:gd name="T2" fmla="*/ 1 w 1"/>
                  <a:gd name="T3" fmla="*/ 1 h 9"/>
                  <a:gd name="T4" fmla="*/ 0 w 1"/>
                  <a:gd name="T5" fmla="*/ 8 h 9"/>
                  <a:gd name="T6" fmla="*/ 1 w 1"/>
                  <a:gd name="T7" fmla="*/ 7 h 9"/>
                  <a:gd name="T8" fmla="*/ 1 w 1"/>
                  <a:gd name="T9" fmla="*/ 5 h 9"/>
                </a:gdLst>
                <a:ahLst/>
                <a:cxnLst>
                  <a:cxn ang="0">
                    <a:pos x="T0" y="T1"/>
                  </a:cxn>
                  <a:cxn ang="0">
                    <a:pos x="T2" y="T3"/>
                  </a:cxn>
                  <a:cxn ang="0">
                    <a:pos x="T4" y="T5"/>
                  </a:cxn>
                  <a:cxn ang="0">
                    <a:pos x="T6" y="T7"/>
                  </a:cxn>
                  <a:cxn ang="0">
                    <a:pos x="T8" y="T9"/>
                  </a:cxn>
                </a:cxnLst>
                <a:rect l="0" t="0" r="r" b="b"/>
                <a:pathLst>
                  <a:path w="1" h="9">
                    <a:moveTo>
                      <a:pt x="1" y="5"/>
                    </a:moveTo>
                    <a:cubicBezTo>
                      <a:pt x="1" y="1"/>
                      <a:pt x="1" y="1"/>
                      <a:pt x="1" y="1"/>
                    </a:cubicBezTo>
                    <a:cubicBezTo>
                      <a:pt x="1" y="0"/>
                      <a:pt x="1" y="6"/>
                      <a:pt x="0" y="8"/>
                    </a:cubicBezTo>
                    <a:cubicBezTo>
                      <a:pt x="0" y="7"/>
                      <a:pt x="0" y="9"/>
                      <a:pt x="1" y="7"/>
                    </a:cubicBezTo>
                    <a:cubicBezTo>
                      <a:pt x="1" y="6"/>
                      <a:pt x="1" y="5"/>
                      <a:pt x="1" y="5"/>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33" name="Freeform 2033"/>
              <p:cNvSpPr>
                <a:spLocks/>
              </p:cNvSpPr>
              <p:nvPr/>
            </p:nvSpPr>
            <p:spPr bwMode="auto">
              <a:xfrm>
                <a:off x="2736" y="3151"/>
                <a:ext cx="1" cy="18"/>
              </a:xfrm>
              <a:custGeom>
                <a:avLst/>
                <a:gdLst>
                  <a:gd name="T0" fmla="*/ 1 w 2"/>
                  <a:gd name="T1" fmla="*/ 9 h 19"/>
                  <a:gd name="T2" fmla="*/ 0 w 2"/>
                  <a:gd name="T3" fmla="*/ 13 h 19"/>
                  <a:gd name="T4" fmla="*/ 1 w 2"/>
                  <a:gd name="T5" fmla="*/ 14 h 19"/>
                  <a:gd name="T6" fmla="*/ 1 w 2"/>
                  <a:gd name="T7" fmla="*/ 7 h 19"/>
                  <a:gd name="T8" fmla="*/ 1 w 2"/>
                  <a:gd name="T9" fmla="*/ 11 h 19"/>
                  <a:gd name="T10" fmla="*/ 2 w 2"/>
                  <a:gd name="T11" fmla="*/ 7 h 19"/>
                  <a:gd name="T12" fmla="*/ 1 w 2"/>
                  <a:gd name="T13" fmla="*/ 9 h 19"/>
                  <a:gd name="T14" fmla="*/ 2 w 2"/>
                  <a:gd name="T15" fmla="*/ 6 h 19"/>
                  <a:gd name="T16" fmla="*/ 2 w 2"/>
                  <a:gd name="T17" fmla="*/ 7 h 19"/>
                  <a:gd name="T18" fmla="*/ 2 w 2"/>
                  <a:gd name="T19" fmla="*/ 4 h 19"/>
                  <a:gd name="T20" fmla="*/ 1 w 2"/>
                  <a:gd name="T21" fmla="*/ 10 h 19"/>
                  <a:gd name="T22" fmla="*/ 1 w 2"/>
                  <a:gd name="T23" fmla="*/ 4 h 19"/>
                  <a:gd name="T24" fmla="*/ 1 w 2"/>
                  <a:gd name="T25" fmla="*/ 2 h 19"/>
                  <a:gd name="T26" fmla="*/ 1 w 2"/>
                  <a:gd name="T27" fmla="*/ 4 h 19"/>
                  <a:gd name="T28" fmla="*/ 1 w 2"/>
                  <a:gd name="T29" fmla="*/ 9 h 19"/>
                  <a:gd name="T30" fmla="*/ 1 w 2"/>
                  <a:gd name="T31" fmla="*/ 3 h 19"/>
                  <a:gd name="T32" fmla="*/ 0 w 2"/>
                  <a:gd name="T33" fmla="*/ 5 h 19"/>
                  <a:gd name="T34" fmla="*/ 0 w 2"/>
                  <a:gd name="T35" fmla="*/ 12 h 19"/>
                  <a:gd name="T36" fmla="*/ 0 w 2"/>
                  <a:gd name="T37" fmla="*/ 7 h 19"/>
                  <a:gd name="T38" fmla="*/ 0 w 2"/>
                  <a:gd name="T39" fmla="*/ 6 h 19"/>
                  <a:gd name="T40" fmla="*/ 0 w 2"/>
                  <a:gd name="T41" fmla="*/ 15 h 19"/>
                  <a:gd name="T42" fmla="*/ 1 w 2"/>
                  <a:gd name="T43"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 h="19">
                    <a:moveTo>
                      <a:pt x="1" y="9"/>
                    </a:moveTo>
                    <a:cubicBezTo>
                      <a:pt x="0" y="13"/>
                      <a:pt x="0" y="13"/>
                      <a:pt x="0" y="13"/>
                    </a:cubicBezTo>
                    <a:cubicBezTo>
                      <a:pt x="1" y="12"/>
                      <a:pt x="1" y="11"/>
                      <a:pt x="1" y="14"/>
                    </a:cubicBezTo>
                    <a:cubicBezTo>
                      <a:pt x="1" y="15"/>
                      <a:pt x="1" y="9"/>
                      <a:pt x="1" y="7"/>
                    </a:cubicBezTo>
                    <a:cubicBezTo>
                      <a:pt x="1" y="11"/>
                      <a:pt x="1" y="11"/>
                      <a:pt x="1" y="11"/>
                    </a:cubicBezTo>
                    <a:cubicBezTo>
                      <a:pt x="1" y="9"/>
                      <a:pt x="1" y="13"/>
                      <a:pt x="2" y="7"/>
                    </a:cubicBezTo>
                    <a:cubicBezTo>
                      <a:pt x="2" y="6"/>
                      <a:pt x="1" y="10"/>
                      <a:pt x="1" y="9"/>
                    </a:cubicBezTo>
                    <a:cubicBezTo>
                      <a:pt x="2" y="6"/>
                      <a:pt x="2" y="6"/>
                      <a:pt x="2" y="6"/>
                    </a:cubicBezTo>
                    <a:cubicBezTo>
                      <a:pt x="2" y="7"/>
                      <a:pt x="2" y="7"/>
                      <a:pt x="2" y="7"/>
                    </a:cubicBezTo>
                    <a:cubicBezTo>
                      <a:pt x="2" y="4"/>
                      <a:pt x="2" y="4"/>
                      <a:pt x="2" y="4"/>
                    </a:cubicBezTo>
                    <a:cubicBezTo>
                      <a:pt x="2" y="0"/>
                      <a:pt x="1" y="13"/>
                      <a:pt x="1" y="10"/>
                    </a:cubicBezTo>
                    <a:cubicBezTo>
                      <a:pt x="1" y="4"/>
                      <a:pt x="1" y="4"/>
                      <a:pt x="1" y="4"/>
                    </a:cubicBezTo>
                    <a:cubicBezTo>
                      <a:pt x="1" y="4"/>
                      <a:pt x="1" y="6"/>
                      <a:pt x="1" y="2"/>
                    </a:cubicBezTo>
                    <a:cubicBezTo>
                      <a:pt x="1" y="2"/>
                      <a:pt x="1" y="5"/>
                      <a:pt x="1" y="4"/>
                    </a:cubicBezTo>
                    <a:cubicBezTo>
                      <a:pt x="1" y="4"/>
                      <a:pt x="1" y="7"/>
                      <a:pt x="1" y="9"/>
                    </a:cubicBezTo>
                    <a:cubicBezTo>
                      <a:pt x="1" y="13"/>
                      <a:pt x="1" y="5"/>
                      <a:pt x="1" y="3"/>
                    </a:cubicBezTo>
                    <a:cubicBezTo>
                      <a:pt x="1" y="7"/>
                      <a:pt x="0" y="10"/>
                      <a:pt x="0" y="5"/>
                    </a:cubicBezTo>
                    <a:cubicBezTo>
                      <a:pt x="0" y="9"/>
                      <a:pt x="0" y="12"/>
                      <a:pt x="0" y="12"/>
                    </a:cubicBezTo>
                    <a:cubicBezTo>
                      <a:pt x="0" y="7"/>
                      <a:pt x="0" y="7"/>
                      <a:pt x="0" y="7"/>
                    </a:cubicBezTo>
                    <a:cubicBezTo>
                      <a:pt x="0" y="6"/>
                      <a:pt x="0" y="5"/>
                      <a:pt x="0" y="6"/>
                    </a:cubicBezTo>
                    <a:cubicBezTo>
                      <a:pt x="0" y="9"/>
                      <a:pt x="0" y="13"/>
                      <a:pt x="0" y="15"/>
                    </a:cubicBezTo>
                    <a:cubicBezTo>
                      <a:pt x="0" y="19"/>
                      <a:pt x="0" y="8"/>
                      <a:pt x="1" y="9"/>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34" name="Rectangle 2034"/>
              <p:cNvSpPr>
                <a:spLocks noChangeArrowheads="1"/>
              </p:cNvSpPr>
              <p:nvPr/>
            </p:nvSpPr>
            <p:spPr bwMode="auto">
              <a:xfrm>
                <a:off x="2736" y="3163"/>
                <a:ext cx="1" cy="1"/>
              </a:xfrm>
              <a:prstGeom prst="rect">
                <a:avLst/>
              </a:prstGeom>
              <a:solidFill>
                <a:srgbClr val="C8E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35" name="Freeform 2035"/>
              <p:cNvSpPr>
                <a:spLocks/>
              </p:cNvSpPr>
              <p:nvPr/>
            </p:nvSpPr>
            <p:spPr bwMode="auto">
              <a:xfrm>
                <a:off x="2804" y="3145"/>
                <a:ext cx="1" cy="3"/>
              </a:xfrm>
              <a:custGeom>
                <a:avLst/>
                <a:gdLst>
                  <a:gd name="T0" fmla="*/ 0 w 1"/>
                  <a:gd name="T1" fmla="*/ 2 h 3"/>
                  <a:gd name="T2" fmla="*/ 0 w 1"/>
                  <a:gd name="T3" fmla="*/ 3 h 3"/>
                  <a:gd name="T4" fmla="*/ 1 w 1"/>
                  <a:gd name="T5" fmla="*/ 0 h 3"/>
                  <a:gd name="T6" fmla="*/ 0 w 1"/>
                  <a:gd name="T7" fmla="*/ 2 h 3"/>
                </a:gdLst>
                <a:ahLst/>
                <a:cxnLst>
                  <a:cxn ang="0">
                    <a:pos x="T0" y="T1"/>
                  </a:cxn>
                  <a:cxn ang="0">
                    <a:pos x="T2" y="T3"/>
                  </a:cxn>
                  <a:cxn ang="0">
                    <a:pos x="T4" y="T5"/>
                  </a:cxn>
                  <a:cxn ang="0">
                    <a:pos x="T6" y="T7"/>
                  </a:cxn>
                </a:cxnLst>
                <a:rect l="0" t="0" r="r" b="b"/>
                <a:pathLst>
                  <a:path w="1" h="3">
                    <a:moveTo>
                      <a:pt x="0" y="2"/>
                    </a:moveTo>
                    <a:lnTo>
                      <a:pt x="0" y="3"/>
                    </a:lnTo>
                    <a:lnTo>
                      <a:pt x="1" y="0"/>
                    </a:lnTo>
                    <a:lnTo>
                      <a:pt x="0" y="2"/>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36" name="Freeform 2036"/>
              <p:cNvSpPr>
                <a:spLocks/>
              </p:cNvSpPr>
              <p:nvPr/>
            </p:nvSpPr>
            <p:spPr bwMode="auto">
              <a:xfrm>
                <a:off x="2801" y="3144"/>
                <a:ext cx="4" cy="15"/>
              </a:xfrm>
              <a:custGeom>
                <a:avLst/>
                <a:gdLst>
                  <a:gd name="T0" fmla="*/ 0 w 4"/>
                  <a:gd name="T1" fmla="*/ 16 h 16"/>
                  <a:gd name="T2" fmla="*/ 1 w 4"/>
                  <a:gd name="T3" fmla="*/ 14 h 16"/>
                  <a:gd name="T4" fmla="*/ 4 w 4"/>
                  <a:gd name="T5" fmla="*/ 0 h 16"/>
                  <a:gd name="T6" fmla="*/ 1 w 4"/>
                  <a:gd name="T7" fmla="*/ 9 h 16"/>
                  <a:gd name="T8" fmla="*/ 3 w 4"/>
                  <a:gd name="T9" fmla="*/ 6 h 16"/>
                  <a:gd name="T10" fmla="*/ 1 w 4"/>
                  <a:gd name="T11" fmla="*/ 12 h 16"/>
                  <a:gd name="T12" fmla="*/ 1 w 4"/>
                  <a:gd name="T13" fmla="*/ 11 h 16"/>
                  <a:gd name="T14" fmla="*/ 0 w 4"/>
                  <a:gd name="T15" fmla="*/ 16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6">
                    <a:moveTo>
                      <a:pt x="0" y="16"/>
                    </a:moveTo>
                    <a:cubicBezTo>
                      <a:pt x="1" y="14"/>
                      <a:pt x="1" y="14"/>
                      <a:pt x="1" y="14"/>
                    </a:cubicBezTo>
                    <a:cubicBezTo>
                      <a:pt x="3" y="4"/>
                      <a:pt x="3" y="7"/>
                      <a:pt x="4" y="0"/>
                    </a:cubicBezTo>
                    <a:cubicBezTo>
                      <a:pt x="4" y="1"/>
                      <a:pt x="3" y="5"/>
                      <a:pt x="1" y="9"/>
                    </a:cubicBezTo>
                    <a:cubicBezTo>
                      <a:pt x="2" y="8"/>
                      <a:pt x="3" y="4"/>
                      <a:pt x="3" y="6"/>
                    </a:cubicBezTo>
                    <a:cubicBezTo>
                      <a:pt x="2" y="9"/>
                      <a:pt x="2" y="8"/>
                      <a:pt x="1" y="12"/>
                    </a:cubicBezTo>
                    <a:cubicBezTo>
                      <a:pt x="0" y="15"/>
                      <a:pt x="2" y="10"/>
                      <a:pt x="1" y="11"/>
                    </a:cubicBezTo>
                    <a:lnTo>
                      <a:pt x="0" y="16"/>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37" name="Freeform 2037"/>
              <p:cNvSpPr>
                <a:spLocks/>
              </p:cNvSpPr>
              <p:nvPr/>
            </p:nvSpPr>
            <p:spPr bwMode="auto">
              <a:xfrm>
                <a:off x="2803" y="3150"/>
                <a:ext cx="1" cy="3"/>
              </a:xfrm>
              <a:custGeom>
                <a:avLst/>
                <a:gdLst>
                  <a:gd name="T0" fmla="*/ 1 w 1"/>
                  <a:gd name="T1" fmla="*/ 0 h 4"/>
                  <a:gd name="T2" fmla="*/ 0 w 1"/>
                  <a:gd name="T3" fmla="*/ 4 h 4"/>
                  <a:gd name="T4" fmla="*/ 1 w 1"/>
                  <a:gd name="T5" fmla="*/ 0 h 4"/>
                </a:gdLst>
                <a:ahLst/>
                <a:cxnLst>
                  <a:cxn ang="0">
                    <a:pos x="T0" y="T1"/>
                  </a:cxn>
                  <a:cxn ang="0">
                    <a:pos x="T2" y="T3"/>
                  </a:cxn>
                  <a:cxn ang="0">
                    <a:pos x="T4" y="T5"/>
                  </a:cxn>
                </a:cxnLst>
                <a:rect l="0" t="0" r="r" b="b"/>
                <a:pathLst>
                  <a:path w="1" h="4">
                    <a:moveTo>
                      <a:pt x="1" y="0"/>
                    </a:moveTo>
                    <a:cubicBezTo>
                      <a:pt x="0" y="4"/>
                      <a:pt x="0" y="4"/>
                      <a:pt x="0" y="4"/>
                    </a:cubicBezTo>
                    <a:cubicBezTo>
                      <a:pt x="0" y="3"/>
                      <a:pt x="1" y="1"/>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38" name="Freeform 2038"/>
              <p:cNvSpPr>
                <a:spLocks/>
              </p:cNvSpPr>
              <p:nvPr/>
            </p:nvSpPr>
            <p:spPr bwMode="auto">
              <a:xfrm>
                <a:off x="2803" y="3146"/>
                <a:ext cx="2" cy="6"/>
              </a:xfrm>
              <a:custGeom>
                <a:avLst/>
                <a:gdLst>
                  <a:gd name="T0" fmla="*/ 2 w 2"/>
                  <a:gd name="T1" fmla="*/ 3 h 7"/>
                  <a:gd name="T2" fmla="*/ 0 w 2"/>
                  <a:gd name="T3" fmla="*/ 7 h 7"/>
                  <a:gd name="T4" fmla="*/ 2 w 2"/>
                  <a:gd name="T5" fmla="*/ 0 h 7"/>
                  <a:gd name="T6" fmla="*/ 2 w 2"/>
                  <a:gd name="T7" fmla="*/ 3 h 7"/>
                </a:gdLst>
                <a:ahLst/>
                <a:cxnLst>
                  <a:cxn ang="0">
                    <a:pos x="T0" y="T1"/>
                  </a:cxn>
                  <a:cxn ang="0">
                    <a:pos x="T2" y="T3"/>
                  </a:cxn>
                  <a:cxn ang="0">
                    <a:pos x="T4" y="T5"/>
                  </a:cxn>
                  <a:cxn ang="0">
                    <a:pos x="T6" y="T7"/>
                  </a:cxn>
                </a:cxnLst>
                <a:rect l="0" t="0" r="r" b="b"/>
                <a:pathLst>
                  <a:path w="2" h="7">
                    <a:moveTo>
                      <a:pt x="2" y="3"/>
                    </a:moveTo>
                    <a:cubicBezTo>
                      <a:pt x="2" y="3"/>
                      <a:pt x="1" y="6"/>
                      <a:pt x="0" y="7"/>
                    </a:cubicBezTo>
                    <a:cubicBezTo>
                      <a:pt x="2" y="0"/>
                      <a:pt x="2" y="0"/>
                      <a:pt x="2" y="0"/>
                    </a:cubicBezTo>
                    <a:lnTo>
                      <a:pt x="2" y="3"/>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39" name="Freeform 2039"/>
              <p:cNvSpPr>
                <a:spLocks/>
              </p:cNvSpPr>
              <p:nvPr/>
            </p:nvSpPr>
            <p:spPr bwMode="auto">
              <a:xfrm>
                <a:off x="2805" y="3148"/>
                <a:ext cx="1" cy="1"/>
              </a:xfrm>
              <a:custGeom>
                <a:avLst/>
                <a:gdLst>
                  <a:gd name="T0" fmla="*/ 0 w 1"/>
                  <a:gd name="T1" fmla="*/ 1 h 1"/>
                  <a:gd name="T2" fmla="*/ 0 w 1"/>
                  <a:gd name="T3" fmla="*/ 1 h 1"/>
                  <a:gd name="T4" fmla="*/ 0 w 1"/>
                  <a:gd name="T5" fmla="*/ 1 h 1"/>
                </a:gdLst>
                <a:ahLst/>
                <a:cxnLst>
                  <a:cxn ang="0">
                    <a:pos x="T0" y="T1"/>
                  </a:cxn>
                  <a:cxn ang="0">
                    <a:pos x="T2" y="T3"/>
                  </a:cxn>
                  <a:cxn ang="0">
                    <a:pos x="T4" y="T5"/>
                  </a:cxn>
                </a:cxnLst>
                <a:rect l="0" t="0" r="r" b="b"/>
                <a:pathLst>
                  <a:path w="1" h="1">
                    <a:moveTo>
                      <a:pt x="0" y="1"/>
                    </a:moveTo>
                    <a:cubicBezTo>
                      <a:pt x="0" y="1"/>
                      <a:pt x="0" y="1"/>
                      <a:pt x="0" y="1"/>
                    </a:cubicBezTo>
                    <a:cubicBezTo>
                      <a:pt x="1" y="0"/>
                      <a:pt x="0" y="0"/>
                      <a:pt x="0" y="1"/>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40" name="Freeform 2040"/>
              <p:cNvSpPr>
                <a:spLocks/>
              </p:cNvSpPr>
              <p:nvPr/>
            </p:nvSpPr>
            <p:spPr bwMode="auto">
              <a:xfrm>
                <a:off x="2803" y="3146"/>
                <a:ext cx="3" cy="10"/>
              </a:xfrm>
              <a:custGeom>
                <a:avLst/>
                <a:gdLst>
                  <a:gd name="T0" fmla="*/ 3 w 3"/>
                  <a:gd name="T1" fmla="*/ 2 h 11"/>
                  <a:gd name="T2" fmla="*/ 2 w 3"/>
                  <a:gd name="T3" fmla="*/ 3 h 11"/>
                  <a:gd name="T4" fmla="*/ 2 w 3"/>
                  <a:gd name="T5" fmla="*/ 3 h 11"/>
                  <a:gd name="T6" fmla="*/ 1 w 3"/>
                  <a:gd name="T7" fmla="*/ 8 h 11"/>
                  <a:gd name="T8" fmla="*/ 1 w 3"/>
                  <a:gd name="T9" fmla="*/ 8 h 11"/>
                  <a:gd name="T10" fmla="*/ 0 w 3"/>
                  <a:gd name="T11" fmla="*/ 11 h 11"/>
                  <a:gd name="T12" fmla="*/ 3 w 3"/>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3" h="11">
                    <a:moveTo>
                      <a:pt x="3" y="2"/>
                    </a:moveTo>
                    <a:cubicBezTo>
                      <a:pt x="3" y="0"/>
                      <a:pt x="3" y="2"/>
                      <a:pt x="2" y="3"/>
                    </a:cubicBezTo>
                    <a:cubicBezTo>
                      <a:pt x="2" y="3"/>
                      <a:pt x="2" y="3"/>
                      <a:pt x="2" y="3"/>
                    </a:cubicBezTo>
                    <a:cubicBezTo>
                      <a:pt x="2" y="5"/>
                      <a:pt x="1" y="10"/>
                      <a:pt x="1" y="8"/>
                    </a:cubicBezTo>
                    <a:cubicBezTo>
                      <a:pt x="0" y="9"/>
                      <a:pt x="2" y="5"/>
                      <a:pt x="1" y="8"/>
                    </a:cubicBezTo>
                    <a:cubicBezTo>
                      <a:pt x="0" y="11"/>
                      <a:pt x="0" y="11"/>
                      <a:pt x="0" y="11"/>
                    </a:cubicBezTo>
                    <a:cubicBezTo>
                      <a:pt x="0" y="11"/>
                      <a:pt x="2" y="4"/>
                      <a:pt x="3" y="2"/>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41" name="Freeform 2041"/>
              <p:cNvSpPr>
                <a:spLocks/>
              </p:cNvSpPr>
              <p:nvPr/>
            </p:nvSpPr>
            <p:spPr bwMode="auto">
              <a:xfrm>
                <a:off x="2805" y="3149"/>
                <a:ext cx="0" cy="1"/>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1"/>
                      <a:pt x="0" y="1"/>
                      <a:pt x="0" y="0"/>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42" name="Freeform 2042"/>
              <p:cNvSpPr>
                <a:spLocks/>
              </p:cNvSpPr>
              <p:nvPr/>
            </p:nvSpPr>
            <p:spPr bwMode="auto">
              <a:xfrm>
                <a:off x="2804" y="3149"/>
                <a:ext cx="1" cy="1"/>
              </a:xfrm>
              <a:custGeom>
                <a:avLst/>
                <a:gdLst>
                  <a:gd name="T0" fmla="*/ 1 w 1"/>
                  <a:gd name="T1" fmla="*/ 0 h 1"/>
                  <a:gd name="T2" fmla="*/ 1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1" y="1"/>
                    </a:lnTo>
                    <a:lnTo>
                      <a:pt x="0" y="1"/>
                    </a:lnTo>
                    <a:lnTo>
                      <a:pt x="1"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43" name="Freeform 2043"/>
              <p:cNvSpPr>
                <a:spLocks/>
              </p:cNvSpPr>
              <p:nvPr/>
            </p:nvSpPr>
            <p:spPr bwMode="auto">
              <a:xfrm>
                <a:off x="2803" y="3148"/>
                <a:ext cx="3" cy="11"/>
              </a:xfrm>
              <a:custGeom>
                <a:avLst/>
                <a:gdLst>
                  <a:gd name="T0" fmla="*/ 3 w 3"/>
                  <a:gd name="T1" fmla="*/ 0 h 12"/>
                  <a:gd name="T2" fmla="*/ 2 w 3"/>
                  <a:gd name="T3" fmla="*/ 4 h 12"/>
                  <a:gd name="T4" fmla="*/ 0 w 3"/>
                  <a:gd name="T5" fmla="*/ 12 h 12"/>
                  <a:gd name="T6" fmla="*/ 1 w 3"/>
                  <a:gd name="T7" fmla="*/ 10 h 12"/>
                  <a:gd name="T8" fmla="*/ 3 w 3"/>
                  <a:gd name="T9" fmla="*/ 0 h 12"/>
                </a:gdLst>
                <a:ahLst/>
                <a:cxnLst>
                  <a:cxn ang="0">
                    <a:pos x="T0" y="T1"/>
                  </a:cxn>
                  <a:cxn ang="0">
                    <a:pos x="T2" y="T3"/>
                  </a:cxn>
                  <a:cxn ang="0">
                    <a:pos x="T4" y="T5"/>
                  </a:cxn>
                  <a:cxn ang="0">
                    <a:pos x="T6" y="T7"/>
                  </a:cxn>
                  <a:cxn ang="0">
                    <a:pos x="T8" y="T9"/>
                  </a:cxn>
                </a:cxnLst>
                <a:rect l="0" t="0" r="r" b="b"/>
                <a:pathLst>
                  <a:path w="3" h="12">
                    <a:moveTo>
                      <a:pt x="3" y="0"/>
                    </a:moveTo>
                    <a:cubicBezTo>
                      <a:pt x="2" y="7"/>
                      <a:pt x="3" y="0"/>
                      <a:pt x="2" y="4"/>
                    </a:cubicBezTo>
                    <a:cubicBezTo>
                      <a:pt x="2" y="4"/>
                      <a:pt x="1" y="9"/>
                      <a:pt x="0" y="12"/>
                    </a:cubicBezTo>
                    <a:cubicBezTo>
                      <a:pt x="1" y="10"/>
                      <a:pt x="1" y="10"/>
                      <a:pt x="1" y="10"/>
                    </a:cubicBezTo>
                    <a:cubicBezTo>
                      <a:pt x="2" y="8"/>
                      <a:pt x="3" y="3"/>
                      <a:pt x="3" y="0"/>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44" name="Freeform 2044"/>
              <p:cNvSpPr>
                <a:spLocks/>
              </p:cNvSpPr>
              <p:nvPr/>
            </p:nvSpPr>
            <p:spPr bwMode="auto">
              <a:xfrm>
                <a:off x="2803" y="3161"/>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45" name="Freeform 2045"/>
              <p:cNvSpPr>
                <a:spLocks/>
              </p:cNvSpPr>
              <p:nvPr/>
            </p:nvSpPr>
            <p:spPr bwMode="auto">
              <a:xfrm>
                <a:off x="2802" y="3151"/>
                <a:ext cx="5" cy="15"/>
              </a:xfrm>
              <a:custGeom>
                <a:avLst/>
                <a:gdLst>
                  <a:gd name="T0" fmla="*/ 5 w 5"/>
                  <a:gd name="T1" fmla="*/ 2 h 16"/>
                  <a:gd name="T2" fmla="*/ 2 w 5"/>
                  <a:gd name="T3" fmla="*/ 8 h 16"/>
                  <a:gd name="T4" fmla="*/ 4 w 5"/>
                  <a:gd name="T5" fmla="*/ 3 h 16"/>
                  <a:gd name="T6" fmla="*/ 3 w 5"/>
                  <a:gd name="T7" fmla="*/ 6 h 16"/>
                  <a:gd name="T8" fmla="*/ 4 w 5"/>
                  <a:gd name="T9" fmla="*/ 0 h 16"/>
                  <a:gd name="T10" fmla="*/ 2 w 5"/>
                  <a:gd name="T11" fmla="*/ 5 h 16"/>
                  <a:gd name="T12" fmla="*/ 3 w 5"/>
                  <a:gd name="T13" fmla="*/ 1 h 16"/>
                  <a:gd name="T14" fmla="*/ 2 w 5"/>
                  <a:gd name="T15" fmla="*/ 8 h 16"/>
                  <a:gd name="T16" fmla="*/ 2 w 5"/>
                  <a:gd name="T17" fmla="*/ 7 h 16"/>
                  <a:gd name="T18" fmla="*/ 1 w 5"/>
                  <a:gd name="T19" fmla="*/ 11 h 16"/>
                  <a:gd name="T20" fmla="*/ 1 w 5"/>
                  <a:gd name="T21" fmla="*/ 16 h 16"/>
                  <a:gd name="T22" fmla="*/ 5 w 5"/>
                  <a:gd name="T23"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16">
                    <a:moveTo>
                      <a:pt x="5" y="2"/>
                    </a:moveTo>
                    <a:cubicBezTo>
                      <a:pt x="2" y="8"/>
                      <a:pt x="2" y="8"/>
                      <a:pt x="2" y="8"/>
                    </a:cubicBezTo>
                    <a:cubicBezTo>
                      <a:pt x="3" y="6"/>
                      <a:pt x="3" y="4"/>
                      <a:pt x="4" y="3"/>
                    </a:cubicBezTo>
                    <a:cubicBezTo>
                      <a:pt x="4" y="2"/>
                      <a:pt x="3" y="6"/>
                      <a:pt x="3" y="6"/>
                    </a:cubicBezTo>
                    <a:cubicBezTo>
                      <a:pt x="4" y="0"/>
                      <a:pt x="3" y="5"/>
                      <a:pt x="4" y="0"/>
                    </a:cubicBezTo>
                    <a:cubicBezTo>
                      <a:pt x="4" y="0"/>
                      <a:pt x="4" y="0"/>
                      <a:pt x="2" y="5"/>
                    </a:cubicBezTo>
                    <a:cubicBezTo>
                      <a:pt x="3" y="1"/>
                      <a:pt x="3" y="1"/>
                      <a:pt x="3" y="1"/>
                    </a:cubicBezTo>
                    <a:cubicBezTo>
                      <a:pt x="2" y="8"/>
                      <a:pt x="2" y="8"/>
                      <a:pt x="2" y="8"/>
                    </a:cubicBezTo>
                    <a:cubicBezTo>
                      <a:pt x="1" y="10"/>
                      <a:pt x="3" y="3"/>
                      <a:pt x="2" y="7"/>
                    </a:cubicBezTo>
                    <a:cubicBezTo>
                      <a:pt x="1" y="10"/>
                      <a:pt x="1" y="11"/>
                      <a:pt x="1" y="11"/>
                    </a:cubicBezTo>
                    <a:cubicBezTo>
                      <a:pt x="1" y="10"/>
                      <a:pt x="0" y="16"/>
                      <a:pt x="1" y="16"/>
                    </a:cubicBezTo>
                    <a:cubicBezTo>
                      <a:pt x="1" y="15"/>
                      <a:pt x="4" y="5"/>
                      <a:pt x="5" y="2"/>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46" name="Freeform 2046"/>
              <p:cNvSpPr>
                <a:spLocks/>
              </p:cNvSpPr>
              <p:nvPr/>
            </p:nvSpPr>
            <p:spPr bwMode="auto">
              <a:xfrm>
                <a:off x="2804" y="3159"/>
                <a:ext cx="1" cy="2"/>
              </a:xfrm>
              <a:custGeom>
                <a:avLst/>
                <a:gdLst>
                  <a:gd name="T0" fmla="*/ 1 w 1"/>
                  <a:gd name="T1" fmla="*/ 1 h 2"/>
                  <a:gd name="T2" fmla="*/ 0 w 1"/>
                  <a:gd name="T3" fmla="*/ 2 h 2"/>
                  <a:gd name="T4" fmla="*/ 1 w 1"/>
                  <a:gd name="T5" fmla="*/ 0 h 2"/>
                  <a:gd name="T6" fmla="*/ 1 w 1"/>
                  <a:gd name="T7" fmla="*/ 1 h 2"/>
                </a:gdLst>
                <a:ahLst/>
                <a:cxnLst>
                  <a:cxn ang="0">
                    <a:pos x="T0" y="T1"/>
                  </a:cxn>
                  <a:cxn ang="0">
                    <a:pos x="T2" y="T3"/>
                  </a:cxn>
                  <a:cxn ang="0">
                    <a:pos x="T4" y="T5"/>
                  </a:cxn>
                  <a:cxn ang="0">
                    <a:pos x="T6" y="T7"/>
                  </a:cxn>
                </a:cxnLst>
                <a:rect l="0" t="0" r="r" b="b"/>
                <a:pathLst>
                  <a:path w="1" h="2">
                    <a:moveTo>
                      <a:pt x="1" y="1"/>
                    </a:moveTo>
                    <a:lnTo>
                      <a:pt x="0" y="2"/>
                    </a:lnTo>
                    <a:lnTo>
                      <a:pt x="1" y="0"/>
                    </a:lnTo>
                    <a:lnTo>
                      <a:pt x="1" y="1"/>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47" name="Freeform 2047"/>
              <p:cNvSpPr>
                <a:spLocks/>
              </p:cNvSpPr>
              <p:nvPr/>
            </p:nvSpPr>
            <p:spPr bwMode="auto">
              <a:xfrm>
                <a:off x="2803" y="3151"/>
                <a:ext cx="5" cy="16"/>
              </a:xfrm>
              <a:custGeom>
                <a:avLst/>
                <a:gdLst>
                  <a:gd name="T0" fmla="*/ 5 w 5"/>
                  <a:gd name="T1" fmla="*/ 1 h 17"/>
                  <a:gd name="T2" fmla="*/ 3 w 5"/>
                  <a:gd name="T3" fmla="*/ 5 h 17"/>
                  <a:gd name="T4" fmla="*/ 4 w 5"/>
                  <a:gd name="T5" fmla="*/ 2 h 17"/>
                  <a:gd name="T6" fmla="*/ 3 w 5"/>
                  <a:gd name="T7" fmla="*/ 7 h 17"/>
                  <a:gd name="T8" fmla="*/ 4 w 5"/>
                  <a:gd name="T9" fmla="*/ 4 h 17"/>
                  <a:gd name="T10" fmla="*/ 2 w 5"/>
                  <a:gd name="T11" fmla="*/ 13 h 17"/>
                  <a:gd name="T12" fmla="*/ 2 w 5"/>
                  <a:gd name="T13" fmla="*/ 11 h 17"/>
                  <a:gd name="T14" fmla="*/ 3 w 5"/>
                  <a:gd name="T15" fmla="*/ 10 h 17"/>
                  <a:gd name="T16" fmla="*/ 3 w 5"/>
                  <a:gd name="T17" fmla="*/ 8 h 17"/>
                  <a:gd name="T18" fmla="*/ 4 w 5"/>
                  <a:gd name="T19" fmla="*/ 6 h 17"/>
                  <a:gd name="T20" fmla="*/ 5 w 5"/>
                  <a:gd name="T21" fmla="*/ 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7">
                    <a:moveTo>
                      <a:pt x="5" y="1"/>
                    </a:moveTo>
                    <a:cubicBezTo>
                      <a:pt x="3" y="5"/>
                      <a:pt x="3" y="5"/>
                      <a:pt x="3" y="5"/>
                    </a:cubicBezTo>
                    <a:cubicBezTo>
                      <a:pt x="3" y="4"/>
                      <a:pt x="4" y="3"/>
                      <a:pt x="4" y="2"/>
                    </a:cubicBezTo>
                    <a:cubicBezTo>
                      <a:pt x="4" y="3"/>
                      <a:pt x="3" y="5"/>
                      <a:pt x="3" y="7"/>
                    </a:cubicBezTo>
                    <a:cubicBezTo>
                      <a:pt x="1" y="13"/>
                      <a:pt x="3" y="5"/>
                      <a:pt x="4" y="4"/>
                    </a:cubicBezTo>
                    <a:cubicBezTo>
                      <a:pt x="4" y="7"/>
                      <a:pt x="3" y="7"/>
                      <a:pt x="2" y="13"/>
                    </a:cubicBezTo>
                    <a:cubicBezTo>
                      <a:pt x="2" y="12"/>
                      <a:pt x="2" y="11"/>
                      <a:pt x="2" y="11"/>
                    </a:cubicBezTo>
                    <a:cubicBezTo>
                      <a:pt x="0" y="17"/>
                      <a:pt x="2" y="11"/>
                      <a:pt x="3" y="10"/>
                    </a:cubicBezTo>
                    <a:cubicBezTo>
                      <a:pt x="3" y="9"/>
                      <a:pt x="4" y="7"/>
                      <a:pt x="3" y="8"/>
                    </a:cubicBezTo>
                    <a:cubicBezTo>
                      <a:pt x="4" y="6"/>
                      <a:pt x="4" y="6"/>
                      <a:pt x="4" y="6"/>
                    </a:cubicBezTo>
                    <a:cubicBezTo>
                      <a:pt x="5" y="1"/>
                      <a:pt x="5" y="0"/>
                      <a:pt x="5" y="1"/>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48" name="Freeform 2048"/>
              <p:cNvSpPr>
                <a:spLocks/>
              </p:cNvSpPr>
              <p:nvPr/>
            </p:nvSpPr>
            <p:spPr bwMode="auto">
              <a:xfrm>
                <a:off x="2807" y="3150"/>
                <a:ext cx="1" cy="2"/>
              </a:xfrm>
              <a:custGeom>
                <a:avLst/>
                <a:gdLst>
                  <a:gd name="T0" fmla="*/ 0 w 1"/>
                  <a:gd name="T1" fmla="*/ 2 h 2"/>
                  <a:gd name="T2" fmla="*/ 0 w 1"/>
                  <a:gd name="T3" fmla="*/ 2 h 2"/>
                  <a:gd name="T4" fmla="*/ 0 w 1"/>
                  <a:gd name="T5" fmla="*/ 2 h 2"/>
                </a:gdLst>
                <a:ahLst/>
                <a:cxnLst>
                  <a:cxn ang="0">
                    <a:pos x="T0" y="T1"/>
                  </a:cxn>
                  <a:cxn ang="0">
                    <a:pos x="T2" y="T3"/>
                  </a:cxn>
                  <a:cxn ang="0">
                    <a:pos x="T4" y="T5"/>
                  </a:cxn>
                </a:cxnLst>
                <a:rect l="0" t="0" r="r" b="b"/>
                <a:pathLst>
                  <a:path w="1" h="2">
                    <a:moveTo>
                      <a:pt x="0" y="2"/>
                    </a:moveTo>
                    <a:cubicBezTo>
                      <a:pt x="0" y="1"/>
                      <a:pt x="0" y="2"/>
                      <a:pt x="0" y="2"/>
                    </a:cubicBezTo>
                    <a:cubicBezTo>
                      <a:pt x="0" y="1"/>
                      <a:pt x="1" y="0"/>
                      <a:pt x="0" y="2"/>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49" name="Freeform 2049"/>
              <p:cNvSpPr>
                <a:spLocks/>
              </p:cNvSpPr>
              <p:nvPr/>
            </p:nvSpPr>
            <p:spPr bwMode="auto">
              <a:xfrm>
                <a:off x="2806" y="3160"/>
                <a:ext cx="0" cy="0"/>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0"/>
                      <a:pt x="0" y="0"/>
                      <a:pt x="0" y="1"/>
                    </a:cubicBezTo>
                    <a:cubicBezTo>
                      <a:pt x="0" y="1"/>
                      <a:pt x="0" y="1"/>
                      <a:pt x="0" y="1"/>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50" name="Freeform 2050"/>
              <p:cNvSpPr>
                <a:spLocks/>
              </p:cNvSpPr>
              <p:nvPr/>
            </p:nvSpPr>
            <p:spPr bwMode="auto">
              <a:xfrm>
                <a:off x="2808" y="3151"/>
                <a:ext cx="0" cy="3"/>
              </a:xfrm>
              <a:custGeom>
                <a:avLst/>
                <a:gdLst>
                  <a:gd name="T0" fmla="*/ 3 h 3"/>
                  <a:gd name="T1" fmla="*/ 3 h 3"/>
                  <a:gd name="T2" fmla="*/ 0 h 3"/>
                  <a:gd name="T3" fmla="*/ 3 h 3"/>
                </a:gdLst>
                <a:ahLst/>
                <a:cxnLst>
                  <a:cxn ang="0">
                    <a:pos x="0" y="T0"/>
                  </a:cxn>
                  <a:cxn ang="0">
                    <a:pos x="0" y="T1"/>
                  </a:cxn>
                  <a:cxn ang="0">
                    <a:pos x="0" y="T2"/>
                  </a:cxn>
                  <a:cxn ang="0">
                    <a:pos x="0" y="T3"/>
                  </a:cxn>
                </a:cxnLst>
                <a:rect l="0" t="0" r="r" b="b"/>
                <a:pathLst>
                  <a:path h="3">
                    <a:moveTo>
                      <a:pt x="0" y="3"/>
                    </a:moveTo>
                    <a:cubicBezTo>
                      <a:pt x="0" y="3"/>
                      <a:pt x="0" y="3"/>
                      <a:pt x="0" y="3"/>
                    </a:cubicBezTo>
                    <a:cubicBezTo>
                      <a:pt x="0" y="0"/>
                      <a:pt x="0" y="0"/>
                      <a:pt x="0" y="0"/>
                    </a:cubicBezTo>
                    <a:cubicBezTo>
                      <a:pt x="0" y="1"/>
                      <a:pt x="0" y="1"/>
                      <a:pt x="0" y="3"/>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51" name="Freeform 2051"/>
              <p:cNvSpPr>
                <a:spLocks/>
              </p:cNvSpPr>
              <p:nvPr/>
            </p:nvSpPr>
            <p:spPr bwMode="auto">
              <a:xfrm>
                <a:off x="2805" y="3149"/>
                <a:ext cx="11" cy="17"/>
              </a:xfrm>
              <a:custGeom>
                <a:avLst/>
                <a:gdLst>
                  <a:gd name="T0" fmla="*/ 8 w 12"/>
                  <a:gd name="T1" fmla="*/ 16 h 19"/>
                  <a:gd name="T2" fmla="*/ 9 w 12"/>
                  <a:gd name="T3" fmla="*/ 13 h 19"/>
                  <a:gd name="T4" fmla="*/ 10 w 12"/>
                  <a:gd name="T5" fmla="*/ 9 h 19"/>
                  <a:gd name="T6" fmla="*/ 12 w 12"/>
                  <a:gd name="T7" fmla="*/ 2 h 19"/>
                  <a:gd name="T8" fmla="*/ 11 w 12"/>
                  <a:gd name="T9" fmla="*/ 5 h 19"/>
                  <a:gd name="T10" fmla="*/ 11 w 12"/>
                  <a:gd name="T11" fmla="*/ 2 h 19"/>
                  <a:gd name="T12" fmla="*/ 10 w 12"/>
                  <a:gd name="T13" fmla="*/ 4 h 19"/>
                  <a:gd name="T14" fmla="*/ 9 w 12"/>
                  <a:gd name="T15" fmla="*/ 5 h 19"/>
                  <a:gd name="T16" fmla="*/ 6 w 12"/>
                  <a:gd name="T17" fmla="*/ 3 h 19"/>
                  <a:gd name="T18" fmla="*/ 4 w 12"/>
                  <a:gd name="T19" fmla="*/ 9 h 19"/>
                  <a:gd name="T20" fmla="*/ 5 w 12"/>
                  <a:gd name="T21" fmla="*/ 5 h 19"/>
                  <a:gd name="T22" fmla="*/ 5 w 12"/>
                  <a:gd name="T23" fmla="*/ 5 h 19"/>
                  <a:gd name="T24" fmla="*/ 4 w 12"/>
                  <a:gd name="T25" fmla="*/ 3 h 19"/>
                  <a:gd name="T26" fmla="*/ 2 w 12"/>
                  <a:gd name="T27" fmla="*/ 11 h 19"/>
                  <a:gd name="T28" fmla="*/ 4 w 12"/>
                  <a:gd name="T29" fmla="*/ 3 h 19"/>
                  <a:gd name="T30" fmla="*/ 3 w 12"/>
                  <a:gd name="T31" fmla="*/ 8 h 19"/>
                  <a:gd name="T32" fmla="*/ 2 w 12"/>
                  <a:gd name="T33" fmla="*/ 13 h 19"/>
                  <a:gd name="T34" fmla="*/ 1 w 12"/>
                  <a:gd name="T35" fmla="*/ 16 h 19"/>
                  <a:gd name="T36" fmla="*/ 5 w 12"/>
                  <a:gd name="T37" fmla="*/ 8 h 19"/>
                  <a:gd name="T38" fmla="*/ 4 w 12"/>
                  <a:gd name="T39" fmla="*/ 11 h 19"/>
                  <a:gd name="T40" fmla="*/ 4 w 12"/>
                  <a:gd name="T41" fmla="*/ 15 h 19"/>
                  <a:gd name="T42" fmla="*/ 6 w 12"/>
                  <a:gd name="T43" fmla="*/ 9 h 19"/>
                  <a:gd name="T44" fmla="*/ 6 w 12"/>
                  <a:gd name="T45" fmla="*/ 11 h 19"/>
                  <a:gd name="T46" fmla="*/ 7 w 12"/>
                  <a:gd name="T47" fmla="*/ 9 h 19"/>
                  <a:gd name="T48" fmla="*/ 6 w 12"/>
                  <a:gd name="T49" fmla="*/ 12 h 19"/>
                  <a:gd name="T50" fmla="*/ 8 w 12"/>
                  <a:gd name="T51" fmla="*/ 5 h 19"/>
                  <a:gd name="T52" fmla="*/ 6 w 12"/>
                  <a:gd name="T53" fmla="*/ 16 h 19"/>
                  <a:gd name="T54" fmla="*/ 7 w 12"/>
                  <a:gd name="T55" fmla="*/ 12 h 19"/>
                  <a:gd name="T56" fmla="*/ 8 w 12"/>
                  <a:gd name="T57" fmla="*/ 8 h 19"/>
                  <a:gd name="T58" fmla="*/ 6 w 12"/>
                  <a:gd name="T59" fmla="*/ 15 h 19"/>
                  <a:gd name="T60" fmla="*/ 8 w 12"/>
                  <a:gd name="T61" fmla="*/ 11 h 19"/>
                  <a:gd name="T62" fmla="*/ 9 w 12"/>
                  <a:gd name="T63" fmla="*/ 7 h 19"/>
                  <a:gd name="T64" fmla="*/ 9 w 12"/>
                  <a:gd name="T65" fmla="*/ 9 h 19"/>
                  <a:gd name="T66" fmla="*/ 7 w 12"/>
                  <a:gd name="T67" fmla="*/ 16 h 19"/>
                  <a:gd name="T68" fmla="*/ 7 w 12"/>
                  <a:gd name="T69" fmla="*/ 19 h 19"/>
                  <a:gd name="T70" fmla="*/ 9 w 12"/>
                  <a:gd name="T71" fmla="*/ 11 h 19"/>
                  <a:gd name="T72" fmla="*/ 8 w 12"/>
                  <a:gd name="T73" fmla="*/ 1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 h="19">
                    <a:moveTo>
                      <a:pt x="8" y="16"/>
                    </a:moveTo>
                    <a:cubicBezTo>
                      <a:pt x="9" y="14"/>
                      <a:pt x="9" y="13"/>
                      <a:pt x="9" y="13"/>
                    </a:cubicBezTo>
                    <a:cubicBezTo>
                      <a:pt x="10" y="10"/>
                      <a:pt x="10" y="11"/>
                      <a:pt x="10" y="9"/>
                    </a:cubicBezTo>
                    <a:cubicBezTo>
                      <a:pt x="11" y="7"/>
                      <a:pt x="11" y="5"/>
                      <a:pt x="12" y="2"/>
                    </a:cubicBezTo>
                    <a:cubicBezTo>
                      <a:pt x="12" y="2"/>
                      <a:pt x="11" y="6"/>
                      <a:pt x="11" y="5"/>
                    </a:cubicBezTo>
                    <a:cubicBezTo>
                      <a:pt x="11" y="2"/>
                      <a:pt x="11" y="2"/>
                      <a:pt x="11" y="2"/>
                    </a:cubicBezTo>
                    <a:cubicBezTo>
                      <a:pt x="11" y="4"/>
                      <a:pt x="9" y="6"/>
                      <a:pt x="10" y="4"/>
                    </a:cubicBezTo>
                    <a:cubicBezTo>
                      <a:pt x="10" y="2"/>
                      <a:pt x="9" y="4"/>
                      <a:pt x="9" y="5"/>
                    </a:cubicBezTo>
                    <a:cubicBezTo>
                      <a:pt x="8" y="3"/>
                      <a:pt x="6" y="6"/>
                      <a:pt x="6" y="3"/>
                    </a:cubicBezTo>
                    <a:cubicBezTo>
                      <a:pt x="4" y="9"/>
                      <a:pt x="4" y="9"/>
                      <a:pt x="4" y="9"/>
                    </a:cubicBezTo>
                    <a:cubicBezTo>
                      <a:pt x="5" y="6"/>
                      <a:pt x="4" y="9"/>
                      <a:pt x="5" y="5"/>
                    </a:cubicBezTo>
                    <a:cubicBezTo>
                      <a:pt x="5" y="6"/>
                      <a:pt x="5" y="5"/>
                      <a:pt x="5" y="5"/>
                    </a:cubicBezTo>
                    <a:cubicBezTo>
                      <a:pt x="6" y="0"/>
                      <a:pt x="4" y="5"/>
                      <a:pt x="4" y="3"/>
                    </a:cubicBezTo>
                    <a:cubicBezTo>
                      <a:pt x="4" y="5"/>
                      <a:pt x="3" y="10"/>
                      <a:pt x="2" y="11"/>
                    </a:cubicBezTo>
                    <a:cubicBezTo>
                      <a:pt x="4" y="4"/>
                      <a:pt x="2" y="11"/>
                      <a:pt x="4" y="3"/>
                    </a:cubicBezTo>
                    <a:cubicBezTo>
                      <a:pt x="4" y="1"/>
                      <a:pt x="3" y="9"/>
                      <a:pt x="3" y="8"/>
                    </a:cubicBezTo>
                    <a:cubicBezTo>
                      <a:pt x="1" y="12"/>
                      <a:pt x="2" y="10"/>
                      <a:pt x="2" y="13"/>
                    </a:cubicBezTo>
                    <a:cubicBezTo>
                      <a:pt x="1" y="16"/>
                      <a:pt x="2" y="11"/>
                      <a:pt x="1" y="16"/>
                    </a:cubicBezTo>
                    <a:cubicBezTo>
                      <a:pt x="0" y="18"/>
                      <a:pt x="4" y="10"/>
                      <a:pt x="5" y="8"/>
                    </a:cubicBezTo>
                    <a:cubicBezTo>
                      <a:pt x="4" y="11"/>
                      <a:pt x="4" y="11"/>
                      <a:pt x="4" y="11"/>
                    </a:cubicBezTo>
                    <a:cubicBezTo>
                      <a:pt x="5" y="9"/>
                      <a:pt x="6" y="9"/>
                      <a:pt x="4" y="15"/>
                    </a:cubicBezTo>
                    <a:cubicBezTo>
                      <a:pt x="5" y="11"/>
                      <a:pt x="4" y="17"/>
                      <a:pt x="6" y="9"/>
                    </a:cubicBezTo>
                    <a:cubicBezTo>
                      <a:pt x="6" y="11"/>
                      <a:pt x="6" y="10"/>
                      <a:pt x="6" y="11"/>
                    </a:cubicBezTo>
                    <a:cubicBezTo>
                      <a:pt x="7" y="9"/>
                      <a:pt x="7" y="9"/>
                      <a:pt x="7" y="9"/>
                    </a:cubicBezTo>
                    <a:cubicBezTo>
                      <a:pt x="7" y="9"/>
                      <a:pt x="6" y="13"/>
                      <a:pt x="6" y="12"/>
                    </a:cubicBezTo>
                    <a:cubicBezTo>
                      <a:pt x="7" y="9"/>
                      <a:pt x="7" y="8"/>
                      <a:pt x="8" y="5"/>
                    </a:cubicBezTo>
                    <a:cubicBezTo>
                      <a:pt x="7" y="9"/>
                      <a:pt x="7" y="12"/>
                      <a:pt x="6" y="16"/>
                    </a:cubicBezTo>
                    <a:cubicBezTo>
                      <a:pt x="7" y="12"/>
                      <a:pt x="7" y="12"/>
                      <a:pt x="7" y="12"/>
                    </a:cubicBezTo>
                    <a:cubicBezTo>
                      <a:pt x="7" y="13"/>
                      <a:pt x="8" y="10"/>
                      <a:pt x="8" y="8"/>
                    </a:cubicBezTo>
                    <a:cubicBezTo>
                      <a:pt x="8" y="8"/>
                      <a:pt x="7" y="13"/>
                      <a:pt x="6" y="15"/>
                    </a:cubicBezTo>
                    <a:cubicBezTo>
                      <a:pt x="6" y="17"/>
                      <a:pt x="9" y="8"/>
                      <a:pt x="8" y="11"/>
                    </a:cubicBezTo>
                    <a:cubicBezTo>
                      <a:pt x="9" y="7"/>
                      <a:pt x="9" y="7"/>
                      <a:pt x="9" y="7"/>
                    </a:cubicBezTo>
                    <a:cubicBezTo>
                      <a:pt x="10" y="6"/>
                      <a:pt x="9" y="11"/>
                      <a:pt x="9" y="9"/>
                    </a:cubicBezTo>
                    <a:cubicBezTo>
                      <a:pt x="8" y="14"/>
                      <a:pt x="8" y="14"/>
                      <a:pt x="7" y="16"/>
                    </a:cubicBezTo>
                    <a:cubicBezTo>
                      <a:pt x="7" y="17"/>
                      <a:pt x="7" y="17"/>
                      <a:pt x="7" y="19"/>
                    </a:cubicBezTo>
                    <a:cubicBezTo>
                      <a:pt x="8" y="16"/>
                      <a:pt x="9" y="13"/>
                      <a:pt x="9" y="11"/>
                    </a:cubicBezTo>
                    <a:cubicBezTo>
                      <a:pt x="8" y="16"/>
                      <a:pt x="8" y="16"/>
                      <a:pt x="8" y="16"/>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52" name="Freeform 2052"/>
              <p:cNvSpPr>
                <a:spLocks/>
              </p:cNvSpPr>
              <p:nvPr/>
            </p:nvSpPr>
            <p:spPr bwMode="auto">
              <a:xfrm>
                <a:off x="2810" y="3166"/>
                <a:ext cx="1" cy="2"/>
              </a:xfrm>
              <a:custGeom>
                <a:avLst/>
                <a:gdLst>
                  <a:gd name="T0" fmla="*/ 1 w 1"/>
                  <a:gd name="T1" fmla="*/ 0 h 2"/>
                  <a:gd name="T2" fmla="*/ 0 w 1"/>
                  <a:gd name="T3" fmla="*/ 2 h 2"/>
                  <a:gd name="T4" fmla="*/ 0 w 1"/>
                  <a:gd name="T5" fmla="*/ 1 h 2"/>
                  <a:gd name="T6" fmla="*/ 1 w 1"/>
                  <a:gd name="T7" fmla="*/ 0 h 2"/>
                </a:gdLst>
                <a:ahLst/>
                <a:cxnLst>
                  <a:cxn ang="0">
                    <a:pos x="T0" y="T1"/>
                  </a:cxn>
                  <a:cxn ang="0">
                    <a:pos x="T2" y="T3"/>
                  </a:cxn>
                  <a:cxn ang="0">
                    <a:pos x="T4" y="T5"/>
                  </a:cxn>
                  <a:cxn ang="0">
                    <a:pos x="T6" y="T7"/>
                  </a:cxn>
                </a:cxnLst>
                <a:rect l="0" t="0" r="r" b="b"/>
                <a:pathLst>
                  <a:path w="1" h="2">
                    <a:moveTo>
                      <a:pt x="1" y="0"/>
                    </a:moveTo>
                    <a:lnTo>
                      <a:pt x="0" y="2"/>
                    </a:lnTo>
                    <a:lnTo>
                      <a:pt x="0" y="1"/>
                    </a:lnTo>
                    <a:lnTo>
                      <a:pt x="1"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53" name="Freeform 2053"/>
              <p:cNvSpPr>
                <a:spLocks/>
              </p:cNvSpPr>
              <p:nvPr/>
            </p:nvSpPr>
            <p:spPr bwMode="auto">
              <a:xfrm>
                <a:off x="2812" y="3163"/>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54" name="Rectangle 2054"/>
              <p:cNvSpPr>
                <a:spLocks noChangeArrowheads="1"/>
              </p:cNvSpPr>
              <p:nvPr/>
            </p:nvSpPr>
            <p:spPr bwMode="auto">
              <a:xfrm>
                <a:off x="2814" y="3151"/>
                <a:ext cx="1" cy="1"/>
              </a:xfrm>
              <a:prstGeom prst="rect">
                <a:avLst/>
              </a:prstGeom>
              <a:solidFill>
                <a:srgbClr val="C8E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55" name="Freeform 2055"/>
              <p:cNvSpPr>
                <a:spLocks/>
              </p:cNvSpPr>
              <p:nvPr/>
            </p:nvSpPr>
            <p:spPr bwMode="auto">
              <a:xfrm>
                <a:off x="2810" y="3163"/>
                <a:ext cx="0" cy="4"/>
              </a:xfrm>
              <a:custGeom>
                <a:avLst/>
                <a:gdLst>
                  <a:gd name="T0" fmla="*/ 4 h 4"/>
                  <a:gd name="T1" fmla="*/ 0 h 4"/>
                  <a:gd name="T2" fmla="*/ 4 h 4"/>
                </a:gdLst>
                <a:ahLst/>
                <a:cxnLst>
                  <a:cxn ang="0">
                    <a:pos x="0" y="T0"/>
                  </a:cxn>
                  <a:cxn ang="0">
                    <a:pos x="0" y="T1"/>
                  </a:cxn>
                  <a:cxn ang="0">
                    <a:pos x="0" y="T2"/>
                  </a:cxn>
                </a:cxnLst>
                <a:rect l="0" t="0" r="r" b="b"/>
                <a:pathLst>
                  <a:path h="4">
                    <a:moveTo>
                      <a:pt x="0" y="4"/>
                    </a:moveTo>
                    <a:lnTo>
                      <a:pt x="0" y="0"/>
                    </a:lnTo>
                    <a:lnTo>
                      <a:pt x="0" y="4"/>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56" name="Freeform 2056"/>
              <p:cNvSpPr>
                <a:spLocks/>
              </p:cNvSpPr>
              <p:nvPr/>
            </p:nvSpPr>
            <p:spPr bwMode="auto">
              <a:xfrm>
                <a:off x="2809" y="3162"/>
                <a:ext cx="1" cy="3"/>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0" y="3"/>
                      <a:pt x="0" y="3"/>
                      <a:pt x="0" y="3"/>
                    </a:cubicBezTo>
                    <a:cubicBezTo>
                      <a:pt x="0" y="3"/>
                      <a:pt x="0" y="2"/>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57" name="Freeform 2057"/>
              <p:cNvSpPr>
                <a:spLocks/>
              </p:cNvSpPr>
              <p:nvPr/>
            </p:nvSpPr>
            <p:spPr bwMode="auto">
              <a:xfrm>
                <a:off x="2811" y="3165"/>
                <a:ext cx="1" cy="2"/>
              </a:xfrm>
              <a:custGeom>
                <a:avLst/>
                <a:gdLst>
                  <a:gd name="T0" fmla="*/ 0 w 1"/>
                  <a:gd name="T1" fmla="*/ 2 h 2"/>
                  <a:gd name="T2" fmla="*/ 0 w 1"/>
                  <a:gd name="T3" fmla="*/ 1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0" y="1"/>
                    </a:lnTo>
                    <a:lnTo>
                      <a:pt x="1" y="0"/>
                    </a:lnTo>
                    <a:lnTo>
                      <a:pt x="0" y="2"/>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58" name="Freeform 2058"/>
              <p:cNvSpPr>
                <a:spLocks/>
              </p:cNvSpPr>
              <p:nvPr/>
            </p:nvSpPr>
            <p:spPr bwMode="auto">
              <a:xfrm>
                <a:off x="2813" y="3147"/>
                <a:ext cx="7" cy="21"/>
              </a:xfrm>
              <a:custGeom>
                <a:avLst/>
                <a:gdLst>
                  <a:gd name="T0" fmla="*/ 7 w 8"/>
                  <a:gd name="T1" fmla="*/ 4 h 23"/>
                  <a:gd name="T2" fmla="*/ 7 w 8"/>
                  <a:gd name="T3" fmla="*/ 1 h 23"/>
                  <a:gd name="T4" fmla="*/ 4 w 8"/>
                  <a:gd name="T5" fmla="*/ 11 h 23"/>
                  <a:gd name="T6" fmla="*/ 7 w 8"/>
                  <a:gd name="T7" fmla="*/ 2 h 23"/>
                  <a:gd name="T8" fmla="*/ 4 w 8"/>
                  <a:gd name="T9" fmla="*/ 8 h 23"/>
                  <a:gd name="T10" fmla="*/ 4 w 8"/>
                  <a:gd name="T11" fmla="*/ 5 h 23"/>
                  <a:gd name="T12" fmla="*/ 1 w 8"/>
                  <a:gd name="T13" fmla="*/ 14 h 23"/>
                  <a:gd name="T14" fmla="*/ 4 w 8"/>
                  <a:gd name="T15" fmla="*/ 4 h 23"/>
                  <a:gd name="T16" fmla="*/ 4 w 8"/>
                  <a:gd name="T17" fmla="*/ 3 h 23"/>
                  <a:gd name="T18" fmla="*/ 3 w 8"/>
                  <a:gd name="T19" fmla="*/ 6 h 23"/>
                  <a:gd name="T20" fmla="*/ 1 w 8"/>
                  <a:gd name="T21" fmla="*/ 12 h 23"/>
                  <a:gd name="T22" fmla="*/ 0 w 8"/>
                  <a:gd name="T23" fmla="*/ 17 h 23"/>
                  <a:gd name="T24" fmla="*/ 1 w 8"/>
                  <a:gd name="T25" fmla="*/ 13 h 23"/>
                  <a:gd name="T26" fmla="*/ 0 w 8"/>
                  <a:gd name="T27" fmla="*/ 17 h 23"/>
                  <a:gd name="T28" fmla="*/ 1 w 8"/>
                  <a:gd name="T29" fmla="*/ 15 h 23"/>
                  <a:gd name="T30" fmla="*/ 0 w 8"/>
                  <a:gd name="T31" fmla="*/ 18 h 23"/>
                  <a:gd name="T32" fmla="*/ 2 w 8"/>
                  <a:gd name="T33" fmla="*/ 15 h 23"/>
                  <a:gd name="T34" fmla="*/ 1 w 8"/>
                  <a:gd name="T35" fmla="*/ 16 h 23"/>
                  <a:gd name="T36" fmla="*/ 3 w 8"/>
                  <a:gd name="T37" fmla="*/ 12 h 23"/>
                  <a:gd name="T38" fmla="*/ 2 w 8"/>
                  <a:gd name="T39" fmla="*/ 17 h 23"/>
                  <a:gd name="T40" fmla="*/ 3 w 8"/>
                  <a:gd name="T41" fmla="*/ 13 h 23"/>
                  <a:gd name="T42" fmla="*/ 2 w 8"/>
                  <a:gd name="T43" fmla="*/ 19 h 23"/>
                  <a:gd name="T44" fmla="*/ 3 w 8"/>
                  <a:gd name="T45" fmla="*/ 15 h 23"/>
                  <a:gd name="T46" fmla="*/ 2 w 8"/>
                  <a:gd name="T47" fmla="*/ 18 h 23"/>
                  <a:gd name="T48" fmla="*/ 4 w 8"/>
                  <a:gd name="T49" fmla="*/ 9 h 23"/>
                  <a:gd name="T50" fmla="*/ 3 w 8"/>
                  <a:gd name="T51" fmla="*/ 17 h 23"/>
                  <a:gd name="T52" fmla="*/ 4 w 8"/>
                  <a:gd name="T53" fmla="*/ 15 h 23"/>
                  <a:gd name="T54" fmla="*/ 4 w 8"/>
                  <a:gd name="T55" fmla="*/ 16 h 23"/>
                  <a:gd name="T56" fmla="*/ 5 w 8"/>
                  <a:gd name="T57" fmla="*/ 13 h 23"/>
                  <a:gd name="T58" fmla="*/ 5 w 8"/>
                  <a:gd name="T59" fmla="*/ 12 h 23"/>
                  <a:gd name="T60" fmla="*/ 6 w 8"/>
                  <a:gd name="T61" fmla="*/ 9 h 23"/>
                  <a:gd name="T62" fmla="*/ 5 w 8"/>
                  <a:gd name="T63" fmla="*/ 11 h 23"/>
                  <a:gd name="T64" fmla="*/ 7 w 8"/>
                  <a:gd name="T65" fmla="*/ 5 h 23"/>
                  <a:gd name="T66" fmla="*/ 6 w 8"/>
                  <a:gd name="T67" fmla="*/ 9 h 23"/>
                  <a:gd name="T68" fmla="*/ 7 w 8"/>
                  <a:gd name="T6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 h="23">
                    <a:moveTo>
                      <a:pt x="7" y="4"/>
                    </a:moveTo>
                    <a:cubicBezTo>
                      <a:pt x="8" y="0"/>
                      <a:pt x="7" y="2"/>
                      <a:pt x="7" y="1"/>
                    </a:cubicBezTo>
                    <a:cubicBezTo>
                      <a:pt x="6" y="3"/>
                      <a:pt x="5" y="11"/>
                      <a:pt x="4" y="11"/>
                    </a:cubicBezTo>
                    <a:cubicBezTo>
                      <a:pt x="7" y="2"/>
                      <a:pt x="7" y="2"/>
                      <a:pt x="7" y="2"/>
                    </a:cubicBezTo>
                    <a:cubicBezTo>
                      <a:pt x="6" y="3"/>
                      <a:pt x="6" y="1"/>
                      <a:pt x="4" y="8"/>
                    </a:cubicBezTo>
                    <a:cubicBezTo>
                      <a:pt x="4" y="5"/>
                      <a:pt x="4" y="5"/>
                      <a:pt x="4" y="5"/>
                    </a:cubicBezTo>
                    <a:cubicBezTo>
                      <a:pt x="4" y="5"/>
                      <a:pt x="1" y="17"/>
                      <a:pt x="1" y="14"/>
                    </a:cubicBezTo>
                    <a:cubicBezTo>
                      <a:pt x="3" y="9"/>
                      <a:pt x="3" y="9"/>
                      <a:pt x="4" y="4"/>
                    </a:cubicBezTo>
                    <a:cubicBezTo>
                      <a:pt x="4" y="3"/>
                      <a:pt x="4" y="3"/>
                      <a:pt x="4" y="3"/>
                    </a:cubicBezTo>
                    <a:cubicBezTo>
                      <a:pt x="4" y="3"/>
                      <a:pt x="3" y="6"/>
                      <a:pt x="3" y="6"/>
                    </a:cubicBezTo>
                    <a:cubicBezTo>
                      <a:pt x="2" y="8"/>
                      <a:pt x="2" y="12"/>
                      <a:pt x="1" y="12"/>
                    </a:cubicBezTo>
                    <a:cubicBezTo>
                      <a:pt x="1" y="12"/>
                      <a:pt x="1" y="15"/>
                      <a:pt x="0" y="17"/>
                    </a:cubicBezTo>
                    <a:cubicBezTo>
                      <a:pt x="1" y="15"/>
                      <a:pt x="1" y="16"/>
                      <a:pt x="1" y="13"/>
                    </a:cubicBezTo>
                    <a:cubicBezTo>
                      <a:pt x="1" y="16"/>
                      <a:pt x="1" y="14"/>
                      <a:pt x="0" y="17"/>
                    </a:cubicBezTo>
                    <a:cubicBezTo>
                      <a:pt x="1" y="15"/>
                      <a:pt x="1" y="15"/>
                      <a:pt x="1" y="15"/>
                    </a:cubicBezTo>
                    <a:cubicBezTo>
                      <a:pt x="1" y="15"/>
                      <a:pt x="0" y="18"/>
                      <a:pt x="0" y="18"/>
                    </a:cubicBezTo>
                    <a:cubicBezTo>
                      <a:pt x="1" y="17"/>
                      <a:pt x="2" y="15"/>
                      <a:pt x="2" y="15"/>
                    </a:cubicBezTo>
                    <a:cubicBezTo>
                      <a:pt x="1" y="16"/>
                      <a:pt x="1" y="16"/>
                      <a:pt x="1" y="16"/>
                    </a:cubicBezTo>
                    <a:cubicBezTo>
                      <a:pt x="2" y="15"/>
                      <a:pt x="2" y="17"/>
                      <a:pt x="3" y="12"/>
                    </a:cubicBezTo>
                    <a:cubicBezTo>
                      <a:pt x="2" y="17"/>
                      <a:pt x="2" y="17"/>
                      <a:pt x="2" y="17"/>
                    </a:cubicBezTo>
                    <a:cubicBezTo>
                      <a:pt x="3" y="13"/>
                      <a:pt x="3" y="13"/>
                      <a:pt x="3" y="13"/>
                    </a:cubicBezTo>
                    <a:cubicBezTo>
                      <a:pt x="3" y="15"/>
                      <a:pt x="1" y="23"/>
                      <a:pt x="2" y="19"/>
                    </a:cubicBezTo>
                    <a:cubicBezTo>
                      <a:pt x="2" y="17"/>
                      <a:pt x="3" y="16"/>
                      <a:pt x="3" y="15"/>
                    </a:cubicBezTo>
                    <a:cubicBezTo>
                      <a:pt x="3" y="13"/>
                      <a:pt x="2" y="18"/>
                      <a:pt x="2" y="18"/>
                    </a:cubicBezTo>
                    <a:cubicBezTo>
                      <a:pt x="3" y="15"/>
                      <a:pt x="4" y="11"/>
                      <a:pt x="4" y="9"/>
                    </a:cubicBezTo>
                    <a:cubicBezTo>
                      <a:pt x="4" y="13"/>
                      <a:pt x="5" y="8"/>
                      <a:pt x="3" y="17"/>
                    </a:cubicBezTo>
                    <a:cubicBezTo>
                      <a:pt x="3" y="17"/>
                      <a:pt x="4" y="13"/>
                      <a:pt x="4" y="15"/>
                    </a:cubicBezTo>
                    <a:cubicBezTo>
                      <a:pt x="4" y="16"/>
                      <a:pt x="4" y="16"/>
                      <a:pt x="4" y="16"/>
                    </a:cubicBezTo>
                    <a:cubicBezTo>
                      <a:pt x="5" y="11"/>
                      <a:pt x="3" y="19"/>
                      <a:pt x="5" y="13"/>
                    </a:cubicBezTo>
                    <a:cubicBezTo>
                      <a:pt x="5" y="12"/>
                      <a:pt x="5" y="12"/>
                      <a:pt x="5" y="12"/>
                    </a:cubicBezTo>
                    <a:cubicBezTo>
                      <a:pt x="6" y="10"/>
                      <a:pt x="6" y="10"/>
                      <a:pt x="6" y="9"/>
                    </a:cubicBezTo>
                    <a:cubicBezTo>
                      <a:pt x="6" y="10"/>
                      <a:pt x="6" y="10"/>
                      <a:pt x="5" y="11"/>
                    </a:cubicBezTo>
                    <a:cubicBezTo>
                      <a:pt x="6" y="7"/>
                      <a:pt x="7" y="7"/>
                      <a:pt x="7" y="5"/>
                    </a:cubicBezTo>
                    <a:cubicBezTo>
                      <a:pt x="7" y="5"/>
                      <a:pt x="6" y="8"/>
                      <a:pt x="6" y="9"/>
                    </a:cubicBezTo>
                    <a:cubicBezTo>
                      <a:pt x="7" y="7"/>
                      <a:pt x="7" y="3"/>
                      <a:pt x="7" y="4"/>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59" name="Freeform 2059"/>
              <p:cNvSpPr>
                <a:spLocks/>
              </p:cNvSpPr>
              <p:nvPr/>
            </p:nvSpPr>
            <p:spPr bwMode="auto">
              <a:xfrm>
                <a:off x="2814" y="3161"/>
                <a:ext cx="0" cy="2"/>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0"/>
                      <a:pt x="0" y="0"/>
                      <a:pt x="0" y="0"/>
                    </a:cubicBezTo>
                    <a:cubicBezTo>
                      <a:pt x="0" y="0"/>
                      <a:pt x="0" y="1"/>
                      <a:pt x="0" y="2"/>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60" name="Freeform 2060"/>
              <p:cNvSpPr>
                <a:spLocks/>
              </p:cNvSpPr>
              <p:nvPr/>
            </p:nvSpPr>
            <p:spPr bwMode="auto">
              <a:xfrm>
                <a:off x="2816" y="3145"/>
                <a:ext cx="8" cy="24"/>
              </a:xfrm>
              <a:custGeom>
                <a:avLst/>
                <a:gdLst>
                  <a:gd name="T0" fmla="*/ 4 w 9"/>
                  <a:gd name="T1" fmla="*/ 13 h 27"/>
                  <a:gd name="T2" fmla="*/ 3 w 9"/>
                  <a:gd name="T3" fmla="*/ 19 h 27"/>
                  <a:gd name="T4" fmla="*/ 5 w 9"/>
                  <a:gd name="T5" fmla="*/ 9 h 27"/>
                  <a:gd name="T6" fmla="*/ 6 w 9"/>
                  <a:gd name="T7" fmla="*/ 7 h 27"/>
                  <a:gd name="T8" fmla="*/ 4 w 9"/>
                  <a:gd name="T9" fmla="*/ 16 h 27"/>
                  <a:gd name="T10" fmla="*/ 4 w 9"/>
                  <a:gd name="T11" fmla="*/ 17 h 27"/>
                  <a:gd name="T12" fmla="*/ 5 w 9"/>
                  <a:gd name="T13" fmla="*/ 12 h 27"/>
                  <a:gd name="T14" fmla="*/ 6 w 9"/>
                  <a:gd name="T15" fmla="*/ 9 h 27"/>
                  <a:gd name="T16" fmla="*/ 6 w 9"/>
                  <a:gd name="T17" fmla="*/ 10 h 27"/>
                  <a:gd name="T18" fmla="*/ 4 w 9"/>
                  <a:gd name="T19" fmla="*/ 17 h 27"/>
                  <a:gd name="T20" fmla="*/ 9 w 9"/>
                  <a:gd name="T21" fmla="*/ 2 h 27"/>
                  <a:gd name="T22" fmla="*/ 9 w 9"/>
                  <a:gd name="T23" fmla="*/ 3 h 27"/>
                  <a:gd name="T24" fmla="*/ 7 w 9"/>
                  <a:gd name="T25" fmla="*/ 9 h 27"/>
                  <a:gd name="T26" fmla="*/ 7 w 9"/>
                  <a:gd name="T27" fmla="*/ 7 h 27"/>
                  <a:gd name="T28" fmla="*/ 8 w 9"/>
                  <a:gd name="T29" fmla="*/ 4 h 27"/>
                  <a:gd name="T30" fmla="*/ 6 w 9"/>
                  <a:gd name="T31" fmla="*/ 4 h 27"/>
                  <a:gd name="T32" fmla="*/ 6 w 9"/>
                  <a:gd name="T33" fmla="*/ 4 h 27"/>
                  <a:gd name="T34" fmla="*/ 5 w 9"/>
                  <a:gd name="T35" fmla="*/ 8 h 27"/>
                  <a:gd name="T36" fmla="*/ 3 w 9"/>
                  <a:gd name="T37" fmla="*/ 14 h 27"/>
                  <a:gd name="T38" fmla="*/ 4 w 9"/>
                  <a:gd name="T39" fmla="*/ 12 h 27"/>
                  <a:gd name="T40" fmla="*/ 2 w 9"/>
                  <a:gd name="T41" fmla="*/ 19 h 27"/>
                  <a:gd name="T42" fmla="*/ 1 w 9"/>
                  <a:gd name="T43" fmla="*/ 22 h 27"/>
                  <a:gd name="T44" fmla="*/ 2 w 9"/>
                  <a:gd name="T45" fmla="*/ 22 h 27"/>
                  <a:gd name="T46" fmla="*/ 4 w 9"/>
                  <a:gd name="T47"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27">
                    <a:moveTo>
                      <a:pt x="4" y="13"/>
                    </a:moveTo>
                    <a:cubicBezTo>
                      <a:pt x="4" y="14"/>
                      <a:pt x="3" y="17"/>
                      <a:pt x="3" y="19"/>
                    </a:cubicBezTo>
                    <a:cubicBezTo>
                      <a:pt x="4" y="16"/>
                      <a:pt x="4" y="13"/>
                      <a:pt x="5" y="9"/>
                    </a:cubicBezTo>
                    <a:cubicBezTo>
                      <a:pt x="5" y="11"/>
                      <a:pt x="6" y="7"/>
                      <a:pt x="6" y="7"/>
                    </a:cubicBezTo>
                    <a:cubicBezTo>
                      <a:pt x="5" y="9"/>
                      <a:pt x="4" y="15"/>
                      <a:pt x="4" y="16"/>
                    </a:cubicBezTo>
                    <a:cubicBezTo>
                      <a:pt x="4" y="14"/>
                      <a:pt x="4" y="17"/>
                      <a:pt x="4" y="17"/>
                    </a:cubicBezTo>
                    <a:cubicBezTo>
                      <a:pt x="4" y="14"/>
                      <a:pt x="4" y="15"/>
                      <a:pt x="5" y="12"/>
                    </a:cubicBezTo>
                    <a:cubicBezTo>
                      <a:pt x="6" y="8"/>
                      <a:pt x="7" y="6"/>
                      <a:pt x="6" y="9"/>
                    </a:cubicBezTo>
                    <a:cubicBezTo>
                      <a:pt x="6" y="11"/>
                      <a:pt x="6" y="10"/>
                      <a:pt x="6" y="10"/>
                    </a:cubicBezTo>
                    <a:cubicBezTo>
                      <a:pt x="5" y="15"/>
                      <a:pt x="5" y="13"/>
                      <a:pt x="4" y="17"/>
                    </a:cubicBezTo>
                    <a:cubicBezTo>
                      <a:pt x="6" y="11"/>
                      <a:pt x="7" y="11"/>
                      <a:pt x="9" y="2"/>
                    </a:cubicBezTo>
                    <a:cubicBezTo>
                      <a:pt x="9" y="0"/>
                      <a:pt x="9" y="2"/>
                      <a:pt x="9" y="3"/>
                    </a:cubicBezTo>
                    <a:cubicBezTo>
                      <a:pt x="8" y="5"/>
                      <a:pt x="7" y="8"/>
                      <a:pt x="7" y="9"/>
                    </a:cubicBezTo>
                    <a:cubicBezTo>
                      <a:pt x="7" y="8"/>
                      <a:pt x="6" y="11"/>
                      <a:pt x="7" y="7"/>
                    </a:cubicBezTo>
                    <a:cubicBezTo>
                      <a:pt x="8" y="4"/>
                      <a:pt x="8" y="4"/>
                      <a:pt x="8" y="4"/>
                    </a:cubicBezTo>
                    <a:cubicBezTo>
                      <a:pt x="8" y="2"/>
                      <a:pt x="7" y="2"/>
                      <a:pt x="6" y="4"/>
                    </a:cubicBezTo>
                    <a:cubicBezTo>
                      <a:pt x="6" y="4"/>
                      <a:pt x="6" y="4"/>
                      <a:pt x="6" y="4"/>
                    </a:cubicBezTo>
                    <a:cubicBezTo>
                      <a:pt x="5" y="6"/>
                      <a:pt x="5" y="7"/>
                      <a:pt x="5" y="8"/>
                    </a:cubicBezTo>
                    <a:cubicBezTo>
                      <a:pt x="3" y="14"/>
                      <a:pt x="3" y="14"/>
                      <a:pt x="3" y="14"/>
                    </a:cubicBezTo>
                    <a:cubicBezTo>
                      <a:pt x="3" y="14"/>
                      <a:pt x="3" y="15"/>
                      <a:pt x="4" y="12"/>
                    </a:cubicBezTo>
                    <a:cubicBezTo>
                      <a:pt x="3" y="15"/>
                      <a:pt x="2" y="17"/>
                      <a:pt x="2" y="19"/>
                    </a:cubicBezTo>
                    <a:cubicBezTo>
                      <a:pt x="2" y="20"/>
                      <a:pt x="2" y="17"/>
                      <a:pt x="1" y="22"/>
                    </a:cubicBezTo>
                    <a:cubicBezTo>
                      <a:pt x="0" y="27"/>
                      <a:pt x="2" y="17"/>
                      <a:pt x="2" y="22"/>
                    </a:cubicBezTo>
                    <a:lnTo>
                      <a:pt x="4" y="13"/>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61" name="Freeform 2061"/>
              <p:cNvSpPr>
                <a:spLocks/>
              </p:cNvSpPr>
              <p:nvPr/>
            </p:nvSpPr>
            <p:spPr bwMode="auto">
              <a:xfrm>
                <a:off x="2818" y="3158"/>
                <a:ext cx="1" cy="2"/>
              </a:xfrm>
              <a:custGeom>
                <a:avLst/>
                <a:gdLst>
                  <a:gd name="T0" fmla="*/ 0 w 1"/>
                  <a:gd name="T1" fmla="*/ 2 h 2"/>
                  <a:gd name="T2" fmla="*/ 1 w 1"/>
                  <a:gd name="T3" fmla="*/ 0 h 2"/>
                  <a:gd name="T4" fmla="*/ 1 w 1"/>
                  <a:gd name="T5" fmla="*/ 1 h 2"/>
                  <a:gd name="T6" fmla="*/ 0 w 1"/>
                  <a:gd name="T7" fmla="*/ 2 h 2"/>
                </a:gdLst>
                <a:ahLst/>
                <a:cxnLst>
                  <a:cxn ang="0">
                    <a:pos x="T0" y="T1"/>
                  </a:cxn>
                  <a:cxn ang="0">
                    <a:pos x="T2" y="T3"/>
                  </a:cxn>
                  <a:cxn ang="0">
                    <a:pos x="T4" y="T5"/>
                  </a:cxn>
                  <a:cxn ang="0">
                    <a:pos x="T6" y="T7"/>
                  </a:cxn>
                </a:cxnLst>
                <a:rect l="0" t="0" r="r" b="b"/>
                <a:pathLst>
                  <a:path w="1" h="2">
                    <a:moveTo>
                      <a:pt x="0" y="2"/>
                    </a:moveTo>
                    <a:lnTo>
                      <a:pt x="1" y="0"/>
                    </a:lnTo>
                    <a:lnTo>
                      <a:pt x="1" y="1"/>
                    </a:lnTo>
                    <a:lnTo>
                      <a:pt x="0" y="2"/>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62" name="Freeform 2062"/>
              <p:cNvSpPr>
                <a:spLocks/>
              </p:cNvSpPr>
              <p:nvPr/>
            </p:nvSpPr>
            <p:spPr bwMode="auto">
              <a:xfrm>
                <a:off x="2820" y="3148"/>
                <a:ext cx="1" cy="3"/>
              </a:xfrm>
              <a:custGeom>
                <a:avLst/>
                <a:gdLst>
                  <a:gd name="T0" fmla="*/ 1 w 1"/>
                  <a:gd name="T1" fmla="*/ 0 h 4"/>
                  <a:gd name="T2" fmla="*/ 0 w 1"/>
                  <a:gd name="T3" fmla="*/ 3 h 4"/>
                  <a:gd name="T4" fmla="*/ 1 w 1"/>
                  <a:gd name="T5" fmla="*/ 0 h 4"/>
                </a:gdLst>
                <a:ahLst/>
                <a:cxnLst>
                  <a:cxn ang="0">
                    <a:pos x="T0" y="T1"/>
                  </a:cxn>
                  <a:cxn ang="0">
                    <a:pos x="T2" y="T3"/>
                  </a:cxn>
                  <a:cxn ang="0">
                    <a:pos x="T4" y="T5"/>
                  </a:cxn>
                </a:cxnLst>
                <a:rect l="0" t="0" r="r" b="b"/>
                <a:pathLst>
                  <a:path w="1" h="4">
                    <a:moveTo>
                      <a:pt x="1" y="0"/>
                    </a:moveTo>
                    <a:cubicBezTo>
                      <a:pt x="0" y="3"/>
                      <a:pt x="0" y="3"/>
                      <a:pt x="0" y="3"/>
                    </a:cubicBezTo>
                    <a:cubicBezTo>
                      <a:pt x="0" y="4"/>
                      <a:pt x="0" y="2"/>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63" name="Freeform 2063"/>
              <p:cNvSpPr>
                <a:spLocks/>
              </p:cNvSpPr>
              <p:nvPr/>
            </p:nvSpPr>
            <p:spPr bwMode="auto">
              <a:xfrm>
                <a:off x="2819" y="3159"/>
                <a:ext cx="1" cy="1"/>
              </a:xfrm>
              <a:custGeom>
                <a:avLst/>
                <a:gdLst>
                  <a:gd name="T0" fmla="*/ 0 w 1"/>
                  <a:gd name="T1" fmla="*/ 2 h 2"/>
                  <a:gd name="T2" fmla="*/ 1 w 1"/>
                  <a:gd name="T3" fmla="*/ 1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cubicBezTo>
                      <a:pt x="1" y="1"/>
                      <a:pt x="1" y="1"/>
                      <a:pt x="1" y="1"/>
                    </a:cubicBezTo>
                    <a:cubicBezTo>
                      <a:pt x="1" y="0"/>
                      <a:pt x="1" y="0"/>
                      <a:pt x="1" y="0"/>
                    </a:cubicBezTo>
                    <a:cubicBezTo>
                      <a:pt x="1" y="1"/>
                      <a:pt x="1" y="2"/>
                      <a:pt x="0" y="2"/>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64" name="Freeform 2064"/>
              <p:cNvSpPr>
                <a:spLocks/>
              </p:cNvSpPr>
              <p:nvPr/>
            </p:nvSpPr>
            <p:spPr bwMode="auto">
              <a:xfrm>
                <a:off x="2821" y="3146"/>
                <a:ext cx="4" cy="12"/>
              </a:xfrm>
              <a:custGeom>
                <a:avLst/>
                <a:gdLst>
                  <a:gd name="T0" fmla="*/ 4 w 4"/>
                  <a:gd name="T1" fmla="*/ 0 h 13"/>
                  <a:gd name="T2" fmla="*/ 3 w 4"/>
                  <a:gd name="T3" fmla="*/ 0 h 13"/>
                  <a:gd name="T4" fmla="*/ 0 w 4"/>
                  <a:gd name="T5" fmla="*/ 12 h 13"/>
                  <a:gd name="T6" fmla="*/ 3 w 4"/>
                  <a:gd name="T7" fmla="*/ 4 h 13"/>
                  <a:gd name="T8" fmla="*/ 3 w 4"/>
                  <a:gd name="T9" fmla="*/ 4 h 13"/>
                  <a:gd name="T10" fmla="*/ 4 w 4"/>
                  <a:gd name="T11" fmla="*/ 0 h 13"/>
                </a:gdLst>
                <a:ahLst/>
                <a:cxnLst>
                  <a:cxn ang="0">
                    <a:pos x="T0" y="T1"/>
                  </a:cxn>
                  <a:cxn ang="0">
                    <a:pos x="T2" y="T3"/>
                  </a:cxn>
                  <a:cxn ang="0">
                    <a:pos x="T4" y="T5"/>
                  </a:cxn>
                  <a:cxn ang="0">
                    <a:pos x="T6" y="T7"/>
                  </a:cxn>
                  <a:cxn ang="0">
                    <a:pos x="T8" y="T9"/>
                  </a:cxn>
                  <a:cxn ang="0">
                    <a:pos x="T10" y="T11"/>
                  </a:cxn>
                </a:cxnLst>
                <a:rect l="0" t="0" r="r" b="b"/>
                <a:pathLst>
                  <a:path w="4" h="13">
                    <a:moveTo>
                      <a:pt x="4" y="0"/>
                    </a:moveTo>
                    <a:cubicBezTo>
                      <a:pt x="4" y="0"/>
                      <a:pt x="3" y="3"/>
                      <a:pt x="3" y="0"/>
                    </a:cubicBezTo>
                    <a:cubicBezTo>
                      <a:pt x="0" y="12"/>
                      <a:pt x="0" y="12"/>
                      <a:pt x="0" y="12"/>
                    </a:cubicBezTo>
                    <a:cubicBezTo>
                      <a:pt x="0" y="13"/>
                      <a:pt x="2" y="6"/>
                      <a:pt x="3" y="4"/>
                    </a:cubicBezTo>
                    <a:cubicBezTo>
                      <a:pt x="2" y="8"/>
                      <a:pt x="3" y="4"/>
                      <a:pt x="3" y="4"/>
                    </a:cubicBezTo>
                    <a:lnTo>
                      <a:pt x="4"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65" name="Freeform 2065"/>
              <p:cNvSpPr>
                <a:spLocks/>
              </p:cNvSpPr>
              <p:nvPr/>
            </p:nvSpPr>
            <p:spPr bwMode="auto">
              <a:xfrm>
                <a:off x="2820" y="3142"/>
                <a:ext cx="10" cy="26"/>
              </a:xfrm>
              <a:custGeom>
                <a:avLst/>
                <a:gdLst>
                  <a:gd name="T0" fmla="*/ 3 w 11"/>
                  <a:gd name="T1" fmla="*/ 18 h 28"/>
                  <a:gd name="T2" fmla="*/ 4 w 11"/>
                  <a:gd name="T3" fmla="*/ 17 h 28"/>
                  <a:gd name="T4" fmla="*/ 3 w 11"/>
                  <a:gd name="T5" fmla="*/ 19 h 28"/>
                  <a:gd name="T6" fmla="*/ 2 w 11"/>
                  <a:gd name="T7" fmla="*/ 22 h 28"/>
                  <a:gd name="T8" fmla="*/ 3 w 11"/>
                  <a:gd name="T9" fmla="*/ 20 h 28"/>
                  <a:gd name="T10" fmla="*/ 4 w 11"/>
                  <a:gd name="T11" fmla="*/ 18 h 28"/>
                  <a:gd name="T12" fmla="*/ 5 w 11"/>
                  <a:gd name="T13" fmla="*/ 14 h 28"/>
                  <a:gd name="T14" fmla="*/ 4 w 11"/>
                  <a:gd name="T15" fmla="*/ 22 h 28"/>
                  <a:gd name="T16" fmla="*/ 6 w 11"/>
                  <a:gd name="T17" fmla="*/ 11 h 28"/>
                  <a:gd name="T18" fmla="*/ 8 w 11"/>
                  <a:gd name="T19" fmla="*/ 10 h 28"/>
                  <a:gd name="T20" fmla="*/ 8 w 11"/>
                  <a:gd name="T21" fmla="*/ 10 h 28"/>
                  <a:gd name="T22" fmla="*/ 6 w 11"/>
                  <a:gd name="T23" fmla="*/ 16 h 28"/>
                  <a:gd name="T24" fmla="*/ 6 w 11"/>
                  <a:gd name="T25" fmla="*/ 16 h 28"/>
                  <a:gd name="T26" fmla="*/ 9 w 11"/>
                  <a:gd name="T27" fmla="*/ 8 h 28"/>
                  <a:gd name="T28" fmla="*/ 8 w 11"/>
                  <a:gd name="T29" fmla="*/ 10 h 28"/>
                  <a:gd name="T30" fmla="*/ 10 w 11"/>
                  <a:gd name="T31" fmla="*/ 5 h 28"/>
                  <a:gd name="T32" fmla="*/ 9 w 11"/>
                  <a:gd name="T33" fmla="*/ 5 h 28"/>
                  <a:gd name="T34" fmla="*/ 10 w 11"/>
                  <a:gd name="T35" fmla="*/ 3 h 28"/>
                  <a:gd name="T36" fmla="*/ 7 w 11"/>
                  <a:gd name="T37" fmla="*/ 6 h 28"/>
                  <a:gd name="T38" fmla="*/ 8 w 11"/>
                  <a:gd name="T39" fmla="*/ 3 h 28"/>
                  <a:gd name="T40" fmla="*/ 5 w 11"/>
                  <a:gd name="T41" fmla="*/ 12 h 28"/>
                  <a:gd name="T42" fmla="*/ 5 w 11"/>
                  <a:gd name="T43" fmla="*/ 11 h 28"/>
                  <a:gd name="T44" fmla="*/ 7 w 11"/>
                  <a:gd name="T45" fmla="*/ 5 h 28"/>
                  <a:gd name="T46" fmla="*/ 6 w 11"/>
                  <a:gd name="T47" fmla="*/ 8 h 28"/>
                  <a:gd name="T48" fmla="*/ 7 w 11"/>
                  <a:gd name="T49" fmla="*/ 2 h 28"/>
                  <a:gd name="T50" fmla="*/ 4 w 11"/>
                  <a:gd name="T51" fmla="*/ 10 h 28"/>
                  <a:gd name="T52" fmla="*/ 4 w 11"/>
                  <a:gd name="T53" fmla="*/ 8 h 28"/>
                  <a:gd name="T54" fmla="*/ 1 w 11"/>
                  <a:gd name="T55" fmla="*/ 17 h 28"/>
                  <a:gd name="T56" fmla="*/ 3 w 11"/>
                  <a:gd name="T57" fmla="*/ 16 h 28"/>
                  <a:gd name="T58" fmla="*/ 6 w 11"/>
                  <a:gd name="T59" fmla="*/ 12 h 28"/>
                  <a:gd name="T60" fmla="*/ 3 w 11"/>
                  <a:gd name="T61" fmla="*/ 17 h 28"/>
                  <a:gd name="T62" fmla="*/ 6 w 11"/>
                  <a:gd name="T63" fmla="*/ 12 h 28"/>
                  <a:gd name="T64" fmla="*/ 4 w 11"/>
                  <a:gd name="T65" fmla="*/ 17 h 28"/>
                  <a:gd name="T66" fmla="*/ 6 w 11"/>
                  <a:gd name="T67" fmla="*/ 12 h 28"/>
                  <a:gd name="T68" fmla="*/ 3 w 11"/>
                  <a:gd name="T69" fmla="*/ 18 h 28"/>
                  <a:gd name="T70" fmla="*/ 5 w 11"/>
                  <a:gd name="T71" fmla="*/ 17 h 28"/>
                  <a:gd name="T72" fmla="*/ 7 w 11"/>
                  <a:gd name="T73" fmla="*/ 10 h 28"/>
                  <a:gd name="T74" fmla="*/ 6 w 11"/>
                  <a:gd name="T75" fmla="*/ 8 h 28"/>
                  <a:gd name="T76" fmla="*/ 5 w 11"/>
                  <a:gd name="T77" fmla="*/ 13 h 28"/>
                  <a:gd name="T78" fmla="*/ 4 w 11"/>
                  <a:gd name="T79" fmla="*/ 13 h 28"/>
                  <a:gd name="T80" fmla="*/ 3 w 11"/>
                  <a:gd name="T81" fmla="*/ 17 h 28"/>
                  <a:gd name="T82" fmla="*/ 5 w 11"/>
                  <a:gd name="T83" fmla="*/ 7 h 28"/>
                  <a:gd name="T84" fmla="*/ 4 w 11"/>
                  <a:gd name="T85" fmla="*/ 8 h 28"/>
                  <a:gd name="T86" fmla="*/ 4 w 11"/>
                  <a:gd name="T87" fmla="*/ 10 h 28"/>
                  <a:gd name="T88" fmla="*/ 4 w 11"/>
                  <a:gd name="T89" fmla="*/ 8 h 28"/>
                  <a:gd name="T90" fmla="*/ 2 w 11"/>
                  <a:gd name="T91" fmla="*/ 20 h 28"/>
                  <a:gd name="T92" fmla="*/ 1 w 11"/>
                  <a:gd name="T93" fmla="*/ 24 h 28"/>
                  <a:gd name="T94" fmla="*/ 3 w 11"/>
                  <a:gd name="T95" fmla="*/ 1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 h="28">
                    <a:moveTo>
                      <a:pt x="3" y="18"/>
                    </a:moveTo>
                    <a:cubicBezTo>
                      <a:pt x="3" y="18"/>
                      <a:pt x="4" y="15"/>
                      <a:pt x="4" y="17"/>
                    </a:cubicBezTo>
                    <a:cubicBezTo>
                      <a:pt x="3" y="19"/>
                      <a:pt x="3" y="20"/>
                      <a:pt x="3" y="19"/>
                    </a:cubicBezTo>
                    <a:cubicBezTo>
                      <a:pt x="2" y="25"/>
                      <a:pt x="3" y="19"/>
                      <a:pt x="2" y="22"/>
                    </a:cubicBezTo>
                    <a:cubicBezTo>
                      <a:pt x="3" y="20"/>
                      <a:pt x="3" y="20"/>
                      <a:pt x="3" y="20"/>
                    </a:cubicBezTo>
                    <a:cubicBezTo>
                      <a:pt x="3" y="21"/>
                      <a:pt x="4" y="15"/>
                      <a:pt x="4" y="18"/>
                    </a:cubicBezTo>
                    <a:cubicBezTo>
                      <a:pt x="4" y="17"/>
                      <a:pt x="5" y="17"/>
                      <a:pt x="5" y="14"/>
                    </a:cubicBezTo>
                    <a:cubicBezTo>
                      <a:pt x="5" y="18"/>
                      <a:pt x="4" y="18"/>
                      <a:pt x="4" y="22"/>
                    </a:cubicBezTo>
                    <a:cubicBezTo>
                      <a:pt x="4" y="20"/>
                      <a:pt x="5" y="15"/>
                      <a:pt x="6" y="11"/>
                    </a:cubicBezTo>
                    <a:cubicBezTo>
                      <a:pt x="6" y="15"/>
                      <a:pt x="6" y="15"/>
                      <a:pt x="8" y="10"/>
                    </a:cubicBezTo>
                    <a:cubicBezTo>
                      <a:pt x="8" y="10"/>
                      <a:pt x="8" y="10"/>
                      <a:pt x="8" y="10"/>
                    </a:cubicBezTo>
                    <a:cubicBezTo>
                      <a:pt x="4" y="20"/>
                      <a:pt x="7" y="13"/>
                      <a:pt x="6" y="16"/>
                    </a:cubicBezTo>
                    <a:cubicBezTo>
                      <a:pt x="6" y="16"/>
                      <a:pt x="6" y="16"/>
                      <a:pt x="6" y="16"/>
                    </a:cubicBezTo>
                    <a:cubicBezTo>
                      <a:pt x="7" y="14"/>
                      <a:pt x="2" y="28"/>
                      <a:pt x="9" y="8"/>
                    </a:cubicBezTo>
                    <a:cubicBezTo>
                      <a:pt x="8" y="9"/>
                      <a:pt x="8" y="10"/>
                      <a:pt x="8" y="10"/>
                    </a:cubicBezTo>
                    <a:cubicBezTo>
                      <a:pt x="10" y="5"/>
                      <a:pt x="10" y="5"/>
                      <a:pt x="10" y="5"/>
                    </a:cubicBezTo>
                    <a:cubicBezTo>
                      <a:pt x="9" y="5"/>
                      <a:pt x="8" y="9"/>
                      <a:pt x="9" y="5"/>
                    </a:cubicBezTo>
                    <a:cubicBezTo>
                      <a:pt x="10" y="3"/>
                      <a:pt x="10" y="3"/>
                      <a:pt x="10" y="3"/>
                    </a:cubicBezTo>
                    <a:cubicBezTo>
                      <a:pt x="8" y="6"/>
                      <a:pt x="8" y="4"/>
                      <a:pt x="7" y="6"/>
                    </a:cubicBezTo>
                    <a:cubicBezTo>
                      <a:pt x="8" y="3"/>
                      <a:pt x="8" y="3"/>
                      <a:pt x="8" y="3"/>
                    </a:cubicBezTo>
                    <a:cubicBezTo>
                      <a:pt x="6" y="6"/>
                      <a:pt x="8" y="5"/>
                      <a:pt x="5" y="12"/>
                    </a:cubicBezTo>
                    <a:cubicBezTo>
                      <a:pt x="8" y="3"/>
                      <a:pt x="3" y="15"/>
                      <a:pt x="5" y="11"/>
                    </a:cubicBezTo>
                    <a:cubicBezTo>
                      <a:pt x="6" y="7"/>
                      <a:pt x="6" y="9"/>
                      <a:pt x="7" y="5"/>
                    </a:cubicBezTo>
                    <a:cubicBezTo>
                      <a:pt x="5" y="10"/>
                      <a:pt x="6" y="6"/>
                      <a:pt x="6" y="8"/>
                    </a:cubicBezTo>
                    <a:cubicBezTo>
                      <a:pt x="7" y="3"/>
                      <a:pt x="6" y="7"/>
                      <a:pt x="7" y="2"/>
                    </a:cubicBezTo>
                    <a:cubicBezTo>
                      <a:pt x="4" y="10"/>
                      <a:pt x="4" y="10"/>
                      <a:pt x="4" y="10"/>
                    </a:cubicBezTo>
                    <a:cubicBezTo>
                      <a:pt x="5" y="7"/>
                      <a:pt x="4" y="8"/>
                      <a:pt x="4" y="8"/>
                    </a:cubicBezTo>
                    <a:cubicBezTo>
                      <a:pt x="4" y="9"/>
                      <a:pt x="2" y="15"/>
                      <a:pt x="1" y="17"/>
                    </a:cubicBezTo>
                    <a:cubicBezTo>
                      <a:pt x="2" y="15"/>
                      <a:pt x="4" y="14"/>
                      <a:pt x="3" y="16"/>
                    </a:cubicBezTo>
                    <a:cubicBezTo>
                      <a:pt x="6" y="10"/>
                      <a:pt x="4" y="16"/>
                      <a:pt x="6" y="12"/>
                    </a:cubicBezTo>
                    <a:cubicBezTo>
                      <a:pt x="3" y="17"/>
                      <a:pt x="3" y="17"/>
                      <a:pt x="3" y="17"/>
                    </a:cubicBezTo>
                    <a:cubicBezTo>
                      <a:pt x="4" y="16"/>
                      <a:pt x="5" y="14"/>
                      <a:pt x="6" y="12"/>
                    </a:cubicBezTo>
                    <a:cubicBezTo>
                      <a:pt x="6" y="11"/>
                      <a:pt x="5" y="15"/>
                      <a:pt x="4" y="17"/>
                    </a:cubicBezTo>
                    <a:cubicBezTo>
                      <a:pt x="4" y="17"/>
                      <a:pt x="5" y="15"/>
                      <a:pt x="6" y="12"/>
                    </a:cubicBezTo>
                    <a:cubicBezTo>
                      <a:pt x="3" y="18"/>
                      <a:pt x="3" y="18"/>
                      <a:pt x="3" y="18"/>
                    </a:cubicBezTo>
                    <a:cubicBezTo>
                      <a:pt x="5" y="17"/>
                      <a:pt x="5" y="17"/>
                      <a:pt x="5" y="17"/>
                    </a:cubicBezTo>
                    <a:cubicBezTo>
                      <a:pt x="11" y="0"/>
                      <a:pt x="6" y="13"/>
                      <a:pt x="7" y="10"/>
                    </a:cubicBezTo>
                    <a:cubicBezTo>
                      <a:pt x="6" y="10"/>
                      <a:pt x="6" y="11"/>
                      <a:pt x="6" y="8"/>
                    </a:cubicBezTo>
                    <a:cubicBezTo>
                      <a:pt x="5" y="13"/>
                      <a:pt x="5" y="13"/>
                      <a:pt x="5" y="13"/>
                    </a:cubicBezTo>
                    <a:cubicBezTo>
                      <a:pt x="5" y="10"/>
                      <a:pt x="2" y="22"/>
                      <a:pt x="4" y="13"/>
                    </a:cubicBezTo>
                    <a:cubicBezTo>
                      <a:pt x="3" y="17"/>
                      <a:pt x="3" y="17"/>
                      <a:pt x="3" y="17"/>
                    </a:cubicBezTo>
                    <a:cubicBezTo>
                      <a:pt x="3" y="14"/>
                      <a:pt x="4" y="10"/>
                      <a:pt x="5" y="7"/>
                    </a:cubicBezTo>
                    <a:cubicBezTo>
                      <a:pt x="4" y="9"/>
                      <a:pt x="5" y="7"/>
                      <a:pt x="4" y="8"/>
                    </a:cubicBezTo>
                    <a:cubicBezTo>
                      <a:pt x="4" y="10"/>
                      <a:pt x="4" y="10"/>
                      <a:pt x="4" y="10"/>
                    </a:cubicBezTo>
                    <a:cubicBezTo>
                      <a:pt x="3" y="14"/>
                      <a:pt x="3" y="12"/>
                      <a:pt x="4" y="8"/>
                    </a:cubicBezTo>
                    <a:cubicBezTo>
                      <a:pt x="3" y="13"/>
                      <a:pt x="2" y="16"/>
                      <a:pt x="2" y="20"/>
                    </a:cubicBezTo>
                    <a:cubicBezTo>
                      <a:pt x="4" y="12"/>
                      <a:pt x="0" y="27"/>
                      <a:pt x="1" y="24"/>
                    </a:cubicBezTo>
                    <a:lnTo>
                      <a:pt x="3" y="18"/>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grpSp>
        <p:grpSp>
          <p:nvGrpSpPr>
            <p:cNvPr id="1722" name="Group 2267"/>
            <p:cNvGrpSpPr>
              <a:grpSpLocks/>
            </p:cNvGrpSpPr>
            <p:nvPr/>
          </p:nvGrpSpPr>
          <p:grpSpPr bwMode="auto">
            <a:xfrm>
              <a:off x="2393" y="2584"/>
              <a:ext cx="705" cy="591"/>
              <a:chOff x="2393" y="2584"/>
              <a:chExt cx="705" cy="591"/>
            </a:xfrm>
          </p:grpSpPr>
          <p:sp>
            <p:nvSpPr>
              <p:cNvPr id="1766" name="Freeform 2067"/>
              <p:cNvSpPr>
                <a:spLocks/>
              </p:cNvSpPr>
              <p:nvPr/>
            </p:nvSpPr>
            <p:spPr bwMode="auto">
              <a:xfrm>
                <a:off x="2825" y="3148"/>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67" name="Freeform 2068"/>
              <p:cNvSpPr>
                <a:spLocks/>
              </p:cNvSpPr>
              <p:nvPr/>
            </p:nvSpPr>
            <p:spPr bwMode="auto">
              <a:xfrm>
                <a:off x="2823" y="3150"/>
                <a:ext cx="1" cy="1"/>
              </a:xfrm>
              <a:custGeom>
                <a:avLst/>
                <a:gdLst>
                  <a:gd name="T0" fmla="*/ 1 w 1"/>
                  <a:gd name="T1" fmla="*/ 0 h 2"/>
                  <a:gd name="T2" fmla="*/ 1 w 1"/>
                  <a:gd name="T3" fmla="*/ 1 h 2"/>
                  <a:gd name="T4" fmla="*/ 1 w 1"/>
                  <a:gd name="T5" fmla="*/ 0 h 2"/>
                </a:gdLst>
                <a:ahLst/>
                <a:cxnLst>
                  <a:cxn ang="0">
                    <a:pos x="T0" y="T1"/>
                  </a:cxn>
                  <a:cxn ang="0">
                    <a:pos x="T2" y="T3"/>
                  </a:cxn>
                  <a:cxn ang="0">
                    <a:pos x="T4" y="T5"/>
                  </a:cxn>
                </a:cxnLst>
                <a:rect l="0" t="0" r="r" b="b"/>
                <a:pathLst>
                  <a:path w="1" h="2">
                    <a:moveTo>
                      <a:pt x="1" y="0"/>
                    </a:moveTo>
                    <a:cubicBezTo>
                      <a:pt x="1" y="1"/>
                      <a:pt x="1" y="1"/>
                      <a:pt x="1" y="1"/>
                    </a:cubicBezTo>
                    <a:cubicBezTo>
                      <a:pt x="0" y="2"/>
                      <a:pt x="1" y="1"/>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68" name="Rectangle 2069"/>
              <p:cNvSpPr>
                <a:spLocks noChangeArrowheads="1"/>
              </p:cNvSpPr>
              <p:nvPr/>
            </p:nvSpPr>
            <p:spPr bwMode="auto">
              <a:xfrm>
                <a:off x="2824" y="3150"/>
                <a:ext cx="1" cy="1"/>
              </a:xfrm>
              <a:prstGeom prst="rect">
                <a:avLst/>
              </a:prstGeom>
              <a:solidFill>
                <a:srgbClr val="C8E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69" name="Freeform 2070"/>
              <p:cNvSpPr>
                <a:spLocks/>
              </p:cNvSpPr>
              <p:nvPr/>
            </p:nvSpPr>
            <p:spPr bwMode="auto">
              <a:xfrm>
                <a:off x="2821" y="3158"/>
                <a:ext cx="1" cy="2"/>
              </a:xfrm>
              <a:custGeom>
                <a:avLst/>
                <a:gdLst>
                  <a:gd name="T0" fmla="*/ 0 w 1"/>
                  <a:gd name="T1" fmla="*/ 2 h 2"/>
                  <a:gd name="T2" fmla="*/ 0 w 1"/>
                  <a:gd name="T3" fmla="*/ 2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0" y="2"/>
                    </a:lnTo>
                    <a:lnTo>
                      <a:pt x="1" y="0"/>
                    </a:lnTo>
                    <a:lnTo>
                      <a:pt x="0" y="2"/>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70" name="Freeform 2071"/>
              <p:cNvSpPr>
                <a:spLocks/>
              </p:cNvSpPr>
              <p:nvPr/>
            </p:nvSpPr>
            <p:spPr bwMode="auto">
              <a:xfrm>
                <a:off x="2824" y="3145"/>
                <a:ext cx="0" cy="2"/>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71" name="Freeform 2072"/>
              <p:cNvSpPr>
                <a:spLocks/>
              </p:cNvSpPr>
              <p:nvPr/>
            </p:nvSpPr>
            <p:spPr bwMode="auto">
              <a:xfrm>
                <a:off x="2821" y="314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72" name="Freeform 2073"/>
              <p:cNvSpPr>
                <a:spLocks/>
              </p:cNvSpPr>
              <p:nvPr/>
            </p:nvSpPr>
            <p:spPr bwMode="auto">
              <a:xfrm>
                <a:off x="2810" y="3139"/>
                <a:ext cx="16" cy="27"/>
              </a:xfrm>
              <a:custGeom>
                <a:avLst/>
                <a:gdLst>
                  <a:gd name="T0" fmla="*/ 2 w 18"/>
                  <a:gd name="T1" fmla="*/ 13 h 30"/>
                  <a:gd name="T2" fmla="*/ 0 w 18"/>
                  <a:gd name="T3" fmla="*/ 20 h 30"/>
                  <a:gd name="T4" fmla="*/ 0 w 18"/>
                  <a:gd name="T5" fmla="*/ 23 h 30"/>
                  <a:gd name="T6" fmla="*/ 1 w 18"/>
                  <a:gd name="T7" fmla="*/ 19 h 30"/>
                  <a:gd name="T8" fmla="*/ 3 w 18"/>
                  <a:gd name="T9" fmla="*/ 19 h 30"/>
                  <a:gd name="T10" fmla="*/ 3 w 18"/>
                  <a:gd name="T11" fmla="*/ 21 h 30"/>
                  <a:gd name="T12" fmla="*/ 6 w 18"/>
                  <a:gd name="T13" fmla="*/ 16 h 30"/>
                  <a:gd name="T14" fmla="*/ 6 w 18"/>
                  <a:gd name="T15" fmla="*/ 18 h 30"/>
                  <a:gd name="T16" fmla="*/ 6 w 18"/>
                  <a:gd name="T17" fmla="*/ 19 h 30"/>
                  <a:gd name="T18" fmla="*/ 9 w 18"/>
                  <a:gd name="T19" fmla="*/ 10 h 30"/>
                  <a:gd name="T20" fmla="*/ 10 w 18"/>
                  <a:gd name="T21" fmla="*/ 10 h 30"/>
                  <a:gd name="T22" fmla="*/ 9 w 18"/>
                  <a:gd name="T23" fmla="*/ 14 h 30"/>
                  <a:gd name="T24" fmla="*/ 10 w 18"/>
                  <a:gd name="T25" fmla="*/ 14 h 30"/>
                  <a:gd name="T26" fmla="*/ 10 w 18"/>
                  <a:gd name="T27" fmla="*/ 16 h 30"/>
                  <a:gd name="T28" fmla="*/ 12 w 18"/>
                  <a:gd name="T29" fmla="*/ 14 h 30"/>
                  <a:gd name="T30" fmla="*/ 13 w 18"/>
                  <a:gd name="T31" fmla="*/ 10 h 30"/>
                  <a:gd name="T32" fmla="*/ 12 w 18"/>
                  <a:gd name="T33" fmla="*/ 15 h 30"/>
                  <a:gd name="T34" fmla="*/ 13 w 18"/>
                  <a:gd name="T35" fmla="*/ 14 h 30"/>
                  <a:gd name="T36" fmla="*/ 15 w 18"/>
                  <a:gd name="T37" fmla="*/ 16 h 30"/>
                  <a:gd name="T38" fmla="*/ 14 w 18"/>
                  <a:gd name="T39" fmla="*/ 14 h 30"/>
                  <a:gd name="T40" fmla="*/ 13 w 18"/>
                  <a:gd name="T41" fmla="*/ 17 h 30"/>
                  <a:gd name="T42" fmla="*/ 16 w 18"/>
                  <a:gd name="T43" fmla="*/ 5 h 30"/>
                  <a:gd name="T44" fmla="*/ 16 w 18"/>
                  <a:gd name="T45" fmla="*/ 4 h 30"/>
                  <a:gd name="T46" fmla="*/ 15 w 18"/>
                  <a:gd name="T47" fmla="*/ 5 h 30"/>
                  <a:gd name="T48" fmla="*/ 15 w 18"/>
                  <a:gd name="T49" fmla="*/ 3 h 30"/>
                  <a:gd name="T50" fmla="*/ 14 w 18"/>
                  <a:gd name="T51" fmla="*/ 3 h 30"/>
                  <a:gd name="T52" fmla="*/ 13 w 18"/>
                  <a:gd name="T53" fmla="*/ 5 h 30"/>
                  <a:gd name="T54" fmla="*/ 13 w 18"/>
                  <a:gd name="T55" fmla="*/ 4 h 30"/>
                  <a:gd name="T56" fmla="*/ 13 w 18"/>
                  <a:gd name="T57" fmla="*/ 4 h 30"/>
                  <a:gd name="T58" fmla="*/ 12 w 18"/>
                  <a:gd name="T59" fmla="*/ 5 h 30"/>
                  <a:gd name="T60" fmla="*/ 11 w 18"/>
                  <a:gd name="T61" fmla="*/ 8 h 30"/>
                  <a:gd name="T62" fmla="*/ 11 w 18"/>
                  <a:gd name="T63" fmla="*/ 3 h 30"/>
                  <a:gd name="T64" fmla="*/ 11 w 18"/>
                  <a:gd name="T65" fmla="*/ 2 h 30"/>
                  <a:gd name="T66" fmla="*/ 9 w 18"/>
                  <a:gd name="T67" fmla="*/ 7 h 30"/>
                  <a:gd name="T68" fmla="*/ 8 w 18"/>
                  <a:gd name="T69" fmla="*/ 9 h 30"/>
                  <a:gd name="T70" fmla="*/ 6 w 18"/>
                  <a:gd name="T71" fmla="*/ 11 h 30"/>
                  <a:gd name="T72" fmla="*/ 6 w 18"/>
                  <a:gd name="T73" fmla="*/ 10 h 30"/>
                  <a:gd name="T74" fmla="*/ 4 w 18"/>
                  <a:gd name="T75" fmla="*/ 11 h 30"/>
                  <a:gd name="T76" fmla="*/ 3 w 18"/>
                  <a:gd name="T77" fmla="*/ 17 h 30"/>
                  <a:gd name="T78" fmla="*/ 5 w 18"/>
                  <a:gd name="T79" fmla="*/ 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 h="30">
                    <a:moveTo>
                      <a:pt x="3" y="7"/>
                    </a:moveTo>
                    <a:cubicBezTo>
                      <a:pt x="3" y="8"/>
                      <a:pt x="2" y="10"/>
                      <a:pt x="2" y="13"/>
                    </a:cubicBezTo>
                    <a:cubicBezTo>
                      <a:pt x="2" y="11"/>
                      <a:pt x="2" y="11"/>
                      <a:pt x="2" y="11"/>
                    </a:cubicBezTo>
                    <a:cubicBezTo>
                      <a:pt x="2" y="12"/>
                      <a:pt x="1" y="16"/>
                      <a:pt x="0" y="20"/>
                    </a:cubicBezTo>
                    <a:cubicBezTo>
                      <a:pt x="1" y="18"/>
                      <a:pt x="1" y="18"/>
                      <a:pt x="1" y="18"/>
                    </a:cubicBezTo>
                    <a:cubicBezTo>
                      <a:pt x="1" y="15"/>
                      <a:pt x="0" y="22"/>
                      <a:pt x="0" y="23"/>
                    </a:cubicBezTo>
                    <a:cubicBezTo>
                      <a:pt x="0" y="22"/>
                      <a:pt x="2" y="14"/>
                      <a:pt x="2" y="16"/>
                    </a:cubicBezTo>
                    <a:cubicBezTo>
                      <a:pt x="2" y="15"/>
                      <a:pt x="2" y="18"/>
                      <a:pt x="1" y="19"/>
                    </a:cubicBezTo>
                    <a:cubicBezTo>
                      <a:pt x="1" y="20"/>
                      <a:pt x="3" y="14"/>
                      <a:pt x="3" y="13"/>
                    </a:cubicBezTo>
                    <a:cubicBezTo>
                      <a:pt x="0" y="30"/>
                      <a:pt x="5" y="8"/>
                      <a:pt x="3" y="19"/>
                    </a:cubicBezTo>
                    <a:cubicBezTo>
                      <a:pt x="3" y="18"/>
                      <a:pt x="3" y="19"/>
                      <a:pt x="4" y="16"/>
                    </a:cubicBezTo>
                    <a:cubicBezTo>
                      <a:pt x="3" y="20"/>
                      <a:pt x="5" y="17"/>
                      <a:pt x="3" y="21"/>
                    </a:cubicBezTo>
                    <a:cubicBezTo>
                      <a:pt x="6" y="11"/>
                      <a:pt x="3" y="26"/>
                      <a:pt x="6" y="13"/>
                    </a:cubicBezTo>
                    <a:cubicBezTo>
                      <a:pt x="6" y="17"/>
                      <a:pt x="6" y="13"/>
                      <a:pt x="6" y="16"/>
                    </a:cubicBezTo>
                    <a:cubicBezTo>
                      <a:pt x="6" y="17"/>
                      <a:pt x="6" y="17"/>
                      <a:pt x="6" y="17"/>
                    </a:cubicBezTo>
                    <a:cubicBezTo>
                      <a:pt x="5" y="20"/>
                      <a:pt x="7" y="12"/>
                      <a:pt x="6" y="18"/>
                    </a:cubicBezTo>
                    <a:cubicBezTo>
                      <a:pt x="6" y="19"/>
                      <a:pt x="7" y="14"/>
                      <a:pt x="8" y="11"/>
                    </a:cubicBezTo>
                    <a:cubicBezTo>
                      <a:pt x="8" y="13"/>
                      <a:pt x="7" y="14"/>
                      <a:pt x="6" y="19"/>
                    </a:cubicBezTo>
                    <a:cubicBezTo>
                      <a:pt x="8" y="14"/>
                      <a:pt x="7" y="16"/>
                      <a:pt x="8" y="13"/>
                    </a:cubicBezTo>
                    <a:cubicBezTo>
                      <a:pt x="8" y="13"/>
                      <a:pt x="8" y="12"/>
                      <a:pt x="9" y="10"/>
                    </a:cubicBezTo>
                    <a:cubicBezTo>
                      <a:pt x="9" y="11"/>
                      <a:pt x="10" y="6"/>
                      <a:pt x="11" y="4"/>
                    </a:cubicBezTo>
                    <a:cubicBezTo>
                      <a:pt x="9" y="11"/>
                      <a:pt x="10" y="4"/>
                      <a:pt x="10" y="10"/>
                    </a:cubicBezTo>
                    <a:cubicBezTo>
                      <a:pt x="9" y="13"/>
                      <a:pt x="8" y="12"/>
                      <a:pt x="7" y="17"/>
                    </a:cubicBezTo>
                    <a:cubicBezTo>
                      <a:pt x="7" y="18"/>
                      <a:pt x="8" y="17"/>
                      <a:pt x="9" y="14"/>
                    </a:cubicBezTo>
                    <a:cubicBezTo>
                      <a:pt x="9" y="15"/>
                      <a:pt x="8" y="17"/>
                      <a:pt x="8" y="18"/>
                    </a:cubicBezTo>
                    <a:cubicBezTo>
                      <a:pt x="8" y="21"/>
                      <a:pt x="10" y="11"/>
                      <a:pt x="10" y="14"/>
                    </a:cubicBezTo>
                    <a:cubicBezTo>
                      <a:pt x="9" y="17"/>
                      <a:pt x="9" y="17"/>
                      <a:pt x="9" y="17"/>
                    </a:cubicBezTo>
                    <a:cubicBezTo>
                      <a:pt x="10" y="13"/>
                      <a:pt x="9" y="18"/>
                      <a:pt x="10" y="16"/>
                    </a:cubicBezTo>
                    <a:cubicBezTo>
                      <a:pt x="11" y="14"/>
                      <a:pt x="11" y="13"/>
                      <a:pt x="11" y="12"/>
                    </a:cubicBezTo>
                    <a:cubicBezTo>
                      <a:pt x="9" y="21"/>
                      <a:pt x="13" y="8"/>
                      <a:pt x="12" y="14"/>
                    </a:cubicBezTo>
                    <a:cubicBezTo>
                      <a:pt x="13" y="9"/>
                      <a:pt x="14" y="6"/>
                      <a:pt x="15" y="5"/>
                    </a:cubicBezTo>
                    <a:cubicBezTo>
                      <a:pt x="13" y="10"/>
                      <a:pt x="13" y="10"/>
                      <a:pt x="13" y="10"/>
                    </a:cubicBezTo>
                    <a:cubicBezTo>
                      <a:pt x="14" y="7"/>
                      <a:pt x="11" y="16"/>
                      <a:pt x="11" y="18"/>
                    </a:cubicBezTo>
                    <a:cubicBezTo>
                      <a:pt x="12" y="16"/>
                      <a:pt x="11" y="19"/>
                      <a:pt x="12" y="15"/>
                    </a:cubicBezTo>
                    <a:cubicBezTo>
                      <a:pt x="11" y="19"/>
                      <a:pt x="11" y="19"/>
                      <a:pt x="11" y="19"/>
                    </a:cubicBezTo>
                    <a:cubicBezTo>
                      <a:pt x="11" y="20"/>
                      <a:pt x="14" y="10"/>
                      <a:pt x="13" y="14"/>
                    </a:cubicBezTo>
                    <a:cubicBezTo>
                      <a:pt x="12" y="17"/>
                      <a:pt x="12" y="17"/>
                      <a:pt x="12" y="17"/>
                    </a:cubicBezTo>
                    <a:cubicBezTo>
                      <a:pt x="13" y="17"/>
                      <a:pt x="12" y="22"/>
                      <a:pt x="15" y="16"/>
                    </a:cubicBezTo>
                    <a:cubicBezTo>
                      <a:pt x="16" y="13"/>
                      <a:pt x="17" y="7"/>
                      <a:pt x="18" y="5"/>
                    </a:cubicBezTo>
                    <a:cubicBezTo>
                      <a:pt x="17" y="7"/>
                      <a:pt x="15" y="12"/>
                      <a:pt x="14" y="14"/>
                    </a:cubicBezTo>
                    <a:cubicBezTo>
                      <a:pt x="16" y="9"/>
                      <a:pt x="16" y="9"/>
                      <a:pt x="16" y="9"/>
                    </a:cubicBezTo>
                    <a:cubicBezTo>
                      <a:pt x="15" y="12"/>
                      <a:pt x="14" y="14"/>
                      <a:pt x="13" y="17"/>
                    </a:cubicBezTo>
                    <a:cubicBezTo>
                      <a:pt x="12" y="19"/>
                      <a:pt x="14" y="12"/>
                      <a:pt x="13" y="15"/>
                    </a:cubicBezTo>
                    <a:cubicBezTo>
                      <a:pt x="15" y="10"/>
                      <a:pt x="15" y="10"/>
                      <a:pt x="16" y="5"/>
                    </a:cubicBezTo>
                    <a:cubicBezTo>
                      <a:pt x="15" y="8"/>
                      <a:pt x="15" y="8"/>
                      <a:pt x="15" y="8"/>
                    </a:cubicBezTo>
                    <a:cubicBezTo>
                      <a:pt x="16" y="6"/>
                      <a:pt x="16" y="6"/>
                      <a:pt x="16" y="4"/>
                    </a:cubicBezTo>
                    <a:cubicBezTo>
                      <a:pt x="14" y="10"/>
                      <a:pt x="17" y="2"/>
                      <a:pt x="15" y="4"/>
                    </a:cubicBezTo>
                    <a:cubicBezTo>
                      <a:pt x="15" y="5"/>
                      <a:pt x="15" y="5"/>
                      <a:pt x="15" y="5"/>
                    </a:cubicBezTo>
                    <a:cubicBezTo>
                      <a:pt x="15" y="8"/>
                      <a:pt x="14" y="8"/>
                      <a:pt x="14" y="8"/>
                    </a:cubicBezTo>
                    <a:cubicBezTo>
                      <a:pt x="15" y="4"/>
                      <a:pt x="15" y="5"/>
                      <a:pt x="15" y="3"/>
                    </a:cubicBezTo>
                    <a:cubicBezTo>
                      <a:pt x="14" y="5"/>
                      <a:pt x="13" y="10"/>
                      <a:pt x="13" y="10"/>
                    </a:cubicBezTo>
                    <a:cubicBezTo>
                      <a:pt x="14" y="5"/>
                      <a:pt x="13" y="7"/>
                      <a:pt x="14" y="3"/>
                    </a:cubicBezTo>
                    <a:cubicBezTo>
                      <a:pt x="13" y="8"/>
                      <a:pt x="13" y="4"/>
                      <a:pt x="12" y="7"/>
                    </a:cubicBezTo>
                    <a:cubicBezTo>
                      <a:pt x="12" y="9"/>
                      <a:pt x="12" y="8"/>
                      <a:pt x="13" y="5"/>
                    </a:cubicBezTo>
                    <a:cubicBezTo>
                      <a:pt x="13" y="4"/>
                      <a:pt x="13" y="4"/>
                      <a:pt x="13" y="4"/>
                    </a:cubicBezTo>
                    <a:cubicBezTo>
                      <a:pt x="13" y="4"/>
                      <a:pt x="13" y="4"/>
                      <a:pt x="13" y="4"/>
                    </a:cubicBezTo>
                    <a:cubicBezTo>
                      <a:pt x="13" y="3"/>
                      <a:pt x="13" y="3"/>
                      <a:pt x="13" y="3"/>
                    </a:cubicBezTo>
                    <a:cubicBezTo>
                      <a:pt x="13" y="3"/>
                      <a:pt x="12" y="7"/>
                      <a:pt x="13" y="4"/>
                    </a:cubicBezTo>
                    <a:cubicBezTo>
                      <a:pt x="13" y="2"/>
                      <a:pt x="13" y="2"/>
                      <a:pt x="13" y="2"/>
                    </a:cubicBezTo>
                    <a:cubicBezTo>
                      <a:pt x="13" y="1"/>
                      <a:pt x="11" y="10"/>
                      <a:pt x="12" y="5"/>
                    </a:cubicBezTo>
                    <a:cubicBezTo>
                      <a:pt x="11" y="8"/>
                      <a:pt x="11" y="8"/>
                      <a:pt x="9" y="13"/>
                    </a:cubicBezTo>
                    <a:cubicBezTo>
                      <a:pt x="10" y="11"/>
                      <a:pt x="11" y="7"/>
                      <a:pt x="11" y="8"/>
                    </a:cubicBezTo>
                    <a:cubicBezTo>
                      <a:pt x="9" y="12"/>
                      <a:pt x="11" y="6"/>
                      <a:pt x="10" y="9"/>
                    </a:cubicBezTo>
                    <a:cubicBezTo>
                      <a:pt x="11" y="4"/>
                      <a:pt x="10" y="7"/>
                      <a:pt x="11" y="3"/>
                    </a:cubicBezTo>
                    <a:cubicBezTo>
                      <a:pt x="12" y="1"/>
                      <a:pt x="10" y="7"/>
                      <a:pt x="10" y="6"/>
                    </a:cubicBezTo>
                    <a:cubicBezTo>
                      <a:pt x="11" y="2"/>
                      <a:pt x="11" y="2"/>
                      <a:pt x="11" y="2"/>
                    </a:cubicBezTo>
                    <a:cubicBezTo>
                      <a:pt x="10" y="4"/>
                      <a:pt x="9" y="8"/>
                      <a:pt x="10" y="4"/>
                    </a:cubicBezTo>
                    <a:cubicBezTo>
                      <a:pt x="9" y="7"/>
                      <a:pt x="9" y="7"/>
                      <a:pt x="9" y="7"/>
                    </a:cubicBezTo>
                    <a:cubicBezTo>
                      <a:pt x="9" y="5"/>
                      <a:pt x="9" y="7"/>
                      <a:pt x="10" y="3"/>
                    </a:cubicBezTo>
                    <a:cubicBezTo>
                      <a:pt x="8" y="9"/>
                      <a:pt x="8" y="9"/>
                      <a:pt x="8" y="9"/>
                    </a:cubicBezTo>
                    <a:cubicBezTo>
                      <a:pt x="9" y="2"/>
                      <a:pt x="7" y="8"/>
                      <a:pt x="6" y="14"/>
                    </a:cubicBezTo>
                    <a:cubicBezTo>
                      <a:pt x="6" y="14"/>
                      <a:pt x="6" y="13"/>
                      <a:pt x="6" y="11"/>
                    </a:cubicBezTo>
                    <a:cubicBezTo>
                      <a:pt x="7" y="9"/>
                      <a:pt x="7" y="9"/>
                      <a:pt x="7" y="9"/>
                    </a:cubicBezTo>
                    <a:cubicBezTo>
                      <a:pt x="6" y="9"/>
                      <a:pt x="7" y="5"/>
                      <a:pt x="6" y="10"/>
                    </a:cubicBezTo>
                    <a:cubicBezTo>
                      <a:pt x="5" y="12"/>
                      <a:pt x="6" y="6"/>
                      <a:pt x="7" y="5"/>
                    </a:cubicBezTo>
                    <a:cubicBezTo>
                      <a:pt x="5" y="13"/>
                      <a:pt x="7" y="0"/>
                      <a:pt x="4" y="11"/>
                    </a:cubicBezTo>
                    <a:cubicBezTo>
                      <a:pt x="4" y="11"/>
                      <a:pt x="4" y="14"/>
                      <a:pt x="4" y="13"/>
                    </a:cubicBezTo>
                    <a:cubicBezTo>
                      <a:pt x="4" y="15"/>
                      <a:pt x="4" y="17"/>
                      <a:pt x="3" y="17"/>
                    </a:cubicBezTo>
                    <a:cubicBezTo>
                      <a:pt x="3" y="18"/>
                      <a:pt x="4" y="13"/>
                      <a:pt x="3" y="15"/>
                    </a:cubicBezTo>
                    <a:cubicBezTo>
                      <a:pt x="5" y="8"/>
                      <a:pt x="5" y="8"/>
                      <a:pt x="5" y="8"/>
                    </a:cubicBezTo>
                    <a:cubicBezTo>
                      <a:pt x="6" y="0"/>
                      <a:pt x="2" y="18"/>
                      <a:pt x="3" y="7"/>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73" name="Freeform 2074"/>
              <p:cNvSpPr>
                <a:spLocks/>
              </p:cNvSpPr>
              <p:nvPr/>
            </p:nvSpPr>
            <p:spPr bwMode="auto">
              <a:xfrm>
                <a:off x="2816" y="3142"/>
                <a:ext cx="1" cy="4"/>
              </a:xfrm>
              <a:custGeom>
                <a:avLst/>
                <a:gdLst>
                  <a:gd name="T0" fmla="*/ 0 w 1"/>
                  <a:gd name="T1" fmla="*/ 4 h 4"/>
                  <a:gd name="T2" fmla="*/ 1 w 1"/>
                  <a:gd name="T3" fmla="*/ 0 h 4"/>
                  <a:gd name="T4" fmla="*/ 0 w 1"/>
                  <a:gd name="T5" fmla="*/ 3 h 4"/>
                  <a:gd name="T6" fmla="*/ 0 w 1"/>
                  <a:gd name="T7" fmla="*/ 4 h 4"/>
                </a:gdLst>
                <a:ahLst/>
                <a:cxnLst>
                  <a:cxn ang="0">
                    <a:pos x="T0" y="T1"/>
                  </a:cxn>
                  <a:cxn ang="0">
                    <a:pos x="T2" y="T3"/>
                  </a:cxn>
                  <a:cxn ang="0">
                    <a:pos x="T4" y="T5"/>
                  </a:cxn>
                  <a:cxn ang="0">
                    <a:pos x="T6" y="T7"/>
                  </a:cxn>
                </a:cxnLst>
                <a:rect l="0" t="0" r="r" b="b"/>
                <a:pathLst>
                  <a:path w="1" h="4">
                    <a:moveTo>
                      <a:pt x="0" y="4"/>
                    </a:moveTo>
                    <a:cubicBezTo>
                      <a:pt x="1" y="0"/>
                      <a:pt x="1" y="0"/>
                      <a:pt x="1" y="0"/>
                    </a:cubicBezTo>
                    <a:cubicBezTo>
                      <a:pt x="0" y="3"/>
                      <a:pt x="0" y="3"/>
                      <a:pt x="0" y="3"/>
                    </a:cubicBezTo>
                    <a:cubicBezTo>
                      <a:pt x="0" y="3"/>
                      <a:pt x="0" y="3"/>
                      <a:pt x="0" y="4"/>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74" name="Freeform 2075"/>
              <p:cNvSpPr>
                <a:spLocks/>
              </p:cNvSpPr>
              <p:nvPr/>
            </p:nvSpPr>
            <p:spPr bwMode="auto">
              <a:xfrm>
                <a:off x="2816" y="3145"/>
                <a:ext cx="0" cy="2"/>
              </a:xfrm>
              <a:custGeom>
                <a:avLst/>
                <a:gdLst>
                  <a:gd name="T0" fmla="*/ 0 h 2"/>
                  <a:gd name="T1" fmla="*/ 2 h 2"/>
                  <a:gd name="T2" fmla="*/ 1 h 2"/>
                  <a:gd name="T3" fmla="*/ 0 h 2"/>
                </a:gdLst>
                <a:ahLst/>
                <a:cxnLst>
                  <a:cxn ang="0">
                    <a:pos x="0" y="T0"/>
                  </a:cxn>
                  <a:cxn ang="0">
                    <a:pos x="0" y="T1"/>
                  </a:cxn>
                  <a:cxn ang="0">
                    <a:pos x="0" y="T2"/>
                  </a:cxn>
                  <a:cxn ang="0">
                    <a:pos x="0" y="T3"/>
                  </a:cxn>
                </a:cxnLst>
                <a:rect l="0" t="0" r="r" b="b"/>
                <a:pathLst>
                  <a:path h="2">
                    <a:moveTo>
                      <a:pt x="0" y="0"/>
                    </a:moveTo>
                    <a:cubicBezTo>
                      <a:pt x="0" y="2"/>
                      <a:pt x="0" y="2"/>
                      <a:pt x="0" y="2"/>
                    </a:cubicBezTo>
                    <a:cubicBezTo>
                      <a:pt x="0" y="2"/>
                      <a:pt x="0" y="2"/>
                      <a:pt x="0" y="1"/>
                    </a:cubicBez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75" name="Freeform 2076"/>
              <p:cNvSpPr>
                <a:spLocks/>
              </p:cNvSpPr>
              <p:nvPr/>
            </p:nvSpPr>
            <p:spPr bwMode="auto">
              <a:xfrm>
                <a:off x="2811" y="3145"/>
                <a:ext cx="0" cy="2"/>
              </a:xfrm>
              <a:custGeom>
                <a:avLst/>
                <a:gdLst>
                  <a:gd name="T0" fmla="*/ 1 h 2"/>
                  <a:gd name="T1" fmla="*/ 1 h 2"/>
                  <a:gd name="T2" fmla="*/ 1 h 2"/>
                </a:gdLst>
                <a:ahLst/>
                <a:cxnLst>
                  <a:cxn ang="0">
                    <a:pos x="0" y="T0"/>
                  </a:cxn>
                  <a:cxn ang="0">
                    <a:pos x="0" y="T1"/>
                  </a:cxn>
                  <a:cxn ang="0">
                    <a:pos x="0" y="T2"/>
                  </a:cxn>
                </a:cxnLst>
                <a:rect l="0" t="0" r="r" b="b"/>
                <a:pathLst>
                  <a:path h="2">
                    <a:moveTo>
                      <a:pt x="0" y="1"/>
                    </a:moveTo>
                    <a:cubicBezTo>
                      <a:pt x="0" y="1"/>
                      <a:pt x="0" y="0"/>
                      <a:pt x="0" y="1"/>
                    </a:cubicBezTo>
                    <a:cubicBezTo>
                      <a:pt x="0" y="2"/>
                      <a:pt x="0" y="2"/>
                      <a:pt x="0" y="1"/>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76" name="Freeform 2077"/>
              <p:cNvSpPr>
                <a:spLocks/>
              </p:cNvSpPr>
              <p:nvPr/>
            </p:nvSpPr>
            <p:spPr bwMode="auto">
              <a:xfrm>
                <a:off x="2811" y="3148"/>
                <a:ext cx="0" cy="2"/>
              </a:xfrm>
              <a:custGeom>
                <a:avLst/>
                <a:gdLst>
                  <a:gd name="T0" fmla="*/ 0 h 2"/>
                  <a:gd name="T1" fmla="*/ 2 h 2"/>
                  <a:gd name="T2" fmla="*/ 1 h 2"/>
                  <a:gd name="T3" fmla="*/ 0 h 2"/>
                </a:gdLst>
                <a:ahLst/>
                <a:cxnLst>
                  <a:cxn ang="0">
                    <a:pos x="0" y="T0"/>
                  </a:cxn>
                  <a:cxn ang="0">
                    <a:pos x="0" y="T1"/>
                  </a:cxn>
                  <a:cxn ang="0">
                    <a:pos x="0" y="T2"/>
                  </a:cxn>
                  <a:cxn ang="0">
                    <a:pos x="0" y="T3"/>
                  </a:cxn>
                </a:cxnLst>
                <a:rect l="0" t="0" r="r" b="b"/>
                <a:pathLst>
                  <a:path h="2">
                    <a:moveTo>
                      <a:pt x="0" y="0"/>
                    </a:moveTo>
                    <a:lnTo>
                      <a:pt x="0" y="2"/>
                    </a:lnTo>
                    <a:lnTo>
                      <a:pt x="0" y="1"/>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77" name="Freeform 2078"/>
              <p:cNvSpPr>
                <a:spLocks/>
              </p:cNvSpPr>
              <p:nvPr/>
            </p:nvSpPr>
            <p:spPr bwMode="auto">
              <a:xfrm>
                <a:off x="2803" y="3143"/>
                <a:ext cx="8" cy="23"/>
              </a:xfrm>
              <a:custGeom>
                <a:avLst/>
                <a:gdLst>
                  <a:gd name="T0" fmla="*/ 2 w 9"/>
                  <a:gd name="T1" fmla="*/ 11 h 25"/>
                  <a:gd name="T2" fmla="*/ 1 w 9"/>
                  <a:gd name="T3" fmla="*/ 15 h 25"/>
                  <a:gd name="T4" fmla="*/ 1 w 9"/>
                  <a:gd name="T5" fmla="*/ 12 h 25"/>
                  <a:gd name="T6" fmla="*/ 0 w 9"/>
                  <a:gd name="T7" fmla="*/ 20 h 25"/>
                  <a:gd name="T8" fmla="*/ 3 w 9"/>
                  <a:gd name="T9" fmla="*/ 15 h 25"/>
                  <a:gd name="T10" fmla="*/ 3 w 9"/>
                  <a:gd name="T11" fmla="*/ 18 h 25"/>
                  <a:gd name="T12" fmla="*/ 5 w 9"/>
                  <a:gd name="T13" fmla="*/ 13 h 25"/>
                  <a:gd name="T14" fmla="*/ 4 w 9"/>
                  <a:gd name="T15" fmla="*/ 19 h 25"/>
                  <a:gd name="T16" fmla="*/ 5 w 9"/>
                  <a:gd name="T17" fmla="*/ 17 h 25"/>
                  <a:gd name="T18" fmla="*/ 5 w 9"/>
                  <a:gd name="T19" fmla="*/ 14 h 25"/>
                  <a:gd name="T20" fmla="*/ 5 w 9"/>
                  <a:gd name="T21" fmla="*/ 16 h 25"/>
                  <a:gd name="T22" fmla="*/ 5 w 9"/>
                  <a:gd name="T23" fmla="*/ 14 h 25"/>
                  <a:gd name="T24" fmla="*/ 6 w 9"/>
                  <a:gd name="T25" fmla="*/ 14 h 25"/>
                  <a:gd name="T26" fmla="*/ 6 w 9"/>
                  <a:gd name="T27" fmla="*/ 15 h 25"/>
                  <a:gd name="T28" fmla="*/ 6 w 9"/>
                  <a:gd name="T29" fmla="*/ 13 h 25"/>
                  <a:gd name="T30" fmla="*/ 6 w 9"/>
                  <a:gd name="T31" fmla="*/ 17 h 25"/>
                  <a:gd name="T32" fmla="*/ 8 w 9"/>
                  <a:gd name="T33" fmla="*/ 12 h 25"/>
                  <a:gd name="T34" fmla="*/ 8 w 9"/>
                  <a:gd name="T35" fmla="*/ 8 h 25"/>
                  <a:gd name="T36" fmla="*/ 7 w 9"/>
                  <a:gd name="T37" fmla="*/ 11 h 25"/>
                  <a:gd name="T38" fmla="*/ 7 w 9"/>
                  <a:gd name="T39" fmla="*/ 11 h 25"/>
                  <a:gd name="T40" fmla="*/ 6 w 9"/>
                  <a:gd name="T41" fmla="*/ 13 h 25"/>
                  <a:gd name="T42" fmla="*/ 7 w 9"/>
                  <a:gd name="T43" fmla="*/ 7 h 25"/>
                  <a:gd name="T44" fmla="*/ 7 w 9"/>
                  <a:gd name="T45" fmla="*/ 3 h 25"/>
                  <a:gd name="T46" fmla="*/ 7 w 9"/>
                  <a:gd name="T47" fmla="*/ 3 h 25"/>
                  <a:gd name="T48" fmla="*/ 7 w 9"/>
                  <a:gd name="T49" fmla="*/ 5 h 25"/>
                  <a:gd name="T50" fmla="*/ 7 w 9"/>
                  <a:gd name="T51" fmla="*/ 7 h 25"/>
                  <a:gd name="T52" fmla="*/ 5 w 9"/>
                  <a:gd name="T53" fmla="*/ 14 h 25"/>
                  <a:gd name="T54" fmla="*/ 5 w 9"/>
                  <a:gd name="T55" fmla="*/ 14 h 25"/>
                  <a:gd name="T56" fmla="*/ 6 w 9"/>
                  <a:gd name="T57" fmla="*/ 8 h 25"/>
                  <a:gd name="T58" fmla="*/ 6 w 9"/>
                  <a:gd name="T59" fmla="*/ 11 h 25"/>
                  <a:gd name="T60" fmla="*/ 6 w 9"/>
                  <a:gd name="T61" fmla="*/ 5 h 25"/>
                  <a:gd name="T62" fmla="*/ 5 w 9"/>
                  <a:gd name="T63" fmla="*/ 11 h 25"/>
                  <a:gd name="T64" fmla="*/ 4 w 9"/>
                  <a:gd name="T65" fmla="*/ 11 h 25"/>
                  <a:gd name="T66" fmla="*/ 5 w 9"/>
                  <a:gd name="T67" fmla="*/ 7 h 25"/>
                  <a:gd name="T68" fmla="*/ 4 w 9"/>
                  <a:gd name="T69" fmla="*/ 11 h 25"/>
                  <a:gd name="T70" fmla="*/ 3 w 9"/>
                  <a:gd name="T71" fmla="*/ 9 h 25"/>
                  <a:gd name="T72" fmla="*/ 3 w 9"/>
                  <a:gd name="T73" fmla="*/ 12 h 25"/>
                  <a:gd name="T74" fmla="*/ 2 w 9"/>
                  <a:gd name="T75" fmla="*/ 11 h 25"/>
                  <a:gd name="T76" fmla="*/ 2 w 9"/>
                  <a:gd name="T77" fmla="*/ 11 h 25"/>
                  <a:gd name="T78" fmla="*/ 1 w 9"/>
                  <a:gd name="T79" fmla="*/ 18 h 25"/>
                  <a:gd name="T80" fmla="*/ 2 w 9"/>
                  <a:gd name="T81" fmla="*/ 1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 h="25">
                    <a:moveTo>
                      <a:pt x="2" y="11"/>
                    </a:moveTo>
                    <a:cubicBezTo>
                      <a:pt x="1" y="15"/>
                      <a:pt x="1" y="15"/>
                      <a:pt x="1" y="15"/>
                    </a:cubicBezTo>
                    <a:cubicBezTo>
                      <a:pt x="1" y="13"/>
                      <a:pt x="0" y="16"/>
                      <a:pt x="1" y="12"/>
                    </a:cubicBezTo>
                    <a:cubicBezTo>
                      <a:pt x="0" y="17"/>
                      <a:pt x="1" y="12"/>
                      <a:pt x="0" y="20"/>
                    </a:cubicBezTo>
                    <a:cubicBezTo>
                      <a:pt x="1" y="17"/>
                      <a:pt x="1" y="22"/>
                      <a:pt x="3" y="15"/>
                    </a:cubicBezTo>
                    <a:cubicBezTo>
                      <a:pt x="3" y="18"/>
                      <a:pt x="3" y="18"/>
                      <a:pt x="3" y="18"/>
                    </a:cubicBezTo>
                    <a:cubicBezTo>
                      <a:pt x="4" y="12"/>
                      <a:pt x="2" y="25"/>
                      <a:pt x="5" y="13"/>
                    </a:cubicBezTo>
                    <a:cubicBezTo>
                      <a:pt x="4" y="19"/>
                      <a:pt x="4" y="19"/>
                      <a:pt x="4" y="19"/>
                    </a:cubicBezTo>
                    <a:cubicBezTo>
                      <a:pt x="4" y="21"/>
                      <a:pt x="6" y="10"/>
                      <a:pt x="5" y="17"/>
                    </a:cubicBezTo>
                    <a:cubicBezTo>
                      <a:pt x="5" y="14"/>
                      <a:pt x="5" y="14"/>
                      <a:pt x="5" y="14"/>
                    </a:cubicBezTo>
                    <a:cubicBezTo>
                      <a:pt x="5" y="16"/>
                      <a:pt x="5" y="16"/>
                      <a:pt x="5" y="16"/>
                    </a:cubicBezTo>
                    <a:cubicBezTo>
                      <a:pt x="5" y="14"/>
                      <a:pt x="5" y="14"/>
                      <a:pt x="5" y="14"/>
                    </a:cubicBezTo>
                    <a:cubicBezTo>
                      <a:pt x="6" y="12"/>
                      <a:pt x="6" y="12"/>
                      <a:pt x="6" y="14"/>
                    </a:cubicBezTo>
                    <a:cubicBezTo>
                      <a:pt x="6" y="16"/>
                      <a:pt x="6" y="15"/>
                      <a:pt x="6" y="15"/>
                    </a:cubicBezTo>
                    <a:cubicBezTo>
                      <a:pt x="5" y="18"/>
                      <a:pt x="6" y="13"/>
                      <a:pt x="6" y="13"/>
                    </a:cubicBezTo>
                    <a:cubicBezTo>
                      <a:pt x="6" y="15"/>
                      <a:pt x="6" y="16"/>
                      <a:pt x="6" y="17"/>
                    </a:cubicBezTo>
                    <a:cubicBezTo>
                      <a:pt x="7" y="14"/>
                      <a:pt x="6" y="21"/>
                      <a:pt x="8" y="12"/>
                    </a:cubicBezTo>
                    <a:cubicBezTo>
                      <a:pt x="8" y="10"/>
                      <a:pt x="8" y="8"/>
                      <a:pt x="8" y="8"/>
                    </a:cubicBezTo>
                    <a:cubicBezTo>
                      <a:pt x="9" y="5"/>
                      <a:pt x="8" y="8"/>
                      <a:pt x="7" y="11"/>
                    </a:cubicBezTo>
                    <a:cubicBezTo>
                      <a:pt x="7" y="11"/>
                      <a:pt x="7" y="11"/>
                      <a:pt x="7" y="11"/>
                    </a:cubicBezTo>
                    <a:cubicBezTo>
                      <a:pt x="5" y="20"/>
                      <a:pt x="7" y="9"/>
                      <a:pt x="6" y="13"/>
                    </a:cubicBezTo>
                    <a:cubicBezTo>
                      <a:pt x="7" y="9"/>
                      <a:pt x="7" y="9"/>
                      <a:pt x="7" y="7"/>
                    </a:cubicBezTo>
                    <a:cubicBezTo>
                      <a:pt x="8" y="0"/>
                      <a:pt x="6" y="12"/>
                      <a:pt x="7" y="3"/>
                    </a:cubicBezTo>
                    <a:cubicBezTo>
                      <a:pt x="7" y="3"/>
                      <a:pt x="7" y="3"/>
                      <a:pt x="7" y="3"/>
                    </a:cubicBezTo>
                    <a:cubicBezTo>
                      <a:pt x="7" y="2"/>
                      <a:pt x="7" y="4"/>
                      <a:pt x="7" y="5"/>
                    </a:cubicBezTo>
                    <a:cubicBezTo>
                      <a:pt x="7" y="7"/>
                      <a:pt x="7" y="7"/>
                      <a:pt x="7" y="7"/>
                    </a:cubicBezTo>
                    <a:cubicBezTo>
                      <a:pt x="6" y="8"/>
                      <a:pt x="6" y="12"/>
                      <a:pt x="5" y="14"/>
                    </a:cubicBezTo>
                    <a:cubicBezTo>
                      <a:pt x="6" y="10"/>
                      <a:pt x="5" y="16"/>
                      <a:pt x="5" y="14"/>
                    </a:cubicBezTo>
                    <a:cubicBezTo>
                      <a:pt x="6" y="10"/>
                      <a:pt x="6" y="10"/>
                      <a:pt x="6" y="8"/>
                    </a:cubicBezTo>
                    <a:cubicBezTo>
                      <a:pt x="6" y="11"/>
                      <a:pt x="6" y="11"/>
                      <a:pt x="6" y="11"/>
                    </a:cubicBezTo>
                    <a:cubicBezTo>
                      <a:pt x="5" y="11"/>
                      <a:pt x="6" y="7"/>
                      <a:pt x="6" y="5"/>
                    </a:cubicBezTo>
                    <a:cubicBezTo>
                      <a:pt x="6" y="7"/>
                      <a:pt x="6" y="7"/>
                      <a:pt x="5" y="11"/>
                    </a:cubicBezTo>
                    <a:cubicBezTo>
                      <a:pt x="6" y="6"/>
                      <a:pt x="5" y="7"/>
                      <a:pt x="4" y="11"/>
                    </a:cubicBezTo>
                    <a:cubicBezTo>
                      <a:pt x="4" y="10"/>
                      <a:pt x="5" y="7"/>
                      <a:pt x="5" y="7"/>
                    </a:cubicBezTo>
                    <a:cubicBezTo>
                      <a:pt x="5" y="7"/>
                      <a:pt x="4" y="8"/>
                      <a:pt x="4" y="11"/>
                    </a:cubicBezTo>
                    <a:cubicBezTo>
                      <a:pt x="3" y="14"/>
                      <a:pt x="3" y="12"/>
                      <a:pt x="3" y="9"/>
                    </a:cubicBezTo>
                    <a:cubicBezTo>
                      <a:pt x="3" y="12"/>
                      <a:pt x="3" y="12"/>
                      <a:pt x="3" y="12"/>
                    </a:cubicBezTo>
                    <a:cubicBezTo>
                      <a:pt x="2" y="17"/>
                      <a:pt x="3" y="9"/>
                      <a:pt x="2" y="11"/>
                    </a:cubicBezTo>
                    <a:cubicBezTo>
                      <a:pt x="2" y="11"/>
                      <a:pt x="2" y="11"/>
                      <a:pt x="2" y="11"/>
                    </a:cubicBezTo>
                    <a:cubicBezTo>
                      <a:pt x="2" y="12"/>
                      <a:pt x="1" y="19"/>
                      <a:pt x="1" y="18"/>
                    </a:cubicBezTo>
                    <a:cubicBezTo>
                      <a:pt x="1" y="14"/>
                      <a:pt x="1" y="14"/>
                      <a:pt x="2" y="11"/>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78" name="Freeform 2079"/>
              <p:cNvSpPr>
                <a:spLocks/>
              </p:cNvSpPr>
              <p:nvPr/>
            </p:nvSpPr>
            <p:spPr bwMode="auto">
              <a:xfrm>
                <a:off x="2802" y="3154"/>
                <a:ext cx="1" cy="8"/>
              </a:xfrm>
              <a:custGeom>
                <a:avLst/>
                <a:gdLst>
                  <a:gd name="T0" fmla="*/ 1 w 1"/>
                  <a:gd name="T1" fmla="*/ 5 h 9"/>
                  <a:gd name="T2" fmla="*/ 1 w 1"/>
                  <a:gd name="T3" fmla="*/ 1 h 9"/>
                  <a:gd name="T4" fmla="*/ 1 w 1"/>
                  <a:gd name="T5" fmla="*/ 8 h 9"/>
                  <a:gd name="T6" fmla="*/ 1 w 1"/>
                  <a:gd name="T7" fmla="*/ 7 h 9"/>
                  <a:gd name="T8" fmla="*/ 1 w 1"/>
                  <a:gd name="T9" fmla="*/ 5 h 9"/>
                </a:gdLst>
                <a:ahLst/>
                <a:cxnLst>
                  <a:cxn ang="0">
                    <a:pos x="T0" y="T1"/>
                  </a:cxn>
                  <a:cxn ang="0">
                    <a:pos x="T2" y="T3"/>
                  </a:cxn>
                  <a:cxn ang="0">
                    <a:pos x="T4" y="T5"/>
                  </a:cxn>
                  <a:cxn ang="0">
                    <a:pos x="T6" y="T7"/>
                  </a:cxn>
                  <a:cxn ang="0">
                    <a:pos x="T8" y="T9"/>
                  </a:cxn>
                </a:cxnLst>
                <a:rect l="0" t="0" r="r" b="b"/>
                <a:pathLst>
                  <a:path w="1" h="9">
                    <a:moveTo>
                      <a:pt x="1" y="5"/>
                    </a:moveTo>
                    <a:cubicBezTo>
                      <a:pt x="1" y="1"/>
                      <a:pt x="1" y="1"/>
                      <a:pt x="1" y="1"/>
                    </a:cubicBezTo>
                    <a:cubicBezTo>
                      <a:pt x="1" y="0"/>
                      <a:pt x="1" y="6"/>
                      <a:pt x="1" y="8"/>
                    </a:cubicBezTo>
                    <a:cubicBezTo>
                      <a:pt x="1" y="7"/>
                      <a:pt x="0" y="9"/>
                      <a:pt x="1" y="7"/>
                    </a:cubicBezTo>
                    <a:cubicBezTo>
                      <a:pt x="1" y="6"/>
                      <a:pt x="1" y="5"/>
                      <a:pt x="1" y="5"/>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79" name="Freeform 2080"/>
              <p:cNvSpPr>
                <a:spLocks/>
              </p:cNvSpPr>
              <p:nvPr/>
            </p:nvSpPr>
            <p:spPr bwMode="auto">
              <a:xfrm>
                <a:off x="2801" y="3151"/>
                <a:ext cx="2" cy="18"/>
              </a:xfrm>
              <a:custGeom>
                <a:avLst/>
                <a:gdLst>
                  <a:gd name="T0" fmla="*/ 1 w 2"/>
                  <a:gd name="T1" fmla="*/ 9 h 19"/>
                  <a:gd name="T2" fmla="*/ 1 w 2"/>
                  <a:gd name="T3" fmla="*/ 13 h 19"/>
                  <a:gd name="T4" fmla="*/ 1 w 2"/>
                  <a:gd name="T5" fmla="*/ 14 h 19"/>
                  <a:gd name="T6" fmla="*/ 2 w 2"/>
                  <a:gd name="T7" fmla="*/ 7 h 19"/>
                  <a:gd name="T8" fmla="*/ 1 w 2"/>
                  <a:gd name="T9" fmla="*/ 11 h 19"/>
                  <a:gd name="T10" fmla="*/ 2 w 2"/>
                  <a:gd name="T11" fmla="*/ 7 h 19"/>
                  <a:gd name="T12" fmla="*/ 2 w 2"/>
                  <a:gd name="T13" fmla="*/ 9 h 19"/>
                  <a:gd name="T14" fmla="*/ 2 w 2"/>
                  <a:gd name="T15" fmla="*/ 6 h 19"/>
                  <a:gd name="T16" fmla="*/ 2 w 2"/>
                  <a:gd name="T17" fmla="*/ 7 h 19"/>
                  <a:gd name="T18" fmla="*/ 2 w 2"/>
                  <a:gd name="T19" fmla="*/ 4 h 19"/>
                  <a:gd name="T20" fmla="*/ 1 w 2"/>
                  <a:gd name="T21" fmla="*/ 10 h 19"/>
                  <a:gd name="T22" fmla="*/ 2 w 2"/>
                  <a:gd name="T23" fmla="*/ 4 h 19"/>
                  <a:gd name="T24" fmla="*/ 1 w 2"/>
                  <a:gd name="T25" fmla="*/ 2 h 19"/>
                  <a:gd name="T26" fmla="*/ 1 w 2"/>
                  <a:gd name="T27" fmla="*/ 4 h 19"/>
                  <a:gd name="T28" fmla="*/ 1 w 2"/>
                  <a:gd name="T29" fmla="*/ 9 h 19"/>
                  <a:gd name="T30" fmla="*/ 1 w 2"/>
                  <a:gd name="T31" fmla="*/ 3 h 19"/>
                  <a:gd name="T32" fmla="*/ 0 w 2"/>
                  <a:gd name="T33" fmla="*/ 5 h 19"/>
                  <a:gd name="T34" fmla="*/ 0 w 2"/>
                  <a:gd name="T35" fmla="*/ 12 h 19"/>
                  <a:gd name="T36" fmla="*/ 0 w 2"/>
                  <a:gd name="T37" fmla="*/ 7 h 19"/>
                  <a:gd name="T38" fmla="*/ 0 w 2"/>
                  <a:gd name="T39" fmla="*/ 6 h 19"/>
                  <a:gd name="T40" fmla="*/ 0 w 2"/>
                  <a:gd name="T41" fmla="*/ 15 h 19"/>
                  <a:gd name="T42" fmla="*/ 1 w 2"/>
                  <a:gd name="T43"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 h="19">
                    <a:moveTo>
                      <a:pt x="1" y="9"/>
                    </a:moveTo>
                    <a:cubicBezTo>
                      <a:pt x="1" y="13"/>
                      <a:pt x="1" y="13"/>
                      <a:pt x="1" y="13"/>
                    </a:cubicBezTo>
                    <a:cubicBezTo>
                      <a:pt x="1" y="12"/>
                      <a:pt x="1" y="11"/>
                      <a:pt x="1" y="14"/>
                    </a:cubicBezTo>
                    <a:cubicBezTo>
                      <a:pt x="1" y="15"/>
                      <a:pt x="1" y="9"/>
                      <a:pt x="2" y="7"/>
                    </a:cubicBezTo>
                    <a:cubicBezTo>
                      <a:pt x="1" y="11"/>
                      <a:pt x="1" y="11"/>
                      <a:pt x="1" y="11"/>
                    </a:cubicBezTo>
                    <a:cubicBezTo>
                      <a:pt x="2" y="9"/>
                      <a:pt x="1" y="13"/>
                      <a:pt x="2" y="7"/>
                    </a:cubicBezTo>
                    <a:cubicBezTo>
                      <a:pt x="2" y="6"/>
                      <a:pt x="2" y="10"/>
                      <a:pt x="2" y="9"/>
                    </a:cubicBezTo>
                    <a:cubicBezTo>
                      <a:pt x="2" y="6"/>
                      <a:pt x="2" y="6"/>
                      <a:pt x="2" y="6"/>
                    </a:cubicBezTo>
                    <a:cubicBezTo>
                      <a:pt x="2" y="7"/>
                      <a:pt x="2" y="7"/>
                      <a:pt x="2" y="7"/>
                    </a:cubicBezTo>
                    <a:cubicBezTo>
                      <a:pt x="2" y="4"/>
                      <a:pt x="2" y="4"/>
                      <a:pt x="2" y="4"/>
                    </a:cubicBezTo>
                    <a:cubicBezTo>
                      <a:pt x="2" y="0"/>
                      <a:pt x="1" y="13"/>
                      <a:pt x="1" y="10"/>
                    </a:cubicBezTo>
                    <a:cubicBezTo>
                      <a:pt x="2" y="4"/>
                      <a:pt x="2" y="4"/>
                      <a:pt x="2" y="4"/>
                    </a:cubicBezTo>
                    <a:cubicBezTo>
                      <a:pt x="1" y="4"/>
                      <a:pt x="1" y="6"/>
                      <a:pt x="1" y="2"/>
                    </a:cubicBezTo>
                    <a:cubicBezTo>
                      <a:pt x="1" y="2"/>
                      <a:pt x="1" y="5"/>
                      <a:pt x="1" y="4"/>
                    </a:cubicBezTo>
                    <a:cubicBezTo>
                      <a:pt x="1" y="4"/>
                      <a:pt x="1" y="7"/>
                      <a:pt x="1" y="9"/>
                    </a:cubicBezTo>
                    <a:cubicBezTo>
                      <a:pt x="1" y="13"/>
                      <a:pt x="1" y="5"/>
                      <a:pt x="1" y="3"/>
                    </a:cubicBezTo>
                    <a:cubicBezTo>
                      <a:pt x="1" y="7"/>
                      <a:pt x="1" y="10"/>
                      <a:pt x="0" y="5"/>
                    </a:cubicBezTo>
                    <a:cubicBezTo>
                      <a:pt x="0" y="9"/>
                      <a:pt x="0" y="12"/>
                      <a:pt x="0" y="12"/>
                    </a:cubicBezTo>
                    <a:cubicBezTo>
                      <a:pt x="0" y="7"/>
                      <a:pt x="0" y="7"/>
                      <a:pt x="0" y="7"/>
                    </a:cubicBezTo>
                    <a:cubicBezTo>
                      <a:pt x="0" y="6"/>
                      <a:pt x="0" y="5"/>
                      <a:pt x="0" y="6"/>
                    </a:cubicBezTo>
                    <a:cubicBezTo>
                      <a:pt x="0" y="9"/>
                      <a:pt x="0" y="13"/>
                      <a:pt x="0" y="15"/>
                    </a:cubicBezTo>
                    <a:cubicBezTo>
                      <a:pt x="1" y="19"/>
                      <a:pt x="0" y="8"/>
                      <a:pt x="1" y="9"/>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80" name="Rectangle 2081"/>
              <p:cNvSpPr>
                <a:spLocks noChangeArrowheads="1"/>
              </p:cNvSpPr>
              <p:nvPr/>
            </p:nvSpPr>
            <p:spPr bwMode="auto">
              <a:xfrm>
                <a:off x="2802" y="3163"/>
                <a:ext cx="1" cy="1"/>
              </a:xfrm>
              <a:prstGeom prst="rect">
                <a:avLst/>
              </a:prstGeom>
              <a:solidFill>
                <a:srgbClr val="C8E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81" name="Freeform 2082"/>
              <p:cNvSpPr>
                <a:spLocks/>
              </p:cNvSpPr>
              <p:nvPr/>
            </p:nvSpPr>
            <p:spPr bwMode="auto">
              <a:xfrm>
                <a:off x="2875" y="3137"/>
                <a:ext cx="1" cy="3"/>
              </a:xfrm>
              <a:custGeom>
                <a:avLst/>
                <a:gdLst>
                  <a:gd name="T0" fmla="*/ 0 w 1"/>
                  <a:gd name="T1" fmla="*/ 2 h 3"/>
                  <a:gd name="T2" fmla="*/ 0 w 1"/>
                  <a:gd name="T3" fmla="*/ 3 h 3"/>
                  <a:gd name="T4" fmla="*/ 1 w 1"/>
                  <a:gd name="T5" fmla="*/ 0 h 3"/>
                  <a:gd name="T6" fmla="*/ 0 w 1"/>
                  <a:gd name="T7" fmla="*/ 2 h 3"/>
                </a:gdLst>
                <a:ahLst/>
                <a:cxnLst>
                  <a:cxn ang="0">
                    <a:pos x="T0" y="T1"/>
                  </a:cxn>
                  <a:cxn ang="0">
                    <a:pos x="T2" y="T3"/>
                  </a:cxn>
                  <a:cxn ang="0">
                    <a:pos x="T4" y="T5"/>
                  </a:cxn>
                  <a:cxn ang="0">
                    <a:pos x="T6" y="T7"/>
                  </a:cxn>
                </a:cxnLst>
                <a:rect l="0" t="0" r="r" b="b"/>
                <a:pathLst>
                  <a:path w="1" h="3">
                    <a:moveTo>
                      <a:pt x="0" y="2"/>
                    </a:moveTo>
                    <a:lnTo>
                      <a:pt x="0" y="3"/>
                    </a:lnTo>
                    <a:lnTo>
                      <a:pt x="1" y="0"/>
                    </a:lnTo>
                    <a:lnTo>
                      <a:pt x="0" y="2"/>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82" name="Freeform 2083"/>
              <p:cNvSpPr>
                <a:spLocks/>
              </p:cNvSpPr>
              <p:nvPr/>
            </p:nvSpPr>
            <p:spPr bwMode="auto">
              <a:xfrm>
                <a:off x="2873" y="3136"/>
                <a:ext cx="3" cy="14"/>
              </a:xfrm>
              <a:custGeom>
                <a:avLst/>
                <a:gdLst>
                  <a:gd name="T0" fmla="*/ 0 w 4"/>
                  <a:gd name="T1" fmla="*/ 16 h 16"/>
                  <a:gd name="T2" fmla="*/ 1 w 4"/>
                  <a:gd name="T3" fmla="*/ 14 h 16"/>
                  <a:gd name="T4" fmla="*/ 4 w 4"/>
                  <a:gd name="T5" fmla="*/ 0 h 16"/>
                  <a:gd name="T6" fmla="*/ 2 w 4"/>
                  <a:gd name="T7" fmla="*/ 9 h 16"/>
                  <a:gd name="T8" fmla="*/ 3 w 4"/>
                  <a:gd name="T9" fmla="*/ 6 h 16"/>
                  <a:gd name="T10" fmla="*/ 1 w 4"/>
                  <a:gd name="T11" fmla="*/ 12 h 16"/>
                  <a:gd name="T12" fmla="*/ 1 w 4"/>
                  <a:gd name="T13" fmla="*/ 11 h 16"/>
                  <a:gd name="T14" fmla="*/ 0 w 4"/>
                  <a:gd name="T15" fmla="*/ 16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6">
                    <a:moveTo>
                      <a:pt x="0" y="16"/>
                    </a:moveTo>
                    <a:cubicBezTo>
                      <a:pt x="1" y="14"/>
                      <a:pt x="1" y="14"/>
                      <a:pt x="1" y="14"/>
                    </a:cubicBezTo>
                    <a:cubicBezTo>
                      <a:pt x="3" y="4"/>
                      <a:pt x="3" y="7"/>
                      <a:pt x="4" y="0"/>
                    </a:cubicBezTo>
                    <a:cubicBezTo>
                      <a:pt x="4" y="1"/>
                      <a:pt x="3" y="5"/>
                      <a:pt x="2" y="9"/>
                    </a:cubicBezTo>
                    <a:cubicBezTo>
                      <a:pt x="2" y="8"/>
                      <a:pt x="3" y="5"/>
                      <a:pt x="3" y="6"/>
                    </a:cubicBezTo>
                    <a:cubicBezTo>
                      <a:pt x="2" y="9"/>
                      <a:pt x="2" y="8"/>
                      <a:pt x="1" y="12"/>
                    </a:cubicBezTo>
                    <a:cubicBezTo>
                      <a:pt x="0" y="15"/>
                      <a:pt x="2" y="10"/>
                      <a:pt x="1" y="11"/>
                    </a:cubicBezTo>
                    <a:lnTo>
                      <a:pt x="0" y="16"/>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83" name="Freeform 2084"/>
              <p:cNvSpPr>
                <a:spLocks/>
              </p:cNvSpPr>
              <p:nvPr/>
            </p:nvSpPr>
            <p:spPr bwMode="auto">
              <a:xfrm>
                <a:off x="2875" y="3141"/>
                <a:ext cx="0" cy="5"/>
              </a:xfrm>
              <a:custGeom>
                <a:avLst/>
                <a:gdLst>
                  <a:gd name="T0" fmla="*/ 1 w 1"/>
                  <a:gd name="T1" fmla="*/ 0 h 5"/>
                  <a:gd name="T2" fmla="*/ 0 w 1"/>
                  <a:gd name="T3" fmla="*/ 5 h 5"/>
                  <a:gd name="T4" fmla="*/ 1 w 1"/>
                  <a:gd name="T5" fmla="*/ 0 h 5"/>
                </a:gdLst>
                <a:ahLst/>
                <a:cxnLst>
                  <a:cxn ang="0">
                    <a:pos x="T0" y="T1"/>
                  </a:cxn>
                  <a:cxn ang="0">
                    <a:pos x="T2" y="T3"/>
                  </a:cxn>
                  <a:cxn ang="0">
                    <a:pos x="T4" y="T5"/>
                  </a:cxn>
                </a:cxnLst>
                <a:rect l="0" t="0" r="r" b="b"/>
                <a:pathLst>
                  <a:path w="1" h="5">
                    <a:moveTo>
                      <a:pt x="1" y="0"/>
                    </a:moveTo>
                    <a:cubicBezTo>
                      <a:pt x="0" y="5"/>
                      <a:pt x="0" y="5"/>
                      <a:pt x="0" y="5"/>
                    </a:cubicBezTo>
                    <a:cubicBezTo>
                      <a:pt x="0" y="3"/>
                      <a:pt x="1" y="1"/>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84" name="Freeform 2085"/>
              <p:cNvSpPr>
                <a:spLocks/>
              </p:cNvSpPr>
              <p:nvPr/>
            </p:nvSpPr>
            <p:spPr bwMode="auto">
              <a:xfrm>
                <a:off x="2875" y="3139"/>
                <a:ext cx="1" cy="5"/>
              </a:xfrm>
              <a:custGeom>
                <a:avLst/>
                <a:gdLst>
                  <a:gd name="T0" fmla="*/ 2 w 2"/>
                  <a:gd name="T1" fmla="*/ 2 h 6"/>
                  <a:gd name="T2" fmla="*/ 0 w 2"/>
                  <a:gd name="T3" fmla="*/ 6 h 6"/>
                  <a:gd name="T4" fmla="*/ 2 w 2"/>
                  <a:gd name="T5" fmla="*/ 0 h 6"/>
                  <a:gd name="T6" fmla="*/ 2 w 2"/>
                  <a:gd name="T7" fmla="*/ 2 h 6"/>
                </a:gdLst>
                <a:ahLst/>
                <a:cxnLst>
                  <a:cxn ang="0">
                    <a:pos x="T0" y="T1"/>
                  </a:cxn>
                  <a:cxn ang="0">
                    <a:pos x="T2" y="T3"/>
                  </a:cxn>
                  <a:cxn ang="0">
                    <a:pos x="T4" y="T5"/>
                  </a:cxn>
                  <a:cxn ang="0">
                    <a:pos x="T6" y="T7"/>
                  </a:cxn>
                </a:cxnLst>
                <a:rect l="0" t="0" r="r" b="b"/>
                <a:pathLst>
                  <a:path w="2" h="6">
                    <a:moveTo>
                      <a:pt x="2" y="2"/>
                    </a:moveTo>
                    <a:cubicBezTo>
                      <a:pt x="2" y="2"/>
                      <a:pt x="1" y="6"/>
                      <a:pt x="0" y="6"/>
                    </a:cubicBezTo>
                    <a:cubicBezTo>
                      <a:pt x="2" y="0"/>
                      <a:pt x="2" y="0"/>
                      <a:pt x="2" y="0"/>
                    </a:cubicBezTo>
                    <a:lnTo>
                      <a:pt x="2" y="2"/>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85" name="Freeform 2086"/>
              <p:cNvSpPr>
                <a:spLocks/>
              </p:cNvSpPr>
              <p:nvPr/>
            </p:nvSpPr>
            <p:spPr bwMode="auto">
              <a:xfrm>
                <a:off x="2876" y="3140"/>
                <a:ext cx="1" cy="1"/>
              </a:xfrm>
              <a:custGeom>
                <a:avLst/>
                <a:gdLst>
                  <a:gd name="T0" fmla="*/ 0 w 1"/>
                  <a:gd name="T1" fmla="*/ 1 h 1"/>
                  <a:gd name="T2" fmla="*/ 0 w 1"/>
                  <a:gd name="T3" fmla="*/ 1 h 1"/>
                  <a:gd name="T4" fmla="*/ 0 w 1"/>
                  <a:gd name="T5" fmla="*/ 1 h 1"/>
                </a:gdLst>
                <a:ahLst/>
                <a:cxnLst>
                  <a:cxn ang="0">
                    <a:pos x="T0" y="T1"/>
                  </a:cxn>
                  <a:cxn ang="0">
                    <a:pos x="T2" y="T3"/>
                  </a:cxn>
                  <a:cxn ang="0">
                    <a:pos x="T4" y="T5"/>
                  </a:cxn>
                </a:cxnLst>
                <a:rect l="0" t="0" r="r" b="b"/>
                <a:pathLst>
                  <a:path w="1" h="1">
                    <a:moveTo>
                      <a:pt x="0" y="1"/>
                    </a:moveTo>
                    <a:cubicBezTo>
                      <a:pt x="0" y="1"/>
                      <a:pt x="0" y="1"/>
                      <a:pt x="0" y="1"/>
                    </a:cubicBezTo>
                    <a:cubicBezTo>
                      <a:pt x="1" y="0"/>
                      <a:pt x="0" y="1"/>
                      <a:pt x="0" y="1"/>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86" name="Freeform 2087"/>
              <p:cNvSpPr>
                <a:spLocks/>
              </p:cNvSpPr>
              <p:nvPr/>
            </p:nvSpPr>
            <p:spPr bwMode="auto">
              <a:xfrm>
                <a:off x="2875" y="3138"/>
                <a:ext cx="2" cy="11"/>
              </a:xfrm>
              <a:custGeom>
                <a:avLst/>
                <a:gdLst>
                  <a:gd name="T0" fmla="*/ 3 w 3"/>
                  <a:gd name="T1" fmla="*/ 3 h 12"/>
                  <a:gd name="T2" fmla="*/ 2 w 3"/>
                  <a:gd name="T3" fmla="*/ 3 h 12"/>
                  <a:gd name="T4" fmla="*/ 2 w 3"/>
                  <a:gd name="T5" fmla="*/ 3 h 12"/>
                  <a:gd name="T6" fmla="*/ 1 w 3"/>
                  <a:gd name="T7" fmla="*/ 8 h 12"/>
                  <a:gd name="T8" fmla="*/ 1 w 3"/>
                  <a:gd name="T9" fmla="*/ 8 h 12"/>
                  <a:gd name="T10" fmla="*/ 0 w 3"/>
                  <a:gd name="T11" fmla="*/ 12 h 12"/>
                  <a:gd name="T12" fmla="*/ 3 w 3"/>
                  <a:gd name="T13" fmla="*/ 3 h 12"/>
                </a:gdLst>
                <a:ahLst/>
                <a:cxnLst>
                  <a:cxn ang="0">
                    <a:pos x="T0" y="T1"/>
                  </a:cxn>
                  <a:cxn ang="0">
                    <a:pos x="T2" y="T3"/>
                  </a:cxn>
                  <a:cxn ang="0">
                    <a:pos x="T4" y="T5"/>
                  </a:cxn>
                  <a:cxn ang="0">
                    <a:pos x="T6" y="T7"/>
                  </a:cxn>
                  <a:cxn ang="0">
                    <a:pos x="T8" y="T9"/>
                  </a:cxn>
                  <a:cxn ang="0">
                    <a:pos x="T10" y="T11"/>
                  </a:cxn>
                  <a:cxn ang="0">
                    <a:pos x="T12" y="T13"/>
                  </a:cxn>
                </a:cxnLst>
                <a:rect l="0" t="0" r="r" b="b"/>
                <a:pathLst>
                  <a:path w="3" h="12">
                    <a:moveTo>
                      <a:pt x="3" y="3"/>
                    </a:moveTo>
                    <a:cubicBezTo>
                      <a:pt x="3" y="0"/>
                      <a:pt x="3" y="2"/>
                      <a:pt x="2" y="3"/>
                    </a:cubicBezTo>
                    <a:cubicBezTo>
                      <a:pt x="2" y="3"/>
                      <a:pt x="2" y="3"/>
                      <a:pt x="2" y="3"/>
                    </a:cubicBezTo>
                    <a:cubicBezTo>
                      <a:pt x="2" y="5"/>
                      <a:pt x="1" y="10"/>
                      <a:pt x="1" y="8"/>
                    </a:cubicBezTo>
                    <a:cubicBezTo>
                      <a:pt x="0" y="9"/>
                      <a:pt x="2" y="5"/>
                      <a:pt x="1" y="8"/>
                    </a:cubicBezTo>
                    <a:cubicBezTo>
                      <a:pt x="0" y="12"/>
                      <a:pt x="0" y="12"/>
                      <a:pt x="0" y="12"/>
                    </a:cubicBezTo>
                    <a:cubicBezTo>
                      <a:pt x="0" y="11"/>
                      <a:pt x="2" y="5"/>
                      <a:pt x="3" y="3"/>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87" name="Freeform 2088"/>
              <p:cNvSpPr>
                <a:spLocks/>
              </p:cNvSpPr>
              <p:nvPr/>
            </p:nvSpPr>
            <p:spPr bwMode="auto">
              <a:xfrm>
                <a:off x="2876" y="3141"/>
                <a:ext cx="0" cy="0"/>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88" name="Freeform 2089"/>
              <p:cNvSpPr>
                <a:spLocks/>
              </p:cNvSpPr>
              <p:nvPr/>
            </p:nvSpPr>
            <p:spPr bwMode="auto">
              <a:xfrm>
                <a:off x="2875" y="3141"/>
                <a:ext cx="1" cy="2"/>
              </a:xfrm>
              <a:custGeom>
                <a:avLst/>
                <a:gdLst>
                  <a:gd name="T0" fmla="*/ 1 w 1"/>
                  <a:gd name="T1" fmla="*/ 0 h 2"/>
                  <a:gd name="T2" fmla="*/ 1 w 1"/>
                  <a:gd name="T3" fmla="*/ 0 h 2"/>
                  <a:gd name="T4" fmla="*/ 0 w 1"/>
                  <a:gd name="T5" fmla="*/ 2 h 2"/>
                  <a:gd name="T6" fmla="*/ 1 w 1"/>
                  <a:gd name="T7" fmla="*/ 0 h 2"/>
                </a:gdLst>
                <a:ahLst/>
                <a:cxnLst>
                  <a:cxn ang="0">
                    <a:pos x="T0" y="T1"/>
                  </a:cxn>
                  <a:cxn ang="0">
                    <a:pos x="T2" y="T3"/>
                  </a:cxn>
                  <a:cxn ang="0">
                    <a:pos x="T4" y="T5"/>
                  </a:cxn>
                  <a:cxn ang="0">
                    <a:pos x="T6" y="T7"/>
                  </a:cxn>
                </a:cxnLst>
                <a:rect l="0" t="0" r="r" b="b"/>
                <a:pathLst>
                  <a:path w="1" h="2">
                    <a:moveTo>
                      <a:pt x="1" y="0"/>
                    </a:moveTo>
                    <a:lnTo>
                      <a:pt x="1" y="0"/>
                    </a:lnTo>
                    <a:lnTo>
                      <a:pt x="0" y="2"/>
                    </a:lnTo>
                    <a:lnTo>
                      <a:pt x="1"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89" name="Freeform 2090"/>
              <p:cNvSpPr>
                <a:spLocks/>
              </p:cNvSpPr>
              <p:nvPr/>
            </p:nvSpPr>
            <p:spPr bwMode="auto">
              <a:xfrm>
                <a:off x="2875" y="3140"/>
                <a:ext cx="2" cy="10"/>
              </a:xfrm>
              <a:custGeom>
                <a:avLst/>
                <a:gdLst>
                  <a:gd name="T0" fmla="*/ 3 w 3"/>
                  <a:gd name="T1" fmla="*/ 0 h 12"/>
                  <a:gd name="T2" fmla="*/ 2 w 3"/>
                  <a:gd name="T3" fmla="*/ 5 h 12"/>
                  <a:gd name="T4" fmla="*/ 0 w 3"/>
                  <a:gd name="T5" fmla="*/ 12 h 12"/>
                  <a:gd name="T6" fmla="*/ 1 w 3"/>
                  <a:gd name="T7" fmla="*/ 11 h 12"/>
                  <a:gd name="T8" fmla="*/ 3 w 3"/>
                  <a:gd name="T9" fmla="*/ 0 h 12"/>
                </a:gdLst>
                <a:ahLst/>
                <a:cxnLst>
                  <a:cxn ang="0">
                    <a:pos x="T0" y="T1"/>
                  </a:cxn>
                  <a:cxn ang="0">
                    <a:pos x="T2" y="T3"/>
                  </a:cxn>
                  <a:cxn ang="0">
                    <a:pos x="T4" y="T5"/>
                  </a:cxn>
                  <a:cxn ang="0">
                    <a:pos x="T6" y="T7"/>
                  </a:cxn>
                  <a:cxn ang="0">
                    <a:pos x="T8" y="T9"/>
                  </a:cxn>
                </a:cxnLst>
                <a:rect l="0" t="0" r="r" b="b"/>
                <a:pathLst>
                  <a:path w="3" h="12">
                    <a:moveTo>
                      <a:pt x="3" y="0"/>
                    </a:moveTo>
                    <a:cubicBezTo>
                      <a:pt x="2" y="7"/>
                      <a:pt x="3" y="0"/>
                      <a:pt x="2" y="5"/>
                    </a:cubicBezTo>
                    <a:cubicBezTo>
                      <a:pt x="2" y="4"/>
                      <a:pt x="1" y="9"/>
                      <a:pt x="0" y="12"/>
                    </a:cubicBezTo>
                    <a:cubicBezTo>
                      <a:pt x="1" y="11"/>
                      <a:pt x="1" y="11"/>
                      <a:pt x="1" y="11"/>
                    </a:cubicBezTo>
                    <a:cubicBezTo>
                      <a:pt x="2" y="8"/>
                      <a:pt x="3" y="3"/>
                      <a:pt x="3" y="0"/>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90" name="Freeform 2091"/>
              <p:cNvSpPr>
                <a:spLocks/>
              </p:cNvSpPr>
              <p:nvPr/>
            </p:nvSpPr>
            <p:spPr bwMode="auto">
              <a:xfrm>
                <a:off x="2875" y="3153"/>
                <a:ext cx="0" cy="2"/>
              </a:xfrm>
              <a:custGeom>
                <a:avLst/>
                <a:gdLst>
                  <a:gd name="T0" fmla="*/ 2 h 2"/>
                  <a:gd name="T1" fmla="*/ 0 h 2"/>
                  <a:gd name="T2" fmla="*/ 2 h 2"/>
                </a:gdLst>
                <a:ahLst/>
                <a:cxnLst>
                  <a:cxn ang="0">
                    <a:pos x="0" y="T0"/>
                  </a:cxn>
                  <a:cxn ang="0">
                    <a:pos x="0" y="T1"/>
                  </a:cxn>
                  <a:cxn ang="0">
                    <a:pos x="0" y="T2"/>
                  </a:cxn>
                </a:cxnLst>
                <a:rect l="0" t="0" r="r" b="b"/>
                <a:pathLst>
                  <a:path h="2">
                    <a:moveTo>
                      <a:pt x="0" y="2"/>
                    </a:moveTo>
                    <a:lnTo>
                      <a:pt x="0" y="0"/>
                    </a:lnTo>
                    <a:lnTo>
                      <a:pt x="0" y="2"/>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91" name="Freeform 2092"/>
              <p:cNvSpPr>
                <a:spLocks/>
              </p:cNvSpPr>
              <p:nvPr/>
            </p:nvSpPr>
            <p:spPr bwMode="auto">
              <a:xfrm>
                <a:off x="2874" y="3143"/>
                <a:ext cx="4" cy="16"/>
              </a:xfrm>
              <a:custGeom>
                <a:avLst/>
                <a:gdLst>
                  <a:gd name="T0" fmla="*/ 5 w 5"/>
                  <a:gd name="T1" fmla="*/ 2 h 17"/>
                  <a:gd name="T2" fmla="*/ 2 w 5"/>
                  <a:gd name="T3" fmla="*/ 8 h 17"/>
                  <a:gd name="T4" fmla="*/ 4 w 5"/>
                  <a:gd name="T5" fmla="*/ 4 h 17"/>
                  <a:gd name="T6" fmla="*/ 3 w 5"/>
                  <a:gd name="T7" fmla="*/ 6 h 17"/>
                  <a:gd name="T8" fmla="*/ 4 w 5"/>
                  <a:gd name="T9" fmla="*/ 0 h 17"/>
                  <a:gd name="T10" fmla="*/ 3 w 5"/>
                  <a:gd name="T11" fmla="*/ 6 h 17"/>
                  <a:gd name="T12" fmla="*/ 3 w 5"/>
                  <a:gd name="T13" fmla="*/ 2 h 17"/>
                  <a:gd name="T14" fmla="*/ 2 w 5"/>
                  <a:gd name="T15" fmla="*/ 8 h 17"/>
                  <a:gd name="T16" fmla="*/ 2 w 5"/>
                  <a:gd name="T17" fmla="*/ 8 h 17"/>
                  <a:gd name="T18" fmla="*/ 1 w 5"/>
                  <a:gd name="T19" fmla="*/ 11 h 17"/>
                  <a:gd name="T20" fmla="*/ 1 w 5"/>
                  <a:gd name="T21" fmla="*/ 16 h 17"/>
                  <a:gd name="T22" fmla="*/ 5 w 5"/>
                  <a:gd name="T23"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17">
                    <a:moveTo>
                      <a:pt x="5" y="2"/>
                    </a:moveTo>
                    <a:cubicBezTo>
                      <a:pt x="2" y="8"/>
                      <a:pt x="2" y="8"/>
                      <a:pt x="2" y="8"/>
                    </a:cubicBezTo>
                    <a:cubicBezTo>
                      <a:pt x="3" y="6"/>
                      <a:pt x="4" y="4"/>
                      <a:pt x="4" y="4"/>
                    </a:cubicBezTo>
                    <a:cubicBezTo>
                      <a:pt x="4" y="3"/>
                      <a:pt x="3" y="7"/>
                      <a:pt x="3" y="6"/>
                    </a:cubicBezTo>
                    <a:cubicBezTo>
                      <a:pt x="4" y="0"/>
                      <a:pt x="3" y="6"/>
                      <a:pt x="4" y="0"/>
                    </a:cubicBezTo>
                    <a:cubicBezTo>
                      <a:pt x="4" y="0"/>
                      <a:pt x="4" y="1"/>
                      <a:pt x="3" y="6"/>
                    </a:cubicBezTo>
                    <a:cubicBezTo>
                      <a:pt x="3" y="2"/>
                      <a:pt x="3" y="2"/>
                      <a:pt x="3" y="2"/>
                    </a:cubicBezTo>
                    <a:cubicBezTo>
                      <a:pt x="2" y="8"/>
                      <a:pt x="2" y="8"/>
                      <a:pt x="2" y="8"/>
                    </a:cubicBezTo>
                    <a:cubicBezTo>
                      <a:pt x="1" y="10"/>
                      <a:pt x="3" y="3"/>
                      <a:pt x="2" y="8"/>
                    </a:cubicBezTo>
                    <a:cubicBezTo>
                      <a:pt x="1" y="10"/>
                      <a:pt x="1" y="11"/>
                      <a:pt x="1" y="11"/>
                    </a:cubicBezTo>
                    <a:cubicBezTo>
                      <a:pt x="1" y="10"/>
                      <a:pt x="0" y="17"/>
                      <a:pt x="1" y="16"/>
                    </a:cubicBezTo>
                    <a:cubicBezTo>
                      <a:pt x="1" y="15"/>
                      <a:pt x="4" y="5"/>
                      <a:pt x="5" y="2"/>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92" name="Freeform 2093"/>
              <p:cNvSpPr>
                <a:spLocks/>
              </p:cNvSpPr>
              <p:nvPr/>
            </p:nvSpPr>
            <p:spPr bwMode="auto">
              <a:xfrm>
                <a:off x="2875" y="3150"/>
                <a:ext cx="1" cy="4"/>
              </a:xfrm>
              <a:custGeom>
                <a:avLst/>
                <a:gdLst>
                  <a:gd name="T0" fmla="*/ 1 w 1"/>
                  <a:gd name="T1" fmla="*/ 1 h 4"/>
                  <a:gd name="T2" fmla="*/ 0 w 1"/>
                  <a:gd name="T3" fmla="*/ 4 h 4"/>
                  <a:gd name="T4" fmla="*/ 1 w 1"/>
                  <a:gd name="T5" fmla="*/ 0 h 4"/>
                  <a:gd name="T6" fmla="*/ 1 w 1"/>
                  <a:gd name="T7" fmla="*/ 1 h 4"/>
                </a:gdLst>
                <a:ahLst/>
                <a:cxnLst>
                  <a:cxn ang="0">
                    <a:pos x="T0" y="T1"/>
                  </a:cxn>
                  <a:cxn ang="0">
                    <a:pos x="T2" y="T3"/>
                  </a:cxn>
                  <a:cxn ang="0">
                    <a:pos x="T4" y="T5"/>
                  </a:cxn>
                  <a:cxn ang="0">
                    <a:pos x="T6" y="T7"/>
                  </a:cxn>
                </a:cxnLst>
                <a:rect l="0" t="0" r="r" b="b"/>
                <a:pathLst>
                  <a:path w="1" h="4">
                    <a:moveTo>
                      <a:pt x="1" y="1"/>
                    </a:moveTo>
                    <a:lnTo>
                      <a:pt x="0" y="4"/>
                    </a:lnTo>
                    <a:lnTo>
                      <a:pt x="1" y="0"/>
                    </a:lnTo>
                    <a:lnTo>
                      <a:pt x="1" y="1"/>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93" name="Freeform 2094"/>
              <p:cNvSpPr>
                <a:spLocks/>
              </p:cNvSpPr>
              <p:nvPr/>
            </p:nvSpPr>
            <p:spPr bwMode="auto">
              <a:xfrm>
                <a:off x="2875" y="3143"/>
                <a:ext cx="4" cy="16"/>
              </a:xfrm>
              <a:custGeom>
                <a:avLst/>
                <a:gdLst>
                  <a:gd name="T0" fmla="*/ 5 w 5"/>
                  <a:gd name="T1" fmla="*/ 1 h 17"/>
                  <a:gd name="T2" fmla="*/ 3 w 5"/>
                  <a:gd name="T3" fmla="*/ 5 h 17"/>
                  <a:gd name="T4" fmla="*/ 4 w 5"/>
                  <a:gd name="T5" fmla="*/ 2 h 17"/>
                  <a:gd name="T6" fmla="*/ 3 w 5"/>
                  <a:gd name="T7" fmla="*/ 7 h 17"/>
                  <a:gd name="T8" fmla="*/ 4 w 5"/>
                  <a:gd name="T9" fmla="*/ 4 h 17"/>
                  <a:gd name="T10" fmla="*/ 2 w 5"/>
                  <a:gd name="T11" fmla="*/ 13 h 17"/>
                  <a:gd name="T12" fmla="*/ 2 w 5"/>
                  <a:gd name="T13" fmla="*/ 11 h 17"/>
                  <a:gd name="T14" fmla="*/ 3 w 5"/>
                  <a:gd name="T15" fmla="*/ 10 h 17"/>
                  <a:gd name="T16" fmla="*/ 3 w 5"/>
                  <a:gd name="T17" fmla="*/ 8 h 17"/>
                  <a:gd name="T18" fmla="*/ 4 w 5"/>
                  <a:gd name="T19" fmla="*/ 6 h 17"/>
                  <a:gd name="T20" fmla="*/ 5 w 5"/>
                  <a:gd name="T21" fmla="*/ 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7">
                    <a:moveTo>
                      <a:pt x="5" y="1"/>
                    </a:moveTo>
                    <a:cubicBezTo>
                      <a:pt x="3" y="5"/>
                      <a:pt x="3" y="5"/>
                      <a:pt x="3" y="5"/>
                    </a:cubicBezTo>
                    <a:cubicBezTo>
                      <a:pt x="3" y="4"/>
                      <a:pt x="4" y="3"/>
                      <a:pt x="4" y="2"/>
                    </a:cubicBezTo>
                    <a:cubicBezTo>
                      <a:pt x="4" y="3"/>
                      <a:pt x="3" y="6"/>
                      <a:pt x="3" y="7"/>
                    </a:cubicBezTo>
                    <a:cubicBezTo>
                      <a:pt x="1" y="13"/>
                      <a:pt x="3" y="5"/>
                      <a:pt x="4" y="4"/>
                    </a:cubicBezTo>
                    <a:cubicBezTo>
                      <a:pt x="4" y="7"/>
                      <a:pt x="3" y="7"/>
                      <a:pt x="2" y="13"/>
                    </a:cubicBezTo>
                    <a:cubicBezTo>
                      <a:pt x="2" y="13"/>
                      <a:pt x="2" y="11"/>
                      <a:pt x="2" y="11"/>
                    </a:cubicBezTo>
                    <a:cubicBezTo>
                      <a:pt x="0" y="17"/>
                      <a:pt x="2" y="12"/>
                      <a:pt x="3" y="10"/>
                    </a:cubicBezTo>
                    <a:cubicBezTo>
                      <a:pt x="3" y="9"/>
                      <a:pt x="4" y="8"/>
                      <a:pt x="3" y="8"/>
                    </a:cubicBezTo>
                    <a:cubicBezTo>
                      <a:pt x="4" y="6"/>
                      <a:pt x="4" y="6"/>
                      <a:pt x="4" y="6"/>
                    </a:cubicBezTo>
                    <a:cubicBezTo>
                      <a:pt x="5" y="1"/>
                      <a:pt x="5" y="0"/>
                      <a:pt x="5" y="1"/>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94" name="Freeform 2095"/>
              <p:cNvSpPr>
                <a:spLocks/>
              </p:cNvSpPr>
              <p:nvPr/>
            </p:nvSpPr>
            <p:spPr bwMode="auto">
              <a:xfrm>
                <a:off x="2878" y="3142"/>
                <a:ext cx="1" cy="3"/>
              </a:xfrm>
              <a:custGeom>
                <a:avLst/>
                <a:gdLst>
                  <a:gd name="T0" fmla="*/ 0 w 1"/>
                  <a:gd name="T1" fmla="*/ 2 h 3"/>
                  <a:gd name="T2" fmla="*/ 0 w 1"/>
                  <a:gd name="T3" fmla="*/ 3 h 3"/>
                  <a:gd name="T4" fmla="*/ 0 w 1"/>
                  <a:gd name="T5" fmla="*/ 2 h 3"/>
                </a:gdLst>
                <a:ahLst/>
                <a:cxnLst>
                  <a:cxn ang="0">
                    <a:pos x="T0" y="T1"/>
                  </a:cxn>
                  <a:cxn ang="0">
                    <a:pos x="T2" y="T3"/>
                  </a:cxn>
                  <a:cxn ang="0">
                    <a:pos x="T4" y="T5"/>
                  </a:cxn>
                </a:cxnLst>
                <a:rect l="0" t="0" r="r" b="b"/>
                <a:pathLst>
                  <a:path w="1" h="3">
                    <a:moveTo>
                      <a:pt x="0" y="2"/>
                    </a:moveTo>
                    <a:cubicBezTo>
                      <a:pt x="0" y="1"/>
                      <a:pt x="0" y="2"/>
                      <a:pt x="0" y="3"/>
                    </a:cubicBezTo>
                    <a:cubicBezTo>
                      <a:pt x="0" y="1"/>
                      <a:pt x="1" y="0"/>
                      <a:pt x="0" y="2"/>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95" name="Freeform 2096"/>
              <p:cNvSpPr>
                <a:spLocks/>
              </p:cNvSpPr>
              <p:nvPr/>
            </p:nvSpPr>
            <p:spPr bwMode="auto">
              <a:xfrm>
                <a:off x="2877" y="3151"/>
                <a:ext cx="0" cy="1"/>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0"/>
                      <a:pt x="0" y="1"/>
                      <a:pt x="0" y="1"/>
                    </a:cubicBezTo>
                    <a:cubicBezTo>
                      <a:pt x="0" y="1"/>
                      <a:pt x="0" y="1"/>
                      <a:pt x="0" y="1"/>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96" name="Freeform 2097"/>
              <p:cNvSpPr>
                <a:spLocks/>
              </p:cNvSpPr>
              <p:nvPr/>
            </p:nvSpPr>
            <p:spPr bwMode="auto">
              <a:xfrm>
                <a:off x="2879" y="3144"/>
                <a:ext cx="0" cy="2"/>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cubicBezTo>
                      <a:pt x="0" y="2"/>
                      <a:pt x="0" y="2"/>
                      <a:pt x="0" y="2"/>
                    </a:cubicBezTo>
                    <a:cubicBezTo>
                      <a:pt x="0" y="0"/>
                      <a:pt x="0" y="0"/>
                      <a:pt x="0" y="0"/>
                    </a:cubicBezTo>
                    <a:cubicBezTo>
                      <a:pt x="0" y="0"/>
                      <a:pt x="0" y="0"/>
                      <a:pt x="0" y="2"/>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97" name="Freeform 2098"/>
              <p:cNvSpPr>
                <a:spLocks/>
              </p:cNvSpPr>
              <p:nvPr/>
            </p:nvSpPr>
            <p:spPr bwMode="auto">
              <a:xfrm>
                <a:off x="2876" y="3141"/>
                <a:ext cx="11" cy="17"/>
              </a:xfrm>
              <a:custGeom>
                <a:avLst/>
                <a:gdLst>
                  <a:gd name="T0" fmla="*/ 8 w 12"/>
                  <a:gd name="T1" fmla="*/ 17 h 19"/>
                  <a:gd name="T2" fmla="*/ 9 w 12"/>
                  <a:gd name="T3" fmla="*/ 13 h 19"/>
                  <a:gd name="T4" fmla="*/ 10 w 12"/>
                  <a:gd name="T5" fmla="*/ 9 h 19"/>
                  <a:gd name="T6" fmla="*/ 12 w 12"/>
                  <a:gd name="T7" fmla="*/ 2 h 19"/>
                  <a:gd name="T8" fmla="*/ 11 w 12"/>
                  <a:gd name="T9" fmla="*/ 5 h 19"/>
                  <a:gd name="T10" fmla="*/ 12 w 12"/>
                  <a:gd name="T11" fmla="*/ 2 h 19"/>
                  <a:gd name="T12" fmla="*/ 10 w 12"/>
                  <a:gd name="T13" fmla="*/ 4 h 19"/>
                  <a:gd name="T14" fmla="*/ 9 w 12"/>
                  <a:gd name="T15" fmla="*/ 5 h 19"/>
                  <a:gd name="T16" fmla="*/ 6 w 12"/>
                  <a:gd name="T17" fmla="*/ 3 h 19"/>
                  <a:gd name="T18" fmla="*/ 4 w 12"/>
                  <a:gd name="T19" fmla="*/ 9 h 19"/>
                  <a:gd name="T20" fmla="*/ 5 w 12"/>
                  <a:gd name="T21" fmla="*/ 5 h 19"/>
                  <a:gd name="T22" fmla="*/ 5 w 12"/>
                  <a:gd name="T23" fmla="*/ 5 h 19"/>
                  <a:gd name="T24" fmla="*/ 4 w 12"/>
                  <a:gd name="T25" fmla="*/ 4 h 19"/>
                  <a:gd name="T26" fmla="*/ 3 w 12"/>
                  <a:gd name="T27" fmla="*/ 11 h 19"/>
                  <a:gd name="T28" fmla="*/ 4 w 12"/>
                  <a:gd name="T29" fmla="*/ 3 h 19"/>
                  <a:gd name="T30" fmla="*/ 3 w 12"/>
                  <a:gd name="T31" fmla="*/ 8 h 19"/>
                  <a:gd name="T32" fmla="*/ 2 w 12"/>
                  <a:gd name="T33" fmla="*/ 13 h 19"/>
                  <a:gd name="T34" fmla="*/ 1 w 12"/>
                  <a:gd name="T35" fmla="*/ 16 h 19"/>
                  <a:gd name="T36" fmla="*/ 5 w 12"/>
                  <a:gd name="T37" fmla="*/ 8 h 19"/>
                  <a:gd name="T38" fmla="*/ 4 w 12"/>
                  <a:gd name="T39" fmla="*/ 12 h 19"/>
                  <a:gd name="T40" fmla="*/ 4 w 12"/>
                  <a:gd name="T41" fmla="*/ 15 h 19"/>
                  <a:gd name="T42" fmla="*/ 6 w 12"/>
                  <a:gd name="T43" fmla="*/ 9 h 19"/>
                  <a:gd name="T44" fmla="*/ 6 w 12"/>
                  <a:gd name="T45" fmla="*/ 11 h 19"/>
                  <a:gd name="T46" fmla="*/ 7 w 12"/>
                  <a:gd name="T47" fmla="*/ 9 h 19"/>
                  <a:gd name="T48" fmla="*/ 6 w 12"/>
                  <a:gd name="T49" fmla="*/ 13 h 19"/>
                  <a:gd name="T50" fmla="*/ 8 w 12"/>
                  <a:gd name="T51" fmla="*/ 5 h 19"/>
                  <a:gd name="T52" fmla="*/ 6 w 12"/>
                  <a:gd name="T53" fmla="*/ 16 h 19"/>
                  <a:gd name="T54" fmla="*/ 7 w 12"/>
                  <a:gd name="T55" fmla="*/ 12 h 19"/>
                  <a:gd name="T56" fmla="*/ 8 w 12"/>
                  <a:gd name="T57" fmla="*/ 9 h 19"/>
                  <a:gd name="T58" fmla="*/ 6 w 12"/>
                  <a:gd name="T59" fmla="*/ 15 h 19"/>
                  <a:gd name="T60" fmla="*/ 8 w 12"/>
                  <a:gd name="T61" fmla="*/ 11 h 19"/>
                  <a:gd name="T62" fmla="*/ 9 w 12"/>
                  <a:gd name="T63" fmla="*/ 8 h 19"/>
                  <a:gd name="T64" fmla="*/ 9 w 12"/>
                  <a:gd name="T65" fmla="*/ 10 h 19"/>
                  <a:gd name="T66" fmla="*/ 7 w 12"/>
                  <a:gd name="T67" fmla="*/ 16 h 19"/>
                  <a:gd name="T68" fmla="*/ 7 w 12"/>
                  <a:gd name="T69" fmla="*/ 19 h 19"/>
                  <a:gd name="T70" fmla="*/ 9 w 12"/>
                  <a:gd name="T71" fmla="*/ 11 h 19"/>
                  <a:gd name="T72" fmla="*/ 8 w 12"/>
                  <a:gd name="T73" fmla="*/ 1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 h="19">
                    <a:moveTo>
                      <a:pt x="8" y="17"/>
                    </a:moveTo>
                    <a:cubicBezTo>
                      <a:pt x="9" y="14"/>
                      <a:pt x="9" y="13"/>
                      <a:pt x="9" y="13"/>
                    </a:cubicBezTo>
                    <a:cubicBezTo>
                      <a:pt x="10" y="10"/>
                      <a:pt x="10" y="11"/>
                      <a:pt x="10" y="9"/>
                    </a:cubicBezTo>
                    <a:cubicBezTo>
                      <a:pt x="11" y="7"/>
                      <a:pt x="11" y="6"/>
                      <a:pt x="12" y="2"/>
                    </a:cubicBezTo>
                    <a:cubicBezTo>
                      <a:pt x="12" y="2"/>
                      <a:pt x="11" y="6"/>
                      <a:pt x="11" y="5"/>
                    </a:cubicBezTo>
                    <a:cubicBezTo>
                      <a:pt x="12" y="2"/>
                      <a:pt x="12" y="2"/>
                      <a:pt x="12" y="2"/>
                    </a:cubicBezTo>
                    <a:cubicBezTo>
                      <a:pt x="11" y="4"/>
                      <a:pt x="9" y="7"/>
                      <a:pt x="10" y="4"/>
                    </a:cubicBezTo>
                    <a:cubicBezTo>
                      <a:pt x="10" y="3"/>
                      <a:pt x="9" y="4"/>
                      <a:pt x="9" y="5"/>
                    </a:cubicBezTo>
                    <a:cubicBezTo>
                      <a:pt x="8" y="3"/>
                      <a:pt x="6" y="6"/>
                      <a:pt x="6" y="3"/>
                    </a:cubicBezTo>
                    <a:cubicBezTo>
                      <a:pt x="4" y="9"/>
                      <a:pt x="4" y="9"/>
                      <a:pt x="4" y="9"/>
                    </a:cubicBezTo>
                    <a:cubicBezTo>
                      <a:pt x="5" y="6"/>
                      <a:pt x="4" y="9"/>
                      <a:pt x="5" y="5"/>
                    </a:cubicBezTo>
                    <a:cubicBezTo>
                      <a:pt x="5" y="6"/>
                      <a:pt x="5" y="5"/>
                      <a:pt x="5" y="5"/>
                    </a:cubicBezTo>
                    <a:cubicBezTo>
                      <a:pt x="6" y="0"/>
                      <a:pt x="4" y="6"/>
                      <a:pt x="4" y="4"/>
                    </a:cubicBezTo>
                    <a:cubicBezTo>
                      <a:pt x="4" y="5"/>
                      <a:pt x="3" y="10"/>
                      <a:pt x="3" y="11"/>
                    </a:cubicBezTo>
                    <a:cubicBezTo>
                      <a:pt x="4" y="4"/>
                      <a:pt x="2" y="11"/>
                      <a:pt x="4" y="3"/>
                    </a:cubicBezTo>
                    <a:cubicBezTo>
                      <a:pt x="4" y="1"/>
                      <a:pt x="3" y="9"/>
                      <a:pt x="3" y="8"/>
                    </a:cubicBezTo>
                    <a:cubicBezTo>
                      <a:pt x="1" y="12"/>
                      <a:pt x="2" y="10"/>
                      <a:pt x="2" y="13"/>
                    </a:cubicBezTo>
                    <a:cubicBezTo>
                      <a:pt x="1" y="16"/>
                      <a:pt x="2" y="12"/>
                      <a:pt x="1" y="16"/>
                    </a:cubicBezTo>
                    <a:cubicBezTo>
                      <a:pt x="0" y="18"/>
                      <a:pt x="4" y="10"/>
                      <a:pt x="5" y="8"/>
                    </a:cubicBezTo>
                    <a:cubicBezTo>
                      <a:pt x="4" y="12"/>
                      <a:pt x="4" y="12"/>
                      <a:pt x="4" y="12"/>
                    </a:cubicBezTo>
                    <a:cubicBezTo>
                      <a:pt x="5" y="9"/>
                      <a:pt x="6" y="9"/>
                      <a:pt x="4" y="15"/>
                    </a:cubicBezTo>
                    <a:cubicBezTo>
                      <a:pt x="5" y="12"/>
                      <a:pt x="4" y="17"/>
                      <a:pt x="6" y="9"/>
                    </a:cubicBezTo>
                    <a:cubicBezTo>
                      <a:pt x="6" y="11"/>
                      <a:pt x="6" y="11"/>
                      <a:pt x="6" y="11"/>
                    </a:cubicBezTo>
                    <a:cubicBezTo>
                      <a:pt x="7" y="9"/>
                      <a:pt x="7" y="9"/>
                      <a:pt x="7" y="9"/>
                    </a:cubicBezTo>
                    <a:cubicBezTo>
                      <a:pt x="7" y="9"/>
                      <a:pt x="6" y="13"/>
                      <a:pt x="6" y="13"/>
                    </a:cubicBezTo>
                    <a:cubicBezTo>
                      <a:pt x="7" y="9"/>
                      <a:pt x="7" y="8"/>
                      <a:pt x="8" y="5"/>
                    </a:cubicBezTo>
                    <a:cubicBezTo>
                      <a:pt x="7" y="9"/>
                      <a:pt x="7" y="13"/>
                      <a:pt x="6" y="16"/>
                    </a:cubicBezTo>
                    <a:cubicBezTo>
                      <a:pt x="7" y="12"/>
                      <a:pt x="7" y="12"/>
                      <a:pt x="7" y="12"/>
                    </a:cubicBezTo>
                    <a:cubicBezTo>
                      <a:pt x="7" y="13"/>
                      <a:pt x="8" y="10"/>
                      <a:pt x="8" y="9"/>
                    </a:cubicBezTo>
                    <a:cubicBezTo>
                      <a:pt x="8" y="9"/>
                      <a:pt x="7" y="13"/>
                      <a:pt x="6" y="15"/>
                    </a:cubicBezTo>
                    <a:cubicBezTo>
                      <a:pt x="6" y="17"/>
                      <a:pt x="9" y="8"/>
                      <a:pt x="8" y="11"/>
                    </a:cubicBezTo>
                    <a:cubicBezTo>
                      <a:pt x="9" y="8"/>
                      <a:pt x="9" y="8"/>
                      <a:pt x="9" y="8"/>
                    </a:cubicBezTo>
                    <a:cubicBezTo>
                      <a:pt x="10" y="7"/>
                      <a:pt x="9" y="11"/>
                      <a:pt x="9" y="10"/>
                    </a:cubicBezTo>
                    <a:cubicBezTo>
                      <a:pt x="8" y="15"/>
                      <a:pt x="8" y="14"/>
                      <a:pt x="7" y="16"/>
                    </a:cubicBezTo>
                    <a:cubicBezTo>
                      <a:pt x="7" y="17"/>
                      <a:pt x="7" y="17"/>
                      <a:pt x="7" y="19"/>
                    </a:cubicBezTo>
                    <a:cubicBezTo>
                      <a:pt x="8" y="16"/>
                      <a:pt x="9" y="13"/>
                      <a:pt x="9" y="11"/>
                    </a:cubicBezTo>
                    <a:cubicBezTo>
                      <a:pt x="8" y="16"/>
                      <a:pt x="8" y="16"/>
                      <a:pt x="8" y="17"/>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98" name="Freeform 2099"/>
              <p:cNvSpPr>
                <a:spLocks/>
              </p:cNvSpPr>
              <p:nvPr/>
            </p:nvSpPr>
            <p:spPr bwMode="auto">
              <a:xfrm>
                <a:off x="2882" y="3158"/>
                <a:ext cx="1" cy="2"/>
              </a:xfrm>
              <a:custGeom>
                <a:avLst/>
                <a:gdLst>
                  <a:gd name="T0" fmla="*/ 1 w 1"/>
                  <a:gd name="T1" fmla="*/ 0 h 2"/>
                  <a:gd name="T2" fmla="*/ 0 w 1"/>
                  <a:gd name="T3" fmla="*/ 2 h 2"/>
                  <a:gd name="T4" fmla="*/ 0 w 1"/>
                  <a:gd name="T5" fmla="*/ 2 h 2"/>
                  <a:gd name="T6" fmla="*/ 1 w 1"/>
                  <a:gd name="T7" fmla="*/ 0 h 2"/>
                </a:gdLst>
                <a:ahLst/>
                <a:cxnLst>
                  <a:cxn ang="0">
                    <a:pos x="T0" y="T1"/>
                  </a:cxn>
                  <a:cxn ang="0">
                    <a:pos x="T2" y="T3"/>
                  </a:cxn>
                  <a:cxn ang="0">
                    <a:pos x="T4" y="T5"/>
                  </a:cxn>
                  <a:cxn ang="0">
                    <a:pos x="T6" y="T7"/>
                  </a:cxn>
                </a:cxnLst>
                <a:rect l="0" t="0" r="r" b="b"/>
                <a:pathLst>
                  <a:path w="1" h="2">
                    <a:moveTo>
                      <a:pt x="1" y="0"/>
                    </a:moveTo>
                    <a:lnTo>
                      <a:pt x="0" y="2"/>
                    </a:lnTo>
                    <a:lnTo>
                      <a:pt x="0" y="2"/>
                    </a:lnTo>
                    <a:lnTo>
                      <a:pt x="1"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99" name="Freeform 2100"/>
              <p:cNvSpPr>
                <a:spLocks/>
              </p:cNvSpPr>
              <p:nvPr/>
            </p:nvSpPr>
            <p:spPr bwMode="auto">
              <a:xfrm>
                <a:off x="2884" y="3156"/>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00" name="Rectangle 2101"/>
              <p:cNvSpPr>
                <a:spLocks noChangeArrowheads="1"/>
              </p:cNvSpPr>
              <p:nvPr/>
            </p:nvSpPr>
            <p:spPr bwMode="auto">
              <a:xfrm>
                <a:off x="2885" y="3144"/>
                <a:ext cx="1" cy="1"/>
              </a:xfrm>
              <a:prstGeom prst="rect">
                <a:avLst/>
              </a:prstGeom>
              <a:solidFill>
                <a:srgbClr val="C8E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01" name="Freeform 2102"/>
              <p:cNvSpPr>
                <a:spLocks/>
              </p:cNvSpPr>
              <p:nvPr/>
            </p:nvSpPr>
            <p:spPr bwMode="auto">
              <a:xfrm>
                <a:off x="2881" y="3155"/>
                <a:ext cx="1" cy="4"/>
              </a:xfrm>
              <a:custGeom>
                <a:avLst/>
                <a:gdLst>
                  <a:gd name="T0" fmla="*/ 0 w 1"/>
                  <a:gd name="T1" fmla="*/ 4 h 4"/>
                  <a:gd name="T2" fmla="*/ 1 w 1"/>
                  <a:gd name="T3" fmla="*/ 0 h 4"/>
                  <a:gd name="T4" fmla="*/ 0 w 1"/>
                  <a:gd name="T5" fmla="*/ 4 h 4"/>
                </a:gdLst>
                <a:ahLst/>
                <a:cxnLst>
                  <a:cxn ang="0">
                    <a:pos x="T0" y="T1"/>
                  </a:cxn>
                  <a:cxn ang="0">
                    <a:pos x="T2" y="T3"/>
                  </a:cxn>
                  <a:cxn ang="0">
                    <a:pos x="T4" y="T5"/>
                  </a:cxn>
                </a:cxnLst>
                <a:rect l="0" t="0" r="r" b="b"/>
                <a:pathLst>
                  <a:path w="1" h="4">
                    <a:moveTo>
                      <a:pt x="0" y="4"/>
                    </a:moveTo>
                    <a:lnTo>
                      <a:pt x="1" y="0"/>
                    </a:lnTo>
                    <a:lnTo>
                      <a:pt x="0" y="4"/>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02" name="Freeform 2103"/>
              <p:cNvSpPr>
                <a:spLocks/>
              </p:cNvSpPr>
              <p:nvPr/>
            </p:nvSpPr>
            <p:spPr bwMode="auto">
              <a:xfrm>
                <a:off x="2880" y="3154"/>
                <a:ext cx="1" cy="3"/>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0" y="3"/>
                      <a:pt x="0" y="3"/>
                      <a:pt x="0" y="3"/>
                    </a:cubicBezTo>
                    <a:cubicBezTo>
                      <a:pt x="0" y="3"/>
                      <a:pt x="0" y="2"/>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03" name="Freeform 2104"/>
              <p:cNvSpPr>
                <a:spLocks/>
              </p:cNvSpPr>
              <p:nvPr/>
            </p:nvSpPr>
            <p:spPr bwMode="auto">
              <a:xfrm>
                <a:off x="2883" y="3157"/>
                <a:ext cx="1" cy="2"/>
              </a:xfrm>
              <a:custGeom>
                <a:avLst/>
                <a:gdLst>
                  <a:gd name="T0" fmla="*/ 0 w 1"/>
                  <a:gd name="T1" fmla="*/ 2 h 2"/>
                  <a:gd name="T2" fmla="*/ 0 w 1"/>
                  <a:gd name="T3" fmla="*/ 1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0" y="1"/>
                    </a:lnTo>
                    <a:lnTo>
                      <a:pt x="1" y="0"/>
                    </a:lnTo>
                    <a:lnTo>
                      <a:pt x="0" y="2"/>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04" name="Freeform 2105"/>
              <p:cNvSpPr>
                <a:spLocks/>
              </p:cNvSpPr>
              <p:nvPr/>
            </p:nvSpPr>
            <p:spPr bwMode="auto">
              <a:xfrm>
                <a:off x="2884" y="3139"/>
                <a:ext cx="8" cy="21"/>
              </a:xfrm>
              <a:custGeom>
                <a:avLst/>
                <a:gdLst>
                  <a:gd name="T0" fmla="*/ 7 w 8"/>
                  <a:gd name="T1" fmla="*/ 4 h 23"/>
                  <a:gd name="T2" fmla="*/ 7 w 8"/>
                  <a:gd name="T3" fmla="*/ 2 h 23"/>
                  <a:gd name="T4" fmla="*/ 4 w 8"/>
                  <a:gd name="T5" fmla="*/ 11 h 23"/>
                  <a:gd name="T6" fmla="*/ 7 w 8"/>
                  <a:gd name="T7" fmla="*/ 2 h 23"/>
                  <a:gd name="T8" fmla="*/ 4 w 8"/>
                  <a:gd name="T9" fmla="*/ 9 h 23"/>
                  <a:gd name="T10" fmla="*/ 4 w 8"/>
                  <a:gd name="T11" fmla="*/ 5 h 23"/>
                  <a:gd name="T12" fmla="*/ 1 w 8"/>
                  <a:gd name="T13" fmla="*/ 15 h 23"/>
                  <a:gd name="T14" fmla="*/ 4 w 8"/>
                  <a:gd name="T15" fmla="*/ 4 h 23"/>
                  <a:gd name="T16" fmla="*/ 4 w 8"/>
                  <a:gd name="T17" fmla="*/ 3 h 23"/>
                  <a:gd name="T18" fmla="*/ 3 w 8"/>
                  <a:gd name="T19" fmla="*/ 6 h 23"/>
                  <a:gd name="T20" fmla="*/ 1 w 8"/>
                  <a:gd name="T21" fmla="*/ 12 h 23"/>
                  <a:gd name="T22" fmla="*/ 0 w 8"/>
                  <a:gd name="T23" fmla="*/ 18 h 23"/>
                  <a:gd name="T24" fmla="*/ 1 w 8"/>
                  <a:gd name="T25" fmla="*/ 14 h 23"/>
                  <a:gd name="T26" fmla="*/ 0 w 8"/>
                  <a:gd name="T27" fmla="*/ 18 h 23"/>
                  <a:gd name="T28" fmla="*/ 1 w 8"/>
                  <a:gd name="T29" fmla="*/ 15 h 23"/>
                  <a:gd name="T30" fmla="*/ 1 w 8"/>
                  <a:gd name="T31" fmla="*/ 18 h 23"/>
                  <a:gd name="T32" fmla="*/ 2 w 8"/>
                  <a:gd name="T33" fmla="*/ 15 h 23"/>
                  <a:gd name="T34" fmla="*/ 1 w 8"/>
                  <a:gd name="T35" fmla="*/ 16 h 23"/>
                  <a:gd name="T36" fmla="*/ 3 w 8"/>
                  <a:gd name="T37" fmla="*/ 12 h 23"/>
                  <a:gd name="T38" fmla="*/ 2 w 8"/>
                  <a:gd name="T39" fmla="*/ 17 h 23"/>
                  <a:gd name="T40" fmla="*/ 3 w 8"/>
                  <a:gd name="T41" fmla="*/ 13 h 23"/>
                  <a:gd name="T42" fmla="*/ 2 w 8"/>
                  <a:gd name="T43" fmla="*/ 19 h 23"/>
                  <a:gd name="T44" fmla="*/ 3 w 8"/>
                  <a:gd name="T45" fmla="*/ 15 h 23"/>
                  <a:gd name="T46" fmla="*/ 2 w 8"/>
                  <a:gd name="T47" fmla="*/ 18 h 23"/>
                  <a:gd name="T48" fmla="*/ 4 w 8"/>
                  <a:gd name="T49" fmla="*/ 9 h 23"/>
                  <a:gd name="T50" fmla="*/ 3 w 8"/>
                  <a:gd name="T51" fmla="*/ 17 h 23"/>
                  <a:gd name="T52" fmla="*/ 4 w 8"/>
                  <a:gd name="T53" fmla="*/ 15 h 23"/>
                  <a:gd name="T54" fmla="*/ 4 w 8"/>
                  <a:gd name="T55" fmla="*/ 17 h 23"/>
                  <a:gd name="T56" fmla="*/ 5 w 8"/>
                  <a:gd name="T57" fmla="*/ 14 h 23"/>
                  <a:gd name="T58" fmla="*/ 5 w 8"/>
                  <a:gd name="T59" fmla="*/ 12 h 23"/>
                  <a:gd name="T60" fmla="*/ 6 w 8"/>
                  <a:gd name="T61" fmla="*/ 10 h 23"/>
                  <a:gd name="T62" fmla="*/ 5 w 8"/>
                  <a:gd name="T63" fmla="*/ 11 h 23"/>
                  <a:gd name="T64" fmla="*/ 7 w 8"/>
                  <a:gd name="T65" fmla="*/ 6 h 23"/>
                  <a:gd name="T66" fmla="*/ 6 w 8"/>
                  <a:gd name="T67" fmla="*/ 9 h 23"/>
                  <a:gd name="T68" fmla="*/ 7 w 8"/>
                  <a:gd name="T6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 h="23">
                    <a:moveTo>
                      <a:pt x="7" y="4"/>
                    </a:moveTo>
                    <a:cubicBezTo>
                      <a:pt x="8" y="0"/>
                      <a:pt x="7" y="2"/>
                      <a:pt x="7" y="2"/>
                    </a:cubicBezTo>
                    <a:cubicBezTo>
                      <a:pt x="6" y="4"/>
                      <a:pt x="5" y="11"/>
                      <a:pt x="4" y="11"/>
                    </a:cubicBezTo>
                    <a:cubicBezTo>
                      <a:pt x="7" y="2"/>
                      <a:pt x="7" y="2"/>
                      <a:pt x="7" y="2"/>
                    </a:cubicBezTo>
                    <a:cubicBezTo>
                      <a:pt x="6" y="3"/>
                      <a:pt x="6" y="1"/>
                      <a:pt x="4" y="9"/>
                    </a:cubicBezTo>
                    <a:cubicBezTo>
                      <a:pt x="4" y="5"/>
                      <a:pt x="4" y="5"/>
                      <a:pt x="4" y="5"/>
                    </a:cubicBezTo>
                    <a:cubicBezTo>
                      <a:pt x="4" y="5"/>
                      <a:pt x="1" y="18"/>
                      <a:pt x="1" y="15"/>
                    </a:cubicBezTo>
                    <a:cubicBezTo>
                      <a:pt x="3" y="9"/>
                      <a:pt x="3" y="9"/>
                      <a:pt x="4" y="4"/>
                    </a:cubicBezTo>
                    <a:cubicBezTo>
                      <a:pt x="4" y="3"/>
                      <a:pt x="4" y="3"/>
                      <a:pt x="4" y="3"/>
                    </a:cubicBezTo>
                    <a:cubicBezTo>
                      <a:pt x="4" y="4"/>
                      <a:pt x="3" y="7"/>
                      <a:pt x="3" y="6"/>
                    </a:cubicBezTo>
                    <a:cubicBezTo>
                      <a:pt x="2" y="8"/>
                      <a:pt x="2" y="12"/>
                      <a:pt x="1" y="12"/>
                    </a:cubicBezTo>
                    <a:cubicBezTo>
                      <a:pt x="1" y="13"/>
                      <a:pt x="1" y="15"/>
                      <a:pt x="0" y="18"/>
                    </a:cubicBezTo>
                    <a:cubicBezTo>
                      <a:pt x="1" y="15"/>
                      <a:pt x="1" y="17"/>
                      <a:pt x="1" y="14"/>
                    </a:cubicBezTo>
                    <a:cubicBezTo>
                      <a:pt x="1" y="17"/>
                      <a:pt x="1" y="15"/>
                      <a:pt x="0" y="18"/>
                    </a:cubicBezTo>
                    <a:cubicBezTo>
                      <a:pt x="1" y="15"/>
                      <a:pt x="1" y="15"/>
                      <a:pt x="1" y="15"/>
                    </a:cubicBezTo>
                    <a:cubicBezTo>
                      <a:pt x="1" y="16"/>
                      <a:pt x="0" y="18"/>
                      <a:pt x="1" y="18"/>
                    </a:cubicBezTo>
                    <a:cubicBezTo>
                      <a:pt x="1" y="17"/>
                      <a:pt x="2" y="15"/>
                      <a:pt x="2" y="15"/>
                    </a:cubicBezTo>
                    <a:cubicBezTo>
                      <a:pt x="1" y="16"/>
                      <a:pt x="1" y="16"/>
                      <a:pt x="1" y="16"/>
                    </a:cubicBezTo>
                    <a:cubicBezTo>
                      <a:pt x="2" y="15"/>
                      <a:pt x="2" y="17"/>
                      <a:pt x="3" y="12"/>
                    </a:cubicBezTo>
                    <a:cubicBezTo>
                      <a:pt x="2" y="17"/>
                      <a:pt x="2" y="17"/>
                      <a:pt x="2" y="17"/>
                    </a:cubicBezTo>
                    <a:cubicBezTo>
                      <a:pt x="3" y="13"/>
                      <a:pt x="3" y="13"/>
                      <a:pt x="3" y="13"/>
                    </a:cubicBezTo>
                    <a:cubicBezTo>
                      <a:pt x="3" y="15"/>
                      <a:pt x="1" y="23"/>
                      <a:pt x="2" y="19"/>
                    </a:cubicBezTo>
                    <a:cubicBezTo>
                      <a:pt x="2" y="18"/>
                      <a:pt x="3" y="16"/>
                      <a:pt x="3" y="15"/>
                    </a:cubicBezTo>
                    <a:cubicBezTo>
                      <a:pt x="3" y="13"/>
                      <a:pt x="2" y="18"/>
                      <a:pt x="2" y="18"/>
                    </a:cubicBezTo>
                    <a:cubicBezTo>
                      <a:pt x="3" y="15"/>
                      <a:pt x="4" y="11"/>
                      <a:pt x="4" y="9"/>
                    </a:cubicBezTo>
                    <a:cubicBezTo>
                      <a:pt x="4" y="13"/>
                      <a:pt x="5" y="8"/>
                      <a:pt x="3" y="17"/>
                    </a:cubicBezTo>
                    <a:cubicBezTo>
                      <a:pt x="3" y="17"/>
                      <a:pt x="4" y="13"/>
                      <a:pt x="4" y="15"/>
                    </a:cubicBezTo>
                    <a:cubicBezTo>
                      <a:pt x="4" y="17"/>
                      <a:pt x="4" y="17"/>
                      <a:pt x="4" y="17"/>
                    </a:cubicBezTo>
                    <a:cubicBezTo>
                      <a:pt x="5" y="11"/>
                      <a:pt x="3" y="19"/>
                      <a:pt x="5" y="14"/>
                    </a:cubicBezTo>
                    <a:cubicBezTo>
                      <a:pt x="5" y="12"/>
                      <a:pt x="5" y="12"/>
                      <a:pt x="5" y="12"/>
                    </a:cubicBezTo>
                    <a:cubicBezTo>
                      <a:pt x="6" y="10"/>
                      <a:pt x="6" y="10"/>
                      <a:pt x="6" y="10"/>
                    </a:cubicBezTo>
                    <a:cubicBezTo>
                      <a:pt x="6" y="10"/>
                      <a:pt x="6" y="10"/>
                      <a:pt x="5" y="11"/>
                    </a:cubicBezTo>
                    <a:cubicBezTo>
                      <a:pt x="6" y="7"/>
                      <a:pt x="7" y="7"/>
                      <a:pt x="7" y="6"/>
                    </a:cubicBezTo>
                    <a:cubicBezTo>
                      <a:pt x="7" y="5"/>
                      <a:pt x="6" y="8"/>
                      <a:pt x="6" y="9"/>
                    </a:cubicBezTo>
                    <a:cubicBezTo>
                      <a:pt x="7" y="7"/>
                      <a:pt x="7" y="4"/>
                      <a:pt x="7" y="4"/>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05" name="Freeform 2106"/>
              <p:cNvSpPr>
                <a:spLocks/>
              </p:cNvSpPr>
              <p:nvPr/>
            </p:nvSpPr>
            <p:spPr bwMode="auto">
              <a:xfrm>
                <a:off x="2885" y="3153"/>
                <a:ext cx="0" cy="2"/>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0"/>
                      <a:pt x="0" y="0"/>
                      <a:pt x="0" y="0"/>
                    </a:cubicBezTo>
                    <a:cubicBezTo>
                      <a:pt x="0" y="1"/>
                      <a:pt x="0" y="1"/>
                      <a:pt x="0" y="2"/>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06" name="Freeform 2107"/>
              <p:cNvSpPr>
                <a:spLocks/>
              </p:cNvSpPr>
              <p:nvPr/>
            </p:nvSpPr>
            <p:spPr bwMode="auto">
              <a:xfrm>
                <a:off x="2887" y="3137"/>
                <a:ext cx="8" cy="24"/>
              </a:xfrm>
              <a:custGeom>
                <a:avLst/>
                <a:gdLst>
                  <a:gd name="T0" fmla="*/ 4 w 9"/>
                  <a:gd name="T1" fmla="*/ 14 h 27"/>
                  <a:gd name="T2" fmla="*/ 3 w 9"/>
                  <a:gd name="T3" fmla="*/ 19 h 27"/>
                  <a:gd name="T4" fmla="*/ 5 w 9"/>
                  <a:gd name="T5" fmla="*/ 9 h 27"/>
                  <a:gd name="T6" fmla="*/ 6 w 9"/>
                  <a:gd name="T7" fmla="*/ 7 h 27"/>
                  <a:gd name="T8" fmla="*/ 4 w 9"/>
                  <a:gd name="T9" fmla="*/ 16 h 27"/>
                  <a:gd name="T10" fmla="*/ 4 w 9"/>
                  <a:gd name="T11" fmla="*/ 17 h 27"/>
                  <a:gd name="T12" fmla="*/ 5 w 9"/>
                  <a:gd name="T13" fmla="*/ 12 h 27"/>
                  <a:gd name="T14" fmla="*/ 6 w 9"/>
                  <a:gd name="T15" fmla="*/ 9 h 27"/>
                  <a:gd name="T16" fmla="*/ 6 w 9"/>
                  <a:gd name="T17" fmla="*/ 11 h 27"/>
                  <a:gd name="T18" fmla="*/ 4 w 9"/>
                  <a:gd name="T19" fmla="*/ 17 h 27"/>
                  <a:gd name="T20" fmla="*/ 9 w 9"/>
                  <a:gd name="T21" fmla="*/ 2 h 27"/>
                  <a:gd name="T22" fmla="*/ 9 w 9"/>
                  <a:gd name="T23" fmla="*/ 3 h 27"/>
                  <a:gd name="T24" fmla="*/ 7 w 9"/>
                  <a:gd name="T25" fmla="*/ 10 h 27"/>
                  <a:gd name="T26" fmla="*/ 7 w 9"/>
                  <a:gd name="T27" fmla="*/ 8 h 27"/>
                  <a:gd name="T28" fmla="*/ 8 w 9"/>
                  <a:gd name="T29" fmla="*/ 4 h 27"/>
                  <a:gd name="T30" fmla="*/ 6 w 9"/>
                  <a:gd name="T31" fmla="*/ 4 h 27"/>
                  <a:gd name="T32" fmla="*/ 6 w 9"/>
                  <a:gd name="T33" fmla="*/ 4 h 27"/>
                  <a:gd name="T34" fmla="*/ 5 w 9"/>
                  <a:gd name="T35" fmla="*/ 8 h 27"/>
                  <a:gd name="T36" fmla="*/ 3 w 9"/>
                  <a:gd name="T37" fmla="*/ 14 h 27"/>
                  <a:gd name="T38" fmla="*/ 4 w 9"/>
                  <a:gd name="T39" fmla="*/ 13 h 27"/>
                  <a:gd name="T40" fmla="*/ 2 w 9"/>
                  <a:gd name="T41" fmla="*/ 19 h 27"/>
                  <a:gd name="T42" fmla="*/ 1 w 9"/>
                  <a:gd name="T43" fmla="*/ 22 h 27"/>
                  <a:gd name="T44" fmla="*/ 2 w 9"/>
                  <a:gd name="T45" fmla="*/ 22 h 27"/>
                  <a:gd name="T46" fmla="*/ 4 w 9"/>
                  <a:gd name="T47"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27">
                    <a:moveTo>
                      <a:pt x="4" y="14"/>
                    </a:moveTo>
                    <a:cubicBezTo>
                      <a:pt x="4" y="15"/>
                      <a:pt x="3" y="17"/>
                      <a:pt x="3" y="19"/>
                    </a:cubicBezTo>
                    <a:cubicBezTo>
                      <a:pt x="4" y="16"/>
                      <a:pt x="4" y="13"/>
                      <a:pt x="5" y="9"/>
                    </a:cubicBezTo>
                    <a:cubicBezTo>
                      <a:pt x="5" y="11"/>
                      <a:pt x="6" y="7"/>
                      <a:pt x="6" y="7"/>
                    </a:cubicBezTo>
                    <a:cubicBezTo>
                      <a:pt x="5" y="10"/>
                      <a:pt x="4" y="15"/>
                      <a:pt x="4" y="16"/>
                    </a:cubicBezTo>
                    <a:cubicBezTo>
                      <a:pt x="4" y="15"/>
                      <a:pt x="4" y="17"/>
                      <a:pt x="4" y="17"/>
                    </a:cubicBezTo>
                    <a:cubicBezTo>
                      <a:pt x="4" y="14"/>
                      <a:pt x="4" y="15"/>
                      <a:pt x="5" y="12"/>
                    </a:cubicBezTo>
                    <a:cubicBezTo>
                      <a:pt x="6" y="9"/>
                      <a:pt x="7" y="6"/>
                      <a:pt x="6" y="9"/>
                    </a:cubicBezTo>
                    <a:cubicBezTo>
                      <a:pt x="6" y="11"/>
                      <a:pt x="6" y="11"/>
                      <a:pt x="6" y="11"/>
                    </a:cubicBezTo>
                    <a:cubicBezTo>
                      <a:pt x="5" y="15"/>
                      <a:pt x="5" y="13"/>
                      <a:pt x="4" y="17"/>
                    </a:cubicBezTo>
                    <a:cubicBezTo>
                      <a:pt x="6" y="11"/>
                      <a:pt x="7" y="12"/>
                      <a:pt x="9" y="2"/>
                    </a:cubicBezTo>
                    <a:cubicBezTo>
                      <a:pt x="9" y="0"/>
                      <a:pt x="9" y="2"/>
                      <a:pt x="9" y="3"/>
                    </a:cubicBezTo>
                    <a:cubicBezTo>
                      <a:pt x="8" y="5"/>
                      <a:pt x="7" y="8"/>
                      <a:pt x="7" y="10"/>
                    </a:cubicBezTo>
                    <a:cubicBezTo>
                      <a:pt x="7" y="8"/>
                      <a:pt x="6" y="11"/>
                      <a:pt x="7" y="8"/>
                    </a:cubicBezTo>
                    <a:cubicBezTo>
                      <a:pt x="8" y="4"/>
                      <a:pt x="8" y="4"/>
                      <a:pt x="8" y="4"/>
                    </a:cubicBezTo>
                    <a:cubicBezTo>
                      <a:pt x="8" y="2"/>
                      <a:pt x="7" y="3"/>
                      <a:pt x="6" y="4"/>
                    </a:cubicBezTo>
                    <a:cubicBezTo>
                      <a:pt x="6" y="4"/>
                      <a:pt x="6" y="4"/>
                      <a:pt x="6" y="4"/>
                    </a:cubicBezTo>
                    <a:cubicBezTo>
                      <a:pt x="5" y="7"/>
                      <a:pt x="5" y="7"/>
                      <a:pt x="5" y="8"/>
                    </a:cubicBezTo>
                    <a:cubicBezTo>
                      <a:pt x="3" y="14"/>
                      <a:pt x="3" y="14"/>
                      <a:pt x="3" y="14"/>
                    </a:cubicBezTo>
                    <a:cubicBezTo>
                      <a:pt x="3" y="14"/>
                      <a:pt x="3" y="15"/>
                      <a:pt x="4" y="13"/>
                    </a:cubicBezTo>
                    <a:cubicBezTo>
                      <a:pt x="3" y="15"/>
                      <a:pt x="3" y="17"/>
                      <a:pt x="2" y="19"/>
                    </a:cubicBezTo>
                    <a:cubicBezTo>
                      <a:pt x="2" y="20"/>
                      <a:pt x="2" y="18"/>
                      <a:pt x="1" y="22"/>
                    </a:cubicBezTo>
                    <a:cubicBezTo>
                      <a:pt x="0" y="27"/>
                      <a:pt x="2" y="18"/>
                      <a:pt x="2" y="22"/>
                    </a:cubicBezTo>
                    <a:lnTo>
                      <a:pt x="4" y="14"/>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07" name="Freeform 2108"/>
              <p:cNvSpPr>
                <a:spLocks/>
              </p:cNvSpPr>
              <p:nvPr/>
            </p:nvSpPr>
            <p:spPr bwMode="auto">
              <a:xfrm>
                <a:off x="2889" y="3150"/>
                <a:ext cx="1" cy="2"/>
              </a:xfrm>
              <a:custGeom>
                <a:avLst/>
                <a:gdLst>
                  <a:gd name="T0" fmla="*/ 0 w 1"/>
                  <a:gd name="T1" fmla="*/ 2 h 2"/>
                  <a:gd name="T2" fmla="*/ 1 w 1"/>
                  <a:gd name="T3" fmla="*/ 0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1" y="0"/>
                    </a:lnTo>
                    <a:lnTo>
                      <a:pt x="1" y="0"/>
                    </a:lnTo>
                    <a:lnTo>
                      <a:pt x="0" y="2"/>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08" name="Freeform 2109"/>
              <p:cNvSpPr>
                <a:spLocks/>
              </p:cNvSpPr>
              <p:nvPr/>
            </p:nvSpPr>
            <p:spPr bwMode="auto">
              <a:xfrm>
                <a:off x="2892" y="3140"/>
                <a:ext cx="1" cy="3"/>
              </a:xfrm>
              <a:custGeom>
                <a:avLst/>
                <a:gdLst>
                  <a:gd name="T0" fmla="*/ 1 w 1"/>
                  <a:gd name="T1" fmla="*/ 0 h 4"/>
                  <a:gd name="T2" fmla="*/ 0 w 1"/>
                  <a:gd name="T3" fmla="*/ 3 h 4"/>
                  <a:gd name="T4" fmla="*/ 1 w 1"/>
                  <a:gd name="T5" fmla="*/ 0 h 4"/>
                </a:gdLst>
                <a:ahLst/>
                <a:cxnLst>
                  <a:cxn ang="0">
                    <a:pos x="T0" y="T1"/>
                  </a:cxn>
                  <a:cxn ang="0">
                    <a:pos x="T2" y="T3"/>
                  </a:cxn>
                  <a:cxn ang="0">
                    <a:pos x="T4" y="T5"/>
                  </a:cxn>
                </a:cxnLst>
                <a:rect l="0" t="0" r="r" b="b"/>
                <a:pathLst>
                  <a:path w="1" h="4">
                    <a:moveTo>
                      <a:pt x="1" y="0"/>
                    </a:moveTo>
                    <a:cubicBezTo>
                      <a:pt x="0" y="3"/>
                      <a:pt x="0" y="3"/>
                      <a:pt x="0" y="3"/>
                    </a:cubicBezTo>
                    <a:cubicBezTo>
                      <a:pt x="0" y="4"/>
                      <a:pt x="0" y="2"/>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09" name="Freeform 2110"/>
              <p:cNvSpPr>
                <a:spLocks/>
              </p:cNvSpPr>
              <p:nvPr/>
            </p:nvSpPr>
            <p:spPr bwMode="auto">
              <a:xfrm>
                <a:off x="2891" y="3150"/>
                <a:ext cx="1" cy="2"/>
              </a:xfrm>
              <a:custGeom>
                <a:avLst/>
                <a:gdLst>
                  <a:gd name="T0" fmla="*/ 0 w 1"/>
                  <a:gd name="T1" fmla="*/ 2 h 2"/>
                  <a:gd name="T2" fmla="*/ 1 w 1"/>
                  <a:gd name="T3" fmla="*/ 1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cubicBezTo>
                      <a:pt x="1" y="1"/>
                      <a:pt x="1" y="1"/>
                      <a:pt x="1" y="1"/>
                    </a:cubicBezTo>
                    <a:cubicBezTo>
                      <a:pt x="1" y="0"/>
                      <a:pt x="1" y="0"/>
                      <a:pt x="1" y="0"/>
                    </a:cubicBezTo>
                    <a:cubicBezTo>
                      <a:pt x="1" y="1"/>
                      <a:pt x="1" y="2"/>
                      <a:pt x="0" y="2"/>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10" name="Freeform 2111"/>
              <p:cNvSpPr>
                <a:spLocks/>
              </p:cNvSpPr>
              <p:nvPr/>
            </p:nvSpPr>
            <p:spPr bwMode="auto">
              <a:xfrm>
                <a:off x="2893" y="3138"/>
                <a:ext cx="3" cy="12"/>
              </a:xfrm>
              <a:custGeom>
                <a:avLst/>
                <a:gdLst>
                  <a:gd name="T0" fmla="*/ 4 w 4"/>
                  <a:gd name="T1" fmla="*/ 0 h 13"/>
                  <a:gd name="T2" fmla="*/ 3 w 4"/>
                  <a:gd name="T3" fmla="*/ 0 h 13"/>
                  <a:gd name="T4" fmla="*/ 0 w 4"/>
                  <a:gd name="T5" fmla="*/ 12 h 13"/>
                  <a:gd name="T6" fmla="*/ 3 w 4"/>
                  <a:gd name="T7" fmla="*/ 4 h 13"/>
                  <a:gd name="T8" fmla="*/ 3 w 4"/>
                  <a:gd name="T9" fmla="*/ 5 h 13"/>
                  <a:gd name="T10" fmla="*/ 4 w 4"/>
                  <a:gd name="T11" fmla="*/ 0 h 13"/>
                </a:gdLst>
                <a:ahLst/>
                <a:cxnLst>
                  <a:cxn ang="0">
                    <a:pos x="T0" y="T1"/>
                  </a:cxn>
                  <a:cxn ang="0">
                    <a:pos x="T2" y="T3"/>
                  </a:cxn>
                  <a:cxn ang="0">
                    <a:pos x="T4" y="T5"/>
                  </a:cxn>
                  <a:cxn ang="0">
                    <a:pos x="T6" y="T7"/>
                  </a:cxn>
                  <a:cxn ang="0">
                    <a:pos x="T8" y="T9"/>
                  </a:cxn>
                  <a:cxn ang="0">
                    <a:pos x="T10" y="T11"/>
                  </a:cxn>
                </a:cxnLst>
                <a:rect l="0" t="0" r="r" b="b"/>
                <a:pathLst>
                  <a:path w="4" h="13">
                    <a:moveTo>
                      <a:pt x="4" y="0"/>
                    </a:moveTo>
                    <a:cubicBezTo>
                      <a:pt x="4" y="1"/>
                      <a:pt x="3" y="4"/>
                      <a:pt x="3" y="0"/>
                    </a:cubicBezTo>
                    <a:cubicBezTo>
                      <a:pt x="0" y="12"/>
                      <a:pt x="0" y="12"/>
                      <a:pt x="0" y="12"/>
                    </a:cubicBezTo>
                    <a:cubicBezTo>
                      <a:pt x="0" y="13"/>
                      <a:pt x="2" y="6"/>
                      <a:pt x="3" y="4"/>
                    </a:cubicBezTo>
                    <a:cubicBezTo>
                      <a:pt x="2" y="8"/>
                      <a:pt x="3" y="4"/>
                      <a:pt x="3" y="5"/>
                    </a:cubicBezTo>
                    <a:lnTo>
                      <a:pt x="4"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11" name="Freeform 2112"/>
              <p:cNvSpPr>
                <a:spLocks/>
              </p:cNvSpPr>
              <p:nvPr/>
            </p:nvSpPr>
            <p:spPr bwMode="auto">
              <a:xfrm>
                <a:off x="2892" y="3134"/>
                <a:ext cx="10" cy="26"/>
              </a:xfrm>
              <a:custGeom>
                <a:avLst/>
                <a:gdLst>
                  <a:gd name="T0" fmla="*/ 3 w 11"/>
                  <a:gd name="T1" fmla="*/ 18 h 28"/>
                  <a:gd name="T2" fmla="*/ 4 w 11"/>
                  <a:gd name="T3" fmla="*/ 17 h 28"/>
                  <a:gd name="T4" fmla="*/ 3 w 11"/>
                  <a:gd name="T5" fmla="*/ 20 h 28"/>
                  <a:gd name="T6" fmla="*/ 2 w 11"/>
                  <a:gd name="T7" fmla="*/ 22 h 28"/>
                  <a:gd name="T8" fmla="*/ 3 w 11"/>
                  <a:gd name="T9" fmla="*/ 20 h 28"/>
                  <a:gd name="T10" fmla="*/ 4 w 11"/>
                  <a:gd name="T11" fmla="*/ 19 h 28"/>
                  <a:gd name="T12" fmla="*/ 5 w 11"/>
                  <a:gd name="T13" fmla="*/ 14 h 28"/>
                  <a:gd name="T14" fmla="*/ 4 w 11"/>
                  <a:gd name="T15" fmla="*/ 22 h 28"/>
                  <a:gd name="T16" fmla="*/ 6 w 11"/>
                  <a:gd name="T17" fmla="*/ 11 h 28"/>
                  <a:gd name="T18" fmla="*/ 8 w 11"/>
                  <a:gd name="T19" fmla="*/ 11 h 28"/>
                  <a:gd name="T20" fmla="*/ 8 w 11"/>
                  <a:gd name="T21" fmla="*/ 10 h 28"/>
                  <a:gd name="T22" fmla="*/ 6 w 11"/>
                  <a:gd name="T23" fmla="*/ 16 h 28"/>
                  <a:gd name="T24" fmla="*/ 6 w 11"/>
                  <a:gd name="T25" fmla="*/ 16 h 28"/>
                  <a:gd name="T26" fmla="*/ 9 w 11"/>
                  <a:gd name="T27" fmla="*/ 8 h 28"/>
                  <a:gd name="T28" fmla="*/ 8 w 11"/>
                  <a:gd name="T29" fmla="*/ 10 h 28"/>
                  <a:gd name="T30" fmla="*/ 10 w 11"/>
                  <a:gd name="T31" fmla="*/ 5 h 28"/>
                  <a:gd name="T32" fmla="*/ 9 w 11"/>
                  <a:gd name="T33" fmla="*/ 5 h 28"/>
                  <a:gd name="T34" fmla="*/ 10 w 11"/>
                  <a:gd name="T35" fmla="*/ 3 h 28"/>
                  <a:gd name="T36" fmla="*/ 7 w 11"/>
                  <a:gd name="T37" fmla="*/ 6 h 28"/>
                  <a:gd name="T38" fmla="*/ 8 w 11"/>
                  <a:gd name="T39" fmla="*/ 3 h 28"/>
                  <a:gd name="T40" fmla="*/ 5 w 11"/>
                  <a:gd name="T41" fmla="*/ 12 h 28"/>
                  <a:gd name="T42" fmla="*/ 5 w 11"/>
                  <a:gd name="T43" fmla="*/ 11 h 28"/>
                  <a:gd name="T44" fmla="*/ 7 w 11"/>
                  <a:gd name="T45" fmla="*/ 5 h 28"/>
                  <a:gd name="T46" fmla="*/ 6 w 11"/>
                  <a:gd name="T47" fmla="*/ 8 h 28"/>
                  <a:gd name="T48" fmla="*/ 7 w 11"/>
                  <a:gd name="T49" fmla="*/ 2 h 28"/>
                  <a:gd name="T50" fmla="*/ 4 w 11"/>
                  <a:gd name="T51" fmla="*/ 10 h 28"/>
                  <a:gd name="T52" fmla="*/ 4 w 11"/>
                  <a:gd name="T53" fmla="*/ 9 h 28"/>
                  <a:gd name="T54" fmla="*/ 1 w 11"/>
                  <a:gd name="T55" fmla="*/ 17 h 28"/>
                  <a:gd name="T56" fmla="*/ 3 w 11"/>
                  <a:gd name="T57" fmla="*/ 16 h 28"/>
                  <a:gd name="T58" fmla="*/ 6 w 11"/>
                  <a:gd name="T59" fmla="*/ 12 h 28"/>
                  <a:gd name="T60" fmla="*/ 3 w 11"/>
                  <a:gd name="T61" fmla="*/ 17 h 28"/>
                  <a:gd name="T62" fmla="*/ 6 w 11"/>
                  <a:gd name="T63" fmla="*/ 12 h 28"/>
                  <a:gd name="T64" fmla="*/ 4 w 11"/>
                  <a:gd name="T65" fmla="*/ 17 h 28"/>
                  <a:gd name="T66" fmla="*/ 6 w 11"/>
                  <a:gd name="T67" fmla="*/ 12 h 28"/>
                  <a:gd name="T68" fmla="*/ 3 w 11"/>
                  <a:gd name="T69" fmla="*/ 19 h 28"/>
                  <a:gd name="T70" fmla="*/ 5 w 11"/>
                  <a:gd name="T71" fmla="*/ 17 h 28"/>
                  <a:gd name="T72" fmla="*/ 7 w 11"/>
                  <a:gd name="T73" fmla="*/ 10 h 28"/>
                  <a:gd name="T74" fmla="*/ 6 w 11"/>
                  <a:gd name="T75" fmla="*/ 9 h 28"/>
                  <a:gd name="T76" fmla="*/ 5 w 11"/>
                  <a:gd name="T77" fmla="*/ 13 h 28"/>
                  <a:gd name="T78" fmla="*/ 4 w 11"/>
                  <a:gd name="T79" fmla="*/ 13 h 28"/>
                  <a:gd name="T80" fmla="*/ 3 w 11"/>
                  <a:gd name="T81" fmla="*/ 17 h 28"/>
                  <a:gd name="T82" fmla="*/ 5 w 11"/>
                  <a:gd name="T83" fmla="*/ 7 h 28"/>
                  <a:gd name="T84" fmla="*/ 4 w 11"/>
                  <a:gd name="T85" fmla="*/ 8 h 28"/>
                  <a:gd name="T86" fmla="*/ 4 w 11"/>
                  <a:gd name="T87" fmla="*/ 11 h 28"/>
                  <a:gd name="T88" fmla="*/ 4 w 11"/>
                  <a:gd name="T89" fmla="*/ 9 h 28"/>
                  <a:gd name="T90" fmla="*/ 2 w 11"/>
                  <a:gd name="T91" fmla="*/ 20 h 28"/>
                  <a:gd name="T92" fmla="*/ 1 w 11"/>
                  <a:gd name="T93" fmla="*/ 24 h 28"/>
                  <a:gd name="T94" fmla="*/ 3 w 11"/>
                  <a:gd name="T95" fmla="*/ 1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 h="28">
                    <a:moveTo>
                      <a:pt x="3" y="18"/>
                    </a:moveTo>
                    <a:cubicBezTo>
                      <a:pt x="3" y="18"/>
                      <a:pt x="4" y="15"/>
                      <a:pt x="4" y="17"/>
                    </a:cubicBezTo>
                    <a:cubicBezTo>
                      <a:pt x="3" y="19"/>
                      <a:pt x="3" y="20"/>
                      <a:pt x="3" y="20"/>
                    </a:cubicBezTo>
                    <a:cubicBezTo>
                      <a:pt x="2" y="25"/>
                      <a:pt x="3" y="19"/>
                      <a:pt x="2" y="22"/>
                    </a:cubicBezTo>
                    <a:cubicBezTo>
                      <a:pt x="3" y="20"/>
                      <a:pt x="3" y="20"/>
                      <a:pt x="3" y="20"/>
                    </a:cubicBezTo>
                    <a:cubicBezTo>
                      <a:pt x="3" y="21"/>
                      <a:pt x="4" y="16"/>
                      <a:pt x="4" y="19"/>
                    </a:cubicBezTo>
                    <a:cubicBezTo>
                      <a:pt x="4" y="17"/>
                      <a:pt x="5" y="17"/>
                      <a:pt x="5" y="14"/>
                    </a:cubicBezTo>
                    <a:cubicBezTo>
                      <a:pt x="5" y="18"/>
                      <a:pt x="4" y="18"/>
                      <a:pt x="4" y="22"/>
                    </a:cubicBezTo>
                    <a:cubicBezTo>
                      <a:pt x="4" y="20"/>
                      <a:pt x="5" y="16"/>
                      <a:pt x="6" y="11"/>
                    </a:cubicBezTo>
                    <a:cubicBezTo>
                      <a:pt x="6" y="15"/>
                      <a:pt x="6" y="15"/>
                      <a:pt x="8" y="11"/>
                    </a:cubicBezTo>
                    <a:cubicBezTo>
                      <a:pt x="8" y="10"/>
                      <a:pt x="8" y="10"/>
                      <a:pt x="8" y="10"/>
                    </a:cubicBezTo>
                    <a:cubicBezTo>
                      <a:pt x="4" y="21"/>
                      <a:pt x="7" y="13"/>
                      <a:pt x="6" y="16"/>
                    </a:cubicBezTo>
                    <a:cubicBezTo>
                      <a:pt x="6" y="16"/>
                      <a:pt x="6" y="16"/>
                      <a:pt x="6" y="16"/>
                    </a:cubicBezTo>
                    <a:cubicBezTo>
                      <a:pt x="7" y="15"/>
                      <a:pt x="2" y="28"/>
                      <a:pt x="9" y="8"/>
                    </a:cubicBezTo>
                    <a:cubicBezTo>
                      <a:pt x="8" y="9"/>
                      <a:pt x="8" y="10"/>
                      <a:pt x="8" y="10"/>
                    </a:cubicBezTo>
                    <a:cubicBezTo>
                      <a:pt x="10" y="5"/>
                      <a:pt x="10" y="5"/>
                      <a:pt x="10" y="5"/>
                    </a:cubicBezTo>
                    <a:cubicBezTo>
                      <a:pt x="9" y="6"/>
                      <a:pt x="8" y="9"/>
                      <a:pt x="9" y="5"/>
                    </a:cubicBezTo>
                    <a:cubicBezTo>
                      <a:pt x="10" y="3"/>
                      <a:pt x="10" y="3"/>
                      <a:pt x="10" y="3"/>
                    </a:cubicBezTo>
                    <a:cubicBezTo>
                      <a:pt x="8" y="6"/>
                      <a:pt x="8" y="4"/>
                      <a:pt x="7" y="6"/>
                    </a:cubicBezTo>
                    <a:cubicBezTo>
                      <a:pt x="8" y="3"/>
                      <a:pt x="8" y="3"/>
                      <a:pt x="8" y="3"/>
                    </a:cubicBezTo>
                    <a:cubicBezTo>
                      <a:pt x="6" y="6"/>
                      <a:pt x="8" y="5"/>
                      <a:pt x="5" y="12"/>
                    </a:cubicBezTo>
                    <a:cubicBezTo>
                      <a:pt x="8" y="3"/>
                      <a:pt x="3" y="15"/>
                      <a:pt x="5" y="11"/>
                    </a:cubicBezTo>
                    <a:cubicBezTo>
                      <a:pt x="6" y="8"/>
                      <a:pt x="6" y="9"/>
                      <a:pt x="7" y="5"/>
                    </a:cubicBezTo>
                    <a:cubicBezTo>
                      <a:pt x="5" y="10"/>
                      <a:pt x="6" y="7"/>
                      <a:pt x="6" y="8"/>
                    </a:cubicBezTo>
                    <a:cubicBezTo>
                      <a:pt x="7" y="3"/>
                      <a:pt x="6" y="7"/>
                      <a:pt x="7" y="2"/>
                    </a:cubicBezTo>
                    <a:cubicBezTo>
                      <a:pt x="4" y="10"/>
                      <a:pt x="4" y="10"/>
                      <a:pt x="4" y="10"/>
                    </a:cubicBezTo>
                    <a:cubicBezTo>
                      <a:pt x="5" y="8"/>
                      <a:pt x="4" y="8"/>
                      <a:pt x="4" y="9"/>
                    </a:cubicBezTo>
                    <a:cubicBezTo>
                      <a:pt x="4" y="9"/>
                      <a:pt x="2" y="15"/>
                      <a:pt x="1" y="17"/>
                    </a:cubicBezTo>
                    <a:cubicBezTo>
                      <a:pt x="2" y="15"/>
                      <a:pt x="4" y="14"/>
                      <a:pt x="3" y="16"/>
                    </a:cubicBezTo>
                    <a:cubicBezTo>
                      <a:pt x="6" y="11"/>
                      <a:pt x="4" y="17"/>
                      <a:pt x="6" y="12"/>
                    </a:cubicBezTo>
                    <a:cubicBezTo>
                      <a:pt x="3" y="17"/>
                      <a:pt x="3" y="17"/>
                      <a:pt x="3" y="17"/>
                    </a:cubicBezTo>
                    <a:cubicBezTo>
                      <a:pt x="4" y="16"/>
                      <a:pt x="5" y="14"/>
                      <a:pt x="6" y="12"/>
                    </a:cubicBezTo>
                    <a:cubicBezTo>
                      <a:pt x="6" y="11"/>
                      <a:pt x="5" y="15"/>
                      <a:pt x="4" y="17"/>
                    </a:cubicBezTo>
                    <a:cubicBezTo>
                      <a:pt x="4" y="17"/>
                      <a:pt x="5" y="15"/>
                      <a:pt x="6" y="12"/>
                    </a:cubicBezTo>
                    <a:cubicBezTo>
                      <a:pt x="3" y="19"/>
                      <a:pt x="3" y="19"/>
                      <a:pt x="3" y="19"/>
                    </a:cubicBezTo>
                    <a:cubicBezTo>
                      <a:pt x="5" y="17"/>
                      <a:pt x="5" y="17"/>
                      <a:pt x="5" y="17"/>
                    </a:cubicBezTo>
                    <a:cubicBezTo>
                      <a:pt x="11" y="0"/>
                      <a:pt x="6" y="13"/>
                      <a:pt x="7" y="10"/>
                    </a:cubicBezTo>
                    <a:cubicBezTo>
                      <a:pt x="6" y="11"/>
                      <a:pt x="6" y="11"/>
                      <a:pt x="6" y="9"/>
                    </a:cubicBezTo>
                    <a:cubicBezTo>
                      <a:pt x="5" y="13"/>
                      <a:pt x="5" y="13"/>
                      <a:pt x="5" y="13"/>
                    </a:cubicBezTo>
                    <a:cubicBezTo>
                      <a:pt x="5" y="11"/>
                      <a:pt x="2" y="22"/>
                      <a:pt x="4" y="13"/>
                    </a:cubicBezTo>
                    <a:cubicBezTo>
                      <a:pt x="3" y="17"/>
                      <a:pt x="3" y="17"/>
                      <a:pt x="3" y="17"/>
                    </a:cubicBezTo>
                    <a:cubicBezTo>
                      <a:pt x="3" y="15"/>
                      <a:pt x="4" y="10"/>
                      <a:pt x="5" y="7"/>
                    </a:cubicBezTo>
                    <a:cubicBezTo>
                      <a:pt x="4" y="9"/>
                      <a:pt x="5" y="7"/>
                      <a:pt x="4" y="8"/>
                    </a:cubicBezTo>
                    <a:cubicBezTo>
                      <a:pt x="4" y="11"/>
                      <a:pt x="4" y="11"/>
                      <a:pt x="4" y="11"/>
                    </a:cubicBezTo>
                    <a:cubicBezTo>
                      <a:pt x="3" y="14"/>
                      <a:pt x="3" y="12"/>
                      <a:pt x="4" y="9"/>
                    </a:cubicBezTo>
                    <a:cubicBezTo>
                      <a:pt x="3" y="13"/>
                      <a:pt x="2" y="16"/>
                      <a:pt x="2" y="20"/>
                    </a:cubicBezTo>
                    <a:cubicBezTo>
                      <a:pt x="4" y="12"/>
                      <a:pt x="0" y="28"/>
                      <a:pt x="1" y="24"/>
                    </a:cubicBezTo>
                    <a:lnTo>
                      <a:pt x="3" y="18"/>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12" name="Freeform 2113"/>
              <p:cNvSpPr>
                <a:spLocks/>
              </p:cNvSpPr>
              <p:nvPr/>
            </p:nvSpPr>
            <p:spPr bwMode="auto">
              <a:xfrm>
                <a:off x="2896" y="3140"/>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13" name="Freeform 2114"/>
              <p:cNvSpPr>
                <a:spLocks/>
              </p:cNvSpPr>
              <p:nvPr/>
            </p:nvSpPr>
            <p:spPr bwMode="auto">
              <a:xfrm>
                <a:off x="2894" y="3142"/>
                <a:ext cx="1" cy="1"/>
              </a:xfrm>
              <a:custGeom>
                <a:avLst/>
                <a:gdLst>
                  <a:gd name="T0" fmla="*/ 1 w 1"/>
                  <a:gd name="T1" fmla="*/ 0 h 1"/>
                  <a:gd name="T2" fmla="*/ 1 w 1"/>
                  <a:gd name="T3" fmla="*/ 0 h 1"/>
                  <a:gd name="T4" fmla="*/ 1 w 1"/>
                  <a:gd name="T5" fmla="*/ 0 h 1"/>
                </a:gdLst>
                <a:ahLst/>
                <a:cxnLst>
                  <a:cxn ang="0">
                    <a:pos x="T0" y="T1"/>
                  </a:cxn>
                  <a:cxn ang="0">
                    <a:pos x="T2" y="T3"/>
                  </a:cxn>
                  <a:cxn ang="0">
                    <a:pos x="T4" y="T5"/>
                  </a:cxn>
                </a:cxnLst>
                <a:rect l="0" t="0" r="r" b="b"/>
                <a:pathLst>
                  <a:path w="1" h="1">
                    <a:moveTo>
                      <a:pt x="1" y="0"/>
                    </a:moveTo>
                    <a:cubicBezTo>
                      <a:pt x="1" y="0"/>
                      <a:pt x="1" y="0"/>
                      <a:pt x="1" y="0"/>
                    </a:cubicBezTo>
                    <a:cubicBezTo>
                      <a:pt x="0" y="1"/>
                      <a:pt x="1" y="0"/>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14" name="Rectangle 2115"/>
              <p:cNvSpPr>
                <a:spLocks noChangeArrowheads="1"/>
              </p:cNvSpPr>
              <p:nvPr/>
            </p:nvSpPr>
            <p:spPr bwMode="auto">
              <a:xfrm>
                <a:off x="2895" y="3142"/>
                <a:ext cx="1" cy="1"/>
              </a:xfrm>
              <a:prstGeom prst="rect">
                <a:avLst/>
              </a:prstGeom>
              <a:solidFill>
                <a:srgbClr val="C8E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15" name="Freeform 2116"/>
              <p:cNvSpPr>
                <a:spLocks/>
              </p:cNvSpPr>
              <p:nvPr/>
            </p:nvSpPr>
            <p:spPr bwMode="auto">
              <a:xfrm>
                <a:off x="2893" y="3150"/>
                <a:ext cx="1" cy="1"/>
              </a:xfrm>
              <a:custGeom>
                <a:avLst/>
                <a:gdLst>
                  <a:gd name="T0" fmla="*/ 0 w 1"/>
                  <a:gd name="T1" fmla="*/ 1 h 1"/>
                  <a:gd name="T2" fmla="*/ 0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0" y="1"/>
                    </a:lnTo>
                    <a:lnTo>
                      <a:pt x="1" y="0"/>
                    </a:lnTo>
                    <a:lnTo>
                      <a:pt x="0" y="1"/>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16" name="Freeform 2117"/>
              <p:cNvSpPr>
                <a:spLocks/>
              </p:cNvSpPr>
              <p:nvPr/>
            </p:nvSpPr>
            <p:spPr bwMode="auto">
              <a:xfrm>
                <a:off x="2895" y="3137"/>
                <a:ext cx="1" cy="2"/>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lnTo>
                      <a:pt x="0" y="2"/>
                    </a:lnTo>
                    <a:lnTo>
                      <a:pt x="1"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17" name="Freeform 2118"/>
              <p:cNvSpPr>
                <a:spLocks/>
              </p:cNvSpPr>
              <p:nvPr/>
            </p:nvSpPr>
            <p:spPr bwMode="auto">
              <a:xfrm>
                <a:off x="2893" y="3134"/>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18" name="Freeform 2119"/>
              <p:cNvSpPr>
                <a:spLocks/>
              </p:cNvSpPr>
              <p:nvPr/>
            </p:nvSpPr>
            <p:spPr bwMode="auto">
              <a:xfrm>
                <a:off x="2881" y="3131"/>
                <a:ext cx="16" cy="27"/>
              </a:xfrm>
              <a:custGeom>
                <a:avLst/>
                <a:gdLst>
                  <a:gd name="T0" fmla="*/ 2 w 18"/>
                  <a:gd name="T1" fmla="*/ 14 h 30"/>
                  <a:gd name="T2" fmla="*/ 0 w 18"/>
                  <a:gd name="T3" fmla="*/ 20 h 30"/>
                  <a:gd name="T4" fmla="*/ 0 w 18"/>
                  <a:gd name="T5" fmla="*/ 23 h 30"/>
                  <a:gd name="T6" fmla="*/ 1 w 18"/>
                  <a:gd name="T7" fmla="*/ 20 h 30"/>
                  <a:gd name="T8" fmla="*/ 3 w 18"/>
                  <a:gd name="T9" fmla="*/ 19 h 30"/>
                  <a:gd name="T10" fmla="*/ 3 w 18"/>
                  <a:gd name="T11" fmla="*/ 22 h 30"/>
                  <a:gd name="T12" fmla="*/ 6 w 18"/>
                  <a:gd name="T13" fmla="*/ 16 h 30"/>
                  <a:gd name="T14" fmla="*/ 6 w 18"/>
                  <a:gd name="T15" fmla="*/ 18 h 30"/>
                  <a:gd name="T16" fmla="*/ 6 w 18"/>
                  <a:gd name="T17" fmla="*/ 20 h 30"/>
                  <a:gd name="T18" fmla="*/ 9 w 18"/>
                  <a:gd name="T19" fmla="*/ 10 h 30"/>
                  <a:gd name="T20" fmla="*/ 10 w 18"/>
                  <a:gd name="T21" fmla="*/ 10 h 30"/>
                  <a:gd name="T22" fmla="*/ 9 w 18"/>
                  <a:gd name="T23" fmla="*/ 14 h 30"/>
                  <a:gd name="T24" fmla="*/ 10 w 18"/>
                  <a:gd name="T25" fmla="*/ 14 h 30"/>
                  <a:gd name="T26" fmla="*/ 10 w 18"/>
                  <a:gd name="T27" fmla="*/ 16 h 30"/>
                  <a:gd name="T28" fmla="*/ 12 w 18"/>
                  <a:gd name="T29" fmla="*/ 14 h 30"/>
                  <a:gd name="T30" fmla="*/ 13 w 18"/>
                  <a:gd name="T31" fmla="*/ 10 h 30"/>
                  <a:gd name="T32" fmla="*/ 12 w 18"/>
                  <a:gd name="T33" fmla="*/ 15 h 30"/>
                  <a:gd name="T34" fmla="*/ 13 w 18"/>
                  <a:gd name="T35" fmla="*/ 14 h 30"/>
                  <a:gd name="T36" fmla="*/ 15 w 18"/>
                  <a:gd name="T37" fmla="*/ 16 h 30"/>
                  <a:gd name="T38" fmla="*/ 14 w 18"/>
                  <a:gd name="T39" fmla="*/ 14 h 30"/>
                  <a:gd name="T40" fmla="*/ 13 w 18"/>
                  <a:gd name="T41" fmla="*/ 17 h 30"/>
                  <a:gd name="T42" fmla="*/ 16 w 18"/>
                  <a:gd name="T43" fmla="*/ 6 h 30"/>
                  <a:gd name="T44" fmla="*/ 17 w 18"/>
                  <a:gd name="T45" fmla="*/ 4 h 30"/>
                  <a:gd name="T46" fmla="*/ 15 w 18"/>
                  <a:gd name="T47" fmla="*/ 5 h 30"/>
                  <a:gd name="T48" fmla="*/ 15 w 18"/>
                  <a:gd name="T49" fmla="*/ 3 h 30"/>
                  <a:gd name="T50" fmla="*/ 14 w 18"/>
                  <a:gd name="T51" fmla="*/ 3 h 30"/>
                  <a:gd name="T52" fmla="*/ 13 w 18"/>
                  <a:gd name="T53" fmla="*/ 5 h 30"/>
                  <a:gd name="T54" fmla="*/ 13 w 18"/>
                  <a:gd name="T55" fmla="*/ 4 h 30"/>
                  <a:gd name="T56" fmla="*/ 13 w 18"/>
                  <a:gd name="T57" fmla="*/ 4 h 30"/>
                  <a:gd name="T58" fmla="*/ 12 w 18"/>
                  <a:gd name="T59" fmla="*/ 5 h 30"/>
                  <a:gd name="T60" fmla="*/ 11 w 18"/>
                  <a:gd name="T61" fmla="*/ 8 h 30"/>
                  <a:gd name="T62" fmla="*/ 11 w 18"/>
                  <a:gd name="T63" fmla="*/ 3 h 30"/>
                  <a:gd name="T64" fmla="*/ 11 w 18"/>
                  <a:gd name="T65" fmla="*/ 3 h 30"/>
                  <a:gd name="T66" fmla="*/ 9 w 18"/>
                  <a:gd name="T67" fmla="*/ 8 h 30"/>
                  <a:gd name="T68" fmla="*/ 8 w 18"/>
                  <a:gd name="T69" fmla="*/ 9 h 30"/>
                  <a:gd name="T70" fmla="*/ 6 w 18"/>
                  <a:gd name="T71" fmla="*/ 11 h 30"/>
                  <a:gd name="T72" fmla="*/ 6 w 18"/>
                  <a:gd name="T73" fmla="*/ 10 h 30"/>
                  <a:gd name="T74" fmla="*/ 4 w 18"/>
                  <a:gd name="T75" fmla="*/ 12 h 30"/>
                  <a:gd name="T76" fmla="*/ 3 w 18"/>
                  <a:gd name="T77" fmla="*/ 18 h 30"/>
                  <a:gd name="T78" fmla="*/ 5 w 18"/>
                  <a:gd name="T79" fmla="*/ 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 h="30">
                    <a:moveTo>
                      <a:pt x="4" y="7"/>
                    </a:moveTo>
                    <a:cubicBezTo>
                      <a:pt x="3" y="9"/>
                      <a:pt x="2" y="10"/>
                      <a:pt x="2" y="14"/>
                    </a:cubicBezTo>
                    <a:cubicBezTo>
                      <a:pt x="2" y="11"/>
                      <a:pt x="2" y="11"/>
                      <a:pt x="2" y="11"/>
                    </a:cubicBezTo>
                    <a:cubicBezTo>
                      <a:pt x="2" y="12"/>
                      <a:pt x="1" y="16"/>
                      <a:pt x="0" y="20"/>
                    </a:cubicBezTo>
                    <a:cubicBezTo>
                      <a:pt x="1" y="18"/>
                      <a:pt x="1" y="18"/>
                      <a:pt x="1" y="18"/>
                    </a:cubicBezTo>
                    <a:cubicBezTo>
                      <a:pt x="1" y="15"/>
                      <a:pt x="0" y="22"/>
                      <a:pt x="0" y="23"/>
                    </a:cubicBezTo>
                    <a:cubicBezTo>
                      <a:pt x="0" y="22"/>
                      <a:pt x="2" y="14"/>
                      <a:pt x="2" y="16"/>
                    </a:cubicBezTo>
                    <a:cubicBezTo>
                      <a:pt x="2" y="16"/>
                      <a:pt x="2" y="18"/>
                      <a:pt x="1" y="20"/>
                    </a:cubicBezTo>
                    <a:cubicBezTo>
                      <a:pt x="2" y="20"/>
                      <a:pt x="3" y="14"/>
                      <a:pt x="3" y="13"/>
                    </a:cubicBezTo>
                    <a:cubicBezTo>
                      <a:pt x="0" y="30"/>
                      <a:pt x="5" y="8"/>
                      <a:pt x="3" y="19"/>
                    </a:cubicBezTo>
                    <a:cubicBezTo>
                      <a:pt x="3" y="18"/>
                      <a:pt x="3" y="20"/>
                      <a:pt x="4" y="16"/>
                    </a:cubicBezTo>
                    <a:cubicBezTo>
                      <a:pt x="3" y="21"/>
                      <a:pt x="5" y="17"/>
                      <a:pt x="3" y="22"/>
                    </a:cubicBezTo>
                    <a:cubicBezTo>
                      <a:pt x="6" y="12"/>
                      <a:pt x="3" y="26"/>
                      <a:pt x="6" y="14"/>
                    </a:cubicBezTo>
                    <a:cubicBezTo>
                      <a:pt x="6" y="17"/>
                      <a:pt x="6" y="13"/>
                      <a:pt x="6" y="16"/>
                    </a:cubicBezTo>
                    <a:cubicBezTo>
                      <a:pt x="6" y="17"/>
                      <a:pt x="6" y="17"/>
                      <a:pt x="6" y="18"/>
                    </a:cubicBezTo>
                    <a:cubicBezTo>
                      <a:pt x="5" y="20"/>
                      <a:pt x="7" y="12"/>
                      <a:pt x="6" y="18"/>
                    </a:cubicBezTo>
                    <a:cubicBezTo>
                      <a:pt x="6" y="19"/>
                      <a:pt x="7" y="15"/>
                      <a:pt x="8" y="11"/>
                    </a:cubicBezTo>
                    <a:cubicBezTo>
                      <a:pt x="8" y="13"/>
                      <a:pt x="7" y="14"/>
                      <a:pt x="6" y="20"/>
                    </a:cubicBezTo>
                    <a:cubicBezTo>
                      <a:pt x="8" y="14"/>
                      <a:pt x="7" y="17"/>
                      <a:pt x="8" y="14"/>
                    </a:cubicBezTo>
                    <a:cubicBezTo>
                      <a:pt x="8" y="13"/>
                      <a:pt x="8" y="12"/>
                      <a:pt x="9" y="10"/>
                    </a:cubicBezTo>
                    <a:cubicBezTo>
                      <a:pt x="9" y="11"/>
                      <a:pt x="10" y="6"/>
                      <a:pt x="11" y="4"/>
                    </a:cubicBezTo>
                    <a:cubicBezTo>
                      <a:pt x="10" y="11"/>
                      <a:pt x="10" y="5"/>
                      <a:pt x="10" y="10"/>
                    </a:cubicBezTo>
                    <a:cubicBezTo>
                      <a:pt x="9" y="13"/>
                      <a:pt x="8" y="13"/>
                      <a:pt x="7" y="17"/>
                    </a:cubicBezTo>
                    <a:cubicBezTo>
                      <a:pt x="7" y="18"/>
                      <a:pt x="8" y="17"/>
                      <a:pt x="9" y="14"/>
                    </a:cubicBezTo>
                    <a:cubicBezTo>
                      <a:pt x="9" y="15"/>
                      <a:pt x="8" y="17"/>
                      <a:pt x="8" y="18"/>
                    </a:cubicBezTo>
                    <a:cubicBezTo>
                      <a:pt x="8" y="21"/>
                      <a:pt x="10" y="11"/>
                      <a:pt x="10" y="14"/>
                    </a:cubicBezTo>
                    <a:cubicBezTo>
                      <a:pt x="9" y="18"/>
                      <a:pt x="9" y="18"/>
                      <a:pt x="9" y="18"/>
                    </a:cubicBezTo>
                    <a:cubicBezTo>
                      <a:pt x="10" y="13"/>
                      <a:pt x="9" y="19"/>
                      <a:pt x="10" y="16"/>
                    </a:cubicBezTo>
                    <a:cubicBezTo>
                      <a:pt x="11" y="15"/>
                      <a:pt x="11" y="13"/>
                      <a:pt x="11" y="12"/>
                    </a:cubicBezTo>
                    <a:cubicBezTo>
                      <a:pt x="9" y="21"/>
                      <a:pt x="13" y="8"/>
                      <a:pt x="12" y="14"/>
                    </a:cubicBezTo>
                    <a:cubicBezTo>
                      <a:pt x="13" y="9"/>
                      <a:pt x="14" y="6"/>
                      <a:pt x="15" y="5"/>
                    </a:cubicBezTo>
                    <a:cubicBezTo>
                      <a:pt x="13" y="10"/>
                      <a:pt x="13" y="10"/>
                      <a:pt x="13" y="10"/>
                    </a:cubicBezTo>
                    <a:cubicBezTo>
                      <a:pt x="14" y="7"/>
                      <a:pt x="11" y="16"/>
                      <a:pt x="11" y="19"/>
                    </a:cubicBezTo>
                    <a:cubicBezTo>
                      <a:pt x="12" y="16"/>
                      <a:pt x="11" y="19"/>
                      <a:pt x="12" y="15"/>
                    </a:cubicBezTo>
                    <a:cubicBezTo>
                      <a:pt x="11" y="19"/>
                      <a:pt x="11" y="19"/>
                      <a:pt x="11" y="19"/>
                    </a:cubicBezTo>
                    <a:cubicBezTo>
                      <a:pt x="11" y="20"/>
                      <a:pt x="14" y="10"/>
                      <a:pt x="13" y="14"/>
                    </a:cubicBezTo>
                    <a:cubicBezTo>
                      <a:pt x="12" y="17"/>
                      <a:pt x="12" y="17"/>
                      <a:pt x="12" y="17"/>
                    </a:cubicBezTo>
                    <a:cubicBezTo>
                      <a:pt x="13" y="17"/>
                      <a:pt x="12" y="22"/>
                      <a:pt x="15" y="16"/>
                    </a:cubicBezTo>
                    <a:cubicBezTo>
                      <a:pt x="16" y="13"/>
                      <a:pt x="17" y="7"/>
                      <a:pt x="18" y="5"/>
                    </a:cubicBezTo>
                    <a:cubicBezTo>
                      <a:pt x="17" y="7"/>
                      <a:pt x="15" y="12"/>
                      <a:pt x="14" y="14"/>
                    </a:cubicBezTo>
                    <a:cubicBezTo>
                      <a:pt x="16" y="9"/>
                      <a:pt x="16" y="9"/>
                      <a:pt x="16" y="9"/>
                    </a:cubicBezTo>
                    <a:cubicBezTo>
                      <a:pt x="15" y="12"/>
                      <a:pt x="14" y="14"/>
                      <a:pt x="13" y="17"/>
                    </a:cubicBezTo>
                    <a:cubicBezTo>
                      <a:pt x="12" y="19"/>
                      <a:pt x="14" y="13"/>
                      <a:pt x="13" y="15"/>
                    </a:cubicBezTo>
                    <a:cubicBezTo>
                      <a:pt x="15" y="10"/>
                      <a:pt x="15" y="10"/>
                      <a:pt x="16" y="6"/>
                    </a:cubicBezTo>
                    <a:cubicBezTo>
                      <a:pt x="15" y="8"/>
                      <a:pt x="15" y="8"/>
                      <a:pt x="15" y="8"/>
                    </a:cubicBezTo>
                    <a:cubicBezTo>
                      <a:pt x="16" y="6"/>
                      <a:pt x="16" y="6"/>
                      <a:pt x="17" y="4"/>
                    </a:cubicBezTo>
                    <a:cubicBezTo>
                      <a:pt x="14" y="10"/>
                      <a:pt x="17" y="2"/>
                      <a:pt x="15" y="4"/>
                    </a:cubicBezTo>
                    <a:cubicBezTo>
                      <a:pt x="15" y="5"/>
                      <a:pt x="15" y="5"/>
                      <a:pt x="15" y="5"/>
                    </a:cubicBezTo>
                    <a:cubicBezTo>
                      <a:pt x="15" y="8"/>
                      <a:pt x="14" y="8"/>
                      <a:pt x="14" y="9"/>
                    </a:cubicBezTo>
                    <a:cubicBezTo>
                      <a:pt x="15" y="5"/>
                      <a:pt x="15" y="5"/>
                      <a:pt x="15" y="3"/>
                    </a:cubicBezTo>
                    <a:cubicBezTo>
                      <a:pt x="14" y="5"/>
                      <a:pt x="13" y="10"/>
                      <a:pt x="13" y="10"/>
                    </a:cubicBezTo>
                    <a:cubicBezTo>
                      <a:pt x="14" y="5"/>
                      <a:pt x="13" y="7"/>
                      <a:pt x="14" y="3"/>
                    </a:cubicBezTo>
                    <a:cubicBezTo>
                      <a:pt x="13" y="8"/>
                      <a:pt x="13" y="5"/>
                      <a:pt x="12" y="8"/>
                    </a:cubicBezTo>
                    <a:cubicBezTo>
                      <a:pt x="12" y="9"/>
                      <a:pt x="12" y="8"/>
                      <a:pt x="13" y="5"/>
                    </a:cubicBezTo>
                    <a:cubicBezTo>
                      <a:pt x="13" y="4"/>
                      <a:pt x="13" y="4"/>
                      <a:pt x="13" y="4"/>
                    </a:cubicBezTo>
                    <a:cubicBezTo>
                      <a:pt x="13" y="4"/>
                      <a:pt x="13" y="4"/>
                      <a:pt x="13" y="4"/>
                    </a:cubicBezTo>
                    <a:cubicBezTo>
                      <a:pt x="13" y="3"/>
                      <a:pt x="13" y="3"/>
                      <a:pt x="13" y="3"/>
                    </a:cubicBezTo>
                    <a:cubicBezTo>
                      <a:pt x="13" y="3"/>
                      <a:pt x="12" y="7"/>
                      <a:pt x="13" y="4"/>
                    </a:cubicBezTo>
                    <a:cubicBezTo>
                      <a:pt x="13" y="3"/>
                      <a:pt x="13" y="3"/>
                      <a:pt x="13" y="2"/>
                    </a:cubicBezTo>
                    <a:cubicBezTo>
                      <a:pt x="13" y="1"/>
                      <a:pt x="11" y="10"/>
                      <a:pt x="12" y="5"/>
                    </a:cubicBezTo>
                    <a:cubicBezTo>
                      <a:pt x="11" y="8"/>
                      <a:pt x="11" y="8"/>
                      <a:pt x="9" y="14"/>
                    </a:cubicBezTo>
                    <a:cubicBezTo>
                      <a:pt x="10" y="12"/>
                      <a:pt x="11" y="7"/>
                      <a:pt x="11" y="8"/>
                    </a:cubicBezTo>
                    <a:cubicBezTo>
                      <a:pt x="9" y="13"/>
                      <a:pt x="11" y="6"/>
                      <a:pt x="10" y="9"/>
                    </a:cubicBezTo>
                    <a:cubicBezTo>
                      <a:pt x="11" y="4"/>
                      <a:pt x="10" y="8"/>
                      <a:pt x="11" y="3"/>
                    </a:cubicBezTo>
                    <a:cubicBezTo>
                      <a:pt x="12" y="1"/>
                      <a:pt x="10" y="7"/>
                      <a:pt x="10" y="6"/>
                    </a:cubicBezTo>
                    <a:cubicBezTo>
                      <a:pt x="11" y="3"/>
                      <a:pt x="11" y="3"/>
                      <a:pt x="11" y="3"/>
                    </a:cubicBezTo>
                    <a:cubicBezTo>
                      <a:pt x="10" y="4"/>
                      <a:pt x="9" y="8"/>
                      <a:pt x="10" y="4"/>
                    </a:cubicBezTo>
                    <a:cubicBezTo>
                      <a:pt x="9" y="8"/>
                      <a:pt x="9" y="8"/>
                      <a:pt x="9" y="8"/>
                    </a:cubicBezTo>
                    <a:cubicBezTo>
                      <a:pt x="9" y="6"/>
                      <a:pt x="9" y="7"/>
                      <a:pt x="10" y="3"/>
                    </a:cubicBezTo>
                    <a:cubicBezTo>
                      <a:pt x="8" y="9"/>
                      <a:pt x="8" y="9"/>
                      <a:pt x="8" y="9"/>
                    </a:cubicBezTo>
                    <a:cubicBezTo>
                      <a:pt x="9" y="2"/>
                      <a:pt x="7" y="9"/>
                      <a:pt x="6" y="14"/>
                    </a:cubicBezTo>
                    <a:cubicBezTo>
                      <a:pt x="6" y="14"/>
                      <a:pt x="6" y="13"/>
                      <a:pt x="6" y="11"/>
                    </a:cubicBezTo>
                    <a:cubicBezTo>
                      <a:pt x="7" y="9"/>
                      <a:pt x="7" y="9"/>
                      <a:pt x="7" y="9"/>
                    </a:cubicBezTo>
                    <a:cubicBezTo>
                      <a:pt x="7" y="9"/>
                      <a:pt x="7" y="5"/>
                      <a:pt x="6" y="10"/>
                    </a:cubicBezTo>
                    <a:cubicBezTo>
                      <a:pt x="5" y="12"/>
                      <a:pt x="6" y="7"/>
                      <a:pt x="7" y="6"/>
                    </a:cubicBezTo>
                    <a:cubicBezTo>
                      <a:pt x="5" y="13"/>
                      <a:pt x="7" y="0"/>
                      <a:pt x="4" y="12"/>
                    </a:cubicBezTo>
                    <a:cubicBezTo>
                      <a:pt x="4" y="12"/>
                      <a:pt x="4" y="14"/>
                      <a:pt x="4" y="14"/>
                    </a:cubicBezTo>
                    <a:cubicBezTo>
                      <a:pt x="4" y="15"/>
                      <a:pt x="4" y="17"/>
                      <a:pt x="3" y="18"/>
                    </a:cubicBezTo>
                    <a:cubicBezTo>
                      <a:pt x="3" y="18"/>
                      <a:pt x="4" y="14"/>
                      <a:pt x="3" y="15"/>
                    </a:cubicBezTo>
                    <a:cubicBezTo>
                      <a:pt x="5" y="8"/>
                      <a:pt x="5" y="8"/>
                      <a:pt x="5" y="8"/>
                    </a:cubicBezTo>
                    <a:cubicBezTo>
                      <a:pt x="6" y="0"/>
                      <a:pt x="2" y="18"/>
                      <a:pt x="4" y="7"/>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19" name="Freeform 2120"/>
              <p:cNvSpPr>
                <a:spLocks/>
              </p:cNvSpPr>
              <p:nvPr/>
            </p:nvSpPr>
            <p:spPr bwMode="auto">
              <a:xfrm>
                <a:off x="2887" y="3134"/>
                <a:ext cx="1" cy="4"/>
              </a:xfrm>
              <a:custGeom>
                <a:avLst/>
                <a:gdLst>
                  <a:gd name="T0" fmla="*/ 0 w 1"/>
                  <a:gd name="T1" fmla="*/ 4 h 4"/>
                  <a:gd name="T2" fmla="*/ 1 w 1"/>
                  <a:gd name="T3" fmla="*/ 0 h 4"/>
                  <a:gd name="T4" fmla="*/ 0 w 1"/>
                  <a:gd name="T5" fmla="*/ 4 h 4"/>
                  <a:gd name="T6" fmla="*/ 0 w 1"/>
                  <a:gd name="T7" fmla="*/ 4 h 4"/>
                </a:gdLst>
                <a:ahLst/>
                <a:cxnLst>
                  <a:cxn ang="0">
                    <a:pos x="T0" y="T1"/>
                  </a:cxn>
                  <a:cxn ang="0">
                    <a:pos x="T2" y="T3"/>
                  </a:cxn>
                  <a:cxn ang="0">
                    <a:pos x="T4" y="T5"/>
                  </a:cxn>
                  <a:cxn ang="0">
                    <a:pos x="T6" y="T7"/>
                  </a:cxn>
                </a:cxnLst>
                <a:rect l="0" t="0" r="r" b="b"/>
                <a:pathLst>
                  <a:path w="1" h="4">
                    <a:moveTo>
                      <a:pt x="0" y="4"/>
                    </a:moveTo>
                    <a:cubicBezTo>
                      <a:pt x="1" y="0"/>
                      <a:pt x="1" y="0"/>
                      <a:pt x="1" y="0"/>
                    </a:cubicBezTo>
                    <a:cubicBezTo>
                      <a:pt x="0" y="4"/>
                      <a:pt x="0" y="4"/>
                      <a:pt x="0" y="4"/>
                    </a:cubicBezTo>
                    <a:cubicBezTo>
                      <a:pt x="0" y="3"/>
                      <a:pt x="0" y="3"/>
                      <a:pt x="0" y="4"/>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20" name="Freeform 2121"/>
              <p:cNvSpPr>
                <a:spLocks/>
              </p:cNvSpPr>
              <p:nvPr/>
            </p:nvSpPr>
            <p:spPr bwMode="auto">
              <a:xfrm>
                <a:off x="2887" y="3138"/>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21" name="Freeform 2122"/>
              <p:cNvSpPr>
                <a:spLocks/>
              </p:cNvSpPr>
              <p:nvPr/>
            </p:nvSpPr>
            <p:spPr bwMode="auto">
              <a:xfrm>
                <a:off x="2883" y="3137"/>
                <a:ext cx="0" cy="2"/>
              </a:xfrm>
              <a:custGeom>
                <a:avLst/>
                <a:gdLst>
                  <a:gd name="T0" fmla="*/ 1 h 2"/>
                  <a:gd name="T1" fmla="*/ 1 h 2"/>
                  <a:gd name="T2" fmla="*/ 1 h 2"/>
                </a:gdLst>
                <a:ahLst/>
                <a:cxnLst>
                  <a:cxn ang="0">
                    <a:pos x="0" y="T0"/>
                  </a:cxn>
                  <a:cxn ang="0">
                    <a:pos x="0" y="T1"/>
                  </a:cxn>
                  <a:cxn ang="0">
                    <a:pos x="0" y="T2"/>
                  </a:cxn>
                </a:cxnLst>
                <a:rect l="0" t="0" r="r" b="b"/>
                <a:pathLst>
                  <a:path h="2">
                    <a:moveTo>
                      <a:pt x="0" y="1"/>
                    </a:moveTo>
                    <a:cubicBezTo>
                      <a:pt x="0" y="1"/>
                      <a:pt x="0" y="0"/>
                      <a:pt x="0" y="1"/>
                    </a:cubicBezTo>
                    <a:cubicBezTo>
                      <a:pt x="0" y="2"/>
                      <a:pt x="0" y="2"/>
                      <a:pt x="0" y="1"/>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22" name="Rectangle 2123"/>
              <p:cNvSpPr>
                <a:spLocks noChangeArrowheads="1"/>
              </p:cNvSpPr>
              <p:nvPr/>
            </p:nvSpPr>
            <p:spPr bwMode="auto">
              <a:xfrm>
                <a:off x="2883" y="3141"/>
                <a:ext cx="1" cy="1"/>
              </a:xfrm>
              <a:prstGeom prst="rect">
                <a:avLst/>
              </a:prstGeom>
              <a:solidFill>
                <a:srgbClr val="C8E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23" name="Freeform 2124"/>
              <p:cNvSpPr>
                <a:spLocks/>
              </p:cNvSpPr>
              <p:nvPr/>
            </p:nvSpPr>
            <p:spPr bwMode="auto">
              <a:xfrm>
                <a:off x="2875" y="3135"/>
                <a:ext cx="8" cy="24"/>
              </a:xfrm>
              <a:custGeom>
                <a:avLst/>
                <a:gdLst>
                  <a:gd name="T0" fmla="*/ 2 w 9"/>
                  <a:gd name="T1" fmla="*/ 11 h 26"/>
                  <a:gd name="T2" fmla="*/ 1 w 9"/>
                  <a:gd name="T3" fmla="*/ 16 h 26"/>
                  <a:gd name="T4" fmla="*/ 1 w 9"/>
                  <a:gd name="T5" fmla="*/ 12 h 26"/>
                  <a:gd name="T6" fmla="*/ 0 w 9"/>
                  <a:gd name="T7" fmla="*/ 20 h 26"/>
                  <a:gd name="T8" fmla="*/ 3 w 9"/>
                  <a:gd name="T9" fmla="*/ 15 h 26"/>
                  <a:gd name="T10" fmla="*/ 3 w 9"/>
                  <a:gd name="T11" fmla="*/ 19 h 26"/>
                  <a:gd name="T12" fmla="*/ 5 w 9"/>
                  <a:gd name="T13" fmla="*/ 13 h 26"/>
                  <a:gd name="T14" fmla="*/ 4 w 9"/>
                  <a:gd name="T15" fmla="*/ 20 h 26"/>
                  <a:gd name="T16" fmla="*/ 5 w 9"/>
                  <a:gd name="T17" fmla="*/ 17 h 26"/>
                  <a:gd name="T18" fmla="*/ 5 w 9"/>
                  <a:gd name="T19" fmla="*/ 15 h 26"/>
                  <a:gd name="T20" fmla="*/ 5 w 9"/>
                  <a:gd name="T21" fmla="*/ 16 h 26"/>
                  <a:gd name="T22" fmla="*/ 5 w 9"/>
                  <a:gd name="T23" fmla="*/ 15 h 26"/>
                  <a:gd name="T24" fmla="*/ 6 w 9"/>
                  <a:gd name="T25" fmla="*/ 14 h 26"/>
                  <a:gd name="T26" fmla="*/ 6 w 9"/>
                  <a:gd name="T27" fmla="*/ 16 h 26"/>
                  <a:gd name="T28" fmla="*/ 6 w 9"/>
                  <a:gd name="T29" fmla="*/ 14 h 26"/>
                  <a:gd name="T30" fmla="*/ 6 w 9"/>
                  <a:gd name="T31" fmla="*/ 17 h 26"/>
                  <a:gd name="T32" fmla="*/ 8 w 9"/>
                  <a:gd name="T33" fmla="*/ 12 h 26"/>
                  <a:gd name="T34" fmla="*/ 8 w 9"/>
                  <a:gd name="T35" fmla="*/ 8 h 26"/>
                  <a:gd name="T36" fmla="*/ 7 w 9"/>
                  <a:gd name="T37" fmla="*/ 11 h 26"/>
                  <a:gd name="T38" fmla="*/ 7 w 9"/>
                  <a:gd name="T39" fmla="*/ 11 h 26"/>
                  <a:gd name="T40" fmla="*/ 6 w 9"/>
                  <a:gd name="T41" fmla="*/ 13 h 26"/>
                  <a:gd name="T42" fmla="*/ 8 w 9"/>
                  <a:gd name="T43" fmla="*/ 7 h 26"/>
                  <a:gd name="T44" fmla="*/ 7 w 9"/>
                  <a:gd name="T45" fmla="*/ 3 h 26"/>
                  <a:gd name="T46" fmla="*/ 7 w 9"/>
                  <a:gd name="T47" fmla="*/ 3 h 26"/>
                  <a:gd name="T48" fmla="*/ 7 w 9"/>
                  <a:gd name="T49" fmla="*/ 5 h 26"/>
                  <a:gd name="T50" fmla="*/ 7 w 9"/>
                  <a:gd name="T51" fmla="*/ 7 h 26"/>
                  <a:gd name="T52" fmla="*/ 5 w 9"/>
                  <a:gd name="T53" fmla="*/ 14 h 26"/>
                  <a:gd name="T54" fmla="*/ 5 w 9"/>
                  <a:gd name="T55" fmla="*/ 14 h 26"/>
                  <a:gd name="T56" fmla="*/ 6 w 9"/>
                  <a:gd name="T57" fmla="*/ 9 h 26"/>
                  <a:gd name="T58" fmla="*/ 6 w 9"/>
                  <a:gd name="T59" fmla="*/ 11 h 26"/>
                  <a:gd name="T60" fmla="*/ 6 w 9"/>
                  <a:gd name="T61" fmla="*/ 5 h 26"/>
                  <a:gd name="T62" fmla="*/ 5 w 9"/>
                  <a:gd name="T63" fmla="*/ 11 h 26"/>
                  <a:gd name="T64" fmla="*/ 4 w 9"/>
                  <a:gd name="T65" fmla="*/ 11 h 26"/>
                  <a:gd name="T66" fmla="*/ 5 w 9"/>
                  <a:gd name="T67" fmla="*/ 8 h 26"/>
                  <a:gd name="T68" fmla="*/ 4 w 9"/>
                  <a:gd name="T69" fmla="*/ 12 h 26"/>
                  <a:gd name="T70" fmla="*/ 3 w 9"/>
                  <a:gd name="T71" fmla="*/ 10 h 26"/>
                  <a:gd name="T72" fmla="*/ 3 w 9"/>
                  <a:gd name="T73" fmla="*/ 12 h 26"/>
                  <a:gd name="T74" fmla="*/ 2 w 9"/>
                  <a:gd name="T75" fmla="*/ 12 h 26"/>
                  <a:gd name="T76" fmla="*/ 2 w 9"/>
                  <a:gd name="T77" fmla="*/ 12 h 26"/>
                  <a:gd name="T78" fmla="*/ 1 w 9"/>
                  <a:gd name="T79" fmla="*/ 18 h 26"/>
                  <a:gd name="T80" fmla="*/ 2 w 9"/>
                  <a:gd name="T81"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 h="26">
                    <a:moveTo>
                      <a:pt x="2" y="11"/>
                    </a:moveTo>
                    <a:cubicBezTo>
                      <a:pt x="1" y="16"/>
                      <a:pt x="1" y="16"/>
                      <a:pt x="1" y="16"/>
                    </a:cubicBezTo>
                    <a:cubicBezTo>
                      <a:pt x="1" y="13"/>
                      <a:pt x="0" y="16"/>
                      <a:pt x="1" y="12"/>
                    </a:cubicBezTo>
                    <a:cubicBezTo>
                      <a:pt x="0" y="17"/>
                      <a:pt x="1" y="12"/>
                      <a:pt x="0" y="20"/>
                    </a:cubicBezTo>
                    <a:cubicBezTo>
                      <a:pt x="1" y="17"/>
                      <a:pt x="1" y="22"/>
                      <a:pt x="3" y="15"/>
                    </a:cubicBezTo>
                    <a:cubicBezTo>
                      <a:pt x="3" y="19"/>
                      <a:pt x="3" y="19"/>
                      <a:pt x="3" y="19"/>
                    </a:cubicBezTo>
                    <a:cubicBezTo>
                      <a:pt x="4" y="12"/>
                      <a:pt x="2" y="26"/>
                      <a:pt x="5" y="13"/>
                    </a:cubicBezTo>
                    <a:cubicBezTo>
                      <a:pt x="4" y="20"/>
                      <a:pt x="4" y="20"/>
                      <a:pt x="4" y="20"/>
                    </a:cubicBezTo>
                    <a:cubicBezTo>
                      <a:pt x="4" y="21"/>
                      <a:pt x="6" y="11"/>
                      <a:pt x="5" y="17"/>
                    </a:cubicBezTo>
                    <a:cubicBezTo>
                      <a:pt x="5" y="15"/>
                      <a:pt x="5" y="15"/>
                      <a:pt x="5" y="15"/>
                    </a:cubicBezTo>
                    <a:cubicBezTo>
                      <a:pt x="5" y="16"/>
                      <a:pt x="5" y="16"/>
                      <a:pt x="5" y="16"/>
                    </a:cubicBezTo>
                    <a:cubicBezTo>
                      <a:pt x="5" y="15"/>
                      <a:pt x="5" y="15"/>
                      <a:pt x="5" y="15"/>
                    </a:cubicBezTo>
                    <a:cubicBezTo>
                      <a:pt x="6" y="12"/>
                      <a:pt x="6" y="13"/>
                      <a:pt x="6" y="14"/>
                    </a:cubicBezTo>
                    <a:cubicBezTo>
                      <a:pt x="6" y="16"/>
                      <a:pt x="6" y="15"/>
                      <a:pt x="6" y="16"/>
                    </a:cubicBezTo>
                    <a:cubicBezTo>
                      <a:pt x="5" y="18"/>
                      <a:pt x="6" y="13"/>
                      <a:pt x="6" y="14"/>
                    </a:cubicBezTo>
                    <a:cubicBezTo>
                      <a:pt x="6" y="15"/>
                      <a:pt x="6" y="16"/>
                      <a:pt x="6" y="17"/>
                    </a:cubicBezTo>
                    <a:cubicBezTo>
                      <a:pt x="7" y="15"/>
                      <a:pt x="6" y="21"/>
                      <a:pt x="8" y="12"/>
                    </a:cubicBezTo>
                    <a:cubicBezTo>
                      <a:pt x="8" y="10"/>
                      <a:pt x="8" y="9"/>
                      <a:pt x="8" y="8"/>
                    </a:cubicBezTo>
                    <a:cubicBezTo>
                      <a:pt x="9" y="5"/>
                      <a:pt x="8" y="9"/>
                      <a:pt x="7" y="11"/>
                    </a:cubicBezTo>
                    <a:cubicBezTo>
                      <a:pt x="7" y="11"/>
                      <a:pt x="7" y="11"/>
                      <a:pt x="7" y="11"/>
                    </a:cubicBezTo>
                    <a:cubicBezTo>
                      <a:pt x="5" y="20"/>
                      <a:pt x="7" y="9"/>
                      <a:pt x="6" y="13"/>
                    </a:cubicBezTo>
                    <a:cubicBezTo>
                      <a:pt x="7" y="9"/>
                      <a:pt x="7" y="9"/>
                      <a:pt x="8" y="7"/>
                    </a:cubicBezTo>
                    <a:cubicBezTo>
                      <a:pt x="8" y="0"/>
                      <a:pt x="6" y="12"/>
                      <a:pt x="7" y="3"/>
                    </a:cubicBezTo>
                    <a:cubicBezTo>
                      <a:pt x="7" y="3"/>
                      <a:pt x="7" y="3"/>
                      <a:pt x="7" y="3"/>
                    </a:cubicBezTo>
                    <a:cubicBezTo>
                      <a:pt x="7" y="2"/>
                      <a:pt x="7" y="4"/>
                      <a:pt x="7" y="5"/>
                    </a:cubicBezTo>
                    <a:cubicBezTo>
                      <a:pt x="7" y="7"/>
                      <a:pt x="7" y="7"/>
                      <a:pt x="7" y="7"/>
                    </a:cubicBezTo>
                    <a:cubicBezTo>
                      <a:pt x="6" y="8"/>
                      <a:pt x="6" y="12"/>
                      <a:pt x="5" y="14"/>
                    </a:cubicBezTo>
                    <a:cubicBezTo>
                      <a:pt x="6" y="10"/>
                      <a:pt x="5" y="16"/>
                      <a:pt x="5" y="14"/>
                    </a:cubicBezTo>
                    <a:cubicBezTo>
                      <a:pt x="6" y="10"/>
                      <a:pt x="6" y="11"/>
                      <a:pt x="6" y="9"/>
                    </a:cubicBezTo>
                    <a:cubicBezTo>
                      <a:pt x="6" y="11"/>
                      <a:pt x="6" y="11"/>
                      <a:pt x="6" y="11"/>
                    </a:cubicBezTo>
                    <a:cubicBezTo>
                      <a:pt x="5" y="11"/>
                      <a:pt x="6" y="7"/>
                      <a:pt x="6" y="5"/>
                    </a:cubicBezTo>
                    <a:cubicBezTo>
                      <a:pt x="6" y="8"/>
                      <a:pt x="6" y="7"/>
                      <a:pt x="5" y="11"/>
                    </a:cubicBezTo>
                    <a:cubicBezTo>
                      <a:pt x="6" y="6"/>
                      <a:pt x="5" y="7"/>
                      <a:pt x="4" y="11"/>
                    </a:cubicBezTo>
                    <a:cubicBezTo>
                      <a:pt x="4" y="10"/>
                      <a:pt x="5" y="7"/>
                      <a:pt x="5" y="8"/>
                    </a:cubicBezTo>
                    <a:cubicBezTo>
                      <a:pt x="5" y="7"/>
                      <a:pt x="4" y="9"/>
                      <a:pt x="4" y="12"/>
                    </a:cubicBezTo>
                    <a:cubicBezTo>
                      <a:pt x="3" y="14"/>
                      <a:pt x="3" y="12"/>
                      <a:pt x="3" y="10"/>
                    </a:cubicBezTo>
                    <a:cubicBezTo>
                      <a:pt x="3" y="12"/>
                      <a:pt x="3" y="12"/>
                      <a:pt x="3" y="12"/>
                    </a:cubicBezTo>
                    <a:cubicBezTo>
                      <a:pt x="2" y="17"/>
                      <a:pt x="3" y="9"/>
                      <a:pt x="2" y="12"/>
                    </a:cubicBezTo>
                    <a:cubicBezTo>
                      <a:pt x="2" y="12"/>
                      <a:pt x="2" y="12"/>
                      <a:pt x="2" y="12"/>
                    </a:cubicBezTo>
                    <a:cubicBezTo>
                      <a:pt x="2" y="12"/>
                      <a:pt x="1" y="19"/>
                      <a:pt x="1" y="18"/>
                    </a:cubicBezTo>
                    <a:cubicBezTo>
                      <a:pt x="1" y="14"/>
                      <a:pt x="1" y="15"/>
                      <a:pt x="2" y="11"/>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24" name="Freeform 2125"/>
              <p:cNvSpPr>
                <a:spLocks/>
              </p:cNvSpPr>
              <p:nvPr/>
            </p:nvSpPr>
            <p:spPr bwMode="auto">
              <a:xfrm>
                <a:off x="2874" y="3147"/>
                <a:ext cx="1" cy="7"/>
              </a:xfrm>
              <a:custGeom>
                <a:avLst/>
                <a:gdLst>
                  <a:gd name="T0" fmla="*/ 1 w 1"/>
                  <a:gd name="T1" fmla="*/ 5 h 8"/>
                  <a:gd name="T2" fmla="*/ 1 w 1"/>
                  <a:gd name="T3" fmla="*/ 1 h 8"/>
                  <a:gd name="T4" fmla="*/ 1 w 1"/>
                  <a:gd name="T5" fmla="*/ 8 h 8"/>
                  <a:gd name="T6" fmla="*/ 1 w 1"/>
                  <a:gd name="T7" fmla="*/ 6 h 8"/>
                  <a:gd name="T8" fmla="*/ 1 w 1"/>
                  <a:gd name="T9" fmla="*/ 5 h 8"/>
                </a:gdLst>
                <a:ahLst/>
                <a:cxnLst>
                  <a:cxn ang="0">
                    <a:pos x="T0" y="T1"/>
                  </a:cxn>
                  <a:cxn ang="0">
                    <a:pos x="T2" y="T3"/>
                  </a:cxn>
                  <a:cxn ang="0">
                    <a:pos x="T4" y="T5"/>
                  </a:cxn>
                  <a:cxn ang="0">
                    <a:pos x="T6" y="T7"/>
                  </a:cxn>
                  <a:cxn ang="0">
                    <a:pos x="T8" y="T9"/>
                  </a:cxn>
                </a:cxnLst>
                <a:rect l="0" t="0" r="r" b="b"/>
                <a:pathLst>
                  <a:path w="1" h="8">
                    <a:moveTo>
                      <a:pt x="1" y="5"/>
                    </a:moveTo>
                    <a:cubicBezTo>
                      <a:pt x="1" y="1"/>
                      <a:pt x="1" y="1"/>
                      <a:pt x="1" y="1"/>
                    </a:cubicBezTo>
                    <a:cubicBezTo>
                      <a:pt x="1" y="0"/>
                      <a:pt x="1" y="5"/>
                      <a:pt x="1" y="8"/>
                    </a:cubicBezTo>
                    <a:cubicBezTo>
                      <a:pt x="1" y="7"/>
                      <a:pt x="0" y="8"/>
                      <a:pt x="1" y="6"/>
                    </a:cubicBezTo>
                    <a:cubicBezTo>
                      <a:pt x="1" y="6"/>
                      <a:pt x="1" y="4"/>
                      <a:pt x="1" y="5"/>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25" name="Freeform 2126"/>
              <p:cNvSpPr>
                <a:spLocks/>
              </p:cNvSpPr>
              <p:nvPr/>
            </p:nvSpPr>
            <p:spPr bwMode="auto">
              <a:xfrm>
                <a:off x="2873" y="3143"/>
                <a:ext cx="2" cy="17"/>
              </a:xfrm>
              <a:custGeom>
                <a:avLst/>
                <a:gdLst>
                  <a:gd name="T0" fmla="*/ 1 w 2"/>
                  <a:gd name="T1" fmla="*/ 9 h 19"/>
                  <a:gd name="T2" fmla="*/ 1 w 2"/>
                  <a:gd name="T3" fmla="*/ 13 h 19"/>
                  <a:gd name="T4" fmla="*/ 1 w 2"/>
                  <a:gd name="T5" fmla="*/ 14 h 19"/>
                  <a:gd name="T6" fmla="*/ 2 w 2"/>
                  <a:gd name="T7" fmla="*/ 8 h 19"/>
                  <a:gd name="T8" fmla="*/ 1 w 2"/>
                  <a:gd name="T9" fmla="*/ 12 h 19"/>
                  <a:gd name="T10" fmla="*/ 2 w 2"/>
                  <a:gd name="T11" fmla="*/ 7 h 19"/>
                  <a:gd name="T12" fmla="*/ 2 w 2"/>
                  <a:gd name="T13" fmla="*/ 9 h 19"/>
                  <a:gd name="T14" fmla="*/ 2 w 2"/>
                  <a:gd name="T15" fmla="*/ 7 h 19"/>
                  <a:gd name="T16" fmla="*/ 2 w 2"/>
                  <a:gd name="T17" fmla="*/ 7 h 19"/>
                  <a:gd name="T18" fmla="*/ 2 w 2"/>
                  <a:gd name="T19" fmla="*/ 4 h 19"/>
                  <a:gd name="T20" fmla="*/ 1 w 2"/>
                  <a:gd name="T21" fmla="*/ 10 h 19"/>
                  <a:gd name="T22" fmla="*/ 2 w 2"/>
                  <a:gd name="T23" fmla="*/ 5 h 19"/>
                  <a:gd name="T24" fmla="*/ 1 w 2"/>
                  <a:gd name="T25" fmla="*/ 3 h 19"/>
                  <a:gd name="T26" fmla="*/ 1 w 2"/>
                  <a:gd name="T27" fmla="*/ 4 h 19"/>
                  <a:gd name="T28" fmla="*/ 1 w 2"/>
                  <a:gd name="T29" fmla="*/ 9 h 19"/>
                  <a:gd name="T30" fmla="*/ 1 w 2"/>
                  <a:gd name="T31" fmla="*/ 3 h 19"/>
                  <a:gd name="T32" fmla="*/ 0 w 2"/>
                  <a:gd name="T33" fmla="*/ 5 h 19"/>
                  <a:gd name="T34" fmla="*/ 0 w 2"/>
                  <a:gd name="T35" fmla="*/ 12 h 19"/>
                  <a:gd name="T36" fmla="*/ 0 w 2"/>
                  <a:gd name="T37" fmla="*/ 7 h 19"/>
                  <a:gd name="T38" fmla="*/ 0 w 2"/>
                  <a:gd name="T39" fmla="*/ 6 h 19"/>
                  <a:gd name="T40" fmla="*/ 0 w 2"/>
                  <a:gd name="T41" fmla="*/ 15 h 19"/>
                  <a:gd name="T42" fmla="*/ 1 w 2"/>
                  <a:gd name="T43"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 h="19">
                    <a:moveTo>
                      <a:pt x="1" y="9"/>
                    </a:moveTo>
                    <a:cubicBezTo>
                      <a:pt x="1" y="13"/>
                      <a:pt x="1" y="13"/>
                      <a:pt x="1" y="13"/>
                    </a:cubicBezTo>
                    <a:cubicBezTo>
                      <a:pt x="1" y="12"/>
                      <a:pt x="1" y="11"/>
                      <a:pt x="1" y="14"/>
                    </a:cubicBezTo>
                    <a:cubicBezTo>
                      <a:pt x="1" y="15"/>
                      <a:pt x="1" y="9"/>
                      <a:pt x="2" y="8"/>
                    </a:cubicBezTo>
                    <a:cubicBezTo>
                      <a:pt x="1" y="12"/>
                      <a:pt x="1" y="12"/>
                      <a:pt x="1" y="12"/>
                    </a:cubicBezTo>
                    <a:cubicBezTo>
                      <a:pt x="2" y="9"/>
                      <a:pt x="1" y="14"/>
                      <a:pt x="2" y="7"/>
                    </a:cubicBezTo>
                    <a:cubicBezTo>
                      <a:pt x="2" y="6"/>
                      <a:pt x="2" y="10"/>
                      <a:pt x="2" y="9"/>
                    </a:cubicBezTo>
                    <a:cubicBezTo>
                      <a:pt x="2" y="7"/>
                      <a:pt x="2" y="7"/>
                      <a:pt x="2" y="7"/>
                    </a:cubicBezTo>
                    <a:cubicBezTo>
                      <a:pt x="2" y="7"/>
                      <a:pt x="2" y="7"/>
                      <a:pt x="2" y="7"/>
                    </a:cubicBezTo>
                    <a:cubicBezTo>
                      <a:pt x="2" y="4"/>
                      <a:pt x="2" y="4"/>
                      <a:pt x="2" y="4"/>
                    </a:cubicBezTo>
                    <a:cubicBezTo>
                      <a:pt x="2" y="0"/>
                      <a:pt x="1" y="13"/>
                      <a:pt x="1" y="10"/>
                    </a:cubicBezTo>
                    <a:cubicBezTo>
                      <a:pt x="2" y="5"/>
                      <a:pt x="2" y="5"/>
                      <a:pt x="2" y="5"/>
                    </a:cubicBezTo>
                    <a:cubicBezTo>
                      <a:pt x="1" y="4"/>
                      <a:pt x="1" y="6"/>
                      <a:pt x="1" y="3"/>
                    </a:cubicBezTo>
                    <a:cubicBezTo>
                      <a:pt x="1" y="3"/>
                      <a:pt x="1" y="6"/>
                      <a:pt x="1" y="4"/>
                    </a:cubicBezTo>
                    <a:cubicBezTo>
                      <a:pt x="1" y="5"/>
                      <a:pt x="1" y="7"/>
                      <a:pt x="1" y="9"/>
                    </a:cubicBezTo>
                    <a:cubicBezTo>
                      <a:pt x="1" y="13"/>
                      <a:pt x="1" y="5"/>
                      <a:pt x="1" y="3"/>
                    </a:cubicBezTo>
                    <a:cubicBezTo>
                      <a:pt x="1" y="7"/>
                      <a:pt x="1" y="10"/>
                      <a:pt x="0" y="5"/>
                    </a:cubicBezTo>
                    <a:cubicBezTo>
                      <a:pt x="0" y="9"/>
                      <a:pt x="0" y="13"/>
                      <a:pt x="0" y="12"/>
                    </a:cubicBezTo>
                    <a:cubicBezTo>
                      <a:pt x="0" y="7"/>
                      <a:pt x="0" y="7"/>
                      <a:pt x="0" y="7"/>
                    </a:cubicBezTo>
                    <a:cubicBezTo>
                      <a:pt x="0" y="7"/>
                      <a:pt x="0" y="5"/>
                      <a:pt x="0" y="6"/>
                    </a:cubicBezTo>
                    <a:cubicBezTo>
                      <a:pt x="0" y="9"/>
                      <a:pt x="0" y="13"/>
                      <a:pt x="0" y="15"/>
                    </a:cubicBezTo>
                    <a:cubicBezTo>
                      <a:pt x="1" y="19"/>
                      <a:pt x="0" y="8"/>
                      <a:pt x="1" y="9"/>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26" name="Rectangle 2127"/>
              <p:cNvSpPr>
                <a:spLocks noChangeArrowheads="1"/>
              </p:cNvSpPr>
              <p:nvPr/>
            </p:nvSpPr>
            <p:spPr bwMode="auto">
              <a:xfrm>
                <a:off x="2874" y="3155"/>
                <a:ext cx="1" cy="1"/>
              </a:xfrm>
              <a:prstGeom prst="rect">
                <a:avLst/>
              </a:prstGeom>
              <a:solidFill>
                <a:srgbClr val="C8E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27" name="Freeform 2128"/>
              <p:cNvSpPr>
                <a:spLocks/>
              </p:cNvSpPr>
              <p:nvPr/>
            </p:nvSpPr>
            <p:spPr bwMode="auto">
              <a:xfrm>
                <a:off x="2949" y="3137"/>
                <a:ext cx="1" cy="3"/>
              </a:xfrm>
              <a:custGeom>
                <a:avLst/>
                <a:gdLst>
                  <a:gd name="T0" fmla="*/ 0 w 1"/>
                  <a:gd name="T1" fmla="*/ 2 h 3"/>
                  <a:gd name="T2" fmla="*/ 0 w 1"/>
                  <a:gd name="T3" fmla="*/ 3 h 3"/>
                  <a:gd name="T4" fmla="*/ 1 w 1"/>
                  <a:gd name="T5" fmla="*/ 0 h 3"/>
                  <a:gd name="T6" fmla="*/ 0 w 1"/>
                  <a:gd name="T7" fmla="*/ 2 h 3"/>
                </a:gdLst>
                <a:ahLst/>
                <a:cxnLst>
                  <a:cxn ang="0">
                    <a:pos x="T0" y="T1"/>
                  </a:cxn>
                  <a:cxn ang="0">
                    <a:pos x="T2" y="T3"/>
                  </a:cxn>
                  <a:cxn ang="0">
                    <a:pos x="T4" y="T5"/>
                  </a:cxn>
                  <a:cxn ang="0">
                    <a:pos x="T6" y="T7"/>
                  </a:cxn>
                </a:cxnLst>
                <a:rect l="0" t="0" r="r" b="b"/>
                <a:pathLst>
                  <a:path w="1" h="3">
                    <a:moveTo>
                      <a:pt x="0" y="2"/>
                    </a:moveTo>
                    <a:lnTo>
                      <a:pt x="0" y="3"/>
                    </a:lnTo>
                    <a:lnTo>
                      <a:pt x="1" y="0"/>
                    </a:lnTo>
                    <a:lnTo>
                      <a:pt x="0" y="2"/>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28" name="Freeform 2129"/>
              <p:cNvSpPr>
                <a:spLocks/>
              </p:cNvSpPr>
              <p:nvPr/>
            </p:nvSpPr>
            <p:spPr bwMode="auto">
              <a:xfrm>
                <a:off x="2947" y="3136"/>
                <a:ext cx="3" cy="14"/>
              </a:xfrm>
              <a:custGeom>
                <a:avLst/>
                <a:gdLst>
                  <a:gd name="T0" fmla="*/ 0 w 4"/>
                  <a:gd name="T1" fmla="*/ 16 h 16"/>
                  <a:gd name="T2" fmla="*/ 1 w 4"/>
                  <a:gd name="T3" fmla="*/ 14 h 16"/>
                  <a:gd name="T4" fmla="*/ 4 w 4"/>
                  <a:gd name="T5" fmla="*/ 0 h 16"/>
                  <a:gd name="T6" fmla="*/ 1 w 4"/>
                  <a:gd name="T7" fmla="*/ 9 h 16"/>
                  <a:gd name="T8" fmla="*/ 3 w 4"/>
                  <a:gd name="T9" fmla="*/ 6 h 16"/>
                  <a:gd name="T10" fmla="*/ 1 w 4"/>
                  <a:gd name="T11" fmla="*/ 12 h 16"/>
                  <a:gd name="T12" fmla="*/ 1 w 4"/>
                  <a:gd name="T13" fmla="*/ 11 h 16"/>
                  <a:gd name="T14" fmla="*/ 0 w 4"/>
                  <a:gd name="T15" fmla="*/ 16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6">
                    <a:moveTo>
                      <a:pt x="0" y="16"/>
                    </a:moveTo>
                    <a:cubicBezTo>
                      <a:pt x="1" y="14"/>
                      <a:pt x="1" y="14"/>
                      <a:pt x="1" y="14"/>
                    </a:cubicBezTo>
                    <a:cubicBezTo>
                      <a:pt x="3" y="4"/>
                      <a:pt x="3" y="7"/>
                      <a:pt x="4" y="0"/>
                    </a:cubicBezTo>
                    <a:cubicBezTo>
                      <a:pt x="4" y="1"/>
                      <a:pt x="2" y="5"/>
                      <a:pt x="1" y="9"/>
                    </a:cubicBezTo>
                    <a:cubicBezTo>
                      <a:pt x="2" y="8"/>
                      <a:pt x="3" y="5"/>
                      <a:pt x="3" y="6"/>
                    </a:cubicBezTo>
                    <a:cubicBezTo>
                      <a:pt x="2" y="9"/>
                      <a:pt x="2" y="8"/>
                      <a:pt x="1" y="12"/>
                    </a:cubicBezTo>
                    <a:cubicBezTo>
                      <a:pt x="0" y="15"/>
                      <a:pt x="1" y="10"/>
                      <a:pt x="1" y="11"/>
                    </a:cubicBezTo>
                    <a:lnTo>
                      <a:pt x="0" y="16"/>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29" name="Freeform 2130"/>
              <p:cNvSpPr>
                <a:spLocks/>
              </p:cNvSpPr>
              <p:nvPr/>
            </p:nvSpPr>
            <p:spPr bwMode="auto">
              <a:xfrm>
                <a:off x="2949" y="3141"/>
                <a:ext cx="0" cy="5"/>
              </a:xfrm>
              <a:custGeom>
                <a:avLst/>
                <a:gdLst>
                  <a:gd name="T0" fmla="*/ 1 w 1"/>
                  <a:gd name="T1" fmla="*/ 0 h 5"/>
                  <a:gd name="T2" fmla="*/ 0 w 1"/>
                  <a:gd name="T3" fmla="*/ 5 h 5"/>
                  <a:gd name="T4" fmla="*/ 1 w 1"/>
                  <a:gd name="T5" fmla="*/ 0 h 5"/>
                </a:gdLst>
                <a:ahLst/>
                <a:cxnLst>
                  <a:cxn ang="0">
                    <a:pos x="T0" y="T1"/>
                  </a:cxn>
                  <a:cxn ang="0">
                    <a:pos x="T2" y="T3"/>
                  </a:cxn>
                  <a:cxn ang="0">
                    <a:pos x="T4" y="T5"/>
                  </a:cxn>
                </a:cxnLst>
                <a:rect l="0" t="0" r="r" b="b"/>
                <a:pathLst>
                  <a:path w="1" h="5">
                    <a:moveTo>
                      <a:pt x="1" y="0"/>
                    </a:moveTo>
                    <a:cubicBezTo>
                      <a:pt x="0" y="5"/>
                      <a:pt x="0" y="5"/>
                      <a:pt x="0" y="5"/>
                    </a:cubicBezTo>
                    <a:cubicBezTo>
                      <a:pt x="0" y="3"/>
                      <a:pt x="1" y="1"/>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30" name="Freeform 2131"/>
              <p:cNvSpPr>
                <a:spLocks/>
              </p:cNvSpPr>
              <p:nvPr/>
            </p:nvSpPr>
            <p:spPr bwMode="auto">
              <a:xfrm>
                <a:off x="2949" y="3139"/>
                <a:ext cx="1" cy="5"/>
              </a:xfrm>
              <a:custGeom>
                <a:avLst/>
                <a:gdLst>
                  <a:gd name="T0" fmla="*/ 2 w 2"/>
                  <a:gd name="T1" fmla="*/ 2 h 6"/>
                  <a:gd name="T2" fmla="*/ 0 w 2"/>
                  <a:gd name="T3" fmla="*/ 6 h 6"/>
                  <a:gd name="T4" fmla="*/ 2 w 2"/>
                  <a:gd name="T5" fmla="*/ 0 h 6"/>
                  <a:gd name="T6" fmla="*/ 2 w 2"/>
                  <a:gd name="T7" fmla="*/ 2 h 6"/>
                </a:gdLst>
                <a:ahLst/>
                <a:cxnLst>
                  <a:cxn ang="0">
                    <a:pos x="T0" y="T1"/>
                  </a:cxn>
                  <a:cxn ang="0">
                    <a:pos x="T2" y="T3"/>
                  </a:cxn>
                  <a:cxn ang="0">
                    <a:pos x="T4" y="T5"/>
                  </a:cxn>
                  <a:cxn ang="0">
                    <a:pos x="T6" y="T7"/>
                  </a:cxn>
                </a:cxnLst>
                <a:rect l="0" t="0" r="r" b="b"/>
                <a:pathLst>
                  <a:path w="2" h="6">
                    <a:moveTo>
                      <a:pt x="2" y="2"/>
                    </a:moveTo>
                    <a:cubicBezTo>
                      <a:pt x="2" y="2"/>
                      <a:pt x="1" y="6"/>
                      <a:pt x="0" y="6"/>
                    </a:cubicBezTo>
                    <a:cubicBezTo>
                      <a:pt x="2" y="0"/>
                      <a:pt x="2" y="0"/>
                      <a:pt x="2" y="0"/>
                    </a:cubicBezTo>
                    <a:lnTo>
                      <a:pt x="2" y="2"/>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31" name="Freeform 2132"/>
              <p:cNvSpPr>
                <a:spLocks/>
              </p:cNvSpPr>
              <p:nvPr/>
            </p:nvSpPr>
            <p:spPr bwMode="auto">
              <a:xfrm>
                <a:off x="2950" y="3140"/>
                <a:ext cx="1" cy="1"/>
              </a:xfrm>
              <a:custGeom>
                <a:avLst/>
                <a:gdLst>
                  <a:gd name="T0" fmla="*/ 0 w 1"/>
                  <a:gd name="T1" fmla="*/ 1 h 1"/>
                  <a:gd name="T2" fmla="*/ 0 w 1"/>
                  <a:gd name="T3" fmla="*/ 1 h 1"/>
                  <a:gd name="T4" fmla="*/ 0 w 1"/>
                  <a:gd name="T5" fmla="*/ 1 h 1"/>
                </a:gdLst>
                <a:ahLst/>
                <a:cxnLst>
                  <a:cxn ang="0">
                    <a:pos x="T0" y="T1"/>
                  </a:cxn>
                  <a:cxn ang="0">
                    <a:pos x="T2" y="T3"/>
                  </a:cxn>
                  <a:cxn ang="0">
                    <a:pos x="T4" y="T5"/>
                  </a:cxn>
                </a:cxnLst>
                <a:rect l="0" t="0" r="r" b="b"/>
                <a:pathLst>
                  <a:path w="1" h="1">
                    <a:moveTo>
                      <a:pt x="0" y="1"/>
                    </a:moveTo>
                    <a:cubicBezTo>
                      <a:pt x="0" y="1"/>
                      <a:pt x="0" y="1"/>
                      <a:pt x="0" y="1"/>
                    </a:cubicBezTo>
                    <a:cubicBezTo>
                      <a:pt x="1" y="0"/>
                      <a:pt x="0" y="1"/>
                      <a:pt x="0" y="1"/>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32" name="Freeform 2133"/>
              <p:cNvSpPr>
                <a:spLocks/>
              </p:cNvSpPr>
              <p:nvPr/>
            </p:nvSpPr>
            <p:spPr bwMode="auto">
              <a:xfrm>
                <a:off x="2949" y="3138"/>
                <a:ext cx="2" cy="11"/>
              </a:xfrm>
              <a:custGeom>
                <a:avLst/>
                <a:gdLst>
                  <a:gd name="T0" fmla="*/ 3 w 3"/>
                  <a:gd name="T1" fmla="*/ 3 h 12"/>
                  <a:gd name="T2" fmla="*/ 2 w 3"/>
                  <a:gd name="T3" fmla="*/ 3 h 12"/>
                  <a:gd name="T4" fmla="*/ 2 w 3"/>
                  <a:gd name="T5" fmla="*/ 3 h 12"/>
                  <a:gd name="T6" fmla="*/ 1 w 3"/>
                  <a:gd name="T7" fmla="*/ 8 h 12"/>
                  <a:gd name="T8" fmla="*/ 1 w 3"/>
                  <a:gd name="T9" fmla="*/ 8 h 12"/>
                  <a:gd name="T10" fmla="*/ 0 w 3"/>
                  <a:gd name="T11" fmla="*/ 12 h 12"/>
                  <a:gd name="T12" fmla="*/ 3 w 3"/>
                  <a:gd name="T13" fmla="*/ 3 h 12"/>
                </a:gdLst>
                <a:ahLst/>
                <a:cxnLst>
                  <a:cxn ang="0">
                    <a:pos x="T0" y="T1"/>
                  </a:cxn>
                  <a:cxn ang="0">
                    <a:pos x="T2" y="T3"/>
                  </a:cxn>
                  <a:cxn ang="0">
                    <a:pos x="T4" y="T5"/>
                  </a:cxn>
                  <a:cxn ang="0">
                    <a:pos x="T6" y="T7"/>
                  </a:cxn>
                  <a:cxn ang="0">
                    <a:pos x="T8" y="T9"/>
                  </a:cxn>
                  <a:cxn ang="0">
                    <a:pos x="T10" y="T11"/>
                  </a:cxn>
                  <a:cxn ang="0">
                    <a:pos x="T12" y="T13"/>
                  </a:cxn>
                </a:cxnLst>
                <a:rect l="0" t="0" r="r" b="b"/>
                <a:pathLst>
                  <a:path w="3" h="12">
                    <a:moveTo>
                      <a:pt x="3" y="3"/>
                    </a:moveTo>
                    <a:cubicBezTo>
                      <a:pt x="3" y="0"/>
                      <a:pt x="3" y="2"/>
                      <a:pt x="2" y="3"/>
                    </a:cubicBezTo>
                    <a:cubicBezTo>
                      <a:pt x="2" y="3"/>
                      <a:pt x="2" y="3"/>
                      <a:pt x="2" y="3"/>
                    </a:cubicBezTo>
                    <a:cubicBezTo>
                      <a:pt x="2" y="5"/>
                      <a:pt x="0" y="10"/>
                      <a:pt x="1" y="8"/>
                    </a:cubicBezTo>
                    <a:cubicBezTo>
                      <a:pt x="0" y="9"/>
                      <a:pt x="1" y="5"/>
                      <a:pt x="1" y="8"/>
                    </a:cubicBezTo>
                    <a:cubicBezTo>
                      <a:pt x="0" y="12"/>
                      <a:pt x="0" y="12"/>
                      <a:pt x="0" y="12"/>
                    </a:cubicBezTo>
                    <a:cubicBezTo>
                      <a:pt x="0" y="11"/>
                      <a:pt x="2" y="5"/>
                      <a:pt x="3" y="3"/>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33" name="Freeform 2134"/>
              <p:cNvSpPr>
                <a:spLocks/>
              </p:cNvSpPr>
              <p:nvPr/>
            </p:nvSpPr>
            <p:spPr bwMode="auto">
              <a:xfrm>
                <a:off x="2950" y="3141"/>
                <a:ext cx="0" cy="0"/>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34" name="Freeform 2135"/>
              <p:cNvSpPr>
                <a:spLocks/>
              </p:cNvSpPr>
              <p:nvPr/>
            </p:nvSpPr>
            <p:spPr bwMode="auto">
              <a:xfrm>
                <a:off x="2949" y="3141"/>
                <a:ext cx="1" cy="2"/>
              </a:xfrm>
              <a:custGeom>
                <a:avLst/>
                <a:gdLst>
                  <a:gd name="T0" fmla="*/ 1 w 1"/>
                  <a:gd name="T1" fmla="*/ 0 h 2"/>
                  <a:gd name="T2" fmla="*/ 1 w 1"/>
                  <a:gd name="T3" fmla="*/ 0 h 2"/>
                  <a:gd name="T4" fmla="*/ 0 w 1"/>
                  <a:gd name="T5" fmla="*/ 2 h 2"/>
                  <a:gd name="T6" fmla="*/ 1 w 1"/>
                  <a:gd name="T7" fmla="*/ 0 h 2"/>
                </a:gdLst>
                <a:ahLst/>
                <a:cxnLst>
                  <a:cxn ang="0">
                    <a:pos x="T0" y="T1"/>
                  </a:cxn>
                  <a:cxn ang="0">
                    <a:pos x="T2" y="T3"/>
                  </a:cxn>
                  <a:cxn ang="0">
                    <a:pos x="T4" y="T5"/>
                  </a:cxn>
                  <a:cxn ang="0">
                    <a:pos x="T6" y="T7"/>
                  </a:cxn>
                </a:cxnLst>
                <a:rect l="0" t="0" r="r" b="b"/>
                <a:pathLst>
                  <a:path w="1" h="2">
                    <a:moveTo>
                      <a:pt x="1" y="0"/>
                    </a:moveTo>
                    <a:lnTo>
                      <a:pt x="1" y="0"/>
                    </a:lnTo>
                    <a:lnTo>
                      <a:pt x="0" y="2"/>
                    </a:lnTo>
                    <a:lnTo>
                      <a:pt x="1"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35" name="Freeform 2136"/>
              <p:cNvSpPr>
                <a:spLocks/>
              </p:cNvSpPr>
              <p:nvPr/>
            </p:nvSpPr>
            <p:spPr bwMode="auto">
              <a:xfrm>
                <a:off x="2949" y="3140"/>
                <a:ext cx="2" cy="10"/>
              </a:xfrm>
              <a:custGeom>
                <a:avLst/>
                <a:gdLst>
                  <a:gd name="T0" fmla="*/ 3 w 3"/>
                  <a:gd name="T1" fmla="*/ 0 h 12"/>
                  <a:gd name="T2" fmla="*/ 2 w 3"/>
                  <a:gd name="T3" fmla="*/ 5 h 12"/>
                  <a:gd name="T4" fmla="*/ 0 w 3"/>
                  <a:gd name="T5" fmla="*/ 12 h 12"/>
                  <a:gd name="T6" fmla="*/ 1 w 3"/>
                  <a:gd name="T7" fmla="*/ 11 h 12"/>
                  <a:gd name="T8" fmla="*/ 3 w 3"/>
                  <a:gd name="T9" fmla="*/ 0 h 12"/>
                </a:gdLst>
                <a:ahLst/>
                <a:cxnLst>
                  <a:cxn ang="0">
                    <a:pos x="T0" y="T1"/>
                  </a:cxn>
                  <a:cxn ang="0">
                    <a:pos x="T2" y="T3"/>
                  </a:cxn>
                  <a:cxn ang="0">
                    <a:pos x="T4" y="T5"/>
                  </a:cxn>
                  <a:cxn ang="0">
                    <a:pos x="T6" y="T7"/>
                  </a:cxn>
                  <a:cxn ang="0">
                    <a:pos x="T8" y="T9"/>
                  </a:cxn>
                </a:cxnLst>
                <a:rect l="0" t="0" r="r" b="b"/>
                <a:pathLst>
                  <a:path w="3" h="12">
                    <a:moveTo>
                      <a:pt x="3" y="0"/>
                    </a:moveTo>
                    <a:cubicBezTo>
                      <a:pt x="2" y="7"/>
                      <a:pt x="3" y="0"/>
                      <a:pt x="2" y="5"/>
                    </a:cubicBezTo>
                    <a:cubicBezTo>
                      <a:pt x="2" y="4"/>
                      <a:pt x="1" y="9"/>
                      <a:pt x="0" y="12"/>
                    </a:cubicBezTo>
                    <a:cubicBezTo>
                      <a:pt x="1" y="11"/>
                      <a:pt x="1" y="11"/>
                      <a:pt x="1" y="11"/>
                    </a:cubicBezTo>
                    <a:cubicBezTo>
                      <a:pt x="1" y="8"/>
                      <a:pt x="3" y="3"/>
                      <a:pt x="3" y="0"/>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36" name="Freeform 2137"/>
              <p:cNvSpPr>
                <a:spLocks/>
              </p:cNvSpPr>
              <p:nvPr/>
            </p:nvSpPr>
            <p:spPr bwMode="auto">
              <a:xfrm>
                <a:off x="2948" y="3153"/>
                <a:ext cx="1" cy="2"/>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lnTo>
                      <a:pt x="1" y="0"/>
                    </a:lnTo>
                    <a:lnTo>
                      <a:pt x="0" y="2"/>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37" name="Freeform 2138"/>
              <p:cNvSpPr>
                <a:spLocks/>
              </p:cNvSpPr>
              <p:nvPr/>
            </p:nvSpPr>
            <p:spPr bwMode="auto">
              <a:xfrm>
                <a:off x="2948" y="3143"/>
                <a:ext cx="4" cy="16"/>
              </a:xfrm>
              <a:custGeom>
                <a:avLst/>
                <a:gdLst>
                  <a:gd name="T0" fmla="*/ 5 w 5"/>
                  <a:gd name="T1" fmla="*/ 2 h 17"/>
                  <a:gd name="T2" fmla="*/ 2 w 5"/>
                  <a:gd name="T3" fmla="*/ 8 h 17"/>
                  <a:gd name="T4" fmla="*/ 4 w 5"/>
                  <a:gd name="T5" fmla="*/ 4 h 17"/>
                  <a:gd name="T6" fmla="*/ 3 w 5"/>
                  <a:gd name="T7" fmla="*/ 6 h 17"/>
                  <a:gd name="T8" fmla="*/ 4 w 5"/>
                  <a:gd name="T9" fmla="*/ 0 h 17"/>
                  <a:gd name="T10" fmla="*/ 2 w 5"/>
                  <a:gd name="T11" fmla="*/ 6 h 17"/>
                  <a:gd name="T12" fmla="*/ 3 w 5"/>
                  <a:gd name="T13" fmla="*/ 2 h 17"/>
                  <a:gd name="T14" fmla="*/ 2 w 5"/>
                  <a:gd name="T15" fmla="*/ 8 h 17"/>
                  <a:gd name="T16" fmla="*/ 2 w 5"/>
                  <a:gd name="T17" fmla="*/ 8 h 17"/>
                  <a:gd name="T18" fmla="*/ 1 w 5"/>
                  <a:gd name="T19" fmla="*/ 11 h 17"/>
                  <a:gd name="T20" fmla="*/ 0 w 5"/>
                  <a:gd name="T21" fmla="*/ 16 h 17"/>
                  <a:gd name="T22" fmla="*/ 5 w 5"/>
                  <a:gd name="T23"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17">
                    <a:moveTo>
                      <a:pt x="5" y="2"/>
                    </a:moveTo>
                    <a:cubicBezTo>
                      <a:pt x="2" y="8"/>
                      <a:pt x="2" y="8"/>
                      <a:pt x="2" y="8"/>
                    </a:cubicBezTo>
                    <a:cubicBezTo>
                      <a:pt x="3" y="6"/>
                      <a:pt x="3" y="4"/>
                      <a:pt x="4" y="4"/>
                    </a:cubicBezTo>
                    <a:cubicBezTo>
                      <a:pt x="4" y="3"/>
                      <a:pt x="3" y="7"/>
                      <a:pt x="3" y="6"/>
                    </a:cubicBezTo>
                    <a:cubicBezTo>
                      <a:pt x="4" y="0"/>
                      <a:pt x="3" y="6"/>
                      <a:pt x="4" y="0"/>
                    </a:cubicBezTo>
                    <a:cubicBezTo>
                      <a:pt x="4" y="0"/>
                      <a:pt x="4" y="1"/>
                      <a:pt x="2" y="6"/>
                    </a:cubicBezTo>
                    <a:cubicBezTo>
                      <a:pt x="3" y="2"/>
                      <a:pt x="3" y="2"/>
                      <a:pt x="3" y="2"/>
                    </a:cubicBezTo>
                    <a:cubicBezTo>
                      <a:pt x="2" y="8"/>
                      <a:pt x="2" y="8"/>
                      <a:pt x="2" y="8"/>
                    </a:cubicBezTo>
                    <a:cubicBezTo>
                      <a:pt x="1" y="10"/>
                      <a:pt x="3" y="3"/>
                      <a:pt x="2" y="8"/>
                    </a:cubicBezTo>
                    <a:cubicBezTo>
                      <a:pt x="1" y="10"/>
                      <a:pt x="1" y="11"/>
                      <a:pt x="1" y="11"/>
                    </a:cubicBezTo>
                    <a:cubicBezTo>
                      <a:pt x="1" y="10"/>
                      <a:pt x="0" y="17"/>
                      <a:pt x="0" y="16"/>
                    </a:cubicBezTo>
                    <a:cubicBezTo>
                      <a:pt x="1" y="15"/>
                      <a:pt x="4" y="5"/>
                      <a:pt x="5" y="2"/>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38" name="Freeform 2139"/>
              <p:cNvSpPr>
                <a:spLocks/>
              </p:cNvSpPr>
              <p:nvPr/>
            </p:nvSpPr>
            <p:spPr bwMode="auto">
              <a:xfrm>
                <a:off x="2949" y="3150"/>
                <a:ext cx="1" cy="4"/>
              </a:xfrm>
              <a:custGeom>
                <a:avLst/>
                <a:gdLst>
                  <a:gd name="T0" fmla="*/ 1 w 1"/>
                  <a:gd name="T1" fmla="*/ 1 h 4"/>
                  <a:gd name="T2" fmla="*/ 0 w 1"/>
                  <a:gd name="T3" fmla="*/ 4 h 4"/>
                  <a:gd name="T4" fmla="*/ 1 w 1"/>
                  <a:gd name="T5" fmla="*/ 0 h 4"/>
                  <a:gd name="T6" fmla="*/ 1 w 1"/>
                  <a:gd name="T7" fmla="*/ 1 h 4"/>
                </a:gdLst>
                <a:ahLst/>
                <a:cxnLst>
                  <a:cxn ang="0">
                    <a:pos x="T0" y="T1"/>
                  </a:cxn>
                  <a:cxn ang="0">
                    <a:pos x="T2" y="T3"/>
                  </a:cxn>
                  <a:cxn ang="0">
                    <a:pos x="T4" y="T5"/>
                  </a:cxn>
                  <a:cxn ang="0">
                    <a:pos x="T6" y="T7"/>
                  </a:cxn>
                </a:cxnLst>
                <a:rect l="0" t="0" r="r" b="b"/>
                <a:pathLst>
                  <a:path w="1" h="4">
                    <a:moveTo>
                      <a:pt x="1" y="1"/>
                    </a:moveTo>
                    <a:lnTo>
                      <a:pt x="0" y="4"/>
                    </a:lnTo>
                    <a:lnTo>
                      <a:pt x="1" y="0"/>
                    </a:lnTo>
                    <a:lnTo>
                      <a:pt x="1" y="1"/>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39" name="Freeform 2140"/>
              <p:cNvSpPr>
                <a:spLocks/>
              </p:cNvSpPr>
              <p:nvPr/>
            </p:nvSpPr>
            <p:spPr bwMode="auto">
              <a:xfrm>
                <a:off x="2949" y="3143"/>
                <a:ext cx="4" cy="16"/>
              </a:xfrm>
              <a:custGeom>
                <a:avLst/>
                <a:gdLst>
                  <a:gd name="T0" fmla="*/ 5 w 5"/>
                  <a:gd name="T1" fmla="*/ 1 h 17"/>
                  <a:gd name="T2" fmla="*/ 3 w 5"/>
                  <a:gd name="T3" fmla="*/ 5 h 17"/>
                  <a:gd name="T4" fmla="*/ 4 w 5"/>
                  <a:gd name="T5" fmla="*/ 2 h 17"/>
                  <a:gd name="T6" fmla="*/ 3 w 5"/>
                  <a:gd name="T7" fmla="*/ 7 h 17"/>
                  <a:gd name="T8" fmla="*/ 4 w 5"/>
                  <a:gd name="T9" fmla="*/ 4 h 17"/>
                  <a:gd name="T10" fmla="*/ 2 w 5"/>
                  <a:gd name="T11" fmla="*/ 13 h 17"/>
                  <a:gd name="T12" fmla="*/ 2 w 5"/>
                  <a:gd name="T13" fmla="*/ 11 h 17"/>
                  <a:gd name="T14" fmla="*/ 3 w 5"/>
                  <a:gd name="T15" fmla="*/ 10 h 17"/>
                  <a:gd name="T16" fmla="*/ 3 w 5"/>
                  <a:gd name="T17" fmla="*/ 8 h 17"/>
                  <a:gd name="T18" fmla="*/ 4 w 5"/>
                  <a:gd name="T19" fmla="*/ 6 h 17"/>
                  <a:gd name="T20" fmla="*/ 5 w 5"/>
                  <a:gd name="T21" fmla="*/ 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7">
                    <a:moveTo>
                      <a:pt x="5" y="1"/>
                    </a:moveTo>
                    <a:cubicBezTo>
                      <a:pt x="3" y="5"/>
                      <a:pt x="3" y="5"/>
                      <a:pt x="3" y="5"/>
                    </a:cubicBezTo>
                    <a:cubicBezTo>
                      <a:pt x="3" y="4"/>
                      <a:pt x="4" y="3"/>
                      <a:pt x="4" y="2"/>
                    </a:cubicBezTo>
                    <a:cubicBezTo>
                      <a:pt x="4" y="3"/>
                      <a:pt x="3" y="6"/>
                      <a:pt x="3" y="7"/>
                    </a:cubicBezTo>
                    <a:cubicBezTo>
                      <a:pt x="1" y="13"/>
                      <a:pt x="3" y="5"/>
                      <a:pt x="4" y="4"/>
                    </a:cubicBezTo>
                    <a:cubicBezTo>
                      <a:pt x="4" y="7"/>
                      <a:pt x="3" y="7"/>
                      <a:pt x="2" y="13"/>
                    </a:cubicBezTo>
                    <a:cubicBezTo>
                      <a:pt x="2" y="13"/>
                      <a:pt x="2" y="11"/>
                      <a:pt x="2" y="11"/>
                    </a:cubicBezTo>
                    <a:cubicBezTo>
                      <a:pt x="0" y="17"/>
                      <a:pt x="2" y="12"/>
                      <a:pt x="3" y="10"/>
                    </a:cubicBezTo>
                    <a:cubicBezTo>
                      <a:pt x="3" y="9"/>
                      <a:pt x="3" y="8"/>
                      <a:pt x="3" y="8"/>
                    </a:cubicBezTo>
                    <a:cubicBezTo>
                      <a:pt x="4" y="6"/>
                      <a:pt x="4" y="6"/>
                      <a:pt x="4" y="6"/>
                    </a:cubicBezTo>
                    <a:cubicBezTo>
                      <a:pt x="5" y="1"/>
                      <a:pt x="5" y="0"/>
                      <a:pt x="5" y="1"/>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40" name="Freeform 2141"/>
              <p:cNvSpPr>
                <a:spLocks/>
              </p:cNvSpPr>
              <p:nvPr/>
            </p:nvSpPr>
            <p:spPr bwMode="auto">
              <a:xfrm>
                <a:off x="2952" y="3142"/>
                <a:ext cx="1" cy="3"/>
              </a:xfrm>
              <a:custGeom>
                <a:avLst/>
                <a:gdLst>
                  <a:gd name="T0" fmla="*/ 0 w 1"/>
                  <a:gd name="T1" fmla="*/ 2 h 3"/>
                  <a:gd name="T2" fmla="*/ 0 w 1"/>
                  <a:gd name="T3" fmla="*/ 3 h 3"/>
                  <a:gd name="T4" fmla="*/ 0 w 1"/>
                  <a:gd name="T5" fmla="*/ 2 h 3"/>
                </a:gdLst>
                <a:ahLst/>
                <a:cxnLst>
                  <a:cxn ang="0">
                    <a:pos x="T0" y="T1"/>
                  </a:cxn>
                  <a:cxn ang="0">
                    <a:pos x="T2" y="T3"/>
                  </a:cxn>
                  <a:cxn ang="0">
                    <a:pos x="T4" y="T5"/>
                  </a:cxn>
                </a:cxnLst>
                <a:rect l="0" t="0" r="r" b="b"/>
                <a:pathLst>
                  <a:path w="1" h="3">
                    <a:moveTo>
                      <a:pt x="0" y="2"/>
                    </a:moveTo>
                    <a:cubicBezTo>
                      <a:pt x="0" y="1"/>
                      <a:pt x="0" y="2"/>
                      <a:pt x="0" y="3"/>
                    </a:cubicBezTo>
                    <a:cubicBezTo>
                      <a:pt x="0" y="1"/>
                      <a:pt x="1" y="0"/>
                      <a:pt x="0" y="2"/>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41" name="Freeform 2142"/>
              <p:cNvSpPr>
                <a:spLocks/>
              </p:cNvSpPr>
              <p:nvPr/>
            </p:nvSpPr>
            <p:spPr bwMode="auto">
              <a:xfrm>
                <a:off x="2951" y="3151"/>
                <a:ext cx="0" cy="1"/>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0"/>
                      <a:pt x="0" y="1"/>
                      <a:pt x="0" y="1"/>
                    </a:cubicBezTo>
                    <a:cubicBezTo>
                      <a:pt x="0" y="1"/>
                      <a:pt x="0" y="1"/>
                      <a:pt x="0" y="1"/>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42" name="Freeform 2143"/>
              <p:cNvSpPr>
                <a:spLocks/>
              </p:cNvSpPr>
              <p:nvPr/>
            </p:nvSpPr>
            <p:spPr bwMode="auto">
              <a:xfrm>
                <a:off x="2953" y="3144"/>
                <a:ext cx="0" cy="2"/>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cubicBezTo>
                      <a:pt x="0" y="2"/>
                      <a:pt x="0" y="2"/>
                      <a:pt x="0" y="2"/>
                    </a:cubicBezTo>
                    <a:cubicBezTo>
                      <a:pt x="0" y="0"/>
                      <a:pt x="0" y="0"/>
                      <a:pt x="0" y="0"/>
                    </a:cubicBezTo>
                    <a:cubicBezTo>
                      <a:pt x="0" y="0"/>
                      <a:pt x="0" y="0"/>
                      <a:pt x="0" y="2"/>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43" name="Freeform 2144"/>
              <p:cNvSpPr>
                <a:spLocks/>
              </p:cNvSpPr>
              <p:nvPr/>
            </p:nvSpPr>
            <p:spPr bwMode="auto">
              <a:xfrm>
                <a:off x="2950" y="3141"/>
                <a:ext cx="11" cy="17"/>
              </a:xfrm>
              <a:custGeom>
                <a:avLst/>
                <a:gdLst>
                  <a:gd name="T0" fmla="*/ 8 w 12"/>
                  <a:gd name="T1" fmla="*/ 17 h 19"/>
                  <a:gd name="T2" fmla="*/ 9 w 12"/>
                  <a:gd name="T3" fmla="*/ 13 h 19"/>
                  <a:gd name="T4" fmla="*/ 10 w 12"/>
                  <a:gd name="T5" fmla="*/ 9 h 19"/>
                  <a:gd name="T6" fmla="*/ 12 w 12"/>
                  <a:gd name="T7" fmla="*/ 2 h 19"/>
                  <a:gd name="T8" fmla="*/ 11 w 12"/>
                  <a:gd name="T9" fmla="*/ 5 h 19"/>
                  <a:gd name="T10" fmla="*/ 11 w 12"/>
                  <a:gd name="T11" fmla="*/ 2 h 19"/>
                  <a:gd name="T12" fmla="*/ 10 w 12"/>
                  <a:gd name="T13" fmla="*/ 4 h 19"/>
                  <a:gd name="T14" fmla="*/ 9 w 12"/>
                  <a:gd name="T15" fmla="*/ 5 h 19"/>
                  <a:gd name="T16" fmla="*/ 6 w 12"/>
                  <a:gd name="T17" fmla="*/ 3 h 19"/>
                  <a:gd name="T18" fmla="*/ 4 w 12"/>
                  <a:gd name="T19" fmla="*/ 9 h 19"/>
                  <a:gd name="T20" fmla="*/ 5 w 12"/>
                  <a:gd name="T21" fmla="*/ 5 h 19"/>
                  <a:gd name="T22" fmla="*/ 5 w 12"/>
                  <a:gd name="T23" fmla="*/ 5 h 19"/>
                  <a:gd name="T24" fmla="*/ 4 w 12"/>
                  <a:gd name="T25" fmla="*/ 4 h 19"/>
                  <a:gd name="T26" fmla="*/ 2 w 12"/>
                  <a:gd name="T27" fmla="*/ 11 h 19"/>
                  <a:gd name="T28" fmla="*/ 4 w 12"/>
                  <a:gd name="T29" fmla="*/ 3 h 19"/>
                  <a:gd name="T30" fmla="*/ 2 w 12"/>
                  <a:gd name="T31" fmla="*/ 8 h 19"/>
                  <a:gd name="T32" fmla="*/ 1 w 12"/>
                  <a:gd name="T33" fmla="*/ 13 h 19"/>
                  <a:gd name="T34" fmla="*/ 0 w 12"/>
                  <a:gd name="T35" fmla="*/ 16 h 19"/>
                  <a:gd name="T36" fmla="*/ 5 w 12"/>
                  <a:gd name="T37" fmla="*/ 8 h 19"/>
                  <a:gd name="T38" fmla="*/ 4 w 12"/>
                  <a:gd name="T39" fmla="*/ 12 h 19"/>
                  <a:gd name="T40" fmla="*/ 4 w 12"/>
                  <a:gd name="T41" fmla="*/ 15 h 19"/>
                  <a:gd name="T42" fmla="*/ 6 w 12"/>
                  <a:gd name="T43" fmla="*/ 9 h 19"/>
                  <a:gd name="T44" fmla="*/ 6 w 12"/>
                  <a:gd name="T45" fmla="*/ 11 h 19"/>
                  <a:gd name="T46" fmla="*/ 7 w 12"/>
                  <a:gd name="T47" fmla="*/ 9 h 19"/>
                  <a:gd name="T48" fmla="*/ 6 w 12"/>
                  <a:gd name="T49" fmla="*/ 13 h 19"/>
                  <a:gd name="T50" fmla="*/ 8 w 12"/>
                  <a:gd name="T51" fmla="*/ 5 h 19"/>
                  <a:gd name="T52" fmla="*/ 6 w 12"/>
                  <a:gd name="T53" fmla="*/ 16 h 19"/>
                  <a:gd name="T54" fmla="*/ 7 w 12"/>
                  <a:gd name="T55" fmla="*/ 12 h 19"/>
                  <a:gd name="T56" fmla="*/ 8 w 12"/>
                  <a:gd name="T57" fmla="*/ 9 h 19"/>
                  <a:gd name="T58" fmla="*/ 6 w 12"/>
                  <a:gd name="T59" fmla="*/ 15 h 19"/>
                  <a:gd name="T60" fmla="*/ 8 w 12"/>
                  <a:gd name="T61" fmla="*/ 11 h 19"/>
                  <a:gd name="T62" fmla="*/ 9 w 12"/>
                  <a:gd name="T63" fmla="*/ 8 h 19"/>
                  <a:gd name="T64" fmla="*/ 9 w 12"/>
                  <a:gd name="T65" fmla="*/ 10 h 19"/>
                  <a:gd name="T66" fmla="*/ 7 w 12"/>
                  <a:gd name="T67" fmla="*/ 16 h 19"/>
                  <a:gd name="T68" fmla="*/ 7 w 12"/>
                  <a:gd name="T69" fmla="*/ 19 h 19"/>
                  <a:gd name="T70" fmla="*/ 9 w 12"/>
                  <a:gd name="T71" fmla="*/ 11 h 19"/>
                  <a:gd name="T72" fmla="*/ 8 w 12"/>
                  <a:gd name="T73" fmla="*/ 1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 h="19">
                    <a:moveTo>
                      <a:pt x="8" y="17"/>
                    </a:moveTo>
                    <a:cubicBezTo>
                      <a:pt x="9" y="14"/>
                      <a:pt x="9" y="13"/>
                      <a:pt x="9" y="13"/>
                    </a:cubicBezTo>
                    <a:cubicBezTo>
                      <a:pt x="10" y="10"/>
                      <a:pt x="10" y="11"/>
                      <a:pt x="10" y="9"/>
                    </a:cubicBezTo>
                    <a:cubicBezTo>
                      <a:pt x="11" y="7"/>
                      <a:pt x="11" y="6"/>
                      <a:pt x="12" y="2"/>
                    </a:cubicBezTo>
                    <a:cubicBezTo>
                      <a:pt x="12" y="2"/>
                      <a:pt x="11" y="6"/>
                      <a:pt x="11" y="5"/>
                    </a:cubicBezTo>
                    <a:cubicBezTo>
                      <a:pt x="11" y="2"/>
                      <a:pt x="11" y="2"/>
                      <a:pt x="11" y="2"/>
                    </a:cubicBezTo>
                    <a:cubicBezTo>
                      <a:pt x="11" y="4"/>
                      <a:pt x="9" y="7"/>
                      <a:pt x="10" y="4"/>
                    </a:cubicBezTo>
                    <a:cubicBezTo>
                      <a:pt x="10" y="3"/>
                      <a:pt x="9" y="4"/>
                      <a:pt x="9" y="5"/>
                    </a:cubicBezTo>
                    <a:cubicBezTo>
                      <a:pt x="8" y="3"/>
                      <a:pt x="6" y="6"/>
                      <a:pt x="6" y="3"/>
                    </a:cubicBezTo>
                    <a:cubicBezTo>
                      <a:pt x="4" y="9"/>
                      <a:pt x="4" y="9"/>
                      <a:pt x="4" y="9"/>
                    </a:cubicBezTo>
                    <a:cubicBezTo>
                      <a:pt x="5" y="6"/>
                      <a:pt x="4" y="9"/>
                      <a:pt x="5" y="5"/>
                    </a:cubicBezTo>
                    <a:cubicBezTo>
                      <a:pt x="5" y="6"/>
                      <a:pt x="5" y="5"/>
                      <a:pt x="5" y="5"/>
                    </a:cubicBezTo>
                    <a:cubicBezTo>
                      <a:pt x="6" y="0"/>
                      <a:pt x="4" y="6"/>
                      <a:pt x="4" y="4"/>
                    </a:cubicBezTo>
                    <a:cubicBezTo>
                      <a:pt x="4" y="5"/>
                      <a:pt x="3" y="10"/>
                      <a:pt x="2" y="11"/>
                    </a:cubicBezTo>
                    <a:cubicBezTo>
                      <a:pt x="4" y="4"/>
                      <a:pt x="2" y="11"/>
                      <a:pt x="4" y="3"/>
                    </a:cubicBezTo>
                    <a:cubicBezTo>
                      <a:pt x="4" y="1"/>
                      <a:pt x="2" y="9"/>
                      <a:pt x="2" y="8"/>
                    </a:cubicBezTo>
                    <a:cubicBezTo>
                      <a:pt x="1" y="12"/>
                      <a:pt x="2" y="10"/>
                      <a:pt x="1" y="13"/>
                    </a:cubicBezTo>
                    <a:cubicBezTo>
                      <a:pt x="1" y="16"/>
                      <a:pt x="2" y="12"/>
                      <a:pt x="0" y="16"/>
                    </a:cubicBezTo>
                    <a:cubicBezTo>
                      <a:pt x="0" y="18"/>
                      <a:pt x="4" y="10"/>
                      <a:pt x="5" y="8"/>
                    </a:cubicBezTo>
                    <a:cubicBezTo>
                      <a:pt x="4" y="12"/>
                      <a:pt x="4" y="12"/>
                      <a:pt x="4" y="12"/>
                    </a:cubicBezTo>
                    <a:cubicBezTo>
                      <a:pt x="5" y="9"/>
                      <a:pt x="5" y="9"/>
                      <a:pt x="4" y="15"/>
                    </a:cubicBezTo>
                    <a:cubicBezTo>
                      <a:pt x="5" y="12"/>
                      <a:pt x="4" y="17"/>
                      <a:pt x="6" y="9"/>
                    </a:cubicBezTo>
                    <a:cubicBezTo>
                      <a:pt x="6" y="11"/>
                      <a:pt x="6" y="11"/>
                      <a:pt x="6" y="11"/>
                    </a:cubicBezTo>
                    <a:cubicBezTo>
                      <a:pt x="7" y="9"/>
                      <a:pt x="7" y="9"/>
                      <a:pt x="7" y="9"/>
                    </a:cubicBezTo>
                    <a:cubicBezTo>
                      <a:pt x="7" y="9"/>
                      <a:pt x="6" y="13"/>
                      <a:pt x="6" y="13"/>
                    </a:cubicBezTo>
                    <a:cubicBezTo>
                      <a:pt x="7" y="9"/>
                      <a:pt x="7" y="8"/>
                      <a:pt x="8" y="5"/>
                    </a:cubicBezTo>
                    <a:cubicBezTo>
                      <a:pt x="7" y="9"/>
                      <a:pt x="7" y="13"/>
                      <a:pt x="6" y="16"/>
                    </a:cubicBezTo>
                    <a:cubicBezTo>
                      <a:pt x="7" y="12"/>
                      <a:pt x="7" y="12"/>
                      <a:pt x="7" y="12"/>
                    </a:cubicBezTo>
                    <a:cubicBezTo>
                      <a:pt x="7" y="13"/>
                      <a:pt x="8" y="10"/>
                      <a:pt x="8" y="9"/>
                    </a:cubicBezTo>
                    <a:cubicBezTo>
                      <a:pt x="8" y="9"/>
                      <a:pt x="7" y="13"/>
                      <a:pt x="6" y="15"/>
                    </a:cubicBezTo>
                    <a:cubicBezTo>
                      <a:pt x="6" y="17"/>
                      <a:pt x="9" y="8"/>
                      <a:pt x="8" y="11"/>
                    </a:cubicBezTo>
                    <a:cubicBezTo>
                      <a:pt x="9" y="8"/>
                      <a:pt x="9" y="8"/>
                      <a:pt x="9" y="8"/>
                    </a:cubicBezTo>
                    <a:cubicBezTo>
                      <a:pt x="10" y="7"/>
                      <a:pt x="9" y="11"/>
                      <a:pt x="9" y="10"/>
                    </a:cubicBezTo>
                    <a:cubicBezTo>
                      <a:pt x="8" y="15"/>
                      <a:pt x="8" y="14"/>
                      <a:pt x="7" y="16"/>
                    </a:cubicBezTo>
                    <a:cubicBezTo>
                      <a:pt x="7" y="17"/>
                      <a:pt x="7" y="17"/>
                      <a:pt x="7" y="19"/>
                    </a:cubicBezTo>
                    <a:cubicBezTo>
                      <a:pt x="8" y="16"/>
                      <a:pt x="9" y="13"/>
                      <a:pt x="9" y="11"/>
                    </a:cubicBezTo>
                    <a:cubicBezTo>
                      <a:pt x="8" y="16"/>
                      <a:pt x="8" y="16"/>
                      <a:pt x="8" y="17"/>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44" name="Freeform 2145"/>
              <p:cNvSpPr>
                <a:spLocks/>
              </p:cNvSpPr>
              <p:nvPr/>
            </p:nvSpPr>
            <p:spPr bwMode="auto">
              <a:xfrm>
                <a:off x="2956" y="3158"/>
                <a:ext cx="1" cy="2"/>
              </a:xfrm>
              <a:custGeom>
                <a:avLst/>
                <a:gdLst>
                  <a:gd name="T0" fmla="*/ 1 w 1"/>
                  <a:gd name="T1" fmla="*/ 0 h 2"/>
                  <a:gd name="T2" fmla="*/ 0 w 1"/>
                  <a:gd name="T3" fmla="*/ 2 h 2"/>
                  <a:gd name="T4" fmla="*/ 0 w 1"/>
                  <a:gd name="T5" fmla="*/ 2 h 2"/>
                  <a:gd name="T6" fmla="*/ 1 w 1"/>
                  <a:gd name="T7" fmla="*/ 0 h 2"/>
                </a:gdLst>
                <a:ahLst/>
                <a:cxnLst>
                  <a:cxn ang="0">
                    <a:pos x="T0" y="T1"/>
                  </a:cxn>
                  <a:cxn ang="0">
                    <a:pos x="T2" y="T3"/>
                  </a:cxn>
                  <a:cxn ang="0">
                    <a:pos x="T4" y="T5"/>
                  </a:cxn>
                  <a:cxn ang="0">
                    <a:pos x="T6" y="T7"/>
                  </a:cxn>
                </a:cxnLst>
                <a:rect l="0" t="0" r="r" b="b"/>
                <a:pathLst>
                  <a:path w="1" h="2">
                    <a:moveTo>
                      <a:pt x="1" y="0"/>
                    </a:moveTo>
                    <a:lnTo>
                      <a:pt x="0" y="2"/>
                    </a:lnTo>
                    <a:lnTo>
                      <a:pt x="0" y="2"/>
                    </a:lnTo>
                    <a:lnTo>
                      <a:pt x="1"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45" name="Freeform 2146"/>
              <p:cNvSpPr>
                <a:spLocks/>
              </p:cNvSpPr>
              <p:nvPr/>
            </p:nvSpPr>
            <p:spPr bwMode="auto">
              <a:xfrm>
                <a:off x="2958" y="3156"/>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46" name="Rectangle 2147"/>
              <p:cNvSpPr>
                <a:spLocks noChangeArrowheads="1"/>
              </p:cNvSpPr>
              <p:nvPr/>
            </p:nvSpPr>
            <p:spPr bwMode="auto">
              <a:xfrm>
                <a:off x="2959" y="3144"/>
                <a:ext cx="1" cy="1"/>
              </a:xfrm>
              <a:prstGeom prst="rect">
                <a:avLst/>
              </a:prstGeom>
              <a:solidFill>
                <a:srgbClr val="C8E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47" name="Freeform 2148"/>
              <p:cNvSpPr>
                <a:spLocks/>
              </p:cNvSpPr>
              <p:nvPr/>
            </p:nvSpPr>
            <p:spPr bwMode="auto">
              <a:xfrm>
                <a:off x="2955" y="3155"/>
                <a:ext cx="1" cy="4"/>
              </a:xfrm>
              <a:custGeom>
                <a:avLst/>
                <a:gdLst>
                  <a:gd name="T0" fmla="*/ 0 w 1"/>
                  <a:gd name="T1" fmla="*/ 4 h 4"/>
                  <a:gd name="T2" fmla="*/ 1 w 1"/>
                  <a:gd name="T3" fmla="*/ 0 h 4"/>
                  <a:gd name="T4" fmla="*/ 0 w 1"/>
                  <a:gd name="T5" fmla="*/ 4 h 4"/>
                </a:gdLst>
                <a:ahLst/>
                <a:cxnLst>
                  <a:cxn ang="0">
                    <a:pos x="T0" y="T1"/>
                  </a:cxn>
                  <a:cxn ang="0">
                    <a:pos x="T2" y="T3"/>
                  </a:cxn>
                  <a:cxn ang="0">
                    <a:pos x="T4" y="T5"/>
                  </a:cxn>
                </a:cxnLst>
                <a:rect l="0" t="0" r="r" b="b"/>
                <a:pathLst>
                  <a:path w="1" h="4">
                    <a:moveTo>
                      <a:pt x="0" y="4"/>
                    </a:moveTo>
                    <a:lnTo>
                      <a:pt x="1" y="0"/>
                    </a:lnTo>
                    <a:lnTo>
                      <a:pt x="0" y="4"/>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48" name="Freeform 2149"/>
              <p:cNvSpPr>
                <a:spLocks/>
              </p:cNvSpPr>
              <p:nvPr/>
            </p:nvSpPr>
            <p:spPr bwMode="auto">
              <a:xfrm>
                <a:off x="2954" y="3154"/>
                <a:ext cx="1" cy="3"/>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0" y="3"/>
                      <a:pt x="0" y="3"/>
                      <a:pt x="0" y="3"/>
                    </a:cubicBezTo>
                    <a:cubicBezTo>
                      <a:pt x="0" y="3"/>
                      <a:pt x="0" y="2"/>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49" name="Freeform 2150"/>
              <p:cNvSpPr>
                <a:spLocks/>
              </p:cNvSpPr>
              <p:nvPr/>
            </p:nvSpPr>
            <p:spPr bwMode="auto">
              <a:xfrm>
                <a:off x="2957" y="3157"/>
                <a:ext cx="1" cy="2"/>
              </a:xfrm>
              <a:custGeom>
                <a:avLst/>
                <a:gdLst>
                  <a:gd name="T0" fmla="*/ 0 w 1"/>
                  <a:gd name="T1" fmla="*/ 2 h 2"/>
                  <a:gd name="T2" fmla="*/ 0 w 1"/>
                  <a:gd name="T3" fmla="*/ 1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0" y="1"/>
                    </a:lnTo>
                    <a:lnTo>
                      <a:pt x="1" y="0"/>
                    </a:lnTo>
                    <a:lnTo>
                      <a:pt x="0" y="2"/>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50" name="Freeform 2151"/>
              <p:cNvSpPr>
                <a:spLocks/>
              </p:cNvSpPr>
              <p:nvPr/>
            </p:nvSpPr>
            <p:spPr bwMode="auto">
              <a:xfrm>
                <a:off x="2959" y="3139"/>
                <a:ext cx="7" cy="21"/>
              </a:xfrm>
              <a:custGeom>
                <a:avLst/>
                <a:gdLst>
                  <a:gd name="T0" fmla="*/ 7 w 8"/>
                  <a:gd name="T1" fmla="*/ 4 h 23"/>
                  <a:gd name="T2" fmla="*/ 7 w 8"/>
                  <a:gd name="T3" fmla="*/ 2 h 23"/>
                  <a:gd name="T4" fmla="*/ 4 w 8"/>
                  <a:gd name="T5" fmla="*/ 11 h 23"/>
                  <a:gd name="T6" fmla="*/ 7 w 8"/>
                  <a:gd name="T7" fmla="*/ 2 h 23"/>
                  <a:gd name="T8" fmla="*/ 3 w 8"/>
                  <a:gd name="T9" fmla="*/ 9 h 23"/>
                  <a:gd name="T10" fmla="*/ 4 w 8"/>
                  <a:gd name="T11" fmla="*/ 5 h 23"/>
                  <a:gd name="T12" fmla="*/ 1 w 8"/>
                  <a:gd name="T13" fmla="*/ 15 h 23"/>
                  <a:gd name="T14" fmla="*/ 4 w 8"/>
                  <a:gd name="T15" fmla="*/ 4 h 23"/>
                  <a:gd name="T16" fmla="*/ 4 w 8"/>
                  <a:gd name="T17" fmla="*/ 3 h 23"/>
                  <a:gd name="T18" fmla="*/ 3 w 8"/>
                  <a:gd name="T19" fmla="*/ 6 h 23"/>
                  <a:gd name="T20" fmla="*/ 1 w 8"/>
                  <a:gd name="T21" fmla="*/ 12 h 23"/>
                  <a:gd name="T22" fmla="*/ 0 w 8"/>
                  <a:gd name="T23" fmla="*/ 18 h 23"/>
                  <a:gd name="T24" fmla="*/ 1 w 8"/>
                  <a:gd name="T25" fmla="*/ 14 h 23"/>
                  <a:gd name="T26" fmla="*/ 0 w 8"/>
                  <a:gd name="T27" fmla="*/ 18 h 23"/>
                  <a:gd name="T28" fmla="*/ 1 w 8"/>
                  <a:gd name="T29" fmla="*/ 15 h 23"/>
                  <a:gd name="T30" fmla="*/ 0 w 8"/>
                  <a:gd name="T31" fmla="*/ 18 h 23"/>
                  <a:gd name="T32" fmla="*/ 2 w 8"/>
                  <a:gd name="T33" fmla="*/ 15 h 23"/>
                  <a:gd name="T34" fmla="*/ 1 w 8"/>
                  <a:gd name="T35" fmla="*/ 16 h 23"/>
                  <a:gd name="T36" fmla="*/ 3 w 8"/>
                  <a:gd name="T37" fmla="*/ 12 h 23"/>
                  <a:gd name="T38" fmla="*/ 2 w 8"/>
                  <a:gd name="T39" fmla="*/ 17 h 23"/>
                  <a:gd name="T40" fmla="*/ 2 w 8"/>
                  <a:gd name="T41" fmla="*/ 13 h 23"/>
                  <a:gd name="T42" fmla="*/ 2 w 8"/>
                  <a:gd name="T43" fmla="*/ 19 h 23"/>
                  <a:gd name="T44" fmla="*/ 3 w 8"/>
                  <a:gd name="T45" fmla="*/ 15 h 23"/>
                  <a:gd name="T46" fmla="*/ 2 w 8"/>
                  <a:gd name="T47" fmla="*/ 18 h 23"/>
                  <a:gd name="T48" fmla="*/ 4 w 8"/>
                  <a:gd name="T49" fmla="*/ 9 h 23"/>
                  <a:gd name="T50" fmla="*/ 3 w 8"/>
                  <a:gd name="T51" fmla="*/ 17 h 23"/>
                  <a:gd name="T52" fmla="*/ 4 w 8"/>
                  <a:gd name="T53" fmla="*/ 15 h 23"/>
                  <a:gd name="T54" fmla="*/ 4 w 8"/>
                  <a:gd name="T55" fmla="*/ 17 h 23"/>
                  <a:gd name="T56" fmla="*/ 5 w 8"/>
                  <a:gd name="T57" fmla="*/ 14 h 23"/>
                  <a:gd name="T58" fmla="*/ 5 w 8"/>
                  <a:gd name="T59" fmla="*/ 12 h 23"/>
                  <a:gd name="T60" fmla="*/ 6 w 8"/>
                  <a:gd name="T61" fmla="*/ 10 h 23"/>
                  <a:gd name="T62" fmla="*/ 5 w 8"/>
                  <a:gd name="T63" fmla="*/ 11 h 23"/>
                  <a:gd name="T64" fmla="*/ 7 w 8"/>
                  <a:gd name="T65" fmla="*/ 6 h 23"/>
                  <a:gd name="T66" fmla="*/ 6 w 8"/>
                  <a:gd name="T67" fmla="*/ 9 h 23"/>
                  <a:gd name="T68" fmla="*/ 7 w 8"/>
                  <a:gd name="T6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 h="23">
                    <a:moveTo>
                      <a:pt x="7" y="4"/>
                    </a:moveTo>
                    <a:cubicBezTo>
                      <a:pt x="8" y="0"/>
                      <a:pt x="7" y="2"/>
                      <a:pt x="7" y="2"/>
                    </a:cubicBezTo>
                    <a:cubicBezTo>
                      <a:pt x="6" y="4"/>
                      <a:pt x="5" y="11"/>
                      <a:pt x="4" y="11"/>
                    </a:cubicBezTo>
                    <a:cubicBezTo>
                      <a:pt x="7" y="2"/>
                      <a:pt x="7" y="2"/>
                      <a:pt x="7" y="2"/>
                    </a:cubicBezTo>
                    <a:cubicBezTo>
                      <a:pt x="6" y="3"/>
                      <a:pt x="6" y="1"/>
                      <a:pt x="3" y="9"/>
                    </a:cubicBezTo>
                    <a:cubicBezTo>
                      <a:pt x="4" y="5"/>
                      <a:pt x="4" y="5"/>
                      <a:pt x="4" y="5"/>
                    </a:cubicBezTo>
                    <a:cubicBezTo>
                      <a:pt x="4" y="5"/>
                      <a:pt x="1" y="18"/>
                      <a:pt x="1" y="15"/>
                    </a:cubicBezTo>
                    <a:cubicBezTo>
                      <a:pt x="3" y="9"/>
                      <a:pt x="3" y="9"/>
                      <a:pt x="4" y="4"/>
                    </a:cubicBezTo>
                    <a:cubicBezTo>
                      <a:pt x="4" y="3"/>
                      <a:pt x="4" y="3"/>
                      <a:pt x="4" y="3"/>
                    </a:cubicBezTo>
                    <a:cubicBezTo>
                      <a:pt x="4" y="4"/>
                      <a:pt x="3" y="7"/>
                      <a:pt x="3" y="6"/>
                    </a:cubicBezTo>
                    <a:cubicBezTo>
                      <a:pt x="2" y="8"/>
                      <a:pt x="1" y="12"/>
                      <a:pt x="1" y="12"/>
                    </a:cubicBezTo>
                    <a:cubicBezTo>
                      <a:pt x="1" y="13"/>
                      <a:pt x="0" y="15"/>
                      <a:pt x="0" y="18"/>
                    </a:cubicBezTo>
                    <a:cubicBezTo>
                      <a:pt x="1" y="15"/>
                      <a:pt x="0" y="17"/>
                      <a:pt x="1" y="14"/>
                    </a:cubicBezTo>
                    <a:cubicBezTo>
                      <a:pt x="1" y="17"/>
                      <a:pt x="1" y="15"/>
                      <a:pt x="0" y="18"/>
                    </a:cubicBezTo>
                    <a:cubicBezTo>
                      <a:pt x="1" y="15"/>
                      <a:pt x="1" y="15"/>
                      <a:pt x="1" y="15"/>
                    </a:cubicBezTo>
                    <a:cubicBezTo>
                      <a:pt x="1" y="16"/>
                      <a:pt x="0" y="18"/>
                      <a:pt x="0" y="18"/>
                    </a:cubicBezTo>
                    <a:cubicBezTo>
                      <a:pt x="1" y="17"/>
                      <a:pt x="2" y="15"/>
                      <a:pt x="2" y="15"/>
                    </a:cubicBezTo>
                    <a:cubicBezTo>
                      <a:pt x="1" y="16"/>
                      <a:pt x="1" y="16"/>
                      <a:pt x="1" y="16"/>
                    </a:cubicBezTo>
                    <a:cubicBezTo>
                      <a:pt x="2" y="15"/>
                      <a:pt x="2" y="17"/>
                      <a:pt x="3" y="12"/>
                    </a:cubicBezTo>
                    <a:cubicBezTo>
                      <a:pt x="2" y="17"/>
                      <a:pt x="2" y="17"/>
                      <a:pt x="2" y="17"/>
                    </a:cubicBezTo>
                    <a:cubicBezTo>
                      <a:pt x="2" y="13"/>
                      <a:pt x="2" y="13"/>
                      <a:pt x="2" y="13"/>
                    </a:cubicBezTo>
                    <a:cubicBezTo>
                      <a:pt x="2" y="15"/>
                      <a:pt x="1" y="23"/>
                      <a:pt x="2" y="19"/>
                    </a:cubicBezTo>
                    <a:cubicBezTo>
                      <a:pt x="2" y="18"/>
                      <a:pt x="3" y="16"/>
                      <a:pt x="3" y="15"/>
                    </a:cubicBezTo>
                    <a:cubicBezTo>
                      <a:pt x="3" y="13"/>
                      <a:pt x="2" y="18"/>
                      <a:pt x="2" y="18"/>
                    </a:cubicBezTo>
                    <a:cubicBezTo>
                      <a:pt x="3" y="15"/>
                      <a:pt x="4" y="11"/>
                      <a:pt x="4" y="9"/>
                    </a:cubicBezTo>
                    <a:cubicBezTo>
                      <a:pt x="4" y="13"/>
                      <a:pt x="5" y="8"/>
                      <a:pt x="3" y="17"/>
                    </a:cubicBezTo>
                    <a:cubicBezTo>
                      <a:pt x="3" y="17"/>
                      <a:pt x="4" y="13"/>
                      <a:pt x="4" y="15"/>
                    </a:cubicBezTo>
                    <a:cubicBezTo>
                      <a:pt x="4" y="17"/>
                      <a:pt x="4" y="17"/>
                      <a:pt x="4" y="17"/>
                    </a:cubicBezTo>
                    <a:cubicBezTo>
                      <a:pt x="5" y="11"/>
                      <a:pt x="3" y="19"/>
                      <a:pt x="5" y="14"/>
                    </a:cubicBezTo>
                    <a:cubicBezTo>
                      <a:pt x="5" y="12"/>
                      <a:pt x="5" y="12"/>
                      <a:pt x="5" y="12"/>
                    </a:cubicBezTo>
                    <a:cubicBezTo>
                      <a:pt x="6" y="10"/>
                      <a:pt x="6" y="10"/>
                      <a:pt x="6" y="10"/>
                    </a:cubicBezTo>
                    <a:cubicBezTo>
                      <a:pt x="6" y="10"/>
                      <a:pt x="6" y="10"/>
                      <a:pt x="5" y="11"/>
                    </a:cubicBezTo>
                    <a:cubicBezTo>
                      <a:pt x="6" y="7"/>
                      <a:pt x="7" y="7"/>
                      <a:pt x="7" y="6"/>
                    </a:cubicBezTo>
                    <a:cubicBezTo>
                      <a:pt x="7" y="5"/>
                      <a:pt x="6" y="8"/>
                      <a:pt x="6" y="9"/>
                    </a:cubicBezTo>
                    <a:cubicBezTo>
                      <a:pt x="7" y="7"/>
                      <a:pt x="7" y="4"/>
                      <a:pt x="7" y="4"/>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51" name="Freeform 2152"/>
              <p:cNvSpPr>
                <a:spLocks/>
              </p:cNvSpPr>
              <p:nvPr/>
            </p:nvSpPr>
            <p:spPr bwMode="auto">
              <a:xfrm>
                <a:off x="2959" y="3153"/>
                <a:ext cx="0" cy="2"/>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0"/>
                      <a:pt x="0" y="0"/>
                      <a:pt x="0" y="0"/>
                    </a:cubicBezTo>
                    <a:cubicBezTo>
                      <a:pt x="0" y="1"/>
                      <a:pt x="0" y="1"/>
                      <a:pt x="0" y="2"/>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52" name="Freeform 2153"/>
              <p:cNvSpPr>
                <a:spLocks/>
              </p:cNvSpPr>
              <p:nvPr/>
            </p:nvSpPr>
            <p:spPr bwMode="auto">
              <a:xfrm>
                <a:off x="2961" y="3137"/>
                <a:ext cx="8" cy="24"/>
              </a:xfrm>
              <a:custGeom>
                <a:avLst/>
                <a:gdLst>
                  <a:gd name="T0" fmla="*/ 4 w 9"/>
                  <a:gd name="T1" fmla="*/ 14 h 27"/>
                  <a:gd name="T2" fmla="*/ 3 w 9"/>
                  <a:gd name="T3" fmla="*/ 19 h 27"/>
                  <a:gd name="T4" fmla="*/ 5 w 9"/>
                  <a:gd name="T5" fmla="*/ 9 h 27"/>
                  <a:gd name="T6" fmla="*/ 6 w 9"/>
                  <a:gd name="T7" fmla="*/ 7 h 27"/>
                  <a:gd name="T8" fmla="*/ 4 w 9"/>
                  <a:gd name="T9" fmla="*/ 16 h 27"/>
                  <a:gd name="T10" fmla="*/ 4 w 9"/>
                  <a:gd name="T11" fmla="*/ 17 h 27"/>
                  <a:gd name="T12" fmla="*/ 5 w 9"/>
                  <a:gd name="T13" fmla="*/ 12 h 27"/>
                  <a:gd name="T14" fmla="*/ 6 w 9"/>
                  <a:gd name="T15" fmla="*/ 9 h 27"/>
                  <a:gd name="T16" fmla="*/ 6 w 9"/>
                  <a:gd name="T17" fmla="*/ 11 h 27"/>
                  <a:gd name="T18" fmla="*/ 4 w 9"/>
                  <a:gd name="T19" fmla="*/ 17 h 27"/>
                  <a:gd name="T20" fmla="*/ 9 w 9"/>
                  <a:gd name="T21" fmla="*/ 2 h 27"/>
                  <a:gd name="T22" fmla="*/ 8 w 9"/>
                  <a:gd name="T23" fmla="*/ 3 h 27"/>
                  <a:gd name="T24" fmla="*/ 7 w 9"/>
                  <a:gd name="T25" fmla="*/ 10 h 27"/>
                  <a:gd name="T26" fmla="*/ 7 w 9"/>
                  <a:gd name="T27" fmla="*/ 8 h 27"/>
                  <a:gd name="T28" fmla="*/ 8 w 9"/>
                  <a:gd name="T29" fmla="*/ 4 h 27"/>
                  <a:gd name="T30" fmla="*/ 6 w 9"/>
                  <a:gd name="T31" fmla="*/ 4 h 27"/>
                  <a:gd name="T32" fmla="*/ 6 w 9"/>
                  <a:gd name="T33" fmla="*/ 4 h 27"/>
                  <a:gd name="T34" fmla="*/ 5 w 9"/>
                  <a:gd name="T35" fmla="*/ 8 h 27"/>
                  <a:gd name="T36" fmla="*/ 3 w 9"/>
                  <a:gd name="T37" fmla="*/ 14 h 27"/>
                  <a:gd name="T38" fmla="*/ 4 w 9"/>
                  <a:gd name="T39" fmla="*/ 13 h 27"/>
                  <a:gd name="T40" fmla="*/ 2 w 9"/>
                  <a:gd name="T41" fmla="*/ 19 h 27"/>
                  <a:gd name="T42" fmla="*/ 1 w 9"/>
                  <a:gd name="T43" fmla="*/ 22 h 27"/>
                  <a:gd name="T44" fmla="*/ 2 w 9"/>
                  <a:gd name="T45" fmla="*/ 22 h 27"/>
                  <a:gd name="T46" fmla="*/ 4 w 9"/>
                  <a:gd name="T47"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27">
                    <a:moveTo>
                      <a:pt x="4" y="14"/>
                    </a:moveTo>
                    <a:cubicBezTo>
                      <a:pt x="4" y="15"/>
                      <a:pt x="3" y="17"/>
                      <a:pt x="3" y="19"/>
                    </a:cubicBezTo>
                    <a:cubicBezTo>
                      <a:pt x="3" y="16"/>
                      <a:pt x="4" y="13"/>
                      <a:pt x="5" y="9"/>
                    </a:cubicBezTo>
                    <a:cubicBezTo>
                      <a:pt x="5" y="11"/>
                      <a:pt x="6" y="7"/>
                      <a:pt x="6" y="7"/>
                    </a:cubicBezTo>
                    <a:cubicBezTo>
                      <a:pt x="5" y="10"/>
                      <a:pt x="4" y="15"/>
                      <a:pt x="4" y="16"/>
                    </a:cubicBezTo>
                    <a:cubicBezTo>
                      <a:pt x="4" y="15"/>
                      <a:pt x="4" y="17"/>
                      <a:pt x="4" y="17"/>
                    </a:cubicBezTo>
                    <a:cubicBezTo>
                      <a:pt x="4" y="14"/>
                      <a:pt x="4" y="15"/>
                      <a:pt x="5" y="12"/>
                    </a:cubicBezTo>
                    <a:cubicBezTo>
                      <a:pt x="6" y="9"/>
                      <a:pt x="7" y="6"/>
                      <a:pt x="6" y="9"/>
                    </a:cubicBezTo>
                    <a:cubicBezTo>
                      <a:pt x="6" y="11"/>
                      <a:pt x="6" y="11"/>
                      <a:pt x="6" y="11"/>
                    </a:cubicBezTo>
                    <a:cubicBezTo>
                      <a:pt x="4" y="15"/>
                      <a:pt x="5" y="13"/>
                      <a:pt x="4" y="17"/>
                    </a:cubicBezTo>
                    <a:cubicBezTo>
                      <a:pt x="6" y="11"/>
                      <a:pt x="7" y="12"/>
                      <a:pt x="9" y="2"/>
                    </a:cubicBezTo>
                    <a:cubicBezTo>
                      <a:pt x="9" y="0"/>
                      <a:pt x="9" y="2"/>
                      <a:pt x="8" y="3"/>
                    </a:cubicBezTo>
                    <a:cubicBezTo>
                      <a:pt x="8" y="5"/>
                      <a:pt x="7" y="8"/>
                      <a:pt x="7" y="10"/>
                    </a:cubicBezTo>
                    <a:cubicBezTo>
                      <a:pt x="7" y="8"/>
                      <a:pt x="6" y="11"/>
                      <a:pt x="7" y="8"/>
                    </a:cubicBezTo>
                    <a:cubicBezTo>
                      <a:pt x="8" y="4"/>
                      <a:pt x="8" y="4"/>
                      <a:pt x="8" y="4"/>
                    </a:cubicBezTo>
                    <a:cubicBezTo>
                      <a:pt x="8" y="2"/>
                      <a:pt x="7" y="3"/>
                      <a:pt x="6" y="4"/>
                    </a:cubicBezTo>
                    <a:cubicBezTo>
                      <a:pt x="6" y="4"/>
                      <a:pt x="6" y="4"/>
                      <a:pt x="6" y="4"/>
                    </a:cubicBezTo>
                    <a:cubicBezTo>
                      <a:pt x="5" y="7"/>
                      <a:pt x="5" y="7"/>
                      <a:pt x="5" y="8"/>
                    </a:cubicBezTo>
                    <a:cubicBezTo>
                      <a:pt x="3" y="14"/>
                      <a:pt x="3" y="14"/>
                      <a:pt x="3" y="14"/>
                    </a:cubicBezTo>
                    <a:cubicBezTo>
                      <a:pt x="3" y="14"/>
                      <a:pt x="3" y="15"/>
                      <a:pt x="4" y="13"/>
                    </a:cubicBezTo>
                    <a:cubicBezTo>
                      <a:pt x="3" y="15"/>
                      <a:pt x="2" y="17"/>
                      <a:pt x="2" y="19"/>
                    </a:cubicBezTo>
                    <a:cubicBezTo>
                      <a:pt x="1" y="20"/>
                      <a:pt x="2" y="18"/>
                      <a:pt x="1" y="22"/>
                    </a:cubicBezTo>
                    <a:cubicBezTo>
                      <a:pt x="0" y="27"/>
                      <a:pt x="2" y="18"/>
                      <a:pt x="2" y="22"/>
                    </a:cubicBezTo>
                    <a:lnTo>
                      <a:pt x="4" y="14"/>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53" name="Freeform 2154"/>
              <p:cNvSpPr>
                <a:spLocks/>
              </p:cNvSpPr>
              <p:nvPr/>
            </p:nvSpPr>
            <p:spPr bwMode="auto">
              <a:xfrm>
                <a:off x="2963" y="3150"/>
                <a:ext cx="1" cy="2"/>
              </a:xfrm>
              <a:custGeom>
                <a:avLst/>
                <a:gdLst>
                  <a:gd name="T0" fmla="*/ 0 w 1"/>
                  <a:gd name="T1" fmla="*/ 2 h 2"/>
                  <a:gd name="T2" fmla="*/ 1 w 1"/>
                  <a:gd name="T3" fmla="*/ 0 h 2"/>
                  <a:gd name="T4" fmla="*/ 0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1" y="0"/>
                    </a:lnTo>
                    <a:lnTo>
                      <a:pt x="0" y="0"/>
                    </a:lnTo>
                    <a:lnTo>
                      <a:pt x="0" y="2"/>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54" name="Freeform 2155"/>
              <p:cNvSpPr>
                <a:spLocks/>
              </p:cNvSpPr>
              <p:nvPr/>
            </p:nvSpPr>
            <p:spPr bwMode="auto">
              <a:xfrm>
                <a:off x="2966" y="3140"/>
                <a:ext cx="1" cy="3"/>
              </a:xfrm>
              <a:custGeom>
                <a:avLst/>
                <a:gdLst>
                  <a:gd name="T0" fmla="*/ 1 w 1"/>
                  <a:gd name="T1" fmla="*/ 0 h 4"/>
                  <a:gd name="T2" fmla="*/ 0 w 1"/>
                  <a:gd name="T3" fmla="*/ 3 h 4"/>
                  <a:gd name="T4" fmla="*/ 1 w 1"/>
                  <a:gd name="T5" fmla="*/ 0 h 4"/>
                </a:gdLst>
                <a:ahLst/>
                <a:cxnLst>
                  <a:cxn ang="0">
                    <a:pos x="T0" y="T1"/>
                  </a:cxn>
                  <a:cxn ang="0">
                    <a:pos x="T2" y="T3"/>
                  </a:cxn>
                  <a:cxn ang="0">
                    <a:pos x="T4" y="T5"/>
                  </a:cxn>
                </a:cxnLst>
                <a:rect l="0" t="0" r="r" b="b"/>
                <a:pathLst>
                  <a:path w="1" h="4">
                    <a:moveTo>
                      <a:pt x="1" y="0"/>
                    </a:moveTo>
                    <a:cubicBezTo>
                      <a:pt x="0" y="3"/>
                      <a:pt x="0" y="3"/>
                      <a:pt x="0" y="3"/>
                    </a:cubicBezTo>
                    <a:cubicBezTo>
                      <a:pt x="0" y="4"/>
                      <a:pt x="0" y="2"/>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55" name="Freeform 2156"/>
              <p:cNvSpPr>
                <a:spLocks/>
              </p:cNvSpPr>
              <p:nvPr/>
            </p:nvSpPr>
            <p:spPr bwMode="auto">
              <a:xfrm>
                <a:off x="2965" y="3150"/>
                <a:ext cx="1" cy="2"/>
              </a:xfrm>
              <a:custGeom>
                <a:avLst/>
                <a:gdLst>
                  <a:gd name="T0" fmla="*/ 0 w 1"/>
                  <a:gd name="T1" fmla="*/ 2 h 2"/>
                  <a:gd name="T2" fmla="*/ 1 w 1"/>
                  <a:gd name="T3" fmla="*/ 1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cubicBezTo>
                      <a:pt x="1" y="1"/>
                      <a:pt x="1" y="1"/>
                      <a:pt x="1" y="1"/>
                    </a:cubicBezTo>
                    <a:cubicBezTo>
                      <a:pt x="1" y="0"/>
                      <a:pt x="1" y="0"/>
                      <a:pt x="1" y="0"/>
                    </a:cubicBezTo>
                    <a:cubicBezTo>
                      <a:pt x="1" y="1"/>
                      <a:pt x="1" y="2"/>
                      <a:pt x="0" y="2"/>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56" name="Freeform 2157"/>
              <p:cNvSpPr>
                <a:spLocks/>
              </p:cNvSpPr>
              <p:nvPr/>
            </p:nvSpPr>
            <p:spPr bwMode="auto">
              <a:xfrm>
                <a:off x="2967" y="3138"/>
                <a:ext cx="3" cy="12"/>
              </a:xfrm>
              <a:custGeom>
                <a:avLst/>
                <a:gdLst>
                  <a:gd name="T0" fmla="*/ 4 w 4"/>
                  <a:gd name="T1" fmla="*/ 0 h 13"/>
                  <a:gd name="T2" fmla="*/ 3 w 4"/>
                  <a:gd name="T3" fmla="*/ 0 h 13"/>
                  <a:gd name="T4" fmla="*/ 0 w 4"/>
                  <a:gd name="T5" fmla="*/ 12 h 13"/>
                  <a:gd name="T6" fmla="*/ 3 w 4"/>
                  <a:gd name="T7" fmla="*/ 4 h 13"/>
                  <a:gd name="T8" fmla="*/ 3 w 4"/>
                  <a:gd name="T9" fmla="*/ 5 h 13"/>
                  <a:gd name="T10" fmla="*/ 4 w 4"/>
                  <a:gd name="T11" fmla="*/ 0 h 13"/>
                </a:gdLst>
                <a:ahLst/>
                <a:cxnLst>
                  <a:cxn ang="0">
                    <a:pos x="T0" y="T1"/>
                  </a:cxn>
                  <a:cxn ang="0">
                    <a:pos x="T2" y="T3"/>
                  </a:cxn>
                  <a:cxn ang="0">
                    <a:pos x="T4" y="T5"/>
                  </a:cxn>
                  <a:cxn ang="0">
                    <a:pos x="T6" y="T7"/>
                  </a:cxn>
                  <a:cxn ang="0">
                    <a:pos x="T8" y="T9"/>
                  </a:cxn>
                  <a:cxn ang="0">
                    <a:pos x="T10" y="T11"/>
                  </a:cxn>
                </a:cxnLst>
                <a:rect l="0" t="0" r="r" b="b"/>
                <a:pathLst>
                  <a:path w="4" h="13">
                    <a:moveTo>
                      <a:pt x="4" y="0"/>
                    </a:moveTo>
                    <a:cubicBezTo>
                      <a:pt x="4" y="1"/>
                      <a:pt x="3" y="4"/>
                      <a:pt x="3" y="0"/>
                    </a:cubicBezTo>
                    <a:cubicBezTo>
                      <a:pt x="0" y="12"/>
                      <a:pt x="0" y="12"/>
                      <a:pt x="0" y="12"/>
                    </a:cubicBezTo>
                    <a:cubicBezTo>
                      <a:pt x="0" y="13"/>
                      <a:pt x="2" y="6"/>
                      <a:pt x="3" y="4"/>
                    </a:cubicBezTo>
                    <a:cubicBezTo>
                      <a:pt x="2" y="8"/>
                      <a:pt x="3" y="4"/>
                      <a:pt x="3" y="5"/>
                    </a:cubicBezTo>
                    <a:lnTo>
                      <a:pt x="4"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57" name="Freeform 2158"/>
              <p:cNvSpPr>
                <a:spLocks/>
              </p:cNvSpPr>
              <p:nvPr/>
            </p:nvSpPr>
            <p:spPr bwMode="auto">
              <a:xfrm>
                <a:off x="2966" y="3134"/>
                <a:ext cx="10" cy="26"/>
              </a:xfrm>
              <a:custGeom>
                <a:avLst/>
                <a:gdLst>
                  <a:gd name="T0" fmla="*/ 3 w 11"/>
                  <a:gd name="T1" fmla="*/ 18 h 28"/>
                  <a:gd name="T2" fmla="*/ 4 w 11"/>
                  <a:gd name="T3" fmla="*/ 17 h 28"/>
                  <a:gd name="T4" fmla="*/ 3 w 11"/>
                  <a:gd name="T5" fmla="*/ 20 h 28"/>
                  <a:gd name="T6" fmla="*/ 2 w 11"/>
                  <a:gd name="T7" fmla="*/ 22 h 28"/>
                  <a:gd name="T8" fmla="*/ 3 w 11"/>
                  <a:gd name="T9" fmla="*/ 20 h 28"/>
                  <a:gd name="T10" fmla="*/ 4 w 11"/>
                  <a:gd name="T11" fmla="*/ 19 h 28"/>
                  <a:gd name="T12" fmla="*/ 5 w 11"/>
                  <a:gd name="T13" fmla="*/ 14 h 28"/>
                  <a:gd name="T14" fmla="*/ 4 w 11"/>
                  <a:gd name="T15" fmla="*/ 22 h 28"/>
                  <a:gd name="T16" fmla="*/ 6 w 11"/>
                  <a:gd name="T17" fmla="*/ 11 h 28"/>
                  <a:gd name="T18" fmla="*/ 8 w 11"/>
                  <a:gd name="T19" fmla="*/ 11 h 28"/>
                  <a:gd name="T20" fmla="*/ 8 w 11"/>
                  <a:gd name="T21" fmla="*/ 10 h 28"/>
                  <a:gd name="T22" fmla="*/ 6 w 11"/>
                  <a:gd name="T23" fmla="*/ 16 h 28"/>
                  <a:gd name="T24" fmla="*/ 6 w 11"/>
                  <a:gd name="T25" fmla="*/ 16 h 28"/>
                  <a:gd name="T26" fmla="*/ 9 w 11"/>
                  <a:gd name="T27" fmla="*/ 8 h 28"/>
                  <a:gd name="T28" fmla="*/ 8 w 11"/>
                  <a:gd name="T29" fmla="*/ 10 h 28"/>
                  <a:gd name="T30" fmla="*/ 10 w 11"/>
                  <a:gd name="T31" fmla="*/ 5 h 28"/>
                  <a:gd name="T32" fmla="*/ 9 w 11"/>
                  <a:gd name="T33" fmla="*/ 5 h 28"/>
                  <a:gd name="T34" fmla="*/ 10 w 11"/>
                  <a:gd name="T35" fmla="*/ 3 h 28"/>
                  <a:gd name="T36" fmla="*/ 7 w 11"/>
                  <a:gd name="T37" fmla="*/ 6 h 28"/>
                  <a:gd name="T38" fmla="*/ 8 w 11"/>
                  <a:gd name="T39" fmla="*/ 3 h 28"/>
                  <a:gd name="T40" fmla="*/ 5 w 11"/>
                  <a:gd name="T41" fmla="*/ 12 h 28"/>
                  <a:gd name="T42" fmla="*/ 4 w 11"/>
                  <a:gd name="T43" fmla="*/ 11 h 28"/>
                  <a:gd name="T44" fmla="*/ 7 w 11"/>
                  <a:gd name="T45" fmla="*/ 5 h 28"/>
                  <a:gd name="T46" fmla="*/ 6 w 11"/>
                  <a:gd name="T47" fmla="*/ 8 h 28"/>
                  <a:gd name="T48" fmla="*/ 7 w 11"/>
                  <a:gd name="T49" fmla="*/ 2 h 28"/>
                  <a:gd name="T50" fmla="*/ 4 w 11"/>
                  <a:gd name="T51" fmla="*/ 10 h 28"/>
                  <a:gd name="T52" fmla="*/ 4 w 11"/>
                  <a:gd name="T53" fmla="*/ 9 h 28"/>
                  <a:gd name="T54" fmla="*/ 1 w 11"/>
                  <a:gd name="T55" fmla="*/ 17 h 28"/>
                  <a:gd name="T56" fmla="*/ 3 w 11"/>
                  <a:gd name="T57" fmla="*/ 16 h 28"/>
                  <a:gd name="T58" fmla="*/ 6 w 11"/>
                  <a:gd name="T59" fmla="*/ 12 h 28"/>
                  <a:gd name="T60" fmla="*/ 3 w 11"/>
                  <a:gd name="T61" fmla="*/ 17 h 28"/>
                  <a:gd name="T62" fmla="*/ 6 w 11"/>
                  <a:gd name="T63" fmla="*/ 12 h 28"/>
                  <a:gd name="T64" fmla="*/ 4 w 11"/>
                  <a:gd name="T65" fmla="*/ 17 h 28"/>
                  <a:gd name="T66" fmla="*/ 6 w 11"/>
                  <a:gd name="T67" fmla="*/ 12 h 28"/>
                  <a:gd name="T68" fmla="*/ 3 w 11"/>
                  <a:gd name="T69" fmla="*/ 19 h 28"/>
                  <a:gd name="T70" fmla="*/ 5 w 11"/>
                  <a:gd name="T71" fmla="*/ 17 h 28"/>
                  <a:gd name="T72" fmla="*/ 7 w 11"/>
                  <a:gd name="T73" fmla="*/ 10 h 28"/>
                  <a:gd name="T74" fmla="*/ 6 w 11"/>
                  <a:gd name="T75" fmla="*/ 9 h 28"/>
                  <a:gd name="T76" fmla="*/ 5 w 11"/>
                  <a:gd name="T77" fmla="*/ 13 h 28"/>
                  <a:gd name="T78" fmla="*/ 4 w 11"/>
                  <a:gd name="T79" fmla="*/ 13 h 28"/>
                  <a:gd name="T80" fmla="*/ 3 w 11"/>
                  <a:gd name="T81" fmla="*/ 17 h 28"/>
                  <a:gd name="T82" fmla="*/ 5 w 11"/>
                  <a:gd name="T83" fmla="*/ 7 h 28"/>
                  <a:gd name="T84" fmla="*/ 4 w 11"/>
                  <a:gd name="T85" fmla="*/ 8 h 28"/>
                  <a:gd name="T86" fmla="*/ 4 w 11"/>
                  <a:gd name="T87" fmla="*/ 11 h 28"/>
                  <a:gd name="T88" fmla="*/ 4 w 11"/>
                  <a:gd name="T89" fmla="*/ 9 h 28"/>
                  <a:gd name="T90" fmla="*/ 2 w 11"/>
                  <a:gd name="T91" fmla="*/ 20 h 28"/>
                  <a:gd name="T92" fmla="*/ 1 w 11"/>
                  <a:gd name="T93" fmla="*/ 24 h 28"/>
                  <a:gd name="T94" fmla="*/ 3 w 11"/>
                  <a:gd name="T95" fmla="*/ 1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 h="28">
                    <a:moveTo>
                      <a:pt x="3" y="18"/>
                    </a:moveTo>
                    <a:cubicBezTo>
                      <a:pt x="3" y="18"/>
                      <a:pt x="4" y="15"/>
                      <a:pt x="4" y="17"/>
                    </a:cubicBezTo>
                    <a:cubicBezTo>
                      <a:pt x="3" y="19"/>
                      <a:pt x="3" y="20"/>
                      <a:pt x="3" y="20"/>
                    </a:cubicBezTo>
                    <a:cubicBezTo>
                      <a:pt x="1" y="25"/>
                      <a:pt x="3" y="19"/>
                      <a:pt x="2" y="22"/>
                    </a:cubicBezTo>
                    <a:cubicBezTo>
                      <a:pt x="3" y="20"/>
                      <a:pt x="3" y="20"/>
                      <a:pt x="3" y="20"/>
                    </a:cubicBezTo>
                    <a:cubicBezTo>
                      <a:pt x="3" y="21"/>
                      <a:pt x="4" y="16"/>
                      <a:pt x="4" y="19"/>
                    </a:cubicBezTo>
                    <a:cubicBezTo>
                      <a:pt x="4" y="17"/>
                      <a:pt x="4" y="17"/>
                      <a:pt x="5" y="14"/>
                    </a:cubicBezTo>
                    <a:cubicBezTo>
                      <a:pt x="5" y="18"/>
                      <a:pt x="4" y="18"/>
                      <a:pt x="4" y="22"/>
                    </a:cubicBezTo>
                    <a:cubicBezTo>
                      <a:pt x="4" y="20"/>
                      <a:pt x="5" y="16"/>
                      <a:pt x="6" y="11"/>
                    </a:cubicBezTo>
                    <a:cubicBezTo>
                      <a:pt x="6" y="15"/>
                      <a:pt x="6" y="15"/>
                      <a:pt x="8" y="11"/>
                    </a:cubicBezTo>
                    <a:cubicBezTo>
                      <a:pt x="8" y="10"/>
                      <a:pt x="8" y="10"/>
                      <a:pt x="8" y="10"/>
                    </a:cubicBezTo>
                    <a:cubicBezTo>
                      <a:pt x="4" y="21"/>
                      <a:pt x="7" y="13"/>
                      <a:pt x="6" y="16"/>
                    </a:cubicBezTo>
                    <a:cubicBezTo>
                      <a:pt x="6" y="16"/>
                      <a:pt x="6" y="16"/>
                      <a:pt x="6" y="16"/>
                    </a:cubicBezTo>
                    <a:cubicBezTo>
                      <a:pt x="7" y="15"/>
                      <a:pt x="2" y="28"/>
                      <a:pt x="9" y="8"/>
                    </a:cubicBezTo>
                    <a:cubicBezTo>
                      <a:pt x="8" y="9"/>
                      <a:pt x="8" y="10"/>
                      <a:pt x="8" y="10"/>
                    </a:cubicBezTo>
                    <a:cubicBezTo>
                      <a:pt x="10" y="5"/>
                      <a:pt x="10" y="5"/>
                      <a:pt x="10" y="5"/>
                    </a:cubicBezTo>
                    <a:cubicBezTo>
                      <a:pt x="9" y="6"/>
                      <a:pt x="8" y="9"/>
                      <a:pt x="9" y="5"/>
                    </a:cubicBezTo>
                    <a:cubicBezTo>
                      <a:pt x="10" y="3"/>
                      <a:pt x="10" y="3"/>
                      <a:pt x="10" y="3"/>
                    </a:cubicBezTo>
                    <a:cubicBezTo>
                      <a:pt x="8" y="6"/>
                      <a:pt x="8" y="4"/>
                      <a:pt x="7" y="6"/>
                    </a:cubicBezTo>
                    <a:cubicBezTo>
                      <a:pt x="8" y="3"/>
                      <a:pt x="8" y="3"/>
                      <a:pt x="8" y="3"/>
                    </a:cubicBezTo>
                    <a:cubicBezTo>
                      <a:pt x="6" y="6"/>
                      <a:pt x="8" y="5"/>
                      <a:pt x="5" y="12"/>
                    </a:cubicBezTo>
                    <a:cubicBezTo>
                      <a:pt x="8" y="3"/>
                      <a:pt x="3" y="15"/>
                      <a:pt x="4" y="11"/>
                    </a:cubicBezTo>
                    <a:cubicBezTo>
                      <a:pt x="6" y="8"/>
                      <a:pt x="5" y="9"/>
                      <a:pt x="7" y="5"/>
                    </a:cubicBezTo>
                    <a:cubicBezTo>
                      <a:pt x="5" y="10"/>
                      <a:pt x="6" y="7"/>
                      <a:pt x="6" y="8"/>
                    </a:cubicBezTo>
                    <a:cubicBezTo>
                      <a:pt x="7" y="3"/>
                      <a:pt x="5" y="7"/>
                      <a:pt x="7" y="2"/>
                    </a:cubicBezTo>
                    <a:cubicBezTo>
                      <a:pt x="4" y="10"/>
                      <a:pt x="4" y="10"/>
                      <a:pt x="4" y="10"/>
                    </a:cubicBezTo>
                    <a:cubicBezTo>
                      <a:pt x="5" y="8"/>
                      <a:pt x="4" y="8"/>
                      <a:pt x="4" y="9"/>
                    </a:cubicBezTo>
                    <a:cubicBezTo>
                      <a:pt x="4" y="9"/>
                      <a:pt x="2" y="15"/>
                      <a:pt x="1" y="17"/>
                    </a:cubicBezTo>
                    <a:cubicBezTo>
                      <a:pt x="2" y="15"/>
                      <a:pt x="4" y="14"/>
                      <a:pt x="3" y="16"/>
                    </a:cubicBezTo>
                    <a:cubicBezTo>
                      <a:pt x="6" y="11"/>
                      <a:pt x="4" y="17"/>
                      <a:pt x="6" y="12"/>
                    </a:cubicBezTo>
                    <a:cubicBezTo>
                      <a:pt x="3" y="17"/>
                      <a:pt x="3" y="17"/>
                      <a:pt x="3" y="17"/>
                    </a:cubicBezTo>
                    <a:cubicBezTo>
                      <a:pt x="4" y="16"/>
                      <a:pt x="5" y="14"/>
                      <a:pt x="6" y="12"/>
                    </a:cubicBezTo>
                    <a:cubicBezTo>
                      <a:pt x="6" y="11"/>
                      <a:pt x="5" y="15"/>
                      <a:pt x="4" y="17"/>
                    </a:cubicBezTo>
                    <a:cubicBezTo>
                      <a:pt x="4" y="17"/>
                      <a:pt x="5" y="15"/>
                      <a:pt x="6" y="12"/>
                    </a:cubicBezTo>
                    <a:cubicBezTo>
                      <a:pt x="3" y="19"/>
                      <a:pt x="3" y="19"/>
                      <a:pt x="3" y="19"/>
                    </a:cubicBezTo>
                    <a:cubicBezTo>
                      <a:pt x="5" y="17"/>
                      <a:pt x="5" y="17"/>
                      <a:pt x="5" y="17"/>
                    </a:cubicBezTo>
                    <a:cubicBezTo>
                      <a:pt x="11" y="0"/>
                      <a:pt x="6" y="13"/>
                      <a:pt x="7" y="10"/>
                    </a:cubicBezTo>
                    <a:cubicBezTo>
                      <a:pt x="6" y="11"/>
                      <a:pt x="6" y="11"/>
                      <a:pt x="6" y="9"/>
                    </a:cubicBezTo>
                    <a:cubicBezTo>
                      <a:pt x="5" y="13"/>
                      <a:pt x="5" y="13"/>
                      <a:pt x="5" y="13"/>
                    </a:cubicBezTo>
                    <a:cubicBezTo>
                      <a:pt x="5" y="11"/>
                      <a:pt x="2" y="22"/>
                      <a:pt x="4" y="13"/>
                    </a:cubicBezTo>
                    <a:cubicBezTo>
                      <a:pt x="3" y="17"/>
                      <a:pt x="3" y="17"/>
                      <a:pt x="3" y="17"/>
                    </a:cubicBezTo>
                    <a:cubicBezTo>
                      <a:pt x="3" y="15"/>
                      <a:pt x="4" y="10"/>
                      <a:pt x="5" y="7"/>
                    </a:cubicBezTo>
                    <a:cubicBezTo>
                      <a:pt x="4" y="9"/>
                      <a:pt x="5" y="7"/>
                      <a:pt x="4" y="8"/>
                    </a:cubicBezTo>
                    <a:cubicBezTo>
                      <a:pt x="4" y="11"/>
                      <a:pt x="4" y="11"/>
                      <a:pt x="4" y="11"/>
                    </a:cubicBezTo>
                    <a:cubicBezTo>
                      <a:pt x="3" y="14"/>
                      <a:pt x="3" y="12"/>
                      <a:pt x="4" y="9"/>
                    </a:cubicBezTo>
                    <a:cubicBezTo>
                      <a:pt x="3" y="13"/>
                      <a:pt x="2" y="16"/>
                      <a:pt x="2" y="20"/>
                    </a:cubicBezTo>
                    <a:cubicBezTo>
                      <a:pt x="4" y="12"/>
                      <a:pt x="0" y="28"/>
                      <a:pt x="1" y="24"/>
                    </a:cubicBezTo>
                    <a:lnTo>
                      <a:pt x="3" y="18"/>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58" name="Freeform 2159"/>
              <p:cNvSpPr>
                <a:spLocks/>
              </p:cNvSpPr>
              <p:nvPr/>
            </p:nvSpPr>
            <p:spPr bwMode="auto">
              <a:xfrm>
                <a:off x="2970" y="3140"/>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59" name="Freeform 2160"/>
              <p:cNvSpPr>
                <a:spLocks/>
              </p:cNvSpPr>
              <p:nvPr/>
            </p:nvSpPr>
            <p:spPr bwMode="auto">
              <a:xfrm>
                <a:off x="2968" y="3142"/>
                <a:ext cx="1" cy="1"/>
              </a:xfrm>
              <a:custGeom>
                <a:avLst/>
                <a:gdLst>
                  <a:gd name="T0" fmla="*/ 1 w 1"/>
                  <a:gd name="T1" fmla="*/ 0 h 1"/>
                  <a:gd name="T2" fmla="*/ 1 w 1"/>
                  <a:gd name="T3" fmla="*/ 0 h 1"/>
                  <a:gd name="T4" fmla="*/ 1 w 1"/>
                  <a:gd name="T5" fmla="*/ 0 h 1"/>
                </a:gdLst>
                <a:ahLst/>
                <a:cxnLst>
                  <a:cxn ang="0">
                    <a:pos x="T0" y="T1"/>
                  </a:cxn>
                  <a:cxn ang="0">
                    <a:pos x="T2" y="T3"/>
                  </a:cxn>
                  <a:cxn ang="0">
                    <a:pos x="T4" y="T5"/>
                  </a:cxn>
                </a:cxnLst>
                <a:rect l="0" t="0" r="r" b="b"/>
                <a:pathLst>
                  <a:path w="1" h="1">
                    <a:moveTo>
                      <a:pt x="1" y="0"/>
                    </a:moveTo>
                    <a:cubicBezTo>
                      <a:pt x="1" y="0"/>
                      <a:pt x="1" y="0"/>
                      <a:pt x="1" y="0"/>
                    </a:cubicBezTo>
                    <a:cubicBezTo>
                      <a:pt x="0" y="1"/>
                      <a:pt x="1" y="0"/>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60" name="Rectangle 2161"/>
              <p:cNvSpPr>
                <a:spLocks noChangeArrowheads="1"/>
              </p:cNvSpPr>
              <p:nvPr/>
            </p:nvSpPr>
            <p:spPr bwMode="auto">
              <a:xfrm>
                <a:off x="2969" y="3142"/>
                <a:ext cx="1" cy="1"/>
              </a:xfrm>
              <a:prstGeom prst="rect">
                <a:avLst/>
              </a:prstGeom>
              <a:solidFill>
                <a:srgbClr val="C8E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61" name="Freeform 2162"/>
              <p:cNvSpPr>
                <a:spLocks/>
              </p:cNvSpPr>
              <p:nvPr/>
            </p:nvSpPr>
            <p:spPr bwMode="auto">
              <a:xfrm>
                <a:off x="2967" y="3150"/>
                <a:ext cx="1" cy="1"/>
              </a:xfrm>
              <a:custGeom>
                <a:avLst/>
                <a:gdLst>
                  <a:gd name="T0" fmla="*/ 0 w 1"/>
                  <a:gd name="T1" fmla="*/ 1 h 1"/>
                  <a:gd name="T2" fmla="*/ 0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0" y="1"/>
                    </a:lnTo>
                    <a:lnTo>
                      <a:pt x="1" y="0"/>
                    </a:lnTo>
                    <a:lnTo>
                      <a:pt x="0" y="1"/>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62" name="Freeform 2163"/>
              <p:cNvSpPr>
                <a:spLocks/>
              </p:cNvSpPr>
              <p:nvPr/>
            </p:nvSpPr>
            <p:spPr bwMode="auto">
              <a:xfrm>
                <a:off x="2969" y="3137"/>
                <a:ext cx="0" cy="2"/>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63" name="Freeform 2164"/>
              <p:cNvSpPr>
                <a:spLocks/>
              </p:cNvSpPr>
              <p:nvPr/>
            </p:nvSpPr>
            <p:spPr bwMode="auto">
              <a:xfrm>
                <a:off x="2967" y="3134"/>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64" name="Freeform 2165"/>
              <p:cNvSpPr>
                <a:spLocks/>
              </p:cNvSpPr>
              <p:nvPr/>
            </p:nvSpPr>
            <p:spPr bwMode="auto">
              <a:xfrm>
                <a:off x="2955" y="3131"/>
                <a:ext cx="16" cy="27"/>
              </a:xfrm>
              <a:custGeom>
                <a:avLst/>
                <a:gdLst>
                  <a:gd name="T0" fmla="*/ 2 w 18"/>
                  <a:gd name="T1" fmla="*/ 14 h 30"/>
                  <a:gd name="T2" fmla="*/ 0 w 18"/>
                  <a:gd name="T3" fmla="*/ 20 h 30"/>
                  <a:gd name="T4" fmla="*/ 0 w 18"/>
                  <a:gd name="T5" fmla="*/ 23 h 30"/>
                  <a:gd name="T6" fmla="*/ 1 w 18"/>
                  <a:gd name="T7" fmla="*/ 20 h 30"/>
                  <a:gd name="T8" fmla="*/ 3 w 18"/>
                  <a:gd name="T9" fmla="*/ 19 h 30"/>
                  <a:gd name="T10" fmla="*/ 3 w 18"/>
                  <a:gd name="T11" fmla="*/ 22 h 30"/>
                  <a:gd name="T12" fmla="*/ 6 w 18"/>
                  <a:gd name="T13" fmla="*/ 16 h 30"/>
                  <a:gd name="T14" fmla="*/ 6 w 18"/>
                  <a:gd name="T15" fmla="*/ 18 h 30"/>
                  <a:gd name="T16" fmla="*/ 6 w 18"/>
                  <a:gd name="T17" fmla="*/ 20 h 30"/>
                  <a:gd name="T18" fmla="*/ 9 w 18"/>
                  <a:gd name="T19" fmla="*/ 10 h 30"/>
                  <a:gd name="T20" fmla="*/ 9 w 18"/>
                  <a:gd name="T21" fmla="*/ 10 h 30"/>
                  <a:gd name="T22" fmla="*/ 9 w 18"/>
                  <a:gd name="T23" fmla="*/ 14 h 30"/>
                  <a:gd name="T24" fmla="*/ 10 w 18"/>
                  <a:gd name="T25" fmla="*/ 14 h 30"/>
                  <a:gd name="T26" fmla="*/ 10 w 18"/>
                  <a:gd name="T27" fmla="*/ 16 h 30"/>
                  <a:gd name="T28" fmla="*/ 12 w 18"/>
                  <a:gd name="T29" fmla="*/ 14 h 30"/>
                  <a:gd name="T30" fmla="*/ 13 w 18"/>
                  <a:gd name="T31" fmla="*/ 10 h 30"/>
                  <a:gd name="T32" fmla="*/ 12 w 18"/>
                  <a:gd name="T33" fmla="*/ 15 h 30"/>
                  <a:gd name="T34" fmla="*/ 13 w 18"/>
                  <a:gd name="T35" fmla="*/ 14 h 30"/>
                  <a:gd name="T36" fmla="*/ 15 w 18"/>
                  <a:gd name="T37" fmla="*/ 16 h 30"/>
                  <a:gd name="T38" fmla="*/ 14 w 18"/>
                  <a:gd name="T39" fmla="*/ 14 h 30"/>
                  <a:gd name="T40" fmla="*/ 13 w 18"/>
                  <a:gd name="T41" fmla="*/ 17 h 30"/>
                  <a:gd name="T42" fmla="*/ 16 w 18"/>
                  <a:gd name="T43" fmla="*/ 6 h 30"/>
                  <a:gd name="T44" fmla="*/ 16 w 18"/>
                  <a:gd name="T45" fmla="*/ 4 h 30"/>
                  <a:gd name="T46" fmla="*/ 15 w 18"/>
                  <a:gd name="T47" fmla="*/ 5 h 30"/>
                  <a:gd name="T48" fmla="*/ 15 w 18"/>
                  <a:gd name="T49" fmla="*/ 3 h 30"/>
                  <a:gd name="T50" fmla="*/ 14 w 18"/>
                  <a:gd name="T51" fmla="*/ 3 h 30"/>
                  <a:gd name="T52" fmla="*/ 13 w 18"/>
                  <a:gd name="T53" fmla="*/ 5 h 30"/>
                  <a:gd name="T54" fmla="*/ 13 w 18"/>
                  <a:gd name="T55" fmla="*/ 4 h 30"/>
                  <a:gd name="T56" fmla="*/ 13 w 18"/>
                  <a:gd name="T57" fmla="*/ 4 h 30"/>
                  <a:gd name="T58" fmla="*/ 12 w 18"/>
                  <a:gd name="T59" fmla="*/ 5 h 30"/>
                  <a:gd name="T60" fmla="*/ 10 w 18"/>
                  <a:gd name="T61" fmla="*/ 8 h 30"/>
                  <a:gd name="T62" fmla="*/ 11 w 18"/>
                  <a:gd name="T63" fmla="*/ 3 h 30"/>
                  <a:gd name="T64" fmla="*/ 11 w 18"/>
                  <a:gd name="T65" fmla="*/ 3 h 30"/>
                  <a:gd name="T66" fmla="*/ 9 w 18"/>
                  <a:gd name="T67" fmla="*/ 8 h 30"/>
                  <a:gd name="T68" fmla="*/ 8 w 18"/>
                  <a:gd name="T69" fmla="*/ 9 h 30"/>
                  <a:gd name="T70" fmla="*/ 6 w 18"/>
                  <a:gd name="T71" fmla="*/ 11 h 30"/>
                  <a:gd name="T72" fmla="*/ 6 w 18"/>
                  <a:gd name="T73" fmla="*/ 10 h 30"/>
                  <a:gd name="T74" fmla="*/ 4 w 18"/>
                  <a:gd name="T75" fmla="*/ 12 h 30"/>
                  <a:gd name="T76" fmla="*/ 3 w 18"/>
                  <a:gd name="T77" fmla="*/ 18 h 30"/>
                  <a:gd name="T78" fmla="*/ 5 w 18"/>
                  <a:gd name="T79" fmla="*/ 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 h="30">
                    <a:moveTo>
                      <a:pt x="3" y="7"/>
                    </a:moveTo>
                    <a:cubicBezTo>
                      <a:pt x="3" y="9"/>
                      <a:pt x="2" y="10"/>
                      <a:pt x="2" y="14"/>
                    </a:cubicBezTo>
                    <a:cubicBezTo>
                      <a:pt x="2" y="11"/>
                      <a:pt x="2" y="11"/>
                      <a:pt x="2" y="11"/>
                    </a:cubicBezTo>
                    <a:cubicBezTo>
                      <a:pt x="2" y="12"/>
                      <a:pt x="1" y="16"/>
                      <a:pt x="0" y="20"/>
                    </a:cubicBezTo>
                    <a:cubicBezTo>
                      <a:pt x="1" y="18"/>
                      <a:pt x="1" y="18"/>
                      <a:pt x="1" y="18"/>
                    </a:cubicBezTo>
                    <a:cubicBezTo>
                      <a:pt x="1" y="15"/>
                      <a:pt x="0" y="22"/>
                      <a:pt x="0" y="23"/>
                    </a:cubicBezTo>
                    <a:cubicBezTo>
                      <a:pt x="0" y="22"/>
                      <a:pt x="2" y="14"/>
                      <a:pt x="2" y="16"/>
                    </a:cubicBezTo>
                    <a:cubicBezTo>
                      <a:pt x="2" y="16"/>
                      <a:pt x="2" y="18"/>
                      <a:pt x="1" y="20"/>
                    </a:cubicBezTo>
                    <a:cubicBezTo>
                      <a:pt x="1" y="20"/>
                      <a:pt x="3" y="14"/>
                      <a:pt x="3" y="13"/>
                    </a:cubicBezTo>
                    <a:cubicBezTo>
                      <a:pt x="0" y="30"/>
                      <a:pt x="5" y="8"/>
                      <a:pt x="3" y="19"/>
                    </a:cubicBezTo>
                    <a:cubicBezTo>
                      <a:pt x="3" y="18"/>
                      <a:pt x="3" y="20"/>
                      <a:pt x="4" y="16"/>
                    </a:cubicBezTo>
                    <a:cubicBezTo>
                      <a:pt x="3" y="21"/>
                      <a:pt x="5" y="17"/>
                      <a:pt x="3" y="22"/>
                    </a:cubicBezTo>
                    <a:cubicBezTo>
                      <a:pt x="6" y="12"/>
                      <a:pt x="3" y="26"/>
                      <a:pt x="6" y="14"/>
                    </a:cubicBezTo>
                    <a:cubicBezTo>
                      <a:pt x="6" y="17"/>
                      <a:pt x="6" y="13"/>
                      <a:pt x="6" y="16"/>
                    </a:cubicBezTo>
                    <a:cubicBezTo>
                      <a:pt x="6" y="17"/>
                      <a:pt x="6" y="17"/>
                      <a:pt x="6" y="18"/>
                    </a:cubicBezTo>
                    <a:cubicBezTo>
                      <a:pt x="5" y="20"/>
                      <a:pt x="7" y="12"/>
                      <a:pt x="6" y="18"/>
                    </a:cubicBezTo>
                    <a:cubicBezTo>
                      <a:pt x="6" y="19"/>
                      <a:pt x="7" y="15"/>
                      <a:pt x="8" y="11"/>
                    </a:cubicBezTo>
                    <a:cubicBezTo>
                      <a:pt x="8" y="13"/>
                      <a:pt x="7" y="14"/>
                      <a:pt x="6" y="20"/>
                    </a:cubicBezTo>
                    <a:cubicBezTo>
                      <a:pt x="8" y="14"/>
                      <a:pt x="7" y="17"/>
                      <a:pt x="8" y="14"/>
                    </a:cubicBezTo>
                    <a:cubicBezTo>
                      <a:pt x="8" y="13"/>
                      <a:pt x="8" y="12"/>
                      <a:pt x="9" y="10"/>
                    </a:cubicBezTo>
                    <a:cubicBezTo>
                      <a:pt x="9" y="11"/>
                      <a:pt x="10" y="6"/>
                      <a:pt x="11" y="4"/>
                    </a:cubicBezTo>
                    <a:cubicBezTo>
                      <a:pt x="9" y="11"/>
                      <a:pt x="10" y="5"/>
                      <a:pt x="9" y="10"/>
                    </a:cubicBezTo>
                    <a:cubicBezTo>
                      <a:pt x="8" y="13"/>
                      <a:pt x="8" y="13"/>
                      <a:pt x="7" y="17"/>
                    </a:cubicBezTo>
                    <a:cubicBezTo>
                      <a:pt x="7" y="18"/>
                      <a:pt x="8" y="17"/>
                      <a:pt x="9" y="14"/>
                    </a:cubicBezTo>
                    <a:cubicBezTo>
                      <a:pt x="9" y="15"/>
                      <a:pt x="8" y="17"/>
                      <a:pt x="8" y="18"/>
                    </a:cubicBezTo>
                    <a:cubicBezTo>
                      <a:pt x="8" y="21"/>
                      <a:pt x="10" y="11"/>
                      <a:pt x="10" y="14"/>
                    </a:cubicBezTo>
                    <a:cubicBezTo>
                      <a:pt x="9" y="18"/>
                      <a:pt x="9" y="18"/>
                      <a:pt x="9" y="18"/>
                    </a:cubicBezTo>
                    <a:cubicBezTo>
                      <a:pt x="10" y="13"/>
                      <a:pt x="9" y="19"/>
                      <a:pt x="10" y="16"/>
                    </a:cubicBezTo>
                    <a:cubicBezTo>
                      <a:pt x="11" y="15"/>
                      <a:pt x="11" y="13"/>
                      <a:pt x="11" y="12"/>
                    </a:cubicBezTo>
                    <a:cubicBezTo>
                      <a:pt x="9" y="21"/>
                      <a:pt x="13" y="8"/>
                      <a:pt x="12" y="14"/>
                    </a:cubicBezTo>
                    <a:cubicBezTo>
                      <a:pt x="13" y="9"/>
                      <a:pt x="14" y="6"/>
                      <a:pt x="15" y="5"/>
                    </a:cubicBezTo>
                    <a:cubicBezTo>
                      <a:pt x="13" y="10"/>
                      <a:pt x="13" y="10"/>
                      <a:pt x="13" y="10"/>
                    </a:cubicBezTo>
                    <a:cubicBezTo>
                      <a:pt x="14" y="7"/>
                      <a:pt x="11" y="16"/>
                      <a:pt x="10" y="19"/>
                    </a:cubicBezTo>
                    <a:cubicBezTo>
                      <a:pt x="11" y="16"/>
                      <a:pt x="11" y="19"/>
                      <a:pt x="12" y="15"/>
                    </a:cubicBezTo>
                    <a:cubicBezTo>
                      <a:pt x="11" y="19"/>
                      <a:pt x="11" y="19"/>
                      <a:pt x="11" y="19"/>
                    </a:cubicBezTo>
                    <a:cubicBezTo>
                      <a:pt x="11" y="20"/>
                      <a:pt x="14" y="10"/>
                      <a:pt x="13" y="14"/>
                    </a:cubicBezTo>
                    <a:cubicBezTo>
                      <a:pt x="12" y="17"/>
                      <a:pt x="12" y="17"/>
                      <a:pt x="12" y="17"/>
                    </a:cubicBezTo>
                    <a:cubicBezTo>
                      <a:pt x="13" y="17"/>
                      <a:pt x="12" y="22"/>
                      <a:pt x="15" y="16"/>
                    </a:cubicBezTo>
                    <a:cubicBezTo>
                      <a:pt x="16" y="13"/>
                      <a:pt x="17" y="7"/>
                      <a:pt x="18" y="5"/>
                    </a:cubicBezTo>
                    <a:cubicBezTo>
                      <a:pt x="17" y="7"/>
                      <a:pt x="15" y="12"/>
                      <a:pt x="14" y="14"/>
                    </a:cubicBezTo>
                    <a:cubicBezTo>
                      <a:pt x="16" y="9"/>
                      <a:pt x="16" y="9"/>
                      <a:pt x="16" y="9"/>
                    </a:cubicBezTo>
                    <a:cubicBezTo>
                      <a:pt x="15" y="12"/>
                      <a:pt x="14" y="14"/>
                      <a:pt x="13" y="17"/>
                    </a:cubicBezTo>
                    <a:cubicBezTo>
                      <a:pt x="12" y="19"/>
                      <a:pt x="14" y="13"/>
                      <a:pt x="13" y="15"/>
                    </a:cubicBezTo>
                    <a:cubicBezTo>
                      <a:pt x="15" y="10"/>
                      <a:pt x="15" y="10"/>
                      <a:pt x="16" y="6"/>
                    </a:cubicBezTo>
                    <a:cubicBezTo>
                      <a:pt x="15" y="8"/>
                      <a:pt x="15" y="8"/>
                      <a:pt x="15" y="8"/>
                    </a:cubicBezTo>
                    <a:cubicBezTo>
                      <a:pt x="16" y="6"/>
                      <a:pt x="16" y="6"/>
                      <a:pt x="16" y="4"/>
                    </a:cubicBezTo>
                    <a:cubicBezTo>
                      <a:pt x="14" y="10"/>
                      <a:pt x="17" y="2"/>
                      <a:pt x="15" y="4"/>
                    </a:cubicBezTo>
                    <a:cubicBezTo>
                      <a:pt x="15" y="5"/>
                      <a:pt x="15" y="5"/>
                      <a:pt x="15" y="5"/>
                    </a:cubicBezTo>
                    <a:cubicBezTo>
                      <a:pt x="14" y="8"/>
                      <a:pt x="14" y="8"/>
                      <a:pt x="14" y="9"/>
                    </a:cubicBezTo>
                    <a:cubicBezTo>
                      <a:pt x="15" y="5"/>
                      <a:pt x="15" y="5"/>
                      <a:pt x="15" y="3"/>
                    </a:cubicBezTo>
                    <a:cubicBezTo>
                      <a:pt x="14" y="5"/>
                      <a:pt x="13" y="10"/>
                      <a:pt x="13" y="10"/>
                    </a:cubicBezTo>
                    <a:cubicBezTo>
                      <a:pt x="14" y="5"/>
                      <a:pt x="13" y="7"/>
                      <a:pt x="14" y="3"/>
                    </a:cubicBezTo>
                    <a:cubicBezTo>
                      <a:pt x="13" y="8"/>
                      <a:pt x="13" y="5"/>
                      <a:pt x="12" y="8"/>
                    </a:cubicBezTo>
                    <a:cubicBezTo>
                      <a:pt x="12" y="9"/>
                      <a:pt x="12" y="8"/>
                      <a:pt x="13" y="5"/>
                    </a:cubicBezTo>
                    <a:cubicBezTo>
                      <a:pt x="13" y="4"/>
                      <a:pt x="13" y="4"/>
                      <a:pt x="13" y="4"/>
                    </a:cubicBezTo>
                    <a:cubicBezTo>
                      <a:pt x="13" y="4"/>
                      <a:pt x="13" y="4"/>
                      <a:pt x="13" y="4"/>
                    </a:cubicBezTo>
                    <a:cubicBezTo>
                      <a:pt x="13" y="3"/>
                      <a:pt x="13" y="3"/>
                      <a:pt x="13" y="3"/>
                    </a:cubicBezTo>
                    <a:cubicBezTo>
                      <a:pt x="13" y="3"/>
                      <a:pt x="12" y="7"/>
                      <a:pt x="13" y="4"/>
                    </a:cubicBezTo>
                    <a:cubicBezTo>
                      <a:pt x="13" y="3"/>
                      <a:pt x="13" y="3"/>
                      <a:pt x="13" y="2"/>
                    </a:cubicBezTo>
                    <a:cubicBezTo>
                      <a:pt x="13" y="1"/>
                      <a:pt x="11" y="10"/>
                      <a:pt x="12" y="5"/>
                    </a:cubicBezTo>
                    <a:cubicBezTo>
                      <a:pt x="11" y="8"/>
                      <a:pt x="11" y="8"/>
                      <a:pt x="9" y="14"/>
                    </a:cubicBezTo>
                    <a:cubicBezTo>
                      <a:pt x="10" y="12"/>
                      <a:pt x="11" y="7"/>
                      <a:pt x="10" y="8"/>
                    </a:cubicBezTo>
                    <a:cubicBezTo>
                      <a:pt x="9" y="13"/>
                      <a:pt x="11" y="6"/>
                      <a:pt x="10" y="9"/>
                    </a:cubicBezTo>
                    <a:cubicBezTo>
                      <a:pt x="11" y="4"/>
                      <a:pt x="10" y="8"/>
                      <a:pt x="11" y="3"/>
                    </a:cubicBezTo>
                    <a:cubicBezTo>
                      <a:pt x="12" y="1"/>
                      <a:pt x="10" y="7"/>
                      <a:pt x="10" y="6"/>
                    </a:cubicBezTo>
                    <a:cubicBezTo>
                      <a:pt x="11" y="3"/>
                      <a:pt x="11" y="3"/>
                      <a:pt x="11" y="3"/>
                    </a:cubicBezTo>
                    <a:cubicBezTo>
                      <a:pt x="10" y="4"/>
                      <a:pt x="9" y="8"/>
                      <a:pt x="10" y="4"/>
                    </a:cubicBezTo>
                    <a:cubicBezTo>
                      <a:pt x="9" y="8"/>
                      <a:pt x="9" y="8"/>
                      <a:pt x="9" y="8"/>
                    </a:cubicBezTo>
                    <a:cubicBezTo>
                      <a:pt x="9" y="6"/>
                      <a:pt x="9" y="7"/>
                      <a:pt x="9" y="3"/>
                    </a:cubicBezTo>
                    <a:cubicBezTo>
                      <a:pt x="8" y="9"/>
                      <a:pt x="8" y="9"/>
                      <a:pt x="8" y="9"/>
                    </a:cubicBezTo>
                    <a:cubicBezTo>
                      <a:pt x="9" y="2"/>
                      <a:pt x="7" y="9"/>
                      <a:pt x="6" y="14"/>
                    </a:cubicBezTo>
                    <a:cubicBezTo>
                      <a:pt x="6" y="14"/>
                      <a:pt x="6" y="13"/>
                      <a:pt x="6" y="11"/>
                    </a:cubicBezTo>
                    <a:cubicBezTo>
                      <a:pt x="7" y="9"/>
                      <a:pt x="7" y="9"/>
                      <a:pt x="7" y="9"/>
                    </a:cubicBezTo>
                    <a:cubicBezTo>
                      <a:pt x="6" y="9"/>
                      <a:pt x="7" y="5"/>
                      <a:pt x="6" y="10"/>
                    </a:cubicBezTo>
                    <a:cubicBezTo>
                      <a:pt x="5" y="12"/>
                      <a:pt x="6" y="7"/>
                      <a:pt x="6" y="6"/>
                    </a:cubicBezTo>
                    <a:cubicBezTo>
                      <a:pt x="5" y="13"/>
                      <a:pt x="7" y="0"/>
                      <a:pt x="4" y="12"/>
                    </a:cubicBezTo>
                    <a:cubicBezTo>
                      <a:pt x="4" y="12"/>
                      <a:pt x="4" y="14"/>
                      <a:pt x="4" y="14"/>
                    </a:cubicBezTo>
                    <a:cubicBezTo>
                      <a:pt x="4" y="15"/>
                      <a:pt x="4" y="17"/>
                      <a:pt x="3" y="18"/>
                    </a:cubicBezTo>
                    <a:cubicBezTo>
                      <a:pt x="3" y="18"/>
                      <a:pt x="4" y="14"/>
                      <a:pt x="3" y="15"/>
                    </a:cubicBezTo>
                    <a:cubicBezTo>
                      <a:pt x="5" y="8"/>
                      <a:pt x="5" y="8"/>
                      <a:pt x="5" y="8"/>
                    </a:cubicBezTo>
                    <a:cubicBezTo>
                      <a:pt x="6" y="0"/>
                      <a:pt x="2" y="18"/>
                      <a:pt x="3" y="7"/>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65" name="Freeform 2166"/>
              <p:cNvSpPr>
                <a:spLocks/>
              </p:cNvSpPr>
              <p:nvPr/>
            </p:nvSpPr>
            <p:spPr bwMode="auto">
              <a:xfrm>
                <a:off x="2961" y="3134"/>
                <a:ext cx="1" cy="4"/>
              </a:xfrm>
              <a:custGeom>
                <a:avLst/>
                <a:gdLst>
                  <a:gd name="T0" fmla="*/ 0 w 1"/>
                  <a:gd name="T1" fmla="*/ 4 h 4"/>
                  <a:gd name="T2" fmla="*/ 1 w 1"/>
                  <a:gd name="T3" fmla="*/ 0 h 4"/>
                  <a:gd name="T4" fmla="*/ 0 w 1"/>
                  <a:gd name="T5" fmla="*/ 4 h 4"/>
                  <a:gd name="T6" fmla="*/ 0 w 1"/>
                  <a:gd name="T7" fmla="*/ 4 h 4"/>
                </a:gdLst>
                <a:ahLst/>
                <a:cxnLst>
                  <a:cxn ang="0">
                    <a:pos x="T0" y="T1"/>
                  </a:cxn>
                  <a:cxn ang="0">
                    <a:pos x="T2" y="T3"/>
                  </a:cxn>
                  <a:cxn ang="0">
                    <a:pos x="T4" y="T5"/>
                  </a:cxn>
                  <a:cxn ang="0">
                    <a:pos x="T6" y="T7"/>
                  </a:cxn>
                </a:cxnLst>
                <a:rect l="0" t="0" r="r" b="b"/>
                <a:pathLst>
                  <a:path w="1" h="4">
                    <a:moveTo>
                      <a:pt x="0" y="4"/>
                    </a:moveTo>
                    <a:cubicBezTo>
                      <a:pt x="1" y="0"/>
                      <a:pt x="1" y="0"/>
                      <a:pt x="1" y="0"/>
                    </a:cubicBezTo>
                    <a:cubicBezTo>
                      <a:pt x="0" y="4"/>
                      <a:pt x="0" y="4"/>
                      <a:pt x="0" y="4"/>
                    </a:cubicBezTo>
                    <a:cubicBezTo>
                      <a:pt x="0" y="3"/>
                      <a:pt x="0" y="3"/>
                      <a:pt x="0" y="4"/>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66" name="Freeform 2167"/>
              <p:cNvSpPr>
                <a:spLocks/>
              </p:cNvSpPr>
              <p:nvPr/>
            </p:nvSpPr>
            <p:spPr bwMode="auto">
              <a:xfrm>
                <a:off x="2961" y="3138"/>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67" name="Freeform 2168"/>
              <p:cNvSpPr>
                <a:spLocks/>
              </p:cNvSpPr>
              <p:nvPr/>
            </p:nvSpPr>
            <p:spPr bwMode="auto">
              <a:xfrm>
                <a:off x="2957" y="3137"/>
                <a:ext cx="0" cy="2"/>
              </a:xfrm>
              <a:custGeom>
                <a:avLst/>
                <a:gdLst>
                  <a:gd name="T0" fmla="*/ 1 h 2"/>
                  <a:gd name="T1" fmla="*/ 1 h 2"/>
                  <a:gd name="T2" fmla="*/ 1 h 2"/>
                </a:gdLst>
                <a:ahLst/>
                <a:cxnLst>
                  <a:cxn ang="0">
                    <a:pos x="0" y="T0"/>
                  </a:cxn>
                  <a:cxn ang="0">
                    <a:pos x="0" y="T1"/>
                  </a:cxn>
                  <a:cxn ang="0">
                    <a:pos x="0" y="T2"/>
                  </a:cxn>
                </a:cxnLst>
                <a:rect l="0" t="0" r="r" b="b"/>
                <a:pathLst>
                  <a:path h="2">
                    <a:moveTo>
                      <a:pt x="0" y="1"/>
                    </a:moveTo>
                    <a:cubicBezTo>
                      <a:pt x="0" y="1"/>
                      <a:pt x="0" y="0"/>
                      <a:pt x="0" y="1"/>
                    </a:cubicBezTo>
                    <a:cubicBezTo>
                      <a:pt x="0" y="2"/>
                      <a:pt x="0" y="2"/>
                      <a:pt x="0" y="1"/>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68" name="Rectangle 2169"/>
              <p:cNvSpPr>
                <a:spLocks noChangeArrowheads="1"/>
              </p:cNvSpPr>
              <p:nvPr/>
            </p:nvSpPr>
            <p:spPr bwMode="auto">
              <a:xfrm>
                <a:off x="2957" y="3141"/>
                <a:ext cx="1" cy="1"/>
              </a:xfrm>
              <a:prstGeom prst="rect">
                <a:avLst/>
              </a:prstGeom>
              <a:solidFill>
                <a:srgbClr val="C8E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69" name="Freeform 2170"/>
              <p:cNvSpPr>
                <a:spLocks/>
              </p:cNvSpPr>
              <p:nvPr/>
            </p:nvSpPr>
            <p:spPr bwMode="auto">
              <a:xfrm>
                <a:off x="2949" y="3135"/>
                <a:ext cx="8" cy="24"/>
              </a:xfrm>
              <a:custGeom>
                <a:avLst/>
                <a:gdLst>
                  <a:gd name="T0" fmla="*/ 2 w 9"/>
                  <a:gd name="T1" fmla="*/ 11 h 26"/>
                  <a:gd name="T2" fmla="*/ 1 w 9"/>
                  <a:gd name="T3" fmla="*/ 16 h 26"/>
                  <a:gd name="T4" fmla="*/ 1 w 9"/>
                  <a:gd name="T5" fmla="*/ 12 h 26"/>
                  <a:gd name="T6" fmla="*/ 0 w 9"/>
                  <a:gd name="T7" fmla="*/ 20 h 26"/>
                  <a:gd name="T8" fmla="*/ 3 w 9"/>
                  <a:gd name="T9" fmla="*/ 15 h 26"/>
                  <a:gd name="T10" fmla="*/ 3 w 9"/>
                  <a:gd name="T11" fmla="*/ 19 h 26"/>
                  <a:gd name="T12" fmla="*/ 5 w 9"/>
                  <a:gd name="T13" fmla="*/ 13 h 26"/>
                  <a:gd name="T14" fmla="*/ 4 w 9"/>
                  <a:gd name="T15" fmla="*/ 20 h 26"/>
                  <a:gd name="T16" fmla="*/ 5 w 9"/>
                  <a:gd name="T17" fmla="*/ 17 h 26"/>
                  <a:gd name="T18" fmla="*/ 5 w 9"/>
                  <a:gd name="T19" fmla="*/ 15 h 26"/>
                  <a:gd name="T20" fmla="*/ 5 w 9"/>
                  <a:gd name="T21" fmla="*/ 16 h 26"/>
                  <a:gd name="T22" fmla="*/ 5 w 9"/>
                  <a:gd name="T23" fmla="*/ 15 h 26"/>
                  <a:gd name="T24" fmla="*/ 6 w 9"/>
                  <a:gd name="T25" fmla="*/ 14 h 26"/>
                  <a:gd name="T26" fmla="*/ 6 w 9"/>
                  <a:gd name="T27" fmla="*/ 16 h 26"/>
                  <a:gd name="T28" fmla="*/ 6 w 9"/>
                  <a:gd name="T29" fmla="*/ 14 h 26"/>
                  <a:gd name="T30" fmla="*/ 6 w 9"/>
                  <a:gd name="T31" fmla="*/ 17 h 26"/>
                  <a:gd name="T32" fmla="*/ 8 w 9"/>
                  <a:gd name="T33" fmla="*/ 12 h 26"/>
                  <a:gd name="T34" fmla="*/ 8 w 9"/>
                  <a:gd name="T35" fmla="*/ 8 h 26"/>
                  <a:gd name="T36" fmla="*/ 7 w 9"/>
                  <a:gd name="T37" fmla="*/ 11 h 26"/>
                  <a:gd name="T38" fmla="*/ 7 w 9"/>
                  <a:gd name="T39" fmla="*/ 11 h 26"/>
                  <a:gd name="T40" fmla="*/ 6 w 9"/>
                  <a:gd name="T41" fmla="*/ 13 h 26"/>
                  <a:gd name="T42" fmla="*/ 7 w 9"/>
                  <a:gd name="T43" fmla="*/ 7 h 26"/>
                  <a:gd name="T44" fmla="*/ 7 w 9"/>
                  <a:gd name="T45" fmla="*/ 3 h 26"/>
                  <a:gd name="T46" fmla="*/ 7 w 9"/>
                  <a:gd name="T47" fmla="*/ 3 h 26"/>
                  <a:gd name="T48" fmla="*/ 7 w 9"/>
                  <a:gd name="T49" fmla="*/ 5 h 26"/>
                  <a:gd name="T50" fmla="*/ 7 w 9"/>
                  <a:gd name="T51" fmla="*/ 7 h 26"/>
                  <a:gd name="T52" fmla="*/ 5 w 9"/>
                  <a:gd name="T53" fmla="*/ 14 h 26"/>
                  <a:gd name="T54" fmla="*/ 5 w 9"/>
                  <a:gd name="T55" fmla="*/ 14 h 26"/>
                  <a:gd name="T56" fmla="*/ 6 w 9"/>
                  <a:gd name="T57" fmla="*/ 9 h 26"/>
                  <a:gd name="T58" fmla="*/ 5 w 9"/>
                  <a:gd name="T59" fmla="*/ 11 h 26"/>
                  <a:gd name="T60" fmla="*/ 6 w 9"/>
                  <a:gd name="T61" fmla="*/ 5 h 26"/>
                  <a:gd name="T62" fmla="*/ 5 w 9"/>
                  <a:gd name="T63" fmla="*/ 11 h 26"/>
                  <a:gd name="T64" fmla="*/ 4 w 9"/>
                  <a:gd name="T65" fmla="*/ 11 h 26"/>
                  <a:gd name="T66" fmla="*/ 5 w 9"/>
                  <a:gd name="T67" fmla="*/ 8 h 26"/>
                  <a:gd name="T68" fmla="*/ 4 w 9"/>
                  <a:gd name="T69" fmla="*/ 12 h 26"/>
                  <a:gd name="T70" fmla="*/ 3 w 9"/>
                  <a:gd name="T71" fmla="*/ 10 h 26"/>
                  <a:gd name="T72" fmla="*/ 3 w 9"/>
                  <a:gd name="T73" fmla="*/ 12 h 26"/>
                  <a:gd name="T74" fmla="*/ 2 w 9"/>
                  <a:gd name="T75" fmla="*/ 12 h 26"/>
                  <a:gd name="T76" fmla="*/ 2 w 9"/>
                  <a:gd name="T77" fmla="*/ 12 h 26"/>
                  <a:gd name="T78" fmla="*/ 1 w 9"/>
                  <a:gd name="T79" fmla="*/ 18 h 26"/>
                  <a:gd name="T80" fmla="*/ 2 w 9"/>
                  <a:gd name="T81"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 h="26">
                    <a:moveTo>
                      <a:pt x="2" y="11"/>
                    </a:moveTo>
                    <a:cubicBezTo>
                      <a:pt x="1" y="16"/>
                      <a:pt x="1" y="16"/>
                      <a:pt x="1" y="16"/>
                    </a:cubicBezTo>
                    <a:cubicBezTo>
                      <a:pt x="1" y="13"/>
                      <a:pt x="0" y="16"/>
                      <a:pt x="1" y="12"/>
                    </a:cubicBezTo>
                    <a:cubicBezTo>
                      <a:pt x="0" y="17"/>
                      <a:pt x="1" y="12"/>
                      <a:pt x="0" y="20"/>
                    </a:cubicBezTo>
                    <a:cubicBezTo>
                      <a:pt x="1" y="17"/>
                      <a:pt x="1" y="22"/>
                      <a:pt x="3" y="15"/>
                    </a:cubicBezTo>
                    <a:cubicBezTo>
                      <a:pt x="3" y="19"/>
                      <a:pt x="3" y="19"/>
                      <a:pt x="3" y="19"/>
                    </a:cubicBezTo>
                    <a:cubicBezTo>
                      <a:pt x="4" y="12"/>
                      <a:pt x="2" y="26"/>
                      <a:pt x="5" y="13"/>
                    </a:cubicBezTo>
                    <a:cubicBezTo>
                      <a:pt x="4" y="20"/>
                      <a:pt x="4" y="20"/>
                      <a:pt x="4" y="20"/>
                    </a:cubicBezTo>
                    <a:cubicBezTo>
                      <a:pt x="4" y="21"/>
                      <a:pt x="6" y="11"/>
                      <a:pt x="5" y="17"/>
                    </a:cubicBezTo>
                    <a:cubicBezTo>
                      <a:pt x="5" y="15"/>
                      <a:pt x="5" y="15"/>
                      <a:pt x="5" y="15"/>
                    </a:cubicBezTo>
                    <a:cubicBezTo>
                      <a:pt x="5" y="16"/>
                      <a:pt x="5" y="16"/>
                      <a:pt x="5" y="16"/>
                    </a:cubicBezTo>
                    <a:cubicBezTo>
                      <a:pt x="5" y="15"/>
                      <a:pt x="5" y="15"/>
                      <a:pt x="5" y="15"/>
                    </a:cubicBezTo>
                    <a:cubicBezTo>
                      <a:pt x="6" y="12"/>
                      <a:pt x="6" y="13"/>
                      <a:pt x="6" y="14"/>
                    </a:cubicBezTo>
                    <a:cubicBezTo>
                      <a:pt x="6" y="16"/>
                      <a:pt x="6" y="15"/>
                      <a:pt x="6" y="16"/>
                    </a:cubicBezTo>
                    <a:cubicBezTo>
                      <a:pt x="5" y="18"/>
                      <a:pt x="6" y="13"/>
                      <a:pt x="6" y="14"/>
                    </a:cubicBezTo>
                    <a:cubicBezTo>
                      <a:pt x="6" y="15"/>
                      <a:pt x="6" y="16"/>
                      <a:pt x="6" y="17"/>
                    </a:cubicBezTo>
                    <a:cubicBezTo>
                      <a:pt x="7" y="15"/>
                      <a:pt x="6" y="21"/>
                      <a:pt x="8" y="12"/>
                    </a:cubicBezTo>
                    <a:cubicBezTo>
                      <a:pt x="8" y="10"/>
                      <a:pt x="8" y="9"/>
                      <a:pt x="8" y="8"/>
                    </a:cubicBezTo>
                    <a:cubicBezTo>
                      <a:pt x="9" y="5"/>
                      <a:pt x="8" y="9"/>
                      <a:pt x="7" y="11"/>
                    </a:cubicBezTo>
                    <a:cubicBezTo>
                      <a:pt x="7" y="11"/>
                      <a:pt x="7" y="11"/>
                      <a:pt x="7" y="11"/>
                    </a:cubicBezTo>
                    <a:cubicBezTo>
                      <a:pt x="5" y="20"/>
                      <a:pt x="7" y="9"/>
                      <a:pt x="6" y="13"/>
                    </a:cubicBezTo>
                    <a:cubicBezTo>
                      <a:pt x="7" y="9"/>
                      <a:pt x="7" y="9"/>
                      <a:pt x="7" y="7"/>
                    </a:cubicBezTo>
                    <a:cubicBezTo>
                      <a:pt x="8" y="0"/>
                      <a:pt x="6" y="12"/>
                      <a:pt x="7" y="3"/>
                    </a:cubicBezTo>
                    <a:cubicBezTo>
                      <a:pt x="7" y="3"/>
                      <a:pt x="7" y="3"/>
                      <a:pt x="7" y="3"/>
                    </a:cubicBezTo>
                    <a:cubicBezTo>
                      <a:pt x="7" y="2"/>
                      <a:pt x="7" y="4"/>
                      <a:pt x="7" y="5"/>
                    </a:cubicBezTo>
                    <a:cubicBezTo>
                      <a:pt x="7" y="7"/>
                      <a:pt x="7" y="7"/>
                      <a:pt x="7" y="7"/>
                    </a:cubicBezTo>
                    <a:cubicBezTo>
                      <a:pt x="6" y="8"/>
                      <a:pt x="6" y="12"/>
                      <a:pt x="5" y="14"/>
                    </a:cubicBezTo>
                    <a:cubicBezTo>
                      <a:pt x="6" y="10"/>
                      <a:pt x="5" y="16"/>
                      <a:pt x="5" y="14"/>
                    </a:cubicBezTo>
                    <a:cubicBezTo>
                      <a:pt x="6" y="10"/>
                      <a:pt x="6" y="11"/>
                      <a:pt x="6" y="9"/>
                    </a:cubicBezTo>
                    <a:cubicBezTo>
                      <a:pt x="5" y="11"/>
                      <a:pt x="5" y="11"/>
                      <a:pt x="5" y="11"/>
                    </a:cubicBezTo>
                    <a:cubicBezTo>
                      <a:pt x="5" y="11"/>
                      <a:pt x="6" y="7"/>
                      <a:pt x="6" y="5"/>
                    </a:cubicBezTo>
                    <a:cubicBezTo>
                      <a:pt x="6" y="8"/>
                      <a:pt x="6" y="7"/>
                      <a:pt x="5" y="11"/>
                    </a:cubicBezTo>
                    <a:cubicBezTo>
                      <a:pt x="6" y="6"/>
                      <a:pt x="5" y="7"/>
                      <a:pt x="4" y="11"/>
                    </a:cubicBezTo>
                    <a:cubicBezTo>
                      <a:pt x="4" y="10"/>
                      <a:pt x="4" y="7"/>
                      <a:pt x="5" y="8"/>
                    </a:cubicBezTo>
                    <a:cubicBezTo>
                      <a:pt x="5" y="7"/>
                      <a:pt x="4" y="9"/>
                      <a:pt x="4" y="12"/>
                    </a:cubicBezTo>
                    <a:cubicBezTo>
                      <a:pt x="3" y="14"/>
                      <a:pt x="3" y="12"/>
                      <a:pt x="3" y="10"/>
                    </a:cubicBezTo>
                    <a:cubicBezTo>
                      <a:pt x="3" y="12"/>
                      <a:pt x="3" y="12"/>
                      <a:pt x="3" y="12"/>
                    </a:cubicBezTo>
                    <a:cubicBezTo>
                      <a:pt x="2" y="17"/>
                      <a:pt x="3" y="9"/>
                      <a:pt x="2" y="12"/>
                    </a:cubicBezTo>
                    <a:cubicBezTo>
                      <a:pt x="2" y="12"/>
                      <a:pt x="2" y="12"/>
                      <a:pt x="2" y="12"/>
                    </a:cubicBezTo>
                    <a:cubicBezTo>
                      <a:pt x="2" y="12"/>
                      <a:pt x="1" y="19"/>
                      <a:pt x="1" y="18"/>
                    </a:cubicBezTo>
                    <a:cubicBezTo>
                      <a:pt x="1" y="14"/>
                      <a:pt x="1" y="15"/>
                      <a:pt x="2" y="11"/>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70" name="Freeform 2171"/>
              <p:cNvSpPr>
                <a:spLocks/>
              </p:cNvSpPr>
              <p:nvPr/>
            </p:nvSpPr>
            <p:spPr bwMode="auto">
              <a:xfrm>
                <a:off x="2948" y="3147"/>
                <a:ext cx="1" cy="7"/>
              </a:xfrm>
              <a:custGeom>
                <a:avLst/>
                <a:gdLst>
                  <a:gd name="T0" fmla="*/ 1 w 1"/>
                  <a:gd name="T1" fmla="*/ 5 h 8"/>
                  <a:gd name="T2" fmla="*/ 1 w 1"/>
                  <a:gd name="T3" fmla="*/ 1 h 8"/>
                  <a:gd name="T4" fmla="*/ 0 w 1"/>
                  <a:gd name="T5" fmla="*/ 8 h 8"/>
                  <a:gd name="T6" fmla="*/ 1 w 1"/>
                  <a:gd name="T7" fmla="*/ 6 h 8"/>
                  <a:gd name="T8" fmla="*/ 1 w 1"/>
                  <a:gd name="T9" fmla="*/ 5 h 8"/>
                </a:gdLst>
                <a:ahLst/>
                <a:cxnLst>
                  <a:cxn ang="0">
                    <a:pos x="T0" y="T1"/>
                  </a:cxn>
                  <a:cxn ang="0">
                    <a:pos x="T2" y="T3"/>
                  </a:cxn>
                  <a:cxn ang="0">
                    <a:pos x="T4" y="T5"/>
                  </a:cxn>
                  <a:cxn ang="0">
                    <a:pos x="T6" y="T7"/>
                  </a:cxn>
                  <a:cxn ang="0">
                    <a:pos x="T8" y="T9"/>
                  </a:cxn>
                </a:cxnLst>
                <a:rect l="0" t="0" r="r" b="b"/>
                <a:pathLst>
                  <a:path w="1" h="8">
                    <a:moveTo>
                      <a:pt x="1" y="5"/>
                    </a:moveTo>
                    <a:cubicBezTo>
                      <a:pt x="1" y="1"/>
                      <a:pt x="1" y="1"/>
                      <a:pt x="1" y="1"/>
                    </a:cubicBezTo>
                    <a:cubicBezTo>
                      <a:pt x="1" y="0"/>
                      <a:pt x="1" y="5"/>
                      <a:pt x="0" y="8"/>
                    </a:cubicBezTo>
                    <a:cubicBezTo>
                      <a:pt x="1" y="7"/>
                      <a:pt x="0" y="8"/>
                      <a:pt x="1" y="6"/>
                    </a:cubicBezTo>
                    <a:cubicBezTo>
                      <a:pt x="1" y="6"/>
                      <a:pt x="1" y="4"/>
                      <a:pt x="1" y="5"/>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71" name="Freeform 2172"/>
              <p:cNvSpPr>
                <a:spLocks/>
              </p:cNvSpPr>
              <p:nvPr/>
            </p:nvSpPr>
            <p:spPr bwMode="auto">
              <a:xfrm>
                <a:off x="2947" y="3143"/>
                <a:ext cx="2" cy="17"/>
              </a:xfrm>
              <a:custGeom>
                <a:avLst/>
                <a:gdLst>
                  <a:gd name="T0" fmla="*/ 1 w 2"/>
                  <a:gd name="T1" fmla="*/ 9 h 19"/>
                  <a:gd name="T2" fmla="*/ 1 w 2"/>
                  <a:gd name="T3" fmla="*/ 13 h 19"/>
                  <a:gd name="T4" fmla="*/ 1 w 2"/>
                  <a:gd name="T5" fmla="*/ 14 h 19"/>
                  <a:gd name="T6" fmla="*/ 2 w 2"/>
                  <a:gd name="T7" fmla="*/ 8 h 19"/>
                  <a:gd name="T8" fmla="*/ 1 w 2"/>
                  <a:gd name="T9" fmla="*/ 12 h 19"/>
                  <a:gd name="T10" fmla="*/ 2 w 2"/>
                  <a:gd name="T11" fmla="*/ 7 h 19"/>
                  <a:gd name="T12" fmla="*/ 2 w 2"/>
                  <a:gd name="T13" fmla="*/ 9 h 19"/>
                  <a:gd name="T14" fmla="*/ 2 w 2"/>
                  <a:gd name="T15" fmla="*/ 7 h 19"/>
                  <a:gd name="T16" fmla="*/ 2 w 2"/>
                  <a:gd name="T17" fmla="*/ 7 h 19"/>
                  <a:gd name="T18" fmla="*/ 2 w 2"/>
                  <a:gd name="T19" fmla="*/ 4 h 19"/>
                  <a:gd name="T20" fmla="*/ 1 w 2"/>
                  <a:gd name="T21" fmla="*/ 10 h 19"/>
                  <a:gd name="T22" fmla="*/ 1 w 2"/>
                  <a:gd name="T23" fmla="*/ 5 h 19"/>
                  <a:gd name="T24" fmla="*/ 1 w 2"/>
                  <a:gd name="T25" fmla="*/ 3 h 19"/>
                  <a:gd name="T26" fmla="*/ 1 w 2"/>
                  <a:gd name="T27" fmla="*/ 4 h 19"/>
                  <a:gd name="T28" fmla="*/ 1 w 2"/>
                  <a:gd name="T29" fmla="*/ 9 h 19"/>
                  <a:gd name="T30" fmla="*/ 1 w 2"/>
                  <a:gd name="T31" fmla="*/ 3 h 19"/>
                  <a:gd name="T32" fmla="*/ 0 w 2"/>
                  <a:gd name="T33" fmla="*/ 5 h 19"/>
                  <a:gd name="T34" fmla="*/ 0 w 2"/>
                  <a:gd name="T35" fmla="*/ 12 h 19"/>
                  <a:gd name="T36" fmla="*/ 0 w 2"/>
                  <a:gd name="T37" fmla="*/ 7 h 19"/>
                  <a:gd name="T38" fmla="*/ 0 w 2"/>
                  <a:gd name="T39" fmla="*/ 6 h 19"/>
                  <a:gd name="T40" fmla="*/ 0 w 2"/>
                  <a:gd name="T41" fmla="*/ 15 h 19"/>
                  <a:gd name="T42" fmla="*/ 1 w 2"/>
                  <a:gd name="T43"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 h="19">
                    <a:moveTo>
                      <a:pt x="1" y="9"/>
                    </a:moveTo>
                    <a:cubicBezTo>
                      <a:pt x="1" y="13"/>
                      <a:pt x="1" y="13"/>
                      <a:pt x="1" y="13"/>
                    </a:cubicBezTo>
                    <a:cubicBezTo>
                      <a:pt x="1" y="12"/>
                      <a:pt x="1" y="11"/>
                      <a:pt x="1" y="14"/>
                    </a:cubicBezTo>
                    <a:cubicBezTo>
                      <a:pt x="1" y="15"/>
                      <a:pt x="1" y="9"/>
                      <a:pt x="2" y="8"/>
                    </a:cubicBezTo>
                    <a:cubicBezTo>
                      <a:pt x="1" y="12"/>
                      <a:pt x="1" y="12"/>
                      <a:pt x="1" y="12"/>
                    </a:cubicBezTo>
                    <a:cubicBezTo>
                      <a:pt x="2" y="9"/>
                      <a:pt x="1" y="14"/>
                      <a:pt x="2" y="7"/>
                    </a:cubicBezTo>
                    <a:cubicBezTo>
                      <a:pt x="2" y="6"/>
                      <a:pt x="2" y="10"/>
                      <a:pt x="2" y="9"/>
                    </a:cubicBezTo>
                    <a:cubicBezTo>
                      <a:pt x="2" y="7"/>
                      <a:pt x="2" y="7"/>
                      <a:pt x="2" y="7"/>
                    </a:cubicBezTo>
                    <a:cubicBezTo>
                      <a:pt x="2" y="7"/>
                      <a:pt x="2" y="7"/>
                      <a:pt x="2" y="7"/>
                    </a:cubicBezTo>
                    <a:cubicBezTo>
                      <a:pt x="2" y="4"/>
                      <a:pt x="2" y="4"/>
                      <a:pt x="2" y="4"/>
                    </a:cubicBezTo>
                    <a:cubicBezTo>
                      <a:pt x="2" y="0"/>
                      <a:pt x="1" y="13"/>
                      <a:pt x="1" y="10"/>
                    </a:cubicBezTo>
                    <a:cubicBezTo>
                      <a:pt x="1" y="5"/>
                      <a:pt x="1" y="5"/>
                      <a:pt x="1" y="5"/>
                    </a:cubicBezTo>
                    <a:cubicBezTo>
                      <a:pt x="1" y="4"/>
                      <a:pt x="1" y="6"/>
                      <a:pt x="1" y="3"/>
                    </a:cubicBezTo>
                    <a:cubicBezTo>
                      <a:pt x="1" y="3"/>
                      <a:pt x="1" y="6"/>
                      <a:pt x="1" y="4"/>
                    </a:cubicBezTo>
                    <a:cubicBezTo>
                      <a:pt x="1" y="5"/>
                      <a:pt x="1" y="7"/>
                      <a:pt x="1" y="9"/>
                    </a:cubicBezTo>
                    <a:cubicBezTo>
                      <a:pt x="1" y="13"/>
                      <a:pt x="1" y="5"/>
                      <a:pt x="1" y="3"/>
                    </a:cubicBezTo>
                    <a:cubicBezTo>
                      <a:pt x="1" y="7"/>
                      <a:pt x="0" y="10"/>
                      <a:pt x="0" y="5"/>
                    </a:cubicBezTo>
                    <a:cubicBezTo>
                      <a:pt x="0" y="9"/>
                      <a:pt x="0" y="13"/>
                      <a:pt x="0" y="12"/>
                    </a:cubicBezTo>
                    <a:cubicBezTo>
                      <a:pt x="0" y="7"/>
                      <a:pt x="0" y="7"/>
                      <a:pt x="0" y="7"/>
                    </a:cubicBezTo>
                    <a:cubicBezTo>
                      <a:pt x="0" y="7"/>
                      <a:pt x="0" y="5"/>
                      <a:pt x="0" y="6"/>
                    </a:cubicBezTo>
                    <a:cubicBezTo>
                      <a:pt x="0" y="9"/>
                      <a:pt x="0" y="13"/>
                      <a:pt x="0" y="15"/>
                    </a:cubicBezTo>
                    <a:cubicBezTo>
                      <a:pt x="1" y="19"/>
                      <a:pt x="0" y="8"/>
                      <a:pt x="1" y="9"/>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72" name="Rectangle 2173"/>
              <p:cNvSpPr>
                <a:spLocks noChangeArrowheads="1"/>
              </p:cNvSpPr>
              <p:nvPr/>
            </p:nvSpPr>
            <p:spPr bwMode="auto">
              <a:xfrm>
                <a:off x="2948" y="3155"/>
                <a:ext cx="1" cy="1"/>
              </a:xfrm>
              <a:prstGeom prst="rect">
                <a:avLst/>
              </a:prstGeom>
              <a:solidFill>
                <a:srgbClr val="C8E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73" name="Freeform 2174"/>
              <p:cNvSpPr>
                <a:spLocks/>
              </p:cNvSpPr>
              <p:nvPr/>
            </p:nvSpPr>
            <p:spPr bwMode="auto">
              <a:xfrm>
                <a:off x="3023" y="3150"/>
                <a:ext cx="1" cy="3"/>
              </a:xfrm>
              <a:custGeom>
                <a:avLst/>
                <a:gdLst>
                  <a:gd name="T0" fmla="*/ 0 w 1"/>
                  <a:gd name="T1" fmla="*/ 2 h 3"/>
                  <a:gd name="T2" fmla="*/ 0 w 1"/>
                  <a:gd name="T3" fmla="*/ 3 h 3"/>
                  <a:gd name="T4" fmla="*/ 1 w 1"/>
                  <a:gd name="T5" fmla="*/ 0 h 3"/>
                  <a:gd name="T6" fmla="*/ 0 w 1"/>
                  <a:gd name="T7" fmla="*/ 2 h 3"/>
                </a:gdLst>
                <a:ahLst/>
                <a:cxnLst>
                  <a:cxn ang="0">
                    <a:pos x="T0" y="T1"/>
                  </a:cxn>
                  <a:cxn ang="0">
                    <a:pos x="T2" y="T3"/>
                  </a:cxn>
                  <a:cxn ang="0">
                    <a:pos x="T4" y="T5"/>
                  </a:cxn>
                  <a:cxn ang="0">
                    <a:pos x="T6" y="T7"/>
                  </a:cxn>
                </a:cxnLst>
                <a:rect l="0" t="0" r="r" b="b"/>
                <a:pathLst>
                  <a:path w="1" h="3">
                    <a:moveTo>
                      <a:pt x="0" y="2"/>
                    </a:moveTo>
                    <a:lnTo>
                      <a:pt x="0" y="3"/>
                    </a:lnTo>
                    <a:lnTo>
                      <a:pt x="1" y="0"/>
                    </a:lnTo>
                    <a:lnTo>
                      <a:pt x="0" y="2"/>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74" name="Freeform 2175"/>
              <p:cNvSpPr>
                <a:spLocks/>
              </p:cNvSpPr>
              <p:nvPr/>
            </p:nvSpPr>
            <p:spPr bwMode="auto">
              <a:xfrm>
                <a:off x="3021" y="3150"/>
                <a:ext cx="3" cy="13"/>
              </a:xfrm>
              <a:custGeom>
                <a:avLst/>
                <a:gdLst>
                  <a:gd name="T0" fmla="*/ 0 w 4"/>
                  <a:gd name="T1" fmla="*/ 15 h 15"/>
                  <a:gd name="T2" fmla="*/ 1 w 4"/>
                  <a:gd name="T3" fmla="*/ 14 h 15"/>
                  <a:gd name="T4" fmla="*/ 4 w 4"/>
                  <a:gd name="T5" fmla="*/ 0 h 15"/>
                  <a:gd name="T6" fmla="*/ 1 w 4"/>
                  <a:gd name="T7" fmla="*/ 8 h 15"/>
                  <a:gd name="T8" fmla="*/ 3 w 4"/>
                  <a:gd name="T9" fmla="*/ 6 h 15"/>
                  <a:gd name="T10" fmla="*/ 1 w 4"/>
                  <a:gd name="T11" fmla="*/ 12 h 15"/>
                  <a:gd name="T12" fmla="*/ 1 w 4"/>
                  <a:gd name="T13" fmla="*/ 11 h 15"/>
                  <a:gd name="T14" fmla="*/ 0 w 4"/>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5">
                    <a:moveTo>
                      <a:pt x="0" y="15"/>
                    </a:moveTo>
                    <a:cubicBezTo>
                      <a:pt x="1" y="14"/>
                      <a:pt x="1" y="14"/>
                      <a:pt x="1" y="14"/>
                    </a:cubicBezTo>
                    <a:cubicBezTo>
                      <a:pt x="3" y="4"/>
                      <a:pt x="3" y="7"/>
                      <a:pt x="4" y="0"/>
                    </a:cubicBezTo>
                    <a:cubicBezTo>
                      <a:pt x="4" y="1"/>
                      <a:pt x="2" y="5"/>
                      <a:pt x="1" y="8"/>
                    </a:cubicBezTo>
                    <a:cubicBezTo>
                      <a:pt x="2" y="8"/>
                      <a:pt x="3" y="4"/>
                      <a:pt x="3" y="6"/>
                    </a:cubicBezTo>
                    <a:cubicBezTo>
                      <a:pt x="2" y="8"/>
                      <a:pt x="2" y="8"/>
                      <a:pt x="1" y="12"/>
                    </a:cubicBezTo>
                    <a:cubicBezTo>
                      <a:pt x="0" y="15"/>
                      <a:pt x="1" y="9"/>
                      <a:pt x="1" y="11"/>
                    </a:cubicBezTo>
                    <a:lnTo>
                      <a:pt x="0" y="15"/>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75" name="Freeform 2176"/>
              <p:cNvSpPr>
                <a:spLocks/>
              </p:cNvSpPr>
              <p:nvPr/>
            </p:nvSpPr>
            <p:spPr bwMode="auto">
              <a:xfrm>
                <a:off x="3023" y="3154"/>
                <a:ext cx="0" cy="5"/>
              </a:xfrm>
              <a:custGeom>
                <a:avLst/>
                <a:gdLst>
                  <a:gd name="T0" fmla="*/ 1 w 1"/>
                  <a:gd name="T1" fmla="*/ 0 h 5"/>
                  <a:gd name="T2" fmla="*/ 0 w 1"/>
                  <a:gd name="T3" fmla="*/ 5 h 5"/>
                  <a:gd name="T4" fmla="*/ 1 w 1"/>
                  <a:gd name="T5" fmla="*/ 0 h 5"/>
                </a:gdLst>
                <a:ahLst/>
                <a:cxnLst>
                  <a:cxn ang="0">
                    <a:pos x="T0" y="T1"/>
                  </a:cxn>
                  <a:cxn ang="0">
                    <a:pos x="T2" y="T3"/>
                  </a:cxn>
                  <a:cxn ang="0">
                    <a:pos x="T4" y="T5"/>
                  </a:cxn>
                </a:cxnLst>
                <a:rect l="0" t="0" r="r" b="b"/>
                <a:pathLst>
                  <a:path w="1" h="5">
                    <a:moveTo>
                      <a:pt x="1" y="0"/>
                    </a:moveTo>
                    <a:cubicBezTo>
                      <a:pt x="0" y="5"/>
                      <a:pt x="0" y="5"/>
                      <a:pt x="0" y="5"/>
                    </a:cubicBezTo>
                    <a:cubicBezTo>
                      <a:pt x="0" y="4"/>
                      <a:pt x="1" y="1"/>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76" name="Freeform 2177"/>
              <p:cNvSpPr>
                <a:spLocks/>
              </p:cNvSpPr>
              <p:nvPr/>
            </p:nvSpPr>
            <p:spPr bwMode="auto">
              <a:xfrm>
                <a:off x="3023" y="3151"/>
                <a:ext cx="1" cy="7"/>
              </a:xfrm>
              <a:custGeom>
                <a:avLst/>
                <a:gdLst>
                  <a:gd name="T0" fmla="*/ 1 w 2"/>
                  <a:gd name="T1" fmla="*/ 2 h 7"/>
                  <a:gd name="T2" fmla="*/ 0 w 2"/>
                  <a:gd name="T3" fmla="*/ 7 h 7"/>
                  <a:gd name="T4" fmla="*/ 2 w 2"/>
                  <a:gd name="T5" fmla="*/ 0 h 7"/>
                  <a:gd name="T6" fmla="*/ 1 w 2"/>
                  <a:gd name="T7" fmla="*/ 2 h 7"/>
                </a:gdLst>
                <a:ahLst/>
                <a:cxnLst>
                  <a:cxn ang="0">
                    <a:pos x="T0" y="T1"/>
                  </a:cxn>
                  <a:cxn ang="0">
                    <a:pos x="T2" y="T3"/>
                  </a:cxn>
                  <a:cxn ang="0">
                    <a:pos x="T4" y="T5"/>
                  </a:cxn>
                  <a:cxn ang="0">
                    <a:pos x="T6" y="T7"/>
                  </a:cxn>
                </a:cxnLst>
                <a:rect l="0" t="0" r="r" b="b"/>
                <a:pathLst>
                  <a:path w="2" h="7">
                    <a:moveTo>
                      <a:pt x="1" y="2"/>
                    </a:moveTo>
                    <a:cubicBezTo>
                      <a:pt x="2" y="3"/>
                      <a:pt x="0" y="6"/>
                      <a:pt x="0" y="7"/>
                    </a:cubicBezTo>
                    <a:cubicBezTo>
                      <a:pt x="2" y="0"/>
                      <a:pt x="2" y="0"/>
                      <a:pt x="2" y="0"/>
                    </a:cubicBezTo>
                    <a:lnTo>
                      <a:pt x="1" y="2"/>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77" name="Freeform 2178"/>
              <p:cNvSpPr>
                <a:spLocks/>
              </p:cNvSpPr>
              <p:nvPr/>
            </p:nvSpPr>
            <p:spPr bwMode="auto">
              <a:xfrm>
                <a:off x="3024" y="3152"/>
                <a:ext cx="1" cy="2"/>
              </a:xfrm>
              <a:custGeom>
                <a:avLst/>
                <a:gdLst>
                  <a:gd name="T0" fmla="*/ 0 w 1"/>
                  <a:gd name="T1" fmla="*/ 2 h 2"/>
                  <a:gd name="T2" fmla="*/ 0 w 1"/>
                  <a:gd name="T3" fmla="*/ 1 h 2"/>
                  <a:gd name="T4" fmla="*/ 0 w 1"/>
                  <a:gd name="T5" fmla="*/ 2 h 2"/>
                </a:gdLst>
                <a:ahLst/>
                <a:cxnLst>
                  <a:cxn ang="0">
                    <a:pos x="T0" y="T1"/>
                  </a:cxn>
                  <a:cxn ang="0">
                    <a:pos x="T2" y="T3"/>
                  </a:cxn>
                  <a:cxn ang="0">
                    <a:pos x="T4" y="T5"/>
                  </a:cxn>
                </a:cxnLst>
                <a:rect l="0" t="0" r="r" b="b"/>
                <a:pathLst>
                  <a:path w="1" h="2">
                    <a:moveTo>
                      <a:pt x="0" y="2"/>
                    </a:moveTo>
                    <a:cubicBezTo>
                      <a:pt x="0" y="1"/>
                      <a:pt x="0" y="1"/>
                      <a:pt x="0" y="1"/>
                    </a:cubicBezTo>
                    <a:cubicBezTo>
                      <a:pt x="1" y="0"/>
                      <a:pt x="0" y="1"/>
                      <a:pt x="0" y="2"/>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78" name="Freeform 2179"/>
              <p:cNvSpPr>
                <a:spLocks/>
              </p:cNvSpPr>
              <p:nvPr/>
            </p:nvSpPr>
            <p:spPr bwMode="auto">
              <a:xfrm>
                <a:off x="3023" y="3151"/>
                <a:ext cx="2" cy="10"/>
              </a:xfrm>
              <a:custGeom>
                <a:avLst/>
                <a:gdLst>
                  <a:gd name="T0" fmla="*/ 3 w 3"/>
                  <a:gd name="T1" fmla="*/ 2 h 11"/>
                  <a:gd name="T2" fmla="*/ 2 w 3"/>
                  <a:gd name="T3" fmla="*/ 2 h 11"/>
                  <a:gd name="T4" fmla="*/ 2 w 3"/>
                  <a:gd name="T5" fmla="*/ 3 h 11"/>
                  <a:gd name="T6" fmla="*/ 1 w 3"/>
                  <a:gd name="T7" fmla="*/ 8 h 11"/>
                  <a:gd name="T8" fmla="*/ 0 w 3"/>
                  <a:gd name="T9" fmla="*/ 8 h 11"/>
                  <a:gd name="T10" fmla="*/ 0 w 3"/>
                  <a:gd name="T11" fmla="*/ 11 h 11"/>
                  <a:gd name="T12" fmla="*/ 3 w 3"/>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3" h="11">
                    <a:moveTo>
                      <a:pt x="3" y="2"/>
                    </a:moveTo>
                    <a:cubicBezTo>
                      <a:pt x="3" y="0"/>
                      <a:pt x="3" y="1"/>
                      <a:pt x="2" y="2"/>
                    </a:cubicBezTo>
                    <a:cubicBezTo>
                      <a:pt x="2" y="3"/>
                      <a:pt x="2" y="3"/>
                      <a:pt x="2" y="3"/>
                    </a:cubicBezTo>
                    <a:cubicBezTo>
                      <a:pt x="2" y="5"/>
                      <a:pt x="0" y="9"/>
                      <a:pt x="1" y="8"/>
                    </a:cubicBezTo>
                    <a:cubicBezTo>
                      <a:pt x="0" y="9"/>
                      <a:pt x="1" y="5"/>
                      <a:pt x="0" y="8"/>
                    </a:cubicBezTo>
                    <a:cubicBezTo>
                      <a:pt x="0" y="11"/>
                      <a:pt x="0" y="11"/>
                      <a:pt x="0" y="11"/>
                    </a:cubicBezTo>
                    <a:cubicBezTo>
                      <a:pt x="0" y="11"/>
                      <a:pt x="2" y="4"/>
                      <a:pt x="3" y="2"/>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79" name="Freeform 2180"/>
              <p:cNvSpPr>
                <a:spLocks/>
              </p:cNvSpPr>
              <p:nvPr/>
            </p:nvSpPr>
            <p:spPr bwMode="auto">
              <a:xfrm>
                <a:off x="3024" y="3154"/>
                <a:ext cx="0" cy="1"/>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1"/>
                      <a:pt x="0" y="1"/>
                      <a:pt x="0" y="0"/>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80" name="Freeform 2181"/>
              <p:cNvSpPr>
                <a:spLocks/>
              </p:cNvSpPr>
              <p:nvPr/>
            </p:nvSpPr>
            <p:spPr bwMode="auto">
              <a:xfrm>
                <a:off x="3023" y="3153"/>
                <a:ext cx="1" cy="3"/>
              </a:xfrm>
              <a:custGeom>
                <a:avLst/>
                <a:gdLst>
                  <a:gd name="T0" fmla="*/ 1 w 1"/>
                  <a:gd name="T1" fmla="*/ 0 h 3"/>
                  <a:gd name="T2" fmla="*/ 1 w 1"/>
                  <a:gd name="T3" fmla="*/ 1 h 3"/>
                  <a:gd name="T4" fmla="*/ 0 w 1"/>
                  <a:gd name="T5" fmla="*/ 3 h 3"/>
                  <a:gd name="T6" fmla="*/ 1 w 1"/>
                  <a:gd name="T7" fmla="*/ 0 h 3"/>
                </a:gdLst>
                <a:ahLst/>
                <a:cxnLst>
                  <a:cxn ang="0">
                    <a:pos x="T0" y="T1"/>
                  </a:cxn>
                  <a:cxn ang="0">
                    <a:pos x="T2" y="T3"/>
                  </a:cxn>
                  <a:cxn ang="0">
                    <a:pos x="T4" y="T5"/>
                  </a:cxn>
                  <a:cxn ang="0">
                    <a:pos x="T6" y="T7"/>
                  </a:cxn>
                </a:cxnLst>
                <a:rect l="0" t="0" r="r" b="b"/>
                <a:pathLst>
                  <a:path w="1" h="3">
                    <a:moveTo>
                      <a:pt x="1" y="0"/>
                    </a:moveTo>
                    <a:lnTo>
                      <a:pt x="1" y="1"/>
                    </a:lnTo>
                    <a:lnTo>
                      <a:pt x="0" y="3"/>
                    </a:lnTo>
                    <a:lnTo>
                      <a:pt x="1"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81" name="Freeform 2182"/>
              <p:cNvSpPr>
                <a:spLocks/>
              </p:cNvSpPr>
              <p:nvPr/>
            </p:nvSpPr>
            <p:spPr bwMode="auto">
              <a:xfrm>
                <a:off x="3023" y="3152"/>
                <a:ext cx="2" cy="12"/>
              </a:xfrm>
              <a:custGeom>
                <a:avLst/>
                <a:gdLst>
                  <a:gd name="T0" fmla="*/ 3 w 3"/>
                  <a:gd name="T1" fmla="*/ 1 h 13"/>
                  <a:gd name="T2" fmla="*/ 2 w 3"/>
                  <a:gd name="T3" fmla="*/ 5 h 13"/>
                  <a:gd name="T4" fmla="*/ 0 w 3"/>
                  <a:gd name="T5" fmla="*/ 13 h 13"/>
                  <a:gd name="T6" fmla="*/ 1 w 3"/>
                  <a:gd name="T7" fmla="*/ 11 h 13"/>
                  <a:gd name="T8" fmla="*/ 3 w 3"/>
                  <a:gd name="T9" fmla="*/ 1 h 13"/>
                </a:gdLst>
                <a:ahLst/>
                <a:cxnLst>
                  <a:cxn ang="0">
                    <a:pos x="T0" y="T1"/>
                  </a:cxn>
                  <a:cxn ang="0">
                    <a:pos x="T2" y="T3"/>
                  </a:cxn>
                  <a:cxn ang="0">
                    <a:pos x="T4" y="T5"/>
                  </a:cxn>
                  <a:cxn ang="0">
                    <a:pos x="T6" y="T7"/>
                  </a:cxn>
                  <a:cxn ang="0">
                    <a:pos x="T8" y="T9"/>
                  </a:cxn>
                </a:cxnLst>
                <a:rect l="0" t="0" r="r" b="b"/>
                <a:pathLst>
                  <a:path w="3" h="13">
                    <a:moveTo>
                      <a:pt x="3" y="1"/>
                    </a:moveTo>
                    <a:cubicBezTo>
                      <a:pt x="2" y="7"/>
                      <a:pt x="3" y="0"/>
                      <a:pt x="2" y="5"/>
                    </a:cubicBezTo>
                    <a:cubicBezTo>
                      <a:pt x="2" y="5"/>
                      <a:pt x="1" y="10"/>
                      <a:pt x="0" y="13"/>
                    </a:cubicBezTo>
                    <a:cubicBezTo>
                      <a:pt x="1" y="11"/>
                      <a:pt x="1" y="11"/>
                      <a:pt x="1" y="11"/>
                    </a:cubicBezTo>
                    <a:cubicBezTo>
                      <a:pt x="1" y="9"/>
                      <a:pt x="3" y="4"/>
                      <a:pt x="3" y="1"/>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82" name="Freeform 2183"/>
              <p:cNvSpPr>
                <a:spLocks/>
              </p:cNvSpPr>
              <p:nvPr/>
            </p:nvSpPr>
            <p:spPr bwMode="auto">
              <a:xfrm>
                <a:off x="3022" y="3167"/>
                <a:ext cx="1" cy="1"/>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lnTo>
                      <a:pt x="1" y="0"/>
                    </a:lnTo>
                    <a:lnTo>
                      <a:pt x="0" y="1"/>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83" name="Freeform 2184"/>
              <p:cNvSpPr>
                <a:spLocks/>
              </p:cNvSpPr>
              <p:nvPr/>
            </p:nvSpPr>
            <p:spPr bwMode="auto">
              <a:xfrm>
                <a:off x="3022" y="3157"/>
                <a:ext cx="4" cy="14"/>
              </a:xfrm>
              <a:custGeom>
                <a:avLst/>
                <a:gdLst>
                  <a:gd name="T0" fmla="*/ 5 w 5"/>
                  <a:gd name="T1" fmla="*/ 2 h 16"/>
                  <a:gd name="T2" fmla="*/ 2 w 5"/>
                  <a:gd name="T3" fmla="*/ 8 h 16"/>
                  <a:gd name="T4" fmla="*/ 4 w 5"/>
                  <a:gd name="T5" fmla="*/ 3 h 16"/>
                  <a:gd name="T6" fmla="*/ 3 w 5"/>
                  <a:gd name="T7" fmla="*/ 6 h 16"/>
                  <a:gd name="T8" fmla="*/ 4 w 5"/>
                  <a:gd name="T9" fmla="*/ 0 h 16"/>
                  <a:gd name="T10" fmla="*/ 2 w 5"/>
                  <a:gd name="T11" fmla="*/ 5 h 16"/>
                  <a:gd name="T12" fmla="*/ 3 w 5"/>
                  <a:gd name="T13" fmla="*/ 1 h 16"/>
                  <a:gd name="T14" fmla="*/ 2 w 5"/>
                  <a:gd name="T15" fmla="*/ 8 h 16"/>
                  <a:gd name="T16" fmla="*/ 2 w 5"/>
                  <a:gd name="T17" fmla="*/ 7 h 16"/>
                  <a:gd name="T18" fmla="*/ 1 w 5"/>
                  <a:gd name="T19" fmla="*/ 11 h 16"/>
                  <a:gd name="T20" fmla="*/ 0 w 5"/>
                  <a:gd name="T21" fmla="*/ 15 h 16"/>
                  <a:gd name="T22" fmla="*/ 5 w 5"/>
                  <a:gd name="T23"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16">
                    <a:moveTo>
                      <a:pt x="5" y="2"/>
                    </a:moveTo>
                    <a:cubicBezTo>
                      <a:pt x="2" y="8"/>
                      <a:pt x="2" y="8"/>
                      <a:pt x="2" y="8"/>
                    </a:cubicBezTo>
                    <a:cubicBezTo>
                      <a:pt x="3" y="6"/>
                      <a:pt x="3" y="4"/>
                      <a:pt x="4" y="3"/>
                    </a:cubicBezTo>
                    <a:cubicBezTo>
                      <a:pt x="4" y="2"/>
                      <a:pt x="3" y="6"/>
                      <a:pt x="3" y="6"/>
                    </a:cubicBezTo>
                    <a:cubicBezTo>
                      <a:pt x="4" y="0"/>
                      <a:pt x="3" y="5"/>
                      <a:pt x="4" y="0"/>
                    </a:cubicBezTo>
                    <a:cubicBezTo>
                      <a:pt x="4" y="0"/>
                      <a:pt x="4" y="0"/>
                      <a:pt x="2" y="5"/>
                    </a:cubicBezTo>
                    <a:cubicBezTo>
                      <a:pt x="3" y="1"/>
                      <a:pt x="3" y="1"/>
                      <a:pt x="3" y="1"/>
                    </a:cubicBezTo>
                    <a:cubicBezTo>
                      <a:pt x="2" y="8"/>
                      <a:pt x="2" y="8"/>
                      <a:pt x="2" y="8"/>
                    </a:cubicBezTo>
                    <a:cubicBezTo>
                      <a:pt x="1" y="10"/>
                      <a:pt x="3" y="3"/>
                      <a:pt x="2" y="7"/>
                    </a:cubicBezTo>
                    <a:cubicBezTo>
                      <a:pt x="1" y="10"/>
                      <a:pt x="1" y="10"/>
                      <a:pt x="1" y="11"/>
                    </a:cubicBezTo>
                    <a:cubicBezTo>
                      <a:pt x="1" y="10"/>
                      <a:pt x="0" y="16"/>
                      <a:pt x="0" y="15"/>
                    </a:cubicBezTo>
                    <a:cubicBezTo>
                      <a:pt x="1" y="15"/>
                      <a:pt x="4" y="5"/>
                      <a:pt x="5" y="2"/>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84" name="Freeform 2185"/>
              <p:cNvSpPr>
                <a:spLocks/>
              </p:cNvSpPr>
              <p:nvPr/>
            </p:nvSpPr>
            <p:spPr bwMode="auto">
              <a:xfrm>
                <a:off x="3023" y="3164"/>
                <a:ext cx="1" cy="3"/>
              </a:xfrm>
              <a:custGeom>
                <a:avLst/>
                <a:gdLst>
                  <a:gd name="T0" fmla="*/ 1 w 1"/>
                  <a:gd name="T1" fmla="*/ 1 h 3"/>
                  <a:gd name="T2" fmla="*/ 0 w 1"/>
                  <a:gd name="T3" fmla="*/ 3 h 3"/>
                  <a:gd name="T4" fmla="*/ 1 w 1"/>
                  <a:gd name="T5" fmla="*/ 0 h 3"/>
                  <a:gd name="T6" fmla="*/ 1 w 1"/>
                  <a:gd name="T7" fmla="*/ 1 h 3"/>
                </a:gdLst>
                <a:ahLst/>
                <a:cxnLst>
                  <a:cxn ang="0">
                    <a:pos x="T0" y="T1"/>
                  </a:cxn>
                  <a:cxn ang="0">
                    <a:pos x="T2" y="T3"/>
                  </a:cxn>
                  <a:cxn ang="0">
                    <a:pos x="T4" y="T5"/>
                  </a:cxn>
                  <a:cxn ang="0">
                    <a:pos x="T6" y="T7"/>
                  </a:cxn>
                </a:cxnLst>
                <a:rect l="0" t="0" r="r" b="b"/>
                <a:pathLst>
                  <a:path w="1" h="3">
                    <a:moveTo>
                      <a:pt x="1" y="1"/>
                    </a:moveTo>
                    <a:lnTo>
                      <a:pt x="0" y="3"/>
                    </a:lnTo>
                    <a:lnTo>
                      <a:pt x="1" y="0"/>
                    </a:lnTo>
                    <a:lnTo>
                      <a:pt x="1" y="1"/>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85" name="Freeform 2186"/>
              <p:cNvSpPr>
                <a:spLocks/>
              </p:cNvSpPr>
              <p:nvPr/>
            </p:nvSpPr>
            <p:spPr bwMode="auto">
              <a:xfrm>
                <a:off x="3023" y="3157"/>
                <a:ext cx="4" cy="15"/>
              </a:xfrm>
              <a:custGeom>
                <a:avLst/>
                <a:gdLst>
                  <a:gd name="T0" fmla="*/ 5 w 5"/>
                  <a:gd name="T1" fmla="*/ 0 h 17"/>
                  <a:gd name="T2" fmla="*/ 3 w 5"/>
                  <a:gd name="T3" fmla="*/ 4 h 17"/>
                  <a:gd name="T4" fmla="*/ 4 w 5"/>
                  <a:gd name="T5" fmla="*/ 1 h 17"/>
                  <a:gd name="T6" fmla="*/ 2 w 5"/>
                  <a:gd name="T7" fmla="*/ 7 h 17"/>
                  <a:gd name="T8" fmla="*/ 4 w 5"/>
                  <a:gd name="T9" fmla="*/ 4 h 17"/>
                  <a:gd name="T10" fmla="*/ 2 w 5"/>
                  <a:gd name="T11" fmla="*/ 12 h 17"/>
                  <a:gd name="T12" fmla="*/ 2 w 5"/>
                  <a:gd name="T13" fmla="*/ 10 h 17"/>
                  <a:gd name="T14" fmla="*/ 3 w 5"/>
                  <a:gd name="T15" fmla="*/ 10 h 17"/>
                  <a:gd name="T16" fmla="*/ 3 w 5"/>
                  <a:gd name="T17" fmla="*/ 8 h 17"/>
                  <a:gd name="T18" fmla="*/ 4 w 5"/>
                  <a:gd name="T19" fmla="*/ 6 h 17"/>
                  <a:gd name="T20" fmla="*/ 5 w 5"/>
                  <a:gd name="T2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7">
                    <a:moveTo>
                      <a:pt x="5" y="0"/>
                    </a:moveTo>
                    <a:cubicBezTo>
                      <a:pt x="3" y="4"/>
                      <a:pt x="3" y="4"/>
                      <a:pt x="3" y="4"/>
                    </a:cubicBezTo>
                    <a:cubicBezTo>
                      <a:pt x="3" y="4"/>
                      <a:pt x="4" y="3"/>
                      <a:pt x="4" y="1"/>
                    </a:cubicBezTo>
                    <a:cubicBezTo>
                      <a:pt x="4" y="3"/>
                      <a:pt x="3" y="5"/>
                      <a:pt x="2" y="7"/>
                    </a:cubicBezTo>
                    <a:cubicBezTo>
                      <a:pt x="1" y="12"/>
                      <a:pt x="3" y="5"/>
                      <a:pt x="4" y="4"/>
                    </a:cubicBezTo>
                    <a:cubicBezTo>
                      <a:pt x="3" y="7"/>
                      <a:pt x="3" y="7"/>
                      <a:pt x="2" y="12"/>
                    </a:cubicBezTo>
                    <a:cubicBezTo>
                      <a:pt x="2" y="12"/>
                      <a:pt x="2" y="11"/>
                      <a:pt x="2" y="10"/>
                    </a:cubicBezTo>
                    <a:cubicBezTo>
                      <a:pt x="0" y="17"/>
                      <a:pt x="2" y="11"/>
                      <a:pt x="3" y="10"/>
                    </a:cubicBezTo>
                    <a:cubicBezTo>
                      <a:pt x="3" y="9"/>
                      <a:pt x="3" y="7"/>
                      <a:pt x="3" y="8"/>
                    </a:cubicBezTo>
                    <a:cubicBezTo>
                      <a:pt x="4" y="6"/>
                      <a:pt x="4" y="6"/>
                      <a:pt x="4" y="6"/>
                    </a:cubicBezTo>
                    <a:cubicBezTo>
                      <a:pt x="5" y="1"/>
                      <a:pt x="5" y="0"/>
                      <a:pt x="5" y="0"/>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86" name="Freeform 2187"/>
              <p:cNvSpPr>
                <a:spLocks/>
              </p:cNvSpPr>
              <p:nvPr/>
            </p:nvSpPr>
            <p:spPr bwMode="auto">
              <a:xfrm>
                <a:off x="3026" y="3156"/>
                <a:ext cx="1" cy="2"/>
              </a:xfrm>
              <a:custGeom>
                <a:avLst/>
                <a:gdLst>
                  <a:gd name="T0" fmla="*/ 0 w 1"/>
                  <a:gd name="T1" fmla="*/ 1 h 2"/>
                  <a:gd name="T2" fmla="*/ 0 w 1"/>
                  <a:gd name="T3" fmla="*/ 2 h 2"/>
                  <a:gd name="T4" fmla="*/ 0 w 1"/>
                  <a:gd name="T5" fmla="*/ 1 h 2"/>
                </a:gdLst>
                <a:ahLst/>
                <a:cxnLst>
                  <a:cxn ang="0">
                    <a:pos x="T0" y="T1"/>
                  </a:cxn>
                  <a:cxn ang="0">
                    <a:pos x="T2" y="T3"/>
                  </a:cxn>
                  <a:cxn ang="0">
                    <a:pos x="T4" y="T5"/>
                  </a:cxn>
                </a:cxnLst>
                <a:rect l="0" t="0" r="r" b="b"/>
                <a:pathLst>
                  <a:path w="1" h="2">
                    <a:moveTo>
                      <a:pt x="0" y="1"/>
                    </a:moveTo>
                    <a:cubicBezTo>
                      <a:pt x="0" y="1"/>
                      <a:pt x="0" y="1"/>
                      <a:pt x="0" y="2"/>
                    </a:cubicBezTo>
                    <a:cubicBezTo>
                      <a:pt x="0" y="1"/>
                      <a:pt x="1" y="0"/>
                      <a:pt x="0" y="1"/>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87" name="Freeform 2188"/>
              <p:cNvSpPr>
                <a:spLocks/>
              </p:cNvSpPr>
              <p:nvPr/>
            </p:nvSpPr>
            <p:spPr bwMode="auto">
              <a:xfrm>
                <a:off x="3025" y="3165"/>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1"/>
                      <a:pt x="0" y="1"/>
                      <a:pt x="0" y="0"/>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88" name="Freeform 2189"/>
              <p:cNvSpPr>
                <a:spLocks/>
              </p:cNvSpPr>
              <p:nvPr/>
            </p:nvSpPr>
            <p:spPr bwMode="auto">
              <a:xfrm>
                <a:off x="3027" y="3157"/>
                <a:ext cx="0" cy="3"/>
              </a:xfrm>
              <a:custGeom>
                <a:avLst/>
                <a:gdLst>
                  <a:gd name="T0" fmla="*/ 2 h 3"/>
                  <a:gd name="T1" fmla="*/ 3 h 3"/>
                  <a:gd name="T2" fmla="*/ 0 h 3"/>
                  <a:gd name="T3" fmla="*/ 2 h 3"/>
                </a:gdLst>
                <a:ahLst/>
                <a:cxnLst>
                  <a:cxn ang="0">
                    <a:pos x="0" y="T0"/>
                  </a:cxn>
                  <a:cxn ang="0">
                    <a:pos x="0" y="T1"/>
                  </a:cxn>
                  <a:cxn ang="0">
                    <a:pos x="0" y="T2"/>
                  </a:cxn>
                  <a:cxn ang="0">
                    <a:pos x="0" y="T3"/>
                  </a:cxn>
                </a:cxnLst>
                <a:rect l="0" t="0" r="r" b="b"/>
                <a:pathLst>
                  <a:path h="3">
                    <a:moveTo>
                      <a:pt x="0" y="2"/>
                    </a:moveTo>
                    <a:cubicBezTo>
                      <a:pt x="0" y="3"/>
                      <a:pt x="0" y="3"/>
                      <a:pt x="0" y="3"/>
                    </a:cubicBezTo>
                    <a:cubicBezTo>
                      <a:pt x="0" y="0"/>
                      <a:pt x="0" y="0"/>
                      <a:pt x="0" y="0"/>
                    </a:cubicBezTo>
                    <a:cubicBezTo>
                      <a:pt x="0" y="1"/>
                      <a:pt x="0" y="1"/>
                      <a:pt x="0" y="2"/>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89" name="Freeform 2190"/>
              <p:cNvSpPr>
                <a:spLocks/>
              </p:cNvSpPr>
              <p:nvPr/>
            </p:nvSpPr>
            <p:spPr bwMode="auto">
              <a:xfrm>
                <a:off x="3024" y="3154"/>
                <a:ext cx="11" cy="17"/>
              </a:xfrm>
              <a:custGeom>
                <a:avLst/>
                <a:gdLst>
                  <a:gd name="T0" fmla="*/ 8 w 12"/>
                  <a:gd name="T1" fmla="*/ 16 h 19"/>
                  <a:gd name="T2" fmla="*/ 9 w 12"/>
                  <a:gd name="T3" fmla="*/ 13 h 19"/>
                  <a:gd name="T4" fmla="*/ 10 w 12"/>
                  <a:gd name="T5" fmla="*/ 9 h 19"/>
                  <a:gd name="T6" fmla="*/ 12 w 12"/>
                  <a:gd name="T7" fmla="*/ 2 h 19"/>
                  <a:gd name="T8" fmla="*/ 11 w 12"/>
                  <a:gd name="T9" fmla="*/ 5 h 19"/>
                  <a:gd name="T10" fmla="*/ 11 w 12"/>
                  <a:gd name="T11" fmla="*/ 1 h 19"/>
                  <a:gd name="T12" fmla="*/ 10 w 12"/>
                  <a:gd name="T13" fmla="*/ 3 h 19"/>
                  <a:gd name="T14" fmla="*/ 8 w 12"/>
                  <a:gd name="T15" fmla="*/ 5 h 19"/>
                  <a:gd name="T16" fmla="*/ 6 w 12"/>
                  <a:gd name="T17" fmla="*/ 3 h 19"/>
                  <a:gd name="T18" fmla="*/ 4 w 12"/>
                  <a:gd name="T19" fmla="*/ 9 h 19"/>
                  <a:gd name="T20" fmla="*/ 5 w 12"/>
                  <a:gd name="T21" fmla="*/ 5 h 19"/>
                  <a:gd name="T22" fmla="*/ 5 w 12"/>
                  <a:gd name="T23" fmla="*/ 5 h 19"/>
                  <a:gd name="T24" fmla="*/ 4 w 12"/>
                  <a:gd name="T25" fmla="*/ 3 h 19"/>
                  <a:gd name="T26" fmla="*/ 2 w 12"/>
                  <a:gd name="T27" fmla="*/ 11 h 19"/>
                  <a:gd name="T28" fmla="*/ 4 w 12"/>
                  <a:gd name="T29" fmla="*/ 3 h 19"/>
                  <a:gd name="T30" fmla="*/ 2 w 12"/>
                  <a:gd name="T31" fmla="*/ 8 h 19"/>
                  <a:gd name="T32" fmla="*/ 1 w 12"/>
                  <a:gd name="T33" fmla="*/ 13 h 19"/>
                  <a:gd name="T34" fmla="*/ 0 w 12"/>
                  <a:gd name="T35" fmla="*/ 16 h 19"/>
                  <a:gd name="T36" fmla="*/ 5 w 12"/>
                  <a:gd name="T37" fmla="*/ 7 h 19"/>
                  <a:gd name="T38" fmla="*/ 4 w 12"/>
                  <a:gd name="T39" fmla="*/ 11 h 19"/>
                  <a:gd name="T40" fmla="*/ 4 w 12"/>
                  <a:gd name="T41" fmla="*/ 15 h 19"/>
                  <a:gd name="T42" fmla="*/ 6 w 12"/>
                  <a:gd name="T43" fmla="*/ 9 h 19"/>
                  <a:gd name="T44" fmla="*/ 6 w 12"/>
                  <a:gd name="T45" fmla="*/ 11 h 19"/>
                  <a:gd name="T46" fmla="*/ 7 w 12"/>
                  <a:gd name="T47" fmla="*/ 8 h 19"/>
                  <a:gd name="T48" fmla="*/ 6 w 12"/>
                  <a:gd name="T49" fmla="*/ 12 h 19"/>
                  <a:gd name="T50" fmla="*/ 8 w 12"/>
                  <a:gd name="T51" fmla="*/ 5 h 19"/>
                  <a:gd name="T52" fmla="*/ 6 w 12"/>
                  <a:gd name="T53" fmla="*/ 16 h 19"/>
                  <a:gd name="T54" fmla="*/ 7 w 12"/>
                  <a:gd name="T55" fmla="*/ 12 h 19"/>
                  <a:gd name="T56" fmla="*/ 8 w 12"/>
                  <a:gd name="T57" fmla="*/ 8 h 19"/>
                  <a:gd name="T58" fmla="*/ 6 w 12"/>
                  <a:gd name="T59" fmla="*/ 15 h 19"/>
                  <a:gd name="T60" fmla="*/ 8 w 12"/>
                  <a:gd name="T61" fmla="*/ 11 h 19"/>
                  <a:gd name="T62" fmla="*/ 9 w 12"/>
                  <a:gd name="T63" fmla="*/ 7 h 19"/>
                  <a:gd name="T64" fmla="*/ 9 w 12"/>
                  <a:gd name="T65" fmla="*/ 9 h 19"/>
                  <a:gd name="T66" fmla="*/ 7 w 12"/>
                  <a:gd name="T67" fmla="*/ 16 h 19"/>
                  <a:gd name="T68" fmla="*/ 7 w 12"/>
                  <a:gd name="T69" fmla="*/ 19 h 19"/>
                  <a:gd name="T70" fmla="*/ 9 w 12"/>
                  <a:gd name="T71" fmla="*/ 10 h 19"/>
                  <a:gd name="T72" fmla="*/ 8 w 12"/>
                  <a:gd name="T73" fmla="*/ 1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 h="19">
                    <a:moveTo>
                      <a:pt x="8" y="16"/>
                    </a:moveTo>
                    <a:cubicBezTo>
                      <a:pt x="9" y="14"/>
                      <a:pt x="9" y="13"/>
                      <a:pt x="9" y="13"/>
                    </a:cubicBezTo>
                    <a:cubicBezTo>
                      <a:pt x="10" y="10"/>
                      <a:pt x="10" y="11"/>
                      <a:pt x="10" y="9"/>
                    </a:cubicBezTo>
                    <a:cubicBezTo>
                      <a:pt x="11" y="7"/>
                      <a:pt x="11" y="5"/>
                      <a:pt x="12" y="2"/>
                    </a:cubicBezTo>
                    <a:cubicBezTo>
                      <a:pt x="12" y="2"/>
                      <a:pt x="11" y="6"/>
                      <a:pt x="11" y="5"/>
                    </a:cubicBezTo>
                    <a:cubicBezTo>
                      <a:pt x="11" y="1"/>
                      <a:pt x="11" y="1"/>
                      <a:pt x="11" y="1"/>
                    </a:cubicBezTo>
                    <a:cubicBezTo>
                      <a:pt x="11" y="3"/>
                      <a:pt x="9" y="6"/>
                      <a:pt x="10" y="3"/>
                    </a:cubicBezTo>
                    <a:cubicBezTo>
                      <a:pt x="10" y="2"/>
                      <a:pt x="9" y="4"/>
                      <a:pt x="8" y="5"/>
                    </a:cubicBezTo>
                    <a:cubicBezTo>
                      <a:pt x="8" y="3"/>
                      <a:pt x="6" y="6"/>
                      <a:pt x="6" y="3"/>
                    </a:cubicBezTo>
                    <a:cubicBezTo>
                      <a:pt x="4" y="9"/>
                      <a:pt x="4" y="9"/>
                      <a:pt x="4" y="9"/>
                    </a:cubicBezTo>
                    <a:cubicBezTo>
                      <a:pt x="5" y="6"/>
                      <a:pt x="4" y="9"/>
                      <a:pt x="5" y="5"/>
                    </a:cubicBezTo>
                    <a:cubicBezTo>
                      <a:pt x="5" y="6"/>
                      <a:pt x="5" y="5"/>
                      <a:pt x="5" y="5"/>
                    </a:cubicBezTo>
                    <a:cubicBezTo>
                      <a:pt x="6" y="0"/>
                      <a:pt x="4" y="5"/>
                      <a:pt x="4" y="3"/>
                    </a:cubicBezTo>
                    <a:cubicBezTo>
                      <a:pt x="4" y="4"/>
                      <a:pt x="3" y="10"/>
                      <a:pt x="2" y="11"/>
                    </a:cubicBezTo>
                    <a:cubicBezTo>
                      <a:pt x="4" y="4"/>
                      <a:pt x="2" y="11"/>
                      <a:pt x="4" y="3"/>
                    </a:cubicBezTo>
                    <a:cubicBezTo>
                      <a:pt x="4" y="1"/>
                      <a:pt x="2" y="9"/>
                      <a:pt x="2" y="8"/>
                    </a:cubicBezTo>
                    <a:cubicBezTo>
                      <a:pt x="1" y="12"/>
                      <a:pt x="2" y="10"/>
                      <a:pt x="1" y="13"/>
                    </a:cubicBezTo>
                    <a:cubicBezTo>
                      <a:pt x="0" y="16"/>
                      <a:pt x="2" y="11"/>
                      <a:pt x="0" y="16"/>
                    </a:cubicBezTo>
                    <a:cubicBezTo>
                      <a:pt x="0" y="18"/>
                      <a:pt x="3" y="9"/>
                      <a:pt x="5" y="7"/>
                    </a:cubicBezTo>
                    <a:cubicBezTo>
                      <a:pt x="4" y="11"/>
                      <a:pt x="4" y="11"/>
                      <a:pt x="4" y="11"/>
                    </a:cubicBezTo>
                    <a:cubicBezTo>
                      <a:pt x="5" y="9"/>
                      <a:pt x="5" y="9"/>
                      <a:pt x="4" y="15"/>
                    </a:cubicBezTo>
                    <a:cubicBezTo>
                      <a:pt x="5" y="11"/>
                      <a:pt x="4" y="17"/>
                      <a:pt x="6" y="9"/>
                    </a:cubicBezTo>
                    <a:cubicBezTo>
                      <a:pt x="6" y="11"/>
                      <a:pt x="6" y="10"/>
                      <a:pt x="6" y="11"/>
                    </a:cubicBezTo>
                    <a:cubicBezTo>
                      <a:pt x="7" y="8"/>
                      <a:pt x="7" y="8"/>
                      <a:pt x="7" y="8"/>
                    </a:cubicBezTo>
                    <a:cubicBezTo>
                      <a:pt x="7" y="8"/>
                      <a:pt x="6" y="13"/>
                      <a:pt x="6" y="12"/>
                    </a:cubicBezTo>
                    <a:cubicBezTo>
                      <a:pt x="7" y="9"/>
                      <a:pt x="7" y="8"/>
                      <a:pt x="8" y="5"/>
                    </a:cubicBezTo>
                    <a:cubicBezTo>
                      <a:pt x="7" y="9"/>
                      <a:pt x="7" y="12"/>
                      <a:pt x="6" y="16"/>
                    </a:cubicBezTo>
                    <a:cubicBezTo>
                      <a:pt x="7" y="12"/>
                      <a:pt x="7" y="12"/>
                      <a:pt x="7" y="12"/>
                    </a:cubicBezTo>
                    <a:cubicBezTo>
                      <a:pt x="7" y="13"/>
                      <a:pt x="8" y="10"/>
                      <a:pt x="8" y="8"/>
                    </a:cubicBezTo>
                    <a:cubicBezTo>
                      <a:pt x="8" y="8"/>
                      <a:pt x="7" y="13"/>
                      <a:pt x="6" y="15"/>
                    </a:cubicBezTo>
                    <a:cubicBezTo>
                      <a:pt x="6" y="16"/>
                      <a:pt x="9" y="8"/>
                      <a:pt x="8" y="11"/>
                    </a:cubicBezTo>
                    <a:cubicBezTo>
                      <a:pt x="9" y="7"/>
                      <a:pt x="9" y="7"/>
                      <a:pt x="9" y="7"/>
                    </a:cubicBezTo>
                    <a:cubicBezTo>
                      <a:pt x="9" y="6"/>
                      <a:pt x="9" y="10"/>
                      <a:pt x="9" y="9"/>
                    </a:cubicBezTo>
                    <a:cubicBezTo>
                      <a:pt x="8" y="14"/>
                      <a:pt x="8" y="13"/>
                      <a:pt x="7" y="16"/>
                    </a:cubicBezTo>
                    <a:cubicBezTo>
                      <a:pt x="7" y="17"/>
                      <a:pt x="7" y="17"/>
                      <a:pt x="7" y="19"/>
                    </a:cubicBezTo>
                    <a:cubicBezTo>
                      <a:pt x="7" y="16"/>
                      <a:pt x="9" y="13"/>
                      <a:pt x="9" y="10"/>
                    </a:cubicBezTo>
                    <a:cubicBezTo>
                      <a:pt x="8" y="16"/>
                      <a:pt x="8" y="16"/>
                      <a:pt x="8" y="16"/>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90" name="Freeform 2191"/>
              <p:cNvSpPr>
                <a:spLocks/>
              </p:cNvSpPr>
              <p:nvPr/>
            </p:nvSpPr>
            <p:spPr bwMode="auto">
              <a:xfrm>
                <a:off x="3030" y="3171"/>
                <a:ext cx="1" cy="2"/>
              </a:xfrm>
              <a:custGeom>
                <a:avLst/>
                <a:gdLst>
                  <a:gd name="T0" fmla="*/ 1 w 1"/>
                  <a:gd name="T1" fmla="*/ 0 h 2"/>
                  <a:gd name="T2" fmla="*/ 0 w 1"/>
                  <a:gd name="T3" fmla="*/ 2 h 2"/>
                  <a:gd name="T4" fmla="*/ 0 w 1"/>
                  <a:gd name="T5" fmla="*/ 1 h 2"/>
                  <a:gd name="T6" fmla="*/ 1 w 1"/>
                  <a:gd name="T7" fmla="*/ 0 h 2"/>
                </a:gdLst>
                <a:ahLst/>
                <a:cxnLst>
                  <a:cxn ang="0">
                    <a:pos x="T0" y="T1"/>
                  </a:cxn>
                  <a:cxn ang="0">
                    <a:pos x="T2" y="T3"/>
                  </a:cxn>
                  <a:cxn ang="0">
                    <a:pos x="T4" y="T5"/>
                  </a:cxn>
                  <a:cxn ang="0">
                    <a:pos x="T6" y="T7"/>
                  </a:cxn>
                </a:cxnLst>
                <a:rect l="0" t="0" r="r" b="b"/>
                <a:pathLst>
                  <a:path w="1" h="2">
                    <a:moveTo>
                      <a:pt x="1" y="0"/>
                    </a:moveTo>
                    <a:lnTo>
                      <a:pt x="0" y="2"/>
                    </a:lnTo>
                    <a:lnTo>
                      <a:pt x="0" y="1"/>
                    </a:lnTo>
                    <a:lnTo>
                      <a:pt x="1"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91" name="Freeform 2192"/>
              <p:cNvSpPr>
                <a:spLocks/>
              </p:cNvSpPr>
              <p:nvPr/>
            </p:nvSpPr>
            <p:spPr bwMode="auto">
              <a:xfrm>
                <a:off x="3032" y="3169"/>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92" name="Freeform 2193"/>
              <p:cNvSpPr>
                <a:spLocks/>
              </p:cNvSpPr>
              <p:nvPr/>
            </p:nvSpPr>
            <p:spPr bwMode="auto">
              <a:xfrm>
                <a:off x="3033" y="3157"/>
                <a:ext cx="0" cy="1"/>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lnTo>
                      <a:pt x="0" y="0"/>
                    </a:lnTo>
                    <a:lnTo>
                      <a:pt x="0" y="1"/>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93" name="Freeform 2194"/>
              <p:cNvSpPr>
                <a:spLocks/>
              </p:cNvSpPr>
              <p:nvPr/>
            </p:nvSpPr>
            <p:spPr bwMode="auto">
              <a:xfrm>
                <a:off x="3029" y="3169"/>
                <a:ext cx="1" cy="3"/>
              </a:xfrm>
              <a:custGeom>
                <a:avLst/>
                <a:gdLst>
                  <a:gd name="T0" fmla="*/ 0 w 1"/>
                  <a:gd name="T1" fmla="*/ 3 h 3"/>
                  <a:gd name="T2" fmla="*/ 1 w 1"/>
                  <a:gd name="T3" fmla="*/ 0 h 3"/>
                  <a:gd name="T4" fmla="*/ 0 w 1"/>
                  <a:gd name="T5" fmla="*/ 3 h 3"/>
                </a:gdLst>
                <a:ahLst/>
                <a:cxnLst>
                  <a:cxn ang="0">
                    <a:pos x="T0" y="T1"/>
                  </a:cxn>
                  <a:cxn ang="0">
                    <a:pos x="T2" y="T3"/>
                  </a:cxn>
                  <a:cxn ang="0">
                    <a:pos x="T4" y="T5"/>
                  </a:cxn>
                </a:cxnLst>
                <a:rect l="0" t="0" r="r" b="b"/>
                <a:pathLst>
                  <a:path w="1" h="3">
                    <a:moveTo>
                      <a:pt x="0" y="3"/>
                    </a:moveTo>
                    <a:lnTo>
                      <a:pt x="1" y="0"/>
                    </a:lnTo>
                    <a:lnTo>
                      <a:pt x="0" y="3"/>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94" name="Freeform 2195"/>
              <p:cNvSpPr>
                <a:spLocks/>
              </p:cNvSpPr>
              <p:nvPr/>
            </p:nvSpPr>
            <p:spPr bwMode="auto">
              <a:xfrm>
                <a:off x="3028" y="3168"/>
                <a:ext cx="0" cy="2"/>
              </a:xfrm>
              <a:custGeom>
                <a:avLst/>
                <a:gdLst>
                  <a:gd name="T0" fmla="*/ 0 h 3"/>
                  <a:gd name="T1" fmla="*/ 3 h 3"/>
                  <a:gd name="T2" fmla="*/ 0 h 3"/>
                </a:gdLst>
                <a:ahLst/>
                <a:cxnLst>
                  <a:cxn ang="0">
                    <a:pos x="0" y="T0"/>
                  </a:cxn>
                  <a:cxn ang="0">
                    <a:pos x="0" y="T1"/>
                  </a:cxn>
                  <a:cxn ang="0">
                    <a:pos x="0" y="T2"/>
                  </a:cxn>
                </a:cxnLst>
                <a:rect l="0" t="0" r="r" b="b"/>
                <a:pathLst>
                  <a:path h="3">
                    <a:moveTo>
                      <a:pt x="0" y="0"/>
                    </a:moveTo>
                    <a:cubicBezTo>
                      <a:pt x="0" y="3"/>
                      <a:pt x="0" y="3"/>
                      <a:pt x="0" y="3"/>
                    </a:cubicBezTo>
                    <a:cubicBezTo>
                      <a:pt x="0" y="3"/>
                      <a:pt x="0" y="2"/>
                      <a:pt x="0" y="0"/>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95" name="Freeform 2196"/>
              <p:cNvSpPr>
                <a:spLocks/>
              </p:cNvSpPr>
              <p:nvPr/>
            </p:nvSpPr>
            <p:spPr bwMode="auto">
              <a:xfrm>
                <a:off x="3031" y="3170"/>
                <a:ext cx="1" cy="2"/>
              </a:xfrm>
              <a:custGeom>
                <a:avLst/>
                <a:gdLst>
                  <a:gd name="T0" fmla="*/ 0 w 1"/>
                  <a:gd name="T1" fmla="*/ 2 h 2"/>
                  <a:gd name="T2" fmla="*/ 0 w 1"/>
                  <a:gd name="T3" fmla="*/ 1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0" y="1"/>
                    </a:lnTo>
                    <a:lnTo>
                      <a:pt x="1" y="0"/>
                    </a:lnTo>
                    <a:lnTo>
                      <a:pt x="0" y="2"/>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96" name="Freeform 2197"/>
              <p:cNvSpPr>
                <a:spLocks/>
              </p:cNvSpPr>
              <p:nvPr/>
            </p:nvSpPr>
            <p:spPr bwMode="auto">
              <a:xfrm>
                <a:off x="3033" y="3152"/>
                <a:ext cx="7" cy="20"/>
              </a:xfrm>
              <a:custGeom>
                <a:avLst/>
                <a:gdLst>
                  <a:gd name="T0" fmla="*/ 7 w 8"/>
                  <a:gd name="T1" fmla="*/ 4 h 22"/>
                  <a:gd name="T2" fmla="*/ 7 w 8"/>
                  <a:gd name="T3" fmla="*/ 1 h 22"/>
                  <a:gd name="T4" fmla="*/ 4 w 8"/>
                  <a:gd name="T5" fmla="*/ 11 h 22"/>
                  <a:gd name="T6" fmla="*/ 7 w 8"/>
                  <a:gd name="T7" fmla="*/ 2 h 22"/>
                  <a:gd name="T8" fmla="*/ 3 w 8"/>
                  <a:gd name="T9" fmla="*/ 8 h 22"/>
                  <a:gd name="T10" fmla="*/ 4 w 8"/>
                  <a:gd name="T11" fmla="*/ 5 h 22"/>
                  <a:gd name="T12" fmla="*/ 1 w 8"/>
                  <a:gd name="T13" fmla="*/ 14 h 22"/>
                  <a:gd name="T14" fmla="*/ 4 w 8"/>
                  <a:gd name="T15" fmla="*/ 3 h 22"/>
                  <a:gd name="T16" fmla="*/ 4 w 8"/>
                  <a:gd name="T17" fmla="*/ 3 h 22"/>
                  <a:gd name="T18" fmla="*/ 3 w 8"/>
                  <a:gd name="T19" fmla="*/ 6 h 22"/>
                  <a:gd name="T20" fmla="*/ 1 w 8"/>
                  <a:gd name="T21" fmla="*/ 12 h 22"/>
                  <a:gd name="T22" fmla="*/ 0 w 8"/>
                  <a:gd name="T23" fmla="*/ 17 h 22"/>
                  <a:gd name="T24" fmla="*/ 1 w 8"/>
                  <a:gd name="T25" fmla="*/ 13 h 22"/>
                  <a:gd name="T26" fmla="*/ 0 w 8"/>
                  <a:gd name="T27" fmla="*/ 17 h 22"/>
                  <a:gd name="T28" fmla="*/ 1 w 8"/>
                  <a:gd name="T29" fmla="*/ 15 h 22"/>
                  <a:gd name="T30" fmla="*/ 0 w 8"/>
                  <a:gd name="T31" fmla="*/ 18 h 22"/>
                  <a:gd name="T32" fmla="*/ 2 w 8"/>
                  <a:gd name="T33" fmla="*/ 15 h 22"/>
                  <a:gd name="T34" fmla="*/ 1 w 8"/>
                  <a:gd name="T35" fmla="*/ 16 h 22"/>
                  <a:gd name="T36" fmla="*/ 3 w 8"/>
                  <a:gd name="T37" fmla="*/ 11 h 22"/>
                  <a:gd name="T38" fmla="*/ 2 w 8"/>
                  <a:gd name="T39" fmla="*/ 16 h 22"/>
                  <a:gd name="T40" fmla="*/ 2 w 8"/>
                  <a:gd name="T41" fmla="*/ 13 h 22"/>
                  <a:gd name="T42" fmla="*/ 2 w 8"/>
                  <a:gd name="T43" fmla="*/ 18 h 22"/>
                  <a:gd name="T44" fmla="*/ 3 w 8"/>
                  <a:gd name="T45" fmla="*/ 15 h 22"/>
                  <a:gd name="T46" fmla="*/ 2 w 8"/>
                  <a:gd name="T47" fmla="*/ 18 h 22"/>
                  <a:gd name="T48" fmla="*/ 4 w 8"/>
                  <a:gd name="T49" fmla="*/ 8 h 22"/>
                  <a:gd name="T50" fmla="*/ 3 w 8"/>
                  <a:gd name="T51" fmla="*/ 16 h 22"/>
                  <a:gd name="T52" fmla="*/ 4 w 8"/>
                  <a:gd name="T53" fmla="*/ 15 h 22"/>
                  <a:gd name="T54" fmla="*/ 4 w 8"/>
                  <a:gd name="T55" fmla="*/ 16 h 22"/>
                  <a:gd name="T56" fmla="*/ 5 w 8"/>
                  <a:gd name="T57" fmla="*/ 13 h 22"/>
                  <a:gd name="T58" fmla="*/ 5 w 8"/>
                  <a:gd name="T59" fmla="*/ 12 h 22"/>
                  <a:gd name="T60" fmla="*/ 6 w 8"/>
                  <a:gd name="T61" fmla="*/ 9 h 22"/>
                  <a:gd name="T62" fmla="*/ 5 w 8"/>
                  <a:gd name="T63" fmla="*/ 11 h 22"/>
                  <a:gd name="T64" fmla="*/ 7 w 8"/>
                  <a:gd name="T65" fmla="*/ 5 h 22"/>
                  <a:gd name="T66" fmla="*/ 6 w 8"/>
                  <a:gd name="T67" fmla="*/ 9 h 22"/>
                  <a:gd name="T68" fmla="*/ 7 w 8"/>
                  <a:gd name="T69" fmla="*/ 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 h="22">
                    <a:moveTo>
                      <a:pt x="7" y="4"/>
                    </a:moveTo>
                    <a:cubicBezTo>
                      <a:pt x="8" y="0"/>
                      <a:pt x="7" y="2"/>
                      <a:pt x="7" y="1"/>
                    </a:cubicBezTo>
                    <a:cubicBezTo>
                      <a:pt x="6" y="3"/>
                      <a:pt x="5" y="11"/>
                      <a:pt x="4" y="11"/>
                    </a:cubicBezTo>
                    <a:cubicBezTo>
                      <a:pt x="7" y="2"/>
                      <a:pt x="7" y="2"/>
                      <a:pt x="7" y="2"/>
                    </a:cubicBezTo>
                    <a:cubicBezTo>
                      <a:pt x="6" y="3"/>
                      <a:pt x="6" y="1"/>
                      <a:pt x="3" y="8"/>
                    </a:cubicBezTo>
                    <a:cubicBezTo>
                      <a:pt x="4" y="5"/>
                      <a:pt x="4" y="5"/>
                      <a:pt x="4" y="5"/>
                    </a:cubicBezTo>
                    <a:cubicBezTo>
                      <a:pt x="4" y="5"/>
                      <a:pt x="1" y="17"/>
                      <a:pt x="1" y="14"/>
                    </a:cubicBezTo>
                    <a:cubicBezTo>
                      <a:pt x="3" y="9"/>
                      <a:pt x="3" y="9"/>
                      <a:pt x="4" y="3"/>
                    </a:cubicBezTo>
                    <a:cubicBezTo>
                      <a:pt x="4" y="3"/>
                      <a:pt x="4" y="3"/>
                      <a:pt x="4" y="3"/>
                    </a:cubicBezTo>
                    <a:cubicBezTo>
                      <a:pt x="4" y="3"/>
                      <a:pt x="3" y="6"/>
                      <a:pt x="3" y="6"/>
                    </a:cubicBezTo>
                    <a:cubicBezTo>
                      <a:pt x="2" y="8"/>
                      <a:pt x="1" y="12"/>
                      <a:pt x="1" y="12"/>
                    </a:cubicBezTo>
                    <a:cubicBezTo>
                      <a:pt x="1" y="12"/>
                      <a:pt x="0" y="15"/>
                      <a:pt x="0" y="17"/>
                    </a:cubicBezTo>
                    <a:cubicBezTo>
                      <a:pt x="1" y="15"/>
                      <a:pt x="0" y="16"/>
                      <a:pt x="1" y="13"/>
                    </a:cubicBezTo>
                    <a:cubicBezTo>
                      <a:pt x="1" y="16"/>
                      <a:pt x="1" y="14"/>
                      <a:pt x="0" y="17"/>
                    </a:cubicBezTo>
                    <a:cubicBezTo>
                      <a:pt x="1" y="15"/>
                      <a:pt x="1" y="15"/>
                      <a:pt x="1" y="15"/>
                    </a:cubicBezTo>
                    <a:cubicBezTo>
                      <a:pt x="1" y="15"/>
                      <a:pt x="0" y="17"/>
                      <a:pt x="0" y="18"/>
                    </a:cubicBezTo>
                    <a:cubicBezTo>
                      <a:pt x="1" y="16"/>
                      <a:pt x="2" y="15"/>
                      <a:pt x="2" y="15"/>
                    </a:cubicBezTo>
                    <a:cubicBezTo>
                      <a:pt x="1" y="16"/>
                      <a:pt x="1" y="16"/>
                      <a:pt x="1" y="16"/>
                    </a:cubicBezTo>
                    <a:cubicBezTo>
                      <a:pt x="2" y="15"/>
                      <a:pt x="1" y="16"/>
                      <a:pt x="3" y="11"/>
                    </a:cubicBezTo>
                    <a:cubicBezTo>
                      <a:pt x="2" y="16"/>
                      <a:pt x="2" y="16"/>
                      <a:pt x="2" y="16"/>
                    </a:cubicBezTo>
                    <a:cubicBezTo>
                      <a:pt x="2" y="13"/>
                      <a:pt x="2" y="13"/>
                      <a:pt x="2" y="13"/>
                    </a:cubicBezTo>
                    <a:cubicBezTo>
                      <a:pt x="2" y="14"/>
                      <a:pt x="0" y="22"/>
                      <a:pt x="2" y="18"/>
                    </a:cubicBezTo>
                    <a:cubicBezTo>
                      <a:pt x="2" y="17"/>
                      <a:pt x="3" y="16"/>
                      <a:pt x="3" y="15"/>
                    </a:cubicBezTo>
                    <a:cubicBezTo>
                      <a:pt x="3" y="13"/>
                      <a:pt x="2" y="17"/>
                      <a:pt x="2" y="18"/>
                    </a:cubicBezTo>
                    <a:cubicBezTo>
                      <a:pt x="3" y="14"/>
                      <a:pt x="4" y="10"/>
                      <a:pt x="4" y="8"/>
                    </a:cubicBezTo>
                    <a:cubicBezTo>
                      <a:pt x="3" y="12"/>
                      <a:pt x="5" y="8"/>
                      <a:pt x="3" y="16"/>
                    </a:cubicBezTo>
                    <a:cubicBezTo>
                      <a:pt x="3" y="17"/>
                      <a:pt x="4" y="13"/>
                      <a:pt x="4" y="15"/>
                    </a:cubicBezTo>
                    <a:cubicBezTo>
                      <a:pt x="4" y="16"/>
                      <a:pt x="4" y="16"/>
                      <a:pt x="4" y="16"/>
                    </a:cubicBezTo>
                    <a:cubicBezTo>
                      <a:pt x="5" y="11"/>
                      <a:pt x="3" y="19"/>
                      <a:pt x="5" y="13"/>
                    </a:cubicBezTo>
                    <a:cubicBezTo>
                      <a:pt x="5" y="12"/>
                      <a:pt x="5" y="12"/>
                      <a:pt x="5" y="12"/>
                    </a:cubicBezTo>
                    <a:cubicBezTo>
                      <a:pt x="6" y="10"/>
                      <a:pt x="6" y="10"/>
                      <a:pt x="6" y="9"/>
                    </a:cubicBezTo>
                    <a:cubicBezTo>
                      <a:pt x="6" y="10"/>
                      <a:pt x="6" y="10"/>
                      <a:pt x="5" y="11"/>
                    </a:cubicBezTo>
                    <a:cubicBezTo>
                      <a:pt x="6" y="7"/>
                      <a:pt x="7" y="7"/>
                      <a:pt x="7" y="5"/>
                    </a:cubicBezTo>
                    <a:cubicBezTo>
                      <a:pt x="7" y="5"/>
                      <a:pt x="6" y="8"/>
                      <a:pt x="6" y="9"/>
                    </a:cubicBezTo>
                    <a:cubicBezTo>
                      <a:pt x="7" y="7"/>
                      <a:pt x="7" y="3"/>
                      <a:pt x="7" y="4"/>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97" name="Freeform 2198"/>
              <p:cNvSpPr>
                <a:spLocks/>
              </p:cNvSpPr>
              <p:nvPr/>
            </p:nvSpPr>
            <p:spPr bwMode="auto">
              <a:xfrm>
                <a:off x="3033" y="3167"/>
                <a:ext cx="0" cy="2"/>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0"/>
                      <a:pt x="0" y="0"/>
                      <a:pt x="0" y="0"/>
                    </a:cubicBezTo>
                    <a:cubicBezTo>
                      <a:pt x="0" y="0"/>
                      <a:pt x="0" y="1"/>
                      <a:pt x="0" y="2"/>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98" name="Freeform 2199"/>
              <p:cNvSpPr>
                <a:spLocks/>
              </p:cNvSpPr>
              <p:nvPr/>
            </p:nvSpPr>
            <p:spPr bwMode="auto">
              <a:xfrm>
                <a:off x="3035" y="3150"/>
                <a:ext cx="8" cy="25"/>
              </a:xfrm>
              <a:custGeom>
                <a:avLst/>
                <a:gdLst>
                  <a:gd name="T0" fmla="*/ 4 w 9"/>
                  <a:gd name="T1" fmla="*/ 13 h 27"/>
                  <a:gd name="T2" fmla="*/ 3 w 9"/>
                  <a:gd name="T3" fmla="*/ 19 h 27"/>
                  <a:gd name="T4" fmla="*/ 5 w 9"/>
                  <a:gd name="T5" fmla="*/ 9 h 27"/>
                  <a:gd name="T6" fmla="*/ 6 w 9"/>
                  <a:gd name="T7" fmla="*/ 7 h 27"/>
                  <a:gd name="T8" fmla="*/ 4 w 9"/>
                  <a:gd name="T9" fmla="*/ 16 h 27"/>
                  <a:gd name="T10" fmla="*/ 4 w 9"/>
                  <a:gd name="T11" fmla="*/ 17 h 27"/>
                  <a:gd name="T12" fmla="*/ 5 w 9"/>
                  <a:gd name="T13" fmla="*/ 11 h 27"/>
                  <a:gd name="T14" fmla="*/ 6 w 9"/>
                  <a:gd name="T15" fmla="*/ 8 h 27"/>
                  <a:gd name="T16" fmla="*/ 6 w 9"/>
                  <a:gd name="T17" fmla="*/ 10 h 27"/>
                  <a:gd name="T18" fmla="*/ 4 w 9"/>
                  <a:gd name="T19" fmla="*/ 17 h 27"/>
                  <a:gd name="T20" fmla="*/ 9 w 9"/>
                  <a:gd name="T21" fmla="*/ 2 h 27"/>
                  <a:gd name="T22" fmla="*/ 8 w 9"/>
                  <a:gd name="T23" fmla="*/ 2 h 27"/>
                  <a:gd name="T24" fmla="*/ 7 w 9"/>
                  <a:gd name="T25" fmla="*/ 9 h 27"/>
                  <a:gd name="T26" fmla="*/ 7 w 9"/>
                  <a:gd name="T27" fmla="*/ 7 h 27"/>
                  <a:gd name="T28" fmla="*/ 8 w 9"/>
                  <a:gd name="T29" fmla="*/ 4 h 27"/>
                  <a:gd name="T30" fmla="*/ 6 w 9"/>
                  <a:gd name="T31" fmla="*/ 3 h 27"/>
                  <a:gd name="T32" fmla="*/ 6 w 9"/>
                  <a:gd name="T33" fmla="*/ 4 h 27"/>
                  <a:gd name="T34" fmla="*/ 5 w 9"/>
                  <a:gd name="T35" fmla="*/ 8 h 27"/>
                  <a:gd name="T36" fmla="*/ 3 w 9"/>
                  <a:gd name="T37" fmla="*/ 14 h 27"/>
                  <a:gd name="T38" fmla="*/ 4 w 9"/>
                  <a:gd name="T39" fmla="*/ 12 h 27"/>
                  <a:gd name="T40" fmla="*/ 2 w 9"/>
                  <a:gd name="T41" fmla="*/ 19 h 27"/>
                  <a:gd name="T42" fmla="*/ 1 w 9"/>
                  <a:gd name="T43" fmla="*/ 21 h 27"/>
                  <a:gd name="T44" fmla="*/ 1 w 9"/>
                  <a:gd name="T45" fmla="*/ 22 h 27"/>
                  <a:gd name="T46" fmla="*/ 4 w 9"/>
                  <a:gd name="T47"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27">
                    <a:moveTo>
                      <a:pt x="4" y="13"/>
                    </a:moveTo>
                    <a:cubicBezTo>
                      <a:pt x="4" y="14"/>
                      <a:pt x="3" y="17"/>
                      <a:pt x="3" y="19"/>
                    </a:cubicBezTo>
                    <a:cubicBezTo>
                      <a:pt x="3" y="16"/>
                      <a:pt x="4" y="13"/>
                      <a:pt x="5" y="9"/>
                    </a:cubicBezTo>
                    <a:cubicBezTo>
                      <a:pt x="5" y="11"/>
                      <a:pt x="6" y="7"/>
                      <a:pt x="6" y="7"/>
                    </a:cubicBezTo>
                    <a:cubicBezTo>
                      <a:pt x="5" y="9"/>
                      <a:pt x="4" y="15"/>
                      <a:pt x="4" y="16"/>
                    </a:cubicBezTo>
                    <a:cubicBezTo>
                      <a:pt x="4" y="14"/>
                      <a:pt x="4" y="17"/>
                      <a:pt x="4" y="17"/>
                    </a:cubicBezTo>
                    <a:cubicBezTo>
                      <a:pt x="4" y="14"/>
                      <a:pt x="4" y="15"/>
                      <a:pt x="5" y="11"/>
                    </a:cubicBezTo>
                    <a:cubicBezTo>
                      <a:pt x="6" y="8"/>
                      <a:pt x="7" y="6"/>
                      <a:pt x="6" y="8"/>
                    </a:cubicBezTo>
                    <a:cubicBezTo>
                      <a:pt x="6" y="11"/>
                      <a:pt x="6" y="10"/>
                      <a:pt x="6" y="10"/>
                    </a:cubicBezTo>
                    <a:cubicBezTo>
                      <a:pt x="4" y="15"/>
                      <a:pt x="5" y="13"/>
                      <a:pt x="4" y="17"/>
                    </a:cubicBezTo>
                    <a:cubicBezTo>
                      <a:pt x="6" y="11"/>
                      <a:pt x="7" y="11"/>
                      <a:pt x="9" y="2"/>
                    </a:cubicBezTo>
                    <a:cubicBezTo>
                      <a:pt x="9" y="0"/>
                      <a:pt x="9" y="2"/>
                      <a:pt x="8" y="2"/>
                    </a:cubicBezTo>
                    <a:cubicBezTo>
                      <a:pt x="8" y="4"/>
                      <a:pt x="7" y="8"/>
                      <a:pt x="7" y="9"/>
                    </a:cubicBezTo>
                    <a:cubicBezTo>
                      <a:pt x="7" y="8"/>
                      <a:pt x="6" y="11"/>
                      <a:pt x="7" y="7"/>
                    </a:cubicBezTo>
                    <a:cubicBezTo>
                      <a:pt x="8" y="4"/>
                      <a:pt x="8" y="4"/>
                      <a:pt x="8" y="4"/>
                    </a:cubicBezTo>
                    <a:cubicBezTo>
                      <a:pt x="8" y="2"/>
                      <a:pt x="7" y="2"/>
                      <a:pt x="6" y="3"/>
                    </a:cubicBezTo>
                    <a:cubicBezTo>
                      <a:pt x="6" y="4"/>
                      <a:pt x="6" y="4"/>
                      <a:pt x="6" y="4"/>
                    </a:cubicBezTo>
                    <a:cubicBezTo>
                      <a:pt x="5" y="6"/>
                      <a:pt x="5" y="6"/>
                      <a:pt x="5" y="8"/>
                    </a:cubicBezTo>
                    <a:cubicBezTo>
                      <a:pt x="3" y="14"/>
                      <a:pt x="3" y="14"/>
                      <a:pt x="3" y="14"/>
                    </a:cubicBezTo>
                    <a:cubicBezTo>
                      <a:pt x="3" y="14"/>
                      <a:pt x="3" y="14"/>
                      <a:pt x="4" y="12"/>
                    </a:cubicBezTo>
                    <a:cubicBezTo>
                      <a:pt x="3" y="15"/>
                      <a:pt x="2" y="17"/>
                      <a:pt x="2" y="19"/>
                    </a:cubicBezTo>
                    <a:cubicBezTo>
                      <a:pt x="1" y="20"/>
                      <a:pt x="2" y="17"/>
                      <a:pt x="1" y="21"/>
                    </a:cubicBezTo>
                    <a:cubicBezTo>
                      <a:pt x="0" y="27"/>
                      <a:pt x="2" y="17"/>
                      <a:pt x="1" y="22"/>
                    </a:cubicBezTo>
                    <a:lnTo>
                      <a:pt x="4" y="13"/>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899" name="Freeform 2200"/>
              <p:cNvSpPr>
                <a:spLocks/>
              </p:cNvSpPr>
              <p:nvPr/>
            </p:nvSpPr>
            <p:spPr bwMode="auto">
              <a:xfrm>
                <a:off x="3037" y="3162"/>
                <a:ext cx="1" cy="4"/>
              </a:xfrm>
              <a:custGeom>
                <a:avLst/>
                <a:gdLst>
                  <a:gd name="T0" fmla="*/ 0 w 1"/>
                  <a:gd name="T1" fmla="*/ 4 h 4"/>
                  <a:gd name="T2" fmla="*/ 1 w 1"/>
                  <a:gd name="T3" fmla="*/ 0 h 4"/>
                  <a:gd name="T4" fmla="*/ 0 w 1"/>
                  <a:gd name="T5" fmla="*/ 2 h 4"/>
                  <a:gd name="T6" fmla="*/ 0 w 1"/>
                  <a:gd name="T7" fmla="*/ 4 h 4"/>
                </a:gdLst>
                <a:ahLst/>
                <a:cxnLst>
                  <a:cxn ang="0">
                    <a:pos x="T0" y="T1"/>
                  </a:cxn>
                  <a:cxn ang="0">
                    <a:pos x="T2" y="T3"/>
                  </a:cxn>
                  <a:cxn ang="0">
                    <a:pos x="T4" y="T5"/>
                  </a:cxn>
                  <a:cxn ang="0">
                    <a:pos x="T6" y="T7"/>
                  </a:cxn>
                </a:cxnLst>
                <a:rect l="0" t="0" r="r" b="b"/>
                <a:pathLst>
                  <a:path w="1" h="4">
                    <a:moveTo>
                      <a:pt x="0" y="4"/>
                    </a:moveTo>
                    <a:lnTo>
                      <a:pt x="1" y="0"/>
                    </a:lnTo>
                    <a:lnTo>
                      <a:pt x="0" y="2"/>
                    </a:lnTo>
                    <a:lnTo>
                      <a:pt x="0" y="4"/>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00" name="Freeform 2201"/>
              <p:cNvSpPr>
                <a:spLocks/>
              </p:cNvSpPr>
              <p:nvPr/>
            </p:nvSpPr>
            <p:spPr bwMode="auto">
              <a:xfrm>
                <a:off x="3040" y="3153"/>
                <a:ext cx="1" cy="4"/>
              </a:xfrm>
              <a:custGeom>
                <a:avLst/>
                <a:gdLst>
                  <a:gd name="T0" fmla="*/ 1 w 1"/>
                  <a:gd name="T1" fmla="*/ 0 h 4"/>
                  <a:gd name="T2" fmla="*/ 0 w 1"/>
                  <a:gd name="T3" fmla="*/ 3 h 4"/>
                  <a:gd name="T4" fmla="*/ 1 w 1"/>
                  <a:gd name="T5" fmla="*/ 0 h 4"/>
                </a:gdLst>
                <a:ahLst/>
                <a:cxnLst>
                  <a:cxn ang="0">
                    <a:pos x="T0" y="T1"/>
                  </a:cxn>
                  <a:cxn ang="0">
                    <a:pos x="T2" y="T3"/>
                  </a:cxn>
                  <a:cxn ang="0">
                    <a:pos x="T4" y="T5"/>
                  </a:cxn>
                </a:cxnLst>
                <a:rect l="0" t="0" r="r" b="b"/>
                <a:pathLst>
                  <a:path w="1" h="4">
                    <a:moveTo>
                      <a:pt x="1" y="0"/>
                    </a:moveTo>
                    <a:cubicBezTo>
                      <a:pt x="0" y="3"/>
                      <a:pt x="0" y="3"/>
                      <a:pt x="0" y="3"/>
                    </a:cubicBezTo>
                    <a:cubicBezTo>
                      <a:pt x="0" y="4"/>
                      <a:pt x="0" y="2"/>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01" name="Freeform 2202"/>
              <p:cNvSpPr>
                <a:spLocks/>
              </p:cNvSpPr>
              <p:nvPr/>
            </p:nvSpPr>
            <p:spPr bwMode="auto">
              <a:xfrm>
                <a:off x="3039" y="3164"/>
                <a:ext cx="1" cy="2"/>
              </a:xfrm>
              <a:custGeom>
                <a:avLst/>
                <a:gdLst>
                  <a:gd name="T0" fmla="*/ 0 w 1"/>
                  <a:gd name="T1" fmla="*/ 2 h 2"/>
                  <a:gd name="T2" fmla="*/ 1 w 1"/>
                  <a:gd name="T3" fmla="*/ 1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cubicBezTo>
                      <a:pt x="1" y="1"/>
                      <a:pt x="1" y="1"/>
                      <a:pt x="1" y="1"/>
                    </a:cubicBezTo>
                    <a:cubicBezTo>
                      <a:pt x="1" y="0"/>
                      <a:pt x="1" y="0"/>
                      <a:pt x="1" y="0"/>
                    </a:cubicBezTo>
                    <a:cubicBezTo>
                      <a:pt x="1" y="1"/>
                      <a:pt x="0" y="2"/>
                      <a:pt x="0" y="2"/>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02" name="Freeform 2203"/>
              <p:cNvSpPr>
                <a:spLocks/>
              </p:cNvSpPr>
              <p:nvPr/>
            </p:nvSpPr>
            <p:spPr bwMode="auto">
              <a:xfrm>
                <a:off x="3041" y="3151"/>
                <a:ext cx="3" cy="11"/>
              </a:xfrm>
              <a:custGeom>
                <a:avLst/>
                <a:gdLst>
                  <a:gd name="T0" fmla="*/ 4 w 4"/>
                  <a:gd name="T1" fmla="*/ 0 h 12"/>
                  <a:gd name="T2" fmla="*/ 3 w 4"/>
                  <a:gd name="T3" fmla="*/ 0 h 12"/>
                  <a:gd name="T4" fmla="*/ 0 w 4"/>
                  <a:gd name="T5" fmla="*/ 12 h 12"/>
                  <a:gd name="T6" fmla="*/ 3 w 4"/>
                  <a:gd name="T7" fmla="*/ 4 h 12"/>
                  <a:gd name="T8" fmla="*/ 3 w 4"/>
                  <a:gd name="T9" fmla="*/ 4 h 12"/>
                  <a:gd name="T10" fmla="*/ 4 w 4"/>
                  <a:gd name="T11" fmla="*/ 0 h 12"/>
                </a:gdLst>
                <a:ahLst/>
                <a:cxnLst>
                  <a:cxn ang="0">
                    <a:pos x="T0" y="T1"/>
                  </a:cxn>
                  <a:cxn ang="0">
                    <a:pos x="T2" y="T3"/>
                  </a:cxn>
                  <a:cxn ang="0">
                    <a:pos x="T4" y="T5"/>
                  </a:cxn>
                  <a:cxn ang="0">
                    <a:pos x="T6" y="T7"/>
                  </a:cxn>
                  <a:cxn ang="0">
                    <a:pos x="T8" y="T9"/>
                  </a:cxn>
                  <a:cxn ang="0">
                    <a:pos x="T10" y="T11"/>
                  </a:cxn>
                </a:cxnLst>
                <a:rect l="0" t="0" r="r" b="b"/>
                <a:pathLst>
                  <a:path w="4" h="12">
                    <a:moveTo>
                      <a:pt x="4" y="0"/>
                    </a:moveTo>
                    <a:cubicBezTo>
                      <a:pt x="4" y="0"/>
                      <a:pt x="3" y="3"/>
                      <a:pt x="3" y="0"/>
                    </a:cubicBezTo>
                    <a:cubicBezTo>
                      <a:pt x="0" y="12"/>
                      <a:pt x="0" y="12"/>
                      <a:pt x="0" y="12"/>
                    </a:cubicBezTo>
                    <a:cubicBezTo>
                      <a:pt x="0" y="12"/>
                      <a:pt x="2" y="5"/>
                      <a:pt x="3" y="4"/>
                    </a:cubicBezTo>
                    <a:cubicBezTo>
                      <a:pt x="2" y="8"/>
                      <a:pt x="3" y="3"/>
                      <a:pt x="3" y="4"/>
                    </a:cubicBezTo>
                    <a:lnTo>
                      <a:pt x="4"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03" name="Freeform 2204"/>
              <p:cNvSpPr>
                <a:spLocks/>
              </p:cNvSpPr>
              <p:nvPr/>
            </p:nvSpPr>
            <p:spPr bwMode="auto">
              <a:xfrm>
                <a:off x="3040" y="3148"/>
                <a:ext cx="10" cy="25"/>
              </a:xfrm>
              <a:custGeom>
                <a:avLst/>
                <a:gdLst>
                  <a:gd name="T0" fmla="*/ 3 w 11"/>
                  <a:gd name="T1" fmla="*/ 18 h 28"/>
                  <a:gd name="T2" fmla="*/ 3 w 11"/>
                  <a:gd name="T3" fmla="*/ 17 h 28"/>
                  <a:gd name="T4" fmla="*/ 3 w 11"/>
                  <a:gd name="T5" fmla="*/ 19 h 28"/>
                  <a:gd name="T6" fmla="*/ 2 w 11"/>
                  <a:gd name="T7" fmla="*/ 22 h 28"/>
                  <a:gd name="T8" fmla="*/ 3 w 11"/>
                  <a:gd name="T9" fmla="*/ 19 h 28"/>
                  <a:gd name="T10" fmla="*/ 4 w 11"/>
                  <a:gd name="T11" fmla="*/ 18 h 28"/>
                  <a:gd name="T12" fmla="*/ 5 w 11"/>
                  <a:gd name="T13" fmla="*/ 14 h 28"/>
                  <a:gd name="T14" fmla="*/ 4 w 11"/>
                  <a:gd name="T15" fmla="*/ 22 h 28"/>
                  <a:gd name="T16" fmla="*/ 6 w 11"/>
                  <a:gd name="T17" fmla="*/ 11 h 28"/>
                  <a:gd name="T18" fmla="*/ 8 w 11"/>
                  <a:gd name="T19" fmla="*/ 10 h 28"/>
                  <a:gd name="T20" fmla="*/ 8 w 11"/>
                  <a:gd name="T21" fmla="*/ 10 h 28"/>
                  <a:gd name="T22" fmla="*/ 6 w 11"/>
                  <a:gd name="T23" fmla="*/ 15 h 28"/>
                  <a:gd name="T24" fmla="*/ 6 w 11"/>
                  <a:gd name="T25" fmla="*/ 15 h 28"/>
                  <a:gd name="T26" fmla="*/ 9 w 11"/>
                  <a:gd name="T27" fmla="*/ 8 h 28"/>
                  <a:gd name="T28" fmla="*/ 8 w 11"/>
                  <a:gd name="T29" fmla="*/ 9 h 28"/>
                  <a:gd name="T30" fmla="*/ 10 w 11"/>
                  <a:gd name="T31" fmla="*/ 5 h 28"/>
                  <a:gd name="T32" fmla="*/ 9 w 11"/>
                  <a:gd name="T33" fmla="*/ 5 h 28"/>
                  <a:gd name="T34" fmla="*/ 10 w 11"/>
                  <a:gd name="T35" fmla="*/ 2 h 28"/>
                  <a:gd name="T36" fmla="*/ 7 w 11"/>
                  <a:gd name="T37" fmla="*/ 6 h 28"/>
                  <a:gd name="T38" fmla="*/ 8 w 11"/>
                  <a:gd name="T39" fmla="*/ 3 h 28"/>
                  <a:gd name="T40" fmla="*/ 5 w 11"/>
                  <a:gd name="T41" fmla="*/ 12 h 28"/>
                  <a:gd name="T42" fmla="*/ 4 w 11"/>
                  <a:gd name="T43" fmla="*/ 11 h 28"/>
                  <a:gd name="T44" fmla="*/ 7 w 11"/>
                  <a:gd name="T45" fmla="*/ 5 h 28"/>
                  <a:gd name="T46" fmla="*/ 6 w 11"/>
                  <a:gd name="T47" fmla="*/ 7 h 28"/>
                  <a:gd name="T48" fmla="*/ 7 w 11"/>
                  <a:gd name="T49" fmla="*/ 2 h 28"/>
                  <a:gd name="T50" fmla="*/ 4 w 11"/>
                  <a:gd name="T51" fmla="*/ 10 h 28"/>
                  <a:gd name="T52" fmla="*/ 4 w 11"/>
                  <a:gd name="T53" fmla="*/ 8 h 28"/>
                  <a:gd name="T54" fmla="*/ 1 w 11"/>
                  <a:gd name="T55" fmla="*/ 17 h 28"/>
                  <a:gd name="T56" fmla="*/ 3 w 11"/>
                  <a:gd name="T57" fmla="*/ 16 h 28"/>
                  <a:gd name="T58" fmla="*/ 6 w 11"/>
                  <a:gd name="T59" fmla="*/ 11 h 28"/>
                  <a:gd name="T60" fmla="*/ 3 w 11"/>
                  <a:gd name="T61" fmla="*/ 17 h 28"/>
                  <a:gd name="T62" fmla="*/ 6 w 11"/>
                  <a:gd name="T63" fmla="*/ 12 h 28"/>
                  <a:gd name="T64" fmla="*/ 4 w 11"/>
                  <a:gd name="T65" fmla="*/ 17 h 28"/>
                  <a:gd name="T66" fmla="*/ 6 w 11"/>
                  <a:gd name="T67" fmla="*/ 12 h 28"/>
                  <a:gd name="T68" fmla="*/ 3 w 11"/>
                  <a:gd name="T69" fmla="*/ 18 h 28"/>
                  <a:gd name="T70" fmla="*/ 5 w 11"/>
                  <a:gd name="T71" fmla="*/ 17 h 28"/>
                  <a:gd name="T72" fmla="*/ 7 w 11"/>
                  <a:gd name="T73" fmla="*/ 10 h 28"/>
                  <a:gd name="T74" fmla="*/ 6 w 11"/>
                  <a:gd name="T75" fmla="*/ 8 h 28"/>
                  <a:gd name="T76" fmla="*/ 5 w 11"/>
                  <a:gd name="T77" fmla="*/ 13 h 28"/>
                  <a:gd name="T78" fmla="*/ 3 w 11"/>
                  <a:gd name="T79" fmla="*/ 13 h 28"/>
                  <a:gd name="T80" fmla="*/ 2 w 11"/>
                  <a:gd name="T81" fmla="*/ 16 h 28"/>
                  <a:gd name="T82" fmla="*/ 5 w 11"/>
                  <a:gd name="T83" fmla="*/ 7 h 28"/>
                  <a:gd name="T84" fmla="*/ 4 w 11"/>
                  <a:gd name="T85" fmla="*/ 8 h 28"/>
                  <a:gd name="T86" fmla="*/ 4 w 11"/>
                  <a:gd name="T87" fmla="*/ 10 h 28"/>
                  <a:gd name="T88" fmla="*/ 4 w 11"/>
                  <a:gd name="T89" fmla="*/ 8 h 28"/>
                  <a:gd name="T90" fmla="*/ 1 w 11"/>
                  <a:gd name="T91" fmla="*/ 19 h 28"/>
                  <a:gd name="T92" fmla="*/ 1 w 11"/>
                  <a:gd name="T93" fmla="*/ 24 h 28"/>
                  <a:gd name="T94" fmla="*/ 3 w 11"/>
                  <a:gd name="T95" fmla="*/ 1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 h="28">
                    <a:moveTo>
                      <a:pt x="3" y="18"/>
                    </a:moveTo>
                    <a:cubicBezTo>
                      <a:pt x="3" y="18"/>
                      <a:pt x="4" y="15"/>
                      <a:pt x="3" y="17"/>
                    </a:cubicBezTo>
                    <a:cubicBezTo>
                      <a:pt x="3" y="19"/>
                      <a:pt x="3" y="20"/>
                      <a:pt x="3" y="19"/>
                    </a:cubicBezTo>
                    <a:cubicBezTo>
                      <a:pt x="1" y="24"/>
                      <a:pt x="3" y="19"/>
                      <a:pt x="2" y="22"/>
                    </a:cubicBezTo>
                    <a:cubicBezTo>
                      <a:pt x="3" y="19"/>
                      <a:pt x="3" y="19"/>
                      <a:pt x="3" y="19"/>
                    </a:cubicBezTo>
                    <a:cubicBezTo>
                      <a:pt x="3" y="21"/>
                      <a:pt x="4" y="15"/>
                      <a:pt x="4" y="18"/>
                    </a:cubicBezTo>
                    <a:cubicBezTo>
                      <a:pt x="4" y="17"/>
                      <a:pt x="4" y="17"/>
                      <a:pt x="5" y="14"/>
                    </a:cubicBezTo>
                    <a:cubicBezTo>
                      <a:pt x="4" y="18"/>
                      <a:pt x="4" y="18"/>
                      <a:pt x="4" y="22"/>
                    </a:cubicBezTo>
                    <a:cubicBezTo>
                      <a:pt x="4" y="20"/>
                      <a:pt x="5" y="15"/>
                      <a:pt x="6" y="11"/>
                    </a:cubicBezTo>
                    <a:cubicBezTo>
                      <a:pt x="6" y="15"/>
                      <a:pt x="6" y="15"/>
                      <a:pt x="8" y="10"/>
                    </a:cubicBezTo>
                    <a:cubicBezTo>
                      <a:pt x="8" y="10"/>
                      <a:pt x="8" y="10"/>
                      <a:pt x="8" y="10"/>
                    </a:cubicBezTo>
                    <a:cubicBezTo>
                      <a:pt x="4" y="20"/>
                      <a:pt x="7" y="13"/>
                      <a:pt x="6" y="15"/>
                    </a:cubicBezTo>
                    <a:cubicBezTo>
                      <a:pt x="6" y="15"/>
                      <a:pt x="6" y="15"/>
                      <a:pt x="6" y="15"/>
                    </a:cubicBezTo>
                    <a:cubicBezTo>
                      <a:pt x="7" y="14"/>
                      <a:pt x="2" y="28"/>
                      <a:pt x="9" y="8"/>
                    </a:cubicBezTo>
                    <a:cubicBezTo>
                      <a:pt x="8" y="9"/>
                      <a:pt x="8" y="10"/>
                      <a:pt x="8" y="9"/>
                    </a:cubicBezTo>
                    <a:cubicBezTo>
                      <a:pt x="10" y="5"/>
                      <a:pt x="10" y="5"/>
                      <a:pt x="10" y="5"/>
                    </a:cubicBezTo>
                    <a:cubicBezTo>
                      <a:pt x="9" y="5"/>
                      <a:pt x="8" y="8"/>
                      <a:pt x="9" y="5"/>
                    </a:cubicBezTo>
                    <a:cubicBezTo>
                      <a:pt x="10" y="2"/>
                      <a:pt x="10" y="2"/>
                      <a:pt x="10" y="2"/>
                    </a:cubicBezTo>
                    <a:cubicBezTo>
                      <a:pt x="8" y="6"/>
                      <a:pt x="8" y="4"/>
                      <a:pt x="7" y="6"/>
                    </a:cubicBezTo>
                    <a:cubicBezTo>
                      <a:pt x="8" y="3"/>
                      <a:pt x="8" y="3"/>
                      <a:pt x="8" y="3"/>
                    </a:cubicBezTo>
                    <a:cubicBezTo>
                      <a:pt x="6" y="6"/>
                      <a:pt x="8" y="4"/>
                      <a:pt x="5" y="12"/>
                    </a:cubicBezTo>
                    <a:cubicBezTo>
                      <a:pt x="8" y="3"/>
                      <a:pt x="3" y="14"/>
                      <a:pt x="4" y="11"/>
                    </a:cubicBezTo>
                    <a:cubicBezTo>
                      <a:pt x="6" y="7"/>
                      <a:pt x="5" y="9"/>
                      <a:pt x="7" y="5"/>
                    </a:cubicBezTo>
                    <a:cubicBezTo>
                      <a:pt x="5" y="9"/>
                      <a:pt x="6" y="6"/>
                      <a:pt x="6" y="7"/>
                    </a:cubicBezTo>
                    <a:cubicBezTo>
                      <a:pt x="7" y="3"/>
                      <a:pt x="5" y="7"/>
                      <a:pt x="7" y="2"/>
                    </a:cubicBezTo>
                    <a:cubicBezTo>
                      <a:pt x="4" y="10"/>
                      <a:pt x="4" y="10"/>
                      <a:pt x="4" y="10"/>
                    </a:cubicBezTo>
                    <a:cubicBezTo>
                      <a:pt x="5" y="7"/>
                      <a:pt x="4" y="8"/>
                      <a:pt x="4" y="8"/>
                    </a:cubicBezTo>
                    <a:cubicBezTo>
                      <a:pt x="4" y="8"/>
                      <a:pt x="2" y="15"/>
                      <a:pt x="1" y="17"/>
                    </a:cubicBezTo>
                    <a:cubicBezTo>
                      <a:pt x="2" y="15"/>
                      <a:pt x="4" y="14"/>
                      <a:pt x="3" y="16"/>
                    </a:cubicBezTo>
                    <a:cubicBezTo>
                      <a:pt x="6" y="10"/>
                      <a:pt x="3" y="16"/>
                      <a:pt x="6" y="11"/>
                    </a:cubicBezTo>
                    <a:cubicBezTo>
                      <a:pt x="3" y="17"/>
                      <a:pt x="3" y="17"/>
                      <a:pt x="3" y="17"/>
                    </a:cubicBezTo>
                    <a:cubicBezTo>
                      <a:pt x="4" y="16"/>
                      <a:pt x="5" y="14"/>
                      <a:pt x="6" y="12"/>
                    </a:cubicBezTo>
                    <a:cubicBezTo>
                      <a:pt x="6" y="11"/>
                      <a:pt x="5" y="14"/>
                      <a:pt x="4" y="17"/>
                    </a:cubicBezTo>
                    <a:cubicBezTo>
                      <a:pt x="4" y="17"/>
                      <a:pt x="4" y="15"/>
                      <a:pt x="6" y="12"/>
                    </a:cubicBezTo>
                    <a:cubicBezTo>
                      <a:pt x="3" y="18"/>
                      <a:pt x="3" y="18"/>
                      <a:pt x="3" y="18"/>
                    </a:cubicBezTo>
                    <a:cubicBezTo>
                      <a:pt x="5" y="17"/>
                      <a:pt x="5" y="17"/>
                      <a:pt x="5" y="17"/>
                    </a:cubicBezTo>
                    <a:cubicBezTo>
                      <a:pt x="11" y="0"/>
                      <a:pt x="6" y="13"/>
                      <a:pt x="7" y="10"/>
                    </a:cubicBezTo>
                    <a:cubicBezTo>
                      <a:pt x="6" y="10"/>
                      <a:pt x="6" y="10"/>
                      <a:pt x="6" y="8"/>
                    </a:cubicBezTo>
                    <a:cubicBezTo>
                      <a:pt x="5" y="13"/>
                      <a:pt x="5" y="13"/>
                      <a:pt x="5" y="13"/>
                    </a:cubicBezTo>
                    <a:cubicBezTo>
                      <a:pt x="5" y="10"/>
                      <a:pt x="2" y="22"/>
                      <a:pt x="3" y="13"/>
                    </a:cubicBezTo>
                    <a:cubicBezTo>
                      <a:pt x="2" y="16"/>
                      <a:pt x="2" y="16"/>
                      <a:pt x="2" y="16"/>
                    </a:cubicBezTo>
                    <a:cubicBezTo>
                      <a:pt x="3" y="14"/>
                      <a:pt x="4" y="10"/>
                      <a:pt x="5" y="7"/>
                    </a:cubicBezTo>
                    <a:cubicBezTo>
                      <a:pt x="4" y="8"/>
                      <a:pt x="5" y="7"/>
                      <a:pt x="4" y="8"/>
                    </a:cubicBezTo>
                    <a:cubicBezTo>
                      <a:pt x="4" y="10"/>
                      <a:pt x="4" y="10"/>
                      <a:pt x="4" y="10"/>
                    </a:cubicBezTo>
                    <a:cubicBezTo>
                      <a:pt x="3" y="14"/>
                      <a:pt x="3" y="12"/>
                      <a:pt x="4" y="8"/>
                    </a:cubicBezTo>
                    <a:cubicBezTo>
                      <a:pt x="3" y="13"/>
                      <a:pt x="2" y="16"/>
                      <a:pt x="1" y="19"/>
                    </a:cubicBezTo>
                    <a:cubicBezTo>
                      <a:pt x="4" y="12"/>
                      <a:pt x="0" y="27"/>
                      <a:pt x="1" y="24"/>
                    </a:cubicBezTo>
                    <a:lnTo>
                      <a:pt x="3" y="18"/>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04" name="Freeform 2205"/>
              <p:cNvSpPr>
                <a:spLocks/>
              </p:cNvSpPr>
              <p:nvPr/>
            </p:nvSpPr>
            <p:spPr bwMode="auto">
              <a:xfrm>
                <a:off x="3044" y="3153"/>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05" name="Freeform 2206"/>
              <p:cNvSpPr>
                <a:spLocks/>
              </p:cNvSpPr>
              <p:nvPr/>
            </p:nvSpPr>
            <p:spPr bwMode="auto">
              <a:xfrm>
                <a:off x="3042" y="3155"/>
                <a:ext cx="1" cy="1"/>
              </a:xfrm>
              <a:custGeom>
                <a:avLst/>
                <a:gdLst>
                  <a:gd name="T0" fmla="*/ 1 w 1"/>
                  <a:gd name="T1" fmla="*/ 0 h 1"/>
                  <a:gd name="T2" fmla="*/ 1 w 1"/>
                  <a:gd name="T3" fmla="*/ 0 h 1"/>
                  <a:gd name="T4" fmla="*/ 1 w 1"/>
                  <a:gd name="T5" fmla="*/ 0 h 1"/>
                </a:gdLst>
                <a:ahLst/>
                <a:cxnLst>
                  <a:cxn ang="0">
                    <a:pos x="T0" y="T1"/>
                  </a:cxn>
                  <a:cxn ang="0">
                    <a:pos x="T2" y="T3"/>
                  </a:cxn>
                  <a:cxn ang="0">
                    <a:pos x="T4" y="T5"/>
                  </a:cxn>
                </a:cxnLst>
                <a:rect l="0" t="0" r="r" b="b"/>
                <a:pathLst>
                  <a:path w="1" h="1">
                    <a:moveTo>
                      <a:pt x="1" y="0"/>
                    </a:moveTo>
                    <a:cubicBezTo>
                      <a:pt x="1" y="0"/>
                      <a:pt x="1" y="0"/>
                      <a:pt x="1" y="0"/>
                    </a:cubicBezTo>
                    <a:cubicBezTo>
                      <a:pt x="0" y="1"/>
                      <a:pt x="1" y="1"/>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06" name="Rectangle 2207"/>
              <p:cNvSpPr>
                <a:spLocks noChangeArrowheads="1"/>
              </p:cNvSpPr>
              <p:nvPr/>
            </p:nvSpPr>
            <p:spPr bwMode="auto">
              <a:xfrm>
                <a:off x="3043" y="3155"/>
                <a:ext cx="1" cy="1"/>
              </a:xfrm>
              <a:prstGeom prst="rect">
                <a:avLst/>
              </a:prstGeom>
              <a:solidFill>
                <a:srgbClr val="C8E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07" name="Freeform 2208"/>
              <p:cNvSpPr>
                <a:spLocks/>
              </p:cNvSpPr>
              <p:nvPr/>
            </p:nvSpPr>
            <p:spPr bwMode="auto">
              <a:xfrm>
                <a:off x="3041" y="3163"/>
                <a:ext cx="1" cy="2"/>
              </a:xfrm>
              <a:custGeom>
                <a:avLst/>
                <a:gdLst>
                  <a:gd name="T0" fmla="*/ 0 w 1"/>
                  <a:gd name="T1" fmla="*/ 2 h 2"/>
                  <a:gd name="T2" fmla="*/ 0 w 1"/>
                  <a:gd name="T3" fmla="*/ 2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0" y="2"/>
                    </a:lnTo>
                    <a:lnTo>
                      <a:pt x="1" y="0"/>
                    </a:lnTo>
                    <a:lnTo>
                      <a:pt x="0" y="2"/>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08" name="Freeform 2209"/>
              <p:cNvSpPr>
                <a:spLocks/>
              </p:cNvSpPr>
              <p:nvPr/>
            </p:nvSpPr>
            <p:spPr bwMode="auto">
              <a:xfrm>
                <a:off x="3043" y="3150"/>
                <a:ext cx="0" cy="2"/>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09" name="Freeform 2210"/>
              <p:cNvSpPr>
                <a:spLocks/>
              </p:cNvSpPr>
              <p:nvPr/>
            </p:nvSpPr>
            <p:spPr bwMode="auto">
              <a:xfrm>
                <a:off x="3041" y="314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10" name="Freeform 2211"/>
              <p:cNvSpPr>
                <a:spLocks/>
              </p:cNvSpPr>
              <p:nvPr/>
            </p:nvSpPr>
            <p:spPr bwMode="auto">
              <a:xfrm>
                <a:off x="3029" y="3143"/>
                <a:ext cx="16" cy="28"/>
              </a:xfrm>
              <a:custGeom>
                <a:avLst/>
                <a:gdLst>
                  <a:gd name="T0" fmla="*/ 1 w 18"/>
                  <a:gd name="T1" fmla="*/ 14 h 31"/>
                  <a:gd name="T2" fmla="*/ 0 w 18"/>
                  <a:gd name="T3" fmla="*/ 21 h 31"/>
                  <a:gd name="T4" fmla="*/ 0 w 18"/>
                  <a:gd name="T5" fmla="*/ 24 h 31"/>
                  <a:gd name="T6" fmla="*/ 1 w 18"/>
                  <a:gd name="T7" fmla="*/ 20 h 31"/>
                  <a:gd name="T8" fmla="*/ 3 w 18"/>
                  <a:gd name="T9" fmla="*/ 20 h 31"/>
                  <a:gd name="T10" fmla="*/ 3 w 18"/>
                  <a:gd name="T11" fmla="*/ 22 h 31"/>
                  <a:gd name="T12" fmla="*/ 6 w 18"/>
                  <a:gd name="T13" fmla="*/ 16 h 31"/>
                  <a:gd name="T14" fmla="*/ 6 w 18"/>
                  <a:gd name="T15" fmla="*/ 19 h 31"/>
                  <a:gd name="T16" fmla="*/ 6 w 18"/>
                  <a:gd name="T17" fmla="*/ 20 h 31"/>
                  <a:gd name="T18" fmla="*/ 9 w 18"/>
                  <a:gd name="T19" fmla="*/ 10 h 31"/>
                  <a:gd name="T20" fmla="*/ 9 w 18"/>
                  <a:gd name="T21" fmla="*/ 11 h 31"/>
                  <a:gd name="T22" fmla="*/ 9 w 18"/>
                  <a:gd name="T23" fmla="*/ 15 h 31"/>
                  <a:gd name="T24" fmla="*/ 10 w 18"/>
                  <a:gd name="T25" fmla="*/ 15 h 31"/>
                  <a:gd name="T26" fmla="*/ 10 w 18"/>
                  <a:gd name="T27" fmla="*/ 17 h 31"/>
                  <a:gd name="T28" fmla="*/ 12 w 18"/>
                  <a:gd name="T29" fmla="*/ 15 h 31"/>
                  <a:gd name="T30" fmla="*/ 13 w 18"/>
                  <a:gd name="T31" fmla="*/ 11 h 31"/>
                  <a:gd name="T32" fmla="*/ 12 w 18"/>
                  <a:gd name="T33" fmla="*/ 16 h 31"/>
                  <a:gd name="T34" fmla="*/ 13 w 18"/>
                  <a:gd name="T35" fmla="*/ 15 h 31"/>
                  <a:gd name="T36" fmla="*/ 15 w 18"/>
                  <a:gd name="T37" fmla="*/ 16 h 31"/>
                  <a:gd name="T38" fmla="*/ 14 w 18"/>
                  <a:gd name="T39" fmla="*/ 15 h 31"/>
                  <a:gd name="T40" fmla="*/ 13 w 18"/>
                  <a:gd name="T41" fmla="*/ 17 h 31"/>
                  <a:gd name="T42" fmla="*/ 16 w 18"/>
                  <a:gd name="T43" fmla="*/ 6 h 31"/>
                  <a:gd name="T44" fmla="*/ 16 w 18"/>
                  <a:gd name="T45" fmla="*/ 5 h 31"/>
                  <a:gd name="T46" fmla="*/ 15 w 18"/>
                  <a:gd name="T47" fmla="*/ 6 h 31"/>
                  <a:gd name="T48" fmla="*/ 15 w 18"/>
                  <a:gd name="T49" fmla="*/ 4 h 31"/>
                  <a:gd name="T50" fmla="*/ 14 w 18"/>
                  <a:gd name="T51" fmla="*/ 3 h 31"/>
                  <a:gd name="T52" fmla="*/ 13 w 18"/>
                  <a:gd name="T53" fmla="*/ 6 h 31"/>
                  <a:gd name="T54" fmla="*/ 13 w 18"/>
                  <a:gd name="T55" fmla="*/ 5 h 31"/>
                  <a:gd name="T56" fmla="*/ 13 w 18"/>
                  <a:gd name="T57" fmla="*/ 5 h 31"/>
                  <a:gd name="T58" fmla="*/ 12 w 18"/>
                  <a:gd name="T59" fmla="*/ 6 h 31"/>
                  <a:gd name="T60" fmla="*/ 10 w 18"/>
                  <a:gd name="T61" fmla="*/ 8 h 31"/>
                  <a:gd name="T62" fmla="*/ 11 w 18"/>
                  <a:gd name="T63" fmla="*/ 3 h 31"/>
                  <a:gd name="T64" fmla="*/ 11 w 18"/>
                  <a:gd name="T65" fmla="*/ 3 h 31"/>
                  <a:gd name="T66" fmla="*/ 9 w 18"/>
                  <a:gd name="T67" fmla="*/ 8 h 31"/>
                  <a:gd name="T68" fmla="*/ 8 w 18"/>
                  <a:gd name="T69" fmla="*/ 10 h 31"/>
                  <a:gd name="T70" fmla="*/ 6 w 18"/>
                  <a:gd name="T71" fmla="*/ 12 h 31"/>
                  <a:gd name="T72" fmla="*/ 6 w 18"/>
                  <a:gd name="T73" fmla="*/ 11 h 31"/>
                  <a:gd name="T74" fmla="*/ 4 w 18"/>
                  <a:gd name="T75" fmla="*/ 12 h 31"/>
                  <a:gd name="T76" fmla="*/ 3 w 18"/>
                  <a:gd name="T77" fmla="*/ 18 h 31"/>
                  <a:gd name="T78" fmla="*/ 5 w 18"/>
                  <a:gd name="T79"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 h="31">
                    <a:moveTo>
                      <a:pt x="3" y="8"/>
                    </a:moveTo>
                    <a:cubicBezTo>
                      <a:pt x="3" y="9"/>
                      <a:pt x="2" y="11"/>
                      <a:pt x="1" y="14"/>
                    </a:cubicBezTo>
                    <a:cubicBezTo>
                      <a:pt x="2" y="12"/>
                      <a:pt x="2" y="12"/>
                      <a:pt x="2" y="12"/>
                    </a:cubicBezTo>
                    <a:cubicBezTo>
                      <a:pt x="2" y="13"/>
                      <a:pt x="1" y="17"/>
                      <a:pt x="0" y="21"/>
                    </a:cubicBezTo>
                    <a:cubicBezTo>
                      <a:pt x="0" y="19"/>
                      <a:pt x="0" y="19"/>
                      <a:pt x="0" y="19"/>
                    </a:cubicBezTo>
                    <a:cubicBezTo>
                      <a:pt x="1" y="15"/>
                      <a:pt x="0" y="23"/>
                      <a:pt x="0" y="24"/>
                    </a:cubicBezTo>
                    <a:cubicBezTo>
                      <a:pt x="0" y="23"/>
                      <a:pt x="2" y="14"/>
                      <a:pt x="2" y="17"/>
                    </a:cubicBezTo>
                    <a:cubicBezTo>
                      <a:pt x="2" y="16"/>
                      <a:pt x="2" y="19"/>
                      <a:pt x="1" y="20"/>
                    </a:cubicBezTo>
                    <a:cubicBezTo>
                      <a:pt x="1" y="21"/>
                      <a:pt x="3" y="14"/>
                      <a:pt x="3" y="14"/>
                    </a:cubicBezTo>
                    <a:cubicBezTo>
                      <a:pt x="0" y="31"/>
                      <a:pt x="5" y="9"/>
                      <a:pt x="3" y="20"/>
                    </a:cubicBezTo>
                    <a:cubicBezTo>
                      <a:pt x="3" y="19"/>
                      <a:pt x="3" y="20"/>
                      <a:pt x="4" y="17"/>
                    </a:cubicBezTo>
                    <a:cubicBezTo>
                      <a:pt x="3" y="21"/>
                      <a:pt x="4" y="17"/>
                      <a:pt x="3" y="22"/>
                    </a:cubicBezTo>
                    <a:cubicBezTo>
                      <a:pt x="6" y="12"/>
                      <a:pt x="3" y="27"/>
                      <a:pt x="6" y="14"/>
                    </a:cubicBezTo>
                    <a:cubicBezTo>
                      <a:pt x="6" y="18"/>
                      <a:pt x="6" y="13"/>
                      <a:pt x="6" y="16"/>
                    </a:cubicBezTo>
                    <a:cubicBezTo>
                      <a:pt x="6" y="18"/>
                      <a:pt x="6" y="18"/>
                      <a:pt x="5" y="18"/>
                    </a:cubicBezTo>
                    <a:cubicBezTo>
                      <a:pt x="5" y="21"/>
                      <a:pt x="7" y="13"/>
                      <a:pt x="6" y="19"/>
                    </a:cubicBezTo>
                    <a:cubicBezTo>
                      <a:pt x="6" y="20"/>
                      <a:pt x="7" y="15"/>
                      <a:pt x="8" y="12"/>
                    </a:cubicBezTo>
                    <a:cubicBezTo>
                      <a:pt x="8" y="13"/>
                      <a:pt x="7" y="15"/>
                      <a:pt x="6" y="20"/>
                    </a:cubicBezTo>
                    <a:cubicBezTo>
                      <a:pt x="8" y="14"/>
                      <a:pt x="7" y="17"/>
                      <a:pt x="8" y="14"/>
                    </a:cubicBezTo>
                    <a:cubicBezTo>
                      <a:pt x="8" y="14"/>
                      <a:pt x="8" y="13"/>
                      <a:pt x="9" y="10"/>
                    </a:cubicBezTo>
                    <a:cubicBezTo>
                      <a:pt x="9" y="12"/>
                      <a:pt x="10" y="7"/>
                      <a:pt x="11" y="5"/>
                    </a:cubicBezTo>
                    <a:cubicBezTo>
                      <a:pt x="9" y="12"/>
                      <a:pt x="10" y="5"/>
                      <a:pt x="9" y="11"/>
                    </a:cubicBezTo>
                    <a:cubicBezTo>
                      <a:pt x="8" y="14"/>
                      <a:pt x="8" y="13"/>
                      <a:pt x="7" y="18"/>
                    </a:cubicBezTo>
                    <a:cubicBezTo>
                      <a:pt x="7" y="18"/>
                      <a:pt x="8" y="17"/>
                      <a:pt x="9" y="15"/>
                    </a:cubicBezTo>
                    <a:cubicBezTo>
                      <a:pt x="9" y="16"/>
                      <a:pt x="8" y="18"/>
                      <a:pt x="8" y="18"/>
                    </a:cubicBezTo>
                    <a:cubicBezTo>
                      <a:pt x="8" y="21"/>
                      <a:pt x="10" y="12"/>
                      <a:pt x="10" y="15"/>
                    </a:cubicBezTo>
                    <a:cubicBezTo>
                      <a:pt x="9" y="18"/>
                      <a:pt x="9" y="18"/>
                      <a:pt x="9" y="18"/>
                    </a:cubicBezTo>
                    <a:cubicBezTo>
                      <a:pt x="10" y="14"/>
                      <a:pt x="9" y="19"/>
                      <a:pt x="10" y="17"/>
                    </a:cubicBezTo>
                    <a:cubicBezTo>
                      <a:pt x="11" y="15"/>
                      <a:pt x="11" y="14"/>
                      <a:pt x="11" y="13"/>
                    </a:cubicBezTo>
                    <a:cubicBezTo>
                      <a:pt x="9" y="21"/>
                      <a:pt x="13" y="9"/>
                      <a:pt x="12" y="15"/>
                    </a:cubicBezTo>
                    <a:cubicBezTo>
                      <a:pt x="13" y="9"/>
                      <a:pt x="14" y="6"/>
                      <a:pt x="15" y="6"/>
                    </a:cubicBezTo>
                    <a:cubicBezTo>
                      <a:pt x="13" y="11"/>
                      <a:pt x="13" y="11"/>
                      <a:pt x="13" y="11"/>
                    </a:cubicBezTo>
                    <a:cubicBezTo>
                      <a:pt x="14" y="8"/>
                      <a:pt x="11" y="17"/>
                      <a:pt x="10" y="19"/>
                    </a:cubicBezTo>
                    <a:cubicBezTo>
                      <a:pt x="11" y="17"/>
                      <a:pt x="11" y="20"/>
                      <a:pt x="12" y="16"/>
                    </a:cubicBezTo>
                    <a:cubicBezTo>
                      <a:pt x="11" y="20"/>
                      <a:pt x="11" y="20"/>
                      <a:pt x="11" y="20"/>
                    </a:cubicBezTo>
                    <a:cubicBezTo>
                      <a:pt x="11" y="21"/>
                      <a:pt x="14" y="10"/>
                      <a:pt x="13" y="15"/>
                    </a:cubicBezTo>
                    <a:cubicBezTo>
                      <a:pt x="12" y="18"/>
                      <a:pt x="12" y="18"/>
                      <a:pt x="12" y="18"/>
                    </a:cubicBezTo>
                    <a:cubicBezTo>
                      <a:pt x="13" y="17"/>
                      <a:pt x="12" y="23"/>
                      <a:pt x="15" y="16"/>
                    </a:cubicBezTo>
                    <a:cubicBezTo>
                      <a:pt x="15" y="14"/>
                      <a:pt x="17" y="8"/>
                      <a:pt x="18" y="6"/>
                    </a:cubicBezTo>
                    <a:cubicBezTo>
                      <a:pt x="17" y="8"/>
                      <a:pt x="15" y="12"/>
                      <a:pt x="14" y="15"/>
                    </a:cubicBezTo>
                    <a:cubicBezTo>
                      <a:pt x="16" y="10"/>
                      <a:pt x="16" y="10"/>
                      <a:pt x="16" y="10"/>
                    </a:cubicBezTo>
                    <a:cubicBezTo>
                      <a:pt x="15" y="13"/>
                      <a:pt x="14" y="15"/>
                      <a:pt x="13" y="17"/>
                    </a:cubicBezTo>
                    <a:cubicBezTo>
                      <a:pt x="12" y="20"/>
                      <a:pt x="14" y="13"/>
                      <a:pt x="13" y="16"/>
                    </a:cubicBezTo>
                    <a:cubicBezTo>
                      <a:pt x="15" y="11"/>
                      <a:pt x="15" y="10"/>
                      <a:pt x="16" y="6"/>
                    </a:cubicBezTo>
                    <a:cubicBezTo>
                      <a:pt x="15" y="9"/>
                      <a:pt x="15" y="9"/>
                      <a:pt x="15" y="9"/>
                    </a:cubicBezTo>
                    <a:cubicBezTo>
                      <a:pt x="16" y="7"/>
                      <a:pt x="16" y="7"/>
                      <a:pt x="16" y="5"/>
                    </a:cubicBezTo>
                    <a:cubicBezTo>
                      <a:pt x="14" y="11"/>
                      <a:pt x="17" y="2"/>
                      <a:pt x="15" y="5"/>
                    </a:cubicBezTo>
                    <a:cubicBezTo>
                      <a:pt x="15" y="6"/>
                      <a:pt x="15" y="6"/>
                      <a:pt x="15" y="6"/>
                    </a:cubicBezTo>
                    <a:cubicBezTo>
                      <a:pt x="14" y="9"/>
                      <a:pt x="14" y="8"/>
                      <a:pt x="14" y="9"/>
                    </a:cubicBezTo>
                    <a:cubicBezTo>
                      <a:pt x="15" y="5"/>
                      <a:pt x="15" y="6"/>
                      <a:pt x="15" y="4"/>
                    </a:cubicBezTo>
                    <a:cubicBezTo>
                      <a:pt x="14" y="6"/>
                      <a:pt x="13" y="11"/>
                      <a:pt x="13" y="11"/>
                    </a:cubicBezTo>
                    <a:cubicBezTo>
                      <a:pt x="14" y="6"/>
                      <a:pt x="13" y="8"/>
                      <a:pt x="14" y="3"/>
                    </a:cubicBezTo>
                    <a:cubicBezTo>
                      <a:pt x="13" y="9"/>
                      <a:pt x="13" y="5"/>
                      <a:pt x="12" y="8"/>
                    </a:cubicBezTo>
                    <a:cubicBezTo>
                      <a:pt x="12" y="9"/>
                      <a:pt x="12" y="9"/>
                      <a:pt x="13" y="6"/>
                    </a:cubicBezTo>
                    <a:cubicBezTo>
                      <a:pt x="13" y="5"/>
                      <a:pt x="13" y="5"/>
                      <a:pt x="13" y="5"/>
                    </a:cubicBezTo>
                    <a:cubicBezTo>
                      <a:pt x="13" y="5"/>
                      <a:pt x="13" y="5"/>
                      <a:pt x="13" y="5"/>
                    </a:cubicBezTo>
                    <a:cubicBezTo>
                      <a:pt x="13" y="4"/>
                      <a:pt x="13" y="4"/>
                      <a:pt x="13" y="4"/>
                    </a:cubicBezTo>
                    <a:cubicBezTo>
                      <a:pt x="13" y="3"/>
                      <a:pt x="12" y="7"/>
                      <a:pt x="13" y="5"/>
                    </a:cubicBezTo>
                    <a:cubicBezTo>
                      <a:pt x="13" y="3"/>
                      <a:pt x="13" y="3"/>
                      <a:pt x="13" y="3"/>
                    </a:cubicBezTo>
                    <a:cubicBezTo>
                      <a:pt x="13" y="2"/>
                      <a:pt x="11" y="11"/>
                      <a:pt x="12" y="6"/>
                    </a:cubicBezTo>
                    <a:cubicBezTo>
                      <a:pt x="11" y="8"/>
                      <a:pt x="11" y="9"/>
                      <a:pt x="9" y="14"/>
                    </a:cubicBezTo>
                    <a:cubicBezTo>
                      <a:pt x="10" y="12"/>
                      <a:pt x="11" y="8"/>
                      <a:pt x="10" y="8"/>
                    </a:cubicBezTo>
                    <a:cubicBezTo>
                      <a:pt x="9" y="13"/>
                      <a:pt x="11" y="7"/>
                      <a:pt x="10" y="10"/>
                    </a:cubicBezTo>
                    <a:cubicBezTo>
                      <a:pt x="11" y="5"/>
                      <a:pt x="10" y="8"/>
                      <a:pt x="11" y="3"/>
                    </a:cubicBezTo>
                    <a:cubicBezTo>
                      <a:pt x="12" y="1"/>
                      <a:pt x="10" y="8"/>
                      <a:pt x="10" y="7"/>
                    </a:cubicBezTo>
                    <a:cubicBezTo>
                      <a:pt x="11" y="3"/>
                      <a:pt x="11" y="3"/>
                      <a:pt x="11" y="3"/>
                    </a:cubicBezTo>
                    <a:cubicBezTo>
                      <a:pt x="10" y="5"/>
                      <a:pt x="9" y="9"/>
                      <a:pt x="10" y="5"/>
                    </a:cubicBezTo>
                    <a:cubicBezTo>
                      <a:pt x="9" y="8"/>
                      <a:pt x="9" y="8"/>
                      <a:pt x="9" y="8"/>
                    </a:cubicBezTo>
                    <a:cubicBezTo>
                      <a:pt x="9" y="6"/>
                      <a:pt x="9" y="7"/>
                      <a:pt x="9" y="4"/>
                    </a:cubicBezTo>
                    <a:cubicBezTo>
                      <a:pt x="8" y="10"/>
                      <a:pt x="8" y="10"/>
                      <a:pt x="8" y="10"/>
                    </a:cubicBezTo>
                    <a:cubicBezTo>
                      <a:pt x="9" y="3"/>
                      <a:pt x="7" y="9"/>
                      <a:pt x="6" y="15"/>
                    </a:cubicBezTo>
                    <a:cubicBezTo>
                      <a:pt x="5" y="15"/>
                      <a:pt x="6" y="13"/>
                      <a:pt x="6" y="12"/>
                    </a:cubicBezTo>
                    <a:cubicBezTo>
                      <a:pt x="7" y="10"/>
                      <a:pt x="7" y="10"/>
                      <a:pt x="7" y="10"/>
                    </a:cubicBezTo>
                    <a:cubicBezTo>
                      <a:pt x="6" y="9"/>
                      <a:pt x="7" y="6"/>
                      <a:pt x="6" y="11"/>
                    </a:cubicBezTo>
                    <a:cubicBezTo>
                      <a:pt x="5" y="13"/>
                      <a:pt x="6" y="7"/>
                      <a:pt x="6" y="6"/>
                    </a:cubicBezTo>
                    <a:cubicBezTo>
                      <a:pt x="4" y="14"/>
                      <a:pt x="6" y="0"/>
                      <a:pt x="4" y="12"/>
                    </a:cubicBezTo>
                    <a:cubicBezTo>
                      <a:pt x="4" y="12"/>
                      <a:pt x="4" y="15"/>
                      <a:pt x="4" y="14"/>
                    </a:cubicBezTo>
                    <a:cubicBezTo>
                      <a:pt x="4" y="16"/>
                      <a:pt x="4" y="18"/>
                      <a:pt x="3" y="18"/>
                    </a:cubicBezTo>
                    <a:cubicBezTo>
                      <a:pt x="3" y="19"/>
                      <a:pt x="4" y="14"/>
                      <a:pt x="3" y="16"/>
                    </a:cubicBezTo>
                    <a:cubicBezTo>
                      <a:pt x="5" y="9"/>
                      <a:pt x="5" y="9"/>
                      <a:pt x="5" y="9"/>
                    </a:cubicBezTo>
                    <a:cubicBezTo>
                      <a:pt x="6" y="1"/>
                      <a:pt x="2" y="19"/>
                      <a:pt x="3" y="8"/>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11" name="Freeform 2212"/>
              <p:cNvSpPr>
                <a:spLocks/>
              </p:cNvSpPr>
              <p:nvPr/>
            </p:nvSpPr>
            <p:spPr bwMode="auto">
              <a:xfrm>
                <a:off x="3035" y="3148"/>
                <a:ext cx="1" cy="3"/>
              </a:xfrm>
              <a:custGeom>
                <a:avLst/>
                <a:gdLst>
                  <a:gd name="T0" fmla="*/ 0 w 1"/>
                  <a:gd name="T1" fmla="*/ 4 h 4"/>
                  <a:gd name="T2" fmla="*/ 1 w 1"/>
                  <a:gd name="T3" fmla="*/ 0 h 4"/>
                  <a:gd name="T4" fmla="*/ 0 w 1"/>
                  <a:gd name="T5" fmla="*/ 3 h 4"/>
                  <a:gd name="T6" fmla="*/ 0 w 1"/>
                  <a:gd name="T7" fmla="*/ 4 h 4"/>
                </a:gdLst>
                <a:ahLst/>
                <a:cxnLst>
                  <a:cxn ang="0">
                    <a:pos x="T0" y="T1"/>
                  </a:cxn>
                  <a:cxn ang="0">
                    <a:pos x="T2" y="T3"/>
                  </a:cxn>
                  <a:cxn ang="0">
                    <a:pos x="T4" y="T5"/>
                  </a:cxn>
                  <a:cxn ang="0">
                    <a:pos x="T6" y="T7"/>
                  </a:cxn>
                </a:cxnLst>
                <a:rect l="0" t="0" r="r" b="b"/>
                <a:pathLst>
                  <a:path w="1" h="4">
                    <a:moveTo>
                      <a:pt x="0" y="4"/>
                    </a:moveTo>
                    <a:cubicBezTo>
                      <a:pt x="1" y="0"/>
                      <a:pt x="1" y="0"/>
                      <a:pt x="1" y="0"/>
                    </a:cubicBezTo>
                    <a:cubicBezTo>
                      <a:pt x="0" y="3"/>
                      <a:pt x="0" y="3"/>
                      <a:pt x="0" y="3"/>
                    </a:cubicBezTo>
                    <a:cubicBezTo>
                      <a:pt x="0" y="3"/>
                      <a:pt x="0" y="3"/>
                      <a:pt x="0" y="4"/>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12" name="Freeform 2213"/>
              <p:cNvSpPr>
                <a:spLocks/>
              </p:cNvSpPr>
              <p:nvPr/>
            </p:nvSpPr>
            <p:spPr bwMode="auto">
              <a:xfrm>
                <a:off x="3035" y="3150"/>
                <a:ext cx="0" cy="2"/>
              </a:xfrm>
              <a:custGeom>
                <a:avLst/>
                <a:gdLst>
                  <a:gd name="T0" fmla="*/ 0 h 2"/>
                  <a:gd name="T1" fmla="*/ 2 h 2"/>
                  <a:gd name="T2" fmla="*/ 1 h 2"/>
                  <a:gd name="T3" fmla="*/ 0 h 2"/>
                </a:gdLst>
                <a:ahLst/>
                <a:cxnLst>
                  <a:cxn ang="0">
                    <a:pos x="0" y="T0"/>
                  </a:cxn>
                  <a:cxn ang="0">
                    <a:pos x="0" y="T1"/>
                  </a:cxn>
                  <a:cxn ang="0">
                    <a:pos x="0" y="T2"/>
                  </a:cxn>
                  <a:cxn ang="0">
                    <a:pos x="0" y="T3"/>
                  </a:cxn>
                </a:cxnLst>
                <a:rect l="0" t="0" r="r" b="b"/>
                <a:pathLst>
                  <a:path h="2">
                    <a:moveTo>
                      <a:pt x="0" y="0"/>
                    </a:moveTo>
                    <a:cubicBezTo>
                      <a:pt x="0" y="2"/>
                      <a:pt x="0" y="2"/>
                      <a:pt x="0" y="2"/>
                    </a:cubicBezTo>
                    <a:cubicBezTo>
                      <a:pt x="0" y="2"/>
                      <a:pt x="0" y="2"/>
                      <a:pt x="0" y="1"/>
                    </a:cubicBez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13" name="Freeform 2214"/>
              <p:cNvSpPr>
                <a:spLocks/>
              </p:cNvSpPr>
              <p:nvPr/>
            </p:nvSpPr>
            <p:spPr bwMode="auto">
              <a:xfrm>
                <a:off x="3031" y="3150"/>
                <a:ext cx="0" cy="2"/>
              </a:xfrm>
              <a:custGeom>
                <a:avLst/>
                <a:gdLst>
                  <a:gd name="T0" fmla="*/ 1 h 2"/>
                  <a:gd name="T1" fmla="*/ 1 h 2"/>
                  <a:gd name="T2" fmla="*/ 1 h 2"/>
                </a:gdLst>
                <a:ahLst/>
                <a:cxnLst>
                  <a:cxn ang="0">
                    <a:pos x="0" y="T0"/>
                  </a:cxn>
                  <a:cxn ang="0">
                    <a:pos x="0" y="T1"/>
                  </a:cxn>
                  <a:cxn ang="0">
                    <a:pos x="0" y="T2"/>
                  </a:cxn>
                </a:cxnLst>
                <a:rect l="0" t="0" r="r" b="b"/>
                <a:pathLst>
                  <a:path h="2">
                    <a:moveTo>
                      <a:pt x="0" y="1"/>
                    </a:moveTo>
                    <a:cubicBezTo>
                      <a:pt x="0" y="1"/>
                      <a:pt x="0" y="0"/>
                      <a:pt x="0" y="1"/>
                    </a:cubicBezTo>
                    <a:cubicBezTo>
                      <a:pt x="0" y="2"/>
                      <a:pt x="0" y="2"/>
                      <a:pt x="0" y="1"/>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14" name="Freeform 2215"/>
              <p:cNvSpPr>
                <a:spLocks/>
              </p:cNvSpPr>
              <p:nvPr/>
            </p:nvSpPr>
            <p:spPr bwMode="auto">
              <a:xfrm>
                <a:off x="3031" y="3153"/>
                <a:ext cx="0" cy="1"/>
              </a:xfrm>
              <a:custGeom>
                <a:avLst/>
                <a:gdLst>
                  <a:gd name="T0" fmla="*/ 0 h 1"/>
                  <a:gd name="T1" fmla="*/ 1 h 1"/>
                  <a:gd name="T2" fmla="*/ 0 h 1"/>
                  <a:gd name="T3" fmla="*/ 0 h 1"/>
                </a:gdLst>
                <a:ahLst/>
                <a:cxnLst>
                  <a:cxn ang="0">
                    <a:pos x="0" y="T0"/>
                  </a:cxn>
                  <a:cxn ang="0">
                    <a:pos x="0" y="T1"/>
                  </a:cxn>
                  <a:cxn ang="0">
                    <a:pos x="0" y="T2"/>
                  </a:cxn>
                  <a:cxn ang="0">
                    <a:pos x="0" y="T3"/>
                  </a:cxn>
                </a:cxnLst>
                <a:rect l="0" t="0" r="r" b="b"/>
                <a:pathLst>
                  <a:path h="1">
                    <a:moveTo>
                      <a:pt x="0" y="0"/>
                    </a:moveTo>
                    <a:lnTo>
                      <a:pt x="0" y="1"/>
                    </a:lnTo>
                    <a:lnTo>
                      <a:pt x="0" y="0"/>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15" name="Freeform 2216"/>
              <p:cNvSpPr>
                <a:spLocks/>
              </p:cNvSpPr>
              <p:nvPr/>
            </p:nvSpPr>
            <p:spPr bwMode="auto">
              <a:xfrm>
                <a:off x="3023" y="3149"/>
                <a:ext cx="7" cy="22"/>
              </a:xfrm>
              <a:custGeom>
                <a:avLst/>
                <a:gdLst>
                  <a:gd name="T0" fmla="*/ 2 w 8"/>
                  <a:gd name="T1" fmla="*/ 11 h 25"/>
                  <a:gd name="T2" fmla="*/ 1 w 8"/>
                  <a:gd name="T3" fmla="*/ 15 h 25"/>
                  <a:gd name="T4" fmla="*/ 1 w 8"/>
                  <a:gd name="T5" fmla="*/ 12 h 25"/>
                  <a:gd name="T6" fmla="*/ 0 w 8"/>
                  <a:gd name="T7" fmla="*/ 20 h 25"/>
                  <a:gd name="T8" fmla="*/ 3 w 8"/>
                  <a:gd name="T9" fmla="*/ 15 h 25"/>
                  <a:gd name="T10" fmla="*/ 3 w 8"/>
                  <a:gd name="T11" fmla="*/ 18 h 25"/>
                  <a:gd name="T12" fmla="*/ 5 w 8"/>
                  <a:gd name="T13" fmla="*/ 13 h 25"/>
                  <a:gd name="T14" fmla="*/ 4 w 8"/>
                  <a:gd name="T15" fmla="*/ 19 h 25"/>
                  <a:gd name="T16" fmla="*/ 5 w 8"/>
                  <a:gd name="T17" fmla="*/ 17 h 25"/>
                  <a:gd name="T18" fmla="*/ 5 w 8"/>
                  <a:gd name="T19" fmla="*/ 14 h 25"/>
                  <a:gd name="T20" fmla="*/ 5 w 8"/>
                  <a:gd name="T21" fmla="*/ 15 h 25"/>
                  <a:gd name="T22" fmla="*/ 5 w 8"/>
                  <a:gd name="T23" fmla="*/ 14 h 25"/>
                  <a:gd name="T24" fmla="*/ 6 w 8"/>
                  <a:gd name="T25" fmla="*/ 14 h 25"/>
                  <a:gd name="T26" fmla="*/ 5 w 8"/>
                  <a:gd name="T27" fmla="*/ 15 h 25"/>
                  <a:gd name="T28" fmla="*/ 6 w 8"/>
                  <a:gd name="T29" fmla="*/ 13 h 25"/>
                  <a:gd name="T30" fmla="*/ 6 w 8"/>
                  <a:gd name="T31" fmla="*/ 17 h 25"/>
                  <a:gd name="T32" fmla="*/ 7 w 8"/>
                  <a:gd name="T33" fmla="*/ 11 h 25"/>
                  <a:gd name="T34" fmla="*/ 8 w 8"/>
                  <a:gd name="T35" fmla="*/ 7 h 25"/>
                  <a:gd name="T36" fmla="*/ 7 w 8"/>
                  <a:gd name="T37" fmla="*/ 11 h 25"/>
                  <a:gd name="T38" fmla="*/ 7 w 8"/>
                  <a:gd name="T39" fmla="*/ 11 h 25"/>
                  <a:gd name="T40" fmla="*/ 6 w 8"/>
                  <a:gd name="T41" fmla="*/ 12 h 25"/>
                  <a:gd name="T42" fmla="*/ 7 w 8"/>
                  <a:gd name="T43" fmla="*/ 7 h 25"/>
                  <a:gd name="T44" fmla="*/ 7 w 8"/>
                  <a:gd name="T45" fmla="*/ 3 h 25"/>
                  <a:gd name="T46" fmla="*/ 7 w 8"/>
                  <a:gd name="T47" fmla="*/ 3 h 25"/>
                  <a:gd name="T48" fmla="*/ 7 w 8"/>
                  <a:gd name="T49" fmla="*/ 4 h 25"/>
                  <a:gd name="T50" fmla="*/ 6 w 8"/>
                  <a:gd name="T51" fmla="*/ 7 h 25"/>
                  <a:gd name="T52" fmla="*/ 5 w 8"/>
                  <a:gd name="T53" fmla="*/ 14 h 25"/>
                  <a:gd name="T54" fmla="*/ 5 w 8"/>
                  <a:gd name="T55" fmla="*/ 14 h 25"/>
                  <a:gd name="T56" fmla="*/ 6 w 8"/>
                  <a:gd name="T57" fmla="*/ 8 h 25"/>
                  <a:gd name="T58" fmla="*/ 5 w 8"/>
                  <a:gd name="T59" fmla="*/ 11 h 25"/>
                  <a:gd name="T60" fmla="*/ 6 w 8"/>
                  <a:gd name="T61" fmla="*/ 5 h 25"/>
                  <a:gd name="T62" fmla="*/ 5 w 8"/>
                  <a:gd name="T63" fmla="*/ 11 h 25"/>
                  <a:gd name="T64" fmla="*/ 4 w 8"/>
                  <a:gd name="T65" fmla="*/ 11 h 25"/>
                  <a:gd name="T66" fmla="*/ 4 w 8"/>
                  <a:gd name="T67" fmla="*/ 7 h 25"/>
                  <a:gd name="T68" fmla="*/ 4 w 8"/>
                  <a:gd name="T69" fmla="*/ 11 h 25"/>
                  <a:gd name="T70" fmla="*/ 3 w 8"/>
                  <a:gd name="T71" fmla="*/ 9 h 25"/>
                  <a:gd name="T72" fmla="*/ 3 w 8"/>
                  <a:gd name="T73" fmla="*/ 12 h 25"/>
                  <a:gd name="T74" fmla="*/ 2 w 8"/>
                  <a:gd name="T75" fmla="*/ 11 h 25"/>
                  <a:gd name="T76" fmla="*/ 2 w 8"/>
                  <a:gd name="T77" fmla="*/ 11 h 25"/>
                  <a:gd name="T78" fmla="*/ 1 w 8"/>
                  <a:gd name="T79" fmla="*/ 17 h 25"/>
                  <a:gd name="T80" fmla="*/ 2 w 8"/>
                  <a:gd name="T81" fmla="*/ 1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 h="25">
                    <a:moveTo>
                      <a:pt x="2" y="11"/>
                    </a:moveTo>
                    <a:cubicBezTo>
                      <a:pt x="1" y="15"/>
                      <a:pt x="1" y="15"/>
                      <a:pt x="1" y="15"/>
                    </a:cubicBezTo>
                    <a:cubicBezTo>
                      <a:pt x="1" y="13"/>
                      <a:pt x="0" y="16"/>
                      <a:pt x="1" y="12"/>
                    </a:cubicBezTo>
                    <a:cubicBezTo>
                      <a:pt x="0" y="17"/>
                      <a:pt x="1" y="12"/>
                      <a:pt x="0" y="20"/>
                    </a:cubicBezTo>
                    <a:cubicBezTo>
                      <a:pt x="1" y="17"/>
                      <a:pt x="1" y="22"/>
                      <a:pt x="3" y="15"/>
                    </a:cubicBezTo>
                    <a:cubicBezTo>
                      <a:pt x="3" y="18"/>
                      <a:pt x="3" y="18"/>
                      <a:pt x="3" y="18"/>
                    </a:cubicBezTo>
                    <a:cubicBezTo>
                      <a:pt x="4" y="12"/>
                      <a:pt x="2" y="25"/>
                      <a:pt x="5" y="13"/>
                    </a:cubicBezTo>
                    <a:cubicBezTo>
                      <a:pt x="4" y="19"/>
                      <a:pt x="4" y="19"/>
                      <a:pt x="4" y="19"/>
                    </a:cubicBezTo>
                    <a:cubicBezTo>
                      <a:pt x="4" y="21"/>
                      <a:pt x="6" y="10"/>
                      <a:pt x="5" y="17"/>
                    </a:cubicBezTo>
                    <a:cubicBezTo>
                      <a:pt x="5" y="14"/>
                      <a:pt x="5" y="14"/>
                      <a:pt x="5" y="14"/>
                    </a:cubicBezTo>
                    <a:cubicBezTo>
                      <a:pt x="5" y="15"/>
                      <a:pt x="5" y="15"/>
                      <a:pt x="5" y="15"/>
                    </a:cubicBezTo>
                    <a:cubicBezTo>
                      <a:pt x="5" y="14"/>
                      <a:pt x="5" y="14"/>
                      <a:pt x="5" y="14"/>
                    </a:cubicBezTo>
                    <a:cubicBezTo>
                      <a:pt x="6" y="12"/>
                      <a:pt x="6" y="12"/>
                      <a:pt x="6" y="14"/>
                    </a:cubicBezTo>
                    <a:cubicBezTo>
                      <a:pt x="6" y="16"/>
                      <a:pt x="6" y="15"/>
                      <a:pt x="5" y="15"/>
                    </a:cubicBezTo>
                    <a:cubicBezTo>
                      <a:pt x="5" y="17"/>
                      <a:pt x="6" y="13"/>
                      <a:pt x="6" y="13"/>
                    </a:cubicBezTo>
                    <a:cubicBezTo>
                      <a:pt x="6" y="15"/>
                      <a:pt x="6" y="16"/>
                      <a:pt x="6" y="17"/>
                    </a:cubicBezTo>
                    <a:cubicBezTo>
                      <a:pt x="6" y="14"/>
                      <a:pt x="5" y="21"/>
                      <a:pt x="7" y="11"/>
                    </a:cubicBezTo>
                    <a:cubicBezTo>
                      <a:pt x="8" y="10"/>
                      <a:pt x="8" y="8"/>
                      <a:pt x="8" y="7"/>
                    </a:cubicBezTo>
                    <a:cubicBezTo>
                      <a:pt x="8" y="4"/>
                      <a:pt x="8" y="8"/>
                      <a:pt x="7" y="11"/>
                    </a:cubicBezTo>
                    <a:cubicBezTo>
                      <a:pt x="7" y="11"/>
                      <a:pt x="7" y="11"/>
                      <a:pt x="7" y="11"/>
                    </a:cubicBezTo>
                    <a:cubicBezTo>
                      <a:pt x="5" y="20"/>
                      <a:pt x="7" y="9"/>
                      <a:pt x="6" y="12"/>
                    </a:cubicBezTo>
                    <a:cubicBezTo>
                      <a:pt x="7" y="9"/>
                      <a:pt x="7" y="9"/>
                      <a:pt x="7" y="7"/>
                    </a:cubicBezTo>
                    <a:cubicBezTo>
                      <a:pt x="8" y="0"/>
                      <a:pt x="6" y="12"/>
                      <a:pt x="7" y="3"/>
                    </a:cubicBezTo>
                    <a:cubicBezTo>
                      <a:pt x="7" y="3"/>
                      <a:pt x="7" y="3"/>
                      <a:pt x="7" y="3"/>
                    </a:cubicBezTo>
                    <a:cubicBezTo>
                      <a:pt x="7" y="2"/>
                      <a:pt x="7" y="4"/>
                      <a:pt x="7" y="4"/>
                    </a:cubicBezTo>
                    <a:cubicBezTo>
                      <a:pt x="6" y="7"/>
                      <a:pt x="6" y="7"/>
                      <a:pt x="6" y="7"/>
                    </a:cubicBezTo>
                    <a:cubicBezTo>
                      <a:pt x="6" y="8"/>
                      <a:pt x="6" y="12"/>
                      <a:pt x="5" y="14"/>
                    </a:cubicBezTo>
                    <a:cubicBezTo>
                      <a:pt x="6" y="10"/>
                      <a:pt x="5" y="16"/>
                      <a:pt x="5" y="14"/>
                    </a:cubicBezTo>
                    <a:cubicBezTo>
                      <a:pt x="5" y="10"/>
                      <a:pt x="6" y="10"/>
                      <a:pt x="6" y="8"/>
                    </a:cubicBezTo>
                    <a:cubicBezTo>
                      <a:pt x="5" y="11"/>
                      <a:pt x="5" y="11"/>
                      <a:pt x="5" y="11"/>
                    </a:cubicBezTo>
                    <a:cubicBezTo>
                      <a:pt x="5" y="11"/>
                      <a:pt x="6" y="7"/>
                      <a:pt x="6" y="5"/>
                    </a:cubicBezTo>
                    <a:cubicBezTo>
                      <a:pt x="6" y="7"/>
                      <a:pt x="6" y="7"/>
                      <a:pt x="5" y="11"/>
                    </a:cubicBezTo>
                    <a:cubicBezTo>
                      <a:pt x="6" y="6"/>
                      <a:pt x="5" y="7"/>
                      <a:pt x="4" y="11"/>
                    </a:cubicBezTo>
                    <a:cubicBezTo>
                      <a:pt x="4" y="10"/>
                      <a:pt x="4" y="7"/>
                      <a:pt x="4" y="7"/>
                    </a:cubicBezTo>
                    <a:cubicBezTo>
                      <a:pt x="5" y="6"/>
                      <a:pt x="4" y="8"/>
                      <a:pt x="4" y="11"/>
                    </a:cubicBezTo>
                    <a:cubicBezTo>
                      <a:pt x="3" y="14"/>
                      <a:pt x="3" y="12"/>
                      <a:pt x="3" y="9"/>
                    </a:cubicBezTo>
                    <a:cubicBezTo>
                      <a:pt x="3" y="12"/>
                      <a:pt x="3" y="12"/>
                      <a:pt x="3" y="12"/>
                    </a:cubicBezTo>
                    <a:cubicBezTo>
                      <a:pt x="2" y="17"/>
                      <a:pt x="3" y="8"/>
                      <a:pt x="2" y="11"/>
                    </a:cubicBezTo>
                    <a:cubicBezTo>
                      <a:pt x="2" y="11"/>
                      <a:pt x="2" y="11"/>
                      <a:pt x="2" y="11"/>
                    </a:cubicBezTo>
                    <a:cubicBezTo>
                      <a:pt x="2" y="12"/>
                      <a:pt x="1" y="19"/>
                      <a:pt x="1" y="17"/>
                    </a:cubicBezTo>
                    <a:cubicBezTo>
                      <a:pt x="1" y="14"/>
                      <a:pt x="1" y="14"/>
                      <a:pt x="2" y="11"/>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16" name="Freeform 2217"/>
              <p:cNvSpPr>
                <a:spLocks/>
              </p:cNvSpPr>
              <p:nvPr/>
            </p:nvSpPr>
            <p:spPr bwMode="auto">
              <a:xfrm>
                <a:off x="3022" y="3160"/>
                <a:ext cx="1" cy="8"/>
              </a:xfrm>
              <a:custGeom>
                <a:avLst/>
                <a:gdLst>
                  <a:gd name="T0" fmla="*/ 1 w 1"/>
                  <a:gd name="T1" fmla="*/ 5 h 9"/>
                  <a:gd name="T2" fmla="*/ 1 w 1"/>
                  <a:gd name="T3" fmla="*/ 1 h 9"/>
                  <a:gd name="T4" fmla="*/ 0 w 1"/>
                  <a:gd name="T5" fmla="*/ 8 h 9"/>
                  <a:gd name="T6" fmla="*/ 1 w 1"/>
                  <a:gd name="T7" fmla="*/ 7 h 9"/>
                  <a:gd name="T8" fmla="*/ 1 w 1"/>
                  <a:gd name="T9" fmla="*/ 5 h 9"/>
                </a:gdLst>
                <a:ahLst/>
                <a:cxnLst>
                  <a:cxn ang="0">
                    <a:pos x="T0" y="T1"/>
                  </a:cxn>
                  <a:cxn ang="0">
                    <a:pos x="T2" y="T3"/>
                  </a:cxn>
                  <a:cxn ang="0">
                    <a:pos x="T4" y="T5"/>
                  </a:cxn>
                  <a:cxn ang="0">
                    <a:pos x="T6" y="T7"/>
                  </a:cxn>
                  <a:cxn ang="0">
                    <a:pos x="T8" y="T9"/>
                  </a:cxn>
                </a:cxnLst>
                <a:rect l="0" t="0" r="r" b="b"/>
                <a:pathLst>
                  <a:path w="1" h="9">
                    <a:moveTo>
                      <a:pt x="1" y="5"/>
                    </a:moveTo>
                    <a:cubicBezTo>
                      <a:pt x="1" y="1"/>
                      <a:pt x="1" y="1"/>
                      <a:pt x="1" y="1"/>
                    </a:cubicBezTo>
                    <a:cubicBezTo>
                      <a:pt x="1" y="0"/>
                      <a:pt x="1" y="6"/>
                      <a:pt x="0" y="8"/>
                    </a:cubicBezTo>
                    <a:cubicBezTo>
                      <a:pt x="1" y="7"/>
                      <a:pt x="0" y="9"/>
                      <a:pt x="1" y="7"/>
                    </a:cubicBezTo>
                    <a:cubicBezTo>
                      <a:pt x="1" y="6"/>
                      <a:pt x="1" y="5"/>
                      <a:pt x="1" y="5"/>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17" name="Freeform 2218"/>
              <p:cNvSpPr>
                <a:spLocks/>
              </p:cNvSpPr>
              <p:nvPr/>
            </p:nvSpPr>
            <p:spPr bwMode="auto">
              <a:xfrm>
                <a:off x="3021" y="3157"/>
                <a:ext cx="2" cy="17"/>
              </a:xfrm>
              <a:custGeom>
                <a:avLst/>
                <a:gdLst>
                  <a:gd name="T0" fmla="*/ 1 w 2"/>
                  <a:gd name="T1" fmla="*/ 9 h 19"/>
                  <a:gd name="T2" fmla="*/ 1 w 2"/>
                  <a:gd name="T3" fmla="*/ 12 h 19"/>
                  <a:gd name="T4" fmla="*/ 1 w 2"/>
                  <a:gd name="T5" fmla="*/ 14 h 19"/>
                  <a:gd name="T6" fmla="*/ 2 w 2"/>
                  <a:gd name="T7" fmla="*/ 7 h 19"/>
                  <a:gd name="T8" fmla="*/ 1 w 2"/>
                  <a:gd name="T9" fmla="*/ 11 h 19"/>
                  <a:gd name="T10" fmla="*/ 2 w 2"/>
                  <a:gd name="T11" fmla="*/ 6 h 19"/>
                  <a:gd name="T12" fmla="*/ 2 w 2"/>
                  <a:gd name="T13" fmla="*/ 8 h 19"/>
                  <a:gd name="T14" fmla="*/ 2 w 2"/>
                  <a:gd name="T15" fmla="*/ 6 h 19"/>
                  <a:gd name="T16" fmla="*/ 2 w 2"/>
                  <a:gd name="T17" fmla="*/ 7 h 19"/>
                  <a:gd name="T18" fmla="*/ 2 w 2"/>
                  <a:gd name="T19" fmla="*/ 4 h 19"/>
                  <a:gd name="T20" fmla="*/ 1 w 2"/>
                  <a:gd name="T21" fmla="*/ 10 h 19"/>
                  <a:gd name="T22" fmla="*/ 1 w 2"/>
                  <a:gd name="T23" fmla="*/ 4 h 19"/>
                  <a:gd name="T24" fmla="*/ 1 w 2"/>
                  <a:gd name="T25" fmla="*/ 2 h 19"/>
                  <a:gd name="T26" fmla="*/ 1 w 2"/>
                  <a:gd name="T27" fmla="*/ 4 h 19"/>
                  <a:gd name="T28" fmla="*/ 1 w 2"/>
                  <a:gd name="T29" fmla="*/ 8 h 19"/>
                  <a:gd name="T30" fmla="*/ 1 w 2"/>
                  <a:gd name="T31" fmla="*/ 3 h 19"/>
                  <a:gd name="T32" fmla="*/ 0 w 2"/>
                  <a:gd name="T33" fmla="*/ 5 h 19"/>
                  <a:gd name="T34" fmla="*/ 0 w 2"/>
                  <a:gd name="T35" fmla="*/ 12 h 19"/>
                  <a:gd name="T36" fmla="*/ 0 w 2"/>
                  <a:gd name="T37" fmla="*/ 7 h 19"/>
                  <a:gd name="T38" fmla="*/ 0 w 2"/>
                  <a:gd name="T39" fmla="*/ 6 h 19"/>
                  <a:gd name="T40" fmla="*/ 0 w 2"/>
                  <a:gd name="T41" fmla="*/ 15 h 19"/>
                  <a:gd name="T42" fmla="*/ 1 w 2"/>
                  <a:gd name="T43"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 h="19">
                    <a:moveTo>
                      <a:pt x="1" y="9"/>
                    </a:moveTo>
                    <a:cubicBezTo>
                      <a:pt x="1" y="12"/>
                      <a:pt x="1" y="12"/>
                      <a:pt x="1" y="12"/>
                    </a:cubicBezTo>
                    <a:cubicBezTo>
                      <a:pt x="1" y="12"/>
                      <a:pt x="1" y="10"/>
                      <a:pt x="1" y="14"/>
                    </a:cubicBezTo>
                    <a:cubicBezTo>
                      <a:pt x="1" y="15"/>
                      <a:pt x="1" y="9"/>
                      <a:pt x="2" y="7"/>
                    </a:cubicBezTo>
                    <a:cubicBezTo>
                      <a:pt x="1" y="11"/>
                      <a:pt x="1" y="11"/>
                      <a:pt x="1" y="11"/>
                    </a:cubicBezTo>
                    <a:cubicBezTo>
                      <a:pt x="2" y="9"/>
                      <a:pt x="1" y="13"/>
                      <a:pt x="2" y="6"/>
                    </a:cubicBezTo>
                    <a:cubicBezTo>
                      <a:pt x="2" y="6"/>
                      <a:pt x="1" y="10"/>
                      <a:pt x="2" y="8"/>
                    </a:cubicBezTo>
                    <a:cubicBezTo>
                      <a:pt x="2" y="6"/>
                      <a:pt x="2" y="6"/>
                      <a:pt x="2" y="6"/>
                    </a:cubicBezTo>
                    <a:cubicBezTo>
                      <a:pt x="2" y="7"/>
                      <a:pt x="2" y="7"/>
                      <a:pt x="2" y="7"/>
                    </a:cubicBezTo>
                    <a:cubicBezTo>
                      <a:pt x="2" y="4"/>
                      <a:pt x="2" y="4"/>
                      <a:pt x="2" y="4"/>
                    </a:cubicBezTo>
                    <a:cubicBezTo>
                      <a:pt x="2" y="0"/>
                      <a:pt x="1" y="13"/>
                      <a:pt x="1" y="10"/>
                    </a:cubicBezTo>
                    <a:cubicBezTo>
                      <a:pt x="1" y="4"/>
                      <a:pt x="1" y="4"/>
                      <a:pt x="1" y="4"/>
                    </a:cubicBezTo>
                    <a:cubicBezTo>
                      <a:pt x="1" y="4"/>
                      <a:pt x="1" y="6"/>
                      <a:pt x="1" y="2"/>
                    </a:cubicBezTo>
                    <a:cubicBezTo>
                      <a:pt x="1" y="2"/>
                      <a:pt x="1" y="5"/>
                      <a:pt x="1" y="4"/>
                    </a:cubicBezTo>
                    <a:cubicBezTo>
                      <a:pt x="1" y="4"/>
                      <a:pt x="1" y="7"/>
                      <a:pt x="1" y="8"/>
                    </a:cubicBezTo>
                    <a:cubicBezTo>
                      <a:pt x="1" y="13"/>
                      <a:pt x="1" y="5"/>
                      <a:pt x="1" y="3"/>
                    </a:cubicBezTo>
                    <a:cubicBezTo>
                      <a:pt x="1" y="6"/>
                      <a:pt x="0" y="10"/>
                      <a:pt x="0" y="5"/>
                    </a:cubicBezTo>
                    <a:cubicBezTo>
                      <a:pt x="0" y="9"/>
                      <a:pt x="0" y="12"/>
                      <a:pt x="0" y="12"/>
                    </a:cubicBezTo>
                    <a:cubicBezTo>
                      <a:pt x="0" y="7"/>
                      <a:pt x="0" y="7"/>
                      <a:pt x="0" y="7"/>
                    </a:cubicBezTo>
                    <a:cubicBezTo>
                      <a:pt x="0" y="6"/>
                      <a:pt x="0" y="5"/>
                      <a:pt x="0" y="6"/>
                    </a:cubicBezTo>
                    <a:cubicBezTo>
                      <a:pt x="0" y="9"/>
                      <a:pt x="0" y="13"/>
                      <a:pt x="0" y="15"/>
                    </a:cubicBezTo>
                    <a:cubicBezTo>
                      <a:pt x="0" y="19"/>
                      <a:pt x="0" y="8"/>
                      <a:pt x="1" y="9"/>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18" name="Freeform 2219"/>
              <p:cNvSpPr>
                <a:spLocks/>
              </p:cNvSpPr>
              <p:nvPr/>
            </p:nvSpPr>
            <p:spPr bwMode="auto">
              <a:xfrm>
                <a:off x="3021" y="3168"/>
                <a:ext cx="1" cy="1"/>
              </a:xfrm>
              <a:custGeom>
                <a:avLst/>
                <a:gdLst>
                  <a:gd name="T0" fmla="*/ 1 w 1"/>
                  <a:gd name="T1" fmla="*/ 1 h 1"/>
                  <a:gd name="T2" fmla="*/ 1 w 1"/>
                  <a:gd name="T3" fmla="*/ 0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lnTo>
                      <a:pt x="1" y="0"/>
                    </a:lnTo>
                    <a:lnTo>
                      <a:pt x="0" y="1"/>
                    </a:lnTo>
                    <a:lnTo>
                      <a:pt x="1" y="1"/>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19" name="Freeform 2220"/>
              <p:cNvSpPr>
                <a:spLocks/>
              </p:cNvSpPr>
              <p:nvPr/>
            </p:nvSpPr>
            <p:spPr bwMode="auto">
              <a:xfrm>
                <a:off x="3070" y="3148"/>
                <a:ext cx="1" cy="2"/>
              </a:xfrm>
              <a:custGeom>
                <a:avLst/>
                <a:gdLst>
                  <a:gd name="T0" fmla="*/ 0 w 1"/>
                  <a:gd name="T1" fmla="*/ 2 h 2"/>
                  <a:gd name="T2" fmla="*/ 0 w 1"/>
                  <a:gd name="T3" fmla="*/ 2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0" y="2"/>
                    </a:lnTo>
                    <a:lnTo>
                      <a:pt x="1" y="0"/>
                    </a:lnTo>
                    <a:lnTo>
                      <a:pt x="0" y="2"/>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20" name="Freeform 2221"/>
              <p:cNvSpPr>
                <a:spLocks/>
              </p:cNvSpPr>
              <p:nvPr/>
            </p:nvSpPr>
            <p:spPr bwMode="auto">
              <a:xfrm>
                <a:off x="3069" y="3147"/>
                <a:ext cx="3" cy="13"/>
              </a:xfrm>
              <a:custGeom>
                <a:avLst/>
                <a:gdLst>
                  <a:gd name="T0" fmla="*/ 0 w 4"/>
                  <a:gd name="T1" fmla="*/ 15 h 15"/>
                  <a:gd name="T2" fmla="*/ 0 w 4"/>
                  <a:gd name="T3" fmla="*/ 14 h 15"/>
                  <a:gd name="T4" fmla="*/ 4 w 4"/>
                  <a:gd name="T5" fmla="*/ 0 h 15"/>
                  <a:gd name="T6" fmla="*/ 1 w 4"/>
                  <a:gd name="T7" fmla="*/ 9 h 15"/>
                  <a:gd name="T8" fmla="*/ 2 w 4"/>
                  <a:gd name="T9" fmla="*/ 6 h 15"/>
                  <a:gd name="T10" fmla="*/ 0 w 4"/>
                  <a:gd name="T11" fmla="*/ 12 h 15"/>
                  <a:gd name="T12" fmla="*/ 1 w 4"/>
                  <a:gd name="T13" fmla="*/ 11 h 15"/>
                  <a:gd name="T14" fmla="*/ 0 w 4"/>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5">
                    <a:moveTo>
                      <a:pt x="0" y="15"/>
                    </a:moveTo>
                    <a:cubicBezTo>
                      <a:pt x="0" y="14"/>
                      <a:pt x="0" y="14"/>
                      <a:pt x="0" y="14"/>
                    </a:cubicBezTo>
                    <a:cubicBezTo>
                      <a:pt x="3" y="4"/>
                      <a:pt x="2" y="7"/>
                      <a:pt x="4" y="0"/>
                    </a:cubicBezTo>
                    <a:cubicBezTo>
                      <a:pt x="3" y="1"/>
                      <a:pt x="2" y="5"/>
                      <a:pt x="1" y="9"/>
                    </a:cubicBezTo>
                    <a:cubicBezTo>
                      <a:pt x="1" y="8"/>
                      <a:pt x="2" y="4"/>
                      <a:pt x="2" y="6"/>
                    </a:cubicBezTo>
                    <a:cubicBezTo>
                      <a:pt x="1" y="8"/>
                      <a:pt x="1" y="8"/>
                      <a:pt x="0" y="12"/>
                    </a:cubicBezTo>
                    <a:cubicBezTo>
                      <a:pt x="0" y="15"/>
                      <a:pt x="1" y="9"/>
                      <a:pt x="1" y="11"/>
                    </a:cubicBezTo>
                    <a:lnTo>
                      <a:pt x="0" y="15"/>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21" name="Freeform 2222"/>
              <p:cNvSpPr>
                <a:spLocks/>
              </p:cNvSpPr>
              <p:nvPr/>
            </p:nvSpPr>
            <p:spPr bwMode="auto">
              <a:xfrm>
                <a:off x="3070" y="3152"/>
                <a:ext cx="1" cy="4"/>
              </a:xfrm>
              <a:custGeom>
                <a:avLst/>
                <a:gdLst>
                  <a:gd name="T0" fmla="*/ 2 w 2"/>
                  <a:gd name="T1" fmla="*/ 0 h 4"/>
                  <a:gd name="T2" fmla="*/ 0 w 2"/>
                  <a:gd name="T3" fmla="*/ 4 h 4"/>
                  <a:gd name="T4" fmla="*/ 2 w 2"/>
                  <a:gd name="T5" fmla="*/ 0 h 4"/>
                </a:gdLst>
                <a:ahLst/>
                <a:cxnLst>
                  <a:cxn ang="0">
                    <a:pos x="T0" y="T1"/>
                  </a:cxn>
                  <a:cxn ang="0">
                    <a:pos x="T2" y="T3"/>
                  </a:cxn>
                  <a:cxn ang="0">
                    <a:pos x="T4" y="T5"/>
                  </a:cxn>
                </a:cxnLst>
                <a:rect l="0" t="0" r="r" b="b"/>
                <a:pathLst>
                  <a:path w="2" h="4">
                    <a:moveTo>
                      <a:pt x="2" y="0"/>
                    </a:moveTo>
                    <a:cubicBezTo>
                      <a:pt x="0" y="4"/>
                      <a:pt x="0" y="4"/>
                      <a:pt x="0" y="4"/>
                    </a:cubicBezTo>
                    <a:cubicBezTo>
                      <a:pt x="1" y="3"/>
                      <a:pt x="2" y="1"/>
                      <a:pt x="2" y="0"/>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22" name="Freeform 2223"/>
              <p:cNvSpPr>
                <a:spLocks/>
              </p:cNvSpPr>
              <p:nvPr/>
            </p:nvSpPr>
            <p:spPr bwMode="auto">
              <a:xfrm>
                <a:off x="3070" y="3149"/>
                <a:ext cx="2" cy="6"/>
              </a:xfrm>
              <a:custGeom>
                <a:avLst/>
                <a:gdLst>
                  <a:gd name="T0" fmla="*/ 1 w 2"/>
                  <a:gd name="T1" fmla="*/ 3 h 7"/>
                  <a:gd name="T2" fmla="*/ 0 w 2"/>
                  <a:gd name="T3" fmla="*/ 7 h 7"/>
                  <a:gd name="T4" fmla="*/ 2 w 2"/>
                  <a:gd name="T5" fmla="*/ 0 h 7"/>
                  <a:gd name="T6" fmla="*/ 1 w 2"/>
                  <a:gd name="T7" fmla="*/ 3 h 7"/>
                </a:gdLst>
                <a:ahLst/>
                <a:cxnLst>
                  <a:cxn ang="0">
                    <a:pos x="T0" y="T1"/>
                  </a:cxn>
                  <a:cxn ang="0">
                    <a:pos x="T2" y="T3"/>
                  </a:cxn>
                  <a:cxn ang="0">
                    <a:pos x="T4" y="T5"/>
                  </a:cxn>
                  <a:cxn ang="0">
                    <a:pos x="T6" y="T7"/>
                  </a:cxn>
                </a:cxnLst>
                <a:rect l="0" t="0" r="r" b="b"/>
                <a:pathLst>
                  <a:path w="2" h="7">
                    <a:moveTo>
                      <a:pt x="1" y="3"/>
                    </a:moveTo>
                    <a:cubicBezTo>
                      <a:pt x="1" y="3"/>
                      <a:pt x="0" y="6"/>
                      <a:pt x="0" y="7"/>
                    </a:cubicBezTo>
                    <a:cubicBezTo>
                      <a:pt x="2" y="0"/>
                      <a:pt x="2" y="0"/>
                      <a:pt x="2" y="0"/>
                    </a:cubicBezTo>
                    <a:lnTo>
                      <a:pt x="1" y="3"/>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23" name="Freeform 2224"/>
              <p:cNvSpPr>
                <a:spLocks/>
              </p:cNvSpPr>
              <p:nvPr/>
            </p:nvSpPr>
            <p:spPr bwMode="auto">
              <a:xfrm>
                <a:off x="3072" y="3150"/>
                <a:ext cx="0" cy="1"/>
              </a:xfrm>
              <a:custGeom>
                <a:avLst/>
                <a:gdLst>
                  <a:gd name="T0" fmla="*/ 2 h 2"/>
                  <a:gd name="T1" fmla="*/ 2 h 2"/>
                  <a:gd name="T2" fmla="*/ 2 h 2"/>
                </a:gdLst>
                <a:ahLst/>
                <a:cxnLst>
                  <a:cxn ang="0">
                    <a:pos x="0" y="T0"/>
                  </a:cxn>
                  <a:cxn ang="0">
                    <a:pos x="0" y="T1"/>
                  </a:cxn>
                  <a:cxn ang="0">
                    <a:pos x="0" y="T2"/>
                  </a:cxn>
                </a:cxnLst>
                <a:rect l="0" t="0" r="r" b="b"/>
                <a:pathLst>
                  <a:path h="2">
                    <a:moveTo>
                      <a:pt x="0" y="2"/>
                    </a:moveTo>
                    <a:cubicBezTo>
                      <a:pt x="0" y="2"/>
                      <a:pt x="0" y="2"/>
                      <a:pt x="0" y="2"/>
                    </a:cubicBezTo>
                    <a:cubicBezTo>
                      <a:pt x="0" y="0"/>
                      <a:pt x="0" y="1"/>
                      <a:pt x="0" y="2"/>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24" name="Freeform 2225"/>
              <p:cNvSpPr>
                <a:spLocks/>
              </p:cNvSpPr>
              <p:nvPr/>
            </p:nvSpPr>
            <p:spPr bwMode="auto">
              <a:xfrm>
                <a:off x="3070" y="3149"/>
                <a:ext cx="3" cy="10"/>
              </a:xfrm>
              <a:custGeom>
                <a:avLst/>
                <a:gdLst>
                  <a:gd name="T0" fmla="*/ 3 w 4"/>
                  <a:gd name="T1" fmla="*/ 2 h 11"/>
                  <a:gd name="T2" fmla="*/ 3 w 4"/>
                  <a:gd name="T3" fmla="*/ 3 h 11"/>
                  <a:gd name="T4" fmla="*/ 3 w 4"/>
                  <a:gd name="T5" fmla="*/ 3 h 11"/>
                  <a:gd name="T6" fmla="*/ 1 w 4"/>
                  <a:gd name="T7" fmla="*/ 8 h 11"/>
                  <a:gd name="T8" fmla="*/ 1 w 4"/>
                  <a:gd name="T9" fmla="*/ 8 h 11"/>
                  <a:gd name="T10" fmla="*/ 0 w 4"/>
                  <a:gd name="T11" fmla="*/ 11 h 11"/>
                  <a:gd name="T12" fmla="*/ 3 w 4"/>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3" y="2"/>
                    </a:moveTo>
                    <a:cubicBezTo>
                      <a:pt x="4" y="0"/>
                      <a:pt x="3" y="1"/>
                      <a:pt x="3" y="3"/>
                    </a:cubicBezTo>
                    <a:cubicBezTo>
                      <a:pt x="3" y="3"/>
                      <a:pt x="3" y="3"/>
                      <a:pt x="3" y="3"/>
                    </a:cubicBezTo>
                    <a:cubicBezTo>
                      <a:pt x="2" y="5"/>
                      <a:pt x="1" y="9"/>
                      <a:pt x="1" y="8"/>
                    </a:cubicBezTo>
                    <a:cubicBezTo>
                      <a:pt x="1" y="9"/>
                      <a:pt x="2" y="5"/>
                      <a:pt x="1" y="8"/>
                    </a:cubicBezTo>
                    <a:cubicBezTo>
                      <a:pt x="0" y="11"/>
                      <a:pt x="0" y="11"/>
                      <a:pt x="0" y="11"/>
                    </a:cubicBezTo>
                    <a:cubicBezTo>
                      <a:pt x="1" y="11"/>
                      <a:pt x="3" y="4"/>
                      <a:pt x="3" y="2"/>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25" name="Freeform 2226"/>
              <p:cNvSpPr>
                <a:spLocks/>
              </p:cNvSpPr>
              <p:nvPr/>
            </p:nvSpPr>
            <p:spPr bwMode="auto">
              <a:xfrm>
                <a:off x="3071" y="3151"/>
                <a:ext cx="1" cy="1"/>
              </a:xfrm>
              <a:custGeom>
                <a:avLst/>
                <a:gdLst>
                  <a:gd name="T0" fmla="*/ 1 w 1"/>
                  <a:gd name="T1" fmla="*/ 0 h 1"/>
                  <a:gd name="T2" fmla="*/ 1 w 1"/>
                  <a:gd name="T3" fmla="*/ 0 h 1"/>
                  <a:gd name="T4" fmla="*/ 1 w 1"/>
                  <a:gd name="T5" fmla="*/ 0 h 1"/>
                </a:gdLst>
                <a:ahLst/>
                <a:cxnLst>
                  <a:cxn ang="0">
                    <a:pos x="T0" y="T1"/>
                  </a:cxn>
                  <a:cxn ang="0">
                    <a:pos x="T2" y="T3"/>
                  </a:cxn>
                  <a:cxn ang="0">
                    <a:pos x="T4" y="T5"/>
                  </a:cxn>
                </a:cxnLst>
                <a:rect l="0" t="0" r="r" b="b"/>
                <a:pathLst>
                  <a:path w="1" h="1">
                    <a:moveTo>
                      <a:pt x="1" y="0"/>
                    </a:moveTo>
                    <a:cubicBezTo>
                      <a:pt x="1" y="0"/>
                      <a:pt x="1" y="0"/>
                      <a:pt x="1" y="0"/>
                    </a:cubicBezTo>
                    <a:cubicBezTo>
                      <a:pt x="0" y="1"/>
                      <a:pt x="1" y="1"/>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26" name="Freeform 2227"/>
              <p:cNvSpPr>
                <a:spLocks/>
              </p:cNvSpPr>
              <p:nvPr/>
            </p:nvSpPr>
            <p:spPr bwMode="auto">
              <a:xfrm>
                <a:off x="3071" y="3151"/>
                <a:ext cx="1" cy="2"/>
              </a:xfrm>
              <a:custGeom>
                <a:avLst/>
                <a:gdLst>
                  <a:gd name="T0" fmla="*/ 1 w 1"/>
                  <a:gd name="T1" fmla="*/ 0 h 2"/>
                  <a:gd name="T2" fmla="*/ 0 w 1"/>
                  <a:gd name="T3" fmla="*/ 0 h 2"/>
                  <a:gd name="T4" fmla="*/ 0 w 1"/>
                  <a:gd name="T5" fmla="*/ 2 h 2"/>
                  <a:gd name="T6" fmla="*/ 1 w 1"/>
                  <a:gd name="T7" fmla="*/ 0 h 2"/>
                </a:gdLst>
                <a:ahLst/>
                <a:cxnLst>
                  <a:cxn ang="0">
                    <a:pos x="T0" y="T1"/>
                  </a:cxn>
                  <a:cxn ang="0">
                    <a:pos x="T2" y="T3"/>
                  </a:cxn>
                  <a:cxn ang="0">
                    <a:pos x="T4" y="T5"/>
                  </a:cxn>
                  <a:cxn ang="0">
                    <a:pos x="T6" y="T7"/>
                  </a:cxn>
                </a:cxnLst>
                <a:rect l="0" t="0" r="r" b="b"/>
                <a:pathLst>
                  <a:path w="1" h="2">
                    <a:moveTo>
                      <a:pt x="1" y="0"/>
                    </a:moveTo>
                    <a:lnTo>
                      <a:pt x="0" y="0"/>
                    </a:lnTo>
                    <a:lnTo>
                      <a:pt x="0" y="2"/>
                    </a:lnTo>
                    <a:lnTo>
                      <a:pt x="1"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27" name="Freeform 2228"/>
              <p:cNvSpPr>
                <a:spLocks/>
              </p:cNvSpPr>
              <p:nvPr/>
            </p:nvSpPr>
            <p:spPr bwMode="auto">
              <a:xfrm>
                <a:off x="3070" y="3150"/>
                <a:ext cx="3" cy="11"/>
              </a:xfrm>
              <a:custGeom>
                <a:avLst/>
                <a:gdLst>
                  <a:gd name="T0" fmla="*/ 3 w 3"/>
                  <a:gd name="T1" fmla="*/ 1 h 13"/>
                  <a:gd name="T2" fmla="*/ 1 w 3"/>
                  <a:gd name="T3" fmla="*/ 5 h 13"/>
                  <a:gd name="T4" fmla="*/ 0 w 3"/>
                  <a:gd name="T5" fmla="*/ 13 h 13"/>
                  <a:gd name="T6" fmla="*/ 0 w 3"/>
                  <a:gd name="T7" fmla="*/ 11 h 13"/>
                  <a:gd name="T8" fmla="*/ 3 w 3"/>
                  <a:gd name="T9" fmla="*/ 1 h 13"/>
                </a:gdLst>
                <a:ahLst/>
                <a:cxnLst>
                  <a:cxn ang="0">
                    <a:pos x="T0" y="T1"/>
                  </a:cxn>
                  <a:cxn ang="0">
                    <a:pos x="T2" y="T3"/>
                  </a:cxn>
                  <a:cxn ang="0">
                    <a:pos x="T4" y="T5"/>
                  </a:cxn>
                  <a:cxn ang="0">
                    <a:pos x="T6" y="T7"/>
                  </a:cxn>
                  <a:cxn ang="0">
                    <a:pos x="T8" y="T9"/>
                  </a:cxn>
                </a:cxnLst>
                <a:rect l="0" t="0" r="r" b="b"/>
                <a:pathLst>
                  <a:path w="3" h="13">
                    <a:moveTo>
                      <a:pt x="3" y="1"/>
                    </a:moveTo>
                    <a:cubicBezTo>
                      <a:pt x="1" y="7"/>
                      <a:pt x="3" y="0"/>
                      <a:pt x="1" y="5"/>
                    </a:cubicBezTo>
                    <a:cubicBezTo>
                      <a:pt x="2" y="5"/>
                      <a:pt x="1" y="10"/>
                      <a:pt x="0" y="13"/>
                    </a:cubicBezTo>
                    <a:cubicBezTo>
                      <a:pt x="0" y="11"/>
                      <a:pt x="0" y="11"/>
                      <a:pt x="0" y="11"/>
                    </a:cubicBezTo>
                    <a:cubicBezTo>
                      <a:pt x="1" y="9"/>
                      <a:pt x="2" y="4"/>
                      <a:pt x="3" y="1"/>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28" name="Freeform 2229"/>
              <p:cNvSpPr>
                <a:spLocks/>
              </p:cNvSpPr>
              <p:nvPr/>
            </p:nvSpPr>
            <p:spPr bwMode="auto">
              <a:xfrm>
                <a:off x="3070" y="3164"/>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29" name="Freeform 2230"/>
              <p:cNvSpPr>
                <a:spLocks/>
              </p:cNvSpPr>
              <p:nvPr/>
            </p:nvSpPr>
            <p:spPr bwMode="auto">
              <a:xfrm>
                <a:off x="3070" y="3154"/>
                <a:ext cx="3" cy="15"/>
              </a:xfrm>
              <a:custGeom>
                <a:avLst/>
                <a:gdLst>
                  <a:gd name="T0" fmla="*/ 4 w 4"/>
                  <a:gd name="T1" fmla="*/ 2 h 16"/>
                  <a:gd name="T2" fmla="*/ 2 w 4"/>
                  <a:gd name="T3" fmla="*/ 8 h 16"/>
                  <a:gd name="T4" fmla="*/ 3 w 4"/>
                  <a:gd name="T5" fmla="*/ 3 h 16"/>
                  <a:gd name="T6" fmla="*/ 2 w 4"/>
                  <a:gd name="T7" fmla="*/ 6 h 16"/>
                  <a:gd name="T8" fmla="*/ 4 w 4"/>
                  <a:gd name="T9" fmla="*/ 0 h 16"/>
                  <a:gd name="T10" fmla="*/ 2 w 4"/>
                  <a:gd name="T11" fmla="*/ 5 h 16"/>
                  <a:gd name="T12" fmla="*/ 3 w 4"/>
                  <a:gd name="T13" fmla="*/ 1 h 16"/>
                  <a:gd name="T14" fmla="*/ 1 w 4"/>
                  <a:gd name="T15" fmla="*/ 8 h 16"/>
                  <a:gd name="T16" fmla="*/ 2 w 4"/>
                  <a:gd name="T17" fmla="*/ 7 h 16"/>
                  <a:gd name="T18" fmla="*/ 0 w 4"/>
                  <a:gd name="T19" fmla="*/ 11 h 16"/>
                  <a:gd name="T20" fmla="*/ 0 w 4"/>
                  <a:gd name="T21" fmla="*/ 15 h 16"/>
                  <a:gd name="T22" fmla="*/ 4 w 4"/>
                  <a:gd name="T23"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16">
                    <a:moveTo>
                      <a:pt x="4" y="2"/>
                    </a:moveTo>
                    <a:cubicBezTo>
                      <a:pt x="2" y="8"/>
                      <a:pt x="2" y="8"/>
                      <a:pt x="2" y="8"/>
                    </a:cubicBezTo>
                    <a:cubicBezTo>
                      <a:pt x="3" y="6"/>
                      <a:pt x="3" y="4"/>
                      <a:pt x="3" y="3"/>
                    </a:cubicBezTo>
                    <a:cubicBezTo>
                      <a:pt x="3" y="2"/>
                      <a:pt x="2" y="6"/>
                      <a:pt x="2" y="6"/>
                    </a:cubicBezTo>
                    <a:cubicBezTo>
                      <a:pt x="4" y="0"/>
                      <a:pt x="3" y="5"/>
                      <a:pt x="4" y="0"/>
                    </a:cubicBezTo>
                    <a:cubicBezTo>
                      <a:pt x="4" y="0"/>
                      <a:pt x="4" y="0"/>
                      <a:pt x="2" y="5"/>
                    </a:cubicBezTo>
                    <a:cubicBezTo>
                      <a:pt x="3" y="1"/>
                      <a:pt x="3" y="1"/>
                      <a:pt x="3" y="1"/>
                    </a:cubicBezTo>
                    <a:cubicBezTo>
                      <a:pt x="1" y="8"/>
                      <a:pt x="1" y="8"/>
                      <a:pt x="1" y="8"/>
                    </a:cubicBezTo>
                    <a:cubicBezTo>
                      <a:pt x="1" y="10"/>
                      <a:pt x="3" y="3"/>
                      <a:pt x="2" y="7"/>
                    </a:cubicBezTo>
                    <a:cubicBezTo>
                      <a:pt x="1" y="10"/>
                      <a:pt x="1" y="10"/>
                      <a:pt x="0" y="11"/>
                    </a:cubicBezTo>
                    <a:cubicBezTo>
                      <a:pt x="1" y="10"/>
                      <a:pt x="0" y="16"/>
                      <a:pt x="0" y="15"/>
                    </a:cubicBezTo>
                    <a:cubicBezTo>
                      <a:pt x="1" y="15"/>
                      <a:pt x="3" y="5"/>
                      <a:pt x="4" y="2"/>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30" name="Freeform 2231"/>
              <p:cNvSpPr>
                <a:spLocks/>
              </p:cNvSpPr>
              <p:nvPr/>
            </p:nvSpPr>
            <p:spPr bwMode="auto">
              <a:xfrm>
                <a:off x="3071" y="3161"/>
                <a:ext cx="1" cy="3"/>
              </a:xfrm>
              <a:custGeom>
                <a:avLst/>
                <a:gdLst>
                  <a:gd name="T0" fmla="*/ 0 w 1"/>
                  <a:gd name="T1" fmla="*/ 1 h 3"/>
                  <a:gd name="T2" fmla="*/ 0 w 1"/>
                  <a:gd name="T3" fmla="*/ 3 h 3"/>
                  <a:gd name="T4" fmla="*/ 1 w 1"/>
                  <a:gd name="T5" fmla="*/ 0 h 3"/>
                  <a:gd name="T6" fmla="*/ 0 w 1"/>
                  <a:gd name="T7" fmla="*/ 1 h 3"/>
                </a:gdLst>
                <a:ahLst/>
                <a:cxnLst>
                  <a:cxn ang="0">
                    <a:pos x="T0" y="T1"/>
                  </a:cxn>
                  <a:cxn ang="0">
                    <a:pos x="T2" y="T3"/>
                  </a:cxn>
                  <a:cxn ang="0">
                    <a:pos x="T4" y="T5"/>
                  </a:cxn>
                  <a:cxn ang="0">
                    <a:pos x="T6" y="T7"/>
                  </a:cxn>
                </a:cxnLst>
                <a:rect l="0" t="0" r="r" b="b"/>
                <a:pathLst>
                  <a:path w="1" h="3">
                    <a:moveTo>
                      <a:pt x="0" y="1"/>
                    </a:moveTo>
                    <a:lnTo>
                      <a:pt x="0" y="3"/>
                    </a:lnTo>
                    <a:lnTo>
                      <a:pt x="1" y="0"/>
                    </a:lnTo>
                    <a:lnTo>
                      <a:pt x="0" y="1"/>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31" name="Freeform 2232"/>
              <p:cNvSpPr>
                <a:spLocks/>
              </p:cNvSpPr>
              <p:nvPr/>
            </p:nvSpPr>
            <p:spPr bwMode="auto">
              <a:xfrm>
                <a:off x="3070" y="3154"/>
                <a:ext cx="5" cy="15"/>
              </a:xfrm>
              <a:custGeom>
                <a:avLst/>
                <a:gdLst>
                  <a:gd name="T0" fmla="*/ 4 w 5"/>
                  <a:gd name="T1" fmla="*/ 1 h 17"/>
                  <a:gd name="T2" fmla="*/ 3 w 5"/>
                  <a:gd name="T3" fmla="*/ 5 h 17"/>
                  <a:gd name="T4" fmla="*/ 4 w 5"/>
                  <a:gd name="T5" fmla="*/ 1 h 17"/>
                  <a:gd name="T6" fmla="*/ 2 w 5"/>
                  <a:gd name="T7" fmla="*/ 7 h 17"/>
                  <a:gd name="T8" fmla="*/ 3 w 5"/>
                  <a:gd name="T9" fmla="*/ 4 h 17"/>
                  <a:gd name="T10" fmla="*/ 1 w 5"/>
                  <a:gd name="T11" fmla="*/ 13 h 17"/>
                  <a:gd name="T12" fmla="*/ 2 w 5"/>
                  <a:gd name="T13" fmla="*/ 11 h 17"/>
                  <a:gd name="T14" fmla="*/ 3 w 5"/>
                  <a:gd name="T15" fmla="*/ 10 h 17"/>
                  <a:gd name="T16" fmla="*/ 3 w 5"/>
                  <a:gd name="T17" fmla="*/ 8 h 17"/>
                  <a:gd name="T18" fmla="*/ 4 w 5"/>
                  <a:gd name="T19" fmla="*/ 6 h 17"/>
                  <a:gd name="T20" fmla="*/ 4 w 5"/>
                  <a:gd name="T21" fmla="*/ 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7">
                    <a:moveTo>
                      <a:pt x="4" y="1"/>
                    </a:moveTo>
                    <a:cubicBezTo>
                      <a:pt x="3" y="5"/>
                      <a:pt x="3" y="5"/>
                      <a:pt x="3" y="5"/>
                    </a:cubicBezTo>
                    <a:cubicBezTo>
                      <a:pt x="3" y="4"/>
                      <a:pt x="3" y="3"/>
                      <a:pt x="4" y="1"/>
                    </a:cubicBezTo>
                    <a:cubicBezTo>
                      <a:pt x="3" y="3"/>
                      <a:pt x="2" y="5"/>
                      <a:pt x="2" y="7"/>
                    </a:cubicBezTo>
                    <a:cubicBezTo>
                      <a:pt x="1" y="12"/>
                      <a:pt x="3" y="5"/>
                      <a:pt x="3" y="4"/>
                    </a:cubicBezTo>
                    <a:cubicBezTo>
                      <a:pt x="3" y="7"/>
                      <a:pt x="3" y="7"/>
                      <a:pt x="1" y="13"/>
                    </a:cubicBezTo>
                    <a:cubicBezTo>
                      <a:pt x="1" y="12"/>
                      <a:pt x="2" y="11"/>
                      <a:pt x="2" y="11"/>
                    </a:cubicBezTo>
                    <a:cubicBezTo>
                      <a:pt x="0" y="17"/>
                      <a:pt x="2" y="11"/>
                      <a:pt x="3" y="10"/>
                    </a:cubicBezTo>
                    <a:cubicBezTo>
                      <a:pt x="3" y="9"/>
                      <a:pt x="3" y="7"/>
                      <a:pt x="3" y="8"/>
                    </a:cubicBezTo>
                    <a:cubicBezTo>
                      <a:pt x="4" y="6"/>
                      <a:pt x="4" y="6"/>
                      <a:pt x="4" y="6"/>
                    </a:cubicBezTo>
                    <a:cubicBezTo>
                      <a:pt x="5" y="1"/>
                      <a:pt x="5" y="0"/>
                      <a:pt x="4" y="1"/>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32" name="Freeform 2233"/>
              <p:cNvSpPr>
                <a:spLocks/>
              </p:cNvSpPr>
              <p:nvPr/>
            </p:nvSpPr>
            <p:spPr bwMode="auto">
              <a:xfrm>
                <a:off x="3074" y="3153"/>
                <a:ext cx="0" cy="2"/>
              </a:xfrm>
              <a:custGeom>
                <a:avLst/>
                <a:gdLst>
                  <a:gd name="T0" fmla="*/ 1 h 2"/>
                  <a:gd name="T1" fmla="*/ 2 h 2"/>
                  <a:gd name="T2" fmla="*/ 1 h 2"/>
                </a:gdLst>
                <a:ahLst/>
                <a:cxnLst>
                  <a:cxn ang="0">
                    <a:pos x="0" y="T0"/>
                  </a:cxn>
                  <a:cxn ang="0">
                    <a:pos x="0" y="T1"/>
                  </a:cxn>
                  <a:cxn ang="0">
                    <a:pos x="0" y="T2"/>
                  </a:cxn>
                </a:cxnLst>
                <a:rect l="0" t="0" r="r" b="b"/>
                <a:pathLst>
                  <a:path h="2">
                    <a:moveTo>
                      <a:pt x="0" y="1"/>
                    </a:moveTo>
                    <a:cubicBezTo>
                      <a:pt x="0" y="1"/>
                      <a:pt x="0" y="1"/>
                      <a:pt x="0" y="2"/>
                    </a:cubicBezTo>
                    <a:cubicBezTo>
                      <a:pt x="0" y="1"/>
                      <a:pt x="0" y="0"/>
                      <a:pt x="0" y="1"/>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33" name="Freeform 2234"/>
              <p:cNvSpPr>
                <a:spLocks/>
              </p:cNvSpPr>
              <p:nvPr/>
            </p:nvSpPr>
            <p:spPr bwMode="auto">
              <a:xfrm>
                <a:off x="3072" y="3162"/>
                <a:ext cx="1" cy="1"/>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1" y="0"/>
                      <a:pt x="1" y="0"/>
                      <a:pt x="1" y="1"/>
                    </a:cubicBezTo>
                    <a:cubicBezTo>
                      <a:pt x="0" y="1"/>
                      <a:pt x="1" y="1"/>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34" name="Freeform 2235"/>
              <p:cNvSpPr>
                <a:spLocks/>
              </p:cNvSpPr>
              <p:nvPr/>
            </p:nvSpPr>
            <p:spPr bwMode="auto">
              <a:xfrm>
                <a:off x="3074" y="3154"/>
                <a:ext cx="1" cy="3"/>
              </a:xfrm>
              <a:custGeom>
                <a:avLst/>
                <a:gdLst>
                  <a:gd name="T0" fmla="*/ 0 w 1"/>
                  <a:gd name="T1" fmla="*/ 3 h 3"/>
                  <a:gd name="T2" fmla="*/ 0 w 1"/>
                  <a:gd name="T3" fmla="*/ 3 h 3"/>
                  <a:gd name="T4" fmla="*/ 1 w 1"/>
                  <a:gd name="T5" fmla="*/ 0 h 3"/>
                  <a:gd name="T6" fmla="*/ 0 w 1"/>
                  <a:gd name="T7" fmla="*/ 3 h 3"/>
                </a:gdLst>
                <a:ahLst/>
                <a:cxnLst>
                  <a:cxn ang="0">
                    <a:pos x="T0" y="T1"/>
                  </a:cxn>
                  <a:cxn ang="0">
                    <a:pos x="T2" y="T3"/>
                  </a:cxn>
                  <a:cxn ang="0">
                    <a:pos x="T4" y="T5"/>
                  </a:cxn>
                  <a:cxn ang="0">
                    <a:pos x="T6" y="T7"/>
                  </a:cxn>
                </a:cxnLst>
                <a:rect l="0" t="0" r="r" b="b"/>
                <a:pathLst>
                  <a:path w="1" h="3">
                    <a:moveTo>
                      <a:pt x="0" y="3"/>
                    </a:moveTo>
                    <a:cubicBezTo>
                      <a:pt x="0" y="3"/>
                      <a:pt x="0" y="3"/>
                      <a:pt x="0" y="3"/>
                    </a:cubicBezTo>
                    <a:cubicBezTo>
                      <a:pt x="1" y="0"/>
                      <a:pt x="1" y="0"/>
                      <a:pt x="1" y="0"/>
                    </a:cubicBezTo>
                    <a:cubicBezTo>
                      <a:pt x="1" y="1"/>
                      <a:pt x="1" y="1"/>
                      <a:pt x="0" y="3"/>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35" name="Freeform 2236"/>
              <p:cNvSpPr>
                <a:spLocks/>
              </p:cNvSpPr>
              <p:nvPr/>
            </p:nvSpPr>
            <p:spPr bwMode="auto">
              <a:xfrm>
                <a:off x="3072" y="3151"/>
                <a:ext cx="11" cy="18"/>
              </a:xfrm>
              <a:custGeom>
                <a:avLst/>
                <a:gdLst>
                  <a:gd name="T0" fmla="*/ 8 w 12"/>
                  <a:gd name="T1" fmla="*/ 16 h 19"/>
                  <a:gd name="T2" fmla="*/ 8 w 12"/>
                  <a:gd name="T3" fmla="*/ 13 h 19"/>
                  <a:gd name="T4" fmla="*/ 10 w 12"/>
                  <a:gd name="T5" fmla="*/ 9 h 19"/>
                  <a:gd name="T6" fmla="*/ 12 w 12"/>
                  <a:gd name="T7" fmla="*/ 2 h 19"/>
                  <a:gd name="T8" fmla="*/ 10 w 12"/>
                  <a:gd name="T9" fmla="*/ 5 h 19"/>
                  <a:gd name="T10" fmla="*/ 11 w 12"/>
                  <a:gd name="T11" fmla="*/ 2 h 19"/>
                  <a:gd name="T12" fmla="*/ 9 w 12"/>
                  <a:gd name="T13" fmla="*/ 4 h 19"/>
                  <a:gd name="T14" fmla="*/ 8 w 12"/>
                  <a:gd name="T15" fmla="*/ 5 h 19"/>
                  <a:gd name="T16" fmla="*/ 5 w 12"/>
                  <a:gd name="T17" fmla="*/ 3 h 19"/>
                  <a:gd name="T18" fmla="*/ 4 w 12"/>
                  <a:gd name="T19" fmla="*/ 9 h 19"/>
                  <a:gd name="T20" fmla="*/ 4 w 12"/>
                  <a:gd name="T21" fmla="*/ 5 h 19"/>
                  <a:gd name="T22" fmla="*/ 5 w 12"/>
                  <a:gd name="T23" fmla="*/ 5 h 19"/>
                  <a:gd name="T24" fmla="*/ 4 w 12"/>
                  <a:gd name="T25" fmla="*/ 3 h 19"/>
                  <a:gd name="T26" fmla="*/ 2 w 12"/>
                  <a:gd name="T27" fmla="*/ 11 h 19"/>
                  <a:gd name="T28" fmla="*/ 4 w 12"/>
                  <a:gd name="T29" fmla="*/ 3 h 19"/>
                  <a:gd name="T30" fmla="*/ 2 w 12"/>
                  <a:gd name="T31" fmla="*/ 8 h 19"/>
                  <a:gd name="T32" fmla="*/ 1 w 12"/>
                  <a:gd name="T33" fmla="*/ 13 h 19"/>
                  <a:gd name="T34" fmla="*/ 0 w 12"/>
                  <a:gd name="T35" fmla="*/ 16 h 19"/>
                  <a:gd name="T36" fmla="*/ 4 w 12"/>
                  <a:gd name="T37" fmla="*/ 7 h 19"/>
                  <a:gd name="T38" fmla="*/ 3 w 12"/>
                  <a:gd name="T39" fmla="*/ 11 h 19"/>
                  <a:gd name="T40" fmla="*/ 4 w 12"/>
                  <a:gd name="T41" fmla="*/ 15 h 19"/>
                  <a:gd name="T42" fmla="*/ 6 w 12"/>
                  <a:gd name="T43" fmla="*/ 9 h 19"/>
                  <a:gd name="T44" fmla="*/ 6 w 12"/>
                  <a:gd name="T45" fmla="*/ 11 h 19"/>
                  <a:gd name="T46" fmla="*/ 6 w 12"/>
                  <a:gd name="T47" fmla="*/ 8 h 19"/>
                  <a:gd name="T48" fmla="*/ 6 w 12"/>
                  <a:gd name="T49" fmla="*/ 12 h 19"/>
                  <a:gd name="T50" fmla="*/ 8 w 12"/>
                  <a:gd name="T51" fmla="*/ 5 h 19"/>
                  <a:gd name="T52" fmla="*/ 6 w 12"/>
                  <a:gd name="T53" fmla="*/ 16 h 19"/>
                  <a:gd name="T54" fmla="*/ 7 w 12"/>
                  <a:gd name="T55" fmla="*/ 12 h 19"/>
                  <a:gd name="T56" fmla="*/ 8 w 12"/>
                  <a:gd name="T57" fmla="*/ 8 h 19"/>
                  <a:gd name="T58" fmla="*/ 6 w 12"/>
                  <a:gd name="T59" fmla="*/ 15 h 19"/>
                  <a:gd name="T60" fmla="*/ 8 w 12"/>
                  <a:gd name="T61" fmla="*/ 11 h 19"/>
                  <a:gd name="T62" fmla="*/ 9 w 12"/>
                  <a:gd name="T63" fmla="*/ 7 h 19"/>
                  <a:gd name="T64" fmla="*/ 9 w 12"/>
                  <a:gd name="T65" fmla="*/ 9 h 19"/>
                  <a:gd name="T66" fmla="*/ 7 w 12"/>
                  <a:gd name="T67" fmla="*/ 16 h 19"/>
                  <a:gd name="T68" fmla="*/ 6 w 12"/>
                  <a:gd name="T69" fmla="*/ 19 h 19"/>
                  <a:gd name="T70" fmla="*/ 9 w 12"/>
                  <a:gd name="T71" fmla="*/ 10 h 19"/>
                  <a:gd name="T72" fmla="*/ 8 w 12"/>
                  <a:gd name="T73" fmla="*/ 1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 h="19">
                    <a:moveTo>
                      <a:pt x="8" y="16"/>
                    </a:moveTo>
                    <a:cubicBezTo>
                      <a:pt x="8" y="14"/>
                      <a:pt x="9" y="13"/>
                      <a:pt x="8" y="13"/>
                    </a:cubicBezTo>
                    <a:cubicBezTo>
                      <a:pt x="9" y="10"/>
                      <a:pt x="9" y="11"/>
                      <a:pt x="10" y="9"/>
                    </a:cubicBezTo>
                    <a:cubicBezTo>
                      <a:pt x="10" y="7"/>
                      <a:pt x="11" y="5"/>
                      <a:pt x="12" y="2"/>
                    </a:cubicBezTo>
                    <a:cubicBezTo>
                      <a:pt x="11" y="2"/>
                      <a:pt x="10" y="6"/>
                      <a:pt x="10" y="5"/>
                    </a:cubicBezTo>
                    <a:cubicBezTo>
                      <a:pt x="11" y="2"/>
                      <a:pt x="11" y="2"/>
                      <a:pt x="11" y="2"/>
                    </a:cubicBezTo>
                    <a:cubicBezTo>
                      <a:pt x="10" y="3"/>
                      <a:pt x="9" y="6"/>
                      <a:pt x="9" y="4"/>
                    </a:cubicBezTo>
                    <a:cubicBezTo>
                      <a:pt x="9" y="2"/>
                      <a:pt x="9" y="4"/>
                      <a:pt x="8" y="5"/>
                    </a:cubicBezTo>
                    <a:cubicBezTo>
                      <a:pt x="8" y="3"/>
                      <a:pt x="6" y="6"/>
                      <a:pt x="5" y="3"/>
                    </a:cubicBezTo>
                    <a:cubicBezTo>
                      <a:pt x="4" y="9"/>
                      <a:pt x="4" y="9"/>
                      <a:pt x="4" y="9"/>
                    </a:cubicBezTo>
                    <a:cubicBezTo>
                      <a:pt x="4" y="6"/>
                      <a:pt x="3" y="9"/>
                      <a:pt x="4" y="5"/>
                    </a:cubicBezTo>
                    <a:cubicBezTo>
                      <a:pt x="4" y="6"/>
                      <a:pt x="4" y="5"/>
                      <a:pt x="5" y="5"/>
                    </a:cubicBezTo>
                    <a:cubicBezTo>
                      <a:pt x="6" y="0"/>
                      <a:pt x="4" y="5"/>
                      <a:pt x="4" y="3"/>
                    </a:cubicBezTo>
                    <a:cubicBezTo>
                      <a:pt x="4" y="4"/>
                      <a:pt x="2" y="10"/>
                      <a:pt x="2" y="11"/>
                    </a:cubicBezTo>
                    <a:cubicBezTo>
                      <a:pt x="4" y="4"/>
                      <a:pt x="2" y="11"/>
                      <a:pt x="4" y="3"/>
                    </a:cubicBezTo>
                    <a:cubicBezTo>
                      <a:pt x="4" y="1"/>
                      <a:pt x="2" y="9"/>
                      <a:pt x="2" y="8"/>
                    </a:cubicBezTo>
                    <a:cubicBezTo>
                      <a:pt x="1" y="12"/>
                      <a:pt x="2" y="10"/>
                      <a:pt x="1" y="13"/>
                    </a:cubicBezTo>
                    <a:cubicBezTo>
                      <a:pt x="0" y="16"/>
                      <a:pt x="1" y="11"/>
                      <a:pt x="0" y="16"/>
                    </a:cubicBezTo>
                    <a:cubicBezTo>
                      <a:pt x="0" y="18"/>
                      <a:pt x="3" y="10"/>
                      <a:pt x="4" y="7"/>
                    </a:cubicBezTo>
                    <a:cubicBezTo>
                      <a:pt x="3" y="11"/>
                      <a:pt x="3" y="11"/>
                      <a:pt x="3" y="11"/>
                    </a:cubicBezTo>
                    <a:cubicBezTo>
                      <a:pt x="4" y="9"/>
                      <a:pt x="5" y="9"/>
                      <a:pt x="4" y="15"/>
                    </a:cubicBezTo>
                    <a:cubicBezTo>
                      <a:pt x="5" y="11"/>
                      <a:pt x="4" y="17"/>
                      <a:pt x="6" y="9"/>
                    </a:cubicBezTo>
                    <a:cubicBezTo>
                      <a:pt x="6" y="11"/>
                      <a:pt x="6" y="10"/>
                      <a:pt x="6" y="11"/>
                    </a:cubicBezTo>
                    <a:cubicBezTo>
                      <a:pt x="6" y="8"/>
                      <a:pt x="6" y="8"/>
                      <a:pt x="6" y="8"/>
                    </a:cubicBezTo>
                    <a:cubicBezTo>
                      <a:pt x="6" y="9"/>
                      <a:pt x="5" y="13"/>
                      <a:pt x="6" y="12"/>
                    </a:cubicBezTo>
                    <a:cubicBezTo>
                      <a:pt x="6" y="9"/>
                      <a:pt x="7" y="8"/>
                      <a:pt x="8" y="5"/>
                    </a:cubicBezTo>
                    <a:cubicBezTo>
                      <a:pt x="7" y="9"/>
                      <a:pt x="6" y="12"/>
                      <a:pt x="6" y="16"/>
                    </a:cubicBezTo>
                    <a:cubicBezTo>
                      <a:pt x="7" y="12"/>
                      <a:pt x="7" y="12"/>
                      <a:pt x="7" y="12"/>
                    </a:cubicBezTo>
                    <a:cubicBezTo>
                      <a:pt x="6" y="13"/>
                      <a:pt x="7" y="10"/>
                      <a:pt x="8" y="8"/>
                    </a:cubicBezTo>
                    <a:cubicBezTo>
                      <a:pt x="8" y="8"/>
                      <a:pt x="7" y="13"/>
                      <a:pt x="6" y="15"/>
                    </a:cubicBezTo>
                    <a:cubicBezTo>
                      <a:pt x="6" y="17"/>
                      <a:pt x="8" y="8"/>
                      <a:pt x="8" y="11"/>
                    </a:cubicBezTo>
                    <a:cubicBezTo>
                      <a:pt x="9" y="7"/>
                      <a:pt x="9" y="7"/>
                      <a:pt x="9" y="7"/>
                    </a:cubicBezTo>
                    <a:cubicBezTo>
                      <a:pt x="9" y="6"/>
                      <a:pt x="8" y="10"/>
                      <a:pt x="9" y="9"/>
                    </a:cubicBezTo>
                    <a:cubicBezTo>
                      <a:pt x="8" y="14"/>
                      <a:pt x="8" y="14"/>
                      <a:pt x="7" y="16"/>
                    </a:cubicBezTo>
                    <a:cubicBezTo>
                      <a:pt x="7" y="17"/>
                      <a:pt x="7" y="17"/>
                      <a:pt x="6" y="19"/>
                    </a:cubicBezTo>
                    <a:cubicBezTo>
                      <a:pt x="7" y="16"/>
                      <a:pt x="8" y="13"/>
                      <a:pt x="9" y="10"/>
                    </a:cubicBezTo>
                    <a:cubicBezTo>
                      <a:pt x="7" y="16"/>
                      <a:pt x="8" y="16"/>
                      <a:pt x="8" y="16"/>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36" name="Freeform 2237"/>
              <p:cNvSpPr>
                <a:spLocks/>
              </p:cNvSpPr>
              <p:nvPr/>
            </p:nvSpPr>
            <p:spPr bwMode="auto">
              <a:xfrm>
                <a:off x="3078" y="3169"/>
                <a:ext cx="0" cy="1"/>
              </a:xfrm>
              <a:custGeom>
                <a:avLst/>
                <a:gdLst>
                  <a:gd name="T0" fmla="*/ 0 h 1"/>
                  <a:gd name="T1" fmla="*/ 1 h 1"/>
                  <a:gd name="T2" fmla="*/ 0 h 1"/>
                  <a:gd name="T3" fmla="*/ 0 h 1"/>
                </a:gdLst>
                <a:ahLst/>
                <a:cxnLst>
                  <a:cxn ang="0">
                    <a:pos x="0" y="T0"/>
                  </a:cxn>
                  <a:cxn ang="0">
                    <a:pos x="0" y="T1"/>
                  </a:cxn>
                  <a:cxn ang="0">
                    <a:pos x="0" y="T2"/>
                  </a:cxn>
                  <a:cxn ang="0">
                    <a:pos x="0" y="T3"/>
                  </a:cxn>
                </a:cxnLst>
                <a:rect l="0" t="0" r="r" b="b"/>
                <a:pathLst>
                  <a:path h="1">
                    <a:moveTo>
                      <a:pt x="0" y="0"/>
                    </a:moveTo>
                    <a:lnTo>
                      <a:pt x="0" y="1"/>
                    </a:lnTo>
                    <a:lnTo>
                      <a:pt x="0" y="0"/>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37" name="Freeform 2238"/>
              <p:cNvSpPr>
                <a:spLocks/>
              </p:cNvSpPr>
              <p:nvPr/>
            </p:nvSpPr>
            <p:spPr bwMode="auto">
              <a:xfrm>
                <a:off x="3079" y="3166"/>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38" name="Rectangle 2239"/>
              <p:cNvSpPr>
                <a:spLocks noChangeArrowheads="1"/>
              </p:cNvSpPr>
              <p:nvPr/>
            </p:nvSpPr>
            <p:spPr bwMode="auto">
              <a:xfrm>
                <a:off x="3080" y="3154"/>
                <a:ext cx="1" cy="1"/>
              </a:xfrm>
              <a:prstGeom prst="rect">
                <a:avLst/>
              </a:prstGeom>
              <a:solidFill>
                <a:srgbClr val="C8E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39" name="Freeform 2240"/>
              <p:cNvSpPr>
                <a:spLocks/>
              </p:cNvSpPr>
              <p:nvPr/>
            </p:nvSpPr>
            <p:spPr bwMode="auto">
              <a:xfrm>
                <a:off x="3077" y="3166"/>
                <a:ext cx="1" cy="3"/>
              </a:xfrm>
              <a:custGeom>
                <a:avLst/>
                <a:gdLst>
                  <a:gd name="T0" fmla="*/ 0 w 1"/>
                  <a:gd name="T1" fmla="*/ 3 h 3"/>
                  <a:gd name="T2" fmla="*/ 1 w 1"/>
                  <a:gd name="T3" fmla="*/ 0 h 3"/>
                  <a:gd name="T4" fmla="*/ 0 w 1"/>
                  <a:gd name="T5" fmla="*/ 3 h 3"/>
                </a:gdLst>
                <a:ahLst/>
                <a:cxnLst>
                  <a:cxn ang="0">
                    <a:pos x="T0" y="T1"/>
                  </a:cxn>
                  <a:cxn ang="0">
                    <a:pos x="T2" y="T3"/>
                  </a:cxn>
                  <a:cxn ang="0">
                    <a:pos x="T4" y="T5"/>
                  </a:cxn>
                </a:cxnLst>
                <a:rect l="0" t="0" r="r" b="b"/>
                <a:pathLst>
                  <a:path w="1" h="3">
                    <a:moveTo>
                      <a:pt x="0" y="3"/>
                    </a:moveTo>
                    <a:lnTo>
                      <a:pt x="1" y="0"/>
                    </a:lnTo>
                    <a:lnTo>
                      <a:pt x="0" y="3"/>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40" name="Freeform 2241"/>
              <p:cNvSpPr>
                <a:spLocks/>
              </p:cNvSpPr>
              <p:nvPr/>
            </p:nvSpPr>
            <p:spPr bwMode="auto">
              <a:xfrm>
                <a:off x="3075" y="3165"/>
                <a:ext cx="1" cy="3"/>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0" y="3"/>
                      <a:pt x="0" y="3"/>
                      <a:pt x="0" y="3"/>
                    </a:cubicBezTo>
                    <a:cubicBezTo>
                      <a:pt x="0" y="3"/>
                      <a:pt x="1" y="2"/>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41" name="Freeform 2242"/>
              <p:cNvSpPr>
                <a:spLocks/>
              </p:cNvSpPr>
              <p:nvPr/>
            </p:nvSpPr>
            <p:spPr bwMode="auto">
              <a:xfrm>
                <a:off x="3078" y="3168"/>
                <a:ext cx="1" cy="1"/>
              </a:xfrm>
              <a:custGeom>
                <a:avLst/>
                <a:gdLst>
                  <a:gd name="T0" fmla="*/ 0 w 1"/>
                  <a:gd name="T1" fmla="*/ 1 h 1"/>
                  <a:gd name="T2" fmla="*/ 1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1" y="1"/>
                    </a:lnTo>
                    <a:lnTo>
                      <a:pt x="1" y="0"/>
                    </a:lnTo>
                    <a:lnTo>
                      <a:pt x="0" y="1"/>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42" name="Freeform 2243"/>
              <p:cNvSpPr>
                <a:spLocks/>
              </p:cNvSpPr>
              <p:nvPr/>
            </p:nvSpPr>
            <p:spPr bwMode="auto">
              <a:xfrm>
                <a:off x="3079" y="3150"/>
                <a:ext cx="9" cy="20"/>
              </a:xfrm>
              <a:custGeom>
                <a:avLst/>
                <a:gdLst>
                  <a:gd name="T0" fmla="*/ 8 w 9"/>
                  <a:gd name="T1" fmla="*/ 4 h 23"/>
                  <a:gd name="T2" fmla="*/ 8 w 9"/>
                  <a:gd name="T3" fmla="*/ 1 h 23"/>
                  <a:gd name="T4" fmla="*/ 5 w 9"/>
                  <a:gd name="T5" fmla="*/ 11 h 23"/>
                  <a:gd name="T6" fmla="*/ 7 w 9"/>
                  <a:gd name="T7" fmla="*/ 2 h 23"/>
                  <a:gd name="T8" fmla="*/ 4 w 9"/>
                  <a:gd name="T9" fmla="*/ 8 h 23"/>
                  <a:gd name="T10" fmla="*/ 5 w 9"/>
                  <a:gd name="T11" fmla="*/ 5 h 23"/>
                  <a:gd name="T12" fmla="*/ 2 w 9"/>
                  <a:gd name="T13" fmla="*/ 14 h 23"/>
                  <a:gd name="T14" fmla="*/ 5 w 9"/>
                  <a:gd name="T15" fmla="*/ 3 h 23"/>
                  <a:gd name="T16" fmla="*/ 5 w 9"/>
                  <a:gd name="T17" fmla="*/ 3 h 23"/>
                  <a:gd name="T18" fmla="*/ 3 w 9"/>
                  <a:gd name="T19" fmla="*/ 6 h 23"/>
                  <a:gd name="T20" fmla="*/ 2 w 9"/>
                  <a:gd name="T21" fmla="*/ 12 h 23"/>
                  <a:gd name="T22" fmla="*/ 0 w 9"/>
                  <a:gd name="T23" fmla="*/ 17 h 23"/>
                  <a:gd name="T24" fmla="*/ 2 w 9"/>
                  <a:gd name="T25" fmla="*/ 13 h 23"/>
                  <a:gd name="T26" fmla="*/ 1 w 9"/>
                  <a:gd name="T27" fmla="*/ 17 h 23"/>
                  <a:gd name="T28" fmla="*/ 2 w 9"/>
                  <a:gd name="T29" fmla="*/ 15 h 23"/>
                  <a:gd name="T30" fmla="*/ 1 w 9"/>
                  <a:gd name="T31" fmla="*/ 18 h 23"/>
                  <a:gd name="T32" fmla="*/ 2 w 9"/>
                  <a:gd name="T33" fmla="*/ 15 h 23"/>
                  <a:gd name="T34" fmla="*/ 2 w 9"/>
                  <a:gd name="T35" fmla="*/ 16 h 23"/>
                  <a:gd name="T36" fmla="*/ 3 w 9"/>
                  <a:gd name="T37" fmla="*/ 11 h 23"/>
                  <a:gd name="T38" fmla="*/ 2 w 9"/>
                  <a:gd name="T39" fmla="*/ 16 h 23"/>
                  <a:gd name="T40" fmla="*/ 3 w 9"/>
                  <a:gd name="T41" fmla="*/ 13 h 23"/>
                  <a:gd name="T42" fmla="*/ 3 w 9"/>
                  <a:gd name="T43" fmla="*/ 18 h 23"/>
                  <a:gd name="T44" fmla="*/ 4 w 9"/>
                  <a:gd name="T45" fmla="*/ 15 h 23"/>
                  <a:gd name="T46" fmla="*/ 2 w 9"/>
                  <a:gd name="T47" fmla="*/ 18 h 23"/>
                  <a:gd name="T48" fmla="*/ 5 w 9"/>
                  <a:gd name="T49" fmla="*/ 8 h 23"/>
                  <a:gd name="T50" fmla="*/ 3 w 9"/>
                  <a:gd name="T51" fmla="*/ 17 h 23"/>
                  <a:gd name="T52" fmla="*/ 5 w 9"/>
                  <a:gd name="T53" fmla="*/ 15 h 23"/>
                  <a:gd name="T54" fmla="*/ 4 w 9"/>
                  <a:gd name="T55" fmla="*/ 16 h 23"/>
                  <a:gd name="T56" fmla="*/ 5 w 9"/>
                  <a:gd name="T57" fmla="*/ 13 h 23"/>
                  <a:gd name="T58" fmla="*/ 6 w 9"/>
                  <a:gd name="T59" fmla="*/ 12 h 23"/>
                  <a:gd name="T60" fmla="*/ 6 w 9"/>
                  <a:gd name="T61" fmla="*/ 9 h 23"/>
                  <a:gd name="T62" fmla="*/ 6 w 9"/>
                  <a:gd name="T63" fmla="*/ 11 h 23"/>
                  <a:gd name="T64" fmla="*/ 8 w 9"/>
                  <a:gd name="T65" fmla="*/ 5 h 23"/>
                  <a:gd name="T66" fmla="*/ 6 w 9"/>
                  <a:gd name="T67" fmla="*/ 9 h 23"/>
                  <a:gd name="T68" fmla="*/ 8 w 9"/>
                  <a:gd name="T6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 h="23">
                    <a:moveTo>
                      <a:pt x="8" y="4"/>
                    </a:moveTo>
                    <a:cubicBezTo>
                      <a:pt x="9" y="0"/>
                      <a:pt x="8" y="2"/>
                      <a:pt x="8" y="1"/>
                    </a:cubicBezTo>
                    <a:cubicBezTo>
                      <a:pt x="7" y="3"/>
                      <a:pt x="5" y="11"/>
                      <a:pt x="5" y="11"/>
                    </a:cubicBezTo>
                    <a:cubicBezTo>
                      <a:pt x="7" y="2"/>
                      <a:pt x="7" y="2"/>
                      <a:pt x="7" y="2"/>
                    </a:cubicBezTo>
                    <a:cubicBezTo>
                      <a:pt x="7" y="3"/>
                      <a:pt x="6" y="1"/>
                      <a:pt x="4" y="8"/>
                    </a:cubicBezTo>
                    <a:cubicBezTo>
                      <a:pt x="5" y="5"/>
                      <a:pt x="5" y="5"/>
                      <a:pt x="5" y="5"/>
                    </a:cubicBezTo>
                    <a:cubicBezTo>
                      <a:pt x="5" y="5"/>
                      <a:pt x="2" y="17"/>
                      <a:pt x="2" y="14"/>
                    </a:cubicBezTo>
                    <a:cubicBezTo>
                      <a:pt x="4" y="9"/>
                      <a:pt x="3" y="9"/>
                      <a:pt x="5" y="3"/>
                    </a:cubicBezTo>
                    <a:cubicBezTo>
                      <a:pt x="5" y="3"/>
                      <a:pt x="5" y="3"/>
                      <a:pt x="5" y="3"/>
                    </a:cubicBezTo>
                    <a:cubicBezTo>
                      <a:pt x="5" y="3"/>
                      <a:pt x="4" y="6"/>
                      <a:pt x="3" y="6"/>
                    </a:cubicBezTo>
                    <a:cubicBezTo>
                      <a:pt x="3" y="8"/>
                      <a:pt x="2" y="12"/>
                      <a:pt x="2" y="12"/>
                    </a:cubicBezTo>
                    <a:cubicBezTo>
                      <a:pt x="2" y="12"/>
                      <a:pt x="1" y="15"/>
                      <a:pt x="0" y="17"/>
                    </a:cubicBezTo>
                    <a:cubicBezTo>
                      <a:pt x="1" y="15"/>
                      <a:pt x="1" y="16"/>
                      <a:pt x="2" y="13"/>
                    </a:cubicBezTo>
                    <a:cubicBezTo>
                      <a:pt x="1" y="16"/>
                      <a:pt x="2" y="14"/>
                      <a:pt x="1" y="17"/>
                    </a:cubicBezTo>
                    <a:cubicBezTo>
                      <a:pt x="2" y="15"/>
                      <a:pt x="2" y="15"/>
                      <a:pt x="2" y="15"/>
                    </a:cubicBezTo>
                    <a:cubicBezTo>
                      <a:pt x="2" y="15"/>
                      <a:pt x="1" y="18"/>
                      <a:pt x="1" y="18"/>
                    </a:cubicBezTo>
                    <a:cubicBezTo>
                      <a:pt x="2" y="16"/>
                      <a:pt x="2" y="15"/>
                      <a:pt x="2" y="15"/>
                    </a:cubicBezTo>
                    <a:cubicBezTo>
                      <a:pt x="2" y="16"/>
                      <a:pt x="2" y="16"/>
                      <a:pt x="2" y="16"/>
                    </a:cubicBezTo>
                    <a:cubicBezTo>
                      <a:pt x="2" y="15"/>
                      <a:pt x="2" y="16"/>
                      <a:pt x="3" y="11"/>
                    </a:cubicBezTo>
                    <a:cubicBezTo>
                      <a:pt x="2" y="16"/>
                      <a:pt x="2" y="16"/>
                      <a:pt x="2" y="16"/>
                    </a:cubicBezTo>
                    <a:cubicBezTo>
                      <a:pt x="3" y="13"/>
                      <a:pt x="3" y="13"/>
                      <a:pt x="3" y="13"/>
                    </a:cubicBezTo>
                    <a:cubicBezTo>
                      <a:pt x="3" y="14"/>
                      <a:pt x="1" y="23"/>
                      <a:pt x="3" y="18"/>
                    </a:cubicBezTo>
                    <a:cubicBezTo>
                      <a:pt x="3" y="17"/>
                      <a:pt x="3" y="16"/>
                      <a:pt x="4" y="15"/>
                    </a:cubicBezTo>
                    <a:cubicBezTo>
                      <a:pt x="4" y="13"/>
                      <a:pt x="3" y="17"/>
                      <a:pt x="2" y="18"/>
                    </a:cubicBezTo>
                    <a:cubicBezTo>
                      <a:pt x="3" y="15"/>
                      <a:pt x="5" y="11"/>
                      <a:pt x="5" y="8"/>
                    </a:cubicBezTo>
                    <a:cubicBezTo>
                      <a:pt x="4" y="13"/>
                      <a:pt x="5" y="8"/>
                      <a:pt x="3" y="17"/>
                    </a:cubicBezTo>
                    <a:cubicBezTo>
                      <a:pt x="4" y="17"/>
                      <a:pt x="5" y="13"/>
                      <a:pt x="5" y="15"/>
                    </a:cubicBezTo>
                    <a:cubicBezTo>
                      <a:pt x="4" y="16"/>
                      <a:pt x="4" y="16"/>
                      <a:pt x="4" y="16"/>
                    </a:cubicBezTo>
                    <a:cubicBezTo>
                      <a:pt x="6" y="11"/>
                      <a:pt x="4" y="19"/>
                      <a:pt x="5" y="13"/>
                    </a:cubicBezTo>
                    <a:cubicBezTo>
                      <a:pt x="6" y="12"/>
                      <a:pt x="6" y="12"/>
                      <a:pt x="6" y="12"/>
                    </a:cubicBezTo>
                    <a:cubicBezTo>
                      <a:pt x="6" y="10"/>
                      <a:pt x="6" y="10"/>
                      <a:pt x="6" y="9"/>
                    </a:cubicBezTo>
                    <a:cubicBezTo>
                      <a:pt x="6" y="10"/>
                      <a:pt x="6" y="10"/>
                      <a:pt x="6" y="11"/>
                    </a:cubicBezTo>
                    <a:cubicBezTo>
                      <a:pt x="7" y="7"/>
                      <a:pt x="8" y="7"/>
                      <a:pt x="8" y="5"/>
                    </a:cubicBezTo>
                    <a:cubicBezTo>
                      <a:pt x="8" y="5"/>
                      <a:pt x="7" y="8"/>
                      <a:pt x="6" y="9"/>
                    </a:cubicBezTo>
                    <a:cubicBezTo>
                      <a:pt x="7" y="7"/>
                      <a:pt x="8" y="3"/>
                      <a:pt x="8" y="4"/>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43" name="Freeform 2244"/>
              <p:cNvSpPr>
                <a:spLocks/>
              </p:cNvSpPr>
              <p:nvPr/>
            </p:nvSpPr>
            <p:spPr bwMode="auto">
              <a:xfrm>
                <a:off x="3080" y="3164"/>
                <a:ext cx="1" cy="2"/>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cubicBezTo>
                      <a:pt x="1" y="0"/>
                      <a:pt x="1" y="0"/>
                      <a:pt x="1" y="0"/>
                    </a:cubicBezTo>
                    <a:cubicBezTo>
                      <a:pt x="1" y="0"/>
                      <a:pt x="1" y="1"/>
                      <a:pt x="0" y="2"/>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44" name="Freeform 2245"/>
              <p:cNvSpPr>
                <a:spLocks/>
              </p:cNvSpPr>
              <p:nvPr/>
            </p:nvSpPr>
            <p:spPr bwMode="auto">
              <a:xfrm>
                <a:off x="3082" y="3148"/>
                <a:ext cx="9" cy="24"/>
              </a:xfrm>
              <a:custGeom>
                <a:avLst/>
                <a:gdLst>
                  <a:gd name="T0" fmla="*/ 4 w 10"/>
                  <a:gd name="T1" fmla="*/ 13 h 27"/>
                  <a:gd name="T2" fmla="*/ 3 w 10"/>
                  <a:gd name="T3" fmla="*/ 19 h 27"/>
                  <a:gd name="T4" fmla="*/ 6 w 10"/>
                  <a:gd name="T5" fmla="*/ 9 h 27"/>
                  <a:gd name="T6" fmla="*/ 7 w 10"/>
                  <a:gd name="T7" fmla="*/ 7 h 27"/>
                  <a:gd name="T8" fmla="*/ 4 w 10"/>
                  <a:gd name="T9" fmla="*/ 16 h 27"/>
                  <a:gd name="T10" fmla="*/ 4 w 10"/>
                  <a:gd name="T11" fmla="*/ 17 h 27"/>
                  <a:gd name="T12" fmla="*/ 6 w 10"/>
                  <a:gd name="T13" fmla="*/ 11 h 27"/>
                  <a:gd name="T14" fmla="*/ 7 w 10"/>
                  <a:gd name="T15" fmla="*/ 8 h 27"/>
                  <a:gd name="T16" fmla="*/ 6 w 10"/>
                  <a:gd name="T17" fmla="*/ 10 h 27"/>
                  <a:gd name="T18" fmla="*/ 5 w 10"/>
                  <a:gd name="T19" fmla="*/ 17 h 27"/>
                  <a:gd name="T20" fmla="*/ 10 w 10"/>
                  <a:gd name="T21" fmla="*/ 2 h 27"/>
                  <a:gd name="T22" fmla="*/ 9 w 10"/>
                  <a:gd name="T23" fmla="*/ 2 h 27"/>
                  <a:gd name="T24" fmla="*/ 7 w 10"/>
                  <a:gd name="T25" fmla="*/ 9 h 27"/>
                  <a:gd name="T26" fmla="*/ 8 w 10"/>
                  <a:gd name="T27" fmla="*/ 7 h 27"/>
                  <a:gd name="T28" fmla="*/ 9 w 10"/>
                  <a:gd name="T29" fmla="*/ 4 h 27"/>
                  <a:gd name="T30" fmla="*/ 6 w 10"/>
                  <a:gd name="T31" fmla="*/ 3 h 27"/>
                  <a:gd name="T32" fmla="*/ 7 w 10"/>
                  <a:gd name="T33" fmla="*/ 4 h 27"/>
                  <a:gd name="T34" fmla="*/ 5 w 10"/>
                  <a:gd name="T35" fmla="*/ 8 h 27"/>
                  <a:gd name="T36" fmla="*/ 4 w 10"/>
                  <a:gd name="T37" fmla="*/ 14 h 27"/>
                  <a:gd name="T38" fmla="*/ 4 w 10"/>
                  <a:gd name="T39" fmla="*/ 12 h 27"/>
                  <a:gd name="T40" fmla="*/ 3 w 10"/>
                  <a:gd name="T41" fmla="*/ 19 h 27"/>
                  <a:gd name="T42" fmla="*/ 1 w 10"/>
                  <a:gd name="T43" fmla="*/ 22 h 27"/>
                  <a:gd name="T44" fmla="*/ 2 w 10"/>
                  <a:gd name="T45" fmla="*/ 22 h 27"/>
                  <a:gd name="T46" fmla="*/ 4 w 10"/>
                  <a:gd name="T47"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27">
                    <a:moveTo>
                      <a:pt x="4" y="13"/>
                    </a:moveTo>
                    <a:cubicBezTo>
                      <a:pt x="4" y="14"/>
                      <a:pt x="4" y="17"/>
                      <a:pt x="3" y="19"/>
                    </a:cubicBezTo>
                    <a:cubicBezTo>
                      <a:pt x="4" y="16"/>
                      <a:pt x="4" y="13"/>
                      <a:pt x="6" y="9"/>
                    </a:cubicBezTo>
                    <a:cubicBezTo>
                      <a:pt x="5" y="11"/>
                      <a:pt x="6" y="7"/>
                      <a:pt x="7" y="7"/>
                    </a:cubicBezTo>
                    <a:cubicBezTo>
                      <a:pt x="6" y="9"/>
                      <a:pt x="5" y="15"/>
                      <a:pt x="4" y="16"/>
                    </a:cubicBezTo>
                    <a:cubicBezTo>
                      <a:pt x="5" y="14"/>
                      <a:pt x="4" y="17"/>
                      <a:pt x="4" y="17"/>
                    </a:cubicBezTo>
                    <a:cubicBezTo>
                      <a:pt x="5" y="14"/>
                      <a:pt x="5" y="15"/>
                      <a:pt x="6" y="11"/>
                    </a:cubicBezTo>
                    <a:cubicBezTo>
                      <a:pt x="7" y="8"/>
                      <a:pt x="7" y="6"/>
                      <a:pt x="7" y="8"/>
                    </a:cubicBezTo>
                    <a:cubicBezTo>
                      <a:pt x="6" y="11"/>
                      <a:pt x="6" y="10"/>
                      <a:pt x="6" y="10"/>
                    </a:cubicBezTo>
                    <a:cubicBezTo>
                      <a:pt x="5" y="15"/>
                      <a:pt x="6" y="13"/>
                      <a:pt x="5" y="17"/>
                    </a:cubicBezTo>
                    <a:cubicBezTo>
                      <a:pt x="7" y="11"/>
                      <a:pt x="7" y="11"/>
                      <a:pt x="10" y="2"/>
                    </a:cubicBezTo>
                    <a:cubicBezTo>
                      <a:pt x="10" y="0"/>
                      <a:pt x="9" y="2"/>
                      <a:pt x="9" y="2"/>
                    </a:cubicBezTo>
                    <a:cubicBezTo>
                      <a:pt x="9" y="4"/>
                      <a:pt x="8" y="8"/>
                      <a:pt x="7" y="9"/>
                    </a:cubicBezTo>
                    <a:cubicBezTo>
                      <a:pt x="8" y="8"/>
                      <a:pt x="7" y="11"/>
                      <a:pt x="8" y="7"/>
                    </a:cubicBezTo>
                    <a:cubicBezTo>
                      <a:pt x="9" y="4"/>
                      <a:pt x="9" y="4"/>
                      <a:pt x="9" y="4"/>
                    </a:cubicBezTo>
                    <a:cubicBezTo>
                      <a:pt x="9" y="2"/>
                      <a:pt x="8" y="2"/>
                      <a:pt x="6" y="3"/>
                    </a:cubicBezTo>
                    <a:cubicBezTo>
                      <a:pt x="7" y="4"/>
                      <a:pt x="7" y="4"/>
                      <a:pt x="7" y="4"/>
                    </a:cubicBezTo>
                    <a:cubicBezTo>
                      <a:pt x="6" y="6"/>
                      <a:pt x="6" y="6"/>
                      <a:pt x="5" y="8"/>
                    </a:cubicBezTo>
                    <a:cubicBezTo>
                      <a:pt x="4" y="14"/>
                      <a:pt x="4" y="14"/>
                      <a:pt x="4" y="14"/>
                    </a:cubicBezTo>
                    <a:cubicBezTo>
                      <a:pt x="4" y="14"/>
                      <a:pt x="4" y="15"/>
                      <a:pt x="4" y="12"/>
                    </a:cubicBezTo>
                    <a:cubicBezTo>
                      <a:pt x="3" y="15"/>
                      <a:pt x="3" y="17"/>
                      <a:pt x="3" y="19"/>
                    </a:cubicBezTo>
                    <a:cubicBezTo>
                      <a:pt x="2" y="20"/>
                      <a:pt x="3" y="17"/>
                      <a:pt x="1" y="22"/>
                    </a:cubicBezTo>
                    <a:cubicBezTo>
                      <a:pt x="0" y="27"/>
                      <a:pt x="3" y="17"/>
                      <a:pt x="2" y="22"/>
                    </a:cubicBezTo>
                    <a:lnTo>
                      <a:pt x="4" y="13"/>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45" name="Freeform 2246"/>
              <p:cNvSpPr>
                <a:spLocks/>
              </p:cNvSpPr>
              <p:nvPr/>
            </p:nvSpPr>
            <p:spPr bwMode="auto">
              <a:xfrm>
                <a:off x="3085" y="3160"/>
                <a:ext cx="1" cy="3"/>
              </a:xfrm>
              <a:custGeom>
                <a:avLst/>
                <a:gdLst>
                  <a:gd name="T0" fmla="*/ 0 w 1"/>
                  <a:gd name="T1" fmla="*/ 3 h 3"/>
                  <a:gd name="T2" fmla="*/ 1 w 1"/>
                  <a:gd name="T3" fmla="*/ 0 h 3"/>
                  <a:gd name="T4" fmla="*/ 0 w 1"/>
                  <a:gd name="T5" fmla="*/ 1 h 3"/>
                  <a:gd name="T6" fmla="*/ 0 w 1"/>
                  <a:gd name="T7" fmla="*/ 3 h 3"/>
                </a:gdLst>
                <a:ahLst/>
                <a:cxnLst>
                  <a:cxn ang="0">
                    <a:pos x="T0" y="T1"/>
                  </a:cxn>
                  <a:cxn ang="0">
                    <a:pos x="T2" y="T3"/>
                  </a:cxn>
                  <a:cxn ang="0">
                    <a:pos x="T4" y="T5"/>
                  </a:cxn>
                  <a:cxn ang="0">
                    <a:pos x="T6" y="T7"/>
                  </a:cxn>
                </a:cxnLst>
                <a:rect l="0" t="0" r="r" b="b"/>
                <a:pathLst>
                  <a:path w="1" h="3">
                    <a:moveTo>
                      <a:pt x="0" y="3"/>
                    </a:moveTo>
                    <a:lnTo>
                      <a:pt x="1" y="0"/>
                    </a:lnTo>
                    <a:lnTo>
                      <a:pt x="0" y="1"/>
                    </a:lnTo>
                    <a:lnTo>
                      <a:pt x="0" y="3"/>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46" name="Freeform 2247"/>
              <p:cNvSpPr>
                <a:spLocks/>
              </p:cNvSpPr>
              <p:nvPr/>
            </p:nvSpPr>
            <p:spPr bwMode="auto">
              <a:xfrm>
                <a:off x="3087" y="3150"/>
                <a:ext cx="1" cy="4"/>
              </a:xfrm>
              <a:custGeom>
                <a:avLst/>
                <a:gdLst>
                  <a:gd name="T0" fmla="*/ 1 w 1"/>
                  <a:gd name="T1" fmla="*/ 0 h 4"/>
                  <a:gd name="T2" fmla="*/ 0 w 1"/>
                  <a:gd name="T3" fmla="*/ 3 h 4"/>
                  <a:gd name="T4" fmla="*/ 1 w 1"/>
                  <a:gd name="T5" fmla="*/ 0 h 4"/>
                </a:gdLst>
                <a:ahLst/>
                <a:cxnLst>
                  <a:cxn ang="0">
                    <a:pos x="T0" y="T1"/>
                  </a:cxn>
                  <a:cxn ang="0">
                    <a:pos x="T2" y="T3"/>
                  </a:cxn>
                  <a:cxn ang="0">
                    <a:pos x="T4" y="T5"/>
                  </a:cxn>
                </a:cxnLst>
                <a:rect l="0" t="0" r="r" b="b"/>
                <a:pathLst>
                  <a:path w="1" h="4">
                    <a:moveTo>
                      <a:pt x="1" y="0"/>
                    </a:moveTo>
                    <a:cubicBezTo>
                      <a:pt x="0" y="3"/>
                      <a:pt x="0" y="3"/>
                      <a:pt x="0" y="3"/>
                    </a:cubicBezTo>
                    <a:cubicBezTo>
                      <a:pt x="0" y="4"/>
                      <a:pt x="1" y="2"/>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47" name="Freeform 2248"/>
              <p:cNvSpPr>
                <a:spLocks/>
              </p:cNvSpPr>
              <p:nvPr/>
            </p:nvSpPr>
            <p:spPr bwMode="auto">
              <a:xfrm>
                <a:off x="3087" y="3161"/>
                <a:ext cx="1" cy="2"/>
              </a:xfrm>
              <a:custGeom>
                <a:avLst/>
                <a:gdLst>
                  <a:gd name="T0" fmla="*/ 0 w 1"/>
                  <a:gd name="T1" fmla="*/ 2 h 2"/>
                  <a:gd name="T2" fmla="*/ 1 w 1"/>
                  <a:gd name="T3" fmla="*/ 1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cubicBezTo>
                      <a:pt x="1" y="1"/>
                      <a:pt x="1" y="1"/>
                      <a:pt x="1" y="1"/>
                    </a:cubicBezTo>
                    <a:cubicBezTo>
                      <a:pt x="1" y="0"/>
                      <a:pt x="1" y="0"/>
                      <a:pt x="1" y="0"/>
                    </a:cubicBezTo>
                    <a:cubicBezTo>
                      <a:pt x="0" y="1"/>
                      <a:pt x="0" y="2"/>
                      <a:pt x="0" y="2"/>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48" name="Freeform 2249"/>
              <p:cNvSpPr>
                <a:spLocks/>
              </p:cNvSpPr>
              <p:nvPr/>
            </p:nvSpPr>
            <p:spPr bwMode="auto">
              <a:xfrm>
                <a:off x="3088" y="3149"/>
                <a:ext cx="4" cy="11"/>
              </a:xfrm>
              <a:custGeom>
                <a:avLst/>
                <a:gdLst>
                  <a:gd name="T0" fmla="*/ 4 w 4"/>
                  <a:gd name="T1" fmla="*/ 0 h 13"/>
                  <a:gd name="T2" fmla="*/ 3 w 4"/>
                  <a:gd name="T3" fmla="*/ 0 h 13"/>
                  <a:gd name="T4" fmla="*/ 0 w 4"/>
                  <a:gd name="T5" fmla="*/ 12 h 13"/>
                  <a:gd name="T6" fmla="*/ 2 w 4"/>
                  <a:gd name="T7" fmla="*/ 4 h 13"/>
                  <a:gd name="T8" fmla="*/ 3 w 4"/>
                  <a:gd name="T9" fmla="*/ 4 h 13"/>
                  <a:gd name="T10" fmla="*/ 4 w 4"/>
                  <a:gd name="T11" fmla="*/ 0 h 13"/>
                </a:gdLst>
                <a:ahLst/>
                <a:cxnLst>
                  <a:cxn ang="0">
                    <a:pos x="T0" y="T1"/>
                  </a:cxn>
                  <a:cxn ang="0">
                    <a:pos x="T2" y="T3"/>
                  </a:cxn>
                  <a:cxn ang="0">
                    <a:pos x="T4" y="T5"/>
                  </a:cxn>
                  <a:cxn ang="0">
                    <a:pos x="T6" y="T7"/>
                  </a:cxn>
                  <a:cxn ang="0">
                    <a:pos x="T8" y="T9"/>
                  </a:cxn>
                  <a:cxn ang="0">
                    <a:pos x="T10" y="T11"/>
                  </a:cxn>
                </a:cxnLst>
                <a:rect l="0" t="0" r="r" b="b"/>
                <a:pathLst>
                  <a:path w="4" h="13">
                    <a:moveTo>
                      <a:pt x="4" y="0"/>
                    </a:moveTo>
                    <a:cubicBezTo>
                      <a:pt x="3" y="0"/>
                      <a:pt x="2" y="3"/>
                      <a:pt x="3" y="0"/>
                    </a:cubicBezTo>
                    <a:cubicBezTo>
                      <a:pt x="0" y="12"/>
                      <a:pt x="0" y="12"/>
                      <a:pt x="0" y="12"/>
                    </a:cubicBezTo>
                    <a:cubicBezTo>
                      <a:pt x="0" y="13"/>
                      <a:pt x="2" y="5"/>
                      <a:pt x="2" y="4"/>
                    </a:cubicBezTo>
                    <a:cubicBezTo>
                      <a:pt x="1" y="8"/>
                      <a:pt x="3" y="3"/>
                      <a:pt x="3" y="4"/>
                    </a:cubicBezTo>
                    <a:lnTo>
                      <a:pt x="4"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49" name="Freeform 2250"/>
              <p:cNvSpPr>
                <a:spLocks/>
              </p:cNvSpPr>
              <p:nvPr/>
            </p:nvSpPr>
            <p:spPr bwMode="auto">
              <a:xfrm>
                <a:off x="3088" y="3145"/>
                <a:ext cx="10" cy="25"/>
              </a:xfrm>
              <a:custGeom>
                <a:avLst/>
                <a:gdLst>
                  <a:gd name="T0" fmla="*/ 2 w 11"/>
                  <a:gd name="T1" fmla="*/ 18 h 28"/>
                  <a:gd name="T2" fmla="*/ 3 w 11"/>
                  <a:gd name="T3" fmla="*/ 17 h 28"/>
                  <a:gd name="T4" fmla="*/ 2 w 11"/>
                  <a:gd name="T5" fmla="*/ 19 h 28"/>
                  <a:gd name="T6" fmla="*/ 2 w 11"/>
                  <a:gd name="T7" fmla="*/ 22 h 28"/>
                  <a:gd name="T8" fmla="*/ 3 w 11"/>
                  <a:gd name="T9" fmla="*/ 20 h 28"/>
                  <a:gd name="T10" fmla="*/ 4 w 11"/>
                  <a:gd name="T11" fmla="*/ 18 h 28"/>
                  <a:gd name="T12" fmla="*/ 5 w 11"/>
                  <a:gd name="T13" fmla="*/ 14 h 28"/>
                  <a:gd name="T14" fmla="*/ 3 w 11"/>
                  <a:gd name="T15" fmla="*/ 22 h 28"/>
                  <a:gd name="T16" fmla="*/ 6 w 11"/>
                  <a:gd name="T17" fmla="*/ 11 h 28"/>
                  <a:gd name="T18" fmla="*/ 7 w 11"/>
                  <a:gd name="T19" fmla="*/ 10 h 28"/>
                  <a:gd name="T20" fmla="*/ 8 w 11"/>
                  <a:gd name="T21" fmla="*/ 10 h 28"/>
                  <a:gd name="T22" fmla="*/ 6 w 11"/>
                  <a:gd name="T23" fmla="*/ 15 h 28"/>
                  <a:gd name="T24" fmla="*/ 6 w 11"/>
                  <a:gd name="T25" fmla="*/ 16 h 28"/>
                  <a:gd name="T26" fmla="*/ 8 w 11"/>
                  <a:gd name="T27" fmla="*/ 8 h 28"/>
                  <a:gd name="T28" fmla="*/ 7 w 11"/>
                  <a:gd name="T29" fmla="*/ 9 h 28"/>
                  <a:gd name="T30" fmla="*/ 10 w 11"/>
                  <a:gd name="T31" fmla="*/ 5 h 28"/>
                  <a:gd name="T32" fmla="*/ 9 w 11"/>
                  <a:gd name="T33" fmla="*/ 5 h 28"/>
                  <a:gd name="T34" fmla="*/ 10 w 11"/>
                  <a:gd name="T35" fmla="*/ 2 h 28"/>
                  <a:gd name="T36" fmla="*/ 7 w 11"/>
                  <a:gd name="T37" fmla="*/ 6 h 28"/>
                  <a:gd name="T38" fmla="*/ 8 w 11"/>
                  <a:gd name="T39" fmla="*/ 3 h 28"/>
                  <a:gd name="T40" fmla="*/ 4 w 11"/>
                  <a:gd name="T41" fmla="*/ 12 h 28"/>
                  <a:gd name="T42" fmla="*/ 4 w 11"/>
                  <a:gd name="T43" fmla="*/ 11 h 28"/>
                  <a:gd name="T44" fmla="*/ 7 w 11"/>
                  <a:gd name="T45" fmla="*/ 5 h 28"/>
                  <a:gd name="T46" fmla="*/ 5 w 11"/>
                  <a:gd name="T47" fmla="*/ 8 h 28"/>
                  <a:gd name="T48" fmla="*/ 7 w 11"/>
                  <a:gd name="T49" fmla="*/ 2 h 28"/>
                  <a:gd name="T50" fmla="*/ 3 w 11"/>
                  <a:gd name="T51" fmla="*/ 10 h 28"/>
                  <a:gd name="T52" fmla="*/ 4 w 11"/>
                  <a:gd name="T53" fmla="*/ 8 h 28"/>
                  <a:gd name="T54" fmla="*/ 1 w 11"/>
                  <a:gd name="T55" fmla="*/ 17 h 28"/>
                  <a:gd name="T56" fmla="*/ 3 w 11"/>
                  <a:gd name="T57" fmla="*/ 16 h 28"/>
                  <a:gd name="T58" fmla="*/ 5 w 11"/>
                  <a:gd name="T59" fmla="*/ 12 h 28"/>
                  <a:gd name="T60" fmla="*/ 3 w 11"/>
                  <a:gd name="T61" fmla="*/ 17 h 28"/>
                  <a:gd name="T62" fmla="*/ 5 w 11"/>
                  <a:gd name="T63" fmla="*/ 12 h 28"/>
                  <a:gd name="T64" fmla="*/ 3 w 11"/>
                  <a:gd name="T65" fmla="*/ 17 h 28"/>
                  <a:gd name="T66" fmla="*/ 6 w 11"/>
                  <a:gd name="T67" fmla="*/ 12 h 28"/>
                  <a:gd name="T68" fmla="*/ 3 w 11"/>
                  <a:gd name="T69" fmla="*/ 18 h 28"/>
                  <a:gd name="T70" fmla="*/ 4 w 11"/>
                  <a:gd name="T71" fmla="*/ 17 h 28"/>
                  <a:gd name="T72" fmla="*/ 7 w 11"/>
                  <a:gd name="T73" fmla="*/ 10 h 28"/>
                  <a:gd name="T74" fmla="*/ 5 w 11"/>
                  <a:gd name="T75" fmla="*/ 8 h 28"/>
                  <a:gd name="T76" fmla="*/ 4 w 11"/>
                  <a:gd name="T77" fmla="*/ 13 h 28"/>
                  <a:gd name="T78" fmla="*/ 3 w 11"/>
                  <a:gd name="T79" fmla="*/ 13 h 28"/>
                  <a:gd name="T80" fmla="*/ 2 w 11"/>
                  <a:gd name="T81" fmla="*/ 16 h 28"/>
                  <a:gd name="T82" fmla="*/ 4 w 11"/>
                  <a:gd name="T83" fmla="*/ 7 h 28"/>
                  <a:gd name="T84" fmla="*/ 4 w 11"/>
                  <a:gd name="T85" fmla="*/ 8 h 28"/>
                  <a:gd name="T86" fmla="*/ 4 w 11"/>
                  <a:gd name="T87" fmla="*/ 10 h 28"/>
                  <a:gd name="T88" fmla="*/ 4 w 11"/>
                  <a:gd name="T89" fmla="*/ 8 h 28"/>
                  <a:gd name="T90" fmla="*/ 1 w 11"/>
                  <a:gd name="T91" fmla="*/ 19 h 28"/>
                  <a:gd name="T92" fmla="*/ 1 w 11"/>
                  <a:gd name="T93" fmla="*/ 24 h 28"/>
                  <a:gd name="T94" fmla="*/ 2 w 11"/>
                  <a:gd name="T95" fmla="*/ 1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 h="28">
                    <a:moveTo>
                      <a:pt x="2" y="18"/>
                    </a:moveTo>
                    <a:cubicBezTo>
                      <a:pt x="3" y="18"/>
                      <a:pt x="3" y="15"/>
                      <a:pt x="3" y="17"/>
                    </a:cubicBezTo>
                    <a:cubicBezTo>
                      <a:pt x="3" y="19"/>
                      <a:pt x="2" y="20"/>
                      <a:pt x="2" y="19"/>
                    </a:cubicBezTo>
                    <a:cubicBezTo>
                      <a:pt x="1" y="25"/>
                      <a:pt x="3" y="19"/>
                      <a:pt x="2" y="22"/>
                    </a:cubicBezTo>
                    <a:cubicBezTo>
                      <a:pt x="3" y="20"/>
                      <a:pt x="3" y="20"/>
                      <a:pt x="3" y="20"/>
                    </a:cubicBezTo>
                    <a:cubicBezTo>
                      <a:pt x="3" y="21"/>
                      <a:pt x="4" y="15"/>
                      <a:pt x="4" y="18"/>
                    </a:cubicBezTo>
                    <a:cubicBezTo>
                      <a:pt x="4" y="17"/>
                      <a:pt x="4" y="17"/>
                      <a:pt x="5" y="14"/>
                    </a:cubicBezTo>
                    <a:cubicBezTo>
                      <a:pt x="4" y="18"/>
                      <a:pt x="4" y="18"/>
                      <a:pt x="3" y="22"/>
                    </a:cubicBezTo>
                    <a:cubicBezTo>
                      <a:pt x="4" y="20"/>
                      <a:pt x="5" y="15"/>
                      <a:pt x="6" y="11"/>
                    </a:cubicBezTo>
                    <a:cubicBezTo>
                      <a:pt x="6" y="15"/>
                      <a:pt x="5" y="15"/>
                      <a:pt x="7" y="10"/>
                    </a:cubicBezTo>
                    <a:cubicBezTo>
                      <a:pt x="8" y="10"/>
                      <a:pt x="8" y="10"/>
                      <a:pt x="8" y="10"/>
                    </a:cubicBezTo>
                    <a:cubicBezTo>
                      <a:pt x="4" y="20"/>
                      <a:pt x="6" y="13"/>
                      <a:pt x="6" y="15"/>
                    </a:cubicBezTo>
                    <a:cubicBezTo>
                      <a:pt x="6" y="16"/>
                      <a:pt x="6" y="16"/>
                      <a:pt x="6" y="16"/>
                    </a:cubicBezTo>
                    <a:cubicBezTo>
                      <a:pt x="6" y="14"/>
                      <a:pt x="2" y="28"/>
                      <a:pt x="8" y="8"/>
                    </a:cubicBezTo>
                    <a:cubicBezTo>
                      <a:pt x="8" y="9"/>
                      <a:pt x="7" y="10"/>
                      <a:pt x="7" y="9"/>
                    </a:cubicBezTo>
                    <a:cubicBezTo>
                      <a:pt x="10" y="5"/>
                      <a:pt x="10" y="5"/>
                      <a:pt x="10" y="5"/>
                    </a:cubicBezTo>
                    <a:cubicBezTo>
                      <a:pt x="9" y="5"/>
                      <a:pt x="7" y="8"/>
                      <a:pt x="9" y="5"/>
                    </a:cubicBezTo>
                    <a:cubicBezTo>
                      <a:pt x="10" y="2"/>
                      <a:pt x="10" y="2"/>
                      <a:pt x="10" y="2"/>
                    </a:cubicBezTo>
                    <a:cubicBezTo>
                      <a:pt x="8" y="6"/>
                      <a:pt x="8" y="4"/>
                      <a:pt x="7" y="6"/>
                    </a:cubicBezTo>
                    <a:cubicBezTo>
                      <a:pt x="8" y="3"/>
                      <a:pt x="8" y="3"/>
                      <a:pt x="8" y="3"/>
                    </a:cubicBezTo>
                    <a:cubicBezTo>
                      <a:pt x="6" y="6"/>
                      <a:pt x="8" y="5"/>
                      <a:pt x="4" y="12"/>
                    </a:cubicBezTo>
                    <a:cubicBezTo>
                      <a:pt x="8" y="3"/>
                      <a:pt x="3" y="15"/>
                      <a:pt x="4" y="11"/>
                    </a:cubicBezTo>
                    <a:cubicBezTo>
                      <a:pt x="5" y="7"/>
                      <a:pt x="5" y="9"/>
                      <a:pt x="7" y="5"/>
                    </a:cubicBezTo>
                    <a:cubicBezTo>
                      <a:pt x="5" y="10"/>
                      <a:pt x="6" y="6"/>
                      <a:pt x="5" y="8"/>
                    </a:cubicBezTo>
                    <a:cubicBezTo>
                      <a:pt x="7" y="3"/>
                      <a:pt x="5" y="7"/>
                      <a:pt x="7" y="2"/>
                    </a:cubicBezTo>
                    <a:cubicBezTo>
                      <a:pt x="3" y="10"/>
                      <a:pt x="3" y="10"/>
                      <a:pt x="3" y="10"/>
                    </a:cubicBezTo>
                    <a:cubicBezTo>
                      <a:pt x="4" y="7"/>
                      <a:pt x="4" y="8"/>
                      <a:pt x="4" y="8"/>
                    </a:cubicBezTo>
                    <a:cubicBezTo>
                      <a:pt x="4" y="8"/>
                      <a:pt x="1" y="15"/>
                      <a:pt x="1" y="17"/>
                    </a:cubicBezTo>
                    <a:cubicBezTo>
                      <a:pt x="2" y="15"/>
                      <a:pt x="3" y="14"/>
                      <a:pt x="3" y="16"/>
                    </a:cubicBezTo>
                    <a:cubicBezTo>
                      <a:pt x="5" y="10"/>
                      <a:pt x="3" y="16"/>
                      <a:pt x="5" y="12"/>
                    </a:cubicBezTo>
                    <a:cubicBezTo>
                      <a:pt x="3" y="17"/>
                      <a:pt x="3" y="17"/>
                      <a:pt x="3" y="17"/>
                    </a:cubicBezTo>
                    <a:cubicBezTo>
                      <a:pt x="4" y="16"/>
                      <a:pt x="4" y="14"/>
                      <a:pt x="5" y="12"/>
                    </a:cubicBezTo>
                    <a:cubicBezTo>
                      <a:pt x="6" y="11"/>
                      <a:pt x="4" y="14"/>
                      <a:pt x="3" y="17"/>
                    </a:cubicBezTo>
                    <a:cubicBezTo>
                      <a:pt x="4" y="17"/>
                      <a:pt x="4" y="15"/>
                      <a:pt x="6" y="12"/>
                    </a:cubicBezTo>
                    <a:cubicBezTo>
                      <a:pt x="3" y="18"/>
                      <a:pt x="3" y="18"/>
                      <a:pt x="3" y="18"/>
                    </a:cubicBezTo>
                    <a:cubicBezTo>
                      <a:pt x="4" y="17"/>
                      <a:pt x="4" y="17"/>
                      <a:pt x="4" y="17"/>
                    </a:cubicBezTo>
                    <a:cubicBezTo>
                      <a:pt x="11" y="0"/>
                      <a:pt x="5" y="13"/>
                      <a:pt x="7" y="10"/>
                    </a:cubicBezTo>
                    <a:cubicBezTo>
                      <a:pt x="6" y="10"/>
                      <a:pt x="5" y="10"/>
                      <a:pt x="5" y="8"/>
                    </a:cubicBezTo>
                    <a:cubicBezTo>
                      <a:pt x="4" y="13"/>
                      <a:pt x="4" y="13"/>
                      <a:pt x="4" y="13"/>
                    </a:cubicBezTo>
                    <a:cubicBezTo>
                      <a:pt x="4" y="10"/>
                      <a:pt x="1" y="22"/>
                      <a:pt x="3" y="13"/>
                    </a:cubicBezTo>
                    <a:cubicBezTo>
                      <a:pt x="2" y="16"/>
                      <a:pt x="2" y="16"/>
                      <a:pt x="2" y="16"/>
                    </a:cubicBezTo>
                    <a:cubicBezTo>
                      <a:pt x="3" y="14"/>
                      <a:pt x="4" y="10"/>
                      <a:pt x="4" y="7"/>
                    </a:cubicBezTo>
                    <a:cubicBezTo>
                      <a:pt x="4" y="9"/>
                      <a:pt x="4" y="7"/>
                      <a:pt x="4" y="8"/>
                    </a:cubicBezTo>
                    <a:cubicBezTo>
                      <a:pt x="4" y="10"/>
                      <a:pt x="4" y="10"/>
                      <a:pt x="4" y="10"/>
                    </a:cubicBezTo>
                    <a:cubicBezTo>
                      <a:pt x="2" y="14"/>
                      <a:pt x="3" y="12"/>
                      <a:pt x="4" y="8"/>
                    </a:cubicBezTo>
                    <a:cubicBezTo>
                      <a:pt x="2" y="13"/>
                      <a:pt x="2" y="16"/>
                      <a:pt x="1" y="19"/>
                    </a:cubicBezTo>
                    <a:cubicBezTo>
                      <a:pt x="4" y="12"/>
                      <a:pt x="0" y="27"/>
                      <a:pt x="1" y="24"/>
                    </a:cubicBezTo>
                    <a:lnTo>
                      <a:pt x="2" y="18"/>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50" name="Freeform 2251"/>
              <p:cNvSpPr>
                <a:spLocks/>
              </p:cNvSpPr>
              <p:nvPr/>
            </p:nvSpPr>
            <p:spPr bwMode="auto">
              <a:xfrm>
                <a:off x="3091" y="3150"/>
                <a:ext cx="1" cy="1"/>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51" name="Freeform 2252"/>
              <p:cNvSpPr>
                <a:spLocks/>
              </p:cNvSpPr>
              <p:nvPr/>
            </p:nvSpPr>
            <p:spPr bwMode="auto">
              <a:xfrm>
                <a:off x="3090" y="3152"/>
                <a:ext cx="1" cy="2"/>
              </a:xfrm>
              <a:custGeom>
                <a:avLst/>
                <a:gdLst>
                  <a:gd name="T0" fmla="*/ 1 w 1"/>
                  <a:gd name="T1" fmla="*/ 0 h 2"/>
                  <a:gd name="T2" fmla="*/ 0 w 1"/>
                  <a:gd name="T3" fmla="*/ 1 h 2"/>
                  <a:gd name="T4" fmla="*/ 1 w 1"/>
                  <a:gd name="T5" fmla="*/ 0 h 2"/>
                </a:gdLst>
                <a:ahLst/>
                <a:cxnLst>
                  <a:cxn ang="0">
                    <a:pos x="T0" y="T1"/>
                  </a:cxn>
                  <a:cxn ang="0">
                    <a:pos x="T2" y="T3"/>
                  </a:cxn>
                  <a:cxn ang="0">
                    <a:pos x="T4" y="T5"/>
                  </a:cxn>
                </a:cxnLst>
                <a:rect l="0" t="0" r="r" b="b"/>
                <a:pathLst>
                  <a:path w="1" h="2">
                    <a:moveTo>
                      <a:pt x="1" y="0"/>
                    </a:moveTo>
                    <a:cubicBezTo>
                      <a:pt x="0" y="1"/>
                      <a:pt x="0" y="1"/>
                      <a:pt x="0" y="1"/>
                    </a:cubicBezTo>
                    <a:cubicBezTo>
                      <a:pt x="0" y="2"/>
                      <a:pt x="0" y="1"/>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52" name="Rectangle 2253"/>
              <p:cNvSpPr>
                <a:spLocks noChangeArrowheads="1"/>
              </p:cNvSpPr>
              <p:nvPr/>
            </p:nvSpPr>
            <p:spPr bwMode="auto">
              <a:xfrm>
                <a:off x="3091" y="3152"/>
                <a:ext cx="1" cy="1"/>
              </a:xfrm>
              <a:prstGeom prst="rect">
                <a:avLst/>
              </a:prstGeom>
              <a:solidFill>
                <a:srgbClr val="C8E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53" name="Freeform 2254"/>
              <p:cNvSpPr>
                <a:spLocks/>
              </p:cNvSpPr>
              <p:nvPr/>
            </p:nvSpPr>
            <p:spPr bwMode="auto">
              <a:xfrm>
                <a:off x="3088" y="3160"/>
                <a:ext cx="0" cy="2"/>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lnTo>
                      <a:pt x="0" y="2"/>
                    </a:lnTo>
                    <a:lnTo>
                      <a:pt x="0" y="0"/>
                    </a:lnTo>
                    <a:lnTo>
                      <a:pt x="0" y="2"/>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54" name="Freeform 2255"/>
              <p:cNvSpPr>
                <a:spLocks/>
              </p:cNvSpPr>
              <p:nvPr/>
            </p:nvSpPr>
            <p:spPr bwMode="auto">
              <a:xfrm>
                <a:off x="3090" y="3148"/>
                <a:ext cx="1" cy="2"/>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lnTo>
                      <a:pt x="0" y="2"/>
                    </a:lnTo>
                    <a:lnTo>
                      <a:pt x="1"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55" name="Freeform 2256"/>
              <p:cNvSpPr>
                <a:spLocks/>
              </p:cNvSpPr>
              <p:nvPr/>
            </p:nvSpPr>
            <p:spPr bwMode="auto">
              <a:xfrm>
                <a:off x="3088" y="314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56" name="Freeform 2257"/>
              <p:cNvSpPr>
                <a:spLocks/>
              </p:cNvSpPr>
              <p:nvPr/>
            </p:nvSpPr>
            <p:spPr bwMode="auto">
              <a:xfrm>
                <a:off x="3076" y="3141"/>
                <a:ext cx="16" cy="28"/>
              </a:xfrm>
              <a:custGeom>
                <a:avLst/>
                <a:gdLst>
                  <a:gd name="T0" fmla="*/ 2 w 18"/>
                  <a:gd name="T1" fmla="*/ 14 h 31"/>
                  <a:gd name="T2" fmla="*/ 1 w 18"/>
                  <a:gd name="T3" fmla="*/ 21 h 31"/>
                  <a:gd name="T4" fmla="*/ 1 w 18"/>
                  <a:gd name="T5" fmla="*/ 24 h 31"/>
                  <a:gd name="T6" fmla="*/ 2 w 18"/>
                  <a:gd name="T7" fmla="*/ 20 h 31"/>
                  <a:gd name="T8" fmla="*/ 4 w 18"/>
                  <a:gd name="T9" fmla="*/ 20 h 31"/>
                  <a:gd name="T10" fmla="*/ 4 w 18"/>
                  <a:gd name="T11" fmla="*/ 22 h 31"/>
                  <a:gd name="T12" fmla="*/ 7 w 18"/>
                  <a:gd name="T13" fmla="*/ 17 h 31"/>
                  <a:gd name="T14" fmla="*/ 6 w 18"/>
                  <a:gd name="T15" fmla="*/ 19 h 31"/>
                  <a:gd name="T16" fmla="*/ 7 w 18"/>
                  <a:gd name="T17" fmla="*/ 20 h 31"/>
                  <a:gd name="T18" fmla="*/ 9 w 18"/>
                  <a:gd name="T19" fmla="*/ 11 h 31"/>
                  <a:gd name="T20" fmla="*/ 10 w 18"/>
                  <a:gd name="T21" fmla="*/ 11 h 31"/>
                  <a:gd name="T22" fmla="*/ 10 w 18"/>
                  <a:gd name="T23" fmla="*/ 15 h 31"/>
                  <a:gd name="T24" fmla="*/ 11 w 18"/>
                  <a:gd name="T25" fmla="*/ 15 h 31"/>
                  <a:gd name="T26" fmla="*/ 11 w 18"/>
                  <a:gd name="T27" fmla="*/ 17 h 31"/>
                  <a:gd name="T28" fmla="*/ 12 w 18"/>
                  <a:gd name="T29" fmla="*/ 15 h 31"/>
                  <a:gd name="T30" fmla="*/ 14 w 18"/>
                  <a:gd name="T31" fmla="*/ 11 h 31"/>
                  <a:gd name="T32" fmla="*/ 13 w 18"/>
                  <a:gd name="T33" fmla="*/ 16 h 31"/>
                  <a:gd name="T34" fmla="*/ 14 w 18"/>
                  <a:gd name="T35" fmla="*/ 15 h 31"/>
                  <a:gd name="T36" fmla="*/ 15 w 18"/>
                  <a:gd name="T37" fmla="*/ 16 h 31"/>
                  <a:gd name="T38" fmla="*/ 15 w 18"/>
                  <a:gd name="T39" fmla="*/ 15 h 31"/>
                  <a:gd name="T40" fmla="*/ 14 w 18"/>
                  <a:gd name="T41" fmla="*/ 18 h 31"/>
                  <a:gd name="T42" fmla="*/ 17 w 18"/>
                  <a:gd name="T43" fmla="*/ 6 h 31"/>
                  <a:gd name="T44" fmla="*/ 17 w 18"/>
                  <a:gd name="T45" fmla="*/ 5 h 31"/>
                  <a:gd name="T46" fmla="*/ 16 w 18"/>
                  <a:gd name="T47" fmla="*/ 6 h 31"/>
                  <a:gd name="T48" fmla="*/ 16 w 18"/>
                  <a:gd name="T49" fmla="*/ 4 h 31"/>
                  <a:gd name="T50" fmla="*/ 15 w 18"/>
                  <a:gd name="T51" fmla="*/ 3 h 31"/>
                  <a:gd name="T52" fmla="*/ 13 w 18"/>
                  <a:gd name="T53" fmla="*/ 6 h 31"/>
                  <a:gd name="T54" fmla="*/ 14 w 18"/>
                  <a:gd name="T55" fmla="*/ 5 h 31"/>
                  <a:gd name="T56" fmla="*/ 13 w 18"/>
                  <a:gd name="T57" fmla="*/ 5 h 31"/>
                  <a:gd name="T58" fmla="*/ 12 w 18"/>
                  <a:gd name="T59" fmla="*/ 6 h 31"/>
                  <a:gd name="T60" fmla="*/ 11 w 18"/>
                  <a:gd name="T61" fmla="*/ 8 h 31"/>
                  <a:gd name="T62" fmla="*/ 12 w 18"/>
                  <a:gd name="T63" fmla="*/ 4 h 31"/>
                  <a:gd name="T64" fmla="*/ 11 w 18"/>
                  <a:gd name="T65" fmla="*/ 3 h 31"/>
                  <a:gd name="T66" fmla="*/ 10 w 18"/>
                  <a:gd name="T67" fmla="*/ 8 h 31"/>
                  <a:gd name="T68" fmla="*/ 8 w 18"/>
                  <a:gd name="T69" fmla="*/ 10 h 31"/>
                  <a:gd name="T70" fmla="*/ 7 w 18"/>
                  <a:gd name="T71" fmla="*/ 12 h 31"/>
                  <a:gd name="T72" fmla="*/ 6 w 18"/>
                  <a:gd name="T73" fmla="*/ 11 h 31"/>
                  <a:gd name="T74" fmla="*/ 5 w 18"/>
                  <a:gd name="T75" fmla="*/ 12 h 31"/>
                  <a:gd name="T76" fmla="*/ 4 w 18"/>
                  <a:gd name="T77" fmla="*/ 18 h 31"/>
                  <a:gd name="T78" fmla="*/ 5 w 18"/>
                  <a:gd name="T79"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 h="31">
                    <a:moveTo>
                      <a:pt x="4" y="8"/>
                    </a:moveTo>
                    <a:cubicBezTo>
                      <a:pt x="4" y="9"/>
                      <a:pt x="3" y="11"/>
                      <a:pt x="2" y="14"/>
                    </a:cubicBezTo>
                    <a:cubicBezTo>
                      <a:pt x="3" y="12"/>
                      <a:pt x="3" y="12"/>
                      <a:pt x="3" y="12"/>
                    </a:cubicBezTo>
                    <a:cubicBezTo>
                      <a:pt x="2" y="13"/>
                      <a:pt x="1" y="17"/>
                      <a:pt x="1" y="21"/>
                    </a:cubicBezTo>
                    <a:cubicBezTo>
                      <a:pt x="1" y="19"/>
                      <a:pt x="1" y="19"/>
                      <a:pt x="1" y="19"/>
                    </a:cubicBezTo>
                    <a:cubicBezTo>
                      <a:pt x="2" y="15"/>
                      <a:pt x="1" y="23"/>
                      <a:pt x="1" y="24"/>
                    </a:cubicBezTo>
                    <a:cubicBezTo>
                      <a:pt x="1" y="23"/>
                      <a:pt x="3" y="15"/>
                      <a:pt x="3" y="17"/>
                    </a:cubicBezTo>
                    <a:cubicBezTo>
                      <a:pt x="3" y="16"/>
                      <a:pt x="2" y="19"/>
                      <a:pt x="2" y="20"/>
                    </a:cubicBezTo>
                    <a:cubicBezTo>
                      <a:pt x="2" y="21"/>
                      <a:pt x="3" y="14"/>
                      <a:pt x="4" y="14"/>
                    </a:cubicBezTo>
                    <a:cubicBezTo>
                      <a:pt x="0" y="31"/>
                      <a:pt x="5" y="9"/>
                      <a:pt x="4" y="20"/>
                    </a:cubicBezTo>
                    <a:cubicBezTo>
                      <a:pt x="4" y="19"/>
                      <a:pt x="4" y="20"/>
                      <a:pt x="5" y="17"/>
                    </a:cubicBezTo>
                    <a:cubicBezTo>
                      <a:pt x="4" y="21"/>
                      <a:pt x="5" y="17"/>
                      <a:pt x="4" y="22"/>
                    </a:cubicBezTo>
                    <a:cubicBezTo>
                      <a:pt x="6" y="12"/>
                      <a:pt x="4" y="27"/>
                      <a:pt x="7" y="14"/>
                    </a:cubicBezTo>
                    <a:cubicBezTo>
                      <a:pt x="6" y="18"/>
                      <a:pt x="7" y="14"/>
                      <a:pt x="7" y="17"/>
                    </a:cubicBezTo>
                    <a:cubicBezTo>
                      <a:pt x="6" y="18"/>
                      <a:pt x="6" y="18"/>
                      <a:pt x="6" y="18"/>
                    </a:cubicBezTo>
                    <a:cubicBezTo>
                      <a:pt x="6" y="21"/>
                      <a:pt x="8" y="13"/>
                      <a:pt x="6" y="19"/>
                    </a:cubicBezTo>
                    <a:cubicBezTo>
                      <a:pt x="7" y="20"/>
                      <a:pt x="7" y="15"/>
                      <a:pt x="8" y="12"/>
                    </a:cubicBezTo>
                    <a:cubicBezTo>
                      <a:pt x="8" y="14"/>
                      <a:pt x="8" y="15"/>
                      <a:pt x="7" y="20"/>
                    </a:cubicBezTo>
                    <a:cubicBezTo>
                      <a:pt x="8" y="14"/>
                      <a:pt x="8" y="17"/>
                      <a:pt x="9" y="14"/>
                    </a:cubicBezTo>
                    <a:cubicBezTo>
                      <a:pt x="9" y="14"/>
                      <a:pt x="9" y="13"/>
                      <a:pt x="9" y="11"/>
                    </a:cubicBezTo>
                    <a:cubicBezTo>
                      <a:pt x="10" y="12"/>
                      <a:pt x="11" y="7"/>
                      <a:pt x="11" y="5"/>
                    </a:cubicBezTo>
                    <a:cubicBezTo>
                      <a:pt x="10" y="12"/>
                      <a:pt x="11" y="5"/>
                      <a:pt x="10" y="11"/>
                    </a:cubicBezTo>
                    <a:cubicBezTo>
                      <a:pt x="9" y="14"/>
                      <a:pt x="9" y="13"/>
                      <a:pt x="8" y="18"/>
                    </a:cubicBezTo>
                    <a:cubicBezTo>
                      <a:pt x="8" y="18"/>
                      <a:pt x="9" y="17"/>
                      <a:pt x="10" y="15"/>
                    </a:cubicBezTo>
                    <a:cubicBezTo>
                      <a:pt x="10" y="16"/>
                      <a:pt x="9" y="18"/>
                      <a:pt x="9" y="19"/>
                    </a:cubicBezTo>
                    <a:cubicBezTo>
                      <a:pt x="8" y="21"/>
                      <a:pt x="11" y="12"/>
                      <a:pt x="11" y="15"/>
                    </a:cubicBezTo>
                    <a:cubicBezTo>
                      <a:pt x="10" y="18"/>
                      <a:pt x="10" y="18"/>
                      <a:pt x="10" y="18"/>
                    </a:cubicBezTo>
                    <a:cubicBezTo>
                      <a:pt x="11" y="14"/>
                      <a:pt x="10" y="19"/>
                      <a:pt x="11" y="17"/>
                    </a:cubicBezTo>
                    <a:cubicBezTo>
                      <a:pt x="11" y="15"/>
                      <a:pt x="12" y="14"/>
                      <a:pt x="12" y="13"/>
                    </a:cubicBezTo>
                    <a:cubicBezTo>
                      <a:pt x="10" y="22"/>
                      <a:pt x="14" y="9"/>
                      <a:pt x="12" y="15"/>
                    </a:cubicBezTo>
                    <a:cubicBezTo>
                      <a:pt x="14" y="9"/>
                      <a:pt x="15" y="7"/>
                      <a:pt x="15" y="6"/>
                    </a:cubicBezTo>
                    <a:cubicBezTo>
                      <a:pt x="14" y="11"/>
                      <a:pt x="14" y="11"/>
                      <a:pt x="14" y="11"/>
                    </a:cubicBezTo>
                    <a:cubicBezTo>
                      <a:pt x="15" y="8"/>
                      <a:pt x="12" y="17"/>
                      <a:pt x="11" y="19"/>
                    </a:cubicBezTo>
                    <a:cubicBezTo>
                      <a:pt x="12" y="17"/>
                      <a:pt x="12" y="20"/>
                      <a:pt x="13" y="16"/>
                    </a:cubicBezTo>
                    <a:cubicBezTo>
                      <a:pt x="12" y="20"/>
                      <a:pt x="12" y="20"/>
                      <a:pt x="12" y="20"/>
                    </a:cubicBezTo>
                    <a:cubicBezTo>
                      <a:pt x="12" y="21"/>
                      <a:pt x="15" y="11"/>
                      <a:pt x="14" y="15"/>
                    </a:cubicBezTo>
                    <a:cubicBezTo>
                      <a:pt x="13" y="18"/>
                      <a:pt x="13" y="18"/>
                      <a:pt x="13" y="18"/>
                    </a:cubicBezTo>
                    <a:cubicBezTo>
                      <a:pt x="14" y="17"/>
                      <a:pt x="12" y="23"/>
                      <a:pt x="15" y="16"/>
                    </a:cubicBezTo>
                    <a:cubicBezTo>
                      <a:pt x="16" y="14"/>
                      <a:pt x="18" y="8"/>
                      <a:pt x="18" y="6"/>
                    </a:cubicBezTo>
                    <a:cubicBezTo>
                      <a:pt x="17" y="8"/>
                      <a:pt x="16" y="12"/>
                      <a:pt x="15" y="15"/>
                    </a:cubicBezTo>
                    <a:cubicBezTo>
                      <a:pt x="16" y="10"/>
                      <a:pt x="16" y="10"/>
                      <a:pt x="16" y="10"/>
                    </a:cubicBezTo>
                    <a:cubicBezTo>
                      <a:pt x="15" y="13"/>
                      <a:pt x="14" y="15"/>
                      <a:pt x="14" y="18"/>
                    </a:cubicBezTo>
                    <a:cubicBezTo>
                      <a:pt x="13" y="20"/>
                      <a:pt x="15" y="13"/>
                      <a:pt x="14" y="16"/>
                    </a:cubicBezTo>
                    <a:cubicBezTo>
                      <a:pt x="15" y="11"/>
                      <a:pt x="16" y="10"/>
                      <a:pt x="17" y="6"/>
                    </a:cubicBezTo>
                    <a:cubicBezTo>
                      <a:pt x="16" y="9"/>
                      <a:pt x="16" y="9"/>
                      <a:pt x="16" y="9"/>
                    </a:cubicBezTo>
                    <a:cubicBezTo>
                      <a:pt x="17" y="7"/>
                      <a:pt x="16" y="7"/>
                      <a:pt x="17" y="5"/>
                    </a:cubicBezTo>
                    <a:cubicBezTo>
                      <a:pt x="15" y="11"/>
                      <a:pt x="17" y="2"/>
                      <a:pt x="16" y="5"/>
                    </a:cubicBezTo>
                    <a:cubicBezTo>
                      <a:pt x="16" y="6"/>
                      <a:pt x="16" y="6"/>
                      <a:pt x="16" y="6"/>
                    </a:cubicBezTo>
                    <a:cubicBezTo>
                      <a:pt x="15" y="9"/>
                      <a:pt x="15" y="8"/>
                      <a:pt x="15" y="9"/>
                    </a:cubicBezTo>
                    <a:cubicBezTo>
                      <a:pt x="16" y="5"/>
                      <a:pt x="16" y="6"/>
                      <a:pt x="16" y="4"/>
                    </a:cubicBezTo>
                    <a:cubicBezTo>
                      <a:pt x="15" y="6"/>
                      <a:pt x="13" y="11"/>
                      <a:pt x="13" y="11"/>
                    </a:cubicBezTo>
                    <a:cubicBezTo>
                      <a:pt x="15" y="6"/>
                      <a:pt x="14" y="8"/>
                      <a:pt x="15" y="3"/>
                    </a:cubicBezTo>
                    <a:cubicBezTo>
                      <a:pt x="13" y="9"/>
                      <a:pt x="14" y="5"/>
                      <a:pt x="13" y="8"/>
                    </a:cubicBezTo>
                    <a:cubicBezTo>
                      <a:pt x="13" y="9"/>
                      <a:pt x="13" y="9"/>
                      <a:pt x="13" y="6"/>
                    </a:cubicBezTo>
                    <a:cubicBezTo>
                      <a:pt x="14" y="5"/>
                      <a:pt x="14" y="5"/>
                      <a:pt x="14" y="5"/>
                    </a:cubicBezTo>
                    <a:cubicBezTo>
                      <a:pt x="14" y="5"/>
                      <a:pt x="14" y="5"/>
                      <a:pt x="14" y="5"/>
                    </a:cubicBezTo>
                    <a:cubicBezTo>
                      <a:pt x="14" y="4"/>
                      <a:pt x="14" y="4"/>
                      <a:pt x="14" y="4"/>
                    </a:cubicBezTo>
                    <a:cubicBezTo>
                      <a:pt x="14" y="4"/>
                      <a:pt x="13" y="7"/>
                      <a:pt x="13" y="5"/>
                    </a:cubicBezTo>
                    <a:cubicBezTo>
                      <a:pt x="14" y="3"/>
                      <a:pt x="14" y="3"/>
                      <a:pt x="14" y="3"/>
                    </a:cubicBezTo>
                    <a:cubicBezTo>
                      <a:pt x="14" y="2"/>
                      <a:pt x="11" y="11"/>
                      <a:pt x="12" y="6"/>
                    </a:cubicBezTo>
                    <a:cubicBezTo>
                      <a:pt x="12" y="8"/>
                      <a:pt x="11" y="9"/>
                      <a:pt x="10" y="14"/>
                    </a:cubicBezTo>
                    <a:cubicBezTo>
                      <a:pt x="10" y="12"/>
                      <a:pt x="12" y="8"/>
                      <a:pt x="11" y="8"/>
                    </a:cubicBezTo>
                    <a:cubicBezTo>
                      <a:pt x="10" y="13"/>
                      <a:pt x="11" y="7"/>
                      <a:pt x="10" y="10"/>
                    </a:cubicBezTo>
                    <a:cubicBezTo>
                      <a:pt x="12" y="5"/>
                      <a:pt x="11" y="8"/>
                      <a:pt x="12" y="4"/>
                    </a:cubicBezTo>
                    <a:cubicBezTo>
                      <a:pt x="12" y="1"/>
                      <a:pt x="11" y="8"/>
                      <a:pt x="10" y="7"/>
                    </a:cubicBezTo>
                    <a:cubicBezTo>
                      <a:pt x="11" y="3"/>
                      <a:pt x="11" y="3"/>
                      <a:pt x="11" y="3"/>
                    </a:cubicBezTo>
                    <a:cubicBezTo>
                      <a:pt x="11" y="5"/>
                      <a:pt x="10" y="9"/>
                      <a:pt x="11" y="5"/>
                    </a:cubicBezTo>
                    <a:cubicBezTo>
                      <a:pt x="10" y="8"/>
                      <a:pt x="10" y="8"/>
                      <a:pt x="10" y="8"/>
                    </a:cubicBezTo>
                    <a:cubicBezTo>
                      <a:pt x="10" y="6"/>
                      <a:pt x="9" y="7"/>
                      <a:pt x="10" y="4"/>
                    </a:cubicBezTo>
                    <a:cubicBezTo>
                      <a:pt x="8" y="10"/>
                      <a:pt x="8" y="10"/>
                      <a:pt x="8" y="10"/>
                    </a:cubicBezTo>
                    <a:cubicBezTo>
                      <a:pt x="10" y="3"/>
                      <a:pt x="8" y="9"/>
                      <a:pt x="6" y="15"/>
                    </a:cubicBezTo>
                    <a:cubicBezTo>
                      <a:pt x="6" y="15"/>
                      <a:pt x="6" y="14"/>
                      <a:pt x="7" y="12"/>
                    </a:cubicBezTo>
                    <a:cubicBezTo>
                      <a:pt x="7" y="10"/>
                      <a:pt x="7" y="10"/>
                      <a:pt x="7" y="10"/>
                    </a:cubicBezTo>
                    <a:cubicBezTo>
                      <a:pt x="7" y="9"/>
                      <a:pt x="8" y="6"/>
                      <a:pt x="6" y="11"/>
                    </a:cubicBezTo>
                    <a:cubicBezTo>
                      <a:pt x="6" y="13"/>
                      <a:pt x="7" y="7"/>
                      <a:pt x="7" y="6"/>
                    </a:cubicBezTo>
                    <a:cubicBezTo>
                      <a:pt x="5" y="14"/>
                      <a:pt x="7" y="0"/>
                      <a:pt x="5" y="12"/>
                    </a:cubicBezTo>
                    <a:cubicBezTo>
                      <a:pt x="5" y="12"/>
                      <a:pt x="5" y="15"/>
                      <a:pt x="5" y="14"/>
                    </a:cubicBezTo>
                    <a:cubicBezTo>
                      <a:pt x="5" y="16"/>
                      <a:pt x="4" y="18"/>
                      <a:pt x="4" y="18"/>
                    </a:cubicBezTo>
                    <a:cubicBezTo>
                      <a:pt x="4" y="19"/>
                      <a:pt x="4" y="14"/>
                      <a:pt x="4" y="16"/>
                    </a:cubicBezTo>
                    <a:cubicBezTo>
                      <a:pt x="5" y="9"/>
                      <a:pt x="5" y="9"/>
                      <a:pt x="5" y="9"/>
                    </a:cubicBezTo>
                    <a:cubicBezTo>
                      <a:pt x="6" y="1"/>
                      <a:pt x="2" y="19"/>
                      <a:pt x="4" y="8"/>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57" name="Freeform 2258"/>
              <p:cNvSpPr>
                <a:spLocks/>
              </p:cNvSpPr>
              <p:nvPr/>
            </p:nvSpPr>
            <p:spPr bwMode="auto">
              <a:xfrm>
                <a:off x="3083" y="3145"/>
                <a:ext cx="0" cy="4"/>
              </a:xfrm>
              <a:custGeom>
                <a:avLst/>
                <a:gdLst>
                  <a:gd name="T0" fmla="*/ 4 h 4"/>
                  <a:gd name="T1" fmla="*/ 0 h 4"/>
                  <a:gd name="T2" fmla="*/ 3 h 4"/>
                  <a:gd name="T3" fmla="*/ 4 h 4"/>
                </a:gdLst>
                <a:ahLst/>
                <a:cxnLst>
                  <a:cxn ang="0">
                    <a:pos x="0" y="T0"/>
                  </a:cxn>
                  <a:cxn ang="0">
                    <a:pos x="0" y="T1"/>
                  </a:cxn>
                  <a:cxn ang="0">
                    <a:pos x="0" y="T2"/>
                  </a:cxn>
                  <a:cxn ang="0">
                    <a:pos x="0" y="T3"/>
                  </a:cxn>
                </a:cxnLst>
                <a:rect l="0" t="0" r="r" b="b"/>
                <a:pathLst>
                  <a:path h="4">
                    <a:moveTo>
                      <a:pt x="0" y="4"/>
                    </a:moveTo>
                    <a:cubicBezTo>
                      <a:pt x="0" y="0"/>
                      <a:pt x="0" y="0"/>
                      <a:pt x="0" y="0"/>
                    </a:cubicBezTo>
                    <a:cubicBezTo>
                      <a:pt x="0" y="3"/>
                      <a:pt x="0" y="3"/>
                      <a:pt x="0" y="3"/>
                    </a:cubicBezTo>
                    <a:cubicBezTo>
                      <a:pt x="0" y="3"/>
                      <a:pt x="0" y="3"/>
                      <a:pt x="0" y="4"/>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58" name="Freeform 2259"/>
              <p:cNvSpPr>
                <a:spLocks/>
              </p:cNvSpPr>
              <p:nvPr/>
            </p:nvSpPr>
            <p:spPr bwMode="auto">
              <a:xfrm>
                <a:off x="3082" y="3148"/>
                <a:ext cx="1" cy="2"/>
              </a:xfrm>
              <a:custGeom>
                <a:avLst/>
                <a:gdLst>
                  <a:gd name="T0" fmla="*/ 1 w 1"/>
                  <a:gd name="T1" fmla="*/ 0 h 2"/>
                  <a:gd name="T2" fmla="*/ 0 w 1"/>
                  <a:gd name="T3" fmla="*/ 2 h 2"/>
                  <a:gd name="T4" fmla="*/ 0 w 1"/>
                  <a:gd name="T5" fmla="*/ 1 h 2"/>
                  <a:gd name="T6" fmla="*/ 1 w 1"/>
                  <a:gd name="T7" fmla="*/ 0 h 2"/>
                </a:gdLst>
                <a:ahLst/>
                <a:cxnLst>
                  <a:cxn ang="0">
                    <a:pos x="T0" y="T1"/>
                  </a:cxn>
                  <a:cxn ang="0">
                    <a:pos x="T2" y="T3"/>
                  </a:cxn>
                  <a:cxn ang="0">
                    <a:pos x="T4" y="T5"/>
                  </a:cxn>
                  <a:cxn ang="0">
                    <a:pos x="T6" y="T7"/>
                  </a:cxn>
                </a:cxnLst>
                <a:rect l="0" t="0" r="r" b="b"/>
                <a:pathLst>
                  <a:path w="1" h="2">
                    <a:moveTo>
                      <a:pt x="1" y="0"/>
                    </a:moveTo>
                    <a:cubicBezTo>
                      <a:pt x="0" y="2"/>
                      <a:pt x="0" y="2"/>
                      <a:pt x="0" y="2"/>
                    </a:cubicBezTo>
                    <a:cubicBezTo>
                      <a:pt x="0" y="2"/>
                      <a:pt x="0" y="2"/>
                      <a:pt x="0" y="1"/>
                    </a:cubicBezTo>
                    <a:lnTo>
                      <a:pt x="1" y="0"/>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59" name="Freeform 2260"/>
              <p:cNvSpPr>
                <a:spLocks/>
              </p:cNvSpPr>
              <p:nvPr/>
            </p:nvSpPr>
            <p:spPr bwMode="auto">
              <a:xfrm>
                <a:off x="3079" y="3148"/>
                <a:ext cx="0" cy="2"/>
              </a:xfrm>
              <a:custGeom>
                <a:avLst/>
                <a:gdLst>
                  <a:gd name="T0" fmla="*/ 1 h 2"/>
                  <a:gd name="T1" fmla="*/ 1 h 2"/>
                  <a:gd name="T2" fmla="*/ 1 h 2"/>
                </a:gdLst>
                <a:ahLst/>
                <a:cxnLst>
                  <a:cxn ang="0">
                    <a:pos x="0" y="T0"/>
                  </a:cxn>
                  <a:cxn ang="0">
                    <a:pos x="0" y="T1"/>
                  </a:cxn>
                  <a:cxn ang="0">
                    <a:pos x="0" y="T2"/>
                  </a:cxn>
                </a:cxnLst>
                <a:rect l="0" t="0" r="r" b="b"/>
                <a:pathLst>
                  <a:path h="2">
                    <a:moveTo>
                      <a:pt x="0" y="1"/>
                    </a:moveTo>
                    <a:cubicBezTo>
                      <a:pt x="0" y="1"/>
                      <a:pt x="0" y="0"/>
                      <a:pt x="0" y="1"/>
                    </a:cubicBezTo>
                    <a:cubicBezTo>
                      <a:pt x="0" y="2"/>
                      <a:pt x="0" y="2"/>
                      <a:pt x="0" y="1"/>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60" name="Rectangle 2261"/>
              <p:cNvSpPr>
                <a:spLocks noChangeArrowheads="1"/>
              </p:cNvSpPr>
              <p:nvPr/>
            </p:nvSpPr>
            <p:spPr bwMode="auto">
              <a:xfrm>
                <a:off x="3078" y="3150"/>
                <a:ext cx="1" cy="1"/>
              </a:xfrm>
              <a:prstGeom prst="rect">
                <a:avLst/>
              </a:prstGeom>
              <a:solidFill>
                <a:srgbClr val="C8E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61" name="Freeform 2262"/>
              <p:cNvSpPr>
                <a:spLocks/>
              </p:cNvSpPr>
              <p:nvPr/>
            </p:nvSpPr>
            <p:spPr bwMode="auto">
              <a:xfrm>
                <a:off x="3070" y="3146"/>
                <a:ext cx="8" cy="23"/>
              </a:xfrm>
              <a:custGeom>
                <a:avLst/>
                <a:gdLst>
                  <a:gd name="T0" fmla="*/ 2 w 9"/>
                  <a:gd name="T1" fmla="*/ 11 h 25"/>
                  <a:gd name="T2" fmla="*/ 1 w 9"/>
                  <a:gd name="T3" fmla="*/ 15 h 25"/>
                  <a:gd name="T4" fmla="*/ 2 w 9"/>
                  <a:gd name="T5" fmla="*/ 12 h 25"/>
                  <a:gd name="T6" fmla="*/ 0 w 9"/>
                  <a:gd name="T7" fmla="*/ 20 h 25"/>
                  <a:gd name="T8" fmla="*/ 4 w 9"/>
                  <a:gd name="T9" fmla="*/ 15 h 25"/>
                  <a:gd name="T10" fmla="*/ 3 w 9"/>
                  <a:gd name="T11" fmla="*/ 18 h 25"/>
                  <a:gd name="T12" fmla="*/ 5 w 9"/>
                  <a:gd name="T13" fmla="*/ 13 h 25"/>
                  <a:gd name="T14" fmla="*/ 4 w 9"/>
                  <a:gd name="T15" fmla="*/ 19 h 25"/>
                  <a:gd name="T16" fmla="*/ 5 w 9"/>
                  <a:gd name="T17" fmla="*/ 17 h 25"/>
                  <a:gd name="T18" fmla="*/ 6 w 9"/>
                  <a:gd name="T19" fmla="*/ 14 h 25"/>
                  <a:gd name="T20" fmla="*/ 6 w 9"/>
                  <a:gd name="T21" fmla="*/ 16 h 25"/>
                  <a:gd name="T22" fmla="*/ 6 w 9"/>
                  <a:gd name="T23" fmla="*/ 14 h 25"/>
                  <a:gd name="T24" fmla="*/ 7 w 9"/>
                  <a:gd name="T25" fmla="*/ 14 h 25"/>
                  <a:gd name="T26" fmla="*/ 6 w 9"/>
                  <a:gd name="T27" fmla="*/ 15 h 25"/>
                  <a:gd name="T28" fmla="*/ 7 w 9"/>
                  <a:gd name="T29" fmla="*/ 13 h 25"/>
                  <a:gd name="T30" fmla="*/ 6 w 9"/>
                  <a:gd name="T31" fmla="*/ 17 h 25"/>
                  <a:gd name="T32" fmla="*/ 8 w 9"/>
                  <a:gd name="T33" fmla="*/ 12 h 25"/>
                  <a:gd name="T34" fmla="*/ 9 w 9"/>
                  <a:gd name="T35" fmla="*/ 8 h 25"/>
                  <a:gd name="T36" fmla="*/ 8 w 9"/>
                  <a:gd name="T37" fmla="*/ 11 h 25"/>
                  <a:gd name="T38" fmla="*/ 8 w 9"/>
                  <a:gd name="T39" fmla="*/ 11 h 25"/>
                  <a:gd name="T40" fmla="*/ 7 w 9"/>
                  <a:gd name="T41" fmla="*/ 13 h 25"/>
                  <a:gd name="T42" fmla="*/ 8 w 9"/>
                  <a:gd name="T43" fmla="*/ 7 h 25"/>
                  <a:gd name="T44" fmla="*/ 8 w 9"/>
                  <a:gd name="T45" fmla="*/ 3 h 25"/>
                  <a:gd name="T46" fmla="*/ 8 w 9"/>
                  <a:gd name="T47" fmla="*/ 3 h 25"/>
                  <a:gd name="T48" fmla="*/ 7 w 9"/>
                  <a:gd name="T49" fmla="*/ 4 h 25"/>
                  <a:gd name="T50" fmla="*/ 7 w 9"/>
                  <a:gd name="T51" fmla="*/ 7 h 25"/>
                  <a:gd name="T52" fmla="*/ 6 w 9"/>
                  <a:gd name="T53" fmla="*/ 14 h 25"/>
                  <a:gd name="T54" fmla="*/ 6 w 9"/>
                  <a:gd name="T55" fmla="*/ 14 h 25"/>
                  <a:gd name="T56" fmla="*/ 7 w 9"/>
                  <a:gd name="T57" fmla="*/ 8 h 25"/>
                  <a:gd name="T58" fmla="*/ 6 w 9"/>
                  <a:gd name="T59" fmla="*/ 11 h 25"/>
                  <a:gd name="T60" fmla="*/ 7 w 9"/>
                  <a:gd name="T61" fmla="*/ 5 h 25"/>
                  <a:gd name="T62" fmla="*/ 6 w 9"/>
                  <a:gd name="T63" fmla="*/ 11 h 25"/>
                  <a:gd name="T64" fmla="*/ 4 w 9"/>
                  <a:gd name="T65" fmla="*/ 11 h 25"/>
                  <a:gd name="T66" fmla="*/ 5 w 9"/>
                  <a:gd name="T67" fmla="*/ 7 h 25"/>
                  <a:gd name="T68" fmla="*/ 4 w 9"/>
                  <a:gd name="T69" fmla="*/ 11 h 25"/>
                  <a:gd name="T70" fmla="*/ 4 w 9"/>
                  <a:gd name="T71" fmla="*/ 9 h 25"/>
                  <a:gd name="T72" fmla="*/ 3 w 9"/>
                  <a:gd name="T73" fmla="*/ 12 h 25"/>
                  <a:gd name="T74" fmla="*/ 3 w 9"/>
                  <a:gd name="T75" fmla="*/ 11 h 25"/>
                  <a:gd name="T76" fmla="*/ 3 w 9"/>
                  <a:gd name="T77" fmla="*/ 11 h 25"/>
                  <a:gd name="T78" fmla="*/ 1 w 9"/>
                  <a:gd name="T79" fmla="*/ 17 h 25"/>
                  <a:gd name="T80" fmla="*/ 2 w 9"/>
                  <a:gd name="T81" fmla="*/ 1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 h="25">
                    <a:moveTo>
                      <a:pt x="2" y="11"/>
                    </a:moveTo>
                    <a:cubicBezTo>
                      <a:pt x="1" y="15"/>
                      <a:pt x="1" y="15"/>
                      <a:pt x="1" y="15"/>
                    </a:cubicBezTo>
                    <a:cubicBezTo>
                      <a:pt x="2" y="13"/>
                      <a:pt x="1" y="16"/>
                      <a:pt x="2" y="12"/>
                    </a:cubicBezTo>
                    <a:cubicBezTo>
                      <a:pt x="1" y="17"/>
                      <a:pt x="1" y="12"/>
                      <a:pt x="0" y="20"/>
                    </a:cubicBezTo>
                    <a:cubicBezTo>
                      <a:pt x="1" y="17"/>
                      <a:pt x="2" y="22"/>
                      <a:pt x="4" y="15"/>
                    </a:cubicBezTo>
                    <a:cubicBezTo>
                      <a:pt x="3" y="18"/>
                      <a:pt x="3" y="18"/>
                      <a:pt x="3" y="18"/>
                    </a:cubicBezTo>
                    <a:cubicBezTo>
                      <a:pt x="5" y="12"/>
                      <a:pt x="3" y="25"/>
                      <a:pt x="5" y="13"/>
                    </a:cubicBezTo>
                    <a:cubicBezTo>
                      <a:pt x="4" y="19"/>
                      <a:pt x="4" y="19"/>
                      <a:pt x="4" y="19"/>
                    </a:cubicBezTo>
                    <a:cubicBezTo>
                      <a:pt x="4" y="21"/>
                      <a:pt x="6" y="10"/>
                      <a:pt x="5" y="17"/>
                    </a:cubicBezTo>
                    <a:cubicBezTo>
                      <a:pt x="6" y="14"/>
                      <a:pt x="6" y="14"/>
                      <a:pt x="6" y="14"/>
                    </a:cubicBezTo>
                    <a:cubicBezTo>
                      <a:pt x="6" y="16"/>
                      <a:pt x="6" y="16"/>
                      <a:pt x="6" y="16"/>
                    </a:cubicBezTo>
                    <a:cubicBezTo>
                      <a:pt x="6" y="14"/>
                      <a:pt x="6" y="14"/>
                      <a:pt x="6" y="14"/>
                    </a:cubicBezTo>
                    <a:cubicBezTo>
                      <a:pt x="7" y="12"/>
                      <a:pt x="7" y="12"/>
                      <a:pt x="7" y="14"/>
                    </a:cubicBezTo>
                    <a:cubicBezTo>
                      <a:pt x="6" y="16"/>
                      <a:pt x="6" y="15"/>
                      <a:pt x="6" y="15"/>
                    </a:cubicBezTo>
                    <a:cubicBezTo>
                      <a:pt x="6" y="17"/>
                      <a:pt x="7" y="13"/>
                      <a:pt x="7" y="13"/>
                    </a:cubicBezTo>
                    <a:cubicBezTo>
                      <a:pt x="7" y="15"/>
                      <a:pt x="6" y="16"/>
                      <a:pt x="6" y="17"/>
                    </a:cubicBezTo>
                    <a:cubicBezTo>
                      <a:pt x="7" y="14"/>
                      <a:pt x="6" y="21"/>
                      <a:pt x="8" y="12"/>
                    </a:cubicBezTo>
                    <a:cubicBezTo>
                      <a:pt x="8" y="10"/>
                      <a:pt x="9" y="8"/>
                      <a:pt x="9" y="8"/>
                    </a:cubicBezTo>
                    <a:cubicBezTo>
                      <a:pt x="9" y="5"/>
                      <a:pt x="8" y="8"/>
                      <a:pt x="8" y="11"/>
                    </a:cubicBezTo>
                    <a:cubicBezTo>
                      <a:pt x="8" y="11"/>
                      <a:pt x="8" y="11"/>
                      <a:pt x="8" y="11"/>
                    </a:cubicBezTo>
                    <a:cubicBezTo>
                      <a:pt x="6" y="20"/>
                      <a:pt x="8" y="9"/>
                      <a:pt x="7" y="13"/>
                    </a:cubicBezTo>
                    <a:cubicBezTo>
                      <a:pt x="8" y="9"/>
                      <a:pt x="8" y="9"/>
                      <a:pt x="8" y="7"/>
                    </a:cubicBezTo>
                    <a:cubicBezTo>
                      <a:pt x="9" y="0"/>
                      <a:pt x="7" y="12"/>
                      <a:pt x="8" y="3"/>
                    </a:cubicBezTo>
                    <a:cubicBezTo>
                      <a:pt x="8" y="3"/>
                      <a:pt x="8" y="3"/>
                      <a:pt x="8" y="3"/>
                    </a:cubicBezTo>
                    <a:cubicBezTo>
                      <a:pt x="8" y="2"/>
                      <a:pt x="8" y="4"/>
                      <a:pt x="7" y="4"/>
                    </a:cubicBezTo>
                    <a:cubicBezTo>
                      <a:pt x="7" y="7"/>
                      <a:pt x="7" y="7"/>
                      <a:pt x="7" y="7"/>
                    </a:cubicBezTo>
                    <a:cubicBezTo>
                      <a:pt x="7" y="8"/>
                      <a:pt x="6" y="12"/>
                      <a:pt x="6" y="14"/>
                    </a:cubicBezTo>
                    <a:cubicBezTo>
                      <a:pt x="6" y="10"/>
                      <a:pt x="5" y="16"/>
                      <a:pt x="6" y="14"/>
                    </a:cubicBezTo>
                    <a:cubicBezTo>
                      <a:pt x="6" y="10"/>
                      <a:pt x="6" y="10"/>
                      <a:pt x="7" y="8"/>
                    </a:cubicBezTo>
                    <a:cubicBezTo>
                      <a:pt x="6" y="11"/>
                      <a:pt x="6" y="11"/>
                      <a:pt x="6" y="11"/>
                    </a:cubicBezTo>
                    <a:cubicBezTo>
                      <a:pt x="6" y="11"/>
                      <a:pt x="7" y="7"/>
                      <a:pt x="7" y="5"/>
                    </a:cubicBezTo>
                    <a:cubicBezTo>
                      <a:pt x="6" y="7"/>
                      <a:pt x="7" y="7"/>
                      <a:pt x="6" y="11"/>
                    </a:cubicBezTo>
                    <a:cubicBezTo>
                      <a:pt x="6" y="6"/>
                      <a:pt x="5" y="7"/>
                      <a:pt x="4" y="11"/>
                    </a:cubicBezTo>
                    <a:cubicBezTo>
                      <a:pt x="5" y="10"/>
                      <a:pt x="5" y="7"/>
                      <a:pt x="5" y="7"/>
                    </a:cubicBezTo>
                    <a:cubicBezTo>
                      <a:pt x="5" y="6"/>
                      <a:pt x="5" y="8"/>
                      <a:pt x="4" y="11"/>
                    </a:cubicBezTo>
                    <a:cubicBezTo>
                      <a:pt x="4" y="14"/>
                      <a:pt x="4" y="12"/>
                      <a:pt x="4" y="9"/>
                    </a:cubicBezTo>
                    <a:cubicBezTo>
                      <a:pt x="3" y="12"/>
                      <a:pt x="3" y="12"/>
                      <a:pt x="3" y="12"/>
                    </a:cubicBezTo>
                    <a:cubicBezTo>
                      <a:pt x="2" y="17"/>
                      <a:pt x="3" y="8"/>
                      <a:pt x="3" y="11"/>
                    </a:cubicBezTo>
                    <a:cubicBezTo>
                      <a:pt x="3" y="11"/>
                      <a:pt x="3" y="11"/>
                      <a:pt x="3" y="11"/>
                    </a:cubicBezTo>
                    <a:cubicBezTo>
                      <a:pt x="2" y="12"/>
                      <a:pt x="1" y="19"/>
                      <a:pt x="1" y="17"/>
                    </a:cubicBezTo>
                    <a:cubicBezTo>
                      <a:pt x="2" y="14"/>
                      <a:pt x="2" y="14"/>
                      <a:pt x="2" y="11"/>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62" name="Freeform 2263"/>
              <p:cNvSpPr>
                <a:spLocks/>
              </p:cNvSpPr>
              <p:nvPr/>
            </p:nvSpPr>
            <p:spPr bwMode="auto">
              <a:xfrm>
                <a:off x="3070" y="3157"/>
                <a:ext cx="0" cy="8"/>
              </a:xfrm>
              <a:custGeom>
                <a:avLst/>
                <a:gdLst>
                  <a:gd name="T0" fmla="*/ 0 w 1"/>
                  <a:gd name="T1" fmla="*/ 5 h 9"/>
                  <a:gd name="T2" fmla="*/ 1 w 1"/>
                  <a:gd name="T3" fmla="*/ 1 h 9"/>
                  <a:gd name="T4" fmla="*/ 0 w 1"/>
                  <a:gd name="T5" fmla="*/ 8 h 9"/>
                  <a:gd name="T6" fmla="*/ 0 w 1"/>
                  <a:gd name="T7" fmla="*/ 7 h 9"/>
                  <a:gd name="T8" fmla="*/ 0 w 1"/>
                  <a:gd name="T9" fmla="*/ 5 h 9"/>
                </a:gdLst>
                <a:ahLst/>
                <a:cxnLst>
                  <a:cxn ang="0">
                    <a:pos x="T0" y="T1"/>
                  </a:cxn>
                  <a:cxn ang="0">
                    <a:pos x="T2" y="T3"/>
                  </a:cxn>
                  <a:cxn ang="0">
                    <a:pos x="T4" y="T5"/>
                  </a:cxn>
                  <a:cxn ang="0">
                    <a:pos x="T6" y="T7"/>
                  </a:cxn>
                  <a:cxn ang="0">
                    <a:pos x="T8" y="T9"/>
                  </a:cxn>
                </a:cxnLst>
                <a:rect l="0" t="0" r="r" b="b"/>
                <a:pathLst>
                  <a:path w="1" h="9">
                    <a:moveTo>
                      <a:pt x="0" y="5"/>
                    </a:moveTo>
                    <a:cubicBezTo>
                      <a:pt x="1" y="1"/>
                      <a:pt x="1" y="1"/>
                      <a:pt x="1" y="1"/>
                    </a:cubicBezTo>
                    <a:cubicBezTo>
                      <a:pt x="1" y="0"/>
                      <a:pt x="0" y="6"/>
                      <a:pt x="0" y="8"/>
                    </a:cubicBezTo>
                    <a:cubicBezTo>
                      <a:pt x="0" y="7"/>
                      <a:pt x="0" y="9"/>
                      <a:pt x="0" y="7"/>
                    </a:cubicBezTo>
                    <a:cubicBezTo>
                      <a:pt x="0" y="6"/>
                      <a:pt x="1" y="5"/>
                      <a:pt x="0" y="5"/>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63" name="Freeform 2264"/>
              <p:cNvSpPr>
                <a:spLocks/>
              </p:cNvSpPr>
              <p:nvPr/>
            </p:nvSpPr>
            <p:spPr bwMode="auto">
              <a:xfrm>
                <a:off x="3069" y="3154"/>
                <a:ext cx="1" cy="17"/>
              </a:xfrm>
              <a:custGeom>
                <a:avLst/>
                <a:gdLst>
                  <a:gd name="T0" fmla="*/ 0 w 2"/>
                  <a:gd name="T1" fmla="*/ 9 h 19"/>
                  <a:gd name="T2" fmla="*/ 0 w 2"/>
                  <a:gd name="T3" fmla="*/ 12 h 19"/>
                  <a:gd name="T4" fmla="*/ 1 w 2"/>
                  <a:gd name="T5" fmla="*/ 14 h 19"/>
                  <a:gd name="T6" fmla="*/ 1 w 2"/>
                  <a:gd name="T7" fmla="*/ 7 h 19"/>
                  <a:gd name="T8" fmla="*/ 1 w 2"/>
                  <a:gd name="T9" fmla="*/ 11 h 19"/>
                  <a:gd name="T10" fmla="*/ 2 w 2"/>
                  <a:gd name="T11" fmla="*/ 7 h 19"/>
                  <a:gd name="T12" fmla="*/ 1 w 2"/>
                  <a:gd name="T13" fmla="*/ 9 h 19"/>
                  <a:gd name="T14" fmla="*/ 1 w 2"/>
                  <a:gd name="T15" fmla="*/ 6 h 19"/>
                  <a:gd name="T16" fmla="*/ 1 w 2"/>
                  <a:gd name="T17" fmla="*/ 7 h 19"/>
                  <a:gd name="T18" fmla="*/ 2 w 2"/>
                  <a:gd name="T19" fmla="*/ 4 h 19"/>
                  <a:gd name="T20" fmla="*/ 1 w 2"/>
                  <a:gd name="T21" fmla="*/ 10 h 19"/>
                  <a:gd name="T22" fmla="*/ 1 w 2"/>
                  <a:gd name="T23" fmla="*/ 4 h 19"/>
                  <a:gd name="T24" fmla="*/ 1 w 2"/>
                  <a:gd name="T25" fmla="*/ 2 h 19"/>
                  <a:gd name="T26" fmla="*/ 1 w 2"/>
                  <a:gd name="T27" fmla="*/ 4 h 19"/>
                  <a:gd name="T28" fmla="*/ 1 w 2"/>
                  <a:gd name="T29" fmla="*/ 8 h 19"/>
                  <a:gd name="T30" fmla="*/ 1 w 2"/>
                  <a:gd name="T31" fmla="*/ 3 h 19"/>
                  <a:gd name="T32" fmla="*/ 0 w 2"/>
                  <a:gd name="T33" fmla="*/ 5 h 19"/>
                  <a:gd name="T34" fmla="*/ 0 w 2"/>
                  <a:gd name="T35" fmla="*/ 12 h 19"/>
                  <a:gd name="T36" fmla="*/ 0 w 2"/>
                  <a:gd name="T37" fmla="*/ 7 h 19"/>
                  <a:gd name="T38" fmla="*/ 0 w 2"/>
                  <a:gd name="T39" fmla="*/ 6 h 19"/>
                  <a:gd name="T40" fmla="*/ 0 w 2"/>
                  <a:gd name="T41" fmla="*/ 15 h 19"/>
                  <a:gd name="T42" fmla="*/ 0 w 2"/>
                  <a:gd name="T43"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 h="19">
                    <a:moveTo>
                      <a:pt x="0" y="9"/>
                    </a:moveTo>
                    <a:cubicBezTo>
                      <a:pt x="0" y="12"/>
                      <a:pt x="0" y="12"/>
                      <a:pt x="0" y="12"/>
                    </a:cubicBezTo>
                    <a:cubicBezTo>
                      <a:pt x="0" y="12"/>
                      <a:pt x="1" y="10"/>
                      <a:pt x="1" y="14"/>
                    </a:cubicBezTo>
                    <a:cubicBezTo>
                      <a:pt x="1" y="15"/>
                      <a:pt x="1" y="9"/>
                      <a:pt x="1" y="7"/>
                    </a:cubicBezTo>
                    <a:cubicBezTo>
                      <a:pt x="1" y="11"/>
                      <a:pt x="1" y="11"/>
                      <a:pt x="1" y="11"/>
                    </a:cubicBezTo>
                    <a:cubicBezTo>
                      <a:pt x="1" y="9"/>
                      <a:pt x="1" y="13"/>
                      <a:pt x="2" y="7"/>
                    </a:cubicBezTo>
                    <a:cubicBezTo>
                      <a:pt x="2" y="6"/>
                      <a:pt x="1" y="10"/>
                      <a:pt x="1" y="9"/>
                    </a:cubicBezTo>
                    <a:cubicBezTo>
                      <a:pt x="1" y="6"/>
                      <a:pt x="1" y="6"/>
                      <a:pt x="1" y="6"/>
                    </a:cubicBezTo>
                    <a:cubicBezTo>
                      <a:pt x="1" y="7"/>
                      <a:pt x="1" y="7"/>
                      <a:pt x="1" y="7"/>
                    </a:cubicBezTo>
                    <a:cubicBezTo>
                      <a:pt x="2" y="4"/>
                      <a:pt x="2" y="4"/>
                      <a:pt x="2" y="4"/>
                    </a:cubicBezTo>
                    <a:cubicBezTo>
                      <a:pt x="2" y="0"/>
                      <a:pt x="1" y="13"/>
                      <a:pt x="1" y="10"/>
                    </a:cubicBezTo>
                    <a:cubicBezTo>
                      <a:pt x="1" y="4"/>
                      <a:pt x="1" y="4"/>
                      <a:pt x="1" y="4"/>
                    </a:cubicBezTo>
                    <a:cubicBezTo>
                      <a:pt x="1" y="4"/>
                      <a:pt x="1" y="6"/>
                      <a:pt x="1" y="2"/>
                    </a:cubicBezTo>
                    <a:cubicBezTo>
                      <a:pt x="1" y="2"/>
                      <a:pt x="1" y="5"/>
                      <a:pt x="1" y="4"/>
                    </a:cubicBezTo>
                    <a:cubicBezTo>
                      <a:pt x="1" y="4"/>
                      <a:pt x="1" y="7"/>
                      <a:pt x="1" y="8"/>
                    </a:cubicBezTo>
                    <a:cubicBezTo>
                      <a:pt x="0" y="13"/>
                      <a:pt x="1" y="5"/>
                      <a:pt x="1" y="3"/>
                    </a:cubicBezTo>
                    <a:cubicBezTo>
                      <a:pt x="0" y="7"/>
                      <a:pt x="0" y="10"/>
                      <a:pt x="0" y="5"/>
                    </a:cubicBezTo>
                    <a:cubicBezTo>
                      <a:pt x="0" y="9"/>
                      <a:pt x="0" y="12"/>
                      <a:pt x="0" y="12"/>
                    </a:cubicBezTo>
                    <a:cubicBezTo>
                      <a:pt x="0" y="7"/>
                      <a:pt x="0" y="7"/>
                      <a:pt x="0" y="7"/>
                    </a:cubicBezTo>
                    <a:cubicBezTo>
                      <a:pt x="0" y="6"/>
                      <a:pt x="0" y="5"/>
                      <a:pt x="0" y="6"/>
                    </a:cubicBezTo>
                    <a:cubicBezTo>
                      <a:pt x="0" y="9"/>
                      <a:pt x="0" y="13"/>
                      <a:pt x="0" y="15"/>
                    </a:cubicBezTo>
                    <a:cubicBezTo>
                      <a:pt x="0" y="19"/>
                      <a:pt x="0" y="8"/>
                      <a:pt x="0" y="9"/>
                    </a:cubicBez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64" name="Freeform 2265"/>
              <p:cNvSpPr>
                <a:spLocks/>
              </p:cNvSpPr>
              <p:nvPr/>
            </p:nvSpPr>
            <p:spPr bwMode="auto">
              <a:xfrm>
                <a:off x="3069" y="3165"/>
                <a:ext cx="0" cy="2"/>
              </a:xfrm>
              <a:custGeom>
                <a:avLst/>
                <a:gdLst>
                  <a:gd name="T0" fmla="*/ 2 h 2"/>
                  <a:gd name="T1" fmla="*/ 0 h 2"/>
                  <a:gd name="T2" fmla="*/ 1 h 2"/>
                  <a:gd name="T3" fmla="*/ 2 h 2"/>
                </a:gdLst>
                <a:ahLst/>
                <a:cxnLst>
                  <a:cxn ang="0">
                    <a:pos x="0" y="T0"/>
                  </a:cxn>
                  <a:cxn ang="0">
                    <a:pos x="0" y="T1"/>
                  </a:cxn>
                  <a:cxn ang="0">
                    <a:pos x="0" y="T2"/>
                  </a:cxn>
                  <a:cxn ang="0">
                    <a:pos x="0" y="T3"/>
                  </a:cxn>
                </a:cxnLst>
                <a:rect l="0" t="0" r="r" b="b"/>
                <a:pathLst>
                  <a:path h="2">
                    <a:moveTo>
                      <a:pt x="0" y="2"/>
                    </a:moveTo>
                    <a:lnTo>
                      <a:pt x="0" y="0"/>
                    </a:lnTo>
                    <a:lnTo>
                      <a:pt x="0" y="1"/>
                    </a:lnTo>
                    <a:lnTo>
                      <a:pt x="0" y="2"/>
                    </a:lnTo>
                    <a:close/>
                  </a:path>
                </a:pathLst>
              </a:custGeom>
              <a:solidFill>
                <a:srgbClr val="C8E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965" name="Freeform 2266"/>
              <p:cNvSpPr>
                <a:spLocks/>
              </p:cNvSpPr>
              <p:nvPr/>
            </p:nvSpPr>
            <p:spPr bwMode="auto">
              <a:xfrm>
                <a:off x="2393" y="2584"/>
                <a:ext cx="627" cy="76"/>
              </a:xfrm>
              <a:custGeom>
                <a:avLst/>
                <a:gdLst>
                  <a:gd name="T0" fmla="*/ 38 w 694"/>
                  <a:gd name="T1" fmla="*/ 26 h 84"/>
                  <a:gd name="T2" fmla="*/ 0 w 694"/>
                  <a:gd name="T3" fmla="*/ 71 h 84"/>
                  <a:gd name="T4" fmla="*/ 102 w 694"/>
                  <a:gd name="T5" fmla="*/ 73 h 84"/>
                  <a:gd name="T6" fmla="*/ 193 w 694"/>
                  <a:gd name="T7" fmla="*/ 73 h 84"/>
                  <a:gd name="T8" fmla="*/ 388 w 694"/>
                  <a:gd name="T9" fmla="*/ 71 h 84"/>
                  <a:gd name="T10" fmla="*/ 541 w 694"/>
                  <a:gd name="T11" fmla="*/ 73 h 84"/>
                  <a:gd name="T12" fmla="*/ 694 w 694"/>
                  <a:gd name="T13" fmla="*/ 60 h 84"/>
                  <a:gd name="T14" fmla="*/ 663 w 694"/>
                  <a:gd name="T15" fmla="*/ 41 h 84"/>
                  <a:gd name="T16" fmla="*/ 619 w 694"/>
                  <a:gd name="T17" fmla="*/ 29 h 84"/>
                  <a:gd name="T18" fmla="*/ 402 w 694"/>
                  <a:gd name="T19" fmla="*/ 20 h 84"/>
                  <a:gd name="T20" fmla="*/ 182 w 694"/>
                  <a:gd name="T21" fmla="*/ 4 h 84"/>
                  <a:gd name="T22" fmla="*/ 104 w 694"/>
                  <a:gd name="T23" fmla="*/ 2 h 84"/>
                  <a:gd name="T24" fmla="*/ 47 w 694"/>
                  <a:gd name="T25" fmla="*/ 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4" h="84">
                    <a:moveTo>
                      <a:pt x="38" y="26"/>
                    </a:moveTo>
                    <a:cubicBezTo>
                      <a:pt x="27" y="42"/>
                      <a:pt x="10" y="54"/>
                      <a:pt x="0" y="71"/>
                    </a:cubicBezTo>
                    <a:cubicBezTo>
                      <a:pt x="25" y="84"/>
                      <a:pt x="74" y="73"/>
                      <a:pt x="102" y="73"/>
                    </a:cubicBezTo>
                    <a:cubicBezTo>
                      <a:pt x="131" y="73"/>
                      <a:pt x="162" y="73"/>
                      <a:pt x="193" y="73"/>
                    </a:cubicBezTo>
                    <a:cubicBezTo>
                      <a:pt x="258" y="73"/>
                      <a:pt x="324" y="71"/>
                      <a:pt x="388" y="71"/>
                    </a:cubicBezTo>
                    <a:cubicBezTo>
                      <a:pt x="439" y="71"/>
                      <a:pt x="490" y="78"/>
                      <a:pt x="541" y="73"/>
                    </a:cubicBezTo>
                    <a:cubicBezTo>
                      <a:pt x="592" y="68"/>
                      <a:pt x="642" y="64"/>
                      <a:pt x="694" y="60"/>
                    </a:cubicBezTo>
                    <a:cubicBezTo>
                      <a:pt x="683" y="54"/>
                      <a:pt x="673" y="49"/>
                      <a:pt x="663" y="41"/>
                    </a:cubicBezTo>
                    <a:cubicBezTo>
                      <a:pt x="647" y="29"/>
                      <a:pt x="643" y="29"/>
                      <a:pt x="619" y="29"/>
                    </a:cubicBezTo>
                    <a:cubicBezTo>
                      <a:pt x="546" y="29"/>
                      <a:pt x="475" y="23"/>
                      <a:pt x="402" y="20"/>
                    </a:cubicBezTo>
                    <a:cubicBezTo>
                      <a:pt x="329" y="18"/>
                      <a:pt x="254" y="11"/>
                      <a:pt x="182" y="4"/>
                    </a:cubicBezTo>
                    <a:cubicBezTo>
                      <a:pt x="156" y="1"/>
                      <a:pt x="129" y="0"/>
                      <a:pt x="104" y="2"/>
                    </a:cubicBezTo>
                    <a:cubicBezTo>
                      <a:pt x="87" y="4"/>
                      <a:pt x="62" y="16"/>
                      <a:pt x="47" y="6"/>
                    </a:cubicBezTo>
                  </a:path>
                </a:pathLst>
              </a:custGeom>
              <a:solidFill>
                <a:srgbClr val="67BF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grpSp>
        <p:sp>
          <p:nvSpPr>
            <p:cNvPr id="1723" name="Freeform 2268"/>
            <p:cNvSpPr>
              <a:spLocks/>
            </p:cNvSpPr>
            <p:nvPr/>
          </p:nvSpPr>
          <p:spPr bwMode="auto">
            <a:xfrm>
              <a:off x="1936" y="1924"/>
              <a:ext cx="1241" cy="702"/>
            </a:xfrm>
            <a:custGeom>
              <a:avLst/>
              <a:gdLst>
                <a:gd name="T0" fmla="*/ 1360 w 1375"/>
                <a:gd name="T1" fmla="*/ 371 h 779"/>
                <a:gd name="T2" fmla="*/ 1319 w 1375"/>
                <a:gd name="T3" fmla="*/ 269 h 779"/>
                <a:gd name="T4" fmla="*/ 1281 w 1375"/>
                <a:gd name="T5" fmla="*/ 231 h 779"/>
                <a:gd name="T6" fmla="*/ 1245 w 1375"/>
                <a:gd name="T7" fmla="*/ 177 h 779"/>
                <a:gd name="T8" fmla="*/ 1148 w 1375"/>
                <a:gd name="T9" fmla="*/ 105 h 779"/>
                <a:gd name="T10" fmla="*/ 1030 w 1375"/>
                <a:gd name="T11" fmla="*/ 47 h 779"/>
                <a:gd name="T12" fmla="*/ 761 w 1375"/>
                <a:gd name="T13" fmla="*/ 33 h 779"/>
                <a:gd name="T14" fmla="*/ 566 w 1375"/>
                <a:gd name="T15" fmla="*/ 154 h 779"/>
                <a:gd name="T16" fmla="*/ 415 w 1375"/>
                <a:gd name="T17" fmla="*/ 343 h 779"/>
                <a:gd name="T18" fmla="*/ 190 w 1375"/>
                <a:gd name="T19" fmla="*/ 418 h 779"/>
                <a:gd name="T20" fmla="*/ 124 w 1375"/>
                <a:gd name="T21" fmla="*/ 309 h 779"/>
                <a:gd name="T22" fmla="*/ 148 w 1375"/>
                <a:gd name="T23" fmla="*/ 156 h 779"/>
                <a:gd name="T24" fmla="*/ 145 w 1375"/>
                <a:gd name="T25" fmla="*/ 159 h 779"/>
                <a:gd name="T26" fmla="*/ 55 w 1375"/>
                <a:gd name="T27" fmla="*/ 137 h 779"/>
                <a:gd name="T28" fmla="*/ 8 w 1375"/>
                <a:gd name="T29" fmla="*/ 272 h 779"/>
                <a:gd name="T30" fmla="*/ 15 w 1375"/>
                <a:gd name="T31" fmla="*/ 400 h 779"/>
                <a:gd name="T32" fmla="*/ 201 w 1375"/>
                <a:gd name="T33" fmla="*/ 559 h 779"/>
                <a:gd name="T34" fmla="*/ 428 w 1375"/>
                <a:gd name="T35" fmla="*/ 582 h 779"/>
                <a:gd name="T36" fmla="*/ 501 w 1375"/>
                <a:gd name="T37" fmla="*/ 691 h 779"/>
                <a:gd name="T38" fmla="*/ 504 w 1375"/>
                <a:gd name="T39" fmla="*/ 694 h 779"/>
                <a:gd name="T40" fmla="*/ 554 w 1375"/>
                <a:gd name="T41" fmla="*/ 765 h 779"/>
                <a:gd name="T42" fmla="*/ 627 w 1375"/>
                <a:gd name="T43" fmla="*/ 768 h 779"/>
                <a:gd name="T44" fmla="*/ 787 w 1375"/>
                <a:gd name="T45" fmla="*/ 771 h 779"/>
                <a:gd name="T46" fmla="*/ 1079 w 1375"/>
                <a:gd name="T47" fmla="*/ 769 h 779"/>
                <a:gd name="T48" fmla="*/ 1183 w 1375"/>
                <a:gd name="T49" fmla="*/ 765 h 779"/>
                <a:gd name="T50" fmla="*/ 1191 w 1375"/>
                <a:gd name="T51" fmla="*/ 750 h 779"/>
                <a:gd name="T52" fmla="*/ 1313 w 1375"/>
                <a:gd name="T53" fmla="*/ 733 h 779"/>
                <a:gd name="T54" fmla="*/ 1365 w 1375"/>
                <a:gd name="T55" fmla="*/ 630 h 779"/>
                <a:gd name="T56" fmla="*/ 1360 w 1375"/>
                <a:gd name="T57" fmla="*/ 371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75" h="779">
                  <a:moveTo>
                    <a:pt x="1360" y="371"/>
                  </a:moveTo>
                  <a:cubicBezTo>
                    <a:pt x="1354" y="333"/>
                    <a:pt x="1347" y="301"/>
                    <a:pt x="1319" y="269"/>
                  </a:cubicBezTo>
                  <a:cubicBezTo>
                    <a:pt x="1307" y="256"/>
                    <a:pt x="1292" y="245"/>
                    <a:pt x="1281" y="231"/>
                  </a:cubicBezTo>
                  <a:cubicBezTo>
                    <a:pt x="1268" y="214"/>
                    <a:pt x="1262" y="193"/>
                    <a:pt x="1245" y="177"/>
                  </a:cubicBezTo>
                  <a:cubicBezTo>
                    <a:pt x="1218" y="151"/>
                    <a:pt x="1179" y="129"/>
                    <a:pt x="1148" y="105"/>
                  </a:cubicBezTo>
                  <a:cubicBezTo>
                    <a:pt x="1115" y="80"/>
                    <a:pt x="1069" y="59"/>
                    <a:pt x="1030" y="47"/>
                  </a:cubicBezTo>
                  <a:cubicBezTo>
                    <a:pt x="952" y="21"/>
                    <a:pt x="840" y="0"/>
                    <a:pt x="761" y="33"/>
                  </a:cubicBezTo>
                  <a:cubicBezTo>
                    <a:pt x="689" y="63"/>
                    <a:pt x="621" y="97"/>
                    <a:pt x="566" y="154"/>
                  </a:cubicBezTo>
                  <a:cubicBezTo>
                    <a:pt x="508" y="213"/>
                    <a:pt x="467" y="282"/>
                    <a:pt x="415" y="343"/>
                  </a:cubicBezTo>
                  <a:cubicBezTo>
                    <a:pt x="363" y="405"/>
                    <a:pt x="268" y="458"/>
                    <a:pt x="190" y="418"/>
                  </a:cubicBezTo>
                  <a:cubicBezTo>
                    <a:pt x="143" y="394"/>
                    <a:pt x="118" y="364"/>
                    <a:pt x="124" y="309"/>
                  </a:cubicBezTo>
                  <a:cubicBezTo>
                    <a:pt x="131" y="254"/>
                    <a:pt x="131" y="206"/>
                    <a:pt x="148" y="156"/>
                  </a:cubicBezTo>
                  <a:cubicBezTo>
                    <a:pt x="149" y="153"/>
                    <a:pt x="146" y="159"/>
                    <a:pt x="145" y="159"/>
                  </a:cubicBezTo>
                  <a:cubicBezTo>
                    <a:pt x="55" y="137"/>
                    <a:pt x="55" y="137"/>
                    <a:pt x="55" y="137"/>
                  </a:cubicBezTo>
                  <a:cubicBezTo>
                    <a:pt x="46" y="182"/>
                    <a:pt x="16" y="224"/>
                    <a:pt x="8" y="272"/>
                  </a:cubicBezTo>
                  <a:cubicBezTo>
                    <a:pt x="0" y="317"/>
                    <a:pt x="4" y="358"/>
                    <a:pt x="15" y="400"/>
                  </a:cubicBezTo>
                  <a:cubicBezTo>
                    <a:pt x="36" y="484"/>
                    <a:pt x="129" y="532"/>
                    <a:pt x="201" y="559"/>
                  </a:cubicBezTo>
                  <a:cubicBezTo>
                    <a:pt x="275" y="588"/>
                    <a:pt x="352" y="604"/>
                    <a:pt x="428" y="582"/>
                  </a:cubicBezTo>
                  <a:cubicBezTo>
                    <a:pt x="434" y="616"/>
                    <a:pt x="475" y="667"/>
                    <a:pt x="501" y="691"/>
                  </a:cubicBezTo>
                  <a:cubicBezTo>
                    <a:pt x="502" y="692"/>
                    <a:pt x="503" y="693"/>
                    <a:pt x="504" y="694"/>
                  </a:cubicBezTo>
                  <a:cubicBezTo>
                    <a:pt x="522" y="715"/>
                    <a:pt x="533" y="752"/>
                    <a:pt x="554" y="765"/>
                  </a:cubicBezTo>
                  <a:cubicBezTo>
                    <a:pt x="575" y="779"/>
                    <a:pt x="603" y="768"/>
                    <a:pt x="627" y="768"/>
                  </a:cubicBezTo>
                  <a:cubicBezTo>
                    <a:pt x="679" y="768"/>
                    <a:pt x="734" y="771"/>
                    <a:pt x="787" y="771"/>
                  </a:cubicBezTo>
                  <a:cubicBezTo>
                    <a:pt x="884" y="771"/>
                    <a:pt x="981" y="774"/>
                    <a:pt x="1079" y="769"/>
                  </a:cubicBezTo>
                  <a:cubicBezTo>
                    <a:pt x="1114" y="772"/>
                    <a:pt x="1151" y="772"/>
                    <a:pt x="1183" y="765"/>
                  </a:cubicBezTo>
                  <a:cubicBezTo>
                    <a:pt x="1184" y="755"/>
                    <a:pt x="1185" y="758"/>
                    <a:pt x="1191" y="750"/>
                  </a:cubicBezTo>
                  <a:cubicBezTo>
                    <a:pt x="1224" y="754"/>
                    <a:pt x="1283" y="747"/>
                    <a:pt x="1313" y="733"/>
                  </a:cubicBezTo>
                  <a:cubicBezTo>
                    <a:pt x="1357" y="711"/>
                    <a:pt x="1362" y="675"/>
                    <a:pt x="1365" y="630"/>
                  </a:cubicBezTo>
                  <a:cubicBezTo>
                    <a:pt x="1371" y="543"/>
                    <a:pt x="1375" y="454"/>
                    <a:pt x="1360" y="371"/>
                  </a:cubicBezTo>
                  <a:close/>
                </a:path>
              </a:pathLst>
            </a:custGeom>
            <a:solidFill>
              <a:srgbClr val="E2CA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24" name="Freeform 2269"/>
            <p:cNvSpPr>
              <a:spLocks/>
            </p:cNvSpPr>
            <p:nvPr/>
          </p:nvSpPr>
          <p:spPr bwMode="auto">
            <a:xfrm>
              <a:off x="2100" y="2637"/>
              <a:ext cx="1092" cy="470"/>
            </a:xfrm>
            <a:custGeom>
              <a:avLst/>
              <a:gdLst>
                <a:gd name="T0" fmla="*/ 0 w 1210"/>
                <a:gd name="T1" fmla="*/ 15 h 521"/>
                <a:gd name="T2" fmla="*/ 231 w 1210"/>
                <a:gd name="T3" fmla="*/ 18 h 521"/>
                <a:gd name="T4" fmla="*/ 547 w 1210"/>
                <a:gd name="T5" fmla="*/ 18 h 521"/>
                <a:gd name="T6" fmla="*/ 1089 w 1210"/>
                <a:gd name="T7" fmla="*/ 4 h 521"/>
                <a:gd name="T8" fmla="*/ 1193 w 1210"/>
                <a:gd name="T9" fmla="*/ 8 h 521"/>
                <a:gd name="T10" fmla="*/ 1210 w 1210"/>
                <a:gd name="T11" fmla="*/ 503 h 521"/>
                <a:gd name="T12" fmla="*/ 697 w 1210"/>
                <a:gd name="T13" fmla="*/ 511 h 521"/>
                <a:gd name="T14" fmla="*/ 401 w 1210"/>
                <a:gd name="T15" fmla="*/ 501 h 521"/>
                <a:gd name="T16" fmla="*/ 169 w 1210"/>
                <a:gd name="T17" fmla="*/ 514 h 521"/>
                <a:gd name="T18" fmla="*/ 21 w 1210"/>
                <a:gd name="T19" fmla="*/ 514 h 521"/>
                <a:gd name="T20" fmla="*/ 23 w 1210"/>
                <a:gd name="T21" fmla="*/ 330 h 521"/>
                <a:gd name="T22" fmla="*/ 0 w 1210"/>
                <a:gd name="T23" fmla="*/ 15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10" h="521">
                  <a:moveTo>
                    <a:pt x="0" y="15"/>
                  </a:moveTo>
                  <a:cubicBezTo>
                    <a:pt x="65" y="34"/>
                    <a:pt x="160" y="21"/>
                    <a:pt x="231" y="18"/>
                  </a:cubicBezTo>
                  <a:cubicBezTo>
                    <a:pt x="334" y="13"/>
                    <a:pt x="442" y="18"/>
                    <a:pt x="547" y="18"/>
                  </a:cubicBezTo>
                  <a:cubicBezTo>
                    <a:pt x="727" y="18"/>
                    <a:pt x="907" y="4"/>
                    <a:pt x="1089" y="4"/>
                  </a:cubicBezTo>
                  <a:cubicBezTo>
                    <a:pt x="1123" y="4"/>
                    <a:pt x="1161" y="0"/>
                    <a:pt x="1193" y="8"/>
                  </a:cubicBezTo>
                  <a:cubicBezTo>
                    <a:pt x="1201" y="172"/>
                    <a:pt x="1189" y="340"/>
                    <a:pt x="1210" y="503"/>
                  </a:cubicBezTo>
                  <a:cubicBezTo>
                    <a:pt x="1038" y="512"/>
                    <a:pt x="869" y="511"/>
                    <a:pt x="697" y="511"/>
                  </a:cubicBezTo>
                  <a:cubicBezTo>
                    <a:pt x="598" y="511"/>
                    <a:pt x="500" y="501"/>
                    <a:pt x="401" y="501"/>
                  </a:cubicBezTo>
                  <a:cubicBezTo>
                    <a:pt x="322" y="501"/>
                    <a:pt x="247" y="511"/>
                    <a:pt x="169" y="514"/>
                  </a:cubicBezTo>
                  <a:cubicBezTo>
                    <a:pt x="126" y="517"/>
                    <a:pt x="63" y="521"/>
                    <a:pt x="21" y="514"/>
                  </a:cubicBezTo>
                  <a:cubicBezTo>
                    <a:pt x="45" y="466"/>
                    <a:pt x="28" y="383"/>
                    <a:pt x="23" y="330"/>
                  </a:cubicBezTo>
                  <a:cubicBezTo>
                    <a:pt x="21" y="302"/>
                    <a:pt x="8" y="17"/>
                    <a:pt x="0" y="15"/>
                  </a:cubicBezTo>
                  <a:close/>
                </a:path>
              </a:pathLst>
            </a:custGeom>
            <a:solidFill>
              <a:srgbClr val="DEFC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25" name="Freeform 2270"/>
            <p:cNvSpPr>
              <a:spLocks noEditPoints="1"/>
            </p:cNvSpPr>
            <p:nvPr/>
          </p:nvSpPr>
          <p:spPr bwMode="auto">
            <a:xfrm>
              <a:off x="2095" y="2634"/>
              <a:ext cx="1102" cy="477"/>
            </a:xfrm>
            <a:custGeom>
              <a:avLst/>
              <a:gdLst>
                <a:gd name="T0" fmla="*/ 1120 w 1221"/>
                <a:gd name="T1" fmla="*/ 2 h 528"/>
                <a:gd name="T2" fmla="*/ 1095 w 1221"/>
                <a:gd name="T3" fmla="*/ 2 h 528"/>
                <a:gd name="T4" fmla="*/ 823 w 1221"/>
                <a:gd name="T5" fmla="*/ 9 h 528"/>
                <a:gd name="T6" fmla="*/ 553 w 1221"/>
                <a:gd name="T7" fmla="*/ 16 h 528"/>
                <a:gd name="T8" fmla="*/ 447 w 1221"/>
                <a:gd name="T9" fmla="*/ 15 h 528"/>
                <a:gd name="T10" fmla="*/ 236 w 1221"/>
                <a:gd name="T11" fmla="*/ 16 h 528"/>
                <a:gd name="T12" fmla="*/ 191 w 1221"/>
                <a:gd name="T13" fmla="*/ 19 h 528"/>
                <a:gd name="T14" fmla="*/ 7 w 1221"/>
                <a:gd name="T15" fmla="*/ 13 h 528"/>
                <a:gd name="T16" fmla="*/ 7 w 1221"/>
                <a:gd name="T17" fmla="*/ 13 h 528"/>
                <a:gd name="T18" fmla="*/ 6 w 1221"/>
                <a:gd name="T19" fmla="*/ 13 h 528"/>
                <a:gd name="T20" fmla="*/ 4 w 1221"/>
                <a:gd name="T21" fmla="*/ 14 h 528"/>
                <a:gd name="T22" fmla="*/ 2 w 1221"/>
                <a:gd name="T23" fmla="*/ 15 h 528"/>
                <a:gd name="T24" fmla="*/ 2 w 1221"/>
                <a:gd name="T25" fmla="*/ 16 h 528"/>
                <a:gd name="T26" fmla="*/ 1 w 1221"/>
                <a:gd name="T27" fmla="*/ 16 h 528"/>
                <a:gd name="T28" fmla="*/ 0 w 1221"/>
                <a:gd name="T29" fmla="*/ 18 h 528"/>
                <a:gd name="T30" fmla="*/ 1 w 1221"/>
                <a:gd name="T31" fmla="*/ 19 h 528"/>
                <a:gd name="T32" fmla="*/ 2 w 1221"/>
                <a:gd name="T33" fmla="*/ 21 h 528"/>
                <a:gd name="T34" fmla="*/ 20 w 1221"/>
                <a:gd name="T35" fmla="*/ 264 h 528"/>
                <a:gd name="T36" fmla="*/ 24 w 1221"/>
                <a:gd name="T37" fmla="*/ 334 h 528"/>
                <a:gd name="T38" fmla="*/ 28 w 1221"/>
                <a:gd name="T39" fmla="*/ 363 h 528"/>
                <a:gd name="T40" fmla="*/ 34 w 1221"/>
                <a:gd name="T41" fmla="*/ 447 h 528"/>
                <a:gd name="T42" fmla="*/ 22 w 1221"/>
                <a:gd name="T43" fmla="*/ 515 h 528"/>
                <a:gd name="T44" fmla="*/ 22 w 1221"/>
                <a:gd name="T45" fmla="*/ 517 h 528"/>
                <a:gd name="T46" fmla="*/ 22 w 1221"/>
                <a:gd name="T47" fmla="*/ 519 h 528"/>
                <a:gd name="T48" fmla="*/ 26 w 1221"/>
                <a:gd name="T49" fmla="*/ 522 h 528"/>
                <a:gd name="T50" fmla="*/ 159 w 1221"/>
                <a:gd name="T51" fmla="*/ 523 h 528"/>
                <a:gd name="T52" fmla="*/ 175 w 1221"/>
                <a:gd name="T53" fmla="*/ 523 h 528"/>
                <a:gd name="T54" fmla="*/ 265 w 1221"/>
                <a:gd name="T55" fmla="*/ 516 h 528"/>
                <a:gd name="T56" fmla="*/ 407 w 1221"/>
                <a:gd name="T57" fmla="*/ 509 h 528"/>
                <a:gd name="T58" fmla="*/ 554 w 1221"/>
                <a:gd name="T59" fmla="*/ 514 h 528"/>
                <a:gd name="T60" fmla="*/ 703 w 1221"/>
                <a:gd name="T61" fmla="*/ 519 h 528"/>
                <a:gd name="T62" fmla="*/ 793 w 1221"/>
                <a:gd name="T63" fmla="*/ 519 h 528"/>
                <a:gd name="T64" fmla="*/ 1216 w 1221"/>
                <a:gd name="T65" fmla="*/ 512 h 528"/>
                <a:gd name="T66" fmla="*/ 1220 w 1221"/>
                <a:gd name="T67" fmla="*/ 510 h 528"/>
                <a:gd name="T68" fmla="*/ 1221 w 1221"/>
                <a:gd name="T69" fmla="*/ 506 h 528"/>
                <a:gd name="T70" fmla="*/ 1207 w 1221"/>
                <a:gd name="T71" fmla="*/ 200 h 528"/>
                <a:gd name="T72" fmla="*/ 1204 w 1221"/>
                <a:gd name="T73" fmla="*/ 11 h 528"/>
                <a:gd name="T74" fmla="*/ 1200 w 1221"/>
                <a:gd name="T75" fmla="*/ 6 h 528"/>
                <a:gd name="T76" fmla="*/ 1120 w 1221"/>
                <a:gd name="T77" fmla="*/ 2 h 528"/>
                <a:gd name="T78" fmla="*/ 823 w 1221"/>
                <a:gd name="T79" fmla="*/ 19 h 528"/>
                <a:gd name="T80" fmla="*/ 1095 w 1221"/>
                <a:gd name="T81" fmla="*/ 12 h 528"/>
                <a:gd name="T82" fmla="*/ 1120 w 1221"/>
                <a:gd name="T83" fmla="*/ 12 h 528"/>
                <a:gd name="T84" fmla="*/ 1194 w 1221"/>
                <a:gd name="T85" fmla="*/ 15 h 528"/>
                <a:gd name="T86" fmla="*/ 1197 w 1221"/>
                <a:gd name="T87" fmla="*/ 200 h 528"/>
                <a:gd name="T88" fmla="*/ 1210 w 1221"/>
                <a:gd name="T89" fmla="*/ 502 h 528"/>
                <a:gd name="T90" fmla="*/ 793 w 1221"/>
                <a:gd name="T91" fmla="*/ 509 h 528"/>
                <a:gd name="T92" fmla="*/ 703 w 1221"/>
                <a:gd name="T93" fmla="*/ 509 h 528"/>
                <a:gd name="T94" fmla="*/ 554 w 1221"/>
                <a:gd name="T95" fmla="*/ 504 h 528"/>
                <a:gd name="T96" fmla="*/ 407 w 1221"/>
                <a:gd name="T97" fmla="*/ 498 h 528"/>
                <a:gd name="T98" fmla="*/ 264 w 1221"/>
                <a:gd name="T99" fmla="*/ 506 h 528"/>
                <a:gd name="T100" fmla="*/ 175 w 1221"/>
                <a:gd name="T101" fmla="*/ 512 h 528"/>
                <a:gd name="T102" fmla="*/ 158 w 1221"/>
                <a:gd name="T103" fmla="*/ 513 h 528"/>
                <a:gd name="T104" fmla="*/ 34 w 1221"/>
                <a:gd name="T105" fmla="*/ 512 h 528"/>
                <a:gd name="T106" fmla="*/ 45 w 1221"/>
                <a:gd name="T107" fmla="*/ 447 h 528"/>
                <a:gd name="T108" fmla="*/ 38 w 1221"/>
                <a:gd name="T109" fmla="*/ 362 h 528"/>
                <a:gd name="T110" fmla="*/ 34 w 1221"/>
                <a:gd name="T111" fmla="*/ 333 h 528"/>
                <a:gd name="T112" fmla="*/ 30 w 1221"/>
                <a:gd name="T113" fmla="*/ 264 h 528"/>
                <a:gd name="T114" fmla="*/ 13 w 1221"/>
                <a:gd name="T115" fmla="*/ 25 h 528"/>
                <a:gd name="T116" fmla="*/ 191 w 1221"/>
                <a:gd name="T117" fmla="*/ 29 h 528"/>
                <a:gd name="T118" fmla="*/ 237 w 1221"/>
                <a:gd name="T119" fmla="*/ 26 h 528"/>
                <a:gd name="T120" fmla="*/ 447 w 1221"/>
                <a:gd name="T121" fmla="*/ 25 h 528"/>
                <a:gd name="T122" fmla="*/ 553 w 1221"/>
                <a:gd name="T123" fmla="*/ 26 h 528"/>
                <a:gd name="T124" fmla="*/ 823 w 1221"/>
                <a:gd name="T125" fmla="*/ 19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21" h="528">
                  <a:moveTo>
                    <a:pt x="1120" y="2"/>
                  </a:moveTo>
                  <a:cubicBezTo>
                    <a:pt x="1095" y="2"/>
                    <a:pt x="1095" y="2"/>
                    <a:pt x="1095" y="2"/>
                  </a:cubicBezTo>
                  <a:cubicBezTo>
                    <a:pt x="1004" y="2"/>
                    <a:pt x="912" y="5"/>
                    <a:pt x="823" y="9"/>
                  </a:cubicBezTo>
                  <a:cubicBezTo>
                    <a:pt x="735" y="12"/>
                    <a:pt x="643" y="16"/>
                    <a:pt x="553" y="16"/>
                  </a:cubicBezTo>
                  <a:cubicBezTo>
                    <a:pt x="447" y="15"/>
                    <a:pt x="447" y="15"/>
                    <a:pt x="447" y="15"/>
                  </a:cubicBezTo>
                  <a:cubicBezTo>
                    <a:pt x="378" y="14"/>
                    <a:pt x="306" y="12"/>
                    <a:pt x="236" y="16"/>
                  </a:cubicBezTo>
                  <a:cubicBezTo>
                    <a:pt x="191" y="19"/>
                    <a:pt x="191" y="19"/>
                    <a:pt x="191" y="19"/>
                  </a:cubicBezTo>
                  <a:cubicBezTo>
                    <a:pt x="129" y="23"/>
                    <a:pt x="58" y="28"/>
                    <a:pt x="7" y="13"/>
                  </a:cubicBezTo>
                  <a:cubicBezTo>
                    <a:pt x="7" y="13"/>
                    <a:pt x="7" y="13"/>
                    <a:pt x="7" y="13"/>
                  </a:cubicBezTo>
                  <a:cubicBezTo>
                    <a:pt x="7" y="13"/>
                    <a:pt x="6" y="13"/>
                    <a:pt x="6" y="13"/>
                  </a:cubicBezTo>
                  <a:cubicBezTo>
                    <a:pt x="5" y="13"/>
                    <a:pt x="5" y="14"/>
                    <a:pt x="4" y="14"/>
                  </a:cubicBezTo>
                  <a:cubicBezTo>
                    <a:pt x="3" y="14"/>
                    <a:pt x="3" y="14"/>
                    <a:pt x="2" y="15"/>
                  </a:cubicBezTo>
                  <a:cubicBezTo>
                    <a:pt x="2" y="15"/>
                    <a:pt x="2" y="15"/>
                    <a:pt x="2" y="16"/>
                  </a:cubicBezTo>
                  <a:cubicBezTo>
                    <a:pt x="1" y="16"/>
                    <a:pt x="1" y="16"/>
                    <a:pt x="1" y="16"/>
                  </a:cubicBezTo>
                  <a:cubicBezTo>
                    <a:pt x="0" y="17"/>
                    <a:pt x="0" y="17"/>
                    <a:pt x="0" y="18"/>
                  </a:cubicBezTo>
                  <a:cubicBezTo>
                    <a:pt x="0" y="18"/>
                    <a:pt x="1" y="18"/>
                    <a:pt x="1" y="19"/>
                  </a:cubicBezTo>
                  <a:cubicBezTo>
                    <a:pt x="1" y="20"/>
                    <a:pt x="1" y="20"/>
                    <a:pt x="2" y="21"/>
                  </a:cubicBezTo>
                  <a:cubicBezTo>
                    <a:pt x="7" y="32"/>
                    <a:pt x="16" y="183"/>
                    <a:pt x="20" y="264"/>
                  </a:cubicBezTo>
                  <a:cubicBezTo>
                    <a:pt x="24" y="334"/>
                    <a:pt x="24" y="334"/>
                    <a:pt x="24" y="334"/>
                  </a:cubicBezTo>
                  <a:cubicBezTo>
                    <a:pt x="24" y="334"/>
                    <a:pt x="28" y="363"/>
                    <a:pt x="28" y="363"/>
                  </a:cubicBezTo>
                  <a:cubicBezTo>
                    <a:pt x="31" y="390"/>
                    <a:pt x="34" y="420"/>
                    <a:pt x="34" y="447"/>
                  </a:cubicBezTo>
                  <a:cubicBezTo>
                    <a:pt x="34" y="473"/>
                    <a:pt x="31" y="496"/>
                    <a:pt x="22" y="515"/>
                  </a:cubicBezTo>
                  <a:cubicBezTo>
                    <a:pt x="22" y="515"/>
                    <a:pt x="22" y="516"/>
                    <a:pt x="22" y="517"/>
                  </a:cubicBezTo>
                  <a:cubicBezTo>
                    <a:pt x="22" y="518"/>
                    <a:pt x="22" y="518"/>
                    <a:pt x="22" y="519"/>
                  </a:cubicBezTo>
                  <a:cubicBezTo>
                    <a:pt x="23" y="521"/>
                    <a:pt x="24" y="522"/>
                    <a:pt x="26" y="522"/>
                  </a:cubicBezTo>
                  <a:cubicBezTo>
                    <a:pt x="64" y="528"/>
                    <a:pt x="116" y="526"/>
                    <a:pt x="159" y="523"/>
                  </a:cubicBezTo>
                  <a:cubicBezTo>
                    <a:pt x="175" y="523"/>
                    <a:pt x="175" y="523"/>
                    <a:pt x="175" y="523"/>
                  </a:cubicBezTo>
                  <a:cubicBezTo>
                    <a:pt x="265" y="516"/>
                    <a:pt x="265" y="516"/>
                    <a:pt x="265" y="516"/>
                  </a:cubicBezTo>
                  <a:cubicBezTo>
                    <a:pt x="311" y="512"/>
                    <a:pt x="359" y="509"/>
                    <a:pt x="407" y="509"/>
                  </a:cubicBezTo>
                  <a:cubicBezTo>
                    <a:pt x="456" y="509"/>
                    <a:pt x="506" y="511"/>
                    <a:pt x="554" y="514"/>
                  </a:cubicBezTo>
                  <a:cubicBezTo>
                    <a:pt x="602" y="516"/>
                    <a:pt x="653" y="519"/>
                    <a:pt x="703" y="519"/>
                  </a:cubicBezTo>
                  <a:cubicBezTo>
                    <a:pt x="793" y="519"/>
                    <a:pt x="793" y="519"/>
                    <a:pt x="793" y="519"/>
                  </a:cubicBezTo>
                  <a:cubicBezTo>
                    <a:pt x="931" y="519"/>
                    <a:pt x="1074" y="519"/>
                    <a:pt x="1216" y="512"/>
                  </a:cubicBezTo>
                  <a:cubicBezTo>
                    <a:pt x="1218" y="512"/>
                    <a:pt x="1219" y="511"/>
                    <a:pt x="1220" y="510"/>
                  </a:cubicBezTo>
                  <a:cubicBezTo>
                    <a:pt x="1221" y="509"/>
                    <a:pt x="1221" y="507"/>
                    <a:pt x="1221" y="506"/>
                  </a:cubicBezTo>
                  <a:cubicBezTo>
                    <a:pt x="1208" y="405"/>
                    <a:pt x="1208" y="301"/>
                    <a:pt x="1207" y="200"/>
                  </a:cubicBezTo>
                  <a:cubicBezTo>
                    <a:pt x="1207" y="138"/>
                    <a:pt x="1207" y="74"/>
                    <a:pt x="1204" y="11"/>
                  </a:cubicBezTo>
                  <a:cubicBezTo>
                    <a:pt x="1204" y="9"/>
                    <a:pt x="1202" y="7"/>
                    <a:pt x="1200" y="6"/>
                  </a:cubicBezTo>
                  <a:cubicBezTo>
                    <a:pt x="1175" y="0"/>
                    <a:pt x="1147" y="1"/>
                    <a:pt x="1120" y="2"/>
                  </a:cubicBezTo>
                  <a:close/>
                  <a:moveTo>
                    <a:pt x="823" y="19"/>
                  </a:moveTo>
                  <a:cubicBezTo>
                    <a:pt x="912" y="16"/>
                    <a:pt x="1004" y="12"/>
                    <a:pt x="1095" y="12"/>
                  </a:cubicBezTo>
                  <a:cubicBezTo>
                    <a:pt x="1120" y="12"/>
                    <a:pt x="1120" y="12"/>
                    <a:pt x="1120" y="12"/>
                  </a:cubicBezTo>
                  <a:cubicBezTo>
                    <a:pt x="1145" y="11"/>
                    <a:pt x="1171" y="11"/>
                    <a:pt x="1194" y="15"/>
                  </a:cubicBezTo>
                  <a:cubicBezTo>
                    <a:pt x="1197" y="77"/>
                    <a:pt x="1197" y="140"/>
                    <a:pt x="1197" y="200"/>
                  </a:cubicBezTo>
                  <a:cubicBezTo>
                    <a:pt x="1198" y="299"/>
                    <a:pt x="1198" y="402"/>
                    <a:pt x="1210" y="502"/>
                  </a:cubicBezTo>
                  <a:cubicBezTo>
                    <a:pt x="1070" y="509"/>
                    <a:pt x="929" y="509"/>
                    <a:pt x="793" y="509"/>
                  </a:cubicBezTo>
                  <a:cubicBezTo>
                    <a:pt x="703" y="509"/>
                    <a:pt x="703" y="509"/>
                    <a:pt x="703" y="509"/>
                  </a:cubicBezTo>
                  <a:cubicBezTo>
                    <a:pt x="653" y="509"/>
                    <a:pt x="603" y="506"/>
                    <a:pt x="554" y="504"/>
                  </a:cubicBezTo>
                  <a:cubicBezTo>
                    <a:pt x="506" y="501"/>
                    <a:pt x="456" y="498"/>
                    <a:pt x="407" y="498"/>
                  </a:cubicBezTo>
                  <a:cubicBezTo>
                    <a:pt x="358" y="498"/>
                    <a:pt x="310" y="502"/>
                    <a:pt x="264" y="506"/>
                  </a:cubicBezTo>
                  <a:cubicBezTo>
                    <a:pt x="175" y="512"/>
                    <a:pt x="175" y="512"/>
                    <a:pt x="175" y="512"/>
                  </a:cubicBezTo>
                  <a:cubicBezTo>
                    <a:pt x="158" y="513"/>
                    <a:pt x="158" y="513"/>
                    <a:pt x="158" y="513"/>
                  </a:cubicBezTo>
                  <a:cubicBezTo>
                    <a:pt x="118" y="515"/>
                    <a:pt x="70" y="518"/>
                    <a:pt x="34" y="512"/>
                  </a:cubicBezTo>
                  <a:cubicBezTo>
                    <a:pt x="42" y="494"/>
                    <a:pt x="45" y="471"/>
                    <a:pt x="45" y="447"/>
                  </a:cubicBezTo>
                  <a:cubicBezTo>
                    <a:pt x="45" y="419"/>
                    <a:pt x="41" y="389"/>
                    <a:pt x="38" y="362"/>
                  </a:cubicBezTo>
                  <a:cubicBezTo>
                    <a:pt x="34" y="333"/>
                    <a:pt x="34" y="333"/>
                    <a:pt x="34" y="333"/>
                  </a:cubicBezTo>
                  <a:cubicBezTo>
                    <a:pt x="30" y="264"/>
                    <a:pt x="30" y="264"/>
                    <a:pt x="30" y="264"/>
                  </a:cubicBezTo>
                  <a:cubicBezTo>
                    <a:pt x="21" y="101"/>
                    <a:pt x="17" y="45"/>
                    <a:pt x="13" y="25"/>
                  </a:cubicBezTo>
                  <a:cubicBezTo>
                    <a:pt x="65" y="38"/>
                    <a:pt x="132" y="33"/>
                    <a:pt x="191" y="29"/>
                  </a:cubicBezTo>
                  <a:cubicBezTo>
                    <a:pt x="237" y="26"/>
                    <a:pt x="237" y="26"/>
                    <a:pt x="237" y="26"/>
                  </a:cubicBezTo>
                  <a:cubicBezTo>
                    <a:pt x="306" y="23"/>
                    <a:pt x="378" y="24"/>
                    <a:pt x="447" y="25"/>
                  </a:cubicBezTo>
                  <a:cubicBezTo>
                    <a:pt x="553" y="26"/>
                    <a:pt x="553" y="26"/>
                    <a:pt x="553" y="26"/>
                  </a:cubicBezTo>
                  <a:cubicBezTo>
                    <a:pt x="643" y="26"/>
                    <a:pt x="735" y="23"/>
                    <a:pt x="823" y="19"/>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26" name="Freeform 2271"/>
            <p:cNvSpPr>
              <a:spLocks/>
            </p:cNvSpPr>
            <p:nvPr/>
          </p:nvSpPr>
          <p:spPr bwMode="auto">
            <a:xfrm>
              <a:off x="1976" y="1993"/>
              <a:ext cx="101" cy="78"/>
            </a:xfrm>
            <a:custGeom>
              <a:avLst/>
              <a:gdLst>
                <a:gd name="T0" fmla="*/ 5 w 111"/>
                <a:gd name="T1" fmla="*/ 54 h 86"/>
                <a:gd name="T2" fmla="*/ 40 w 111"/>
                <a:gd name="T3" fmla="*/ 0 h 86"/>
                <a:gd name="T4" fmla="*/ 69 w 111"/>
                <a:gd name="T5" fmla="*/ 36 h 86"/>
                <a:gd name="T6" fmla="*/ 111 w 111"/>
                <a:gd name="T7" fmla="*/ 11 h 86"/>
                <a:gd name="T8" fmla="*/ 97 w 111"/>
                <a:gd name="T9" fmla="*/ 79 h 86"/>
                <a:gd name="T10" fmla="*/ 0 w 111"/>
                <a:gd name="T11" fmla="*/ 73 h 86"/>
              </a:gdLst>
              <a:ahLst/>
              <a:cxnLst>
                <a:cxn ang="0">
                  <a:pos x="T0" y="T1"/>
                </a:cxn>
                <a:cxn ang="0">
                  <a:pos x="T2" y="T3"/>
                </a:cxn>
                <a:cxn ang="0">
                  <a:pos x="T4" y="T5"/>
                </a:cxn>
                <a:cxn ang="0">
                  <a:pos x="T6" y="T7"/>
                </a:cxn>
                <a:cxn ang="0">
                  <a:pos x="T8" y="T9"/>
                </a:cxn>
                <a:cxn ang="0">
                  <a:pos x="T10" y="T11"/>
                </a:cxn>
              </a:cxnLst>
              <a:rect l="0" t="0" r="r" b="b"/>
              <a:pathLst>
                <a:path w="111" h="86">
                  <a:moveTo>
                    <a:pt x="5" y="54"/>
                  </a:moveTo>
                  <a:cubicBezTo>
                    <a:pt x="14" y="43"/>
                    <a:pt x="23" y="12"/>
                    <a:pt x="40" y="0"/>
                  </a:cubicBezTo>
                  <a:cubicBezTo>
                    <a:pt x="46" y="15"/>
                    <a:pt x="54" y="29"/>
                    <a:pt x="69" y="36"/>
                  </a:cubicBezTo>
                  <a:cubicBezTo>
                    <a:pt x="82" y="25"/>
                    <a:pt x="94" y="13"/>
                    <a:pt x="111" y="11"/>
                  </a:cubicBezTo>
                  <a:cubicBezTo>
                    <a:pt x="110" y="35"/>
                    <a:pt x="105" y="57"/>
                    <a:pt x="97" y="79"/>
                  </a:cubicBezTo>
                  <a:cubicBezTo>
                    <a:pt x="70" y="74"/>
                    <a:pt x="23" y="86"/>
                    <a:pt x="0" y="73"/>
                  </a:cubicBezTo>
                </a:path>
              </a:pathLst>
            </a:custGeom>
            <a:solidFill>
              <a:srgbClr val="EAAD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27" name="Freeform 2272"/>
            <p:cNvSpPr>
              <a:spLocks/>
            </p:cNvSpPr>
            <p:nvPr/>
          </p:nvSpPr>
          <p:spPr bwMode="auto">
            <a:xfrm>
              <a:off x="2402" y="2198"/>
              <a:ext cx="101" cy="78"/>
            </a:xfrm>
            <a:custGeom>
              <a:avLst/>
              <a:gdLst>
                <a:gd name="T0" fmla="*/ 27 w 112"/>
                <a:gd name="T1" fmla="*/ 12 h 87"/>
                <a:gd name="T2" fmla="*/ 4 w 112"/>
                <a:gd name="T3" fmla="*/ 59 h 87"/>
                <a:gd name="T4" fmla="*/ 50 w 112"/>
                <a:gd name="T5" fmla="*/ 86 h 87"/>
                <a:gd name="T6" fmla="*/ 74 w 112"/>
                <a:gd name="T7" fmla="*/ 8 h 87"/>
                <a:gd name="T8" fmla="*/ 25 w 112"/>
                <a:gd name="T9" fmla="*/ 13 h 87"/>
              </a:gdLst>
              <a:ahLst/>
              <a:cxnLst>
                <a:cxn ang="0">
                  <a:pos x="T0" y="T1"/>
                </a:cxn>
                <a:cxn ang="0">
                  <a:pos x="T2" y="T3"/>
                </a:cxn>
                <a:cxn ang="0">
                  <a:pos x="T4" y="T5"/>
                </a:cxn>
                <a:cxn ang="0">
                  <a:pos x="T6" y="T7"/>
                </a:cxn>
                <a:cxn ang="0">
                  <a:pos x="T8" y="T9"/>
                </a:cxn>
              </a:cxnLst>
              <a:rect l="0" t="0" r="r" b="b"/>
              <a:pathLst>
                <a:path w="112" h="87">
                  <a:moveTo>
                    <a:pt x="27" y="12"/>
                  </a:moveTo>
                  <a:cubicBezTo>
                    <a:pt x="15" y="27"/>
                    <a:pt x="0" y="37"/>
                    <a:pt x="4" y="59"/>
                  </a:cubicBezTo>
                  <a:cubicBezTo>
                    <a:pt x="9" y="81"/>
                    <a:pt x="31" y="87"/>
                    <a:pt x="50" y="86"/>
                  </a:cubicBezTo>
                  <a:cubicBezTo>
                    <a:pt x="88" y="83"/>
                    <a:pt x="112" y="28"/>
                    <a:pt x="74" y="8"/>
                  </a:cubicBezTo>
                  <a:cubicBezTo>
                    <a:pt x="59" y="0"/>
                    <a:pt x="38" y="1"/>
                    <a:pt x="25"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28" name="Freeform 2273"/>
            <p:cNvSpPr>
              <a:spLocks/>
            </p:cNvSpPr>
            <p:nvPr/>
          </p:nvSpPr>
          <p:spPr bwMode="auto">
            <a:xfrm>
              <a:off x="1920" y="1942"/>
              <a:ext cx="1175" cy="517"/>
            </a:xfrm>
            <a:custGeom>
              <a:avLst/>
              <a:gdLst>
                <a:gd name="T0" fmla="*/ 901 w 1301"/>
                <a:gd name="T1" fmla="*/ 2 h 574"/>
                <a:gd name="T2" fmla="*/ 869 w 1301"/>
                <a:gd name="T3" fmla="*/ 2 h 574"/>
                <a:gd name="T4" fmla="*/ 793 w 1301"/>
                <a:gd name="T5" fmla="*/ 9 h 574"/>
                <a:gd name="T6" fmla="*/ 679 w 1301"/>
                <a:gd name="T7" fmla="*/ 58 h 574"/>
                <a:gd name="T8" fmla="*/ 538 w 1301"/>
                <a:gd name="T9" fmla="*/ 182 h 574"/>
                <a:gd name="T10" fmla="*/ 487 w 1301"/>
                <a:gd name="T11" fmla="*/ 249 h 574"/>
                <a:gd name="T12" fmla="*/ 306 w 1301"/>
                <a:gd name="T13" fmla="*/ 403 h 574"/>
                <a:gd name="T14" fmla="*/ 146 w 1301"/>
                <a:gd name="T15" fmla="*/ 335 h 574"/>
                <a:gd name="T16" fmla="*/ 157 w 1301"/>
                <a:gd name="T17" fmla="*/ 175 h 574"/>
                <a:gd name="T18" fmla="*/ 166 w 1301"/>
                <a:gd name="T19" fmla="*/ 135 h 574"/>
                <a:gd name="T20" fmla="*/ 166 w 1301"/>
                <a:gd name="T21" fmla="*/ 132 h 574"/>
                <a:gd name="T22" fmla="*/ 163 w 1301"/>
                <a:gd name="T23" fmla="*/ 130 h 574"/>
                <a:gd name="T24" fmla="*/ 131 w 1301"/>
                <a:gd name="T25" fmla="*/ 123 h 574"/>
                <a:gd name="T26" fmla="*/ 97 w 1301"/>
                <a:gd name="T27" fmla="*/ 117 h 574"/>
                <a:gd name="T28" fmla="*/ 50 w 1301"/>
                <a:gd name="T29" fmla="*/ 147 h 574"/>
                <a:gd name="T30" fmla="*/ 23 w 1301"/>
                <a:gd name="T31" fmla="*/ 370 h 574"/>
                <a:gd name="T32" fmla="*/ 341 w 1301"/>
                <a:gd name="T33" fmla="*/ 567 h 574"/>
                <a:gd name="T34" fmla="*/ 596 w 1301"/>
                <a:gd name="T35" fmla="*/ 531 h 574"/>
                <a:gd name="T36" fmla="*/ 629 w 1301"/>
                <a:gd name="T37" fmla="*/ 528 h 574"/>
                <a:gd name="T38" fmla="*/ 629 w 1301"/>
                <a:gd name="T39" fmla="*/ 522 h 574"/>
                <a:gd name="T40" fmla="*/ 595 w 1301"/>
                <a:gd name="T41" fmla="*/ 523 h 574"/>
                <a:gd name="T42" fmla="*/ 341 w 1301"/>
                <a:gd name="T43" fmla="*/ 559 h 574"/>
                <a:gd name="T44" fmla="*/ 31 w 1301"/>
                <a:gd name="T45" fmla="*/ 367 h 574"/>
                <a:gd name="T46" fmla="*/ 57 w 1301"/>
                <a:gd name="T47" fmla="*/ 150 h 574"/>
                <a:gd name="T48" fmla="*/ 96 w 1301"/>
                <a:gd name="T49" fmla="*/ 125 h 574"/>
                <a:gd name="T50" fmla="*/ 129 w 1301"/>
                <a:gd name="T51" fmla="*/ 132 h 574"/>
                <a:gd name="T52" fmla="*/ 157 w 1301"/>
                <a:gd name="T53" fmla="*/ 137 h 574"/>
                <a:gd name="T54" fmla="*/ 149 w 1301"/>
                <a:gd name="T55" fmla="*/ 173 h 574"/>
                <a:gd name="T56" fmla="*/ 133 w 1301"/>
                <a:gd name="T57" fmla="*/ 253 h 574"/>
                <a:gd name="T58" fmla="*/ 138 w 1301"/>
                <a:gd name="T59" fmla="*/ 338 h 574"/>
                <a:gd name="T60" fmla="*/ 308 w 1301"/>
                <a:gd name="T61" fmla="*/ 411 h 574"/>
                <a:gd name="T62" fmla="*/ 494 w 1301"/>
                <a:gd name="T63" fmla="*/ 254 h 574"/>
                <a:gd name="T64" fmla="*/ 544 w 1301"/>
                <a:gd name="T65" fmla="*/ 188 h 574"/>
                <a:gd name="T66" fmla="*/ 683 w 1301"/>
                <a:gd name="T67" fmla="*/ 66 h 574"/>
                <a:gd name="T68" fmla="*/ 795 w 1301"/>
                <a:gd name="T69" fmla="*/ 17 h 574"/>
                <a:gd name="T70" fmla="*/ 869 w 1301"/>
                <a:gd name="T71" fmla="*/ 11 h 574"/>
                <a:gd name="T72" fmla="*/ 901 w 1301"/>
                <a:gd name="T73" fmla="*/ 11 h 574"/>
                <a:gd name="T74" fmla="*/ 1054 w 1301"/>
                <a:gd name="T75" fmla="*/ 37 h 574"/>
                <a:gd name="T76" fmla="*/ 1292 w 1301"/>
                <a:gd name="T77" fmla="*/ 208 h 574"/>
                <a:gd name="T78" fmla="*/ 1298 w 1301"/>
                <a:gd name="T79" fmla="*/ 210 h 574"/>
                <a:gd name="T80" fmla="*/ 1300 w 1301"/>
                <a:gd name="T81" fmla="*/ 204 h 574"/>
                <a:gd name="T82" fmla="*/ 1056 w 1301"/>
                <a:gd name="T83" fmla="*/ 29 h 574"/>
                <a:gd name="T84" fmla="*/ 901 w 1301"/>
                <a:gd name="T85" fmla="*/ 2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01" h="574">
                  <a:moveTo>
                    <a:pt x="901" y="2"/>
                  </a:moveTo>
                  <a:cubicBezTo>
                    <a:pt x="869" y="2"/>
                    <a:pt x="869" y="2"/>
                    <a:pt x="869" y="2"/>
                  </a:cubicBezTo>
                  <a:cubicBezTo>
                    <a:pt x="843" y="2"/>
                    <a:pt x="819" y="2"/>
                    <a:pt x="793" y="9"/>
                  </a:cubicBezTo>
                  <a:cubicBezTo>
                    <a:pt x="755" y="20"/>
                    <a:pt x="716" y="36"/>
                    <a:pt x="679" y="58"/>
                  </a:cubicBezTo>
                  <a:cubicBezTo>
                    <a:pt x="632" y="86"/>
                    <a:pt x="586" y="127"/>
                    <a:pt x="538" y="182"/>
                  </a:cubicBezTo>
                  <a:cubicBezTo>
                    <a:pt x="521" y="203"/>
                    <a:pt x="504" y="226"/>
                    <a:pt x="487" y="249"/>
                  </a:cubicBezTo>
                  <a:cubicBezTo>
                    <a:pt x="439" y="317"/>
                    <a:pt x="389" y="387"/>
                    <a:pt x="306" y="403"/>
                  </a:cubicBezTo>
                  <a:cubicBezTo>
                    <a:pt x="275" y="409"/>
                    <a:pt x="172" y="422"/>
                    <a:pt x="146" y="335"/>
                  </a:cubicBezTo>
                  <a:cubicBezTo>
                    <a:pt x="130" y="283"/>
                    <a:pt x="144" y="228"/>
                    <a:pt x="157" y="175"/>
                  </a:cubicBezTo>
                  <a:cubicBezTo>
                    <a:pt x="166" y="135"/>
                    <a:pt x="166" y="135"/>
                    <a:pt x="166" y="135"/>
                  </a:cubicBezTo>
                  <a:cubicBezTo>
                    <a:pt x="167" y="134"/>
                    <a:pt x="166" y="133"/>
                    <a:pt x="166" y="132"/>
                  </a:cubicBezTo>
                  <a:cubicBezTo>
                    <a:pt x="165" y="131"/>
                    <a:pt x="164" y="130"/>
                    <a:pt x="163" y="130"/>
                  </a:cubicBezTo>
                  <a:cubicBezTo>
                    <a:pt x="131" y="123"/>
                    <a:pt x="131" y="123"/>
                    <a:pt x="131" y="123"/>
                  </a:cubicBezTo>
                  <a:cubicBezTo>
                    <a:pt x="97" y="117"/>
                    <a:pt x="97" y="117"/>
                    <a:pt x="97" y="117"/>
                  </a:cubicBezTo>
                  <a:cubicBezTo>
                    <a:pt x="68" y="112"/>
                    <a:pt x="63" y="120"/>
                    <a:pt x="50" y="147"/>
                  </a:cubicBezTo>
                  <a:cubicBezTo>
                    <a:pt x="20" y="209"/>
                    <a:pt x="0" y="302"/>
                    <a:pt x="23" y="370"/>
                  </a:cubicBezTo>
                  <a:cubicBezTo>
                    <a:pt x="61" y="481"/>
                    <a:pt x="180" y="555"/>
                    <a:pt x="341" y="567"/>
                  </a:cubicBezTo>
                  <a:cubicBezTo>
                    <a:pt x="437" y="574"/>
                    <a:pt x="521" y="554"/>
                    <a:pt x="596" y="531"/>
                  </a:cubicBezTo>
                  <a:cubicBezTo>
                    <a:pt x="612" y="535"/>
                    <a:pt x="626" y="534"/>
                    <a:pt x="629" y="528"/>
                  </a:cubicBezTo>
                  <a:cubicBezTo>
                    <a:pt x="631" y="526"/>
                    <a:pt x="630" y="524"/>
                    <a:pt x="629" y="522"/>
                  </a:cubicBezTo>
                  <a:cubicBezTo>
                    <a:pt x="624" y="515"/>
                    <a:pt x="604" y="520"/>
                    <a:pt x="595" y="523"/>
                  </a:cubicBezTo>
                  <a:cubicBezTo>
                    <a:pt x="520" y="546"/>
                    <a:pt x="437" y="566"/>
                    <a:pt x="341" y="559"/>
                  </a:cubicBezTo>
                  <a:cubicBezTo>
                    <a:pt x="282" y="554"/>
                    <a:pt x="85" y="527"/>
                    <a:pt x="31" y="367"/>
                  </a:cubicBezTo>
                  <a:cubicBezTo>
                    <a:pt x="9" y="301"/>
                    <a:pt x="28" y="211"/>
                    <a:pt x="57" y="150"/>
                  </a:cubicBezTo>
                  <a:cubicBezTo>
                    <a:pt x="70" y="125"/>
                    <a:pt x="72" y="121"/>
                    <a:pt x="96" y="125"/>
                  </a:cubicBezTo>
                  <a:cubicBezTo>
                    <a:pt x="129" y="132"/>
                    <a:pt x="129" y="132"/>
                    <a:pt x="129" y="132"/>
                  </a:cubicBezTo>
                  <a:cubicBezTo>
                    <a:pt x="129" y="132"/>
                    <a:pt x="151" y="136"/>
                    <a:pt x="157" y="137"/>
                  </a:cubicBezTo>
                  <a:cubicBezTo>
                    <a:pt x="156" y="144"/>
                    <a:pt x="149" y="173"/>
                    <a:pt x="149" y="173"/>
                  </a:cubicBezTo>
                  <a:cubicBezTo>
                    <a:pt x="143" y="199"/>
                    <a:pt x="136" y="226"/>
                    <a:pt x="133" y="253"/>
                  </a:cubicBezTo>
                  <a:cubicBezTo>
                    <a:pt x="129" y="281"/>
                    <a:pt x="129" y="310"/>
                    <a:pt x="138" y="338"/>
                  </a:cubicBezTo>
                  <a:cubicBezTo>
                    <a:pt x="157" y="401"/>
                    <a:pt x="220" y="428"/>
                    <a:pt x="308" y="411"/>
                  </a:cubicBezTo>
                  <a:cubicBezTo>
                    <a:pt x="394" y="394"/>
                    <a:pt x="445" y="323"/>
                    <a:pt x="494" y="254"/>
                  </a:cubicBezTo>
                  <a:cubicBezTo>
                    <a:pt x="511" y="230"/>
                    <a:pt x="527" y="208"/>
                    <a:pt x="544" y="188"/>
                  </a:cubicBezTo>
                  <a:cubicBezTo>
                    <a:pt x="591" y="133"/>
                    <a:pt x="637" y="93"/>
                    <a:pt x="683" y="66"/>
                  </a:cubicBezTo>
                  <a:cubicBezTo>
                    <a:pt x="720" y="44"/>
                    <a:pt x="758" y="28"/>
                    <a:pt x="795" y="17"/>
                  </a:cubicBezTo>
                  <a:cubicBezTo>
                    <a:pt x="820" y="10"/>
                    <a:pt x="844" y="10"/>
                    <a:pt x="869" y="11"/>
                  </a:cubicBezTo>
                  <a:cubicBezTo>
                    <a:pt x="901" y="11"/>
                    <a:pt x="901" y="11"/>
                    <a:pt x="901" y="11"/>
                  </a:cubicBezTo>
                  <a:cubicBezTo>
                    <a:pt x="958" y="8"/>
                    <a:pt x="1005" y="22"/>
                    <a:pt x="1054" y="37"/>
                  </a:cubicBezTo>
                  <a:cubicBezTo>
                    <a:pt x="1128" y="60"/>
                    <a:pt x="1251" y="127"/>
                    <a:pt x="1292" y="208"/>
                  </a:cubicBezTo>
                  <a:cubicBezTo>
                    <a:pt x="1293" y="210"/>
                    <a:pt x="1296" y="211"/>
                    <a:pt x="1298" y="210"/>
                  </a:cubicBezTo>
                  <a:cubicBezTo>
                    <a:pt x="1300" y="208"/>
                    <a:pt x="1301" y="206"/>
                    <a:pt x="1300" y="204"/>
                  </a:cubicBezTo>
                  <a:cubicBezTo>
                    <a:pt x="1257" y="121"/>
                    <a:pt x="1132" y="52"/>
                    <a:pt x="1056" y="29"/>
                  </a:cubicBezTo>
                  <a:cubicBezTo>
                    <a:pt x="1006" y="14"/>
                    <a:pt x="959" y="0"/>
                    <a:pt x="901" y="2"/>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29" name="Freeform 2274"/>
            <p:cNvSpPr>
              <a:spLocks/>
            </p:cNvSpPr>
            <p:nvPr/>
          </p:nvSpPr>
          <p:spPr bwMode="auto">
            <a:xfrm>
              <a:off x="2810" y="2085"/>
              <a:ext cx="378" cy="546"/>
            </a:xfrm>
            <a:custGeom>
              <a:avLst/>
              <a:gdLst>
                <a:gd name="T0" fmla="*/ 219 w 419"/>
                <a:gd name="T1" fmla="*/ 6 h 605"/>
                <a:gd name="T2" fmla="*/ 215 w 419"/>
                <a:gd name="T3" fmla="*/ 11 h 605"/>
                <a:gd name="T4" fmla="*/ 220 w 419"/>
                <a:gd name="T5" fmla="*/ 15 h 605"/>
                <a:gd name="T6" fmla="*/ 338 w 419"/>
                <a:gd name="T7" fmla="*/ 76 h 605"/>
                <a:gd name="T8" fmla="*/ 395 w 419"/>
                <a:gd name="T9" fmla="*/ 218 h 605"/>
                <a:gd name="T10" fmla="*/ 387 w 419"/>
                <a:gd name="T11" fmla="*/ 502 h 605"/>
                <a:gd name="T12" fmla="*/ 149 w 419"/>
                <a:gd name="T13" fmla="*/ 544 h 605"/>
                <a:gd name="T14" fmla="*/ 120 w 419"/>
                <a:gd name="T15" fmla="*/ 537 h 605"/>
                <a:gd name="T16" fmla="*/ 115 w 419"/>
                <a:gd name="T17" fmla="*/ 536 h 605"/>
                <a:gd name="T18" fmla="*/ 18 w 419"/>
                <a:gd name="T19" fmla="*/ 481 h 605"/>
                <a:gd name="T20" fmla="*/ 24 w 419"/>
                <a:gd name="T21" fmla="*/ 372 h 605"/>
                <a:gd name="T22" fmla="*/ 29 w 419"/>
                <a:gd name="T23" fmla="*/ 348 h 605"/>
                <a:gd name="T24" fmla="*/ 34 w 419"/>
                <a:gd name="T25" fmla="*/ 320 h 605"/>
                <a:gd name="T26" fmla="*/ 43 w 419"/>
                <a:gd name="T27" fmla="*/ 247 h 605"/>
                <a:gd name="T28" fmla="*/ 39 w 419"/>
                <a:gd name="T29" fmla="*/ 243 h 605"/>
                <a:gd name="T30" fmla="*/ 35 w 419"/>
                <a:gd name="T31" fmla="*/ 247 h 605"/>
                <a:gd name="T32" fmla="*/ 26 w 419"/>
                <a:gd name="T33" fmla="*/ 318 h 605"/>
                <a:gd name="T34" fmla="*/ 20 w 419"/>
                <a:gd name="T35" fmla="*/ 346 h 605"/>
                <a:gd name="T36" fmla="*/ 16 w 419"/>
                <a:gd name="T37" fmla="*/ 370 h 605"/>
                <a:gd name="T38" fmla="*/ 10 w 419"/>
                <a:gd name="T39" fmla="*/ 484 h 605"/>
                <a:gd name="T40" fmla="*/ 113 w 419"/>
                <a:gd name="T41" fmla="*/ 544 h 605"/>
                <a:gd name="T42" fmla="*/ 118 w 419"/>
                <a:gd name="T43" fmla="*/ 545 h 605"/>
                <a:gd name="T44" fmla="*/ 147 w 419"/>
                <a:gd name="T45" fmla="*/ 552 h 605"/>
                <a:gd name="T46" fmla="*/ 395 w 419"/>
                <a:gd name="T47" fmla="*/ 505 h 605"/>
                <a:gd name="T48" fmla="*/ 403 w 419"/>
                <a:gd name="T49" fmla="*/ 217 h 605"/>
                <a:gd name="T50" fmla="*/ 344 w 419"/>
                <a:gd name="T51" fmla="*/ 71 h 605"/>
                <a:gd name="T52" fmla="*/ 219 w 419"/>
                <a:gd name="T53" fmla="*/ 6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9" h="605">
                  <a:moveTo>
                    <a:pt x="219" y="6"/>
                  </a:moveTo>
                  <a:cubicBezTo>
                    <a:pt x="217" y="7"/>
                    <a:pt x="215" y="9"/>
                    <a:pt x="215" y="11"/>
                  </a:cubicBezTo>
                  <a:cubicBezTo>
                    <a:pt x="216" y="13"/>
                    <a:pt x="218" y="15"/>
                    <a:pt x="220" y="15"/>
                  </a:cubicBezTo>
                  <a:cubicBezTo>
                    <a:pt x="259" y="9"/>
                    <a:pt x="312" y="47"/>
                    <a:pt x="338" y="76"/>
                  </a:cubicBezTo>
                  <a:cubicBezTo>
                    <a:pt x="369" y="112"/>
                    <a:pt x="390" y="162"/>
                    <a:pt x="395" y="218"/>
                  </a:cubicBezTo>
                  <a:cubicBezTo>
                    <a:pt x="404" y="306"/>
                    <a:pt x="411" y="408"/>
                    <a:pt x="387" y="502"/>
                  </a:cubicBezTo>
                  <a:cubicBezTo>
                    <a:pt x="363" y="595"/>
                    <a:pt x="234" y="564"/>
                    <a:pt x="149" y="544"/>
                  </a:cubicBezTo>
                  <a:cubicBezTo>
                    <a:pt x="120" y="537"/>
                    <a:pt x="120" y="537"/>
                    <a:pt x="120" y="537"/>
                  </a:cubicBezTo>
                  <a:cubicBezTo>
                    <a:pt x="120" y="537"/>
                    <a:pt x="115" y="536"/>
                    <a:pt x="115" y="536"/>
                  </a:cubicBezTo>
                  <a:cubicBezTo>
                    <a:pt x="81" y="529"/>
                    <a:pt x="30" y="518"/>
                    <a:pt x="18" y="481"/>
                  </a:cubicBezTo>
                  <a:cubicBezTo>
                    <a:pt x="9" y="452"/>
                    <a:pt x="17" y="408"/>
                    <a:pt x="24" y="372"/>
                  </a:cubicBezTo>
                  <a:cubicBezTo>
                    <a:pt x="29" y="348"/>
                    <a:pt x="29" y="348"/>
                    <a:pt x="29" y="348"/>
                  </a:cubicBezTo>
                  <a:cubicBezTo>
                    <a:pt x="34" y="320"/>
                    <a:pt x="34" y="320"/>
                    <a:pt x="34" y="320"/>
                  </a:cubicBezTo>
                  <a:cubicBezTo>
                    <a:pt x="38" y="296"/>
                    <a:pt x="44" y="269"/>
                    <a:pt x="43" y="247"/>
                  </a:cubicBezTo>
                  <a:cubicBezTo>
                    <a:pt x="43" y="245"/>
                    <a:pt x="41" y="243"/>
                    <a:pt x="39" y="243"/>
                  </a:cubicBezTo>
                  <a:cubicBezTo>
                    <a:pt x="37" y="243"/>
                    <a:pt x="35" y="245"/>
                    <a:pt x="35" y="247"/>
                  </a:cubicBezTo>
                  <a:cubicBezTo>
                    <a:pt x="35" y="269"/>
                    <a:pt x="30" y="294"/>
                    <a:pt x="26" y="318"/>
                  </a:cubicBezTo>
                  <a:cubicBezTo>
                    <a:pt x="20" y="346"/>
                    <a:pt x="20" y="346"/>
                    <a:pt x="20" y="346"/>
                  </a:cubicBezTo>
                  <a:cubicBezTo>
                    <a:pt x="16" y="370"/>
                    <a:pt x="16" y="370"/>
                    <a:pt x="16" y="370"/>
                  </a:cubicBezTo>
                  <a:cubicBezTo>
                    <a:pt x="9" y="407"/>
                    <a:pt x="0" y="453"/>
                    <a:pt x="10" y="484"/>
                  </a:cubicBezTo>
                  <a:cubicBezTo>
                    <a:pt x="23" y="525"/>
                    <a:pt x="77" y="536"/>
                    <a:pt x="113" y="544"/>
                  </a:cubicBezTo>
                  <a:cubicBezTo>
                    <a:pt x="118" y="545"/>
                    <a:pt x="118" y="545"/>
                    <a:pt x="118" y="545"/>
                  </a:cubicBezTo>
                  <a:cubicBezTo>
                    <a:pt x="147" y="552"/>
                    <a:pt x="147" y="552"/>
                    <a:pt x="147" y="552"/>
                  </a:cubicBezTo>
                  <a:cubicBezTo>
                    <a:pt x="230" y="572"/>
                    <a:pt x="369" y="605"/>
                    <a:pt x="395" y="505"/>
                  </a:cubicBezTo>
                  <a:cubicBezTo>
                    <a:pt x="419" y="408"/>
                    <a:pt x="412" y="306"/>
                    <a:pt x="403" y="217"/>
                  </a:cubicBezTo>
                  <a:cubicBezTo>
                    <a:pt x="398" y="160"/>
                    <a:pt x="377" y="107"/>
                    <a:pt x="344" y="71"/>
                  </a:cubicBezTo>
                  <a:cubicBezTo>
                    <a:pt x="319" y="42"/>
                    <a:pt x="263" y="0"/>
                    <a:pt x="219" y="6"/>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30" name="Freeform 2275"/>
            <p:cNvSpPr>
              <a:spLocks/>
            </p:cNvSpPr>
            <p:nvPr/>
          </p:nvSpPr>
          <p:spPr bwMode="auto">
            <a:xfrm>
              <a:off x="2321" y="2441"/>
              <a:ext cx="77" cy="119"/>
            </a:xfrm>
            <a:custGeom>
              <a:avLst/>
              <a:gdLst>
                <a:gd name="T0" fmla="*/ 4 w 85"/>
                <a:gd name="T1" fmla="*/ 1 h 131"/>
                <a:gd name="T2" fmla="*/ 1 w 85"/>
                <a:gd name="T3" fmla="*/ 6 h 131"/>
                <a:gd name="T4" fmla="*/ 58 w 85"/>
                <a:gd name="T5" fmla="*/ 103 h 131"/>
                <a:gd name="T6" fmla="*/ 77 w 85"/>
                <a:gd name="T7" fmla="*/ 129 h 131"/>
                <a:gd name="T8" fmla="*/ 83 w 85"/>
                <a:gd name="T9" fmla="*/ 130 h 131"/>
                <a:gd name="T10" fmla="*/ 84 w 85"/>
                <a:gd name="T11" fmla="*/ 124 h 131"/>
                <a:gd name="T12" fmla="*/ 65 w 85"/>
                <a:gd name="T13" fmla="*/ 98 h 131"/>
                <a:gd name="T14" fmla="*/ 9 w 85"/>
                <a:gd name="T15" fmla="*/ 4 h 131"/>
                <a:gd name="T16" fmla="*/ 4 w 85"/>
                <a:gd name="T17" fmla="*/ 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131">
                  <a:moveTo>
                    <a:pt x="4" y="1"/>
                  </a:moveTo>
                  <a:cubicBezTo>
                    <a:pt x="2" y="2"/>
                    <a:pt x="0" y="4"/>
                    <a:pt x="1" y="6"/>
                  </a:cubicBezTo>
                  <a:cubicBezTo>
                    <a:pt x="9" y="35"/>
                    <a:pt x="35" y="71"/>
                    <a:pt x="58" y="103"/>
                  </a:cubicBezTo>
                  <a:cubicBezTo>
                    <a:pt x="77" y="129"/>
                    <a:pt x="77" y="129"/>
                    <a:pt x="77" y="129"/>
                  </a:cubicBezTo>
                  <a:cubicBezTo>
                    <a:pt x="78" y="131"/>
                    <a:pt x="81" y="131"/>
                    <a:pt x="83" y="130"/>
                  </a:cubicBezTo>
                  <a:cubicBezTo>
                    <a:pt x="85" y="129"/>
                    <a:pt x="85" y="126"/>
                    <a:pt x="84" y="124"/>
                  </a:cubicBezTo>
                  <a:cubicBezTo>
                    <a:pt x="65" y="98"/>
                    <a:pt x="65" y="98"/>
                    <a:pt x="65" y="98"/>
                  </a:cubicBezTo>
                  <a:cubicBezTo>
                    <a:pt x="42" y="67"/>
                    <a:pt x="17" y="31"/>
                    <a:pt x="9" y="4"/>
                  </a:cubicBezTo>
                  <a:cubicBezTo>
                    <a:pt x="8" y="2"/>
                    <a:pt x="6" y="0"/>
                    <a:pt x="4"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31" name="Freeform 2276"/>
            <p:cNvSpPr>
              <a:spLocks/>
            </p:cNvSpPr>
            <p:nvPr/>
          </p:nvSpPr>
          <p:spPr bwMode="auto">
            <a:xfrm>
              <a:off x="2999" y="2593"/>
              <a:ext cx="18" cy="25"/>
            </a:xfrm>
            <a:custGeom>
              <a:avLst/>
              <a:gdLst>
                <a:gd name="T0" fmla="*/ 13 w 20"/>
                <a:gd name="T1" fmla="*/ 2 h 28"/>
                <a:gd name="T2" fmla="*/ 1 w 20"/>
                <a:gd name="T3" fmla="*/ 23 h 28"/>
                <a:gd name="T4" fmla="*/ 4 w 20"/>
                <a:gd name="T5" fmla="*/ 28 h 28"/>
                <a:gd name="T6" fmla="*/ 9 w 20"/>
                <a:gd name="T7" fmla="*/ 24 h 28"/>
                <a:gd name="T8" fmla="*/ 18 w 20"/>
                <a:gd name="T9" fmla="*/ 8 h 28"/>
                <a:gd name="T10" fmla="*/ 19 w 20"/>
                <a:gd name="T11" fmla="*/ 2 h 28"/>
                <a:gd name="T12" fmla="*/ 13 w 20"/>
                <a:gd name="T13" fmla="*/ 2 h 28"/>
              </a:gdLst>
              <a:ahLst/>
              <a:cxnLst>
                <a:cxn ang="0">
                  <a:pos x="T0" y="T1"/>
                </a:cxn>
                <a:cxn ang="0">
                  <a:pos x="T2" y="T3"/>
                </a:cxn>
                <a:cxn ang="0">
                  <a:pos x="T4" y="T5"/>
                </a:cxn>
                <a:cxn ang="0">
                  <a:pos x="T6" y="T7"/>
                </a:cxn>
                <a:cxn ang="0">
                  <a:pos x="T8" y="T9"/>
                </a:cxn>
                <a:cxn ang="0">
                  <a:pos x="T10" y="T11"/>
                </a:cxn>
                <a:cxn ang="0">
                  <a:pos x="T12" y="T13"/>
                </a:cxn>
              </a:cxnLst>
              <a:rect l="0" t="0" r="r" b="b"/>
              <a:pathLst>
                <a:path w="20" h="28">
                  <a:moveTo>
                    <a:pt x="13" y="2"/>
                  </a:moveTo>
                  <a:cubicBezTo>
                    <a:pt x="6" y="7"/>
                    <a:pt x="1" y="16"/>
                    <a:pt x="1" y="23"/>
                  </a:cubicBezTo>
                  <a:cubicBezTo>
                    <a:pt x="0" y="25"/>
                    <a:pt x="2" y="27"/>
                    <a:pt x="4" y="28"/>
                  </a:cubicBezTo>
                  <a:cubicBezTo>
                    <a:pt x="7" y="28"/>
                    <a:pt x="9" y="26"/>
                    <a:pt x="9" y="24"/>
                  </a:cubicBezTo>
                  <a:cubicBezTo>
                    <a:pt x="9" y="19"/>
                    <a:pt x="14" y="12"/>
                    <a:pt x="18" y="8"/>
                  </a:cubicBezTo>
                  <a:cubicBezTo>
                    <a:pt x="20" y="7"/>
                    <a:pt x="20" y="4"/>
                    <a:pt x="19" y="2"/>
                  </a:cubicBezTo>
                  <a:cubicBezTo>
                    <a:pt x="17" y="0"/>
                    <a:pt x="15" y="0"/>
                    <a:pt x="13" y="2"/>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32" name="Freeform 2277"/>
            <p:cNvSpPr>
              <a:spLocks/>
            </p:cNvSpPr>
            <p:nvPr/>
          </p:nvSpPr>
          <p:spPr bwMode="auto">
            <a:xfrm>
              <a:off x="2032" y="2270"/>
              <a:ext cx="32" cy="33"/>
            </a:xfrm>
            <a:custGeom>
              <a:avLst/>
              <a:gdLst>
                <a:gd name="T0" fmla="*/ 27 w 35"/>
                <a:gd name="T1" fmla="*/ 2 h 37"/>
                <a:gd name="T2" fmla="*/ 1 w 35"/>
                <a:gd name="T3" fmla="*/ 30 h 37"/>
                <a:gd name="T4" fmla="*/ 2 w 35"/>
                <a:gd name="T5" fmla="*/ 36 h 37"/>
                <a:gd name="T6" fmla="*/ 8 w 35"/>
                <a:gd name="T7" fmla="*/ 35 h 37"/>
                <a:gd name="T8" fmla="*/ 33 w 35"/>
                <a:gd name="T9" fmla="*/ 8 h 37"/>
                <a:gd name="T10" fmla="*/ 33 w 35"/>
                <a:gd name="T11" fmla="*/ 2 h 37"/>
                <a:gd name="T12" fmla="*/ 27 w 35"/>
                <a:gd name="T13" fmla="*/ 2 h 37"/>
              </a:gdLst>
              <a:ahLst/>
              <a:cxnLst>
                <a:cxn ang="0">
                  <a:pos x="T0" y="T1"/>
                </a:cxn>
                <a:cxn ang="0">
                  <a:pos x="T2" y="T3"/>
                </a:cxn>
                <a:cxn ang="0">
                  <a:pos x="T4" y="T5"/>
                </a:cxn>
                <a:cxn ang="0">
                  <a:pos x="T6" y="T7"/>
                </a:cxn>
                <a:cxn ang="0">
                  <a:pos x="T8" y="T9"/>
                </a:cxn>
                <a:cxn ang="0">
                  <a:pos x="T10" y="T11"/>
                </a:cxn>
                <a:cxn ang="0">
                  <a:pos x="T12" y="T13"/>
                </a:cxn>
              </a:cxnLst>
              <a:rect l="0" t="0" r="r" b="b"/>
              <a:pathLst>
                <a:path w="35" h="37">
                  <a:moveTo>
                    <a:pt x="27" y="2"/>
                  </a:moveTo>
                  <a:cubicBezTo>
                    <a:pt x="19" y="9"/>
                    <a:pt x="10" y="18"/>
                    <a:pt x="1" y="30"/>
                  </a:cubicBezTo>
                  <a:cubicBezTo>
                    <a:pt x="0" y="32"/>
                    <a:pt x="0" y="34"/>
                    <a:pt x="2" y="36"/>
                  </a:cubicBezTo>
                  <a:cubicBezTo>
                    <a:pt x="3" y="37"/>
                    <a:pt x="6" y="37"/>
                    <a:pt x="8" y="35"/>
                  </a:cubicBezTo>
                  <a:cubicBezTo>
                    <a:pt x="17" y="24"/>
                    <a:pt x="25" y="15"/>
                    <a:pt x="33" y="8"/>
                  </a:cubicBezTo>
                  <a:cubicBezTo>
                    <a:pt x="35" y="6"/>
                    <a:pt x="35" y="4"/>
                    <a:pt x="33" y="2"/>
                  </a:cubicBezTo>
                  <a:cubicBezTo>
                    <a:pt x="32" y="0"/>
                    <a:pt x="29" y="0"/>
                    <a:pt x="27" y="2"/>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33" name="Freeform 2278"/>
            <p:cNvSpPr>
              <a:spLocks/>
            </p:cNvSpPr>
            <p:nvPr/>
          </p:nvSpPr>
          <p:spPr bwMode="auto">
            <a:xfrm>
              <a:off x="2132" y="2311"/>
              <a:ext cx="10" cy="45"/>
            </a:xfrm>
            <a:custGeom>
              <a:avLst/>
              <a:gdLst>
                <a:gd name="T0" fmla="*/ 3 w 11"/>
                <a:gd name="T1" fmla="*/ 3 h 50"/>
                <a:gd name="T2" fmla="*/ 0 w 11"/>
                <a:gd name="T3" fmla="*/ 42 h 50"/>
                <a:gd name="T4" fmla="*/ 0 w 11"/>
                <a:gd name="T5" fmla="*/ 46 h 50"/>
                <a:gd name="T6" fmla="*/ 4 w 11"/>
                <a:gd name="T7" fmla="*/ 50 h 50"/>
                <a:gd name="T8" fmla="*/ 9 w 11"/>
                <a:gd name="T9" fmla="*/ 46 h 50"/>
                <a:gd name="T10" fmla="*/ 9 w 11"/>
                <a:gd name="T11" fmla="*/ 42 h 50"/>
                <a:gd name="T12" fmla="*/ 11 w 11"/>
                <a:gd name="T13" fmla="*/ 5 h 50"/>
                <a:gd name="T14" fmla="*/ 7 w 11"/>
                <a:gd name="T15" fmla="*/ 0 h 50"/>
                <a:gd name="T16" fmla="*/ 3 w 11"/>
                <a:gd name="T17" fmla="*/ 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0">
                  <a:moveTo>
                    <a:pt x="3" y="3"/>
                  </a:moveTo>
                  <a:cubicBezTo>
                    <a:pt x="0" y="15"/>
                    <a:pt x="0" y="33"/>
                    <a:pt x="0" y="42"/>
                  </a:cubicBezTo>
                  <a:cubicBezTo>
                    <a:pt x="0" y="46"/>
                    <a:pt x="0" y="46"/>
                    <a:pt x="0" y="46"/>
                  </a:cubicBezTo>
                  <a:cubicBezTo>
                    <a:pt x="0" y="48"/>
                    <a:pt x="2" y="50"/>
                    <a:pt x="4" y="50"/>
                  </a:cubicBezTo>
                  <a:cubicBezTo>
                    <a:pt x="7" y="50"/>
                    <a:pt x="9" y="48"/>
                    <a:pt x="9" y="46"/>
                  </a:cubicBezTo>
                  <a:cubicBezTo>
                    <a:pt x="9" y="42"/>
                    <a:pt x="9" y="42"/>
                    <a:pt x="9" y="42"/>
                  </a:cubicBezTo>
                  <a:cubicBezTo>
                    <a:pt x="9" y="34"/>
                    <a:pt x="9" y="15"/>
                    <a:pt x="11" y="5"/>
                  </a:cubicBezTo>
                  <a:cubicBezTo>
                    <a:pt x="11" y="3"/>
                    <a:pt x="10" y="1"/>
                    <a:pt x="7" y="0"/>
                  </a:cubicBezTo>
                  <a:cubicBezTo>
                    <a:pt x="5" y="0"/>
                    <a:pt x="3" y="1"/>
                    <a:pt x="3" y="3"/>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34" name="Freeform 2279"/>
            <p:cNvSpPr>
              <a:spLocks/>
            </p:cNvSpPr>
            <p:nvPr/>
          </p:nvSpPr>
          <p:spPr bwMode="auto">
            <a:xfrm>
              <a:off x="2241" y="2287"/>
              <a:ext cx="24" cy="46"/>
            </a:xfrm>
            <a:custGeom>
              <a:avLst/>
              <a:gdLst>
                <a:gd name="T0" fmla="*/ 3 w 27"/>
                <a:gd name="T1" fmla="*/ 1 h 51"/>
                <a:gd name="T2" fmla="*/ 1 w 27"/>
                <a:gd name="T3" fmla="*/ 7 h 51"/>
                <a:gd name="T4" fmla="*/ 10 w 27"/>
                <a:gd name="T5" fmla="*/ 27 h 51"/>
                <a:gd name="T6" fmla="*/ 20 w 27"/>
                <a:gd name="T7" fmla="*/ 50 h 51"/>
                <a:gd name="T8" fmla="*/ 25 w 27"/>
                <a:gd name="T9" fmla="*/ 50 h 51"/>
                <a:gd name="T10" fmla="*/ 26 w 27"/>
                <a:gd name="T11" fmla="*/ 44 h 51"/>
                <a:gd name="T12" fmla="*/ 17 w 27"/>
                <a:gd name="T13" fmla="*/ 24 h 51"/>
                <a:gd name="T14" fmla="*/ 9 w 27"/>
                <a:gd name="T15" fmla="*/ 3 h 51"/>
                <a:gd name="T16" fmla="*/ 3 w 27"/>
                <a:gd name="T17" fmla="*/ 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51">
                  <a:moveTo>
                    <a:pt x="3" y="1"/>
                  </a:moveTo>
                  <a:cubicBezTo>
                    <a:pt x="1" y="2"/>
                    <a:pt x="0" y="5"/>
                    <a:pt x="1" y="7"/>
                  </a:cubicBezTo>
                  <a:cubicBezTo>
                    <a:pt x="10" y="27"/>
                    <a:pt x="10" y="27"/>
                    <a:pt x="10" y="27"/>
                  </a:cubicBezTo>
                  <a:cubicBezTo>
                    <a:pt x="18" y="47"/>
                    <a:pt x="18" y="49"/>
                    <a:pt x="20" y="50"/>
                  </a:cubicBezTo>
                  <a:cubicBezTo>
                    <a:pt x="21" y="51"/>
                    <a:pt x="23" y="51"/>
                    <a:pt x="25" y="50"/>
                  </a:cubicBezTo>
                  <a:cubicBezTo>
                    <a:pt x="27" y="48"/>
                    <a:pt x="27" y="46"/>
                    <a:pt x="26" y="44"/>
                  </a:cubicBezTo>
                  <a:cubicBezTo>
                    <a:pt x="25" y="42"/>
                    <a:pt x="21" y="32"/>
                    <a:pt x="17" y="24"/>
                  </a:cubicBezTo>
                  <a:cubicBezTo>
                    <a:pt x="9" y="3"/>
                    <a:pt x="9" y="3"/>
                    <a:pt x="9" y="3"/>
                  </a:cubicBezTo>
                  <a:cubicBezTo>
                    <a:pt x="8" y="1"/>
                    <a:pt x="5" y="0"/>
                    <a:pt x="3"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35" name="Freeform 2280"/>
            <p:cNvSpPr>
              <a:spLocks/>
            </p:cNvSpPr>
            <p:nvPr/>
          </p:nvSpPr>
          <p:spPr bwMode="auto">
            <a:xfrm>
              <a:off x="2346" y="2183"/>
              <a:ext cx="72" cy="45"/>
            </a:xfrm>
            <a:custGeom>
              <a:avLst/>
              <a:gdLst>
                <a:gd name="T0" fmla="*/ 0 w 80"/>
                <a:gd name="T1" fmla="*/ 4 h 49"/>
                <a:gd name="T2" fmla="*/ 4 w 80"/>
                <a:gd name="T3" fmla="*/ 9 h 49"/>
                <a:gd name="T4" fmla="*/ 72 w 80"/>
                <a:gd name="T5" fmla="*/ 46 h 49"/>
                <a:gd name="T6" fmla="*/ 78 w 80"/>
                <a:gd name="T7" fmla="*/ 48 h 49"/>
                <a:gd name="T8" fmla="*/ 79 w 80"/>
                <a:gd name="T9" fmla="*/ 42 h 49"/>
                <a:gd name="T10" fmla="*/ 5 w 80"/>
                <a:gd name="T11" fmla="*/ 0 h 49"/>
                <a:gd name="T12" fmla="*/ 0 w 80"/>
                <a:gd name="T13" fmla="*/ 4 h 49"/>
              </a:gdLst>
              <a:ahLst/>
              <a:cxnLst>
                <a:cxn ang="0">
                  <a:pos x="T0" y="T1"/>
                </a:cxn>
                <a:cxn ang="0">
                  <a:pos x="T2" y="T3"/>
                </a:cxn>
                <a:cxn ang="0">
                  <a:pos x="T4" y="T5"/>
                </a:cxn>
                <a:cxn ang="0">
                  <a:pos x="T6" y="T7"/>
                </a:cxn>
                <a:cxn ang="0">
                  <a:pos x="T8" y="T9"/>
                </a:cxn>
                <a:cxn ang="0">
                  <a:pos x="T10" y="T11"/>
                </a:cxn>
                <a:cxn ang="0">
                  <a:pos x="T12" y="T13"/>
                </a:cxn>
              </a:cxnLst>
              <a:rect l="0" t="0" r="r" b="b"/>
              <a:pathLst>
                <a:path w="80" h="49">
                  <a:moveTo>
                    <a:pt x="0" y="4"/>
                  </a:moveTo>
                  <a:cubicBezTo>
                    <a:pt x="0" y="6"/>
                    <a:pt x="1" y="8"/>
                    <a:pt x="4" y="9"/>
                  </a:cubicBezTo>
                  <a:cubicBezTo>
                    <a:pt x="41" y="14"/>
                    <a:pt x="53" y="18"/>
                    <a:pt x="72" y="46"/>
                  </a:cubicBezTo>
                  <a:cubicBezTo>
                    <a:pt x="73" y="48"/>
                    <a:pt x="76" y="49"/>
                    <a:pt x="78" y="48"/>
                  </a:cubicBezTo>
                  <a:cubicBezTo>
                    <a:pt x="79" y="46"/>
                    <a:pt x="80" y="44"/>
                    <a:pt x="79" y="42"/>
                  </a:cubicBezTo>
                  <a:cubicBezTo>
                    <a:pt x="58" y="11"/>
                    <a:pt x="45" y="6"/>
                    <a:pt x="5" y="0"/>
                  </a:cubicBezTo>
                  <a:cubicBezTo>
                    <a:pt x="2" y="0"/>
                    <a:pt x="0" y="2"/>
                    <a:pt x="0" y="4"/>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36" name="Freeform 2281"/>
            <p:cNvSpPr>
              <a:spLocks noEditPoints="1"/>
            </p:cNvSpPr>
            <p:nvPr/>
          </p:nvSpPr>
          <p:spPr bwMode="auto">
            <a:xfrm>
              <a:off x="2402" y="2196"/>
              <a:ext cx="88" cy="86"/>
            </a:xfrm>
            <a:custGeom>
              <a:avLst/>
              <a:gdLst>
                <a:gd name="T0" fmla="*/ 18 w 97"/>
                <a:gd name="T1" fmla="*/ 21 h 95"/>
                <a:gd name="T2" fmla="*/ 4 w 97"/>
                <a:gd name="T3" fmla="*/ 65 h 95"/>
                <a:gd name="T4" fmla="*/ 38 w 97"/>
                <a:gd name="T5" fmla="*/ 91 h 95"/>
                <a:gd name="T6" fmla="*/ 83 w 97"/>
                <a:gd name="T7" fmla="*/ 76 h 95"/>
                <a:gd name="T8" fmla="*/ 96 w 97"/>
                <a:gd name="T9" fmla="*/ 46 h 95"/>
                <a:gd name="T10" fmla="*/ 93 w 97"/>
                <a:gd name="T11" fmla="*/ 24 h 95"/>
                <a:gd name="T12" fmla="*/ 73 w 97"/>
                <a:gd name="T13" fmla="*/ 6 h 95"/>
                <a:gd name="T14" fmla="*/ 72 w 97"/>
                <a:gd name="T15" fmla="*/ 5 h 95"/>
                <a:gd name="T16" fmla="*/ 18 w 97"/>
                <a:gd name="T17" fmla="*/ 21 h 95"/>
                <a:gd name="T18" fmla="*/ 40 w 97"/>
                <a:gd name="T19" fmla="*/ 83 h 95"/>
                <a:gd name="T20" fmla="*/ 12 w 97"/>
                <a:gd name="T21" fmla="*/ 62 h 95"/>
                <a:gd name="T22" fmla="*/ 24 w 97"/>
                <a:gd name="T23" fmla="*/ 27 h 95"/>
                <a:gd name="T24" fmla="*/ 64 w 97"/>
                <a:gd name="T25" fmla="*/ 12 h 95"/>
                <a:gd name="T26" fmla="*/ 65 w 97"/>
                <a:gd name="T27" fmla="*/ 13 h 95"/>
                <a:gd name="T28" fmla="*/ 86 w 97"/>
                <a:gd name="T29" fmla="*/ 27 h 95"/>
                <a:gd name="T30" fmla="*/ 77 w 97"/>
                <a:gd name="T31" fmla="*/ 70 h 95"/>
                <a:gd name="T32" fmla="*/ 40 w 97"/>
                <a:gd name="T33" fmla="*/ 8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7" h="95">
                  <a:moveTo>
                    <a:pt x="18" y="21"/>
                  </a:moveTo>
                  <a:cubicBezTo>
                    <a:pt x="5" y="34"/>
                    <a:pt x="0" y="51"/>
                    <a:pt x="4" y="65"/>
                  </a:cubicBezTo>
                  <a:cubicBezTo>
                    <a:pt x="7" y="74"/>
                    <a:pt x="15" y="86"/>
                    <a:pt x="38" y="91"/>
                  </a:cubicBezTo>
                  <a:cubicBezTo>
                    <a:pt x="56" y="95"/>
                    <a:pt x="72" y="89"/>
                    <a:pt x="83" y="76"/>
                  </a:cubicBezTo>
                  <a:cubicBezTo>
                    <a:pt x="90" y="67"/>
                    <a:pt x="95" y="57"/>
                    <a:pt x="96" y="46"/>
                  </a:cubicBezTo>
                  <a:cubicBezTo>
                    <a:pt x="97" y="39"/>
                    <a:pt x="96" y="31"/>
                    <a:pt x="93" y="24"/>
                  </a:cubicBezTo>
                  <a:cubicBezTo>
                    <a:pt x="90" y="15"/>
                    <a:pt x="83" y="9"/>
                    <a:pt x="73" y="6"/>
                  </a:cubicBezTo>
                  <a:cubicBezTo>
                    <a:pt x="73" y="6"/>
                    <a:pt x="73" y="5"/>
                    <a:pt x="72" y="5"/>
                  </a:cubicBezTo>
                  <a:cubicBezTo>
                    <a:pt x="53" y="0"/>
                    <a:pt x="33" y="6"/>
                    <a:pt x="18" y="21"/>
                  </a:cubicBezTo>
                  <a:close/>
                  <a:moveTo>
                    <a:pt x="40" y="83"/>
                  </a:moveTo>
                  <a:cubicBezTo>
                    <a:pt x="25" y="79"/>
                    <a:pt x="15" y="72"/>
                    <a:pt x="12" y="62"/>
                  </a:cubicBezTo>
                  <a:cubicBezTo>
                    <a:pt x="9" y="51"/>
                    <a:pt x="14" y="38"/>
                    <a:pt x="24" y="27"/>
                  </a:cubicBezTo>
                  <a:cubicBezTo>
                    <a:pt x="35" y="15"/>
                    <a:pt x="50" y="10"/>
                    <a:pt x="64" y="12"/>
                  </a:cubicBezTo>
                  <a:cubicBezTo>
                    <a:pt x="64" y="12"/>
                    <a:pt x="65" y="13"/>
                    <a:pt x="65" y="13"/>
                  </a:cubicBezTo>
                  <a:cubicBezTo>
                    <a:pt x="78" y="14"/>
                    <a:pt x="83" y="21"/>
                    <a:pt x="86" y="27"/>
                  </a:cubicBezTo>
                  <a:cubicBezTo>
                    <a:pt x="91" y="40"/>
                    <a:pt x="87" y="58"/>
                    <a:pt x="77" y="70"/>
                  </a:cubicBezTo>
                  <a:cubicBezTo>
                    <a:pt x="71" y="77"/>
                    <a:pt x="59" y="87"/>
                    <a:pt x="40" y="83"/>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37" name="Freeform 2282"/>
            <p:cNvSpPr>
              <a:spLocks noEditPoints="1"/>
            </p:cNvSpPr>
            <p:nvPr/>
          </p:nvSpPr>
          <p:spPr bwMode="auto">
            <a:xfrm>
              <a:off x="2420" y="2211"/>
              <a:ext cx="58" cy="58"/>
            </a:xfrm>
            <a:custGeom>
              <a:avLst/>
              <a:gdLst>
                <a:gd name="T0" fmla="*/ 36 w 65"/>
                <a:gd name="T1" fmla="*/ 0 h 64"/>
                <a:gd name="T2" fmla="*/ 33 w 65"/>
                <a:gd name="T3" fmla="*/ 2 h 64"/>
                <a:gd name="T4" fmla="*/ 13 w 65"/>
                <a:gd name="T5" fmla="*/ 9 h 64"/>
                <a:gd name="T6" fmla="*/ 0 w 65"/>
                <a:gd name="T7" fmla="*/ 34 h 64"/>
                <a:gd name="T8" fmla="*/ 2 w 65"/>
                <a:gd name="T9" fmla="*/ 48 h 64"/>
                <a:gd name="T10" fmla="*/ 27 w 65"/>
                <a:gd name="T11" fmla="*/ 64 h 64"/>
                <a:gd name="T12" fmla="*/ 57 w 65"/>
                <a:gd name="T13" fmla="*/ 46 h 64"/>
                <a:gd name="T14" fmla="*/ 59 w 65"/>
                <a:gd name="T15" fmla="*/ 11 h 64"/>
                <a:gd name="T16" fmla="*/ 36 w 65"/>
                <a:gd name="T17" fmla="*/ 0 h 64"/>
                <a:gd name="T18" fmla="*/ 43 w 65"/>
                <a:gd name="T19" fmla="*/ 9 h 64"/>
                <a:gd name="T20" fmla="*/ 52 w 65"/>
                <a:gd name="T21" fmla="*/ 16 h 64"/>
                <a:gd name="T22" fmla="*/ 54 w 65"/>
                <a:gd name="T23" fmla="*/ 29 h 64"/>
                <a:gd name="T24" fmla="*/ 50 w 65"/>
                <a:gd name="T25" fmla="*/ 42 h 64"/>
                <a:gd name="T26" fmla="*/ 27 w 65"/>
                <a:gd name="T27" fmla="*/ 55 h 64"/>
                <a:gd name="T28" fmla="*/ 9 w 65"/>
                <a:gd name="T29" fmla="*/ 45 h 64"/>
                <a:gd name="T30" fmla="*/ 19 w 65"/>
                <a:gd name="T31" fmla="*/ 15 h 64"/>
                <a:gd name="T32" fmla="*/ 37 w 65"/>
                <a:gd name="T33" fmla="*/ 11 h 64"/>
                <a:gd name="T34" fmla="*/ 43 w 65"/>
                <a:gd name="T35" fmla="*/ 9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 h="64">
                  <a:moveTo>
                    <a:pt x="36" y="0"/>
                  </a:moveTo>
                  <a:cubicBezTo>
                    <a:pt x="35" y="0"/>
                    <a:pt x="34" y="1"/>
                    <a:pt x="33" y="2"/>
                  </a:cubicBezTo>
                  <a:cubicBezTo>
                    <a:pt x="27" y="1"/>
                    <a:pt x="20" y="3"/>
                    <a:pt x="13" y="9"/>
                  </a:cubicBezTo>
                  <a:cubicBezTo>
                    <a:pt x="6" y="16"/>
                    <a:pt x="1" y="25"/>
                    <a:pt x="0" y="34"/>
                  </a:cubicBezTo>
                  <a:cubicBezTo>
                    <a:pt x="0" y="39"/>
                    <a:pt x="0" y="44"/>
                    <a:pt x="2" y="48"/>
                  </a:cubicBezTo>
                  <a:cubicBezTo>
                    <a:pt x="4" y="54"/>
                    <a:pt x="10" y="63"/>
                    <a:pt x="27" y="64"/>
                  </a:cubicBezTo>
                  <a:cubicBezTo>
                    <a:pt x="39" y="64"/>
                    <a:pt x="50" y="58"/>
                    <a:pt x="57" y="46"/>
                  </a:cubicBezTo>
                  <a:cubicBezTo>
                    <a:pt x="64" y="35"/>
                    <a:pt x="65" y="21"/>
                    <a:pt x="59" y="11"/>
                  </a:cubicBezTo>
                  <a:cubicBezTo>
                    <a:pt x="55" y="4"/>
                    <a:pt x="47" y="0"/>
                    <a:pt x="36" y="0"/>
                  </a:cubicBezTo>
                  <a:close/>
                  <a:moveTo>
                    <a:pt x="43" y="9"/>
                  </a:moveTo>
                  <a:cubicBezTo>
                    <a:pt x="47" y="10"/>
                    <a:pt x="50" y="12"/>
                    <a:pt x="52" y="16"/>
                  </a:cubicBezTo>
                  <a:cubicBezTo>
                    <a:pt x="54" y="19"/>
                    <a:pt x="55" y="24"/>
                    <a:pt x="54" y="29"/>
                  </a:cubicBezTo>
                  <a:cubicBezTo>
                    <a:pt x="54" y="34"/>
                    <a:pt x="52" y="38"/>
                    <a:pt x="50" y="42"/>
                  </a:cubicBezTo>
                  <a:cubicBezTo>
                    <a:pt x="45" y="51"/>
                    <a:pt x="36" y="56"/>
                    <a:pt x="27" y="55"/>
                  </a:cubicBezTo>
                  <a:cubicBezTo>
                    <a:pt x="18" y="55"/>
                    <a:pt x="12" y="52"/>
                    <a:pt x="9" y="45"/>
                  </a:cubicBezTo>
                  <a:cubicBezTo>
                    <a:pt x="6" y="36"/>
                    <a:pt x="11" y="23"/>
                    <a:pt x="19" y="15"/>
                  </a:cubicBezTo>
                  <a:cubicBezTo>
                    <a:pt x="22" y="12"/>
                    <a:pt x="29" y="7"/>
                    <a:pt x="37" y="11"/>
                  </a:cubicBezTo>
                  <a:cubicBezTo>
                    <a:pt x="39" y="12"/>
                    <a:pt x="42" y="11"/>
                    <a:pt x="43" y="9"/>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38" name="Freeform 2283"/>
            <p:cNvSpPr>
              <a:spLocks/>
            </p:cNvSpPr>
            <p:nvPr/>
          </p:nvSpPr>
          <p:spPr bwMode="auto">
            <a:xfrm>
              <a:off x="1975" y="1990"/>
              <a:ext cx="109" cy="84"/>
            </a:xfrm>
            <a:custGeom>
              <a:avLst/>
              <a:gdLst>
                <a:gd name="T0" fmla="*/ 45 w 120"/>
                <a:gd name="T1" fmla="*/ 1 h 93"/>
                <a:gd name="T2" fmla="*/ 4 w 120"/>
                <a:gd name="T3" fmla="*/ 74 h 93"/>
                <a:gd name="T4" fmla="*/ 9 w 120"/>
                <a:gd name="T5" fmla="*/ 77 h 93"/>
                <a:gd name="T6" fmla="*/ 12 w 120"/>
                <a:gd name="T7" fmla="*/ 74 h 93"/>
                <a:gd name="T8" fmla="*/ 12 w 120"/>
                <a:gd name="T9" fmla="*/ 72 h 93"/>
                <a:gd name="T10" fmla="*/ 12 w 120"/>
                <a:gd name="T11" fmla="*/ 69 h 93"/>
                <a:gd name="T12" fmla="*/ 45 w 120"/>
                <a:gd name="T13" fmla="*/ 12 h 93"/>
                <a:gd name="T14" fmla="*/ 71 w 120"/>
                <a:gd name="T15" fmla="*/ 43 h 93"/>
                <a:gd name="T16" fmla="*/ 92 w 120"/>
                <a:gd name="T17" fmla="*/ 32 h 93"/>
                <a:gd name="T18" fmla="*/ 110 w 120"/>
                <a:gd name="T19" fmla="*/ 23 h 93"/>
                <a:gd name="T20" fmla="*/ 101 w 120"/>
                <a:gd name="T21" fmla="*/ 61 h 93"/>
                <a:gd name="T22" fmla="*/ 95 w 120"/>
                <a:gd name="T23" fmla="*/ 88 h 93"/>
                <a:gd name="T24" fmla="*/ 95 w 120"/>
                <a:gd name="T25" fmla="*/ 88 h 93"/>
                <a:gd name="T26" fmla="*/ 98 w 120"/>
                <a:gd name="T27" fmla="*/ 93 h 93"/>
                <a:gd name="T28" fmla="*/ 103 w 120"/>
                <a:gd name="T29" fmla="*/ 89 h 93"/>
                <a:gd name="T30" fmla="*/ 109 w 120"/>
                <a:gd name="T31" fmla="*/ 63 h 93"/>
                <a:gd name="T32" fmla="*/ 119 w 120"/>
                <a:gd name="T33" fmla="*/ 20 h 93"/>
                <a:gd name="T34" fmla="*/ 116 w 120"/>
                <a:gd name="T35" fmla="*/ 15 h 93"/>
                <a:gd name="T36" fmla="*/ 86 w 120"/>
                <a:gd name="T37" fmla="*/ 26 h 93"/>
                <a:gd name="T38" fmla="*/ 71 w 120"/>
                <a:gd name="T39" fmla="*/ 35 h 93"/>
                <a:gd name="T40" fmla="*/ 51 w 120"/>
                <a:gd name="T41" fmla="*/ 4 h 93"/>
                <a:gd name="T42" fmla="*/ 49 w 120"/>
                <a:gd name="T43" fmla="*/ 1 h 93"/>
                <a:gd name="T44" fmla="*/ 45 w 120"/>
                <a:gd name="T45" fmla="*/ 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 h="93">
                  <a:moveTo>
                    <a:pt x="45" y="1"/>
                  </a:moveTo>
                  <a:cubicBezTo>
                    <a:pt x="29" y="12"/>
                    <a:pt x="0" y="57"/>
                    <a:pt x="4" y="74"/>
                  </a:cubicBezTo>
                  <a:cubicBezTo>
                    <a:pt x="4" y="76"/>
                    <a:pt x="6" y="78"/>
                    <a:pt x="9" y="77"/>
                  </a:cubicBezTo>
                  <a:cubicBezTo>
                    <a:pt x="10" y="77"/>
                    <a:pt x="12" y="76"/>
                    <a:pt x="12" y="74"/>
                  </a:cubicBezTo>
                  <a:cubicBezTo>
                    <a:pt x="12" y="73"/>
                    <a:pt x="12" y="73"/>
                    <a:pt x="12" y="72"/>
                  </a:cubicBezTo>
                  <a:cubicBezTo>
                    <a:pt x="12" y="71"/>
                    <a:pt x="12" y="70"/>
                    <a:pt x="12" y="69"/>
                  </a:cubicBezTo>
                  <a:cubicBezTo>
                    <a:pt x="13" y="55"/>
                    <a:pt x="32" y="25"/>
                    <a:pt x="45" y="12"/>
                  </a:cubicBezTo>
                  <a:cubicBezTo>
                    <a:pt x="50" y="33"/>
                    <a:pt x="59" y="44"/>
                    <a:pt x="71" y="43"/>
                  </a:cubicBezTo>
                  <a:cubicBezTo>
                    <a:pt x="80" y="43"/>
                    <a:pt x="86" y="38"/>
                    <a:pt x="92" y="32"/>
                  </a:cubicBezTo>
                  <a:cubicBezTo>
                    <a:pt x="98" y="27"/>
                    <a:pt x="103" y="23"/>
                    <a:pt x="110" y="23"/>
                  </a:cubicBezTo>
                  <a:cubicBezTo>
                    <a:pt x="108" y="36"/>
                    <a:pt x="104" y="49"/>
                    <a:pt x="101" y="61"/>
                  </a:cubicBezTo>
                  <a:cubicBezTo>
                    <a:pt x="95" y="88"/>
                    <a:pt x="95" y="88"/>
                    <a:pt x="95" y="88"/>
                  </a:cubicBezTo>
                  <a:cubicBezTo>
                    <a:pt x="95" y="88"/>
                    <a:pt x="95" y="88"/>
                    <a:pt x="95" y="88"/>
                  </a:cubicBezTo>
                  <a:cubicBezTo>
                    <a:pt x="94" y="90"/>
                    <a:pt x="96" y="92"/>
                    <a:pt x="98" y="93"/>
                  </a:cubicBezTo>
                  <a:cubicBezTo>
                    <a:pt x="100" y="93"/>
                    <a:pt x="102" y="92"/>
                    <a:pt x="103" y="89"/>
                  </a:cubicBezTo>
                  <a:cubicBezTo>
                    <a:pt x="109" y="63"/>
                    <a:pt x="109" y="63"/>
                    <a:pt x="109" y="63"/>
                  </a:cubicBezTo>
                  <a:cubicBezTo>
                    <a:pt x="113" y="49"/>
                    <a:pt x="117" y="34"/>
                    <a:pt x="119" y="20"/>
                  </a:cubicBezTo>
                  <a:cubicBezTo>
                    <a:pt x="120" y="18"/>
                    <a:pt x="118" y="15"/>
                    <a:pt x="116" y="15"/>
                  </a:cubicBezTo>
                  <a:cubicBezTo>
                    <a:pt x="102" y="12"/>
                    <a:pt x="93" y="20"/>
                    <a:pt x="86" y="26"/>
                  </a:cubicBezTo>
                  <a:cubicBezTo>
                    <a:pt x="81" y="31"/>
                    <a:pt x="76" y="35"/>
                    <a:pt x="71" y="35"/>
                  </a:cubicBezTo>
                  <a:cubicBezTo>
                    <a:pt x="59" y="35"/>
                    <a:pt x="53" y="13"/>
                    <a:pt x="51" y="4"/>
                  </a:cubicBezTo>
                  <a:cubicBezTo>
                    <a:pt x="51" y="2"/>
                    <a:pt x="50" y="1"/>
                    <a:pt x="49" y="1"/>
                  </a:cubicBezTo>
                  <a:cubicBezTo>
                    <a:pt x="47" y="0"/>
                    <a:pt x="46" y="0"/>
                    <a:pt x="45"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39" name="Freeform 2284"/>
            <p:cNvSpPr>
              <a:spLocks/>
            </p:cNvSpPr>
            <p:nvPr/>
          </p:nvSpPr>
          <p:spPr bwMode="auto">
            <a:xfrm>
              <a:off x="2616" y="2292"/>
              <a:ext cx="224" cy="146"/>
            </a:xfrm>
            <a:custGeom>
              <a:avLst/>
              <a:gdLst>
                <a:gd name="T0" fmla="*/ 146 w 248"/>
                <a:gd name="T1" fmla="*/ 17 h 162"/>
                <a:gd name="T2" fmla="*/ 34 w 248"/>
                <a:gd name="T3" fmla="*/ 107 h 162"/>
                <a:gd name="T4" fmla="*/ 177 w 248"/>
                <a:gd name="T5" fmla="*/ 135 h 162"/>
                <a:gd name="T6" fmla="*/ 136 w 248"/>
                <a:gd name="T7" fmla="*/ 13 h 162"/>
              </a:gdLst>
              <a:ahLst/>
              <a:cxnLst>
                <a:cxn ang="0">
                  <a:pos x="T0" y="T1"/>
                </a:cxn>
                <a:cxn ang="0">
                  <a:pos x="T2" y="T3"/>
                </a:cxn>
                <a:cxn ang="0">
                  <a:pos x="T4" y="T5"/>
                </a:cxn>
                <a:cxn ang="0">
                  <a:pos x="T6" y="T7"/>
                </a:cxn>
              </a:cxnLst>
              <a:rect l="0" t="0" r="r" b="b"/>
              <a:pathLst>
                <a:path w="248" h="162">
                  <a:moveTo>
                    <a:pt x="146" y="17"/>
                  </a:moveTo>
                  <a:cubicBezTo>
                    <a:pt x="92" y="0"/>
                    <a:pt x="0" y="37"/>
                    <a:pt x="34" y="107"/>
                  </a:cubicBezTo>
                  <a:cubicBezTo>
                    <a:pt x="59" y="156"/>
                    <a:pt x="134" y="162"/>
                    <a:pt x="177" y="135"/>
                  </a:cubicBezTo>
                  <a:cubicBezTo>
                    <a:pt x="248" y="90"/>
                    <a:pt x="184" y="32"/>
                    <a:pt x="136" y="13"/>
                  </a:cubicBezTo>
                </a:path>
              </a:pathLst>
            </a:custGeom>
            <a:solidFill>
              <a:srgbClr val="F9AA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40" name="Freeform 2285"/>
            <p:cNvSpPr>
              <a:spLocks/>
            </p:cNvSpPr>
            <p:nvPr/>
          </p:nvSpPr>
          <p:spPr bwMode="auto">
            <a:xfrm>
              <a:off x="2657" y="2314"/>
              <a:ext cx="134" cy="82"/>
            </a:xfrm>
            <a:custGeom>
              <a:avLst/>
              <a:gdLst>
                <a:gd name="T0" fmla="*/ 84 w 149"/>
                <a:gd name="T1" fmla="*/ 23 h 91"/>
                <a:gd name="T2" fmla="*/ 62 w 149"/>
                <a:gd name="T3" fmla="*/ 83 h 91"/>
                <a:gd name="T4" fmla="*/ 98 w 149"/>
                <a:gd name="T5" fmla="*/ 19 h 91"/>
              </a:gdLst>
              <a:ahLst/>
              <a:cxnLst>
                <a:cxn ang="0">
                  <a:pos x="T0" y="T1"/>
                </a:cxn>
                <a:cxn ang="0">
                  <a:pos x="T2" y="T3"/>
                </a:cxn>
                <a:cxn ang="0">
                  <a:pos x="T4" y="T5"/>
                </a:cxn>
              </a:cxnLst>
              <a:rect l="0" t="0" r="r" b="b"/>
              <a:pathLst>
                <a:path w="149" h="91">
                  <a:moveTo>
                    <a:pt x="84" y="23"/>
                  </a:moveTo>
                  <a:cubicBezTo>
                    <a:pt x="47" y="0"/>
                    <a:pt x="0" y="71"/>
                    <a:pt x="62" y="83"/>
                  </a:cubicBezTo>
                  <a:cubicBezTo>
                    <a:pt x="105" y="91"/>
                    <a:pt x="149" y="48"/>
                    <a:pt x="98" y="19"/>
                  </a:cubicBezTo>
                </a:path>
              </a:pathLst>
            </a:custGeom>
            <a:solidFill>
              <a:srgbClr val="F484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41" name="Freeform 2286"/>
            <p:cNvSpPr>
              <a:spLocks/>
            </p:cNvSpPr>
            <p:nvPr/>
          </p:nvSpPr>
          <p:spPr bwMode="auto">
            <a:xfrm>
              <a:off x="2379" y="2537"/>
              <a:ext cx="57" cy="76"/>
            </a:xfrm>
            <a:custGeom>
              <a:avLst/>
              <a:gdLst>
                <a:gd name="T0" fmla="*/ 4 w 63"/>
                <a:gd name="T1" fmla="*/ 1 h 84"/>
                <a:gd name="T2" fmla="*/ 2 w 63"/>
                <a:gd name="T3" fmla="*/ 9 h 84"/>
                <a:gd name="T4" fmla="*/ 15 w 63"/>
                <a:gd name="T5" fmla="*/ 32 h 84"/>
                <a:gd name="T6" fmla="*/ 54 w 63"/>
                <a:gd name="T7" fmla="*/ 82 h 84"/>
                <a:gd name="T8" fmla="*/ 62 w 63"/>
                <a:gd name="T9" fmla="*/ 81 h 84"/>
                <a:gd name="T10" fmla="*/ 60 w 63"/>
                <a:gd name="T11" fmla="*/ 73 h 84"/>
                <a:gd name="T12" fmla="*/ 24 w 63"/>
                <a:gd name="T13" fmla="*/ 27 h 84"/>
                <a:gd name="T14" fmla="*/ 10 w 63"/>
                <a:gd name="T15" fmla="*/ 3 h 84"/>
                <a:gd name="T16" fmla="*/ 4 w 63"/>
                <a:gd name="T17" fmla="*/ 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84">
                  <a:moveTo>
                    <a:pt x="4" y="1"/>
                  </a:moveTo>
                  <a:cubicBezTo>
                    <a:pt x="1" y="3"/>
                    <a:pt x="0" y="6"/>
                    <a:pt x="2" y="9"/>
                  </a:cubicBezTo>
                  <a:cubicBezTo>
                    <a:pt x="15" y="32"/>
                    <a:pt x="15" y="32"/>
                    <a:pt x="15" y="32"/>
                  </a:cubicBezTo>
                  <a:cubicBezTo>
                    <a:pt x="25" y="51"/>
                    <a:pt x="34" y="69"/>
                    <a:pt x="54" y="82"/>
                  </a:cubicBezTo>
                  <a:cubicBezTo>
                    <a:pt x="57" y="84"/>
                    <a:pt x="60" y="83"/>
                    <a:pt x="62" y="81"/>
                  </a:cubicBezTo>
                  <a:cubicBezTo>
                    <a:pt x="63" y="78"/>
                    <a:pt x="62" y="75"/>
                    <a:pt x="60" y="73"/>
                  </a:cubicBezTo>
                  <a:cubicBezTo>
                    <a:pt x="42" y="62"/>
                    <a:pt x="33" y="45"/>
                    <a:pt x="24" y="27"/>
                  </a:cubicBezTo>
                  <a:cubicBezTo>
                    <a:pt x="10" y="3"/>
                    <a:pt x="10" y="3"/>
                    <a:pt x="10" y="3"/>
                  </a:cubicBezTo>
                  <a:cubicBezTo>
                    <a:pt x="9" y="1"/>
                    <a:pt x="6" y="0"/>
                    <a:pt x="4"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42" name="Freeform 2287"/>
            <p:cNvSpPr>
              <a:spLocks/>
            </p:cNvSpPr>
            <p:nvPr/>
          </p:nvSpPr>
          <p:spPr bwMode="auto">
            <a:xfrm>
              <a:off x="2420" y="2605"/>
              <a:ext cx="585" cy="28"/>
            </a:xfrm>
            <a:custGeom>
              <a:avLst/>
              <a:gdLst>
                <a:gd name="T0" fmla="*/ 1 w 649"/>
                <a:gd name="T1" fmla="*/ 4 h 31"/>
                <a:gd name="T2" fmla="*/ 4 w 649"/>
                <a:gd name="T3" fmla="*/ 11 h 31"/>
                <a:gd name="T4" fmla="*/ 127 w 649"/>
                <a:gd name="T5" fmla="*/ 19 h 31"/>
                <a:gd name="T6" fmla="*/ 183 w 649"/>
                <a:gd name="T7" fmla="*/ 18 h 31"/>
                <a:gd name="T8" fmla="*/ 263 w 649"/>
                <a:gd name="T9" fmla="*/ 20 h 31"/>
                <a:gd name="T10" fmla="*/ 384 w 649"/>
                <a:gd name="T11" fmla="*/ 24 h 31"/>
                <a:gd name="T12" fmla="*/ 644 w 649"/>
                <a:gd name="T13" fmla="*/ 21 h 31"/>
                <a:gd name="T14" fmla="*/ 649 w 649"/>
                <a:gd name="T15" fmla="*/ 16 h 31"/>
                <a:gd name="T16" fmla="*/ 643 w 649"/>
                <a:gd name="T17" fmla="*/ 11 h 31"/>
                <a:gd name="T18" fmla="*/ 384 w 649"/>
                <a:gd name="T19" fmla="*/ 14 h 31"/>
                <a:gd name="T20" fmla="*/ 263 w 649"/>
                <a:gd name="T21" fmla="*/ 9 h 31"/>
                <a:gd name="T22" fmla="*/ 183 w 649"/>
                <a:gd name="T23" fmla="*/ 8 h 31"/>
                <a:gd name="T24" fmla="*/ 127 w 649"/>
                <a:gd name="T25" fmla="*/ 9 h 31"/>
                <a:gd name="T26" fmla="*/ 7 w 649"/>
                <a:gd name="T27" fmla="*/ 1 h 31"/>
                <a:gd name="T28" fmla="*/ 1 w 649"/>
                <a:gd name="T29" fmla="*/ 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49" h="31">
                  <a:moveTo>
                    <a:pt x="1" y="4"/>
                  </a:moveTo>
                  <a:cubicBezTo>
                    <a:pt x="0" y="7"/>
                    <a:pt x="1" y="10"/>
                    <a:pt x="4" y="11"/>
                  </a:cubicBezTo>
                  <a:cubicBezTo>
                    <a:pt x="36" y="23"/>
                    <a:pt x="85" y="21"/>
                    <a:pt x="127" y="19"/>
                  </a:cubicBezTo>
                  <a:cubicBezTo>
                    <a:pt x="148" y="18"/>
                    <a:pt x="167" y="17"/>
                    <a:pt x="183" y="18"/>
                  </a:cubicBezTo>
                  <a:cubicBezTo>
                    <a:pt x="263" y="20"/>
                    <a:pt x="263" y="20"/>
                    <a:pt x="263" y="20"/>
                  </a:cubicBezTo>
                  <a:cubicBezTo>
                    <a:pt x="303" y="20"/>
                    <a:pt x="344" y="21"/>
                    <a:pt x="384" y="24"/>
                  </a:cubicBezTo>
                  <a:cubicBezTo>
                    <a:pt x="472" y="31"/>
                    <a:pt x="561" y="26"/>
                    <a:pt x="644" y="21"/>
                  </a:cubicBezTo>
                  <a:cubicBezTo>
                    <a:pt x="647" y="21"/>
                    <a:pt x="649" y="19"/>
                    <a:pt x="649" y="16"/>
                  </a:cubicBezTo>
                  <a:cubicBezTo>
                    <a:pt x="648" y="13"/>
                    <a:pt x="646" y="11"/>
                    <a:pt x="643" y="11"/>
                  </a:cubicBezTo>
                  <a:cubicBezTo>
                    <a:pt x="560" y="16"/>
                    <a:pt x="472" y="21"/>
                    <a:pt x="384" y="14"/>
                  </a:cubicBezTo>
                  <a:cubicBezTo>
                    <a:pt x="344" y="11"/>
                    <a:pt x="303" y="10"/>
                    <a:pt x="263" y="9"/>
                  </a:cubicBezTo>
                  <a:cubicBezTo>
                    <a:pt x="183" y="8"/>
                    <a:pt x="183" y="8"/>
                    <a:pt x="183" y="8"/>
                  </a:cubicBezTo>
                  <a:cubicBezTo>
                    <a:pt x="167" y="7"/>
                    <a:pt x="147" y="8"/>
                    <a:pt x="127" y="9"/>
                  </a:cubicBezTo>
                  <a:cubicBezTo>
                    <a:pt x="85" y="11"/>
                    <a:pt x="38" y="13"/>
                    <a:pt x="7" y="1"/>
                  </a:cubicBezTo>
                  <a:cubicBezTo>
                    <a:pt x="5" y="0"/>
                    <a:pt x="2" y="1"/>
                    <a:pt x="1" y="4"/>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43" name="Freeform 2288"/>
            <p:cNvSpPr>
              <a:spLocks/>
            </p:cNvSpPr>
            <p:nvPr/>
          </p:nvSpPr>
          <p:spPr bwMode="auto">
            <a:xfrm>
              <a:off x="2392" y="2598"/>
              <a:ext cx="41" cy="54"/>
            </a:xfrm>
            <a:custGeom>
              <a:avLst/>
              <a:gdLst>
                <a:gd name="T0" fmla="*/ 36 w 46"/>
                <a:gd name="T1" fmla="*/ 3 h 60"/>
                <a:gd name="T2" fmla="*/ 2 w 46"/>
                <a:gd name="T3" fmla="*/ 51 h 60"/>
                <a:gd name="T4" fmla="*/ 2 w 46"/>
                <a:gd name="T5" fmla="*/ 58 h 60"/>
                <a:gd name="T6" fmla="*/ 10 w 46"/>
                <a:gd name="T7" fmla="*/ 57 h 60"/>
                <a:gd name="T8" fmla="*/ 45 w 46"/>
                <a:gd name="T9" fmla="*/ 8 h 60"/>
                <a:gd name="T10" fmla="*/ 43 w 46"/>
                <a:gd name="T11" fmla="*/ 1 h 60"/>
                <a:gd name="T12" fmla="*/ 36 w 46"/>
                <a:gd name="T13" fmla="*/ 3 h 60"/>
              </a:gdLst>
              <a:ahLst/>
              <a:cxnLst>
                <a:cxn ang="0">
                  <a:pos x="T0" y="T1"/>
                </a:cxn>
                <a:cxn ang="0">
                  <a:pos x="T2" y="T3"/>
                </a:cxn>
                <a:cxn ang="0">
                  <a:pos x="T4" y="T5"/>
                </a:cxn>
                <a:cxn ang="0">
                  <a:pos x="T6" y="T7"/>
                </a:cxn>
                <a:cxn ang="0">
                  <a:pos x="T8" y="T9"/>
                </a:cxn>
                <a:cxn ang="0">
                  <a:pos x="T10" y="T11"/>
                </a:cxn>
                <a:cxn ang="0">
                  <a:pos x="T12" y="T13"/>
                </a:cxn>
              </a:cxnLst>
              <a:rect l="0" t="0" r="r" b="b"/>
              <a:pathLst>
                <a:path w="46" h="60">
                  <a:moveTo>
                    <a:pt x="36" y="3"/>
                  </a:moveTo>
                  <a:cubicBezTo>
                    <a:pt x="21" y="25"/>
                    <a:pt x="10" y="41"/>
                    <a:pt x="2" y="51"/>
                  </a:cubicBezTo>
                  <a:cubicBezTo>
                    <a:pt x="0" y="53"/>
                    <a:pt x="0" y="56"/>
                    <a:pt x="2" y="58"/>
                  </a:cubicBezTo>
                  <a:cubicBezTo>
                    <a:pt x="5" y="60"/>
                    <a:pt x="8" y="59"/>
                    <a:pt x="10" y="57"/>
                  </a:cubicBezTo>
                  <a:cubicBezTo>
                    <a:pt x="18" y="47"/>
                    <a:pt x="30" y="31"/>
                    <a:pt x="45" y="8"/>
                  </a:cubicBezTo>
                  <a:cubicBezTo>
                    <a:pt x="46" y="6"/>
                    <a:pt x="46" y="3"/>
                    <a:pt x="43" y="1"/>
                  </a:cubicBezTo>
                  <a:cubicBezTo>
                    <a:pt x="41" y="0"/>
                    <a:pt x="38" y="0"/>
                    <a:pt x="36" y="3"/>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44" name="Freeform 2289"/>
            <p:cNvSpPr>
              <a:spLocks/>
            </p:cNvSpPr>
            <p:nvPr/>
          </p:nvSpPr>
          <p:spPr bwMode="auto">
            <a:xfrm>
              <a:off x="2990" y="2614"/>
              <a:ext cx="29" cy="26"/>
            </a:xfrm>
            <a:custGeom>
              <a:avLst/>
              <a:gdLst>
                <a:gd name="T0" fmla="*/ 2 w 32"/>
                <a:gd name="T1" fmla="*/ 2 h 29"/>
                <a:gd name="T2" fmla="*/ 2 w 32"/>
                <a:gd name="T3" fmla="*/ 9 h 29"/>
                <a:gd name="T4" fmla="*/ 24 w 32"/>
                <a:gd name="T5" fmla="*/ 27 h 29"/>
                <a:gd name="T6" fmla="*/ 31 w 32"/>
                <a:gd name="T7" fmla="*/ 26 h 29"/>
                <a:gd name="T8" fmla="*/ 29 w 32"/>
                <a:gd name="T9" fmla="*/ 19 h 29"/>
                <a:gd name="T10" fmla="*/ 10 w 32"/>
                <a:gd name="T11" fmla="*/ 2 h 29"/>
                <a:gd name="T12" fmla="*/ 2 w 32"/>
                <a:gd name="T13" fmla="*/ 2 h 29"/>
              </a:gdLst>
              <a:ahLst/>
              <a:cxnLst>
                <a:cxn ang="0">
                  <a:pos x="T0" y="T1"/>
                </a:cxn>
                <a:cxn ang="0">
                  <a:pos x="T2" y="T3"/>
                </a:cxn>
                <a:cxn ang="0">
                  <a:pos x="T4" y="T5"/>
                </a:cxn>
                <a:cxn ang="0">
                  <a:pos x="T6" y="T7"/>
                </a:cxn>
                <a:cxn ang="0">
                  <a:pos x="T8" y="T9"/>
                </a:cxn>
                <a:cxn ang="0">
                  <a:pos x="T10" y="T11"/>
                </a:cxn>
                <a:cxn ang="0">
                  <a:pos x="T12" y="T13"/>
                </a:cxn>
              </a:cxnLst>
              <a:rect l="0" t="0" r="r" b="b"/>
              <a:pathLst>
                <a:path w="32" h="29">
                  <a:moveTo>
                    <a:pt x="2" y="2"/>
                  </a:moveTo>
                  <a:cubicBezTo>
                    <a:pt x="0" y="4"/>
                    <a:pt x="0" y="7"/>
                    <a:pt x="2" y="9"/>
                  </a:cubicBezTo>
                  <a:cubicBezTo>
                    <a:pt x="9" y="17"/>
                    <a:pt x="16" y="22"/>
                    <a:pt x="24" y="27"/>
                  </a:cubicBezTo>
                  <a:cubicBezTo>
                    <a:pt x="26" y="29"/>
                    <a:pt x="29" y="28"/>
                    <a:pt x="31" y="26"/>
                  </a:cubicBezTo>
                  <a:cubicBezTo>
                    <a:pt x="32" y="23"/>
                    <a:pt x="32" y="20"/>
                    <a:pt x="29" y="19"/>
                  </a:cubicBezTo>
                  <a:cubicBezTo>
                    <a:pt x="22" y="14"/>
                    <a:pt x="16" y="9"/>
                    <a:pt x="10" y="2"/>
                  </a:cubicBezTo>
                  <a:cubicBezTo>
                    <a:pt x="8" y="0"/>
                    <a:pt x="4" y="0"/>
                    <a:pt x="2" y="2"/>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45" name="Freeform 2290"/>
            <p:cNvSpPr>
              <a:spLocks/>
            </p:cNvSpPr>
            <p:nvPr/>
          </p:nvSpPr>
          <p:spPr bwMode="auto">
            <a:xfrm>
              <a:off x="2215" y="3096"/>
              <a:ext cx="46" cy="155"/>
            </a:xfrm>
            <a:custGeom>
              <a:avLst/>
              <a:gdLst>
                <a:gd name="T0" fmla="*/ 40 w 51"/>
                <a:gd name="T1" fmla="*/ 5 h 171"/>
                <a:gd name="T2" fmla="*/ 18 w 51"/>
                <a:gd name="T3" fmla="*/ 102 h 171"/>
                <a:gd name="T4" fmla="*/ 1 w 51"/>
                <a:gd name="T5" fmla="*/ 165 h 171"/>
                <a:gd name="T6" fmla="*/ 5 w 51"/>
                <a:gd name="T7" fmla="*/ 171 h 171"/>
                <a:gd name="T8" fmla="*/ 11 w 51"/>
                <a:gd name="T9" fmla="*/ 167 h 171"/>
                <a:gd name="T10" fmla="*/ 28 w 51"/>
                <a:gd name="T11" fmla="*/ 105 h 171"/>
                <a:gd name="T12" fmla="*/ 51 w 51"/>
                <a:gd name="T13" fmla="*/ 6 h 171"/>
                <a:gd name="T14" fmla="*/ 46 w 51"/>
                <a:gd name="T15" fmla="*/ 0 h 171"/>
                <a:gd name="T16" fmla="*/ 40 w 51"/>
                <a:gd name="T17" fmla="*/ 5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171">
                  <a:moveTo>
                    <a:pt x="40" y="5"/>
                  </a:moveTo>
                  <a:cubicBezTo>
                    <a:pt x="39" y="35"/>
                    <a:pt x="28" y="69"/>
                    <a:pt x="18" y="102"/>
                  </a:cubicBezTo>
                  <a:cubicBezTo>
                    <a:pt x="11" y="125"/>
                    <a:pt x="4" y="146"/>
                    <a:pt x="1" y="165"/>
                  </a:cubicBezTo>
                  <a:cubicBezTo>
                    <a:pt x="0" y="168"/>
                    <a:pt x="2" y="170"/>
                    <a:pt x="5" y="171"/>
                  </a:cubicBezTo>
                  <a:cubicBezTo>
                    <a:pt x="7" y="171"/>
                    <a:pt x="10" y="170"/>
                    <a:pt x="11" y="167"/>
                  </a:cubicBezTo>
                  <a:cubicBezTo>
                    <a:pt x="14" y="148"/>
                    <a:pt x="21" y="127"/>
                    <a:pt x="28" y="105"/>
                  </a:cubicBezTo>
                  <a:cubicBezTo>
                    <a:pt x="38" y="72"/>
                    <a:pt x="49" y="37"/>
                    <a:pt x="51" y="6"/>
                  </a:cubicBezTo>
                  <a:cubicBezTo>
                    <a:pt x="51" y="3"/>
                    <a:pt x="48" y="0"/>
                    <a:pt x="46" y="0"/>
                  </a:cubicBezTo>
                  <a:cubicBezTo>
                    <a:pt x="43" y="0"/>
                    <a:pt x="40" y="2"/>
                    <a:pt x="40" y="5"/>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46" name="Freeform 2291"/>
            <p:cNvSpPr>
              <a:spLocks/>
            </p:cNvSpPr>
            <p:nvPr/>
          </p:nvSpPr>
          <p:spPr bwMode="auto">
            <a:xfrm>
              <a:off x="3104" y="3090"/>
              <a:ext cx="40" cy="167"/>
            </a:xfrm>
            <a:custGeom>
              <a:avLst/>
              <a:gdLst>
                <a:gd name="T0" fmla="*/ 5 w 45"/>
                <a:gd name="T1" fmla="*/ 0 h 185"/>
                <a:gd name="T2" fmla="*/ 0 w 45"/>
                <a:gd name="T3" fmla="*/ 5 h 185"/>
                <a:gd name="T4" fmla="*/ 35 w 45"/>
                <a:gd name="T5" fmla="*/ 181 h 185"/>
                <a:gd name="T6" fmla="*/ 41 w 45"/>
                <a:gd name="T7" fmla="*/ 184 h 185"/>
                <a:gd name="T8" fmla="*/ 44 w 45"/>
                <a:gd name="T9" fmla="*/ 178 h 185"/>
                <a:gd name="T10" fmla="*/ 10 w 45"/>
                <a:gd name="T11" fmla="*/ 5 h 185"/>
                <a:gd name="T12" fmla="*/ 5 w 45"/>
                <a:gd name="T13" fmla="*/ 0 h 185"/>
              </a:gdLst>
              <a:ahLst/>
              <a:cxnLst>
                <a:cxn ang="0">
                  <a:pos x="T0" y="T1"/>
                </a:cxn>
                <a:cxn ang="0">
                  <a:pos x="T2" y="T3"/>
                </a:cxn>
                <a:cxn ang="0">
                  <a:pos x="T4" y="T5"/>
                </a:cxn>
                <a:cxn ang="0">
                  <a:pos x="T6" y="T7"/>
                </a:cxn>
                <a:cxn ang="0">
                  <a:pos x="T8" y="T9"/>
                </a:cxn>
                <a:cxn ang="0">
                  <a:pos x="T10" y="T11"/>
                </a:cxn>
                <a:cxn ang="0">
                  <a:pos x="T12" y="T13"/>
                </a:cxn>
              </a:cxnLst>
              <a:rect l="0" t="0" r="r" b="b"/>
              <a:pathLst>
                <a:path w="45" h="185">
                  <a:moveTo>
                    <a:pt x="5" y="0"/>
                  </a:moveTo>
                  <a:cubicBezTo>
                    <a:pt x="2" y="0"/>
                    <a:pt x="0" y="3"/>
                    <a:pt x="0" y="5"/>
                  </a:cubicBezTo>
                  <a:cubicBezTo>
                    <a:pt x="0" y="59"/>
                    <a:pt x="19" y="127"/>
                    <a:pt x="35" y="181"/>
                  </a:cubicBezTo>
                  <a:cubicBezTo>
                    <a:pt x="35" y="183"/>
                    <a:pt x="38" y="185"/>
                    <a:pt x="41" y="184"/>
                  </a:cubicBezTo>
                  <a:cubicBezTo>
                    <a:pt x="44" y="183"/>
                    <a:pt x="45" y="180"/>
                    <a:pt x="44" y="178"/>
                  </a:cubicBezTo>
                  <a:cubicBezTo>
                    <a:pt x="29" y="125"/>
                    <a:pt x="10" y="58"/>
                    <a:pt x="10" y="5"/>
                  </a:cubicBezTo>
                  <a:cubicBezTo>
                    <a:pt x="10" y="3"/>
                    <a:pt x="8" y="0"/>
                    <a:pt x="5"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47" name="Freeform 2292"/>
            <p:cNvSpPr>
              <a:spLocks/>
            </p:cNvSpPr>
            <p:nvPr/>
          </p:nvSpPr>
          <p:spPr bwMode="auto">
            <a:xfrm>
              <a:off x="2463" y="2386"/>
              <a:ext cx="35" cy="69"/>
            </a:xfrm>
            <a:custGeom>
              <a:avLst/>
              <a:gdLst>
                <a:gd name="T0" fmla="*/ 0 w 39"/>
                <a:gd name="T1" fmla="*/ 5 h 76"/>
                <a:gd name="T2" fmla="*/ 5 w 39"/>
                <a:gd name="T3" fmla="*/ 11 h 76"/>
                <a:gd name="T4" fmla="*/ 21 w 39"/>
                <a:gd name="T5" fmla="*/ 21 h 76"/>
                <a:gd name="T6" fmla="*/ 15 w 39"/>
                <a:gd name="T7" fmla="*/ 67 h 76"/>
                <a:gd name="T8" fmla="*/ 16 w 39"/>
                <a:gd name="T9" fmla="*/ 74 h 76"/>
                <a:gd name="T10" fmla="*/ 23 w 39"/>
                <a:gd name="T11" fmla="*/ 74 h 76"/>
                <a:gd name="T12" fmla="*/ 30 w 39"/>
                <a:gd name="T13" fmla="*/ 17 h 76"/>
                <a:gd name="T14" fmla="*/ 5 w 39"/>
                <a:gd name="T15" fmla="*/ 0 h 76"/>
                <a:gd name="T16" fmla="*/ 0 w 39"/>
                <a:gd name="T17" fmla="*/ 5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76">
                  <a:moveTo>
                    <a:pt x="0" y="5"/>
                  </a:moveTo>
                  <a:cubicBezTo>
                    <a:pt x="0" y="8"/>
                    <a:pt x="2" y="11"/>
                    <a:pt x="5" y="11"/>
                  </a:cubicBezTo>
                  <a:cubicBezTo>
                    <a:pt x="13" y="11"/>
                    <a:pt x="18" y="14"/>
                    <a:pt x="21" y="21"/>
                  </a:cubicBezTo>
                  <a:cubicBezTo>
                    <a:pt x="27" y="35"/>
                    <a:pt x="23" y="57"/>
                    <a:pt x="15" y="67"/>
                  </a:cubicBezTo>
                  <a:cubicBezTo>
                    <a:pt x="13" y="69"/>
                    <a:pt x="13" y="73"/>
                    <a:pt x="16" y="74"/>
                  </a:cubicBezTo>
                  <a:cubicBezTo>
                    <a:pt x="18" y="76"/>
                    <a:pt x="21" y="76"/>
                    <a:pt x="23" y="74"/>
                  </a:cubicBezTo>
                  <a:cubicBezTo>
                    <a:pt x="33" y="61"/>
                    <a:pt x="39" y="35"/>
                    <a:pt x="30" y="17"/>
                  </a:cubicBezTo>
                  <a:cubicBezTo>
                    <a:pt x="26" y="7"/>
                    <a:pt x="17" y="1"/>
                    <a:pt x="5" y="0"/>
                  </a:cubicBezTo>
                  <a:cubicBezTo>
                    <a:pt x="2" y="0"/>
                    <a:pt x="0" y="3"/>
                    <a:pt x="0" y="5"/>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48" name="Freeform 2293"/>
            <p:cNvSpPr>
              <a:spLocks/>
            </p:cNvSpPr>
            <p:nvPr/>
          </p:nvSpPr>
          <p:spPr bwMode="auto">
            <a:xfrm>
              <a:off x="2012" y="2761"/>
              <a:ext cx="224" cy="235"/>
            </a:xfrm>
            <a:custGeom>
              <a:avLst/>
              <a:gdLst>
                <a:gd name="T0" fmla="*/ 173 w 248"/>
                <a:gd name="T1" fmla="*/ 0 h 261"/>
                <a:gd name="T2" fmla="*/ 176 w 248"/>
                <a:gd name="T3" fmla="*/ 9 h 261"/>
                <a:gd name="T4" fmla="*/ 173 w 248"/>
                <a:gd name="T5" fmla="*/ 1 h 261"/>
                <a:gd name="T6" fmla="*/ 55 w 248"/>
                <a:gd name="T7" fmla="*/ 205 h 261"/>
                <a:gd name="T8" fmla="*/ 237 w 248"/>
                <a:gd name="T9" fmla="*/ 214 h 261"/>
                <a:gd name="T10" fmla="*/ 173 w 248"/>
                <a:gd name="T11" fmla="*/ 0 h 261"/>
              </a:gdLst>
              <a:ahLst/>
              <a:cxnLst>
                <a:cxn ang="0">
                  <a:pos x="T0" y="T1"/>
                </a:cxn>
                <a:cxn ang="0">
                  <a:pos x="T2" y="T3"/>
                </a:cxn>
                <a:cxn ang="0">
                  <a:pos x="T4" y="T5"/>
                </a:cxn>
                <a:cxn ang="0">
                  <a:pos x="T6" y="T7"/>
                </a:cxn>
                <a:cxn ang="0">
                  <a:pos x="T8" y="T9"/>
                </a:cxn>
                <a:cxn ang="0">
                  <a:pos x="T10" y="T11"/>
                </a:cxn>
              </a:cxnLst>
              <a:rect l="0" t="0" r="r" b="b"/>
              <a:pathLst>
                <a:path w="248" h="261">
                  <a:moveTo>
                    <a:pt x="173" y="0"/>
                  </a:moveTo>
                  <a:cubicBezTo>
                    <a:pt x="176" y="3"/>
                    <a:pt x="177" y="6"/>
                    <a:pt x="176" y="9"/>
                  </a:cubicBezTo>
                  <a:cubicBezTo>
                    <a:pt x="174" y="6"/>
                    <a:pt x="174" y="4"/>
                    <a:pt x="173" y="1"/>
                  </a:cubicBezTo>
                  <a:cubicBezTo>
                    <a:pt x="89" y="3"/>
                    <a:pt x="0" y="134"/>
                    <a:pt x="55" y="205"/>
                  </a:cubicBezTo>
                  <a:cubicBezTo>
                    <a:pt x="97" y="261"/>
                    <a:pt x="184" y="230"/>
                    <a:pt x="237" y="214"/>
                  </a:cubicBezTo>
                  <a:cubicBezTo>
                    <a:pt x="248" y="147"/>
                    <a:pt x="200" y="58"/>
                    <a:pt x="173" y="0"/>
                  </a:cubicBezTo>
                </a:path>
              </a:pathLst>
            </a:custGeom>
            <a:solidFill>
              <a:srgbClr val="E2CA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49" name="Freeform 2294"/>
            <p:cNvSpPr>
              <a:spLocks noEditPoints="1"/>
            </p:cNvSpPr>
            <p:nvPr/>
          </p:nvSpPr>
          <p:spPr bwMode="auto">
            <a:xfrm>
              <a:off x="2042" y="2756"/>
              <a:ext cx="191" cy="241"/>
            </a:xfrm>
            <a:custGeom>
              <a:avLst/>
              <a:gdLst>
                <a:gd name="T0" fmla="*/ 140 w 211"/>
                <a:gd name="T1" fmla="*/ 0 h 267"/>
                <a:gd name="T2" fmla="*/ 138 w 211"/>
                <a:gd name="T3" fmla="*/ 0 h 267"/>
                <a:gd name="T4" fmla="*/ 138 w 211"/>
                <a:gd name="T5" fmla="*/ 1 h 267"/>
                <a:gd name="T6" fmla="*/ 15 w 211"/>
                <a:gd name="T7" fmla="*/ 97 h 267"/>
                <a:gd name="T8" fmla="*/ 0 w 211"/>
                <a:gd name="T9" fmla="*/ 158 h 267"/>
                <a:gd name="T10" fmla="*/ 18 w 211"/>
                <a:gd name="T11" fmla="*/ 213 h 267"/>
                <a:gd name="T12" fmla="*/ 193 w 211"/>
                <a:gd name="T13" fmla="*/ 228 h 267"/>
                <a:gd name="T14" fmla="*/ 206 w 211"/>
                <a:gd name="T15" fmla="*/ 224 h 267"/>
                <a:gd name="T16" fmla="*/ 209 w 211"/>
                <a:gd name="T17" fmla="*/ 220 h 267"/>
                <a:gd name="T18" fmla="*/ 211 w 211"/>
                <a:gd name="T19" fmla="*/ 200 h 267"/>
                <a:gd name="T20" fmla="*/ 155 w 211"/>
                <a:gd name="T21" fmla="*/ 25 h 267"/>
                <a:gd name="T22" fmla="*/ 148 w 211"/>
                <a:gd name="T23" fmla="*/ 9 h 267"/>
                <a:gd name="T24" fmla="*/ 145 w 211"/>
                <a:gd name="T25" fmla="*/ 3 h 267"/>
                <a:gd name="T26" fmla="*/ 145 w 211"/>
                <a:gd name="T27" fmla="*/ 3 h 267"/>
                <a:gd name="T28" fmla="*/ 145 w 211"/>
                <a:gd name="T29" fmla="*/ 3 h 267"/>
                <a:gd name="T30" fmla="*/ 144 w 211"/>
                <a:gd name="T31" fmla="*/ 2 h 267"/>
                <a:gd name="T32" fmla="*/ 140 w 211"/>
                <a:gd name="T33" fmla="*/ 0 h 267"/>
                <a:gd name="T34" fmla="*/ 26 w 211"/>
                <a:gd name="T35" fmla="*/ 207 h 267"/>
                <a:gd name="T36" fmla="*/ 10 w 211"/>
                <a:gd name="T37" fmla="*/ 158 h 267"/>
                <a:gd name="T38" fmla="*/ 24 w 211"/>
                <a:gd name="T39" fmla="*/ 102 h 267"/>
                <a:gd name="T40" fmla="*/ 136 w 211"/>
                <a:gd name="T41" fmla="*/ 11 h 267"/>
                <a:gd name="T42" fmla="*/ 139 w 211"/>
                <a:gd name="T43" fmla="*/ 16 h 267"/>
                <a:gd name="T44" fmla="*/ 140 w 211"/>
                <a:gd name="T45" fmla="*/ 17 h 267"/>
                <a:gd name="T46" fmla="*/ 146 w 211"/>
                <a:gd name="T47" fmla="*/ 30 h 267"/>
                <a:gd name="T48" fmla="*/ 201 w 211"/>
                <a:gd name="T49" fmla="*/ 200 h 267"/>
                <a:gd name="T50" fmla="*/ 200 w 211"/>
                <a:gd name="T51" fmla="*/ 216 h 267"/>
                <a:gd name="T52" fmla="*/ 190 w 211"/>
                <a:gd name="T53" fmla="*/ 218 h 267"/>
                <a:gd name="T54" fmla="*/ 26 w 211"/>
                <a:gd name="T55" fmla="*/ 20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11" h="267">
                  <a:moveTo>
                    <a:pt x="140" y="0"/>
                  </a:moveTo>
                  <a:cubicBezTo>
                    <a:pt x="139" y="0"/>
                    <a:pt x="139" y="0"/>
                    <a:pt x="138" y="0"/>
                  </a:cubicBezTo>
                  <a:cubicBezTo>
                    <a:pt x="138" y="1"/>
                    <a:pt x="138" y="1"/>
                    <a:pt x="138" y="1"/>
                  </a:cubicBezTo>
                  <a:cubicBezTo>
                    <a:pt x="92" y="3"/>
                    <a:pt x="40" y="43"/>
                    <a:pt x="15" y="97"/>
                  </a:cubicBezTo>
                  <a:cubicBezTo>
                    <a:pt x="5" y="118"/>
                    <a:pt x="0" y="139"/>
                    <a:pt x="0" y="158"/>
                  </a:cubicBezTo>
                  <a:cubicBezTo>
                    <a:pt x="0" y="179"/>
                    <a:pt x="6" y="197"/>
                    <a:pt x="18" y="213"/>
                  </a:cubicBezTo>
                  <a:cubicBezTo>
                    <a:pt x="59" y="267"/>
                    <a:pt x="139" y="244"/>
                    <a:pt x="193" y="228"/>
                  </a:cubicBezTo>
                  <a:cubicBezTo>
                    <a:pt x="206" y="224"/>
                    <a:pt x="206" y="224"/>
                    <a:pt x="206" y="224"/>
                  </a:cubicBezTo>
                  <a:cubicBezTo>
                    <a:pt x="208" y="224"/>
                    <a:pt x="209" y="222"/>
                    <a:pt x="209" y="220"/>
                  </a:cubicBezTo>
                  <a:cubicBezTo>
                    <a:pt x="210" y="214"/>
                    <a:pt x="211" y="207"/>
                    <a:pt x="211" y="200"/>
                  </a:cubicBezTo>
                  <a:cubicBezTo>
                    <a:pt x="211" y="143"/>
                    <a:pt x="179" y="76"/>
                    <a:pt x="155" y="25"/>
                  </a:cubicBezTo>
                  <a:cubicBezTo>
                    <a:pt x="155" y="25"/>
                    <a:pt x="151" y="16"/>
                    <a:pt x="148" y="9"/>
                  </a:cubicBezTo>
                  <a:cubicBezTo>
                    <a:pt x="147" y="7"/>
                    <a:pt x="147" y="5"/>
                    <a:pt x="145" y="3"/>
                  </a:cubicBezTo>
                  <a:cubicBezTo>
                    <a:pt x="145" y="3"/>
                    <a:pt x="145" y="3"/>
                    <a:pt x="145" y="3"/>
                  </a:cubicBezTo>
                  <a:cubicBezTo>
                    <a:pt x="145" y="3"/>
                    <a:pt x="145" y="3"/>
                    <a:pt x="145" y="3"/>
                  </a:cubicBezTo>
                  <a:cubicBezTo>
                    <a:pt x="144" y="2"/>
                    <a:pt x="144" y="2"/>
                    <a:pt x="144" y="2"/>
                  </a:cubicBezTo>
                  <a:cubicBezTo>
                    <a:pt x="143" y="1"/>
                    <a:pt x="142" y="0"/>
                    <a:pt x="140" y="0"/>
                  </a:cubicBezTo>
                  <a:close/>
                  <a:moveTo>
                    <a:pt x="26" y="207"/>
                  </a:moveTo>
                  <a:cubicBezTo>
                    <a:pt x="15" y="193"/>
                    <a:pt x="10" y="176"/>
                    <a:pt x="10" y="158"/>
                  </a:cubicBezTo>
                  <a:cubicBezTo>
                    <a:pt x="10" y="140"/>
                    <a:pt x="15" y="121"/>
                    <a:pt x="24" y="102"/>
                  </a:cubicBezTo>
                  <a:cubicBezTo>
                    <a:pt x="48" y="52"/>
                    <a:pt x="95" y="14"/>
                    <a:pt x="136" y="11"/>
                  </a:cubicBezTo>
                  <a:cubicBezTo>
                    <a:pt x="137" y="13"/>
                    <a:pt x="139" y="16"/>
                    <a:pt x="139" y="16"/>
                  </a:cubicBezTo>
                  <a:cubicBezTo>
                    <a:pt x="139" y="17"/>
                    <a:pt x="140" y="17"/>
                    <a:pt x="140" y="17"/>
                  </a:cubicBezTo>
                  <a:cubicBezTo>
                    <a:pt x="143" y="23"/>
                    <a:pt x="146" y="30"/>
                    <a:pt x="146" y="30"/>
                  </a:cubicBezTo>
                  <a:cubicBezTo>
                    <a:pt x="169" y="79"/>
                    <a:pt x="201" y="145"/>
                    <a:pt x="201" y="200"/>
                  </a:cubicBezTo>
                  <a:cubicBezTo>
                    <a:pt x="201" y="205"/>
                    <a:pt x="200" y="210"/>
                    <a:pt x="200" y="216"/>
                  </a:cubicBezTo>
                  <a:cubicBezTo>
                    <a:pt x="196" y="217"/>
                    <a:pt x="190" y="218"/>
                    <a:pt x="190" y="218"/>
                  </a:cubicBezTo>
                  <a:cubicBezTo>
                    <a:pt x="136" y="234"/>
                    <a:pt x="63" y="255"/>
                    <a:pt x="26" y="207"/>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50" name="Freeform 2295"/>
            <p:cNvSpPr>
              <a:spLocks/>
            </p:cNvSpPr>
            <p:nvPr/>
          </p:nvSpPr>
          <p:spPr bwMode="auto">
            <a:xfrm>
              <a:off x="2121" y="2781"/>
              <a:ext cx="105" cy="175"/>
            </a:xfrm>
            <a:custGeom>
              <a:avLst/>
              <a:gdLst>
                <a:gd name="T0" fmla="*/ 61 w 117"/>
                <a:gd name="T1" fmla="*/ 0 h 194"/>
                <a:gd name="T2" fmla="*/ 13 w 117"/>
                <a:gd name="T3" fmla="*/ 51 h 194"/>
                <a:gd name="T4" fmla="*/ 81 w 117"/>
                <a:gd name="T5" fmla="*/ 43 h 194"/>
                <a:gd name="T6" fmla="*/ 42 w 117"/>
                <a:gd name="T7" fmla="*/ 96 h 194"/>
                <a:gd name="T8" fmla="*/ 106 w 117"/>
                <a:gd name="T9" fmla="*/ 103 h 194"/>
                <a:gd name="T10" fmla="*/ 117 w 117"/>
                <a:gd name="T11" fmla="*/ 151 h 194"/>
              </a:gdLst>
              <a:ahLst/>
              <a:cxnLst>
                <a:cxn ang="0">
                  <a:pos x="T0" y="T1"/>
                </a:cxn>
                <a:cxn ang="0">
                  <a:pos x="T2" y="T3"/>
                </a:cxn>
                <a:cxn ang="0">
                  <a:pos x="T4" y="T5"/>
                </a:cxn>
                <a:cxn ang="0">
                  <a:pos x="T6" y="T7"/>
                </a:cxn>
                <a:cxn ang="0">
                  <a:pos x="T8" y="T9"/>
                </a:cxn>
                <a:cxn ang="0">
                  <a:pos x="T10" y="T11"/>
                </a:cxn>
              </a:cxnLst>
              <a:rect l="0" t="0" r="r" b="b"/>
              <a:pathLst>
                <a:path w="117" h="194">
                  <a:moveTo>
                    <a:pt x="61" y="0"/>
                  </a:moveTo>
                  <a:cubicBezTo>
                    <a:pt x="52" y="3"/>
                    <a:pt x="0" y="23"/>
                    <a:pt x="13" y="51"/>
                  </a:cubicBezTo>
                  <a:cubicBezTo>
                    <a:pt x="24" y="73"/>
                    <a:pt x="65" y="49"/>
                    <a:pt x="81" y="43"/>
                  </a:cubicBezTo>
                  <a:cubicBezTo>
                    <a:pt x="61" y="50"/>
                    <a:pt x="31" y="72"/>
                    <a:pt x="42" y="96"/>
                  </a:cubicBezTo>
                  <a:cubicBezTo>
                    <a:pt x="52" y="118"/>
                    <a:pt x="87" y="110"/>
                    <a:pt x="106" y="103"/>
                  </a:cubicBezTo>
                  <a:cubicBezTo>
                    <a:pt x="34" y="117"/>
                    <a:pt x="48" y="194"/>
                    <a:pt x="117" y="151"/>
                  </a:cubicBezTo>
                </a:path>
              </a:pathLst>
            </a:custGeom>
            <a:solidFill>
              <a:srgbClr val="EAAD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51" name="Freeform 2296"/>
            <p:cNvSpPr>
              <a:spLocks/>
            </p:cNvSpPr>
            <p:nvPr/>
          </p:nvSpPr>
          <p:spPr bwMode="auto">
            <a:xfrm>
              <a:off x="2125" y="2775"/>
              <a:ext cx="107" cy="162"/>
            </a:xfrm>
            <a:custGeom>
              <a:avLst/>
              <a:gdLst>
                <a:gd name="T0" fmla="*/ 55 w 118"/>
                <a:gd name="T1" fmla="*/ 1 h 179"/>
                <a:gd name="T2" fmla="*/ 2 w 118"/>
                <a:gd name="T3" fmla="*/ 38 h 179"/>
                <a:gd name="T4" fmla="*/ 3 w 118"/>
                <a:gd name="T5" fmla="*/ 59 h 179"/>
                <a:gd name="T6" fmla="*/ 39 w 118"/>
                <a:gd name="T7" fmla="*/ 69 h 179"/>
                <a:gd name="T8" fmla="*/ 32 w 118"/>
                <a:gd name="T9" fmla="*/ 80 h 179"/>
                <a:gd name="T10" fmla="*/ 29 w 118"/>
                <a:gd name="T11" fmla="*/ 92 h 179"/>
                <a:gd name="T12" fmla="*/ 32 w 118"/>
                <a:gd name="T13" fmla="*/ 104 h 179"/>
                <a:gd name="T14" fmla="*/ 63 w 118"/>
                <a:gd name="T15" fmla="*/ 122 h 179"/>
                <a:gd name="T16" fmla="*/ 49 w 118"/>
                <a:gd name="T17" fmla="*/ 144 h 179"/>
                <a:gd name="T18" fmla="*/ 48 w 118"/>
                <a:gd name="T19" fmla="*/ 150 h 179"/>
                <a:gd name="T20" fmla="*/ 58 w 118"/>
                <a:gd name="T21" fmla="*/ 170 h 179"/>
                <a:gd name="T22" fmla="*/ 115 w 118"/>
                <a:gd name="T23" fmla="*/ 161 h 179"/>
                <a:gd name="T24" fmla="*/ 116 w 118"/>
                <a:gd name="T25" fmla="*/ 154 h 179"/>
                <a:gd name="T26" fmla="*/ 109 w 118"/>
                <a:gd name="T27" fmla="*/ 153 h 179"/>
                <a:gd name="T28" fmla="*/ 64 w 118"/>
                <a:gd name="T29" fmla="*/ 162 h 179"/>
                <a:gd name="T30" fmla="*/ 58 w 118"/>
                <a:gd name="T31" fmla="*/ 150 h 179"/>
                <a:gd name="T32" fmla="*/ 59 w 118"/>
                <a:gd name="T33" fmla="*/ 146 h 179"/>
                <a:gd name="T34" fmla="*/ 101 w 118"/>
                <a:gd name="T35" fmla="*/ 115 h 179"/>
                <a:gd name="T36" fmla="*/ 103 w 118"/>
                <a:gd name="T37" fmla="*/ 114 h 179"/>
                <a:gd name="T38" fmla="*/ 107 w 118"/>
                <a:gd name="T39" fmla="*/ 109 h 179"/>
                <a:gd name="T40" fmla="*/ 106 w 118"/>
                <a:gd name="T41" fmla="*/ 108 h 179"/>
                <a:gd name="T42" fmla="*/ 100 w 118"/>
                <a:gd name="T43" fmla="*/ 104 h 179"/>
                <a:gd name="T44" fmla="*/ 100 w 118"/>
                <a:gd name="T45" fmla="*/ 104 h 179"/>
                <a:gd name="T46" fmla="*/ 100 w 118"/>
                <a:gd name="T47" fmla="*/ 104 h 179"/>
                <a:gd name="T48" fmla="*/ 98 w 118"/>
                <a:gd name="T49" fmla="*/ 105 h 179"/>
                <a:gd name="T50" fmla="*/ 91 w 118"/>
                <a:gd name="T51" fmla="*/ 107 h 179"/>
                <a:gd name="T52" fmla="*/ 42 w 118"/>
                <a:gd name="T53" fmla="*/ 100 h 179"/>
                <a:gd name="T54" fmla="*/ 40 w 118"/>
                <a:gd name="T55" fmla="*/ 92 h 179"/>
                <a:gd name="T56" fmla="*/ 41 w 118"/>
                <a:gd name="T57" fmla="*/ 84 h 179"/>
                <a:gd name="T58" fmla="*/ 77 w 118"/>
                <a:gd name="T59" fmla="*/ 54 h 179"/>
                <a:gd name="T60" fmla="*/ 78 w 118"/>
                <a:gd name="T61" fmla="*/ 53 h 179"/>
                <a:gd name="T62" fmla="*/ 81 w 118"/>
                <a:gd name="T63" fmla="*/ 49 h 179"/>
                <a:gd name="T64" fmla="*/ 81 w 118"/>
                <a:gd name="T65" fmla="*/ 47 h 179"/>
                <a:gd name="T66" fmla="*/ 74 w 118"/>
                <a:gd name="T67" fmla="*/ 44 h 179"/>
                <a:gd name="T68" fmla="*/ 74 w 118"/>
                <a:gd name="T69" fmla="*/ 44 h 179"/>
                <a:gd name="T70" fmla="*/ 74 w 118"/>
                <a:gd name="T71" fmla="*/ 44 h 179"/>
                <a:gd name="T72" fmla="*/ 66 w 118"/>
                <a:gd name="T73" fmla="*/ 48 h 179"/>
                <a:gd name="T74" fmla="*/ 12 w 118"/>
                <a:gd name="T75" fmla="*/ 54 h 179"/>
                <a:gd name="T76" fmla="*/ 12 w 118"/>
                <a:gd name="T77" fmla="*/ 42 h 179"/>
                <a:gd name="T78" fmla="*/ 58 w 118"/>
                <a:gd name="T79" fmla="*/ 11 h 179"/>
                <a:gd name="T80" fmla="*/ 61 w 118"/>
                <a:gd name="T81" fmla="*/ 4 h 179"/>
                <a:gd name="T82" fmla="*/ 55 w 118"/>
                <a:gd name="T83" fmla="*/ 1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8" h="179">
                  <a:moveTo>
                    <a:pt x="55" y="1"/>
                  </a:moveTo>
                  <a:cubicBezTo>
                    <a:pt x="53" y="2"/>
                    <a:pt x="12" y="15"/>
                    <a:pt x="2" y="38"/>
                  </a:cubicBezTo>
                  <a:cubicBezTo>
                    <a:pt x="0" y="45"/>
                    <a:pt x="0" y="52"/>
                    <a:pt x="3" y="59"/>
                  </a:cubicBezTo>
                  <a:cubicBezTo>
                    <a:pt x="10" y="72"/>
                    <a:pt x="24" y="73"/>
                    <a:pt x="39" y="69"/>
                  </a:cubicBezTo>
                  <a:cubicBezTo>
                    <a:pt x="36" y="73"/>
                    <a:pt x="34" y="76"/>
                    <a:pt x="32" y="80"/>
                  </a:cubicBezTo>
                  <a:cubicBezTo>
                    <a:pt x="30" y="84"/>
                    <a:pt x="29" y="88"/>
                    <a:pt x="29" y="92"/>
                  </a:cubicBezTo>
                  <a:cubicBezTo>
                    <a:pt x="29" y="96"/>
                    <a:pt x="30" y="100"/>
                    <a:pt x="32" y="104"/>
                  </a:cubicBezTo>
                  <a:cubicBezTo>
                    <a:pt x="38" y="117"/>
                    <a:pt x="50" y="121"/>
                    <a:pt x="63" y="122"/>
                  </a:cubicBezTo>
                  <a:cubicBezTo>
                    <a:pt x="55" y="129"/>
                    <a:pt x="50" y="137"/>
                    <a:pt x="49" y="144"/>
                  </a:cubicBezTo>
                  <a:cubicBezTo>
                    <a:pt x="48" y="146"/>
                    <a:pt x="48" y="148"/>
                    <a:pt x="48" y="150"/>
                  </a:cubicBezTo>
                  <a:cubicBezTo>
                    <a:pt x="48" y="159"/>
                    <a:pt x="52" y="166"/>
                    <a:pt x="58" y="170"/>
                  </a:cubicBezTo>
                  <a:cubicBezTo>
                    <a:pt x="71" y="179"/>
                    <a:pt x="92" y="176"/>
                    <a:pt x="115" y="161"/>
                  </a:cubicBezTo>
                  <a:cubicBezTo>
                    <a:pt x="117" y="160"/>
                    <a:pt x="118" y="157"/>
                    <a:pt x="116" y="154"/>
                  </a:cubicBezTo>
                  <a:cubicBezTo>
                    <a:pt x="115" y="152"/>
                    <a:pt x="112" y="151"/>
                    <a:pt x="109" y="153"/>
                  </a:cubicBezTo>
                  <a:cubicBezTo>
                    <a:pt x="90" y="165"/>
                    <a:pt x="73" y="168"/>
                    <a:pt x="64" y="162"/>
                  </a:cubicBezTo>
                  <a:cubicBezTo>
                    <a:pt x="60" y="159"/>
                    <a:pt x="58" y="155"/>
                    <a:pt x="58" y="150"/>
                  </a:cubicBezTo>
                  <a:cubicBezTo>
                    <a:pt x="58" y="149"/>
                    <a:pt x="59" y="148"/>
                    <a:pt x="59" y="146"/>
                  </a:cubicBezTo>
                  <a:cubicBezTo>
                    <a:pt x="61" y="135"/>
                    <a:pt x="74" y="120"/>
                    <a:pt x="101" y="115"/>
                  </a:cubicBezTo>
                  <a:cubicBezTo>
                    <a:pt x="101" y="114"/>
                    <a:pt x="103" y="114"/>
                    <a:pt x="103" y="114"/>
                  </a:cubicBezTo>
                  <a:cubicBezTo>
                    <a:pt x="105" y="113"/>
                    <a:pt x="107" y="111"/>
                    <a:pt x="107" y="109"/>
                  </a:cubicBezTo>
                  <a:cubicBezTo>
                    <a:pt x="107" y="109"/>
                    <a:pt x="106" y="108"/>
                    <a:pt x="106" y="108"/>
                  </a:cubicBezTo>
                  <a:cubicBezTo>
                    <a:pt x="106" y="105"/>
                    <a:pt x="103" y="104"/>
                    <a:pt x="100" y="104"/>
                  </a:cubicBezTo>
                  <a:cubicBezTo>
                    <a:pt x="100" y="104"/>
                    <a:pt x="100" y="104"/>
                    <a:pt x="100" y="104"/>
                  </a:cubicBezTo>
                  <a:cubicBezTo>
                    <a:pt x="100" y="104"/>
                    <a:pt x="100" y="104"/>
                    <a:pt x="100" y="104"/>
                  </a:cubicBezTo>
                  <a:cubicBezTo>
                    <a:pt x="99" y="105"/>
                    <a:pt x="99" y="105"/>
                    <a:pt x="98" y="105"/>
                  </a:cubicBezTo>
                  <a:cubicBezTo>
                    <a:pt x="95" y="105"/>
                    <a:pt x="93" y="106"/>
                    <a:pt x="91" y="107"/>
                  </a:cubicBezTo>
                  <a:cubicBezTo>
                    <a:pt x="75" y="112"/>
                    <a:pt x="49" y="116"/>
                    <a:pt x="42" y="100"/>
                  </a:cubicBezTo>
                  <a:cubicBezTo>
                    <a:pt x="40" y="97"/>
                    <a:pt x="40" y="95"/>
                    <a:pt x="40" y="92"/>
                  </a:cubicBezTo>
                  <a:cubicBezTo>
                    <a:pt x="40" y="89"/>
                    <a:pt x="40" y="87"/>
                    <a:pt x="41" y="84"/>
                  </a:cubicBezTo>
                  <a:cubicBezTo>
                    <a:pt x="47" y="71"/>
                    <a:pt x="63" y="59"/>
                    <a:pt x="77" y="54"/>
                  </a:cubicBezTo>
                  <a:cubicBezTo>
                    <a:pt x="77" y="54"/>
                    <a:pt x="78" y="53"/>
                    <a:pt x="78" y="53"/>
                  </a:cubicBezTo>
                  <a:cubicBezTo>
                    <a:pt x="80" y="53"/>
                    <a:pt x="81" y="51"/>
                    <a:pt x="81" y="49"/>
                  </a:cubicBezTo>
                  <a:cubicBezTo>
                    <a:pt x="81" y="48"/>
                    <a:pt x="81" y="47"/>
                    <a:pt x="81" y="47"/>
                  </a:cubicBezTo>
                  <a:cubicBezTo>
                    <a:pt x="79" y="44"/>
                    <a:pt x="77" y="43"/>
                    <a:pt x="74" y="44"/>
                  </a:cubicBezTo>
                  <a:cubicBezTo>
                    <a:pt x="74" y="44"/>
                    <a:pt x="74" y="44"/>
                    <a:pt x="74" y="44"/>
                  </a:cubicBezTo>
                  <a:cubicBezTo>
                    <a:pt x="74" y="44"/>
                    <a:pt x="74" y="44"/>
                    <a:pt x="74" y="44"/>
                  </a:cubicBezTo>
                  <a:cubicBezTo>
                    <a:pt x="66" y="48"/>
                    <a:pt x="66" y="48"/>
                    <a:pt x="66" y="48"/>
                  </a:cubicBezTo>
                  <a:cubicBezTo>
                    <a:pt x="50" y="55"/>
                    <a:pt x="19" y="69"/>
                    <a:pt x="12" y="54"/>
                  </a:cubicBezTo>
                  <a:cubicBezTo>
                    <a:pt x="10" y="50"/>
                    <a:pt x="10" y="46"/>
                    <a:pt x="12" y="42"/>
                  </a:cubicBezTo>
                  <a:cubicBezTo>
                    <a:pt x="18" y="27"/>
                    <a:pt x="47" y="14"/>
                    <a:pt x="58" y="11"/>
                  </a:cubicBezTo>
                  <a:cubicBezTo>
                    <a:pt x="61" y="10"/>
                    <a:pt x="62" y="7"/>
                    <a:pt x="61" y="4"/>
                  </a:cubicBezTo>
                  <a:cubicBezTo>
                    <a:pt x="60" y="2"/>
                    <a:pt x="57" y="0"/>
                    <a:pt x="55"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52" name="Freeform 2297"/>
            <p:cNvSpPr>
              <a:spLocks/>
            </p:cNvSpPr>
            <p:nvPr/>
          </p:nvSpPr>
          <p:spPr bwMode="auto">
            <a:xfrm>
              <a:off x="3076" y="2749"/>
              <a:ext cx="194" cy="207"/>
            </a:xfrm>
            <a:custGeom>
              <a:avLst/>
              <a:gdLst>
                <a:gd name="T0" fmla="*/ 75 w 215"/>
                <a:gd name="T1" fmla="*/ 7 h 229"/>
                <a:gd name="T2" fmla="*/ 34 w 215"/>
                <a:gd name="T3" fmla="*/ 93 h 229"/>
                <a:gd name="T4" fmla="*/ 0 w 215"/>
                <a:gd name="T5" fmla="*/ 180 h 229"/>
                <a:gd name="T6" fmla="*/ 112 w 215"/>
                <a:gd name="T7" fmla="*/ 219 h 229"/>
                <a:gd name="T8" fmla="*/ 194 w 215"/>
                <a:gd name="T9" fmla="*/ 137 h 229"/>
                <a:gd name="T10" fmla="*/ 75 w 215"/>
                <a:gd name="T11" fmla="*/ 0 h 229"/>
              </a:gdLst>
              <a:ahLst/>
              <a:cxnLst>
                <a:cxn ang="0">
                  <a:pos x="T0" y="T1"/>
                </a:cxn>
                <a:cxn ang="0">
                  <a:pos x="T2" y="T3"/>
                </a:cxn>
                <a:cxn ang="0">
                  <a:pos x="T4" y="T5"/>
                </a:cxn>
                <a:cxn ang="0">
                  <a:pos x="T6" y="T7"/>
                </a:cxn>
                <a:cxn ang="0">
                  <a:pos x="T8" y="T9"/>
                </a:cxn>
                <a:cxn ang="0">
                  <a:pos x="T10" y="T11"/>
                </a:cxn>
              </a:cxnLst>
              <a:rect l="0" t="0" r="r" b="b"/>
              <a:pathLst>
                <a:path w="215" h="229">
                  <a:moveTo>
                    <a:pt x="75" y="7"/>
                  </a:moveTo>
                  <a:cubicBezTo>
                    <a:pt x="54" y="21"/>
                    <a:pt x="44" y="69"/>
                    <a:pt x="34" y="93"/>
                  </a:cubicBezTo>
                  <a:cubicBezTo>
                    <a:pt x="22" y="122"/>
                    <a:pt x="11" y="152"/>
                    <a:pt x="0" y="180"/>
                  </a:cubicBezTo>
                  <a:cubicBezTo>
                    <a:pt x="34" y="200"/>
                    <a:pt x="69" y="229"/>
                    <a:pt x="112" y="219"/>
                  </a:cubicBezTo>
                  <a:cubicBezTo>
                    <a:pt x="148" y="211"/>
                    <a:pt x="186" y="174"/>
                    <a:pt x="194" y="137"/>
                  </a:cubicBezTo>
                  <a:cubicBezTo>
                    <a:pt x="215" y="46"/>
                    <a:pt x="142" y="20"/>
                    <a:pt x="75" y="0"/>
                  </a:cubicBezTo>
                </a:path>
              </a:pathLst>
            </a:custGeom>
            <a:solidFill>
              <a:srgbClr val="E2CA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53" name="Freeform 2298"/>
            <p:cNvSpPr>
              <a:spLocks noEditPoints="1"/>
            </p:cNvSpPr>
            <p:nvPr/>
          </p:nvSpPr>
          <p:spPr bwMode="auto">
            <a:xfrm>
              <a:off x="3071" y="2744"/>
              <a:ext cx="205" cy="215"/>
            </a:xfrm>
            <a:custGeom>
              <a:avLst/>
              <a:gdLst>
                <a:gd name="T0" fmla="*/ 75 w 227"/>
                <a:gd name="T1" fmla="*/ 5 h 239"/>
                <a:gd name="T2" fmla="*/ 75 w 227"/>
                <a:gd name="T3" fmla="*/ 6 h 239"/>
                <a:gd name="T4" fmla="*/ 77 w 227"/>
                <a:gd name="T5" fmla="*/ 9 h 239"/>
                <a:gd name="T6" fmla="*/ 42 w 227"/>
                <a:gd name="T7" fmla="*/ 76 h 239"/>
                <a:gd name="T8" fmla="*/ 34 w 227"/>
                <a:gd name="T9" fmla="*/ 97 h 239"/>
                <a:gd name="T10" fmla="*/ 13 w 227"/>
                <a:gd name="T11" fmla="*/ 151 h 239"/>
                <a:gd name="T12" fmla="*/ 0 w 227"/>
                <a:gd name="T13" fmla="*/ 185 h 239"/>
                <a:gd name="T14" fmla="*/ 0 w 227"/>
                <a:gd name="T15" fmla="*/ 186 h 239"/>
                <a:gd name="T16" fmla="*/ 3 w 227"/>
                <a:gd name="T17" fmla="*/ 191 h 239"/>
                <a:gd name="T18" fmla="*/ 20 w 227"/>
                <a:gd name="T19" fmla="*/ 201 h 239"/>
                <a:gd name="T20" fmla="*/ 118 w 227"/>
                <a:gd name="T21" fmla="*/ 230 h 239"/>
                <a:gd name="T22" fmla="*/ 204 w 227"/>
                <a:gd name="T23" fmla="*/ 144 h 239"/>
                <a:gd name="T24" fmla="*/ 81 w 227"/>
                <a:gd name="T25" fmla="*/ 1 h 239"/>
                <a:gd name="T26" fmla="*/ 75 w 227"/>
                <a:gd name="T27" fmla="*/ 5 h 239"/>
                <a:gd name="T28" fmla="*/ 23 w 227"/>
                <a:gd name="T29" fmla="*/ 155 h 239"/>
                <a:gd name="T30" fmla="*/ 44 w 227"/>
                <a:gd name="T31" fmla="*/ 101 h 239"/>
                <a:gd name="T32" fmla="*/ 51 w 227"/>
                <a:gd name="T33" fmla="*/ 79 h 239"/>
                <a:gd name="T34" fmla="*/ 83 w 227"/>
                <a:gd name="T35" fmla="*/ 17 h 239"/>
                <a:gd name="T36" fmla="*/ 85 w 227"/>
                <a:gd name="T37" fmla="*/ 13 h 239"/>
                <a:gd name="T38" fmla="*/ 198 w 227"/>
                <a:gd name="T39" fmla="*/ 114 h 239"/>
                <a:gd name="T40" fmla="*/ 194 w 227"/>
                <a:gd name="T41" fmla="*/ 142 h 239"/>
                <a:gd name="T42" fmla="*/ 116 w 227"/>
                <a:gd name="T43" fmla="*/ 220 h 239"/>
                <a:gd name="T44" fmla="*/ 25 w 227"/>
                <a:gd name="T45" fmla="*/ 193 h 239"/>
                <a:gd name="T46" fmla="*/ 11 w 227"/>
                <a:gd name="T47" fmla="*/ 184 h 239"/>
                <a:gd name="T48" fmla="*/ 23 w 227"/>
                <a:gd name="T49" fmla="*/ 155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7" h="239">
                  <a:moveTo>
                    <a:pt x="75" y="5"/>
                  </a:moveTo>
                  <a:cubicBezTo>
                    <a:pt x="75" y="5"/>
                    <a:pt x="75" y="6"/>
                    <a:pt x="75" y="6"/>
                  </a:cubicBezTo>
                  <a:cubicBezTo>
                    <a:pt x="75" y="7"/>
                    <a:pt x="76" y="8"/>
                    <a:pt x="77" y="9"/>
                  </a:cubicBezTo>
                  <a:cubicBezTo>
                    <a:pt x="60" y="20"/>
                    <a:pt x="50" y="51"/>
                    <a:pt x="42" y="76"/>
                  </a:cubicBezTo>
                  <a:cubicBezTo>
                    <a:pt x="34" y="97"/>
                    <a:pt x="34" y="97"/>
                    <a:pt x="34" y="97"/>
                  </a:cubicBezTo>
                  <a:cubicBezTo>
                    <a:pt x="13" y="151"/>
                    <a:pt x="13" y="151"/>
                    <a:pt x="13" y="151"/>
                  </a:cubicBezTo>
                  <a:cubicBezTo>
                    <a:pt x="0" y="185"/>
                    <a:pt x="0" y="185"/>
                    <a:pt x="0" y="185"/>
                  </a:cubicBezTo>
                  <a:cubicBezTo>
                    <a:pt x="0" y="185"/>
                    <a:pt x="0" y="186"/>
                    <a:pt x="0" y="186"/>
                  </a:cubicBezTo>
                  <a:cubicBezTo>
                    <a:pt x="0" y="188"/>
                    <a:pt x="1" y="190"/>
                    <a:pt x="3" y="191"/>
                  </a:cubicBezTo>
                  <a:cubicBezTo>
                    <a:pt x="20" y="201"/>
                    <a:pt x="20" y="201"/>
                    <a:pt x="20" y="201"/>
                  </a:cubicBezTo>
                  <a:cubicBezTo>
                    <a:pt x="48" y="219"/>
                    <a:pt x="81" y="239"/>
                    <a:pt x="118" y="230"/>
                  </a:cubicBezTo>
                  <a:cubicBezTo>
                    <a:pt x="156" y="222"/>
                    <a:pt x="196" y="182"/>
                    <a:pt x="204" y="144"/>
                  </a:cubicBezTo>
                  <a:cubicBezTo>
                    <a:pt x="227" y="44"/>
                    <a:pt x="139" y="18"/>
                    <a:pt x="81" y="1"/>
                  </a:cubicBezTo>
                  <a:cubicBezTo>
                    <a:pt x="79" y="0"/>
                    <a:pt x="76" y="2"/>
                    <a:pt x="75" y="5"/>
                  </a:cubicBezTo>
                  <a:close/>
                  <a:moveTo>
                    <a:pt x="23" y="155"/>
                  </a:moveTo>
                  <a:cubicBezTo>
                    <a:pt x="44" y="101"/>
                    <a:pt x="44" y="101"/>
                    <a:pt x="44" y="101"/>
                  </a:cubicBezTo>
                  <a:cubicBezTo>
                    <a:pt x="51" y="79"/>
                    <a:pt x="51" y="79"/>
                    <a:pt x="51" y="79"/>
                  </a:cubicBezTo>
                  <a:cubicBezTo>
                    <a:pt x="59" y="56"/>
                    <a:pt x="69" y="27"/>
                    <a:pt x="83" y="17"/>
                  </a:cubicBezTo>
                  <a:cubicBezTo>
                    <a:pt x="84" y="16"/>
                    <a:pt x="85" y="15"/>
                    <a:pt x="85" y="13"/>
                  </a:cubicBezTo>
                  <a:cubicBezTo>
                    <a:pt x="145" y="31"/>
                    <a:pt x="198" y="54"/>
                    <a:pt x="198" y="114"/>
                  </a:cubicBezTo>
                  <a:cubicBezTo>
                    <a:pt x="198" y="122"/>
                    <a:pt x="197" y="132"/>
                    <a:pt x="194" y="142"/>
                  </a:cubicBezTo>
                  <a:cubicBezTo>
                    <a:pt x="187" y="176"/>
                    <a:pt x="150" y="213"/>
                    <a:pt x="116" y="220"/>
                  </a:cubicBezTo>
                  <a:cubicBezTo>
                    <a:pt x="82" y="228"/>
                    <a:pt x="53" y="210"/>
                    <a:pt x="25" y="193"/>
                  </a:cubicBezTo>
                  <a:cubicBezTo>
                    <a:pt x="25" y="193"/>
                    <a:pt x="16" y="187"/>
                    <a:pt x="11" y="184"/>
                  </a:cubicBezTo>
                  <a:cubicBezTo>
                    <a:pt x="14" y="178"/>
                    <a:pt x="23" y="155"/>
                    <a:pt x="23" y="155"/>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54" name="Freeform 2299"/>
            <p:cNvSpPr>
              <a:spLocks/>
            </p:cNvSpPr>
            <p:nvPr/>
          </p:nvSpPr>
          <p:spPr bwMode="auto">
            <a:xfrm>
              <a:off x="3088" y="2772"/>
              <a:ext cx="88" cy="143"/>
            </a:xfrm>
            <a:custGeom>
              <a:avLst/>
              <a:gdLst>
                <a:gd name="T0" fmla="*/ 49 w 98"/>
                <a:gd name="T1" fmla="*/ 0 h 159"/>
                <a:gd name="T2" fmla="*/ 90 w 98"/>
                <a:gd name="T3" fmla="*/ 41 h 159"/>
                <a:gd name="T4" fmla="*/ 36 w 98"/>
                <a:gd name="T5" fmla="*/ 51 h 159"/>
                <a:gd name="T6" fmla="*/ 79 w 98"/>
                <a:gd name="T7" fmla="*/ 93 h 159"/>
                <a:gd name="T8" fmla="*/ 21 w 98"/>
                <a:gd name="T9" fmla="*/ 82 h 159"/>
                <a:gd name="T10" fmla="*/ 4 w 98"/>
                <a:gd name="T11" fmla="*/ 124 h 159"/>
                <a:gd name="T12" fmla="*/ 8 w 98"/>
                <a:gd name="T13" fmla="*/ 119 h 159"/>
              </a:gdLst>
              <a:ahLst/>
              <a:cxnLst>
                <a:cxn ang="0">
                  <a:pos x="T0" y="T1"/>
                </a:cxn>
                <a:cxn ang="0">
                  <a:pos x="T2" y="T3"/>
                </a:cxn>
                <a:cxn ang="0">
                  <a:pos x="T4" y="T5"/>
                </a:cxn>
                <a:cxn ang="0">
                  <a:pos x="T6" y="T7"/>
                </a:cxn>
                <a:cxn ang="0">
                  <a:pos x="T8" y="T9"/>
                </a:cxn>
                <a:cxn ang="0">
                  <a:pos x="T10" y="T11"/>
                </a:cxn>
                <a:cxn ang="0">
                  <a:pos x="T12" y="T13"/>
                </a:cxn>
              </a:cxnLst>
              <a:rect l="0" t="0" r="r" b="b"/>
              <a:pathLst>
                <a:path w="98" h="159">
                  <a:moveTo>
                    <a:pt x="49" y="0"/>
                  </a:moveTo>
                  <a:cubicBezTo>
                    <a:pt x="54" y="11"/>
                    <a:pt x="90" y="13"/>
                    <a:pt x="90" y="41"/>
                  </a:cubicBezTo>
                  <a:cubicBezTo>
                    <a:pt x="91" y="76"/>
                    <a:pt x="60" y="55"/>
                    <a:pt x="36" y="51"/>
                  </a:cubicBezTo>
                  <a:cubicBezTo>
                    <a:pt x="52" y="55"/>
                    <a:pt x="98" y="76"/>
                    <a:pt x="79" y="93"/>
                  </a:cubicBezTo>
                  <a:cubicBezTo>
                    <a:pt x="66" y="105"/>
                    <a:pt x="27" y="84"/>
                    <a:pt x="21" y="82"/>
                  </a:cubicBezTo>
                  <a:cubicBezTo>
                    <a:pt x="74" y="96"/>
                    <a:pt x="62" y="159"/>
                    <a:pt x="4" y="124"/>
                  </a:cubicBezTo>
                  <a:cubicBezTo>
                    <a:pt x="0" y="120"/>
                    <a:pt x="7" y="122"/>
                    <a:pt x="8" y="119"/>
                  </a:cubicBezTo>
                </a:path>
              </a:pathLst>
            </a:custGeom>
            <a:solidFill>
              <a:srgbClr val="EAAD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55" name="Freeform 2300"/>
            <p:cNvSpPr>
              <a:spLocks/>
            </p:cNvSpPr>
            <p:nvPr/>
          </p:nvSpPr>
          <p:spPr bwMode="auto">
            <a:xfrm>
              <a:off x="3085" y="2766"/>
              <a:ext cx="89" cy="135"/>
            </a:xfrm>
            <a:custGeom>
              <a:avLst/>
              <a:gdLst>
                <a:gd name="T0" fmla="*/ 50 w 99"/>
                <a:gd name="T1" fmla="*/ 1 h 149"/>
                <a:gd name="T2" fmla="*/ 47 w 99"/>
                <a:gd name="T3" fmla="*/ 8 h 149"/>
                <a:gd name="T4" fmla="*/ 64 w 99"/>
                <a:gd name="T5" fmla="*/ 21 h 149"/>
                <a:gd name="T6" fmla="*/ 88 w 99"/>
                <a:gd name="T7" fmla="*/ 47 h 149"/>
                <a:gd name="T8" fmla="*/ 85 w 99"/>
                <a:gd name="T9" fmla="*/ 60 h 149"/>
                <a:gd name="T10" fmla="*/ 58 w 99"/>
                <a:gd name="T11" fmla="*/ 57 h 149"/>
                <a:gd name="T12" fmla="*/ 46 w 99"/>
                <a:gd name="T13" fmla="*/ 54 h 149"/>
                <a:gd name="T14" fmla="*/ 40 w 99"/>
                <a:gd name="T15" fmla="*/ 52 h 149"/>
                <a:gd name="T16" fmla="*/ 40 w 99"/>
                <a:gd name="T17" fmla="*/ 52 h 149"/>
                <a:gd name="T18" fmla="*/ 40 w 99"/>
                <a:gd name="T19" fmla="*/ 52 h 149"/>
                <a:gd name="T20" fmla="*/ 34 w 99"/>
                <a:gd name="T21" fmla="*/ 56 h 149"/>
                <a:gd name="T22" fmla="*/ 34 w 99"/>
                <a:gd name="T23" fmla="*/ 57 h 149"/>
                <a:gd name="T24" fmla="*/ 38 w 99"/>
                <a:gd name="T25" fmla="*/ 62 h 149"/>
                <a:gd name="T26" fmla="*/ 38 w 99"/>
                <a:gd name="T27" fmla="*/ 62 h 149"/>
                <a:gd name="T28" fmla="*/ 81 w 99"/>
                <a:gd name="T29" fmla="*/ 89 h 149"/>
                <a:gd name="T30" fmla="*/ 79 w 99"/>
                <a:gd name="T31" fmla="*/ 95 h 149"/>
                <a:gd name="T32" fmla="*/ 42 w 99"/>
                <a:gd name="T33" fmla="*/ 90 h 149"/>
                <a:gd name="T34" fmla="*/ 27 w 99"/>
                <a:gd name="T35" fmla="*/ 83 h 149"/>
                <a:gd name="T36" fmla="*/ 26 w 99"/>
                <a:gd name="T37" fmla="*/ 83 h 149"/>
                <a:gd name="T38" fmla="*/ 26 w 99"/>
                <a:gd name="T39" fmla="*/ 83 h 149"/>
                <a:gd name="T40" fmla="*/ 25 w 99"/>
                <a:gd name="T41" fmla="*/ 83 h 149"/>
                <a:gd name="T42" fmla="*/ 19 w 99"/>
                <a:gd name="T43" fmla="*/ 86 h 149"/>
                <a:gd name="T44" fmla="*/ 19 w 99"/>
                <a:gd name="T45" fmla="*/ 88 h 149"/>
                <a:gd name="T46" fmla="*/ 22 w 99"/>
                <a:gd name="T47" fmla="*/ 93 h 149"/>
                <a:gd name="T48" fmla="*/ 27 w 99"/>
                <a:gd name="T49" fmla="*/ 95 h 149"/>
                <a:gd name="T50" fmla="*/ 37 w 99"/>
                <a:gd name="T51" fmla="*/ 99 h 149"/>
                <a:gd name="T52" fmla="*/ 53 w 99"/>
                <a:gd name="T53" fmla="*/ 119 h 149"/>
                <a:gd name="T54" fmla="*/ 53 w 99"/>
                <a:gd name="T55" fmla="*/ 122 h 149"/>
                <a:gd name="T56" fmla="*/ 47 w 99"/>
                <a:gd name="T57" fmla="*/ 132 h 149"/>
                <a:gd name="T58" fmla="*/ 15 w 99"/>
                <a:gd name="T59" fmla="*/ 128 h 149"/>
                <a:gd name="T60" fmla="*/ 15 w 99"/>
                <a:gd name="T61" fmla="*/ 127 h 149"/>
                <a:gd name="T62" fmla="*/ 16 w 99"/>
                <a:gd name="T63" fmla="*/ 126 h 149"/>
                <a:gd name="T64" fmla="*/ 13 w 99"/>
                <a:gd name="T65" fmla="*/ 122 h 149"/>
                <a:gd name="T66" fmla="*/ 6 w 99"/>
                <a:gd name="T67" fmla="*/ 123 h 149"/>
                <a:gd name="T68" fmla="*/ 7 w 99"/>
                <a:gd name="T69" fmla="*/ 122 h 149"/>
                <a:gd name="T70" fmla="*/ 6 w 99"/>
                <a:gd name="T71" fmla="*/ 122 h 149"/>
                <a:gd name="T72" fmla="*/ 1 w 99"/>
                <a:gd name="T73" fmla="*/ 127 h 149"/>
                <a:gd name="T74" fmla="*/ 4 w 99"/>
                <a:gd name="T75" fmla="*/ 133 h 149"/>
                <a:gd name="T76" fmla="*/ 53 w 99"/>
                <a:gd name="T77" fmla="*/ 141 h 149"/>
                <a:gd name="T78" fmla="*/ 63 w 99"/>
                <a:gd name="T79" fmla="*/ 122 h 149"/>
                <a:gd name="T80" fmla="*/ 63 w 99"/>
                <a:gd name="T81" fmla="*/ 117 h 149"/>
                <a:gd name="T82" fmla="*/ 58 w 99"/>
                <a:gd name="T83" fmla="*/ 106 h 149"/>
                <a:gd name="T84" fmla="*/ 86 w 99"/>
                <a:gd name="T85" fmla="*/ 103 h 149"/>
                <a:gd name="T86" fmla="*/ 92 w 99"/>
                <a:gd name="T87" fmla="*/ 91 h 149"/>
                <a:gd name="T88" fmla="*/ 91 w 99"/>
                <a:gd name="T89" fmla="*/ 86 h 149"/>
                <a:gd name="T90" fmla="*/ 80 w 99"/>
                <a:gd name="T91" fmla="*/ 72 h 149"/>
                <a:gd name="T92" fmla="*/ 91 w 99"/>
                <a:gd name="T93" fmla="*/ 69 h 149"/>
                <a:gd name="T94" fmla="*/ 99 w 99"/>
                <a:gd name="T95" fmla="*/ 48 h 149"/>
                <a:gd name="T96" fmla="*/ 99 w 99"/>
                <a:gd name="T97" fmla="*/ 47 h 149"/>
                <a:gd name="T98" fmla="*/ 69 w 99"/>
                <a:gd name="T99" fmla="*/ 11 h 149"/>
                <a:gd name="T100" fmla="*/ 56 w 99"/>
                <a:gd name="T101" fmla="*/ 4 h 149"/>
                <a:gd name="T102" fmla="*/ 50 w 99"/>
                <a:gd name="T103" fmla="*/ 1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9" h="149">
                  <a:moveTo>
                    <a:pt x="50" y="1"/>
                  </a:moveTo>
                  <a:cubicBezTo>
                    <a:pt x="47" y="2"/>
                    <a:pt x="46" y="5"/>
                    <a:pt x="47" y="8"/>
                  </a:cubicBezTo>
                  <a:cubicBezTo>
                    <a:pt x="50" y="14"/>
                    <a:pt x="56" y="17"/>
                    <a:pt x="64" y="21"/>
                  </a:cubicBezTo>
                  <a:cubicBezTo>
                    <a:pt x="76" y="26"/>
                    <a:pt x="88" y="32"/>
                    <a:pt x="88" y="47"/>
                  </a:cubicBezTo>
                  <a:cubicBezTo>
                    <a:pt x="88" y="52"/>
                    <a:pt x="88" y="58"/>
                    <a:pt x="85" y="60"/>
                  </a:cubicBezTo>
                  <a:cubicBezTo>
                    <a:pt x="80" y="64"/>
                    <a:pt x="68" y="60"/>
                    <a:pt x="58" y="57"/>
                  </a:cubicBezTo>
                  <a:cubicBezTo>
                    <a:pt x="58" y="57"/>
                    <a:pt x="51" y="55"/>
                    <a:pt x="46" y="54"/>
                  </a:cubicBezTo>
                  <a:cubicBezTo>
                    <a:pt x="44" y="53"/>
                    <a:pt x="42" y="52"/>
                    <a:pt x="40" y="52"/>
                  </a:cubicBezTo>
                  <a:cubicBezTo>
                    <a:pt x="40" y="52"/>
                    <a:pt x="40" y="52"/>
                    <a:pt x="40" y="52"/>
                  </a:cubicBezTo>
                  <a:cubicBezTo>
                    <a:pt x="40" y="52"/>
                    <a:pt x="40" y="52"/>
                    <a:pt x="40" y="52"/>
                  </a:cubicBezTo>
                  <a:cubicBezTo>
                    <a:pt x="37" y="51"/>
                    <a:pt x="35" y="53"/>
                    <a:pt x="34" y="56"/>
                  </a:cubicBezTo>
                  <a:cubicBezTo>
                    <a:pt x="34" y="56"/>
                    <a:pt x="34" y="57"/>
                    <a:pt x="34" y="57"/>
                  </a:cubicBezTo>
                  <a:cubicBezTo>
                    <a:pt x="34" y="59"/>
                    <a:pt x="36" y="61"/>
                    <a:pt x="38" y="62"/>
                  </a:cubicBezTo>
                  <a:cubicBezTo>
                    <a:pt x="38" y="62"/>
                    <a:pt x="38" y="62"/>
                    <a:pt x="38" y="62"/>
                  </a:cubicBezTo>
                  <a:cubicBezTo>
                    <a:pt x="51" y="65"/>
                    <a:pt x="78" y="78"/>
                    <a:pt x="81" y="89"/>
                  </a:cubicBezTo>
                  <a:cubicBezTo>
                    <a:pt x="82" y="91"/>
                    <a:pt x="82" y="93"/>
                    <a:pt x="79" y="95"/>
                  </a:cubicBezTo>
                  <a:cubicBezTo>
                    <a:pt x="73" y="101"/>
                    <a:pt x="55" y="95"/>
                    <a:pt x="42" y="90"/>
                  </a:cubicBezTo>
                  <a:cubicBezTo>
                    <a:pt x="38" y="87"/>
                    <a:pt x="33" y="85"/>
                    <a:pt x="27" y="83"/>
                  </a:cubicBezTo>
                  <a:cubicBezTo>
                    <a:pt x="26" y="83"/>
                    <a:pt x="26" y="83"/>
                    <a:pt x="26" y="83"/>
                  </a:cubicBezTo>
                  <a:cubicBezTo>
                    <a:pt x="26" y="83"/>
                    <a:pt x="26" y="83"/>
                    <a:pt x="26" y="83"/>
                  </a:cubicBezTo>
                  <a:cubicBezTo>
                    <a:pt x="26" y="83"/>
                    <a:pt x="25" y="83"/>
                    <a:pt x="25" y="83"/>
                  </a:cubicBezTo>
                  <a:cubicBezTo>
                    <a:pt x="23" y="82"/>
                    <a:pt x="20" y="84"/>
                    <a:pt x="19" y="86"/>
                  </a:cubicBezTo>
                  <a:cubicBezTo>
                    <a:pt x="19" y="87"/>
                    <a:pt x="19" y="87"/>
                    <a:pt x="19" y="88"/>
                  </a:cubicBezTo>
                  <a:cubicBezTo>
                    <a:pt x="19" y="90"/>
                    <a:pt x="20" y="92"/>
                    <a:pt x="22" y="93"/>
                  </a:cubicBezTo>
                  <a:cubicBezTo>
                    <a:pt x="27" y="95"/>
                    <a:pt x="27" y="95"/>
                    <a:pt x="27" y="95"/>
                  </a:cubicBezTo>
                  <a:cubicBezTo>
                    <a:pt x="30" y="96"/>
                    <a:pt x="34" y="98"/>
                    <a:pt x="37" y="99"/>
                  </a:cubicBezTo>
                  <a:cubicBezTo>
                    <a:pt x="47" y="105"/>
                    <a:pt x="51" y="113"/>
                    <a:pt x="53" y="119"/>
                  </a:cubicBezTo>
                  <a:cubicBezTo>
                    <a:pt x="53" y="120"/>
                    <a:pt x="53" y="121"/>
                    <a:pt x="53" y="122"/>
                  </a:cubicBezTo>
                  <a:cubicBezTo>
                    <a:pt x="53" y="126"/>
                    <a:pt x="51" y="130"/>
                    <a:pt x="47" y="132"/>
                  </a:cubicBezTo>
                  <a:cubicBezTo>
                    <a:pt x="41" y="137"/>
                    <a:pt x="29" y="135"/>
                    <a:pt x="15" y="128"/>
                  </a:cubicBezTo>
                  <a:cubicBezTo>
                    <a:pt x="15" y="128"/>
                    <a:pt x="15" y="128"/>
                    <a:pt x="15" y="127"/>
                  </a:cubicBezTo>
                  <a:cubicBezTo>
                    <a:pt x="16" y="127"/>
                    <a:pt x="16" y="126"/>
                    <a:pt x="16" y="126"/>
                  </a:cubicBezTo>
                  <a:cubicBezTo>
                    <a:pt x="16" y="124"/>
                    <a:pt x="15" y="123"/>
                    <a:pt x="13" y="122"/>
                  </a:cubicBezTo>
                  <a:cubicBezTo>
                    <a:pt x="11" y="120"/>
                    <a:pt x="8" y="121"/>
                    <a:pt x="6" y="123"/>
                  </a:cubicBezTo>
                  <a:cubicBezTo>
                    <a:pt x="7" y="122"/>
                    <a:pt x="7" y="122"/>
                    <a:pt x="7" y="122"/>
                  </a:cubicBezTo>
                  <a:cubicBezTo>
                    <a:pt x="6" y="122"/>
                    <a:pt x="6" y="122"/>
                    <a:pt x="6" y="122"/>
                  </a:cubicBezTo>
                  <a:cubicBezTo>
                    <a:pt x="5" y="122"/>
                    <a:pt x="2" y="123"/>
                    <a:pt x="1" y="127"/>
                  </a:cubicBezTo>
                  <a:cubicBezTo>
                    <a:pt x="0" y="130"/>
                    <a:pt x="3" y="133"/>
                    <a:pt x="4" y="133"/>
                  </a:cubicBezTo>
                  <a:cubicBezTo>
                    <a:pt x="24" y="146"/>
                    <a:pt x="42" y="149"/>
                    <a:pt x="53" y="141"/>
                  </a:cubicBezTo>
                  <a:cubicBezTo>
                    <a:pt x="60" y="137"/>
                    <a:pt x="63" y="130"/>
                    <a:pt x="63" y="122"/>
                  </a:cubicBezTo>
                  <a:cubicBezTo>
                    <a:pt x="63" y="120"/>
                    <a:pt x="63" y="119"/>
                    <a:pt x="63" y="117"/>
                  </a:cubicBezTo>
                  <a:cubicBezTo>
                    <a:pt x="62" y="114"/>
                    <a:pt x="61" y="110"/>
                    <a:pt x="58" y="106"/>
                  </a:cubicBezTo>
                  <a:cubicBezTo>
                    <a:pt x="69" y="109"/>
                    <a:pt x="79" y="109"/>
                    <a:pt x="86" y="103"/>
                  </a:cubicBezTo>
                  <a:cubicBezTo>
                    <a:pt x="90" y="99"/>
                    <a:pt x="92" y="94"/>
                    <a:pt x="92" y="91"/>
                  </a:cubicBezTo>
                  <a:cubicBezTo>
                    <a:pt x="92" y="89"/>
                    <a:pt x="92" y="88"/>
                    <a:pt x="91" y="86"/>
                  </a:cubicBezTo>
                  <a:cubicBezTo>
                    <a:pt x="90" y="81"/>
                    <a:pt x="86" y="76"/>
                    <a:pt x="80" y="72"/>
                  </a:cubicBezTo>
                  <a:cubicBezTo>
                    <a:pt x="84" y="72"/>
                    <a:pt x="88" y="71"/>
                    <a:pt x="91" y="69"/>
                  </a:cubicBezTo>
                  <a:cubicBezTo>
                    <a:pt x="96" y="65"/>
                    <a:pt x="99" y="58"/>
                    <a:pt x="99" y="48"/>
                  </a:cubicBezTo>
                  <a:cubicBezTo>
                    <a:pt x="99" y="47"/>
                    <a:pt x="99" y="47"/>
                    <a:pt x="99" y="47"/>
                  </a:cubicBezTo>
                  <a:cubicBezTo>
                    <a:pt x="98" y="26"/>
                    <a:pt x="81" y="17"/>
                    <a:pt x="69" y="11"/>
                  </a:cubicBezTo>
                  <a:cubicBezTo>
                    <a:pt x="63" y="9"/>
                    <a:pt x="57" y="6"/>
                    <a:pt x="56" y="4"/>
                  </a:cubicBezTo>
                  <a:cubicBezTo>
                    <a:pt x="55" y="1"/>
                    <a:pt x="52" y="0"/>
                    <a:pt x="50"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56" name="Freeform 2301"/>
            <p:cNvSpPr>
              <a:spLocks/>
            </p:cNvSpPr>
            <p:nvPr/>
          </p:nvSpPr>
          <p:spPr bwMode="auto">
            <a:xfrm>
              <a:off x="2290" y="2762"/>
              <a:ext cx="98" cy="153"/>
            </a:xfrm>
            <a:custGeom>
              <a:avLst/>
              <a:gdLst>
                <a:gd name="T0" fmla="*/ 98 w 108"/>
                <a:gd name="T1" fmla="*/ 25 h 170"/>
                <a:gd name="T2" fmla="*/ 95 w 108"/>
                <a:gd name="T3" fmla="*/ 25 h 170"/>
                <a:gd name="T4" fmla="*/ 62 w 108"/>
                <a:gd name="T5" fmla="*/ 20 h 170"/>
                <a:gd name="T6" fmla="*/ 44 w 108"/>
                <a:gd name="T7" fmla="*/ 22 h 170"/>
                <a:gd name="T8" fmla="*/ 23 w 108"/>
                <a:gd name="T9" fmla="*/ 26 h 170"/>
                <a:gd name="T10" fmla="*/ 25 w 108"/>
                <a:gd name="T11" fmla="*/ 37 h 170"/>
                <a:gd name="T12" fmla="*/ 23 w 108"/>
                <a:gd name="T13" fmla="*/ 75 h 170"/>
                <a:gd name="T14" fmla="*/ 67 w 108"/>
                <a:gd name="T15" fmla="*/ 71 h 170"/>
                <a:gd name="T16" fmla="*/ 90 w 108"/>
                <a:gd name="T17" fmla="*/ 69 h 170"/>
                <a:gd name="T18" fmla="*/ 98 w 108"/>
                <a:gd name="T19" fmla="*/ 72 h 170"/>
                <a:gd name="T20" fmla="*/ 101 w 108"/>
                <a:gd name="T21" fmla="*/ 79 h 170"/>
                <a:gd name="T22" fmla="*/ 91 w 108"/>
                <a:gd name="T23" fmla="*/ 89 h 170"/>
                <a:gd name="T24" fmla="*/ 68 w 108"/>
                <a:gd name="T25" fmla="*/ 91 h 170"/>
                <a:gd name="T26" fmla="*/ 21 w 108"/>
                <a:gd name="T27" fmla="*/ 96 h 170"/>
                <a:gd name="T28" fmla="*/ 21 w 108"/>
                <a:gd name="T29" fmla="*/ 109 h 170"/>
                <a:gd name="T30" fmla="*/ 21 w 108"/>
                <a:gd name="T31" fmla="*/ 121 h 170"/>
                <a:gd name="T32" fmla="*/ 24 w 108"/>
                <a:gd name="T33" fmla="*/ 147 h 170"/>
                <a:gd name="T34" fmla="*/ 39 w 108"/>
                <a:gd name="T35" fmla="*/ 150 h 170"/>
                <a:gd name="T36" fmla="*/ 58 w 108"/>
                <a:gd name="T37" fmla="*/ 149 h 170"/>
                <a:gd name="T38" fmla="*/ 77 w 108"/>
                <a:gd name="T39" fmla="*/ 149 h 170"/>
                <a:gd name="T40" fmla="*/ 83 w 108"/>
                <a:gd name="T41" fmla="*/ 148 h 170"/>
                <a:gd name="T42" fmla="*/ 89 w 108"/>
                <a:gd name="T43" fmla="*/ 148 h 170"/>
                <a:gd name="T44" fmla="*/ 99 w 108"/>
                <a:gd name="T45" fmla="*/ 158 h 170"/>
                <a:gd name="T46" fmla="*/ 91 w 108"/>
                <a:gd name="T47" fmla="*/ 169 h 170"/>
                <a:gd name="T48" fmla="*/ 50 w 108"/>
                <a:gd name="T49" fmla="*/ 170 h 170"/>
                <a:gd name="T50" fmla="*/ 10 w 108"/>
                <a:gd name="T51" fmla="*/ 162 h 170"/>
                <a:gd name="T52" fmla="*/ 0 w 108"/>
                <a:gd name="T53" fmla="*/ 121 h 170"/>
                <a:gd name="T54" fmla="*/ 1 w 108"/>
                <a:gd name="T55" fmla="*/ 107 h 170"/>
                <a:gd name="T56" fmla="*/ 2 w 108"/>
                <a:gd name="T57" fmla="*/ 91 h 170"/>
                <a:gd name="T58" fmla="*/ 0 w 108"/>
                <a:gd name="T59" fmla="*/ 86 h 170"/>
                <a:gd name="T60" fmla="*/ 2 w 108"/>
                <a:gd name="T61" fmla="*/ 80 h 170"/>
                <a:gd name="T62" fmla="*/ 4 w 108"/>
                <a:gd name="T63" fmla="*/ 37 h 170"/>
                <a:gd name="T64" fmla="*/ 3 w 108"/>
                <a:gd name="T65" fmla="*/ 26 h 170"/>
                <a:gd name="T66" fmla="*/ 2 w 108"/>
                <a:gd name="T67" fmla="*/ 15 h 170"/>
                <a:gd name="T68" fmla="*/ 12 w 108"/>
                <a:gd name="T69" fmla="*/ 3 h 170"/>
                <a:gd name="T70" fmla="*/ 20 w 108"/>
                <a:gd name="T71" fmla="*/ 6 h 170"/>
                <a:gd name="T72" fmla="*/ 42 w 108"/>
                <a:gd name="T73" fmla="*/ 1 h 170"/>
                <a:gd name="T74" fmla="*/ 62 w 108"/>
                <a:gd name="T75" fmla="*/ 0 h 170"/>
                <a:gd name="T76" fmla="*/ 101 w 108"/>
                <a:gd name="T77" fmla="*/ 5 h 170"/>
                <a:gd name="T78" fmla="*/ 108 w 108"/>
                <a:gd name="T79" fmla="*/ 15 h 170"/>
                <a:gd name="T80" fmla="*/ 105 w 108"/>
                <a:gd name="T81" fmla="*/ 22 h 170"/>
                <a:gd name="T82" fmla="*/ 98 w 108"/>
                <a:gd name="T83" fmla="*/ 25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8" h="170">
                  <a:moveTo>
                    <a:pt x="98" y="25"/>
                  </a:moveTo>
                  <a:cubicBezTo>
                    <a:pt x="97" y="25"/>
                    <a:pt x="96" y="25"/>
                    <a:pt x="95" y="25"/>
                  </a:cubicBezTo>
                  <a:cubicBezTo>
                    <a:pt x="84" y="22"/>
                    <a:pt x="73" y="20"/>
                    <a:pt x="62" y="20"/>
                  </a:cubicBezTo>
                  <a:cubicBezTo>
                    <a:pt x="57" y="20"/>
                    <a:pt x="51" y="21"/>
                    <a:pt x="44" y="22"/>
                  </a:cubicBezTo>
                  <a:cubicBezTo>
                    <a:pt x="38" y="23"/>
                    <a:pt x="31" y="24"/>
                    <a:pt x="23" y="26"/>
                  </a:cubicBezTo>
                  <a:cubicBezTo>
                    <a:pt x="24" y="30"/>
                    <a:pt x="25" y="34"/>
                    <a:pt x="25" y="37"/>
                  </a:cubicBezTo>
                  <a:cubicBezTo>
                    <a:pt x="25" y="46"/>
                    <a:pt x="24" y="59"/>
                    <a:pt x="23" y="75"/>
                  </a:cubicBezTo>
                  <a:cubicBezTo>
                    <a:pt x="67" y="71"/>
                    <a:pt x="67" y="71"/>
                    <a:pt x="67" y="71"/>
                  </a:cubicBezTo>
                  <a:cubicBezTo>
                    <a:pt x="79" y="69"/>
                    <a:pt x="87" y="69"/>
                    <a:pt x="90" y="69"/>
                  </a:cubicBezTo>
                  <a:cubicBezTo>
                    <a:pt x="93" y="69"/>
                    <a:pt x="96" y="70"/>
                    <a:pt x="98" y="72"/>
                  </a:cubicBezTo>
                  <a:cubicBezTo>
                    <a:pt x="100" y="74"/>
                    <a:pt x="101" y="76"/>
                    <a:pt x="101" y="79"/>
                  </a:cubicBezTo>
                  <a:cubicBezTo>
                    <a:pt x="101" y="85"/>
                    <a:pt x="98" y="89"/>
                    <a:pt x="91" y="89"/>
                  </a:cubicBezTo>
                  <a:cubicBezTo>
                    <a:pt x="68" y="91"/>
                    <a:pt x="68" y="91"/>
                    <a:pt x="68" y="91"/>
                  </a:cubicBezTo>
                  <a:cubicBezTo>
                    <a:pt x="21" y="96"/>
                    <a:pt x="21" y="96"/>
                    <a:pt x="21" y="96"/>
                  </a:cubicBezTo>
                  <a:cubicBezTo>
                    <a:pt x="21" y="100"/>
                    <a:pt x="21" y="105"/>
                    <a:pt x="21" y="109"/>
                  </a:cubicBezTo>
                  <a:cubicBezTo>
                    <a:pt x="21" y="113"/>
                    <a:pt x="21" y="117"/>
                    <a:pt x="21" y="121"/>
                  </a:cubicBezTo>
                  <a:cubicBezTo>
                    <a:pt x="21" y="136"/>
                    <a:pt x="22" y="144"/>
                    <a:pt x="24" y="147"/>
                  </a:cubicBezTo>
                  <a:cubicBezTo>
                    <a:pt x="25" y="149"/>
                    <a:pt x="31" y="150"/>
                    <a:pt x="39" y="150"/>
                  </a:cubicBezTo>
                  <a:cubicBezTo>
                    <a:pt x="44" y="150"/>
                    <a:pt x="50" y="150"/>
                    <a:pt x="58" y="149"/>
                  </a:cubicBezTo>
                  <a:cubicBezTo>
                    <a:pt x="66" y="149"/>
                    <a:pt x="73" y="149"/>
                    <a:pt x="77" y="149"/>
                  </a:cubicBezTo>
                  <a:cubicBezTo>
                    <a:pt x="78" y="149"/>
                    <a:pt x="80" y="149"/>
                    <a:pt x="83" y="148"/>
                  </a:cubicBezTo>
                  <a:cubicBezTo>
                    <a:pt x="85" y="148"/>
                    <a:pt x="87" y="148"/>
                    <a:pt x="89" y="148"/>
                  </a:cubicBezTo>
                  <a:cubicBezTo>
                    <a:pt x="96" y="148"/>
                    <a:pt x="99" y="151"/>
                    <a:pt x="99" y="158"/>
                  </a:cubicBezTo>
                  <a:cubicBezTo>
                    <a:pt x="99" y="164"/>
                    <a:pt x="96" y="167"/>
                    <a:pt x="91" y="169"/>
                  </a:cubicBezTo>
                  <a:cubicBezTo>
                    <a:pt x="84" y="170"/>
                    <a:pt x="71" y="170"/>
                    <a:pt x="50" y="170"/>
                  </a:cubicBezTo>
                  <a:cubicBezTo>
                    <a:pt x="29" y="170"/>
                    <a:pt x="16" y="168"/>
                    <a:pt x="10" y="162"/>
                  </a:cubicBezTo>
                  <a:cubicBezTo>
                    <a:pt x="4" y="156"/>
                    <a:pt x="0" y="143"/>
                    <a:pt x="0" y="121"/>
                  </a:cubicBezTo>
                  <a:cubicBezTo>
                    <a:pt x="0" y="117"/>
                    <a:pt x="1" y="112"/>
                    <a:pt x="1" y="107"/>
                  </a:cubicBezTo>
                  <a:cubicBezTo>
                    <a:pt x="1" y="102"/>
                    <a:pt x="1" y="97"/>
                    <a:pt x="2" y="91"/>
                  </a:cubicBezTo>
                  <a:cubicBezTo>
                    <a:pt x="1" y="89"/>
                    <a:pt x="0" y="87"/>
                    <a:pt x="0" y="86"/>
                  </a:cubicBezTo>
                  <a:cubicBezTo>
                    <a:pt x="0" y="83"/>
                    <a:pt x="1" y="81"/>
                    <a:pt x="2" y="80"/>
                  </a:cubicBezTo>
                  <a:cubicBezTo>
                    <a:pt x="4" y="60"/>
                    <a:pt x="4" y="46"/>
                    <a:pt x="4" y="37"/>
                  </a:cubicBezTo>
                  <a:cubicBezTo>
                    <a:pt x="4" y="34"/>
                    <a:pt x="4" y="31"/>
                    <a:pt x="3" y="26"/>
                  </a:cubicBezTo>
                  <a:cubicBezTo>
                    <a:pt x="3" y="21"/>
                    <a:pt x="2" y="17"/>
                    <a:pt x="2" y="15"/>
                  </a:cubicBezTo>
                  <a:cubicBezTo>
                    <a:pt x="2" y="7"/>
                    <a:pt x="6" y="3"/>
                    <a:pt x="12" y="3"/>
                  </a:cubicBezTo>
                  <a:cubicBezTo>
                    <a:pt x="15" y="3"/>
                    <a:pt x="18" y="4"/>
                    <a:pt x="20" y="6"/>
                  </a:cubicBezTo>
                  <a:cubicBezTo>
                    <a:pt x="28" y="4"/>
                    <a:pt x="35" y="2"/>
                    <a:pt x="42" y="1"/>
                  </a:cubicBezTo>
                  <a:cubicBezTo>
                    <a:pt x="49" y="0"/>
                    <a:pt x="56" y="0"/>
                    <a:pt x="62" y="0"/>
                  </a:cubicBezTo>
                  <a:cubicBezTo>
                    <a:pt x="79" y="0"/>
                    <a:pt x="92" y="1"/>
                    <a:pt x="101" y="5"/>
                  </a:cubicBezTo>
                  <a:cubicBezTo>
                    <a:pt x="106" y="7"/>
                    <a:pt x="108" y="10"/>
                    <a:pt x="108" y="15"/>
                  </a:cubicBezTo>
                  <a:cubicBezTo>
                    <a:pt x="108" y="17"/>
                    <a:pt x="107" y="20"/>
                    <a:pt x="105" y="22"/>
                  </a:cubicBezTo>
                  <a:cubicBezTo>
                    <a:pt x="103" y="24"/>
                    <a:pt x="101" y="25"/>
                    <a:pt x="98" y="25"/>
                  </a:cubicBezTo>
                  <a:close/>
                </a:path>
              </a:pathLst>
            </a:custGeom>
            <a:solidFill>
              <a:srgbClr val="6D5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57" name="Freeform 2302"/>
            <p:cNvSpPr>
              <a:spLocks/>
            </p:cNvSpPr>
            <p:nvPr/>
          </p:nvSpPr>
          <p:spPr bwMode="auto">
            <a:xfrm>
              <a:off x="2410" y="2761"/>
              <a:ext cx="20" cy="150"/>
            </a:xfrm>
            <a:custGeom>
              <a:avLst/>
              <a:gdLst>
                <a:gd name="T0" fmla="*/ 22 w 23"/>
                <a:gd name="T1" fmla="*/ 83 h 166"/>
                <a:gd name="T2" fmla="*/ 21 w 23"/>
                <a:gd name="T3" fmla="*/ 133 h 166"/>
                <a:gd name="T4" fmla="*/ 20 w 23"/>
                <a:gd name="T5" fmla="*/ 156 h 166"/>
                <a:gd name="T6" fmla="*/ 10 w 23"/>
                <a:gd name="T7" fmla="*/ 166 h 166"/>
                <a:gd name="T8" fmla="*/ 0 w 23"/>
                <a:gd name="T9" fmla="*/ 156 h 166"/>
                <a:gd name="T10" fmla="*/ 1 w 23"/>
                <a:gd name="T11" fmla="*/ 119 h 166"/>
                <a:gd name="T12" fmla="*/ 2 w 23"/>
                <a:gd name="T13" fmla="*/ 83 h 166"/>
                <a:gd name="T14" fmla="*/ 3 w 23"/>
                <a:gd name="T15" fmla="*/ 47 h 166"/>
                <a:gd name="T16" fmla="*/ 3 w 23"/>
                <a:gd name="T17" fmla="*/ 10 h 166"/>
                <a:gd name="T18" fmla="*/ 13 w 23"/>
                <a:gd name="T19" fmla="*/ 0 h 166"/>
                <a:gd name="T20" fmla="*/ 23 w 23"/>
                <a:gd name="T21" fmla="*/ 10 h 166"/>
                <a:gd name="T22" fmla="*/ 22 w 23"/>
                <a:gd name="T23" fmla="*/ 47 h 166"/>
                <a:gd name="T24" fmla="*/ 22 w 23"/>
                <a:gd name="T25" fmla="*/ 8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166">
                  <a:moveTo>
                    <a:pt x="22" y="83"/>
                  </a:moveTo>
                  <a:cubicBezTo>
                    <a:pt x="21" y="133"/>
                    <a:pt x="21" y="133"/>
                    <a:pt x="21" y="133"/>
                  </a:cubicBezTo>
                  <a:cubicBezTo>
                    <a:pt x="21" y="138"/>
                    <a:pt x="20" y="146"/>
                    <a:pt x="20" y="156"/>
                  </a:cubicBezTo>
                  <a:cubicBezTo>
                    <a:pt x="19" y="163"/>
                    <a:pt x="16" y="166"/>
                    <a:pt x="10" y="166"/>
                  </a:cubicBezTo>
                  <a:cubicBezTo>
                    <a:pt x="3" y="166"/>
                    <a:pt x="0" y="162"/>
                    <a:pt x="0" y="156"/>
                  </a:cubicBezTo>
                  <a:cubicBezTo>
                    <a:pt x="0" y="148"/>
                    <a:pt x="0" y="135"/>
                    <a:pt x="1" y="119"/>
                  </a:cubicBezTo>
                  <a:cubicBezTo>
                    <a:pt x="2" y="103"/>
                    <a:pt x="2" y="91"/>
                    <a:pt x="2" y="83"/>
                  </a:cubicBezTo>
                  <a:cubicBezTo>
                    <a:pt x="2" y="72"/>
                    <a:pt x="2" y="60"/>
                    <a:pt x="3" y="47"/>
                  </a:cubicBezTo>
                  <a:cubicBezTo>
                    <a:pt x="3" y="33"/>
                    <a:pt x="3" y="21"/>
                    <a:pt x="3" y="10"/>
                  </a:cubicBezTo>
                  <a:cubicBezTo>
                    <a:pt x="3" y="4"/>
                    <a:pt x="6" y="0"/>
                    <a:pt x="13" y="0"/>
                  </a:cubicBezTo>
                  <a:cubicBezTo>
                    <a:pt x="20" y="0"/>
                    <a:pt x="23" y="4"/>
                    <a:pt x="23" y="10"/>
                  </a:cubicBezTo>
                  <a:cubicBezTo>
                    <a:pt x="23" y="21"/>
                    <a:pt x="23" y="33"/>
                    <a:pt x="22" y="47"/>
                  </a:cubicBezTo>
                  <a:cubicBezTo>
                    <a:pt x="22" y="60"/>
                    <a:pt x="22" y="72"/>
                    <a:pt x="22" y="83"/>
                  </a:cubicBezTo>
                  <a:close/>
                </a:path>
              </a:pathLst>
            </a:custGeom>
            <a:solidFill>
              <a:srgbClr val="6D5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58" name="Freeform 2303"/>
            <p:cNvSpPr>
              <a:spLocks noEditPoints="1"/>
            </p:cNvSpPr>
            <p:nvPr/>
          </p:nvSpPr>
          <p:spPr bwMode="auto">
            <a:xfrm>
              <a:off x="2452" y="2812"/>
              <a:ext cx="90" cy="99"/>
            </a:xfrm>
            <a:custGeom>
              <a:avLst/>
              <a:gdLst>
                <a:gd name="T0" fmla="*/ 53 w 100"/>
                <a:gd name="T1" fmla="*/ 109 h 109"/>
                <a:gd name="T2" fmla="*/ 16 w 100"/>
                <a:gd name="T3" fmla="*/ 98 h 109"/>
                <a:gd name="T4" fmla="*/ 0 w 100"/>
                <a:gd name="T5" fmla="*/ 63 h 109"/>
                <a:gd name="T6" fmla="*/ 13 w 100"/>
                <a:gd name="T7" fmla="*/ 19 h 109"/>
                <a:gd name="T8" fmla="*/ 50 w 100"/>
                <a:gd name="T9" fmla="*/ 0 h 109"/>
                <a:gd name="T10" fmla="*/ 77 w 100"/>
                <a:gd name="T11" fmla="*/ 5 h 109"/>
                <a:gd name="T12" fmla="*/ 90 w 100"/>
                <a:gd name="T13" fmla="*/ 27 h 109"/>
                <a:gd name="T14" fmla="*/ 79 w 100"/>
                <a:gd name="T15" fmla="*/ 45 h 109"/>
                <a:gd name="T16" fmla="*/ 57 w 100"/>
                <a:gd name="T17" fmla="*/ 56 h 109"/>
                <a:gd name="T18" fmla="*/ 19 w 100"/>
                <a:gd name="T19" fmla="*/ 74 h 109"/>
                <a:gd name="T20" fmla="*/ 33 w 100"/>
                <a:gd name="T21" fmla="*/ 87 h 109"/>
                <a:gd name="T22" fmla="*/ 52 w 100"/>
                <a:gd name="T23" fmla="*/ 91 h 109"/>
                <a:gd name="T24" fmla="*/ 69 w 100"/>
                <a:gd name="T25" fmla="*/ 88 h 109"/>
                <a:gd name="T26" fmla="*/ 84 w 100"/>
                <a:gd name="T27" fmla="*/ 80 h 109"/>
                <a:gd name="T28" fmla="*/ 91 w 100"/>
                <a:gd name="T29" fmla="*/ 74 h 109"/>
                <a:gd name="T30" fmla="*/ 98 w 100"/>
                <a:gd name="T31" fmla="*/ 77 h 109"/>
                <a:gd name="T32" fmla="*/ 100 w 100"/>
                <a:gd name="T33" fmla="*/ 83 h 109"/>
                <a:gd name="T34" fmla="*/ 82 w 100"/>
                <a:gd name="T35" fmla="*/ 102 h 109"/>
                <a:gd name="T36" fmla="*/ 53 w 100"/>
                <a:gd name="T37" fmla="*/ 109 h 109"/>
                <a:gd name="T38" fmla="*/ 50 w 100"/>
                <a:gd name="T39" fmla="*/ 18 h 109"/>
                <a:gd name="T40" fmla="*/ 29 w 100"/>
                <a:gd name="T41" fmla="*/ 27 h 109"/>
                <a:gd name="T42" fmla="*/ 17 w 100"/>
                <a:gd name="T43" fmla="*/ 56 h 109"/>
                <a:gd name="T44" fmla="*/ 48 w 100"/>
                <a:gd name="T45" fmla="*/ 41 h 109"/>
                <a:gd name="T46" fmla="*/ 74 w 100"/>
                <a:gd name="T47" fmla="*/ 26 h 109"/>
                <a:gd name="T48" fmla="*/ 50 w 100"/>
                <a:gd name="T49" fmla="*/ 1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0" h="109">
                  <a:moveTo>
                    <a:pt x="53" y="109"/>
                  </a:moveTo>
                  <a:cubicBezTo>
                    <a:pt x="37" y="109"/>
                    <a:pt x="25" y="105"/>
                    <a:pt x="16" y="98"/>
                  </a:cubicBezTo>
                  <a:cubicBezTo>
                    <a:pt x="6" y="89"/>
                    <a:pt x="0" y="78"/>
                    <a:pt x="0" y="63"/>
                  </a:cubicBezTo>
                  <a:cubicBezTo>
                    <a:pt x="0" y="45"/>
                    <a:pt x="5" y="31"/>
                    <a:pt x="13" y="19"/>
                  </a:cubicBezTo>
                  <a:cubicBezTo>
                    <a:pt x="22" y="6"/>
                    <a:pt x="34" y="0"/>
                    <a:pt x="50" y="0"/>
                  </a:cubicBezTo>
                  <a:cubicBezTo>
                    <a:pt x="61" y="0"/>
                    <a:pt x="70" y="2"/>
                    <a:pt x="77" y="5"/>
                  </a:cubicBezTo>
                  <a:cubicBezTo>
                    <a:pt x="86" y="10"/>
                    <a:pt x="90" y="17"/>
                    <a:pt x="90" y="27"/>
                  </a:cubicBezTo>
                  <a:cubicBezTo>
                    <a:pt x="90" y="33"/>
                    <a:pt x="86" y="39"/>
                    <a:pt x="79" y="45"/>
                  </a:cubicBezTo>
                  <a:cubicBezTo>
                    <a:pt x="75" y="47"/>
                    <a:pt x="68" y="51"/>
                    <a:pt x="57" y="56"/>
                  </a:cubicBezTo>
                  <a:cubicBezTo>
                    <a:pt x="19" y="74"/>
                    <a:pt x="19" y="74"/>
                    <a:pt x="19" y="74"/>
                  </a:cubicBezTo>
                  <a:cubicBezTo>
                    <a:pt x="23" y="80"/>
                    <a:pt x="27" y="84"/>
                    <a:pt x="33" y="87"/>
                  </a:cubicBezTo>
                  <a:cubicBezTo>
                    <a:pt x="38" y="90"/>
                    <a:pt x="45" y="91"/>
                    <a:pt x="52" y="91"/>
                  </a:cubicBezTo>
                  <a:cubicBezTo>
                    <a:pt x="57" y="91"/>
                    <a:pt x="63" y="90"/>
                    <a:pt x="69" y="88"/>
                  </a:cubicBezTo>
                  <a:cubicBezTo>
                    <a:pt x="77" y="86"/>
                    <a:pt x="82" y="83"/>
                    <a:pt x="84" y="80"/>
                  </a:cubicBezTo>
                  <a:cubicBezTo>
                    <a:pt x="86" y="76"/>
                    <a:pt x="89" y="74"/>
                    <a:pt x="91" y="74"/>
                  </a:cubicBezTo>
                  <a:cubicBezTo>
                    <a:pt x="94" y="74"/>
                    <a:pt x="96" y="75"/>
                    <a:pt x="98" y="77"/>
                  </a:cubicBezTo>
                  <a:cubicBezTo>
                    <a:pt x="100" y="79"/>
                    <a:pt x="100" y="81"/>
                    <a:pt x="100" y="83"/>
                  </a:cubicBezTo>
                  <a:cubicBezTo>
                    <a:pt x="100" y="91"/>
                    <a:pt x="94" y="97"/>
                    <a:pt x="82" y="102"/>
                  </a:cubicBezTo>
                  <a:cubicBezTo>
                    <a:pt x="72" y="107"/>
                    <a:pt x="62" y="109"/>
                    <a:pt x="53" y="109"/>
                  </a:cubicBezTo>
                  <a:close/>
                  <a:moveTo>
                    <a:pt x="50" y="18"/>
                  </a:moveTo>
                  <a:cubicBezTo>
                    <a:pt x="42" y="18"/>
                    <a:pt x="35" y="21"/>
                    <a:pt x="29" y="27"/>
                  </a:cubicBezTo>
                  <a:cubicBezTo>
                    <a:pt x="24" y="34"/>
                    <a:pt x="20" y="43"/>
                    <a:pt x="17" y="56"/>
                  </a:cubicBezTo>
                  <a:cubicBezTo>
                    <a:pt x="48" y="41"/>
                    <a:pt x="48" y="41"/>
                    <a:pt x="48" y="41"/>
                  </a:cubicBezTo>
                  <a:cubicBezTo>
                    <a:pt x="60" y="35"/>
                    <a:pt x="69" y="30"/>
                    <a:pt x="74" y="26"/>
                  </a:cubicBezTo>
                  <a:cubicBezTo>
                    <a:pt x="68" y="21"/>
                    <a:pt x="60" y="18"/>
                    <a:pt x="50" y="18"/>
                  </a:cubicBezTo>
                  <a:close/>
                </a:path>
              </a:pathLst>
            </a:custGeom>
            <a:solidFill>
              <a:srgbClr val="6D5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59" name="Freeform 2304"/>
            <p:cNvSpPr>
              <a:spLocks noEditPoints="1"/>
            </p:cNvSpPr>
            <p:nvPr/>
          </p:nvSpPr>
          <p:spPr bwMode="auto">
            <a:xfrm>
              <a:off x="2557" y="2807"/>
              <a:ext cx="80" cy="152"/>
            </a:xfrm>
            <a:custGeom>
              <a:avLst/>
              <a:gdLst>
                <a:gd name="T0" fmla="*/ 45 w 89"/>
                <a:gd name="T1" fmla="*/ 114 h 169"/>
                <a:gd name="T2" fmla="*/ 23 w 89"/>
                <a:gd name="T3" fmla="*/ 111 h 169"/>
                <a:gd name="T4" fmla="*/ 22 w 89"/>
                <a:gd name="T5" fmla="*/ 159 h 169"/>
                <a:gd name="T6" fmla="*/ 20 w 89"/>
                <a:gd name="T7" fmla="*/ 166 h 169"/>
                <a:gd name="T8" fmla="*/ 13 w 89"/>
                <a:gd name="T9" fmla="*/ 169 h 169"/>
                <a:gd name="T10" fmla="*/ 6 w 89"/>
                <a:gd name="T11" fmla="*/ 166 h 169"/>
                <a:gd name="T12" fmla="*/ 3 w 89"/>
                <a:gd name="T13" fmla="*/ 159 h 169"/>
                <a:gd name="T14" fmla="*/ 3 w 89"/>
                <a:gd name="T15" fmla="*/ 119 h 169"/>
                <a:gd name="T16" fmla="*/ 3 w 89"/>
                <a:gd name="T17" fmla="*/ 79 h 169"/>
                <a:gd name="T18" fmla="*/ 2 w 89"/>
                <a:gd name="T19" fmla="*/ 39 h 169"/>
                <a:gd name="T20" fmla="*/ 0 w 89"/>
                <a:gd name="T21" fmla="*/ 18 h 169"/>
                <a:gd name="T22" fmla="*/ 3 w 89"/>
                <a:gd name="T23" fmla="*/ 6 h 169"/>
                <a:gd name="T24" fmla="*/ 12 w 89"/>
                <a:gd name="T25" fmla="*/ 0 h 169"/>
                <a:gd name="T26" fmla="*/ 18 w 89"/>
                <a:gd name="T27" fmla="*/ 3 h 169"/>
                <a:gd name="T28" fmla="*/ 21 w 89"/>
                <a:gd name="T29" fmla="*/ 10 h 169"/>
                <a:gd name="T30" fmla="*/ 20 w 89"/>
                <a:gd name="T31" fmla="*/ 13 h 169"/>
                <a:gd name="T32" fmla="*/ 20 w 89"/>
                <a:gd name="T33" fmla="*/ 19 h 169"/>
                <a:gd name="T34" fmla="*/ 36 w 89"/>
                <a:gd name="T35" fmla="*/ 10 h 169"/>
                <a:gd name="T36" fmla="*/ 52 w 89"/>
                <a:gd name="T37" fmla="*/ 7 h 169"/>
                <a:gd name="T38" fmla="*/ 82 w 89"/>
                <a:gd name="T39" fmla="*/ 25 h 169"/>
                <a:gd name="T40" fmla="*/ 89 w 89"/>
                <a:gd name="T41" fmla="*/ 64 h 169"/>
                <a:gd name="T42" fmla="*/ 78 w 89"/>
                <a:gd name="T43" fmla="*/ 99 h 169"/>
                <a:gd name="T44" fmla="*/ 45 w 89"/>
                <a:gd name="T45" fmla="*/ 114 h 169"/>
                <a:gd name="T46" fmla="*/ 52 w 89"/>
                <a:gd name="T47" fmla="*/ 27 h 169"/>
                <a:gd name="T48" fmla="*/ 35 w 89"/>
                <a:gd name="T49" fmla="*/ 31 h 169"/>
                <a:gd name="T50" fmla="*/ 22 w 89"/>
                <a:gd name="T51" fmla="*/ 42 h 169"/>
                <a:gd name="T52" fmla="*/ 23 w 89"/>
                <a:gd name="T53" fmla="*/ 90 h 169"/>
                <a:gd name="T54" fmla="*/ 45 w 89"/>
                <a:gd name="T55" fmla="*/ 94 h 169"/>
                <a:gd name="T56" fmla="*/ 64 w 89"/>
                <a:gd name="T57" fmla="*/ 85 h 169"/>
                <a:gd name="T58" fmla="*/ 70 w 89"/>
                <a:gd name="T59" fmla="*/ 64 h 169"/>
                <a:gd name="T60" fmla="*/ 65 w 89"/>
                <a:gd name="T61" fmla="*/ 36 h 169"/>
                <a:gd name="T62" fmla="*/ 52 w 89"/>
                <a:gd name="T63" fmla="*/ 27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9" h="169">
                  <a:moveTo>
                    <a:pt x="45" y="114"/>
                  </a:moveTo>
                  <a:cubicBezTo>
                    <a:pt x="38" y="114"/>
                    <a:pt x="31" y="113"/>
                    <a:pt x="23" y="111"/>
                  </a:cubicBezTo>
                  <a:cubicBezTo>
                    <a:pt x="22" y="159"/>
                    <a:pt x="22" y="159"/>
                    <a:pt x="22" y="159"/>
                  </a:cubicBezTo>
                  <a:cubicBezTo>
                    <a:pt x="22" y="162"/>
                    <a:pt x="21" y="164"/>
                    <a:pt x="20" y="166"/>
                  </a:cubicBezTo>
                  <a:cubicBezTo>
                    <a:pt x="18" y="168"/>
                    <a:pt x="15" y="169"/>
                    <a:pt x="13" y="169"/>
                  </a:cubicBezTo>
                  <a:cubicBezTo>
                    <a:pt x="10" y="169"/>
                    <a:pt x="7" y="168"/>
                    <a:pt x="6" y="166"/>
                  </a:cubicBezTo>
                  <a:cubicBezTo>
                    <a:pt x="4" y="164"/>
                    <a:pt x="3" y="162"/>
                    <a:pt x="3" y="159"/>
                  </a:cubicBezTo>
                  <a:cubicBezTo>
                    <a:pt x="3" y="119"/>
                    <a:pt x="3" y="119"/>
                    <a:pt x="3" y="119"/>
                  </a:cubicBezTo>
                  <a:cubicBezTo>
                    <a:pt x="3" y="79"/>
                    <a:pt x="3" y="79"/>
                    <a:pt x="3" y="79"/>
                  </a:cubicBezTo>
                  <a:cubicBezTo>
                    <a:pt x="3" y="64"/>
                    <a:pt x="2" y="51"/>
                    <a:pt x="2" y="39"/>
                  </a:cubicBezTo>
                  <a:cubicBezTo>
                    <a:pt x="0" y="18"/>
                    <a:pt x="0" y="18"/>
                    <a:pt x="0" y="18"/>
                  </a:cubicBezTo>
                  <a:cubicBezTo>
                    <a:pt x="0" y="14"/>
                    <a:pt x="1" y="10"/>
                    <a:pt x="3" y="6"/>
                  </a:cubicBezTo>
                  <a:cubicBezTo>
                    <a:pt x="5" y="2"/>
                    <a:pt x="8" y="0"/>
                    <a:pt x="12" y="0"/>
                  </a:cubicBezTo>
                  <a:cubicBezTo>
                    <a:pt x="14" y="0"/>
                    <a:pt x="16" y="1"/>
                    <a:pt x="18" y="3"/>
                  </a:cubicBezTo>
                  <a:cubicBezTo>
                    <a:pt x="20" y="5"/>
                    <a:pt x="21" y="7"/>
                    <a:pt x="21" y="10"/>
                  </a:cubicBezTo>
                  <a:cubicBezTo>
                    <a:pt x="21" y="10"/>
                    <a:pt x="21" y="12"/>
                    <a:pt x="20" y="13"/>
                  </a:cubicBezTo>
                  <a:cubicBezTo>
                    <a:pt x="20" y="15"/>
                    <a:pt x="20" y="17"/>
                    <a:pt x="20" y="19"/>
                  </a:cubicBezTo>
                  <a:cubicBezTo>
                    <a:pt x="25" y="15"/>
                    <a:pt x="31" y="12"/>
                    <a:pt x="36" y="10"/>
                  </a:cubicBezTo>
                  <a:cubicBezTo>
                    <a:pt x="42" y="8"/>
                    <a:pt x="47" y="7"/>
                    <a:pt x="52" y="7"/>
                  </a:cubicBezTo>
                  <a:cubicBezTo>
                    <a:pt x="66" y="7"/>
                    <a:pt x="76" y="13"/>
                    <a:pt x="82" y="25"/>
                  </a:cubicBezTo>
                  <a:cubicBezTo>
                    <a:pt x="87" y="35"/>
                    <a:pt x="89" y="48"/>
                    <a:pt x="89" y="64"/>
                  </a:cubicBezTo>
                  <a:cubicBezTo>
                    <a:pt x="89" y="78"/>
                    <a:pt x="86" y="90"/>
                    <a:pt x="78" y="99"/>
                  </a:cubicBezTo>
                  <a:cubicBezTo>
                    <a:pt x="70" y="109"/>
                    <a:pt x="59" y="114"/>
                    <a:pt x="45" y="114"/>
                  </a:cubicBezTo>
                  <a:close/>
                  <a:moveTo>
                    <a:pt x="52" y="27"/>
                  </a:moveTo>
                  <a:cubicBezTo>
                    <a:pt x="46" y="27"/>
                    <a:pt x="40" y="28"/>
                    <a:pt x="35" y="31"/>
                  </a:cubicBezTo>
                  <a:cubicBezTo>
                    <a:pt x="31" y="33"/>
                    <a:pt x="27" y="37"/>
                    <a:pt x="22" y="42"/>
                  </a:cubicBezTo>
                  <a:cubicBezTo>
                    <a:pt x="22" y="57"/>
                    <a:pt x="23" y="73"/>
                    <a:pt x="23" y="90"/>
                  </a:cubicBezTo>
                  <a:cubicBezTo>
                    <a:pt x="30" y="93"/>
                    <a:pt x="37" y="94"/>
                    <a:pt x="45" y="94"/>
                  </a:cubicBezTo>
                  <a:cubicBezTo>
                    <a:pt x="53" y="94"/>
                    <a:pt x="60" y="91"/>
                    <a:pt x="64" y="85"/>
                  </a:cubicBezTo>
                  <a:cubicBezTo>
                    <a:pt x="68" y="79"/>
                    <a:pt x="70" y="72"/>
                    <a:pt x="70" y="64"/>
                  </a:cubicBezTo>
                  <a:cubicBezTo>
                    <a:pt x="70" y="51"/>
                    <a:pt x="68" y="42"/>
                    <a:pt x="65" y="36"/>
                  </a:cubicBezTo>
                  <a:cubicBezTo>
                    <a:pt x="62" y="30"/>
                    <a:pt x="58" y="27"/>
                    <a:pt x="52" y="27"/>
                  </a:cubicBezTo>
                  <a:close/>
                </a:path>
              </a:pathLst>
            </a:custGeom>
            <a:solidFill>
              <a:srgbClr val="6D5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60" name="Freeform 2305"/>
            <p:cNvSpPr>
              <a:spLocks/>
            </p:cNvSpPr>
            <p:nvPr/>
          </p:nvSpPr>
          <p:spPr bwMode="auto">
            <a:xfrm>
              <a:off x="2659" y="2762"/>
              <a:ext cx="84" cy="150"/>
            </a:xfrm>
            <a:custGeom>
              <a:avLst/>
              <a:gdLst>
                <a:gd name="T0" fmla="*/ 83 w 93"/>
                <a:gd name="T1" fmla="*/ 167 h 167"/>
                <a:gd name="T2" fmla="*/ 74 w 93"/>
                <a:gd name="T3" fmla="*/ 159 h 167"/>
                <a:gd name="T4" fmla="*/ 70 w 93"/>
                <a:gd name="T5" fmla="*/ 136 h 167"/>
                <a:gd name="T6" fmla="*/ 68 w 93"/>
                <a:gd name="T7" fmla="*/ 112 h 167"/>
                <a:gd name="T8" fmla="*/ 68 w 93"/>
                <a:gd name="T9" fmla="*/ 104 h 167"/>
                <a:gd name="T10" fmla="*/ 68 w 93"/>
                <a:gd name="T11" fmla="*/ 96 h 167"/>
                <a:gd name="T12" fmla="*/ 59 w 93"/>
                <a:gd name="T13" fmla="*/ 77 h 167"/>
                <a:gd name="T14" fmla="*/ 36 w 93"/>
                <a:gd name="T15" fmla="*/ 89 h 167"/>
                <a:gd name="T16" fmla="*/ 22 w 93"/>
                <a:gd name="T17" fmla="*/ 111 h 167"/>
                <a:gd name="T18" fmla="*/ 19 w 93"/>
                <a:gd name="T19" fmla="*/ 157 h 167"/>
                <a:gd name="T20" fmla="*/ 10 w 93"/>
                <a:gd name="T21" fmla="*/ 163 h 167"/>
                <a:gd name="T22" fmla="*/ 3 w 93"/>
                <a:gd name="T23" fmla="*/ 160 h 167"/>
                <a:gd name="T24" fmla="*/ 0 w 93"/>
                <a:gd name="T25" fmla="*/ 153 h 167"/>
                <a:gd name="T26" fmla="*/ 1 w 93"/>
                <a:gd name="T27" fmla="*/ 149 h 167"/>
                <a:gd name="T28" fmla="*/ 2 w 93"/>
                <a:gd name="T29" fmla="*/ 134 h 167"/>
                <a:gd name="T30" fmla="*/ 2 w 93"/>
                <a:gd name="T31" fmla="*/ 119 h 167"/>
                <a:gd name="T32" fmla="*/ 2 w 93"/>
                <a:gd name="T33" fmla="*/ 45 h 167"/>
                <a:gd name="T34" fmla="*/ 3 w 93"/>
                <a:gd name="T35" fmla="*/ 29 h 167"/>
                <a:gd name="T36" fmla="*/ 2 w 93"/>
                <a:gd name="T37" fmla="*/ 19 h 167"/>
                <a:gd name="T38" fmla="*/ 1 w 93"/>
                <a:gd name="T39" fmla="*/ 10 h 167"/>
                <a:gd name="T40" fmla="*/ 4 w 93"/>
                <a:gd name="T41" fmla="*/ 3 h 167"/>
                <a:gd name="T42" fmla="*/ 11 w 93"/>
                <a:gd name="T43" fmla="*/ 0 h 167"/>
                <a:gd name="T44" fmla="*/ 21 w 93"/>
                <a:gd name="T45" fmla="*/ 9 h 167"/>
                <a:gd name="T46" fmla="*/ 22 w 93"/>
                <a:gd name="T47" fmla="*/ 26 h 167"/>
                <a:gd name="T48" fmla="*/ 22 w 93"/>
                <a:gd name="T49" fmla="*/ 48 h 167"/>
                <a:gd name="T50" fmla="*/ 21 w 93"/>
                <a:gd name="T51" fmla="*/ 70 h 167"/>
                <a:gd name="T52" fmla="*/ 21 w 93"/>
                <a:gd name="T53" fmla="*/ 79 h 167"/>
                <a:gd name="T54" fmla="*/ 39 w 93"/>
                <a:gd name="T55" fmla="*/ 63 h 167"/>
                <a:gd name="T56" fmla="*/ 59 w 93"/>
                <a:gd name="T57" fmla="*/ 57 h 167"/>
                <a:gd name="T58" fmla="*/ 82 w 93"/>
                <a:gd name="T59" fmla="*/ 68 h 167"/>
                <a:gd name="T60" fmla="*/ 87 w 93"/>
                <a:gd name="T61" fmla="*/ 94 h 167"/>
                <a:gd name="T62" fmla="*/ 88 w 93"/>
                <a:gd name="T63" fmla="*/ 113 h 167"/>
                <a:gd name="T64" fmla="*/ 90 w 93"/>
                <a:gd name="T65" fmla="*/ 134 h 167"/>
                <a:gd name="T66" fmla="*/ 93 w 93"/>
                <a:gd name="T67" fmla="*/ 154 h 167"/>
                <a:gd name="T68" fmla="*/ 93 w 93"/>
                <a:gd name="T69" fmla="*/ 157 h 167"/>
                <a:gd name="T70" fmla="*/ 90 w 93"/>
                <a:gd name="T71" fmla="*/ 164 h 167"/>
                <a:gd name="T72" fmla="*/ 83 w 93"/>
                <a:gd name="T73" fmla="*/ 16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 h="167">
                  <a:moveTo>
                    <a:pt x="83" y="167"/>
                  </a:moveTo>
                  <a:cubicBezTo>
                    <a:pt x="78" y="167"/>
                    <a:pt x="75" y="164"/>
                    <a:pt x="74" y="159"/>
                  </a:cubicBezTo>
                  <a:cubicBezTo>
                    <a:pt x="72" y="154"/>
                    <a:pt x="71" y="146"/>
                    <a:pt x="70" y="136"/>
                  </a:cubicBezTo>
                  <a:cubicBezTo>
                    <a:pt x="68" y="126"/>
                    <a:pt x="68" y="118"/>
                    <a:pt x="68" y="112"/>
                  </a:cubicBezTo>
                  <a:cubicBezTo>
                    <a:pt x="68" y="110"/>
                    <a:pt x="68" y="107"/>
                    <a:pt x="68" y="104"/>
                  </a:cubicBezTo>
                  <a:cubicBezTo>
                    <a:pt x="68" y="100"/>
                    <a:pt x="68" y="98"/>
                    <a:pt x="68" y="96"/>
                  </a:cubicBezTo>
                  <a:cubicBezTo>
                    <a:pt x="68" y="83"/>
                    <a:pt x="65" y="77"/>
                    <a:pt x="59" y="77"/>
                  </a:cubicBezTo>
                  <a:cubicBezTo>
                    <a:pt x="50" y="77"/>
                    <a:pt x="43" y="81"/>
                    <a:pt x="36" y="89"/>
                  </a:cubicBezTo>
                  <a:cubicBezTo>
                    <a:pt x="33" y="93"/>
                    <a:pt x="28" y="100"/>
                    <a:pt x="22" y="111"/>
                  </a:cubicBezTo>
                  <a:cubicBezTo>
                    <a:pt x="22" y="137"/>
                    <a:pt x="21" y="152"/>
                    <a:pt x="19" y="157"/>
                  </a:cubicBezTo>
                  <a:cubicBezTo>
                    <a:pt x="17" y="161"/>
                    <a:pt x="14" y="163"/>
                    <a:pt x="10" y="163"/>
                  </a:cubicBezTo>
                  <a:cubicBezTo>
                    <a:pt x="7" y="163"/>
                    <a:pt x="5" y="162"/>
                    <a:pt x="3" y="160"/>
                  </a:cubicBezTo>
                  <a:cubicBezTo>
                    <a:pt x="1" y="158"/>
                    <a:pt x="0" y="156"/>
                    <a:pt x="0" y="153"/>
                  </a:cubicBezTo>
                  <a:cubicBezTo>
                    <a:pt x="0" y="152"/>
                    <a:pt x="0" y="151"/>
                    <a:pt x="1" y="149"/>
                  </a:cubicBezTo>
                  <a:cubicBezTo>
                    <a:pt x="1" y="147"/>
                    <a:pt x="1" y="142"/>
                    <a:pt x="2" y="134"/>
                  </a:cubicBezTo>
                  <a:cubicBezTo>
                    <a:pt x="2" y="119"/>
                    <a:pt x="2" y="119"/>
                    <a:pt x="2" y="119"/>
                  </a:cubicBezTo>
                  <a:cubicBezTo>
                    <a:pt x="2" y="45"/>
                    <a:pt x="2" y="45"/>
                    <a:pt x="2" y="45"/>
                  </a:cubicBezTo>
                  <a:cubicBezTo>
                    <a:pt x="3" y="37"/>
                    <a:pt x="3" y="32"/>
                    <a:pt x="3" y="29"/>
                  </a:cubicBezTo>
                  <a:cubicBezTo>
                    <a:pt x="3" y="25"/>
                    <a:pt x="3" y="22"/>
                    <a:pt x="2" y="19"/>
                  </a:cubicBezTo>
                  <a:cubicBezTo>
                    <a:pt x="1" y="16"/>
                    <a:pt x="1" y="13"/>
                    <a:pt x="1" y="10"/>
                  </a:cubicBezTo>
                  <a:cubicBezTo>
                    <a:pt x="1" y="7"/>
                    <a:pt x="2" y="4"/>
                    <a:pt x="4" y="3"/>
                  </a:cubicBezTo>
                  <a:cubicBezTo>
                    <a:pt x="6" y="1"/>
                    <a:pt x="8" y="0"/>
                    <a:pt x="11" y="0"/>
                  </a:cubicBezTo>
                  <a:cubicBezTo>
                    <a:pt x="17" y="0"/>
                    <a:pt x="20" y="3"/>
                    <a:pt x="21" y="9"/>
                  </a:cubicBezTo>
                  <a:cubicBezTo>
                    <a:pt x="22" y="15"/>
                    <a:pt x="22" y="21"/>
                    <a:pt x="22" y="26"/>
                  </a:cubicBezTo>
                  <a:cubicBezTo>
                    <a:pt x="22" y="33"/>
                    <a:pt x="22" y="41"/>
                    <a:pt x="22" y="48"/>
                  </a:cubicBezTo>
                  <a:cubicBezTo>
                    <a:pt x="21" y="56"/>
                    <a:pt x="21" y="63"/>
                    <a:pt x="21" y="70"/>
                  </a:cubicBezTo>
                  <a:cubicBezTo>
                    <a:pt x="21" y="79"/>
                    <a:pt x="21" y="79"/>
                    <a:pt x="21" y="79"/>
                  </a:cubicBezTo>
                  <a:cubicBezTo>
                    <a:pt x="27" y="72"/>
                    <a:pt x="33" y="66"/>
                    <a:pt x="39" y="63"/>
                  </a:cubicBezTo>
                  <a:cubicBezTo>
                    <a:pt x="45" y="59"/>
                    <a:pt x="52" y="57"/>
                    <a:pt x="59" y="57"/>
                  </a:cubicBezTo>
                  <a:cubicBezTo>
                    <a:pt x="70" y="57"/>
                    <a:pt x="78" y="61"/>
                    <a:pt x="82" y="68"/>
                  </a:cubicBezTo>
                  <a:cubicBezTo>
                    <a:pt x="85" y="73"/>
                    <a:pt x="86" y="82"/>
                    <a:pt x="87" y="94"/>
                  </a:cubicBezTo>
                  <a:cubicBezTo>
                    <a:pt x="88" y="113"/>
                    <a:pt x="88" y="113"/>
                    <a:pt x="88" y="113"/>
                  </a:cubicBezTo>
                  <a:cubicBezTo>
                    <a:pt x="90" y="134"/>
                    <a:pt x="90" y="134"/>
                    <a:pt x="90" y="134"/>
                  </a:cubicBezTo>
                  <a:cubicBezTo>
                    <a:pt x="90" y="141"/>
                    <a:pt x="92" y="148"/>
                    <a:pt x="93" y="154"/>
                  </a:cubicBezTo>
                  <a:cubicBezTo>
                    <a:pt x="93" y="155"/>
                    <a:pt x="93" y="156"/>
                    <a:pt x="93" y="157"/>
                  </a:cubicBezTo>
                  <a:cubicBezTo>
                    <a:pt x="93" y="160"/>
                    <a:pt x="92" y="162"/>
                    <a:pt x="90" y="164"/>
                  </a:cubicBezTo>
                  <a:cubicBezTo>
                    <a:pt x="88" y="166"/>
                    <a:pt x="86" y="167"/>
                    <a:pt x="83" y="167"/>
                  </a:cubicBezTo>
                  <a:close/>
                </a:path>
              </a:pathLst>
            </a:custGeom>
            <a:solidFill>
              <a:srgbClr val="6D5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61" name="Freeform 2306"/>
            <p:cNvSpPr>
              <a:spLocks noEditPoints="1"/>
            </p:cNvSpPr>
            <p:nvPr/>
          </p:nvSpPr>
          <p:spPr bwMode="auto">
            <a:xfrm>
              <a:off x="2757" y="2812"/>
              <a:ext cx="88" cy="100"/>
            </a:xfrm>
            <a:custGeom>
              <a:avLst/>
              <a:gdLst>
                <a:gd name="T0" fmla="*/ 87 w 97"/>
                <a:gd name="T1" fmla="*/ 111 h 111"/>
                <a:gd name="T2" fmla="*/ 80 w 97"/>
                <a:gd name="T3" fmla="*/ 107 h 111"/>
                <a:gd name="T4" fmla="*/ 74 w 97"/>
                <a:gd name="T5" fmla="*/ 99 h 111"/>
                <a:gd name="T6" fmla="*/ 57 w 97"/>
                <a:gd name="T7" fmla="*/ 107 h 111"/>
                <a:gd name="T8" fmla="*/ 44 w 97"/>
                <a:gd name="T9" fmla="*/ 110 h 111"/>
                <a:gd name="T10" fmla="*/ 10 w 97"/>
                <a:gd name="T11" fmla="*/ 97 h 111"/>
                <a:gd name="T12" fmla="*/ 0 w 97"/>
                <a:gd name="T13" fmla="*/ 59 h 111"/>
                <a:gd name="T14" fmla="*/ 17 w 97"/>
                <a:gd name="T15" fmla="*/ 17 h 111"/>
                <a:gd name="T16" fmla="*/ 57 w 97"/>
                <a:gd name="T17" fmla="*/ 0 h 111"/>
                <a:gd name="T18" fmla="*/ 76 w 97"/>
                <a:gd name="T19" fmla="*/ 4 h 111"/>
                <a:gd name="T20" fmla="*/ 90 w 97"/>
                <a:gd name="T21" fmla="*/ 18 h 111"/>
                <a:gd name="T22" fmla="*/ 88 w 97"/>
                <a:gd name="T23" fmla="*/ 23 h 111"/>
                <a:gd name="T24" fmla="*/ 86 w 97"/>
                <a:gd name="T25" fmla="*/ 35 h 111"/>
                <a:gd name="T26" fmla="*/ 86 w 97"/>
                <a:gd name="T27" fmla="*/ 58 h 111"/>
                <a:gd name="T28" fmla="*/ 87 w 97"/>
                <a:gd name="T29" fmla="*/ 77 h 111"/>
                <a:gd name="T30" fmla="*/ 94 w 97"/>
                <a:gd name="T31" fmla="*/ 95 h 111"/>
                <a:gd name="T32" fmla="*/ 96 w 97"/>
                <a:gd name="T33" fmla="*/ 100 h 111"/>
                <a:gd name="T34" fmla="*/ 97 w 97"/>
                <a:gd name="T35" fmla="*/ 102 h 111"/>
                <a:gd name="T36" fmla="*/ 94 w 97"/>
                <a:gd name="T37" fmla="*/ 109 h 111"/>
                <a:gd name="T38" fmla="*/ 87 w 97"/>
                <a:gd name="T39" fmla="*/ 111 h 111"/>
                <a:gd name="T40" fmla="*/ 66 w 97"/>
                <a:gd name="T41" fmla="*/ 41 h 111"/>
                <a:gd name="T42" fmla="*/ 67 w 97"/>
                <a:gd name="T43" fmla="*/ 32 h 111"/>
                <a:gd name="T44" fmla="*/ 68 w 97"/>
                <a:gd name="T45" fmla="*/ 21 h 111"/>
                <a:gd name="T46" fmla="*/ 62 w 97"/>
                <a:gd name="T47" fmla="*/ 18 h 111"/>
                <a:gd name="T48" fmla="*/ 58 w 97"/>
                <a:gd name="T49" fmla="*/ 17 h 111"/>
                <a:gd name="T50" fmla="*/ 31 w 97"/>
                <a:gd name="T51" fmla="*/ 30 h 111"/>
                <a:gd name="T52" fmla="*/ 20 w 97"/>
                <a:gd name="T53" fmla="*/ 59 h 111"/>
                <a:gd name="T54" fmla="*/ 26 w 97"/>
                <a:gd name="T55" fmla="*/ 84 h 111"/>
                <a:gd name="T56" fmla="*/ 43 w 97"/>
                <a:gd name="T57" fmla="*/ 92 h 111"/>
                <a:gd name="T58" fmla="*/ 59 w 97"/>
                <a:gd name="T59" fmla="*/ 89 h 111"/>
                <a:gd name="T60" fmla="*/ 69 w 97"/>
                <a:gd name="T61" fmla="*/ 81 h 111"/>
                <a:gd name="T62" fmla="*/ 66 w 97"/>
                <a:gd name="T63" fmla="*/ 4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7" h="111">
                  <a:moveTo>
                    <a:pt x="87" y="111"/>
                  </a:moveTo>
                  <a:cubicBezTo>
                    <a:pt x="86" y="111"/>
                    <a:pt x="84" y="110"/>
                    <a:pt x="80" y="107"/>
                  </a:cubicBezTo>
                  <a:cubicBezTo>
                    <a:pt x="77" y="104"/>
                    <a:pt x="75" y="102"/>
                    <a:pt x="74" y="99"/>
                  </a:cubicBezTo>
                  <a:cubicBezTo>
                    <a:pt x="67" y="103"/>
                    <a:pt x="61" y="106"/>
                    <a:pt x="57" y="107"/>
                  </a:cubicBezTo>
                  <a:cubicBezTo>
                    <a:pt x="52" y="109"/>
                    <a:pt x="48" y="110"/>
                    <a:pt x="44" y="110"/>
                  </a:cubicBezTo>
                  <a:cubicBezTo>
                    <a:pt x="29" y="110"/>
                    <a:pt x="17" y="106"/>
                    <a:pt x="10" y="97"/>
                  </a:cubicBezTo>
                  <a:cubicBezTo>
                    <a:pt x="3" y="88"/>
                    <a:pt x="0" y="76"/>
                    <a:pt x="0" y="59"/>
                  </a:cubicBezTo>
                  <a:cubicBezTo>
                    <a:pt x="0" y="42"/>
                    <a:pt x="6" y="28"/>
                    <a:pt x="17" y="17"/>
                  </a:cubicBezTo>
                  <a:cubicBezTo>
                    <a:pt x="28" y="5"/>
                    <a:pt x="41" y="0"/>
                    <a:pt x="57" y="0"/>
                  </a:cubicBezTo>
                  <a:cubicBezTo>
                    <a:pt x="62" y="0"/>
                    <a:pt x="69" y="1"/>
                    <a:pt x="76" y="4"/>
                  </a:cubicBezTo>
                  <a:cubicBezTo>
                    <a:pt x="85" y="8"/>
                    <a:pt x="90" y="13"/>
                    <a:pt x="90" y="18"/>
                  </a:cubicBezTo>
                  <a:cubicBezTo>
                    <a:pt x="90" y="20"/>
                    <a:pt x="89" y="21"/>
                    <a:pt x="88" y="23"/>
                  </a:cubicBezTo>
                  <a:cubicBezTo>
                    <a:pt x="87" y="25"/>
                    <a:pt x="87" y="29"/>
                    <a:pt x="86" y="35"/>
                  </a:cubicBezTo>
                  <a:cubicBezTo>
                    <a:pt x="86" y="41"/>
                    <a:pt x="86" y="48"/>
                    <a:pt x="86" y="58"/>
                  </a:cubicBezTo>
                  <a:cubicBezTo>
                    <a:pt x="85" y="66"/>
                    <a:pt x="86" y="72"/>
                    <a:pt x="87" y="77"/>
                  </a:cubicBezTo>
                  <a:cubicBezTo>
                    <a:pt x="88" y="80"/>
                    <a:pt x="90" y="86"/>
                    <a:pt x="94" y="95"/>
                  </a:cubicBezTo>
                  <a:cubicBezTo>
                    <a:pt x="94" y="96"/>
                    <a:pt x="95" y="98"/>
                    <a:pt x="96" y="100"/>
                  </a:cubicBezTo>
                  <a:cubicBezTo>
                    <a:pt x="97" y="102"/>
                    <a:pt x="97" y="102"/>
                    <a:pt x="97" y="102"/>
                  </a:cubicBezTo>
                  <a:cubicBezTo>
                    <a:pt x="97" y="105"/>
                    <a:pt x="96" y="107"/>
                    <a:pt x="94" y="109"/>
                  </a:cubicBezTo>
                  <a:cubicBezTo>
                    <a:pt x="92" y="110"/>
                    <a:pt x="90" y="111"/>
                    <a:pt x="87" y="111"/>
                  </a:cubicBezTo>
                  <a:close/>
                  <a:moveTo>
                    <a:pt x="66" y="41"/>
                  </a:moveTo>
                  <a:cubicBezTo>
                    <a:pt x="66" y="38"/>
                    <a:pt x="66" y="35"/>
                    <a:pt x="67" y="32"/>
                  </a:cubicBezTo>
                  <a:cubicBezTo>
                    <a:pt x="67" y="29"/>
                    <a:pt x="68" y="25"/>
                    <a:pt x="68" y="21"/>
                  </a:cubicBezTo>
                  <a:cubicBezTo>
                    <a:pt x="66" y="20"/>
                    <a:pt x="64" y="19"/>
                    <a:pt x="62" y="18"/>
                  </a:cubicBezTo>
                  <a:cubicBezTo>
                    <a:pt x="60" y="18"/>
                    <a:pt x="59" y="17"/>
                    <a:pt x="58" y="17"/>
                  </a:cubicBezTo>
                  <a:cubicBezTo>
                    <a:pt x="47" y="17"/>
                    <a:pt x="39" y="22"/>
                    <a:pt x="31" y="30"/>
                  </a:cubicBezTo>
                  <a:cubicBezTo>
                    <a:pt x="24" y="39"/>
                    <a:pt x="20" y="48"/>
                    <a:pt x="20" y="59"/>
                  </a:cubicBezTo>
                  <a:cubicBezTo>
                    <a:pt x="20" y="70"/>
                    <a:pt x="22" y="79"/>
                    <a:pt x="26" y="84"/>
                  </a:cubicBezTo>
                  <a:cubicBezTo>
                    <a:pt x="29" y="90"/>
                    <a:pt x="35" y="92"/>
                    <a:pt x="43" y="92"/>
                  </a:cubicBezTo>
                  <a:cubicBezTo>
                    <a:pt x="49" y="92"/>
                    <a:pt x="55" y="91"/>
                    <a:pt x="59" y="89"/>
                  </a:cubicBezTo>
                  <a:cubicBezTo>
                    <a:pt x="62" y="87"/>
                    <a:pt x="65" y="85"/>
                    <a:pt x="69" y="81"/>
                  </a:cubicBezTo>
                  <a:cubicBezTo>
                    <a:pt x="67" y="63"/>
                    <a:pt x="66" y="50"/>
                    <a:pt x="66" y="41"/>
                  </a:cubicBezTo>
                  <a:close/>
                </a:path>
              </a:pathLst>
            </a:custGeom>
            <a:solidFill>
              <a:srgbClr val="6D5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62" name="Freeform 2307"/>
            <p:cNvSpPr>
              <a:spLocks/>
            </p:cNvSpPr>
            <p:nvPr/>
          </p:nvSpPr>
          <p:spPr bwMode="auto">
            <a:xfrm>
              <a:off x="2858" y="2808"/>
              <a:ext cx="81" cy="105"/>
            </a:xfrm>
            <a:custGeom>
              <a:avLst/>
              <a:gdLst>
                <a:gd name="T0" fmla="*/ 78 w 89"/>
                <a:gd name="T1" fmla="*/ 117 h 117"/>
                <a:gd name="T2" fmla="*/ 68 w 89"/>
                <a:gd name="T3" fmla="*/ 107 h 117"/>
                <a:gd name="T4" fmla="*/ 66 w 89"/>
                <a:gd name="T5" fmla="*/ 85 h 117"/>
                <a:gd name="T6" fmla="*/ 64 w 89"/>
                <a:gd name="T7" fmla="*/ 63 h 117"/>
                <a:gd name="T8" fmla="*/ 65 w 89"/>
                <a:gd name="T9" fmla="*/ 54 h 117"/>
                <a:gd name="T10" fmla="*/ 65 w 89"/>
                <a:gd name="T11" fmla="*/ 44 h 117"/>
                <a:gd name="T12" fmla="*/ 57 w 89"/>
                <a:gd name="T13" fmla="*/ 23 h 117"/>
                <a:gd name="T14" fmla="*/ 36 w 89"/>
                <a:gd name="T15" fmla="*/ 36 h 117"/>
                <a:gd name="T16" fmla="*/ 21 w 89"/>
                <a:gd name="T17" fmla="*/ 67 h 117"/>
                <a:gd name="T18" fmla="*/ 20 w 89"/>
                <a:gd name="T19" fmla="*/ 76 h 117"/>
                <a:gd name="T20" fmla="*/ 20 w 89"/>
                <a:gd name="T21" fmla="*/ 86 h 117"/>
                <a:gd name="T22" fmla="*/ 20 w 89"/>
                <a:gd name="T23" fmla="*/ 95 h 117"/>
                <a:gd name="T24" fmla="*/ 21 w 89"/>
                <a:gd name="T25" fmla="*/ 104 h 117"/>
                <a:gd name="T26" fmla="*/ 18 w 89"/>
                <a:gd name="T27" fmla="*/ 112 h 117"/>
                <a:gd name="T28" fmla="*/ 11 w 89"/>
                <a:gd name="T29" fmla="*/ 114 h 117"/>
                <a:gd name="T30" fmla="*/ 4 w 89"/>
                <a:gd name="T31" fmla="*/ 112 h 117"/>
                <a:gd name="T32" fmla="*/ 1 w 89"/>
                <a:gd name="T33" fmla="*/ 104 h 117"/>
                <a:gd name="T34" fmla="*/ 1 w 89"/>
                <a:gd name="T35" fmla="*/ 95 h 117"/>
                <a:gd name="T36" fmla="*/ 0 w 89"/>
                <a:gd name="T37" fmla="*/ 86 h 117"/>
                <a:gd name="T38" fmla="*/ 1 w 89"/>
                <a:gd name="T39" fmla="*/ 58 h 117"/>
                <a:gd name="T40" fmla="*/ 3 w 89"/>
                <a:gd name="T41" fmla="*/ 29 h 117"/>
                <a:gd name="T42" fmla="*/ 2 w 89"/>
                <a:gd name="T43" fmla="*/ 19 h 117"/>
                <a:gd name="T44" fmla="*/ 2 w 89"/>
                <a:gd name="T45" fmla="*/ 10 h 117"/>
                <a:gd name="T46" fmla="*/ 5 w 89"/>
                <a:gd name="T47" fmla="*/ 3 h 117"/>
                <a:gd name="T48" fmla="*/ 12 w 89"/>
                <a:gd name="T49" fmla="*/ 0 h 117"/>
                <a:gd name="T50" fmla="*/ 22 w 89"/>
                <a:gd name="T51" fmla="*/ 13 h 117"/>
                <a:gd name="T52" fmla="*/ 22 w 89"/>
                <a:gd name="T53" fmla="*/ 25 h 117"/>
                <a:gd name="T54" fmla="*/ 57 w 89"/>
                <a:gd name="T55" fmla="*/ 2 h 117"/>
                <a:gd name="T56" fmla="*/ 80 w 89"/>
                <a:gd name="T57" fmla="*/ 16 h 117"/>
                <a:gd name="T58" fmla="*/ 85 w 89"/>
                <a:gd name="T59" fmla="*/ 44 h 117"/>
                <a:gd name="T60" fmla="*/ 85 w 89"/>
                <a:gd name="T61" fmla="*/ 55 h 117"/>
                <a:gd name="T62" fmla="*/ 84 w 89"/>
                <a:gd name="T63" fmla="*/ 64 h 117"/>
                <a:gd name="T64" fmla="*/ 86 w 89"/>
                <a:gd name="T65" fmla="*/ 85 h 117"/>
                <a:gd name="T66" fmla="*/ 89 w 89"/>
                <a:gd name="T67" fmla="*/ 107 h 117"/>
                <a:gd name="T68" fmla="*/ 86 w 89"/>
                <a:gd name="T69" fmla="*/ 114 h 117"/>
                <a:gd name="T70" fmla="*/ 78 w 89"/>
                <a:gd name="T71"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9" h="117">
                  <a:moveTo>
                    <a:pt x="78" y="117"/>
                  </a:moveTo>
                  <a:cubicBezTo>
                    <a:pt x="73" y="117"/>
                    <a:pt x="69" y="114"/>
                    <a:pt x="68" y="107"/>
                  </a:cubicBezTo>
                  <a:cubicBezTo>
                    <a:pt x="66" y="85"/>
                    <a:pt x="66" y="85"/>
                    <a:pt x="66" y="85"/>
                  </a:cubicBezTo>
                  <a:cubicBezTo>
                    <a:pt x="65" y="78"/>
                    <a:pt x="64" y="70"/>
                    <a:pt x="64" y="63"/>
                  </a:cubicBezTo>
                  <a:cubicBezTo>
                    <a:pt x="64" y="62"/>
                    <a:pt x="65" y="58"/>
                    <a:pt x="65" y="54"/>
                  </a:cubicBezTo>
                  <a:cubicBezTo>
                    <a:pt x="65" y="49"/>
                    <a:pt x="65" y="46"/>
                    <a:pt x="65" y="44"/>
                  </a:cubicBezTo>
                  <a:cubicBezTo>
                    <a:pt x="65" y="30"/>
                    <a:pt x="62" y="23"/>
                    <a:pt x="57" y="23"/>
                  </a:cubicBezTo>
                  <a:cubicBezTo>
                    <a:pt x="50" y="23"/>
                    <a:pt x="43" y="27"/>
                    <a:pt x="36" y="36"/>
                  </a:cubicBezTo>
                  <a:cubicBezTo>
                    <a:pt x="30" y="44"/>
                    <a:pt x="25" y="54"/>
                    <a:pt x="21" y="67"/>
                  </a:cubicBezTo>
                  <a:cubicBezTo>
                    <a:pt x="21" y="69"/>
                    <a:pt x="21" y="73"/>
                    <a:pt x="20" y="76"/>
                  </a:cubicBezTo>
                  <a:cubicBezTo>
                    <a:pt x="20" y="80"/>
                    <a:pt x="20" y="83"/>
                    <a:pt x="20" y="86"/>
                  </a:cubicBezTo>
                  <a:cubicBezTo>
                    <a:pt x="20" y="88"/>
                    <a:pt x="20" y="91"/>
                    <a:pt x="20" y="95"/>
                  </a:cubicBezTo>
                  <a:cubicBezTo>
                    <a:pt x="21" y="99"/>
                    <a:pt x="21" y="102"/>
                    <a:pt x="21" y="104"/>
                  </a:cubicBezTo>
                  <a:cubicBezTo>
                    <a:pt x="21" y="107"/>
                    <a:pt x="20" y="110"/>
                    <a:pt x="18" y="112"/>
                  </a:cubicBezTo>
                  <a:cubicBezTo>
                    <a:pt x="16" y="113"/>
                    <a:pt x="14" y="114"/>
                    <a:pt x="11" y="114"/>
                  </a:cubicBezTo>
                  <a:cubicBezTo>
                    <a:pt x="8" y="114"/>
                    <a:pt x="6" y="113"/>
                    <a:pt x="4" y="112"/>
                  </a:cubicBezTo>
                  <a:cubicBezTo>
                    <a:pt x="2" y="110"/>
                    <a:pt x="1" y="107"/>
                    <a:pt x="1" y="104"/>
                  </a:cubicBezTo>
                  <a:cubicBezTo>
                    <a:pt x="1" y="102"/>
                    <a:pt x="1" y="99"/>
                    <a:pt x="1" y="95"/>
                  </a:cubicBezTo>
                  <a:cubicBezTo>
                    <a:pt x="0" y="91"/>
                    <a:pt x="0" y="88"/>
                    <a:pt x="0" y="86"/>
                  </a:cubicBezTo>
                  <a:cubicBezTo>
                    <a:pt x="0" y="79"/>
                    <a:pt x="0" y="70"/>
                    <a:pt x="1" y="58"/>
                  </a:cubicBezTo>
                  <a:cubicBezTo>
                    <a:pt x="2" y="45"/>
                    <a:pt x="3" y="36"/>
                    <a:pt x="3" y="29"/>
                  </a:cubicBezTo>
                  <a:cubicBezTo>
                    <a:pt x="3" y="27"/>
                    <a:pt x="3" y="24"/>
                    <a:pt x="2" y="19"/>
                  </a:cubicBezTo>
                  <a:cubicBezTo>
                    <a:pt x="2" y="15"/>
                    <a:pt x="2" y="12"/>
                    <a:pt x="2" y="10"/>
                  </a:cubicBezTo>
                  <a:cubicBezTo>
                    <a:pt x="2" y="7"/>
                    <a:pt x="3" y="5"/>
                    <a:pt x="5" y="3"/>
                  </a:cubicBezTo>
                  <a:cubicBezTo>
                    <a:pt x="7" y="1"/>
                    <a:pt x="9" y="0"/>
                    <a:pt x="12" y="0"/>
                  </a:cubicBezTo>
                  <a:cubicBezTo>
                    <a:pt x="18" y="0"/>
                    <a:pt x="22" y="4"/>
                    <a:pt x="22" y="13"/>
                  </a:cubicBezTo>
                  <a:cubicBezTo>
                    <a:pt x="22" y="25"/>
                    <a:pt x="22" y="25"/>
                    <a:pt x="22" y="25"/>
                  </a:cubicBezTo>
                  <a:cubicBezTo>
                    <a:pt x="34" y="10"/>
                    <a:pt x="45" y="2"/>
                    <a:pt x="57" y="2"/>
                  </a:cubicBezTo>
                  <a:cubicBezTo>
                    <a:pt x="68" y="2"/>
                    <a:pt x="76" y="7"/>
                    <a:pt x="80" y="16"/>
                  </a:cubicBezTo>
                  <a:cubicBezTo>
                    <a:pt x="83" y="23"/>
                    <a:pt x="84" y="32"/>
                    <a:pt x="85" y="44"/>
                  </a:cubicBezTo>
                  <a:cubicBezTo>
                    <a:pt x="85" y="55"/>
                    <a:pt x="85" y="55"/>
                    <a:pt x="85" y="55"/>
                  </a:cubicBezTo>
                  <a:cubicBezTo>
                    <a:pt x="84" y="64"/>
                    <a:pt x="84" y="64"/>
                    <a:pt x="84" y="64"/>
                  </a:cubicBezTo>
                  <a:cubicBezTo>
                    <a:pt x="84" y="69"/>
                    <a:pt x="85" y="77"/>
                    <a:pt x="86" y="85"/>
                  </a:cubicBezTo>
                  <a:cubicBezTo>
                    <a:pt x="88" y="94"/>
                    <a:pt x="89" y="101"/>
                    <a:pt x="89" y="107"/>
                  </a:cubicBezTo>
                  <a:cubicBezTo>
                    <a:pt x="89" y="110"/>
                    <a:pt x="88" y="112"/>
                    <a:pt x="86" y="114"/>
                  </a:cubicBezTo>
                  <a:cubicBezTo>
                    <a:pt x="84" y="116"/>
                    <a:pt x="81" y="117"/>
                    <a:pt x="78" y="117"/>
                  </a:cubicBezTo>
                  <a:close/>
                </a:path>
              </a:pathLst>
            </a:custGeom>
            <a:solidFill>
              <a:srgbClr val="6D5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63" name="Freeform 2308"/>
            <p:cNvSpPr>
              <a:spLocks/>
            </p:cNvSpPr>
            <p:nvPr/>
          </p:nvSpPr>
          <p:spPr bwMode="auto">
            <a:xfrm>
              <a:off x="2950" y="2780"/>
              <a:ext cx="76" cy="132"/>
            </a:xfrm>
            <a:custGeom>
              <a:avLst/>
              <a:gdLst>
                <a:gd name="T0" fmla="*/ 75 w 84"/>
                <a:gd name="T1" fmla="*/ 55 h 147"/>
                <a:gd name="T2" fmla="*/ 70 w 84"/>
                <a:gd name="T3" fmla="*/ 55 h 147"/>
                <a:gd name="T4" fmla="*/ 65 w 84"/>
                <a:gd name="T5" fmla="*/ 55 h 147"/>
                <a:gd name="T6" fmla="*/ 51 w 84"/>
                <a:gd name="T7" fmla="*/ 56 h 147"/>
                <a:gd name="T8" fmla="*/ 53 w 84"/>
                <a:gd name="T9" fmla="*/ 116 h 147"/>
                <a:gd name="T10" fmla="*/ 53 w 84"/>
                <a:gd name="T11" fmla="*/ 120 h 147"/>
                <a:gd name="T12" fmla="*/ 53 w 84"/>
                <a:gd name="T13" fmla="*/ 125 h 147"/>
                <a:gd name="T14" fmla="*/ 42 w 84"/>
                <a:gd name="T15" fmla="*/ 147 h 147"/>
                <a:gd name="T16" fmla="*/ 35 w 84"/>
                <a:gd name="T17" fmla="*/ 144 h 147"/>
                <a:gd name="T18" fmla="*/ 32 w 84"/>
                <a:gd name="T19" fmla="*/ 138 h 147"/>
                <a:gd name="T20" fmla="*/ 33 w 84"/>
                <a:gd name="T21" fmla="*/ 126 h 147"/>
                <a:gd name="T22" fmla="*/ 33 w 84"/>
                <a:gd name="T23" fmla="*/ 115 h 147"/>
                <a:gd name="T24" fmla="*/ 31 w 84"/>
                <a:gd name="T25" fmla="*/ 56 h 147"/>
                <a:gd name="T26" fmla="*/ 9 w 84"/>
                <a:gd name="T27" fmla="*/ 55 h 147"/>
                <a:gd name="T28" fmla="*/ 0 w 84"/>
                <a:gd name="T29" fmla="*/ 45 h 147"/>
                <a:gd name="T30" fmla="*/ 3 w 84"/>
                <a:gd name="T31" fmla="*/ 37 h 147"/>
                <a:gd name="T32" fmla="*/ 10 w 84"/>
                <a:gd name="T33" fmla="*/ 35 h 147"/>
                <a:gd name="T34" fmla="*/ 31 w 84"/>
                <a:gd name="T35" fmla="*/ 36 h 147"/>
                <a:gd name="T36" fmla="*/ 30 w 84"/>
                <a:gd name="T37" fmla="*/ 23 h 147"/>
                <a:gd name="T38" fmla="*/ 30 w 84"/>
                <a:gd name="T39" fmla="*/ 10 h 147"/>
                <a:gd name="T40" fmla="*/ 33 w 84"/>
                <a:gd name="T41" fmla="*/ 3 h 147"/>
                <a:gd name="T42" fmla="*/ 40 w 84"/>
                <a:gd name="T43" fmla="*/ 0 h 147"/>
                <a:gd name="T44" fmla="*/ 50 w 84"/>
                <a:gd name="T45" fmla="*/ 15 h 147"/>
                <a:gd name="T46" fmla="*/ 51 w 84"/>
                <a:gd name="T47" fmla="*/ 24 h 147"/>
                <a:gd name="T48" fmla="*/ 51 w 84"/>
                <a:gd name="T49" fmla="*/ 30 h 147"/>
                <a:gd name="T50" fmla="*/ 50 w 84"/>
                <a:gd name="T51" fmla="*/ 36 h 147"/>
                <a:gd name="T52" fmla="*/ 65 w 84"/>
                <a:gd name="T53" fmla="*/ 35 h 147"/>
                <a:gd name="T54" fmla="*/ 78 w 84"/>
                <a:gd name="T55" fmla="*/ 36 h 147"/>
                <a:gd name="T56" fmla="*/ 84 w 84"/>
                <a:gd name="T57" fmla="*/ 45 h 147"/>
                <a:gd name="T58" fmla="*/ 82 w 84"/>
                <a:gd name="T59" fmla="*/ 52 h 147"/>
                <a:gd name="T60" fmla="*/ 75 w 84"/>
                <a:gd name="T61" fmla="*/ 55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4" h="147">
                  <a:moveTo>
                    <a:pt x="75" y="55"/>
                  </a:moveTo>
                  <a:cubicBezTo>
                    <a:pt x="73" y="55"/>
                    <a:pt x="72" y="55"/>
                    <a:pt x="70" y="55"/>
                  </a:cubicBezTo>
                  <a:cubicBezTo>
                    <a:pt x="68" y="55"/>
                    <a:pt x="66" y="55"/>
                    <a:pt x="65" y="55"/>
                  </a:cubicBezTo>
                  <a:cubicBezTo>
                    <a:pt x="63" y="55"/>
                    <a:pt x="59" y="55"/>
                    <a:pt x="51" y="56"/>
                  </a:cubicBezTo>
                  <a:cubicBezTo>
                    <a:pt x="53" y="116"/>
                    <a:pt x="53" y="116"/>
                    <a:pt x="53" y="116"/>
                  </a:cubicBezTo>
                  <a:cubicBezTo>
                    <a:pt x="53" y="120"/>
                    <a:pt x="53" y="120"/>
                    <a:pt x="53" y="120"/>
                  </a:cubicBezTo>
                  <a:cubicBezTo>
                    <a:pt x="53" y="125"/>
                    <a:pt x="53" y="125"/>
                    <a:pt x="53" y="125"/>
                  </a:cubicBezTo>
                  <a:cubicBezTo>
                    <a:pt x="53" y="140"/>
                    <a:pt x="50" y="147"/>
                    <a:pt x="42" y="147"/>
                  </a:cubicBezTo>
                  <a:cubicBezTo>
                    <a:pt x="40" y="147"/>
                    <a:pt x="37" y="146"/>
                    <a:pt x="35" y="144"/>
                  </a:cubicBezTo>
                  <a:cubicBezTo>
                    <a:pt x="33" y="143"/>
                    <a:pt x="32" y="140"/>
                    <a:pt x="32" y="138"/>
                  </a:cubicBezTo>
                  <a:cubicBezTo>
                    <a:pt x="32" y="135"/>
                    <a:pt x="33" y="131"/>
                    <a:pt x="33" y="126"/>
                  </a:cubicBezTo>
                  <a:cubicBezTo>
                    <a:pt x="33" y="121"/>
                    <a:pt x="33" y="118"/>
                    <a:pt x="33" y="115"/>
                  </a:cubicBezTo>
                  <a:cubicBezTo>
                    <a:pt x="31" y="56"/>
                    <a:pt x="31" y="56"/>
                    <a:pt x="31" y="56"/>
                  </a:cubicBezTo>
                  <a:cubicBezTo>
                    <a:pt x="26" y="56"/>
                    <a:pt x="19" y="56"/>
                    <a:pt x="9" y="55"/>
                  </a:cubicBezTo>
                  <a:cubicBezTo>
                    <a:pt x="3" y="54"/>
                    <a:pt x="0" y="51"/>
                    <a:pt x="0" y="45"/>
                  </a:cubicBezTo>
                  <a:cubicBezTo>
                    <a:pt x="0" y="42"/>
                    <a:pt x="1" y="39"/>
                    <a:pt x="3" y="37"/>
                  </a:cubicBezTo>
                  <a:cubicBezTo>
                    <a:pt x="4" y="36"/>
                    <a:pt x="7" y="35"/>
                    <a:pt x="10" y="35"/>
                  </a:cubicBezTo>
                  <a:cubicBezTo>
                    <a:pt x="31" y="36"/>
                    <a:pt x="31" y="36"/>
                    <a:pt x="31" y="36"/>
                  </a:cubicBezTo>
                  <a:cubicBezTo>
                    <a:pt x="31" y="33"/>
                    <a:pt x="31" y="28"/>
                    <a:pt x="30" y="23"/>
                  </a:cubicBezTo>
                  <a:cubicBezTo>
                    <a:pt x="30" y="17"/>
                    <a:pt x="30" y="13"/>
                    <a:pt x="30" y="10"/>
                  </a:cubicBezTo>
                  <a:cubicBezTo>
                    <a:pt x="30" y="7"/>
                    <a:pt x="31" y="5"/>
                    <a:pt x="33" y="3"/>
                  </a:cubicBezTo>
                  <a:cubicBezTo>
                    <a:pt x="35" y="1"/>
                    <a:pt x="37" y="0"/>
                    <a:pt x="40" y="0"/>
                  </a:cubicBezTo>
                  <a:cubicBezTo>
                    <a:pt x="46" y="0"/>
                    <a:pt x="49" y="5"/>
                    <a:pt x="50" y="15"/>
                  </a:cubicBezTo>
                  <a:cubicBezTo>
                    <a:pt x="51" y="18"/>
                    <a:pt x="51" y="21"/>
                    <a:pt x="51" y="24"/>
                  </a:cubicBezTo>
                  <a:cubicBezTo>
                    <a:pt x="51" y="30"/>
                    <a:pt x="51" y="30"/>
                    <a:pt x="51" y="30"/>
                  </a:cubicBezTo>
                  <a:cubicBezTo>
                    <a:pt x="50" y="36"/>
                    <a:pt x="50" y="36"/>
                    <a:pt x="50" y="36"/>
                  </a:cubicBezTo>
                  <a:cubicBezTo>
                    <a:pt x="59" y="35"/>
                    <a:pt x="63" y="35"/>
                    <a:pt x="65" y="35"/>
                  </a:cubicBezTo>
                  <a:cubicBezTo>
                    <a:pt x="72" y="35"/>
                    <a:pt x="76" y="35"/>
                    <a:pt x="78" y="36"/>
                  </a:cubicBezTo>
                  <a:cubicBezTo>
                    <a:pt x="82" y="37"/>
                    <a:pt x="84" y="40"/>
                    <a:pt x="84" y="45"/>
                  </a:cubicBezTo>
                  <a:cubicBezTo>
                    <a:pt x="84" y="48"/>
                    <a:pt x="84" y="50"/>
                    <a:pt x="82" y="52"/>
                  </a:cubicBezTo>
                  <a:cubicBezTo>
                    <a:pt x="80" y="54"/>
                    <a:pt x="77" y="55"/>
                    <a:pt x="75" y="55"/>
                  </a:cubicBezTo>
                  <a:close/>
                </a:path>
              </a:pathLst>
            </a:custGeom>
            <a:solidFill>
              <a:srgbClr val="6D5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64" name="Freeform 2309"/>
            <p:cNvSpPr>
              <a:spLocks/>
            </p:cNvSpPr>
            <p:nvPr/>
          </p:nvSpPr>
          <p:spPr bwMode="auto">
            <a:xfrm>
              <a:off x="2709" y="2096"/>
              <a:ext cx="139" cy="78"/>
            </a:xfrm>
            <a:custGeom>
              <a:avLst/>
              <a:gdLst>
                <a:gd name="T0" fmla="*/ 1 w 154"/>
                <a:gd name="T1" fmla="*/ 40 h 87"/>
                <a:gd name="T2" fmla="*/ 3 w 154"/>
                <a:gd name="T3" fmla="*/ 47 h 87"/>
                <a:gd name="T4" fmla="*/ 10 w 154"/>
                <a:gd name="T5" fmla="*/ 45 h 87"/>
                <a:gd name="T6" fmla="*/ 70 w 154"/>
                <a:gd name="T7" fmla="*/ 16 h 87"/>
                <a:gd name="T8" fmla="*/ 144 w 154"/>
                <a:gd name="T9" fmla="*/ 82 h 87"/>
                <a:gd name="T10" fmla="*/ 150 w 154"/>
                <a:gd name="T11" fmla="*/ 87 h 87"/>
                <a:gd name="T12" fmla="*/ 154 w 154"/>
                <a:gd name="T13" fmla="*/ 81 h 87"/>
                <a:gd name="T14" fmla="*/ 71 w 154"/>
                <a:gd name="T15" fmla="*/ 6 h 87"/>
                <a:gd name="T16" fmla="*/ 1 w 154"/>
                <a:gd name="T17" fmla="*/ 4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87">
                  <a:moveTo>
                    <a:pt x="1" y="40"/>
                  </a:moveTo>
                  <a:cubicBezTo>
                    <a:pt x="0" y="43"/>
                    <a:pt x="1" y="46"/>
                    <a:pt x="3" y="47"/>
                  </a:cubicBezTo>
                  <a:cubicBezTo>
                    <a:pt x="6" y="48"/>
                    <a:pt x="9" y="47"/>
                    <a:pt x="10" y="45"/>
                  </a:cubicBezTo>
                  <a:cubicBezTo>
                    <a:pt x="26" y="14"/>
                    <a:pt x="54" y="13"/>
                    <a:pt x="70" y="16"/>
                  </a:cubicBezTo>
                  <a:cubicBezTo>
                    <a:pt x="106" y="22"/>
                    <a:pt x="139" y="52"/>
                    <a:pt x="144" y="82"/>
                  </a:cubicBezTo>
                  <a:cubicBezTo>
                    <a:pt x="144" y="85"/>
                    <a:pt x="147" y="87"/>
                    <a:pt x="150" y="87"/>
                  </a:cubicBezTo>
                  <a:cubicBezTo>
                    <a:pt x="152" y="86"/>
                    <a:pt x="154" y="84"/>
                    <a:pt x="154" y="81"/>
                  </a:cubicBezTo>
                  <a:cubicBezTo>
                    <a:pt x="149" y="46"/>
                    <a:pt x="112" y="12"/>
                    <a:pt x="71" y="6"/>
                  </a:cubicBezTo>
                  <a:cubicBezTo>
                    <a:pt x="40" y="0"/>
                    <a:pt x="15" y="13"/>
                    <a:pt x="1" y="4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765" name="Freeform 2310"/>
            <p:cNvSpPr>
              <a:spLocks/>
            </p:cNvSpPr>
            <p:nvPr/>
          </p:nvSpPr>
          <p:spPr bwMode="auto">
            <a:xfrm>
              <a:off x="2719" y="2196"/>
              <a:ext cx="59" cy="40"/>
            </a:xfrm>
            <a:custGeom>
              <a:avLst/>
              <a:gdLst>
                <a:gd name="T0" fmla="*/ 24 w 65"/>
                <a:gd name="T1" fmla="*/ 0 h 44"/>
                <a:gd name="T2" fmla="*/ 33 w 65"/>
                <a:gd name="T3" fmla="*/ 42 h 44"/>
                <a:gd name="T4" fmla="*/ 40 w 65"/>
                <a:gd name="T5" fmla="*/ 0 h 44"/>
              </a:gdLst>
              <a:ahLst/>
              <a:cxnLst>
                <a:cxn ang="0">
                  <a:pos x="T0" y="T1"/>
                </a:cxn>
                <a:cxn ang="0">
                  <a:pos x="T2" y="T3"/>
                </a:cxn>
                <a:cxn ang="0">
                  <a:pos x="T4" y="T5"/>
                </a:cxn>
              </a:cxnLst>
              <a:rect l="0" t="0" r="r" b="b"/>
              <a:pathLst>
                <a:path w="65" h="44">
                  <a:moveTo>
                    <a:pt x="24" y="0"/>
                  </a:moveTo>
                  <a:cubicBezTo>
                    <a:pt x="0" y="12"/>
                    <a:pt x="6" y="44"/>
                    <a:pt x="33" y="42"/>
                  </a:cubicBezTo>
                  <a:cubicBezTo>
                    <a:pt x="59" y="41"/>
                    <a:pt x="65" y="9"/>
                    <a:pt x="40" y="0"/>
                  </a:cubicBezTo>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grpSp>
    </p:spTree>
    <p:extLst>
      <p:ext uri="{BB962C8B-B14F-4D97-AF65-F5344CB8AC3E}">
        <p14:creationId xmlns:p14="http://schemas.microsoft.com/office/powerpoint/2010/main" val="40272444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19577"/>
          <a:stretch/>
        </p:blipFill>
        <p:spPr>
          <a:xfrm flipH="1">
            <a:off x="15082" y="4291233"/>
            <a:ext cx="2818875" cy="2448395"/>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5723" t="9736" b="17249"/>
          <a:stretch/>
        </p:blipFill>
        <p:spPr>
          <a:xfrm>
            <a:off x="9606439" y="4438775"/>
            <a:ext cx="2570480" cy="2405179"/>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1667" b="21945"/>
          <a:stretch/>
        </p:blipFill>
        <p:spPr>
          <a:xfrm>
            <a:off x="1905000" y="38100"/>
            <a:ext cx="8792308" cy="4552950"/>
          </a:xfrm>
          <a:prstGeom prst="rect">
            <a:avLst/>
          </a:prstGeom>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37925" y="2068732"/>
            <a:ext cx="6116066" cy="2331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87218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114800" y="783292"/>
            <a:ext cx="4876800" cy="1325563"/>
          </a:xfrm>
          <a:prstGeom prst="rect">
            <a:avLst/>
          </a:prstGeom>
          <a:noFill/>
        </p:spPr>
        <p:style>
          <a:lnRef idx="0">
            <a:schemeClr val="accent3"/>
          </a:lnRef>
          <a:fillRef idx="3">
            <a:schemeClr val="accent3"/>
          </a:fillRef>
          <a:effectRef idx="3">
            <a:schemeClr val="accent3"/>
          </a:effectRef>
          <a:fontRef idx="minor">
            <a:schemeClr val="lt1"/>
          </a:fontRef>
        </p:style>
        <p:txBody>
          <a:bodyPr/>
          <a:lstStyle/>
          <a:p>
            <a:r>
              <a:rPr lang="en-US"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Kiểm</a:t>
            </a:r>
            <a:r>
              <a:rPr lang="en-US"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tra</a:t>
            </a:r>
            <a:r>
              <a:rPr lang="en-US"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cũ</a:t>
            </a:r>
            <a:endParaRPr lang="en-US"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p:cNvSpPr txBox="1"/>
          <p:nvPr/>
        </p:nvSpPr>
        <p:spPr>
          <a:xfrm>
            <a:off x="2057400" y="1752601"/>
            <a:ext cx="8153400" cy="1200329"/>
          </a:xfrm>
          <a:prstGeom prst="rect">
            <a:avLst/>
          </a:prstGeom>
          <a:noFill/>
        </p:spPr>
        <p:txBody>
          <a:bodyPr wrap="square" rtlCol="0">
            <a:spAutoFit/>
          </a:bodyPr>
          <a:lstStyle/>
          <a:p>
            <a:r>
              <a:rPr lang="en-US" sz="3600" b="1" u="sng"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600" b="1" u="sng" dirty="0">
                <a:latin typeface="Arial-Rounded" panose="020B0500000000000000" pitchFamily="34" charset="0"/>
                <a:ea typeface="Arial-Rounded" panose="020B0500000000000000" pitchFamily="34" charset="0"/>
                <a:cs typeface="Arial-Rounded" panose="020B0500000000000000" pitchFamily="34" charset="0"/>
              </a:rPr>
              <a:t> </a:t>
            </a:r>
            <a:r>
              <a:rPr lang="en-US" sz="3600" b="1" u="sng" dirty="0" err="1">
                <a:latin typeface="Arial-Rounded" panose="020B0500000000000000" pitchFamily="34" charset="0"/>
                <a:ea typeface="Arial-Rounded" panose="020B0500000000000000" pitchFamily="34" charset="0"/>
                <a:cs typeface="Arial-Rounded" panose="020B0500000000000000" pitchFamily="34" charset="0"/>
              </a:rPr>
              <a:t>từ</a:t>
            </a:r>
            <a:endParaRPr lang="en-US" sz="3600" b="1" u="sng" dirty="0">
              <a:latin typeface="Arial-Rounded" panose="020B0500000000000000" pitchFamily="34" charset="0"/>
              <a:ea typeface="Arial-Rounded" panose="020B0500000000000000" pitchFamily="34" charset="0"/>
              <a:cs typeface="Arial-Rounded" panose="020B0500000000000000" pitchFamily="34" charset="0"/>
            </a:endParaRPr>
          </a:p>
          <a:p>
            <a:r>
              <a:rPr lang="en-US" sz="3600" dirty="0" err="1">
                <a:latin typeface="Arial-Rounded" panose="020B0500000000000000" pitchFamily="34" charset="0"/>
                <a:ea typeface="Arial-Rounded" panose="020B0500000000000000" pitchFamily="34" charset="0"/>
                <a:cs typeface="Arial-Rounded" panose="020B0500000000000000" pitchFamily="34" charset="0"/>
              </a:rPr>
              <a:t>Kính</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yêu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buổi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chiều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chảy</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xiết</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5" name="TextBox 4"/>
          <p:cNvSpPr txBox="1"/>
          <p:nvPr/>
        </p:nvSpPr>
        <p:spPr>
          <a:xfrm>
            <a:off x="2078182" y="3657600"/>
            <a:ext cx="8153400" cy="1754326"/>
          </a:xfrm>
          <a:prstGeom prst="rect">
            <a:avLst/>
          </a:prstGeom>
          <a:noFill/>
        </p:spPr>
        <p:txBody>
          <a:bodyPr wrap="square" rtlCol="0">
            <a:spAutoFit/>
          </a:bodyPr>
          <a:lstStyle/>
          <a:p>
            <a:r>
              <a:rPr lang="en-US" sz="3600" b="1" u="sng"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600" b="1" u="sng" dirty="0">
                <a:latin typeface="Arial-Rounded" panose="020B0500000000000000" pitchFamily="34" charset="0"/>
                <a:ea typeface="Arial-Rounded" panose="020B0500000000000000" pitchFamily="34" charset="0"/>
                <a:cs typeface="Arial-Rounded" panose="020B0500000000000000" pitchFamily="34" charset="0"/>
              </a:rPr>
              <a:t> </a:t>
            </a:r>
            <a:r>
              <a:rPr lang="en-US" sz="3600" b="1" u="sng" dirty="0" err="1">
                <a:latin typeface="Arial-Rounded" panose="020B0500000000000000" pitchFamily="34" charset="0"/>
                <a:ea typeface="Arial-Rounded" panose="020B0500000000000000" pitchFamily="34" charset="0"/>
                <a:cs typeface="Arial-Rounded" panose="020B0500000000000000" pitchFamily="34" charset="0"/>
              </a:rPr>
              <a:t>câu</a:t>
            </a:r>
            <a:r>
              <a:rPr lang="en-US" sz="3600" b="1" u="sng" dirty="0">
                <a:latin typeface="Arial-Rounded" panose="020B0500000000000000" pitchFamily="34" charset="0"/>
                <a:ea typeface="Arial-Rounded" panose="020B0500000000000000" pitchFamily="34" charset="0"/>
                <a:cs typeface="Arial-Rounded" panose="020B0500000000000000" pitchFamily="34" charset="0"/>
              </a:rPr>
              <a:t>:</a:t>
            </a:r>
          </a:p>
          <a:p>
            <a:r>
              <a:rPr lang="en-US" sz="3600" dirty="0" err="1">
                <a:latin typeface="Arial-Rounded" panose="020B0500000000000000" pitchFamily="34" charset="0"/>
                <a:ea typeface="Arial-Rounded" panose="020B0500000000000000" pitchFamily="34" charset="0"/>
                <a:cs typeface="Arial-Rounded" panose="020B0500000000000000" pitchFamily="34" charset="0"/>
              </a:rPr>
              <a:t>Em</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yêu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sách</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Nhờ</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có</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sách</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em</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biết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nhiều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điều</a:t>
            </a:r>
            <a:r>
              <a:rPr lang="en-US" sz="3600" dirty="0">
                <a:latin typeface="Arial-Rounded" panose="020B0500000000000000" pitchFamily="34" charset="0"/>
                <a:ea typeface="Arial-Rounded" panose="020B0500000000000000" pitchFamily="34" charset="0"/>
                <a:cs typeface="Arial-Rounded" panose="020B0500000000000000" pitchFamily="34" charset="0"/>
              </a:rPr>
              <a:t> hay </a:t>
            </a:r>
            <a:r>
              <a:rPr lang="en-US" sz="3600" dirty="0" err="1">
                <a:latin typeface="Arial-Rounded" panose="020B0500000000000000" pitchFamily="34" charset="0"/>
                <a:ea typeface="Arial-Rounded" panose="020B0500000000000000" pitchFamily="34" charset="0"/>
                <a:cs typeface="Arial-Rounded" panose="020B0500000000000000" pitchFamily="34" charset="0"/>
              </a:rPr>
              <a:t>và</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bổ</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ích</a:t>
            </a:r>
            <a:r>
              <a:rPr lang="en-US" sz="3600" dirty="0">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86FC1E2-E192-4684-8AC0-52155A0925FB}"/>
              </a:ext>
            </a:extLst>
          </p:cNvPr>
          <p:cNvSpPr txBox="1"/>
          <p:nvPr/>
        </p:nvSpPr>
        <p:spPr>
          <a:xfrm>
            <a:off x="1910657" y="2272755"/>
            <a:ext cx="8370686" cy="1862048"/>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TIẾT 1</a:t>
            </a:r>
          </a:p>
        </p:txBody>
      </p:sp>
    </p:spTree>
    <p:extLst>
      <p:ext uri="{BB962C8B-B14F-4D97-AF65-F5344CB8AC3E}">
        <p14:creationId xmlns:p14="http://schemas.microsoft.com/office/powerpoint/2010/main" val="1382515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4953000" y="762000"/>
            <a:ext cx="1905000" cy="838200"/>
          </a:xfrm>
          <a:prstGeom prst="roundRect">
            <a:avLst/>
          </a:prstGeom>
          <a:solidFill>
            <a:srgbClr val="0070C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44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44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Oval 29"/>
          <p:cNvSpPr/>
          <p:nvPr/>
        </p:nvSpPr>
        <p:spPr>
          <a:xfrm>
            <a:off x="4533900" y="814753"/>
            <a:ext cx="838200" cy="709247"/>
          </a:xfrm>
          <a:prstGeom prst="ellipse">
            <a:avLst/>
          </a:prstGeom>
          <a:solidFill>
            <a:srgbClr val="FFFF0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4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1</a:t>
            </a:r>
          </a:p>
        </p:txBody>
      </p:sp>
      <p:graphicFrame>
        <p:nvGraphicFramePr>
          <p:cNvPr id="5" name="Table 4">
            <a:extLst>
              <a:ext uri="{FF2B5EF4-FFF2-40B4-BE49-F238E27FC236}">
                <a16:creationId xmlns:a16="http://schemas.microsoft.com/office/drawing/2014/main" id="{2980EE48-F020-403F-9B30-07A91AF0F242}"/>
              </a:ext>
            </a:extLst>
          </p:cNvPr>
          <p:cNvGraphicFramePr>
            <a:graphicFrameLocks noGrp="1"/>
          </p:cNvGraphicFramePr>
          <p:nvPr>
            <p:extLst>
              <p:ext uri="{D42A27DB-BD31-4B8C-83A1-F6EECF244321}">
                <p14:modId xmlns:p14="http://schemas.microsoft.com/office/powerpoint/2010/main" val="1494882862"/>
              </p:ext>
            </p:extLst>
          </p:nvPr>
        </p:nvGraphicFramePr>
        <p:xfrm>
          <a:off x="1676400" y="2971800"/>
          <a:ext cx="9296400" cy="2651760"/>
        </p:xfrm>
        <a:graphic>
          <a:graphicData uri="http://schemas.openxmlformats.org/drawingml/2006/table">
            <a:tbl>
              <a:tblPr firstRow="1" bandRow="1">
                <a:tableStyleId>{5C22544A-7EE6-4342-B048-85BDC9FD1C3A}</a:tableStyleId>
              </a:tblPr>
              <a:tblGrid>
                <a:gridCol w="1549400">
                  <a:extLst>
                    <a:ext uri="{9D8B030D-6E8A-4147-A177-3AD203B41FA5}">
                      <a16:colId xmlns:a16="http://schemas.microsoft.com/office/drawing/2014/main" val="20000"/>
                    </a:ext>
                  </a:extLst>
                </a:gridCol>
                <a:gridCol w="1549400">
                  <a:extLst>
                    <a:ext uri="{9D8B030D-6E8A-4147-A177-3AD203B41FA5}">
                      <a16:colId xmlns:a16="http://schemas.microsoft.com/office/drawing/2014/main" val="20001"/>
                    </a:ext>
                  </a:extLst>
                </a:gridCol>
                <a:gridCol w="1549400">
                  <a:extLst>
                    <a:ext uri="{9D8B030D-6E8A-4147-A177-3AD203B41FA5}">
                      <a16:colId xmlns:a16="http://schemas.microsoft.com/office/drawing/2014/main" val="20002"/>
                    </a:ext>
                  </a:extLst>
                </a:gridCol>
                <a:gridCol w="1549400">
                  <a:extLst>
                    <a:ext uri="{9D8B030D-6E8A-4147-A177-3AD203B41FA5}">
                      <a16:colId xmlns:a16="http://schemas.microsoft.com/office/drawing/2014/main" val="20003"/>
                    </a:ext>
                  </a:extLst>
                </a:gridCol>
                <a:gridCol w="1549400">
                  <a:extLst>
                    <a:ext uri="{9D8B030D-6E8A-4147-A177-3AD203B41FA5}">
                      <a16:colId xmlns:a16="http://schemas.microsoft.com/office/drawing/2014/main" val="20004"/>
                    </a:ext>
                  </a:extLst>
                </a:gridCol>
                <a:gridCol w="1549400">
                  <a:extLst>
                    <a:ext uri="{9D8B030D-6E8A-4147-A177-3AD203B41FA5}">
                      <a16:colId xmlns:a16="http://schemas.microsoft.com/office/drawing/2014/main" val="20005"/>
                    </a:ext>
                  </a:extLst>
                </a:gridCol>
              </a:tblGrid>
              <a:tr h="883920">
                <a:tc>
                  <a:txBody>
                    <a:bodyPr/>
                    <a:lstStyle/>
                    <a:p>
                      <a:pPr algn="ctr"/>
                      <a:endParaRPr lang="en-US" sz="4000"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solidFill>
                      <a:schemeClr val="bg1"/>
                    </a:solidFill>
                  </a:tcPr>
                </a:tc>
                <a:tc>
                  <a:txBody>
                    <a:bodyPr/>
                    <a:lstStyle/>
                    <a:p>
                      <a:pPr algn="ctr"/>
                      <a:r>
                        <a:rPr lang="en-US" sz="4000"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trong</a:t>
                      </a:r>
                      <a:endParaRPr lang="en-US" sz="4000"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solidFill>
                      <a:srgbClr val="FFFFA3"/>
                    </a:solidFill>
                  </a:tcPr>
                </a:tc>
                <a:tc>
                  <a:txBody>
                    <a:bodyPr/>
                    <a:lstStyle/>
                    <a:p>
                      <a:pPr algn="ctr"/>
                      <a:r>
                        <a:rPr lang="en-US" sz="4000"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trông</a:t>
                      </a:r>
                      <a:endParaRPr lang="en-US" sz="4000"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solidFill>
                      <a:srgbClr val="FFFFA3"/>
                    </a:solidFill>
                  </a:tcPr>
                </a:tc>
                <a:tc>
                  <a:txBody>
                    <a:bodyPr/>
                    <a:lstStyle/>
                    <a:p>
                      <a:pPr algn="ctr"/>
                      <a:r>
                        <a:rPr lang="en-US" sz="4000"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khung</a:t>
                      </a:r>
                      <a:endParaRPr lang="en-US" sz="4000"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solidFill>
                      <a:srgbClr val="FFFFA3"/>
                    </a:solidFill>
                  </a:tcPr>
                </a:tc>
                <a:tc>
                  <a:txBody>
                    <a:bodyPr/>
                    <a:lstStyle/>
                    <a:p>
                      <a:pPr algn="ctr"/>
                      <a:r>
                        <a:rPr lang="en-US" sz="4000"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vừng</a:t>
                      </a:r>
                      <a:endParaRPr lang="en-US" sz="4000"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solidFill>
                      <a:srgbClr val="FFFFA3"/>
                    </a:solidFill>
                  </a:tcPr>
                </a:tc>
                <a:tc>
                  <a:txBody>
                    <a:bodyPr/>
                    <a:lstStyle/>
                    <a:p>
                      <a:pPr algn="ctr"/>
                      <a:endParaRPr lang="en-US" sz="4000"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solidFill>
                      <a:schemeClr val="bg1"/>
                    </a:solidFill>
                  </a:tcPr>
                </a:tc>
                <a:extLst>
                  <a:ext uri="{0D108BD9-81ED-4DB2-BD59-A6C34878D82A}">
                    <a16:rowId xmlns:a16="http://schemas.microsoft.com/office/drawing/2014/main" val="10000"/>
                  </a:ext>
                </a:extLst>
              </a:tr>
              <a:tr h="883920">
                <a:tc>
                  <a:txBody>
                    <a:bodyPr/>
                    <a:lstStyle/>
                    <a:p>
                      <a:pPr algn="ctr"/>
                      <a:r>
                        <a:rPr lang="en-US" sz="4000"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việc</a:t>
                      </a:r>
                      <a:endParaRPr lang="en-US" sz="4000"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solidFill>
                      <a:srgbClr val="FFFFA3"/>
                    </a:solidFill>
                  </a:tcPr>
                </a:tc>
                <a:tc>
                  <a:txBody>
                    <a:bodyPr/>
                    <a:lstStyle/>
                    <a:p>
                      <a:pPr algn="ctr"/>
                      <a:r>
                        <a:rPr lang="en-US" sz="4000"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chiên</a:t>
                      </a:r>
                      <a:endParaRPr lang="en-US" sz="4000"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solidFill>
                      <a:srgbClr val="FFFFA3"/>
                    </a:solidFill>
                  </a:tcPr>
                </a:tc>
                <a:tc>
                  <a:txBody>
                    <a:bodyPr/>
                    <a:lstStyle/>
                    <a:p>
                      <a:pPr algn="ctr"/>
                      <a:r>
                        <a:rPr lang="en-US" sz="4000"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tiếp</a:t>
                      </a:r>
                      <a:endParaRPr lang="en-US" sz="4000"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solidFill>
                      <a:srgbClr val="FFFFA3"/>
                    </a:solidFill>
                  </a:tcPr>
                </a:tc>
                <a:tc>
                  <a:txBody>
                    <a:bodyPr/>
                    <a:lstStyle/>
                    <a:p>
                      <a:pPr algn="ctr"/>
                      <a:r>
                        <a:rPr lang="en-US" sz="4000"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tiếng</a:t>
                      </a:r>
                      <a:endParaRPr lang="en-US" sz="4000"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solidFill>
                      <a:srgbClr val="FFFFA3"/>
                    </a:solidFill>
                  </a:tcPr>
                </a:tc>
                <a:tc>
                  <a:txBody>
                    <a:bodyPr/>
                    <a:lstStyle/>
                    <a:p>
                      <a:pPr algn="ctr"/>
                      <a:r>
                        <a:rPr lang="en-US" sz="4000"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nhiệm</a:t>
                      </a:r>
                      <a:endParaRPr lang="en-US" sz="4000"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solidFill>
                      <a:srgbClr val="FFFFA3"/>
                    </a:solidFill>
                  </a:tcPr>
                </a:tc>
                <a:tc>
                  <a:txBody>
                    <a:bodyPr/>
                    <a:lstStyle/>
                    <a:p>
                      <a:pPr algn="ctr"/>
                      <a:r>
                        <a:rPr lang="en-US" sz="4000"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yến</a:t>
                      </a:r>
                      <a:endParaRPr lang="en-US" sz="4000"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solidFill>
                      <a:srgbClr val="FFFFA3"/>
                    </a:solidFill>
                  </a:tcPr>
                </a:tc>
                <a:extLst>
                  <a:ext uri="{0D108BD9-81ED-4DB2-BD59-A6C34878D82A}">
                    <a16:rowId xmlns:a16="http://schemas.microsoft.com/office/drawing/2014/main" val="10001"/>
                  </a:ext>
                </a:extLst>
              </a:tr>
              <a:tr h="883920">
                <a:tc>
                  <a:txBody>
                    <a:bodyPr/>
                    <a:lstStyle/>
                    <a:p>
                      <a:pPr algn="ctr"/>
                      <a:endParaRPr lang="en-US" sz="4000"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solidFill>
                      <a:schemeClr val="bg1"/>
                    </a:solidFill>
                  </a:tcPr>
                </a:tc>
                <a:tc>
                  <a:txBody>
                    <a:bodyPr/>
                    <a:lstStyle/>
                    <a:p>
                      <a:pPr algn="ctr"/>
                      <a:r>
                        <a:rPr lang="en-US" sz="4000"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biết</a:t>
                      </a:r>
                      <a:endParaRPr lang="en-US" sz="4000"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solidFill>
                      <a:srgbClr val="FFFFA3"/>
                    </a:solidFill>
                  </a:tcPr>
                </a:tc>
                <a:tc>
                  <a:txBody>
                    <a:bodyPr/>
                    <a:lstStyle/>
                    <a:p>
                      <a:pPr algn="ctr"/>
                      <a:r>
                        <a:rPr lang="en-US" sz="4000"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diều</a:t>
                      </a:r>
                      <a:endParaRPr lang="en-US" sz="4000"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solidFill>
                      <a:srgbClr val="FFFFA3"/>
                    </a:solidFill>
                  </a:tcPr>
                </a:tc>
                <a:tc>
                  <a:txBody>
                    <a:bodyPr/>
                    <a:lstStyle/>
                    <a:p>
                      <a:pPr algn="ctr"/>
                      <a:r>
                        <a:rPr lang="en-US" sz="4000"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yếu</a:t>
                      </a:r>
                      <a:endParaRPr lang="en-US" sz="4000"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solidFill>
                      <a:srgbClr val="FFFFA3"/>
                    </a:solidFill>
                  </a:tcPr>
                </a:tc>
                <a:tc>
                  <a:txBody>
                    <a:bodyPr/>
                    <a:lstStyle/>
                    <a:p>
                      <a:pPr algn="ctr"/>
                      <a:endParaRPr lang="en-US" sz="4000"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solidFill>
                      <a:schemeClr val="bg1"/>
                    </a:solidFill>
                  </a:tcPr>
                </a:tc>
                <a:tc>
                  <a:txBody>
                    <a:bodyPr/>
                    <a:lstStyle/>
                    <a:p>
                      <a:pPr algn="ctr"/>
                      <a:endParaRPr lang="en-US" sz="4000"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solidFill>
                      <a:schemeClr val="bg1"/>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191872" y="228600"/>
            <a:ext cx="1540518" cy="609600"/>
          </a:xfrm>
          <a:prstGeom prst="roundRect">
            <a:avLst/>
          </a:prstGeom>
          <a:solidFill>
            <a:srgbClr val="0070C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44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44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2" descr="D:\lớp 1 năm 2020 -2021 knttvcs\ảnh tiếng việt\images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558" y="1032933"/>
            <a:ext cx="2835796" cy="36290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4" descr="D:\lớp 1 năm 2020 -2021 knttvcs\ảnh tiếng việt\images (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5520" y="74325"/>
            <a:ext cx="1866900" cy="18637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6" descr="D:\lớp 1 năm 2020 -2021 knttvcs\ảnh tiếng việt\images (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8520" y="4468862"/>
            <a:ext cx="200025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7" descr="D:\lớp 1 năm 2020 -2021 knttvcs\ảnh tiếng việt\images (1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45638" y="2362547"/>
            <a:ext cx="2143125" cy="185922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8" descr="D:\lớp 1 năm 2020 -2021 knttvcs\ảnh tiếng việt\images (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65516" y="74327"/>
            <a:ext cx="2143125" cy="18637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9" descr="D:\lớp 1 năm 2020 -2021 knttvcs\ảnh tiếng việt\images (1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33824" y="4730461"/>
            <a:ext cx="2143125" cy="195903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0" descr="D:\lớp 1 năm 2020 -2021 knttvcs\ảnh tiếng việt\images (7).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35080" y="2362201"/>
            <a:ext cx="2133600" cy="185096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1" descr="D:\lớp 1 năm 2020 -2021 knttvcs\ảnh tiếng việt\tải xuống (3).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72200" y="2362547"/>
            <a:ext cx="2143125" cy="185922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2" descr="D:\lớp 1 năm 2020 -2021 knttvcs\ảnh tiếng việt\tải xuống (2).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87330" y="4730462"/>
            <a:ext cx="2143125" cy="195903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3" descr="D:\lớp 1 năm 2020 -2021 knttvcs\ảnh tiếng việt\images (11).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480213" y="100674"/>
            <a:ext cx="2143125" cy="174059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4" descr="D:\lớp 1 năm 2020 -2021 knttvcs\ảnh tiếng việt\pngtree-purple-cartoon-exquisite-gift-box-png-image_4605186.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484950" y="4719623"/>
            <a:ext cx="2164800" cy="1978847"/>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3797648" y="1828800"/>
            <a:ext cx="2414588" cy="523220"/>
          </a:xfrm>
          <a:prstGeom prst="rect">
            <a:avLst/>
          </a:prstGeom>
          <a:noFill/>
        </p:spPr>
        <p:txBody>
          <a:bodyPr wrap="square" rtlCol="0">
            <a:spAutoFit/>
          </a:bodyP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xung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phong</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26"/>
          <p:cNvSpPr txBox="1"/>
          <p:nvPr/>
        </p:nvSpPr>
        <p:spPr>
          <a:xfrm>
            <a:off x="1371601" y="6182380"/>
            <a:ext cx="2567189" cy="523220"/>
          </a:xfrm>
          <a:prstGeom prst="rect">
            <a:avLst/>
          </a:prstGeom>
          <a:noFill/>
        </p:spPr>
        <p:txBody>
          <a:bodyPr wrap="square" rtlCol="0">
            <a:spAutoFit/>
          </a:bodyP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trống</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TextBox 27"/>
          <p:cNvSpPr txBox="1"/>
          <p:nvPr/>
        </p:nvSpPr>
        <p:spPr>
          <a:xfrm>
            <a:off x="4038601" y="6172200"/>
            <a:ext cx="2075037" cy="523220"/>
          </a:xfrm>
          <a:prstGeom prst="rect">
            <a:avLst/>
          </a:prstGeom>
          <a:noFill/>
        </p:spPr>
        <p:txBody>
          <a:bodyPr wrap="square" rtlCol="0">
            <a:spAutoFit/>
          </a:bodyP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xanh</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biếc</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TextBox 28"/>
          <p:cNvSpPr txBox="1"/>
          <p:nvPr/>
        </p:nvSpPr>
        <p:spPr>
          <a:xfrm>
            <a:off x="6265516" y="6172200"/>
            <a:ext cx="1735485" cy="523220"/>
          </a:xfrm>
          <a:prstGeom prst="rect">
            <a:avLst/>
          </a:prstGeom>
          <a:noFill/>
        </p:spPr>
        <p:txBody>
          <a:bodyPr wrap="square" rtlCol="0">
            <a:spAutoFit/>
          </a:bodyP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yên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tĩnh</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TextBox 29"/>
          <p:cNvSpPr txBox="1"/>
          <p:nvPr/>
        </p:nvSpPr>
        <p:spPr>
          <a:xfrm>
            <a:off x="8175960" y="6172200"/>
            <a:ext cx="2187240" cy="523220"/>
          </a:xfrm>
          <a:prstGeom prst="rect">
            <a:avLst/>
          </a:prstGeom>
          <a:noFill/>
        </p:spPr>
        <p:txBody>
          <a:bodyPr wrap="square" rtlCol="0">
            <a:spAutoFit/>
          </a:bodyP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rong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biển</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TextBox 30"/>
          <p:cNvSpPr txBox="1"/>
          <p:nvPr/>
        </p:nvSpPr>
        <p:spPr>
          <a:xfrm>
            <a:off x="8311939" y="4124980"/>
            <a:ext cx="2328353" cy="523220"/>
          </a:xfrm>
          <a:prstGeom prst="rect">
            <a:avLst/>
          </a:prstGeom>
          <a:noFill/>
        </p:spPr>
        <p:txBody>
          <a:bodyPr wrap="square" rtlCol="0">
            <a:spAutoFit/>
          </a:bodyP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Yêu</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mến</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TextBox 31"/>
          <p:cNvSpPr txBox="1"/>
          <p:nvPr/>
        </p:nvSpPr>
        <p:spPr>
          <a:xfrm>
            <a:off x="6424054" y="4124980"/>
            <a:ext cx="1735485" cy="523220"/>
          </a:xfrm>
          <a:prstGeom prst="rect">
            <a:avLst/>
          </a:prstGeom>
          <a:noFill/>
        </p:spPr>
        <p:txBody>
          <a:bodyPr wrap="square" rtlCol="0">
            <a:spAutoFit/>
          </a:bodyP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Hiểu</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biết</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TextBox 32"/>
          <p:cNvSpPr txBox="1"/>
          <p:nvPr/>
        </p:nvSpPr>
        <p:spPr>
          <a:xfrm>
            <a:off x="4036388" y="4106495"/>
            <a:ext cx="1983412" cy="523220"/>
          </a:xfrm>
          <a:prstGeom prst="rect">
            <a:avLst/>
          </a:prstGeom>
          <a:noFill/>
        </p:spPr>
        <p:txBody>
          <a:bodyPr wrap="square" rtlCol="0">
            <a:spAutoFit/>
          </a:bodyP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trùng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điệp</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TextBox 33"/>
          <p:cNvSpPr txBox="1"/>
          <p:nvPr/>
        </p:nvSpPr>
        <p:spPr>
          <a:xfrm>
            <a:off x="8561041" y="1847188"/>
            <a:ext cx="1735485" cy="523220"/>
          </a:xfrm>
          <a:prstGeom prst="rect">
            <a:avLst/>
          </a:prstGeom>
          <a:noFill/>
        </p:spPr>
        <p:txBody>
          <a:bodyPr wrap="square" rtlCol="0">
            <a:spAutoFit/>
          </a:bodyP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Khu</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rừng</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TextBox 34"/>
          <p:cNvSpPr txBox="1"/>
          <p:nvPr/>
        </p:nvSpPr>
        <p:spPr>
          <a:xfrm>
            <a:off x="6337088" y="1842723"/>
            <a:ext cx="1968712" cy="523220"/>
          </a:xfrm>
          <a:prstGeom prst="rect">
            <a:avLst/>
          </a:prstGeom>
          <a:noFill/>
        </p:spPr>
        <p:txBody>
          <a:bodyPr wrap="square" rtlCol="0">
            <a:spAutoFit/>
          </a:bodyP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khiêm</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tốn</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Oval 35">
            <a:extLst>
              <a:ext uri="{FF2B5EF4-FFF2-40B4-BE49-F238E27FC236}">
                <a16:creationId xmlns:a16="http://schemas.microsoft.com/office/drawing/2014/main" id="{2524E852-14C3-4D61-8C8E-7942D6E6AA02}"/>
              </a:ext>
            </a:extLst>
          </p:cNvPr>
          <p:cNvSpPr/>
          <p:nvPr/>
        </p:nvSpPr>
        <p:spPr>
          <a:xfrm>
            <a:off x="1726393" y="251353"/>
            <a:ext cx="677828" cy="564093"/>
          </a:xfrm>
          <a:prstGeom prst="ellipse">
            <a:avLst/>
          </a:prstGeom>
          <a:solidFill>
            <a:srgbClr val="FFFF0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4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1</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2000"/>
                                        <p:tgtEl>
                                          <p:spTgt spid="26"/>
                                        </p:tgtEl>
                                      </p:cBhvr>
                                    </p:animEffec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circle(in)">
                                      <p:cBhvr>
                                        <p:cTn id="13" dur="2000"/>
                                        <p:tgtEl>
                                          <p:spTgt spid="27"/>
                                        </p:tgtEl>
                                      </p:cBhvr>
                                    </p:animEffec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circle(in)">
                                      <p:cBhvr>
                                        <p:cTn id="19" dur="2000"/>
                                        <p:tgtEl>
                                          <p:spTgt spid="31"/>
                                        </p:tgtEl>
                                      </p:cBhvr>
                                    </p:animEffec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circle(in)">
                                      <p:cBhvr>
                                        <p:cTn id="25" dur="2000"/>
                                        <p:tgtEl>
                                          <p:spTgt spid="35"/>
                                        </p:tgtEl>
                                      </p:cBhvr>
                                    </p:animEffec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circle(in)">
                                      <p:cBhvr>
                                        <p:cTn id="31" dur="2000"/>
                                        <p:tgtEl>
                                          <p:spTgt spid="28"/>
                                        </p:tgtEl>
                                      </p:cBhvr>
                                    </p:animEffect>
                                  </p:child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circle(in)">
                                      <p:cBhvr>
                                        <p:cTn id="37" dur="2000"/>
                                        <p:tgtEl>
                                          <p:spTgt spid="33"/>
                                        </p:tgtEl>
                                      </p:cBhvr>
                                    </p:animEffect>
                                  </p:childTnLst>
                                </p:cTn>
                              </p:par>
                            </p:childTnLst>
                          </p:cTn>
                        </p:par>
                      </p:childTnLst>
                    </p:cTn>
                  </p:par>
                </p:childTnLst>
              </p:cTn>
              <p:nextCondLst>
                <p:cond evt="onClick" delay="0">
                  <p:tgtEl>
                    <p:spTgt spid="11"/>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circle(in)">
                                      <p:cBhvr>
                                        <p:cTn id="43" dur="2000"/>
                                        <p:tgtEl>
                                          <p:spTgt spid="32"/>
                                        </p:tgtEl>
                                      </p:cBhvr>
                                    </p:animEffec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3"/>
                    </p:tgtEl>
                  </p:cond>
                </p:stCondLst>
                <p:endSync evt="end" delay="0">
                  <p:rtn val="all"/>
                </p:endSync>
                <p:childTnLst>
                  <p:par>
                    <p:cTn id="45" fill="hold">
                      <p:stCondLst>
                        <p:cond delay="0"/>
                      </p:stCondLst>
                      <p:childTnLst>
                        <p:par>
                          <p:cTn id="46" fill="hold">
                            <p:stCondLst>
                              <p:cond delay="0"/>
                            </p:stCondLst>
                            <p:childTnLst>
                              <p:par>
                                <p:cTn id="47" presetID="6" presetClass="entr" presetSubtype="16"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circle(in)">
                                      <p:cBhvr>
                                        <p:cTn id="49" dur="2000"/>
                                        <p:tgtEl>
                                          <p:spTgt spid="29"/>
                                        </p:tgtEl>
                                      </p:cBhvr>
                                    </p:animEffect>
                                  </p:childTnLst>
                                </p:cTn>
                              </p:par>
                            </p:childTnLst>
                          </p:cTn>
                        </p:par>
                      </p:childTnLst>
                    </p:cTn>
                  </p:par>
                </p:childTnLst>
              </p:cTn>
              <p:nextCondLst>
                <p:cond evt="onClick" delay="0">
                  <p:tgtEl>
                    <p:spTgt spid="13"/>
                  </p:tgtEl>
                </p:cond>
              </p:nextCondLst>
            </p:seq>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6" presetClass="entr" presetSubtype="16" fill="hold" grpId="0" nodeType="click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circle(in)">
                                      <p:cBhvr>
                                        <p:cTn id="55" dur="2000"/>
                                        <p:tgtEl>
                                          <p:spTgt spid="34"/>
                                        </p:tgtEl>
                                      </p:cBhvr>
                                    </p:animEffect>
                                  </p:childTnLst>
                                </p:cTn>
                              </p:par>
                            </p:childTnLst>
                          </p:cTn>
                        </p:par>
                      </p:childTnLst>
                    </p:cTn>
                  </p:par>
                </p:childTnLst>
              </p:cTn>
              <p:nextCondLst>
                <p:cond evt="onClick" delay="0">
                  <p:tgtEl>
                    <p:spTgt spid="14"/>
                  </p:tgtEl>
                </p:cond>
              </p:nextCondLst>
            </p:seq>
            <p:seq concurrent="1" nextAc="seek">
              <p:cTn id="56" restart="whenNotActive" fill="hold" evtFilter="cancelBubble" nodeType="interactiveSeq">
                <p:stCondLst>
                  <p:cond evt="onClick" delay="0">
                    <p:tgtEl>
                      <p:spTgt spid="15"/>
                    </p:tgtEl>
                  </p:cond>
                </p:stCondLst>
                <p:endSync evt="end" delay="0">
                  <p:rtn val="all"/>
                </p:endSync>
                <p:childTnLst>
                  <p:par>
                    <p:cTn id="57" fill="hold">
                      <p:stCondLst>
                        <p:cond delay="0"/>
                      </p:stCondLst>
                      <p:childTnLst>
                        <p:par>
                          <p:cTn id="58" fill="hold">
                            <p:stCondLst>
                              <p:cond delay="0"/>
                            </p:stCondLst>
                            <p:childTnLst>
                              <p:par>
                                <p:cTn id="59" presetID="6" presetClass="entr" presetSubtype="16" fill="hold" grpId="0" nodeType="click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circle(in)">
                                      <p:cBhvr>
                                        <p:cTn id="61" dur="2000"/>
                                        <p:tgtEl>
                                          <p:spTgt spid="30"/>
                                        </p:tgtEl>
                                      </p:cBhvr>
                                    </p:animEffect>
                                  </p:childTnLst>
                                </p:cTn>
                              </p:par>
                            </p:childTnLst>
                          </p:cTn>
                        </p:par>
                      </p:childTnLst>
                    </p:cTn>
                  </p:par>
                </p:childTnLst>
              </p:cTn>
              <p:nextCondLst>
                <p:cond evt="onClick" delay="0">
                  <p:tgtEl>
                    <p:spTgt spid="15"/>
                  </p:tgtEl>
                </p:cond>
              </p:nextCondLst>
            </p:seq>
          </p:childTnLst>
        </p:cTn>
      </p:par>
    </p:tnLst>
    <p:bldLst>
      <p:bldP spid="26" grpId="0"/>
      <p:bldP spid="27" grpId="0"/>
      <p:bldP spid="28" grpId="0"/>
      <p:bldP spid="29" grpId="0"/>
      <p:bldP spid="30" grpId="0"/>
      <p:bldP spid="31" grpId="0"/>
      <p:bldP spid="32" grpId="0"/>
      <p:bldP spid="33" grpId="0"/>
      <p:bldP spid="34" grpId="0"/>
      <p:bldP spid="3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90550" y="685800"/>
            <a:ext cx="10972800" cy="5439918"/>
          </a:xfrm>
          <a:prstGeom prst="roundRect">
            <a:avLst/>
          </a:prstGeom>
          <a:solidFill>
            <a:srgbClr val="FAE1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800">
                <a:solidFill>
                  <a:prstClr val="black"/>
                </a:solidFill>
                <a:latin typeface="Arial-Rounded" pitchFamily="34" charset="0"/>
                <a:ea typeface="Arial-Rounded" pitchFamily="34" charset="0"/>
                <a:cs typeface="Arial-Rounded" pitchFamily="34" charset="0"/>
              </a:rPr>
              <a:t>	Trái đất của chúng ta vô cùng rộng lớn. Núi rừng trùng điệp. Đồng xanh bao la. Bầu trời cao rộng. Biển cả mênh mông. Sự sống không ngừng sinh sôi, nảy nở. Chúng ta cần biết yêu quý, giữ gìn và bảo vệ sự sống trên trái đất này.</a:t>
            </a:r>
          </a:p>
        </p:txBody>
      </p:sp>
      <p:cxnSp>
        <p:nvCxnSpPr>
          <p:cNvPr id="4" name="Straight Connector 3"/>
          <p:cNvCxnSpPr/>
          <p:nvPr/>
        </p:nvCxnSpPr>
        <p:spPr>
          <a:xfrm flipH="1">
            <a:off x="3231111" y="1582216"/>
            <a:ext cx="129038"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1482022" y="759239"/>
            <a:ext cx="457200"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black"/>
                </a:solidFill>
                <a:latin typeface="Arial" pitchFamily="34" charset="0"/>
                <a:ea typeface="Arial-Rounded" pitchFamily="34" charset="0"/>
                <a:cs typeface="Arial" pitchFamily="34" charset="0"/>
              </a:rPr>
              <a:t>1</a:t>
            </a:r>
          </a:p>
        </p:txBody>
      </p:sp>
      <p:sp>
        <p:nvSpPr>
          <p:cNvPr id="6" name="Oval 5"/>
          <p:cNvSpPr/>
          <p:nvPr/>
        </p:nvSpPr>
        <p:spPr>
          <a:xfrm>
            <a:off x="3356279" y="1683374"/>
            <a:ext cx="457200"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black"/>
                </a:solidFill>
                <a:latin typeface="Arial" pitchFamily="34" charset="0"/>
                <a:ea typeface="Arial-Rounded" pitchFamily="34" charset="0"/>
                <a:cs typeface="Arial" pitchFamily="34" charset="0"/>
              </a:rPr>
              <a:t>2</a:t>
            </a:r>
          </a:p>
        </p:txBody>
      </p:sp>
      <p:cxnSp>
        <p:nvCxnSpPr>
          <p:cNvPr id="7" name="Straight Connector 6"/>
          <p:cNvCxnSpPr/>
          <p:nvPr/>
        </p:nvCxnSpPr>
        <p:spPr>
          <a:xfrm flipH="1">
            <a:off x="9296400" y="1543344"/>
            <a:ext cx="106643"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9506676" y="2306143"/>
            <a:ext cx="141942" cy="61229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9506676" y="1525747"/>
            <a:ext cx="457200"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black"/>
                </a:solidFill>
                <a:latin typeface="Arial" pitchFamily="34" charset="0"/>
                <a:ea typeface="Arial-Rounded" pitchFamily="34" charset="0"/>
                <a:cs typeface="Arial" pitchFamily="34" charset="0"/>
              </a:rPr>
              <a:t>3</a:t>
            </a:r>
          </a:p>
        </p:txBody>
      </p:sp>
      <p:cxnSp>
        <p:nvCxnSpPr>
          <p:cNvPr id="11" name="Straight Connector 10"/>
          <p:cNvCxnSpPr/>
          <p:nvPr/>
        </p:nvCxnSpPr>
        <p:spPr>
          <a:xfrm flipH="1">
            <a:off x="4186560" y="2255736"/>
            <a:ext cx="171750"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4358310" y="2255736"/>
            <a:ext cx="457200"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black"/>
                </a:solidFill>
                <a:latin typeface="Arial" pitchFamily="34" charset="0"/>
                <a:ea typeface="Arial-Rounded" pitchFamily="34" charset="0"/>
                <a:cs typeface="Arial" pitchFamily="34" charset="0"/>
              </a:rPr>
              <a:t>4</a:t>
            </a:r>
          </a:p>
        </p:txBody>
      </p:sp>
      <p:cxnSp>
        <p:nvCxnSpPr>
          <p:cNvPr id="13" name="Straight Connector 12"/>
          <p:cNvCxnSpPr/>
          <p:nvPr/>
        </p:nvCxnSpPr>
        <p:spPr>
          <a:xfrm flipH="1">
            <a:off x="5715000" y="3039126"/>
            <a:ext cx="141942"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9534668" y="2359095"/>
            <a:ext cx="457200"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black"/>
                </a:solidFill>
                <a:latin typeface="Arial" pitchFamily="34" charset="0"/>
                <a:ea typeface="Arial-Rounded" pitchFamily="34" charset="0"/>
                <a:cs typeface="Arial" pitchFamily="34" charset="0"/>
              </a:rPr>
              <a:t>5</a:t>
            </a:r>
          </a:p>
        </p:txBody>
      </p:sp>
      <p:cxnSp>
        <p:nvCxnSpPr>
          <p:cNvPr id="15" name="Straight Connector 14"/>
          <p:cNvCxnSpPr/>
          <p:nvPr/>
        </p:nvCxnSpPr>
        <p:spPr>
          <a:xfrm flipH="1">
            <a:off x="7180220" y="3734219"/>
            <a:ext cx="141942"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5952695" y="3101566"/>
            <a:ext cx="457200"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black"/>
                </a:solidFill>
                <a:latin typeface="Arial" pitchFamily="34" charset="0"/>
                <a:ea typeface="Arial-Rounded" pitchFamily="34" charset="0"/>
                <a:cs typeface="Arial" pitchFamily="34" charset="0"/>
              </a:rPr>
              <a:t>6</a:t>
            </a:r>
          </a:p>
        </p:txBody>
      </p:sp>
      <p:cxnSp>
        <p:nvCxnSpPr>
          <p:cNvPr id="17" name="Straight Connector 16"/>
          <p:cNvCxnSpPr/>
          <p:nvPr/>
        </p:nvCxnSpPr>
        <p:spPr>
          <a:xfrm flipH="1">
            <a:off x="6629400" y="5257800"/>
            <a:ext cx="141942"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7336158" y="3718390"/>
            <a:ext cx="457200"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black"/>
                </a:solidFill>
                <a:latin typeface="Arial" pitchFamily="34" charset="0"/>
                <a:ea typeface="Arial-Rounded" pitchFamily="34" charset="0"/>
                <a:cs typeface="Arial" pitchFamily="34" charset="0"/>
              </a:rPr>
              <a:t>7</a:t>
            </a:r>
          </a:p>
        </p:txBody>
      </p:sp>
    </p:spTree>
    <p:extLst>
      <p:ext uri="{BB962C8B-B14F-4D97-AF65-F5344CB8AC3E}">
        <p14:creationId xmlns:p14="http://schemas.microsoft.com/office/powerpoint/2010/main" val="4229123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5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fade">
                                      <p:cBhvr>
                                        <p:cTn id="7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2" grpId="0" animBg="1"/>
      <p:bldP spid="14" grpId="0" animBg="1"/>
      <p:bldP spid="16"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33702" y="194182"/>
            <a:ext cx="11506200" cy="5292218"/>
          </a:xfrm>
          <a:prstGeom prst="roundRect">
            <a:avLst/>
          </a:prstGeom>
          <a:solidFill>
            <a:srgbClr val="FAE1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800">
                <a:solidFill>
                  <a:prstClr val="black"/>
                </a:solidFill>
                <a:latin typeface="Arial-Rounded" pitchFamily="34" charset="0"/>
                <a:ea typeface="Arial-Rounded" pitchFamily="34" charset="0"/>
                <a:cs typeface="Arial-Rounded" pitchFamily="34" charset="0"/>
              </a:rPr>
              <a:t>	Trái đất của chúng ta vô cùng rộng lớn. Núi rừng trùng điệp. Đồng xanh bao la. Bầu trời cao rộng. Biển cả mênh mông. Sự sống không ngừng sinh sôi, nảy nở. Chúng ta cần biết yêu quý, giữ gìn và bảo vệ sự sống trên trái đất này.</a:t>
            </a:r>
          </a:p>
        </p:txBody>
      </p:sp>
      <p:sp>
        <p:nvSpPr>
          <p:cNvPr id="14" name="Rounded Rectangle 13"/>
          <p:cNvSpPr/>
          <p:nvPr/>
        </p:nvSpPr>
        <p:spPr>
          <a:xfrm>
            <a:off x="693775" y="5756670"/>
            <a:ext cx="10931381" cy="99359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prstClr val="white"/>
                </a:solidFill>
                <a:latin typeface="Arial-Rounded" pitchFamily="34" charset="0"/>
                <a:ea typeface="Arial-Rounded" pitchFamily="34" charset="0"/>
                <a:cs typeface="Arial-Rounded" pitchFamily="34" charset="0"/>
              </a:rPr>
              <a:t>Trái đất của chúng ta có đặc điểm gì?</a:t>
            </a:r>
          </a:p>
        </p:txBody>
      </p:sp>
      <p:sp>
        <p:nvSpPr>
          <p:cNvPr id="11" name="Rounded Rectangle 10"/>
          <p:cNvSpPr/>
          <p:nvPr/>
        </p:nvSpPr>
        <p:spPr>
          <a:xfrm>
            <a:off x="693775" y="5756670"/>
            <a:ext cx="10931381" cy="99359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prstClr val="white"/>
                </a:solidFill>
                <a:latin typeface="Arial-Rounded" pitchFamily="34" charset="0"/>
                <a:ea typeface="Arial-Rounded" pitchFamily="34" charset="0"/>
                <a:cs typeface="Arial-Rounded" pitchFamily="34" charset="0"/>
              </a:rPr>
              <a:t>Trên trái đất có những gì?</a:t>
            </a:r>
          </a:p>
        </p:txBody>
      </p:sp>
      <p:sp>
        <p:nvSpPr>
          <p:cNvPr id="21" name="Rounded Rectangle 20"/>
          <p:cNvSpPr/>
          <p:nvPr/>
        </p:nvSpPr>
        <p:spPr>
          <a:xfrm>
            <a:off x="693775" y="5756670"/>
            <a:ext cx="10931381" cy="99359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prstClr val="white"/>
                </a:solidFill>
                <a:latin typeface="Arial-Rounded" pitchFamily="34" charset="0"/>
                <a:ea typeface="Arial-Rounded" pitchFamily="34" charset="0"/>
                <a:cs typeface="Arial-Rounded" pitchFamily="34" charset="0"/>
              </a:rPr>
              <a:t>Chúng ta cần làm gì cho sự sống trên trái đất?</a:t>
            </a:r>
          </a:p>
        </p:txBody>
      </p:sp>
    </p:spTree>
    <p:extLst>
      <p:ext uri="{BB962C8B-B14F-4D97-AF65-F5344CB8AC3E}">
        <p14:creationId xmlns:p14="http://schemas.microsoft.com/office/powerpoint/2010/main" val="2635058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627" t="45690" r="29358" b="27155"/>
          <a:stretch/>
        </p:blipFill>
        <p:spPr bwMode="auto">
          <a:xfrm>
            <a:off x="2801327" y="304801"/>
            <a:ext cx="7258507" cy="2576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0158" t="30828" r="29251" b="29418"/>
          <a:stretch/>
        </p:blipFill>
        <p:spPr bwMode="auto">
          <a:xfrm>
            <a:off x="2982047" y="2849770"/>
            <a:ext cx="6945454" cy="3824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5344177"/>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Calibri"/>
        <a:ea typeface="Calibri"/>
        <a:cs typeface=""/>
      </a:majorFont>
      <a:minorFont>
        <a:latin typeface="Calibri"/>
        <a:ea typeface="Calibr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第一PPT，www.1ppt.com">
  <a:themeElements>
    <a:clrScheme name="卡通童趣模板2">
      <a:dk1>
        <a:sysClr val="windowText" lastClr="000000"/>
      </a:dk1>
      <a:lt1>
        <a:sysClr val="window" lastClr="FFFFFF"/>
      </a:lt1>
      <a:dk2>
        <a:srgbClr val="44546A"/>
      </a:dk2>
      <a:lt2>
        <a:srgbClr val="E7E6E6"/>
      </a:lt2>
      <a:accent1>
        <a:srgbClr val="FCB6C5"/>
      </a:accent1>
      <a:accent2>
        <a:srgbClr val="FFCE45"/>
      </a:accent2>
      <a:accent3>
        <a:srgbClr val="E2CABA"/>
      </a:accent3>
      <a:accent4>
        <a:srgbClr val="C69763"/>
      </a:accent4>
      <a:accent5>
        <a:srgbClr val="EB95B5"/>
      </a:accent5>
      <a:accent6>
        <a:srgbClr val="C4BFB4"/>
      </a:accent6>
      <a:hlink>
        <a:srgbClr val="E60044"/>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ww.jp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jdbofdrq">
      <a:majorFont>
        <a:latin typeface="微软雅黑" panose="020F0302020204030204"/>
        <a:ea typeface="义启小魏楷"/>
        <a:cs typeface=""/>
      </a:majorFont>
      <a:minorFont>
        <a:latin typeface="微软雅黑" panose="020F0502020204030204"/>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371</TotalTime>
  <Words>293</Words>
  <Application>Microsoft Office PowerPoint</Application>
  <PresentationFormat>Widescreen</PresentationFormat>
  <Paragraphs>79</Paragraphs>
  <Slides>20</Slides>
  <Notes>8</Notes>
  <HiddenSlides>0</HiddenSlides>
  <MMClips>1</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20</vt:i4>
      </vt:variant>
    </vt:vector>
  </HeadingPairs>
  <TitlesOfParts>
    <vt:vector size="37" baseType="lpstr">
      <vt:lpstr>微软雅黑</vt:lpstr>
      <vt:lpstr>宋体</vt:lpstr>
      <vt:lpstr>Arial</vt:lpstr>
      <vt:lpstr>Arial-Rounded</vt:lpstr>
      <vt:lpstr>Bahnschrift Condensed</vt:lpstr>
      <vt:lpstr>Calibri</vt:lpstr>
      <vt:lpstr>等线</vt:lpstr>
      <vt:lpstr>KaiTi</vt:lpstr>
      <vt:lpstr>黑体</vt:lpstr>
      <vt:lpstr>Times New Roman</vt:lpstr>
      <vt:lpstr>义启小魏楷</vt:lpstr>
      <vt:lpstr>华康海报体W12(P)</vt:lpstr>
      <vt:lpstr>2_Office Theme</vt:lpstr>
      <vt:lpstr>第一PPT，www.1ppt.com</vt:lpstr>
      <vt:lpstr>www.jpppt.com</vt:lpstr>
      <vt:lpstr>Office Theme</vt:lpstr>
      <vt:lpstr>1_Office Theme</vt:lpstr>
      <vt:lpstr>PowerPoint Presentation</vt:lpstr>
      <vt:lpstr>PowerPoint Presentation</vt:lpstr>
      <vt:lpstr>Kiểm tra bài cũ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Ý nghĩa:  Trong cuộc sống, chúng ta nên khiêm tốn, lịch sự khi giao tiếp và gặp gỡ; không nên hung hăng, kiêu căng, xem thường người khác.</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65 ÔN TẬP VÀ KỂ CHUYỆN</dc:title>
  <dc:creator>ADMIN</dc:creator>
  <cp:lastModifiedBy>Administrator</cp:lastModifiedBy>
  <cp:revision>31</cp:revision>
  <dcterms:created xsi:type="dcterms:W3CDTF">2020-08-18T02:48:00Z</dcterms:created>
  <dcterms:modified xsi:type="dcterms:W3CDTF">2025-04-13T05:45:26Z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1033-11.2.0.9718</vt:lpwstr>
  </property>
</Properties>
</file>