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30"/>
  </p:notesMasterIdLst>
  <p:sldIdLst>
    <p:sldId id="306" r:id="rId5"/>
    <p:sldId id="11088610" r:id="rId6"/>
    <p:sldId id="294" r:id="rId7"/>
    <p:sldId id="308" r:id="rId8"/>
    <p:sldId id="265" r:id="rId9"/>
    <p:sldId id="309" r:id="rId10"/>
    <p:sldId id="267" r:id="rId11"/>
    <p:sldId id="260" r:id="rId12"/>
    <p:sldId id="293" r:id="rId13"/>
    <p:sldId id="11088609" r:id="rId14"/>
    <p:sldId id="310" r:id="rId15"/>
    <p:sldId id="311" r:id="rId16"/>
    <p:sldId id="262" r:id="rId17"/>
    <p:sldId id="11088608" r:id="rId18"/>
    <p:sldId id="299" r:id="rId19"/>
    <p:sldId id="273" r:id="rId20"/>
    <p:sldId id="313" r:id="rId21"/>
    <p:sldId id="315" r:id="rId22"/>
    <p:sldId id="256" r:id="rId23"/>
    <p:sldId id="11088605" r:id="rId24"/>
    <p:sldId id="11088590" r:id="rId25"/>
    <p:sldId id="11088606" r:id="rId26"/>
    <p:sldId id="11088607" r:id="rId27"/>
    <p:sldId id="11088604" r:id="rId28"/>
    <p:sldId id="263"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3" d="100"/>
          <a:sy n="103" d="100"/>
        </p:scale>
        <p:origin x="10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a:extLst>
            <a:ext uri="{FF2B5EF4-FFF2-40B4-BE49-F238E27FC236}">
              <a16:creationId xmlns:a16="http://schemas.microsoft.com/office/drawing/2014/main" id="{9402DC86-1613-13E0-59F7-9CDCBA8F315B}"/>
            </a:ext>
          </a:extLst>
        </p:cNvPr>
        <p:cNvGrpSpPr/>
        <p:nvPr/>
      </p:nvGrpSpPr>
      <p:grpSpPr>
        <a:xfrm>
          <a:off x="0" y="0"/>
          <a:ext cx="0" cy="0"/>
          <a:chOff x="0" y="0"/>
          <a:chExt cx="0" cy="0"/>
        </a:xfrm>
      </p:grpSpPr>
      <p:sp>
        <p:nvSpPr>
          <p:cNvPr id="370" name="Google Shape;370;g6d931ca177_0_0:notes">
            <a:extLst>
              <a:ext uri="{FF2B5EF4-FFF2-40B4-BE49-F238E27FC236}">
                <a16:creationId xmlns:a16="http://schemas.microsoft.com/office/drawing/2014/main" id="{7D1F0B51-E206-956B-16E9-BC5E78D2C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a:extLst>
              <a:ext uri="{FF2B5EF4-FFF2-40B4-BE49-F238E27FC236}">
                <a16:creationId xmlns:a16="http://schemas.microsoft.com/office/drawing/2014/main" id="{CE1EEC21-1816-1CB4-1D19-07AE776099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71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a:extLst>
            <a:ext uri="{FF2B5EF4-FFF2-40B4-BE49-F238E27FC236}">
              <a16:creationId xmlns:a16="http://schemas.microsoft.com/office/drawing/2014/main" id="{81CBA342-2D41-4DC2-67C7-3949C174CB85}"/>
            </a:ext>
          </a:extLst>
        </p:cNvPr>
        <p:cNvGrpSpPr/>
        <p:nvPr/>
      </p:nvGrpSpPr>
      <p:grpSpPr>
        <a:xfrm>
          <a:off x="0" y="0"/>
          <a:ext cx="0" cy="0"/>
          <a:chOff x="0" y="0"/>
          <a:chExt cx="0" cy="0"/>
        </a:xfrm>
      </p:grpSpPr>
      <p:sp>
        <p:nvSpPr>
          <p:cNvPr id="890" name="Google Shape;890;g6d931ca177_0_31756:notes">
            <a:extLst>
              <a:ext uri="{FF2B5EF4-FFF2-40B4-BE49-F238E27FC236}">
                <a16:creationId xmlns:a16="http://schemas.microsoft.com/office/drawing/2014/main" id="{ACB24DAA-1C7B-ABF3-57B2-314D39325B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a:extLst>
              <a:ext uri="{FF2B5EF4-FFF2-40B4-BE49-F238E27FC236}">
                <a16:creationId xmlns:a16="http://schemas.microsoft.com/office/drawing/2014/main" id="{8E7F2CB1-3E66-CB94-A400-B9B7395C63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35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93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a:extLst>
            <a:ext uri="{FF2B5EF4-FFF2-40B4-BE49-F238E27FC236}">
              <a16:creationId xmlns:a16="http://schemas.microsoft.com/office/drawing/2014/main" id="{5737468F-3CEF-4E7B-244F-CBE84D9DF7A7}"/>
            </a:ext>
          </a:extLst>
        </p:cNvPr>
        <p:cNvGrpSpPr/>
        <p:nvPr/>
      </p:nvGrpSpPr>
      <p:grpSpPr>
        <a:xfrm>
          <a:off x="0" y="0"/>
          <a:ext cx="0" cy="0"/>
          <a:chOff x="0" y="0"/>
          <a:chExt cx="0" cy="0"/>
        </a:xfrm>
      </p:grpSpPr>
      <p:sp>
        <p:nvSpPr>
          <p:cNvPr id="370" name="Google Shape;370;g6d931ca177_0_0:notes">
            <a:extLst>
              <a:ext uri="{FF2B5EF4-FFF2-40B4-BE49-F238E27FC236}">
                <a16:creationId xmlns:a16="http://schemas.microsoft.com/office/drawing/2014/main" id="{83275496-5291-3F7C-DB2F-CC74A39063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a:extLst>
              <a:ext uri="{FF2B5EF4-FFF2-40B4-BE49-F238E27FC236}">
                <a16:creationId xmlns:a16="http://schemas.microsoft.com/office/drawing/2014/main" id="{D98177CA-CA09-981D-6F95-530F4AE8D7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97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4/4/2025</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9"/>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61" r:id="rId2"/>
    <p:sldLayoutId id="2147483662" r:id="rId3"/>
    <p:sldLayoutId id="2147483663" r:id="rId4"/>
    <p:sldLayoutId id="2147483664" r:id="rId5"/>
    <p:sldLayoutId id="2147483668"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video" Target="../media/media1.mp4"/><Relationship Id="rId7" Type="http://schemas.microsoft.com/office/2007/relationships/hdphoto" Target="../media/hdphoto2.wdp"/><Relationship Id="rId12"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39.pn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2.png"/><Relationship Id="rId4" Type="http://schemas.openxmlformats.org/officeDocument/2006/relationships/slideLayout" Target="../slideLayouts/slideLayout33.xml"/><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39.png"/><Relationship Id="rId12" Type="http://schemas.microsoft.com/office/2007/relationships/hdphoto" Target="../media/hdphoto4.wdp"/><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notesSlide" Target="../notesSlides/notesSlide16.xml"/><Relationship Id="rId10" Type="http://schemas.microsoft.com/office/2007/relationships/hdphoto" Target="../media/hdphoto1.wdp"/><Relationship Id="rId4" Type="http://schemas.openxmlformats.org/officeDocument/2006/relationships/slideLayout" Target="../slideLayouts/slideLayout33.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39.png"/><Relationship Id="rId12" Type="http://schemas.microsoft.com/office/2007/relationships/hdphoto" Target="../media/hdphoto4.wdp"/><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notesSlide" Target="../notesSlides/notesSlide17.xml"/><Relationship Id="rId10" Type="http://schemas.microsoft.com/office/2007/relationships/hdphoto" Target="../media/hdphoto1.wdp"/><Relationship Id="rId4" Type="http://schemas.openxmlformats.org/officeDocument/2006/relationships/slideLayout" Target="../slideLayouts/slideLayout33.xml"/><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39.png"/><Relationship Id="rId12" Type="http://schemas.microsoft.com/office/2007/relationships/hdphoto" Target="../media/hdphoto4.wdp"/><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notesSlide" Target="../notesSlides/notesSlide18.xml"/><Relationship Id="rId10" Type="http://schemas.microsoft.com/office/2007/relationships/hdphoto" Target="../media/hdphoto1.wdp"/><Relationship Id="rId4" Type="http://schemas.openxmlformats.org/officeDocument/2006/relationships/slideLayout" Target="../slideLayouts/slideLayout33.xml"/><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39.png"/><Relationship Id="rId12" Type="http://schemas.microsoft.com/office/2007/relationships/hdphoto" Target="../media/hdphoto1.wdp"/><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notesSlide" Target="../notesSlides/notesSlide19.xml"/><Relationship Id="rId10" Type="http://schemas.microsoft.com/office/2007/relationships/hdphoto" Target="../media/hdphoto4.wdp"/><Relationship Id="rId4" Type="http://schemas.openxmlformats.org/officeDocument/2006/relationships/slideLayout" Target="../slideLayouts/slideLayout33.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7703741" y="251230"/>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
        <p:nvSpPr>
          <p:cNvPr id="5" name="Hộp Văn bản 4">
            <a:extLst>
              <a:ext uri="{FF2B5EF4-FFF2-40B4-BE49-F238E27FC236}">
                <a16:creationId xmlns:a16="http://schemas.microsoft.com/office/drawing/2014/main" id="{E1969B76-67C9-8F08-A230-9401922BE1D6}"/>
              </a:ext>
            </a:extLst>
          </p:cNvPr>
          <p:cNvSpPr txBox="1"/>
          <p:nvPr/>
        </p:nvSpPr>
        <p:spPr>
          <a:xfrm>
            <a:off x="-511213" y="894079"/>
            <a:ext cx="9594511" cy="1200329"/>
          </a:xfrm>
          <a:prstGeom prst="rect">
            <a:avLst/>
          </a:prstGeom>
          <a:noFill/>
        </p:spPr>
        <p:txBody>
          <a:bodyPr wrap="square" rtlCol="0">
            <a:spAutoFit/>
          </a:bodyPr>
          <a:lstStyle/>
          <a:p>
            <a:pPr algn="ctr"/>
            <a:r>
              <a:rPr lang="en-US" sz="3600" dirty="0">
                <a:solidFill>
                  <a:srgbClr val="FFFF00"/>
                </a:solidFill>
                <a:latin typeface="Bahnschrift SemiBold Condensed" panose="020B0502040204020203" pitchFamily="34" charset="0"/>
              </a:rPr>
              <a:t>UỶ BAN NHÂN DÂN QUẬN HỒNG BÀNG</a:t>
            </a:r>
          </a:p>
          <a:p>
            <a:pPr algn="ctr"/>
            <a:r>
              <a:rPr lang="en-US" sz="3600" dirty="0">
                <a:solidFill>
                  <a:srgbClr val="FFFF00"/>
                </a:solidFill>
                <a:latin typeface="Bahnschrift SemiBold Condensed" panose="020B0502040204020203" pitchFamily="34" charset="0"/>
              </a:rPr>
              <a:t>TRƯỜNG TIỂU HỌC AN HỒNG</a:t>
            </a:r>
          </a:p>
        </p:txBody>
      </p:sp>
      <p:sp>
        <p:nvSpPr>
          <p:cNvPr id="6" name="Hộp Văn bản 5">
            <a:extLst>
              <a:ext uri="{FF2B5EF4-FFF2-40B4-BE49-F238E27FC236}">
                <a16:creationId xmlns:a16="http://schemas.microsoft.com/office/drawing/2014/main" id="{76CF78C8-35A8-53E4-5339-63C3ECBD951E}"/>
              </a:ext>
            </a:extLst>
          </p:cNvPr>
          <p:cNvSpPr txBox="1"/>
          <p:nvPr/>
        </p:nvSpPr>
        <p:spPr>
          <a:xfrm>
            <a:off x="747953" y="2099732"/>
            <a:ext cx="6925594" cy="1704569"/>
          </a:xfrm>
          <a:prstGeom prst="rect">
            <a:avLst/>
          </a:prstGeom>
          <a:noFill/>
        </p:spPr>
        <p:txBody>
          <a:bodyPr wrap="square" rtlCol="0">
            <a:spAutoFit/>
          </a:bodyPr>
          <a:lstStyle/>
          <a:p>
            <a:pPr algn="ctr">
              <a:lnSpc>
                <a:spcPct val="150000"/>
              </a:lnSpc>
            </a:pPr>
            <a:r>
              <a:rPr lang="en-US" sz="1800" b="1" dirty="0">
                <a:solidFill>
                  <a:schemeClr val="bg2"/>
                </a:solidFill>
                <a:latin typeface="Times New Roman" panose="02020603050405020304" pitchFamily="18" charset="0"/>
                <a:cs typeface="Times New Roman" panose="02020603050405020304" pitchFamily="18" charset="0"/>
              </a:rPr>
              <a:t>CHỦ ĐỀ 4. Các </a:t>
            </a:r>
            <a:r>
              <a:rPr lang="en-US" sz="1800" b="1" dirty="0" err="1">
                <a:solidFill>
                  <a:schemeClr val="bg2"/>
                </a:solidFill>
                <a:latin typeface="Times New Roman" panose="02020603050405020304" pitchFamily="18" charset="0"/>
                <a:cs typeface="Times New Roman" panose="02020603050405020304" pitchFamily="18" charset="0"/>
              </a:rPr>
              <a:t>nước</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láng</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giềng</a:t>
            </a:r>
            <a:endParaRPr lang="en-US" sz="1800" b="1" dirty="0">
              <a:solidFill>
                <a:schemeClr val="bg2"/>
              </a:solidFill>
              <a:latin typeface="Times New Roman" panose="02020603050405020304" pitchFamily="18" charset="0"/>
              <a:cs typeface="Times New Roman" panose="02020603050405020304" pitchFamily="18" charset="0"/>
            </a:endParaRPr>
          </a:p>
          <a:p>
            <a:pPr algn="ctr">
              <a:lnSpc>
                <a:spcPct val="150000"/>
              </a:lnSpc>
            </a:pPr>
            <a:r>
              <a:rPr lang="en-US" sz="1800" b="1" dirty="0">
                <a:solidFill>
                  <a:schemeClr val="bg2"/>
                </a:solidFill>
                <a:latin typeface="Times New Roman" panose="02020603050405020304" pitchFamily="18" charset="0"/>
                <a:cs typeface="Times New Roman" panose="02020603050405020304" pitchFamily="18" charset="0"/>
              </a:rPr>
              <a:t>Môn: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Lịch</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sử</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và</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địa</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lí</a:t>
            </a:r>
            <a:r>
              <a:rPr lang="en-US" sz="1800" dirty="0">
                <a:solidFill>
                  <a:schemeClr val="bg2"/>
                </a:solidFill>
                <a:latin typeface="Times New Roman" panose="02020603050405020304" pitchFamily="18" charset="0"/>
                <a:cs typeface="Times New Roman" panose="02020603050405020304" pitchFamily="18" charset="0"/>
              </a:rPr>
              <a:t> 5</a:t>
            </a:r>
          </a:p>
          <a:p>
            <a:pPr algn="ctr">
              <a:lnSpc>
                <a:spcPct val="150000"/>
              </a:lnSpc>
            </a:pPr>
            <a:r>
              <a:rPr lang="en-US" sz="1800" b="1" dirty="0" err="1">
                <a:solidFill>
                  <a:schemeClr val="bg2"/>
                </a:solidFill>
                <a:latin typeface="Times New Roman" panose="02020603050405020304" pitchFamily="18" charset="0"/>
                <a:cs typeface="Times New Roman" panose="02020603050405020304" pitchFamily="18" charset="0"/>
              </a:rPr>
              <a:t>Bài</a:t>
            </a:r>
            <a:r>
              <a:rPr lang="en-US" sz="1800" b="1" dirty="0">
                <a:solidFill>
                  <a:schemeClr val="bg2"/>
                </a:solidFill>
                <a:latin typeface="Times New Roman" panose="02020603050405020304" pitchFamily="18" charset="0"/>
                <a:cs typeface="Times New Roman" panose="02020603050405020304" pitchFamily="18" charset="0"/>
              </a:rPr>
              <a:t> 19</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Nước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Cộng</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hoà</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Dân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chủ</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Nhân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dân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Lào</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Tiết</a:t>
            </a:r>
            <a:r>
              <a:rPr lang="en-US" sz="1800" dirty="0">
                <a:solidFill>
                  <a:schemeClr val="bg2"/>
                </a:solidFill>
                <a:latin typeface="Times New Roman" panose="02020603050405020304" pitchFamily="18" charset="0"/>
                <a:cs typeface="Times New Roman" panose="02020603050405020304" pitchFamily="18" charset="0"/>
              </a:rPr>
              <a:t> 2)</a:t>
            </a:r>
          </a:p>
          <a:p>
            <a:pPr algn="ctr">
              <a:lnSpc>
                <a:spcPct val="150000"/>
              </a:lnSpc>
            </a:pPr>
            <a:r>
              <a:rPr lang="en-US" sz="1800" b="1" dirty="0" err="1">
                <a:solidFill>
                  <a:schemeClr val="bg2"/>
                </a:solidFill>
                <a:latin typeface="Times New Roman" panose="02020603050405020304" pitchFamily="18" charset="0"/>
                <a:cs typeface="Times New Roman" panose="02020603050405020304" pitchFamily="18" charset="0"/>
              </a:rPr>
              <a:t>Giáo</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viên</a:t>
            </a:r>
            <a:r>
              <a:rPr lang="en-US" sz="1800" b="1" dirty="0">
                <a:solidFill>
                  <a:schemeClr val="bg2"/>
                </a:solidFill>
                <a:latin typeface="Times New Roman" panose="02020603050405020304" pitchFamily="18" charset="0"/>
                <a:cs typeface="Times New Roman" panose="02020603050405020304" pitchFamily="18" charset="0"/>
              </a:rPr>
              <a:t>: </a:t>
            </a:r>
            <a:r>
              <a:rPr lang="en-US" sz="1800" dirty="0">
                <a:solidFill>
                  <a:schemeClr val="bg2"/>
                </a:solidFill>
                <a:latin typeface="Times New Roman" panose="02020603050405020304" pitchFamily="18" charset="0"/>
                <a:cs typeface="Times New Roman" panose="02020603050405020304" pitchFamily="18" charset="0"/>
              </a:rPr>
              <a:t>Nguyễn Quỳnh Trang</a:t>
            </a:r>
          </a:p>
        </p:txBody>
      </p:sp>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a:extLst>
            <a:ext uri="{FF2B5EF4-FFF2-40B4-BE49-F238E27FC236}">
              <a16:creationId xmlns:a16="http://schemas.microsoft.com/office/drawing/2014/main" id="{2E2B04AF-BE38-B4D2-6245-F2164F7B8514}"/>
            </a:ext>
          </a:extLst>
        </p:cNvPr>
        <p:cNvGrpSpPr/>
        <p:nvPr/>
      </p:nvGrpSpPr>
      <p:grpSpPr>
        <a:xfrm>
          <a:off x="0" y="0"/>
          <a:ext cx="0" cy="0"/>
          <a:chOff x="0" y="0"/>
          <a:chExt cx="0" cy="0"/>
        </a:xfrm>
      </p:grpSpPr>
      <p:grpSp>
        <p:nvGrpSpPr>
          <p:cNvPr id="375" name="Google Shape;375;p42">
            <a:extLst>
              <a:ext uri="{FF2B5EF4-FFF2-40B4-BE49-F238E27FC236}">
                <a16:creationId xmlns:a16="http://schemas.microsoft.com/office/drawing/2014/main" id="{A6D69EE5-83B0-1372-5A45-941A9C8583E5}"/>
              </a:ext>
            </a:extLst>
          </p:cNvPr>
          <p:cNvGrpSpPr/>
          <p:nvPr/>
        </p:nvGrpSpPr>
        <p:grpSpPr>
          <a:xfrm flipH="1">
            <a:off x="7746299" y="2822943"/>
            <a:ext cx="1784099" cy="2320557"/>
            <a:chOff x="2116050" y="240375"/>
            <a:chExt cx="3379200" cy="5236250"/>
          </a:xfrm>
        </p:grpSpPr>
        <p:sp>
          <p:nvSpPr>
            <p:cNvPr id="376" name="Google Shape;376;p42">
              <a:extLst>
                <a:ext uri="{FF2B5EF4-FFF2-40B4-BE49-F238E27FC236}">
                  <a16:creationId xmlns:a16="http://schemas.microsoft.com/office/drawing/2014/main" id="{3A13C873-AB7C-1948-9033-2319BBF50B86}"/>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a:extLst>
                <a:ext uri="{FF2B5EF4-FFF2-40B4-BE49-F238E27FC236}">
                  <a16:creationId xmlns:a16="http://schemas.microsoft.com/office/drawing/2014/main" id="{A7B67FDD-2C07-4391-05A0-3AD32B2C49B5}"/>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a:extLst>
                <a:ext uri="{FF2B5EF4-FFF2-40B4-BE49-F238E27FC236}">
                  <a16:creationId xmlns:a16="http://schemas.microsoft.com/office/drawing/2014/main" id="{3A375EDF-2EBB-9093-8327-4E5D7FFF031B}"/>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a:extLst>
                <a:ext uri="{FF2B5EF4-FFF2-40B4-BE49-F238E27FC236}">
                  <a16:creationId xmlns:a16="http://schemas.microsoft.com/office/drawing/2014/main" id="{11E26BCB-312A-F70C-35C1-F59A24C6ED8E}"/>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a:extLst>
                <a:ext uri="{FF2B5EF4-FFF2-40B4-BE49-F238E27FC236}">
                  <a16:creationId xmlns:a16="http://schemas.microsoft.com/office/drawing/2014/main" id="{7F77CCF5-E2F3-6337-5828-263FF49C2019}"/>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a:extLst>
                <a:ext uri="{FF2B5EF4-FFF2-40B4-BE49-F238E27FC236}">
                  <a16:creationId xmlns:a16="http://schemas.microsoft.com/office/drawing/2014/main" id="{484F331D-F54B-0654-B2E7-D17B3EB7A4E9}"/>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a:extLst>
                <a:ext uri="{FF2B5EF4-FFF2-40B4-BE49-F238E27FC236}">
                  <a16:creationId xmlns:a16="http://schemas.microsoft.com/office/drawing/2014/main" id="{23E0C5F2-31B3-AB65-612D-2356D98662AD}"/>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a:extLst>
                <a:ext uri="{FF2B5EF4-FFF2-40B4-BE49-F238E27FC236}">
                  <a16:creationId xmlns:a16="http://schemas.microsoft.com/office/drawing/2014/main" id="{1F862E38-DAA3-A282-7F75-3E0DCB05EBAD}"/>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a:extLst>
                <a:ext uri="{FF2B5EF4-FFF2-40B4-BE49-F238E27FC236}">
                  <a16:creationId xmlns:a16="http://schemas.microsoft.com/office/drawing/2014/main" id="{0940BE9C-55EC-2513-83F3-07E35B7FDE9B}"/>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a:extLst>
                <a:ext uri="{FF2B5EF4-FFF2-40B4-BE49-F238E27FC236}">
                  <a16:creationId xmlns:a16="http://schemas.microsoft.com/office/drawing/2014/main" id="{CCBB8B18-8A88-97CB-7D11-2F00178AD1E8}"/>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a:extLst>
                <a:ext uri="{FF2B5EF4-FFF2-40B4-BE49-F238E27FC236}">
                  <a16:creationId xmlns:a16="http://schemas.microsoft.com/office/drawing/2014/main" id="{B5084AA5-BBD1-19A0-2B0E-078C6856B2C8}"/>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a:extLst>
                <a:ext uri="{FF2B5EF4-FFF2-40B4-BE49-F238E27FC236}">
                  <a16:creationId xmlns:a16="http://schemas.microsoft.com/office/drawing/2014/main" id="{E0C1FF5C-C27E-550D-4A94-FE775B957AF1}"/>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a:extLst>
                <a:ext uri="{FF2B5EF4-FFF2-40B4-BE49-F238E27FC236}">
                  <a16:creationId xmlns:a16="http://schemas.microsoft.com/office/drawing/2014/main" id="{EB28FEFF-AFBD-CF45-B98A-96B2C436AEE3}"/>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a:extLst>
                <a:ext uri="{FF2B5EF4-FFF2-40B4-BE49-F238E27FC236}">
                  <a16:creationId xmlns:a16="http://schemas.microsoft.com/office/drawing/2014/main" id="{21443D3C-BD42-2D58-D0C8-33C330BFF3DD}"/>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a:extLst>
                <a:ext uri="{FF2B5EF4-FFF2-40B4-BE49-F238E27FC236}">
                  <a16:creationId xmlns:a16="http://schemas.microsoft.com/office/drawing/2014/main" id="{E6489868-CD63-1778-1701-85B01DC5248A}"/>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a:extLst>
                <a:ext uri="{FF2B5EF4-FFF2-40B4-BE49-F238E27FC236}">
                  <a16:creationId xmlns:a16="http://schemas.microsoft.com/office/drawing/2014/main" id="{31A7F21E-D7DC-3DCF-9894-63C297EFB5D8}"/>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a:extLst>
                <a:ext uri="{FF2B5EF4-FFF2-40B4-BE49-F238E27FC236}">
                  <a16:creationId xmlns:a16="http://schemas.microsoft.com/office/drawing/2014/main" id="{A11462BC-ABD0-838B-57D4-A0FFDB20A11B}"/>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a:extLst>
                <a:ext uri="{FF2B5EF4-FFF2-40B4-BE49-F238E27FC236}">
                  <a16:creationId xmlns:a16="http://schemas.microsoft.com/office/drawing/2014/main" id="{B53E802E-013C-CFF6-8551-5DB91884F453}"/>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a:extLst>
                <a:ext uri="{FF2B5EF4-FFF2-40B4-BE49-F238E27FC236}">
                  <a16:creationId xmlns:a16="http://schemas.microsoft.com/office/drawing/2014/main" id="{89360859-84B5-4C60-7E3A-13BBB82A7982}"/>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a:extLst>
                <a:ext uri="{FF2B5EF4-FFF2-40B4-BE49-F238E27FC236}">
                  <a16:creationId xmlns:a16="http://schemas.microsoft.com/office/drawing/2014/main" id="{E8FF67CA-2353-D5C3-9CB0-2A74AE1C7124}"/>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a:extLst>
                <a:ext uri="{FF2B5EF4-FFF2-40B4-BE49-F238E27FC236}">
                  <a16:creationId xmlns:a16="http://schemas.microsoft.com/office/drawing/2014/main" id="{8EBF8EAF-1536-D5C7-D616-3EC5149AF52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a:extLst>
                <a:ext uri="{FF2B5EF4-FFF2-40B4-BE49-F238E27FC236}">
                  <a16:creationId xmlns:a16="http://schemas.microsoft.com/office/drawing/2014/main" id="{B196C262-6A90-C4AF-A481-11B1A967CB53}"/>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a:extLst>
                <a:ext uri="{FF2B5EF4-FFF2-40B4-BE49-F238E27FC236}">
                  <a16:creationId xmlns:a16="http://schemas.microsoft.com/office/drawing/2014/main" id="{837C7971-1345-7BAD-83A4-B0A5D9805E1E}"/>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a:extLst>
                <a:ext uri="{FF2B5EF4-FFF2-40B4-BE49-F238E27FC236}">
                  <a16:creationId xmlns:a16="http://schemas.microsoft.com/office/drawing/2014/main" id="{98343964-CFF3-D660-B95F-AD0524C76E18}"/>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a:extLst>
                <a:ext uri="{FF2B5EF4-FFF2-40B4-BE49-F238E27FC236}">
                  <a16:creationId xmlns:a16="http://schemas.microsoft.com/office/drawing/2014/main" id="{FD064370-4E4D-352A-ACB0-649FF1213DC1}"/>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a:extLst>
                <a:ext uri="{FF2B5EF4-FFF2-40B4-BE49-F238E27FC236}">
                  <a16:creationId xmlns:a16="http://schemas.microsoft.com/office/drawing/2014/main" id="{61E2B05B-E851-4A2F-C0BE-FAD653B38E7E}"/>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a:extLst>
                <a:ext uri="{FF2B5EF4-FFF2-40B4-BE49-F238E27FC236}">
                  <a16:creationId xmlns:a16="http://schemas.microsoft.com/office/drawing/2014/main" id="{96A5151F-206D-4A49-2D0F-BB411481A87A}"/>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a:extLst>
                <a:ext uri="{FF2B5EF4-FFF2-40B4-BE49-F238E27FC236}">
                  <a16:creationId xmlns:a16="http://schemas.microsoft.com/office/drawing/2014/main" id="{EE367D55-2198-1B5B-2F6D-2C66B755E3D7}"/>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a:extLst>
                <a:ext uri="{FF2B5EF4-FFF2-40B4-BE49-F238E27FC236}">
                  <a16:creationId xmlns:a16="http://schemas.microsoft.com/office/drawing/2014/main" id="{0BF24B00-BB77-C2C3-FE33-F5F2AB8A8C3B}"/>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a:extLst>
                <a:ext uri="{FF2B5EF4-FFF2-40B4-BE49-F238E27FC236}">
                  <a16:creationId xmlns:a16="http://schemas.microsoft.com/office/drawing/2014/main" id="{A37C2107-8653-155C-212F-FE6ECACDB63F}"/>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a:extLst>
                <a:ext uri="{FF2B5EF4-FFF2-40B4-BE49-F238E27FC236}">
                  <a16:creationId xmlns:a16="http://schemas.microsoft.com/office/drawing/2014/main" id="{AC62986A-E299-2E13-33AB-1282CC718C79}"/>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a:extLst>
                <a:ext uri="{FF2B5EF4-FFF2-40B4-BE49-F238E27FC236}">
                  <a16:creationId xmlns:a16="http://schemas.microsoft.com/office/drawing/2014/main" id="{F9BCEEBF-8217-6B10-6876-AFFDA54B472E}"/>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a:extLst>
                <a:ext uri="{FF2B5EF4-FFF2-40B4-BE49-F238E27FC236}">
                  <a16:creationId xmlns:a16="http://schemas.microsoft.com/office/drawing/2014/main" id="{AB52EF41-418C-A020-CE66-7558DEFD8C97}"/>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a:extLst>
                <a:ext uri="{FF2B5EF4-FFF2-40B4-BE49-F238E27FC236}">
                  <a16:creationId xmlns:a16="http://schemas.microsoft.com/office/drawing/2014/main" id="{419C3633-8355-360A-9CFB-092C337D4A6B}"/>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a:extLst>
                <a:ext uri="{FF2B5EF4-FFF2-40B4-BE49-F238E27FC236}">
                  <a16:creationId xmlns:a16="http://schemas.microsoft.com/office/drawing/2014/main" id="{C4F43EE0-A655-5A26-065E-B9664698F9DC}"/>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a:extLst>
                <a:ext uri="{FF2B5EF4-FFF2-40B4-BE49-F238E27FC236}">
                  <a16:creationId xmlns:a16="http://schemas.microsoft.com/office/drawing/2014/main" id="{854332CE-3B97-F86E-35AC-3369B20838E5}"/>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767DBE9E-DFC3-562B-6E7F-9B6739A92BF7}"/>
              </a:ext>
            </a:extLst>
          </p:cNvPr>
          <p:cNvPicPr>
            <a:picLocks noChangeAspect="1"/>
          </p:cNvPicPr>
          <p:nvPr/>
        </p:nvPicPr>
        <p:blipFill>
          <a:blip r:embed="rId3"/>
          <a:stretch>
            <a:fillRect/>
          </a:stretch>
        </p:blipFill>
        <p:spPr>
          <a:xfrm>
            <a:off x="2407920" y="28714"/>
            <a:ext cx="4175760" cy="5755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60990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1385643" y="0"/>
            <a:ext cx="5220897" cy="5164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Anh hùng Việt Nam Tô Vĩnh Diện_480p">
            <a:hlinkClick r:id="" action="ppaction://media"/>
            <a:extLst>
              <a:ext uri="{FF2B5EF4-FFF2-40B4-BE49-F238E27FC236}">
                <a16:creationId xmlns:a16="http://schemas.microsoft.com/office/drawing/2014/main" id="{3C65D0D3-831A-1029-A2D6-7128E08262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4448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4" name="Google Shape;444;p44"/>
          <p:cNvGrpSpPr/>
          <p:nvPr/>
        </p:nvGrpSpPr>
        <p:grpSpPr>
          <a:xfrm rot="505744">
            <a:off x="6012338" y="1847859"/>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22699" y="225158"/>
            <a:ext cx="6643861" cy="4354461"/>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a:t>
            </a:r>
            <a:r>
              <a:rPr lang="en-US" sz="1900" dirty="0">
                <a:latin typeface="Arial (Body)"/>
              </a:rPr>
              <a:t> </a:t>
            </a:r>
            <a:r>
              <a:rPr lang="vi-VN" sz="1900" dirty="0">
                <a:latin typeface="Arial (Body)"/>
              </a:rPr>
              <a:t>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dây tời để ghìm pháo lại được làm bằng dây rừng bện lại nên dễ bị đứt</a:t>
            </a:r>
            <a:r>
              <a:rPr lang="en-US" sz="1900" dirty="0">
                <a:latin typeface="Arial (Body)"/>
              </a:rPr>
              <a:t>.</a:t>
            </a:r>
            <a:r>
              <a:rPr lang="vi-VN" sz="1900" dirty="0">
                <a:latin typeface="Arial (Body)"/>
              </a:rPr>
              <a:t> </a:t>
            </a:r>
            <a:r>
              <a:rPr lang="en-US" sz="1900" dirty="0">
                <a:latin typeface="Arial (Body)"/>
              </a:rPr>
              <a:t>T</a:t>
            </a:r>
            <a:r>
              <a:rPr lang="vi-VN" sz="1900" dirty="0">
                <a:latin typeface="Arial (Body)"/>
              </a:rPr>
              <a:t>rên không, máy bay của địch liên tiếp trút bom đạn xuống</a:t>
            </a:r>
            <a:r>
              <a:rPr lang="en-US" sz="1900" dirty="0">
                <a:latin typeface="Arial (Body)"/>
              </a:rPr>
              <a:t>.</a:t>
            </a:r>
            <a:r>
              <a:rPr lang="vi-VN" sz="1900" dirty="0">
                <a:latin typeface="Arial (Body)"/>
              </a:rPr>
              <a:t> Khi dây tời ghìm pháo bị trúng đạn của địch đứt, pháo lao nhanh xuống dốc, có nguy cơ rơi xuống vực sâu. Tô Vĩnh Diện đã </a:t>
            </a:r>
            <a:r>
              <a:rPr lang="en-US" sz="1900" dirty="0" err="1">
                <a:latin typeface="Arial (Body)"/>
              </a:rPr>
              <a:t>quả</a:t>
            </a:r>
            <a:r>
              <a:rPr lang="en-US" sz="1900" dirty="0">
                <a:latin typeface="Arial (Body)"/>
              </a:rPr>
              <a:t> </a:t>
            </a:r>
            <a:r>
              <a:rPr lang="en-US" sz="1900" dirty="0" err="1">
                <a:latin typeface="Arial (Body)"/>
              </a:rPr>
              <a:t>quyết</a:t>
            </a:r>
            <a:r>
              <a:rPr lang="en-US" sz="1900" dirty="0">
                <a:latin typeface="Arial (Body)"/>
              </a:rPr>
              <a:t> </a:t>
            </a:r>
            <a:r>
              <a:rPr lang="vi-VN" sz="1900" dirty="0">
                <a:latin typeface="Arial (Body)"/>
              </a:rPr>
              <a:t>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a:extLst>
            <a:ext uri="{FF2B5EF4-FFF2-40B4-BE49-F238E27FC236}">
              <a16:creationId xmlns:a16="http://schemas.microsoft.com/office/drawing/2014/main" id="{1CC5DAF2-1CE9-8D71-9E79-69AB91F755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424E38-CD59-FE2D-2CCC-62CAC595937F}"/>
              </a:ext>
            </a:extLst>
          </p:cNvPr>
          <p:cNvPicPr>
            <a:picLocks noChangeAspect="1"/>
          </p:cNvPicPr>
          <p:nvPr/>
        </p:nvPicPr>
        <p:blipFill>
          <a:blip r:embed="rId3"/>
          <a:stretch>
            <a:fillRect/>
          </a:stretch>
        </p:blipFill>
        <p:spPr>
          <a:xfrm>
            <a:off x="1083870" y="56627"/>
            <a:ext cx="6444689" cy="5030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87132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a:t>
            </a:r>
            <a:r>
              <a:rPr lang="en-US" sz="2800" dirty="0"/>
              <a:t>.</a:t>
            </a:r>
            <a:r>
              <a:rPr lang="vi-VN" sz="2800" dirty="0"/>
              <a:t> </a:t>
            </a:r>
            <a:r>
              <a:rPr lang="en-US" sz="2800" dirty="0"/>
              <a:t>T</a:t>
            </a:r>
            <a:r>
              <a:rPr lang="vi-VN" sz="2800" dirty="0" err="1"/>
              <a:t>iêu</a:t>
            </a:r>
            <a:r>
              <a:rPr lang="vi-VN" sz="2800" dirty="0"/>
              <a:t> diệt và bắt sống </a:t>
            </a:r>
            <a:r>
              <a:rPr lang="vi-VN" sz="2800" b="1" dirty="0">
                <a:solidFill>
                  <a:srgbClr val="FF0000"/>
                </a:solidFill>
              </a:rPr>
              <a:t>16.200</a:t>
            </a:r>
            <a:r>
              <a:rPr lang="vi-VN" sz="2800" dirty="0"/>
              <a:t> tên địch, bắn rơi </a:t>
            </a:r>
            <a:r>
              <a:rPr lang="vi-VN" sz="2800" b="1" dirty="0">
                <a:solidFill>
                  <a:srgbClr val="FF0000"/>
                </a:solidFill>
              </a:rPr>
              <a:t>62</a:t>
            </a:r>
            <a:r>
              <a:rPr lang="vi-VN" sz="2800" dirty="0"/>
              <a:t> máy bay</a:t>
            </a:r>
            <a:r>
              <a:rPr lang="en-US" sz="2800" dirty="0"/>
              <a:t>,</a:t>
            </a:r>
            <a:r>
              <a:rPr lang="vi-VN" sz="2800" dirty="0"/>
              <a:t> thu </a:t>
            </a:r>
            <a:r>
              <a:rPr lang="vi-VN" sz="2800" b="1" dirty="0">
                <a:solidFill>
                  <a:srgbClr val="FF0000"/>
                </a:solidFill>
              </a:rPr>
              <a:t>64</a:t>
            </a:r>
            <a:r>
              <a:rPr lang="vi-VN" sz="2800" dirty="0"/>
              <a:t>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6049" y="118492"/>
                    <a:pt x="148005" y="21193"/>
                    <a:pt x="288994" y="0"/>
                  </a:cubicBezTo>
                  <a:cubicBezTo>
                    <a:pt x="1978246" y="-96772"/>
                    <a:pt x="3345363" y="182914"/>
                    <a:pt x="5499286" y="0"/>
                  </a:cubicBezTo>
                  <a:cubicBezTo>
                    <a:pt x="5653122" y="-1809"/>
                    <a:pt x="5821910" y="84571"/>
                    <a:pt x="5788280" y="288994"/>
                  </a:cubicBezTo>
                  <a:cubicBezTo>
                    <a:pt x="5838101" y="441232"/>
                    <a:pt x="5925792" y="900393"/>
                    <a:pt x="5788280" y="1444937"/>
                  </a:cubicBezTo>
                  <a:cubicBezTo>
                    <a:pt x="5766945" y="1594099"/>
                    <a:pt x="5650457" y="1694938"/>
                    <a:pt x="5499286" y="1733931"/>
                  </a:cubicBezTo>
                  <a:cubicBezTo>
                    <a:pt x="3362136" y="1321024"/>
                    <a:pt x="1952998" y="1958601"/>
                    <a:pt x="288994" y="1733931"/>
                  </a:cubicBezTo>
                  <a:cubicBezTo>
                    <a:pt x="95384" y="1750944"/>
                    <a:pt x="-5208" y="1628291"/>
                    <a:pt x="0" y="1444937"/>
                  </a:cubicBezTo>
                  <a:cubicBezTo>
                    <a:pt x="-27595" y="958432"/>
                    <a:pt x="62286" y="594316"/>
                    <a:pt x="0" y="288994"/>
                  </a:cubicBezTo>
                  <a:close/>
                </a:path>
                <a:path w="5788280" h="1733931" stroke="0" extrusionOk="0">
                  <a:moveTo>
                    <a:pt x="0" y="288994"/>
                  </a:moveTo>
                  <a:cubicBezTo>
                    <a:pt x="-5247" y="78404"/>
                    <a:pt x="115446" y="-36271"/>
                    <a:pt x="288994" y="0"/>
                  </a:cubicBezTo>
                  <a:cubicBezTo>
                    <a:pt x="2095361" y="-369979"/>
                    <a:pt x="3691306" y="-59721"/>
                    <a:pt x="5499286" y="0"/>
                  </a:cubicBezTo>
                  <a:cubicBezTo>
                    <a:pt x="5674336" y="-36937"/>
                    <a:pt x="5797635" y="146980"/>
                    <a:pt x="5788280" y="288994"/>
                  </a:cubicBezTo>
                  <a:cubicBezTo>
                    <a:pt x="5711133" y="454125"/>
                    <a:pt x="5689260" y="1071376"/>
                    <a:pt x="5788280" y="1444937"/>
                  </a:cubicBezTo>
                  <a:cubicBezTo>
                    <a:pt x="5804423" y="1604608"/>
                    <a:pt x="5647112" y="1708501"/>
                    <a:pt x="5499286" y="1733931"/>
                  </a:cubicBezTo>
                  <a:cubicBezTo>
                    <a:pt x="3738726" y="1852094"/>
                    <a:pt x="1550079" y="1776215"/>
                    <a:pt x="288994" y="1733931"/>
                  </a:cubicBezTo>
                  <a:cubicBezTo>
                    <a:pt x="141691" y="1725544"/>
                    <a:pt x="2458" y="1578172"/>
                    <a:pt x="0" y="1444937"/>
                  </a:cubicBezTo>
                  <a:cubicBezTo>
                    <a:pt x="-96974" y="1154529"/>
                    <a:pt x="6233" y="615400"/>
                    <a:pt x="0" y="288994"/>
                  </a:cubicBezTo>
                  <a:close/>
                </a:path>
                <a:path w="5788280" h="1733931" fill="none" stroke="0" extrusionOk="0">
                  <a:moveTo>
                    <a:pt x="0" y="288994"/>
                  </a:moveTo>
                  <a:cubicBezTo>
                    <a:pt x="-27168" y="113900"/>
                    <a:pt x="129500" y="-4897"/>
                    <a:pt x="288994" y="0"/>
                  </a:cubicBezTo>
                  <a:cubicBezTo>
                    <a:pt x="1889133" y="-310260"/>
                    <a:pt x="3529983" y="10083"/>
                    <a:pt x="5499286" y="0"/>
                  </a:cubicBezTo>
                  <a:cubicBezTo>
                    <a:pt x="5656287" y="-3891"/>
                    <a:pt x="5792598" y="107853"/>
                    <a:pt x="5788280" y="288994"/>
                  </a:cubicBezTo>
                  <a:cubicBezTo>
                    <a:pt x="5829491" y="427718"/>
                    <a:pt x="5838715" y="927123"/>
                    <a:pt x="5788280" y="1444937"/>
                  </a:cubicBezTo>
                  <a:cubicBezTo>
                    <a:pt x="5793341" y="1617003"/>
                    <a:pt x="5653256" y="1715812"/>
                    <a:pt x="5499286" y="1733931"/>
                  </a:cubicBezTo>
                  <a:cubicBezTo>
                    <a:pt x="3285761" y="1737068"/>
                    <a:pt x="1684805" y="1584241"/>
                    <a:pt x="288994" y="1733931"/>
                  </a:cubicBezTo>
                  <a:cubicBezTo>
                    <a:pt x="105078" y="1777766"/>
                    <a:pt x="3635" y="1617557"/>
                    <a:pt x="0" y="1444937"/>
                  </a:cubicBezTo>
                  <a:cubicBezTo>
                    <a:pt x="-53346" y="964900"/>
                    <a:pt x="90947" y="635398"/>
                    <a:pt x="0" y="288994"/>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a:extLst>
            <a:ext uri="{FF2B5EF4-FFF2-40B4-BE49-F238E27FC236}">
              <a16:creationId xmlns:a16="http://schemas.microsoft.com/office/drawing/2014/main" id="{35FA1364-12EE-27DE-D2B1-553280C14FE3}"/>
            </a:ext>
          </a:extLst>
        </p:cNvPr>
        <p:cNvGrpSpPr/>
        <p:nvPr/>
      </p:nvGrpSpPr>
      <p:grpSpPr>
        <a:xfrm>
          <a:off x="0" y="0"/>
          <a:ext cx="0" cy="0"/>
          <a:chOff x="0" y="0"/>
          <a:chExt cx="0" cy="0"/>
        </a:xfrm>
      </p:grpSpPr>
      <p:sp>
        <p:nvSpPr>
          <p:cNvPr id="3" name="Up Ribbon 2">
            <a:extLst>
              <a:ext uri="{FF2B5EF4-FFF2-40B4-BE49-F238E27FC236}">
                <a16:creationId xmlns:a16="http://schemas.microsoft.com/office/drawing/2014/main" id="{85BD74EF-688A-BCE1-0B20-CA655D0AEA46}"/>
              </a:ext>
            </a:extLst>
          </p:cNvPr>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19A644E7-79C7-AF60-40B1-F546DC7DC865}"/>
              </a:ext>
            </a:extLst>
          </p:cNvPr>
          <p:cNvSpPr txBox="1"/>
          <p:nvPr/>
        </p:nvSpPr>
        <p:spPr>
          <a:xfrm>
            <a:off x="2155846" y="1702800"/>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a:extLst>
              <a:ext uri="{FF2B5EF4-FFF2-40B4-BE49-F238E27FC236}">
                <a16:creationId xmlns:a16="http://schemas.microsoft.com/office/drawing/2014/main" id="{42B2D784-44FA-2BBD-6E5E-D3F58E29AB67}"/>
              </a:ext>
            </a:extLst>
          </p:cNvPr>
          <p:cNvGrpSpPr/>
          <p:nvPr/>
        </p:nvGrpSpPr>
        <p:grpSpPr>
          <a:xfrm>
            <a:off x="5101389" y="3540421"/>
            <a:ext cx="2931813" cy="1603079"/>
            <a:chOff x="4556866" y="1363248"/>
            <a:chExt cx="477009" cy="342438"/>
          </a:xfrm>
        </p:grpSpPr>
        <p:sp>
          <p:nvSpPr>
            <p:cNvPr id="33" name="Google Shape;1391;p69">
              <a:extLst>
                <a:ext uri="{FF2B5EF4-FFF2-40B4-BE49-F238E27FC236}">
                  <a16:creationId xmlns:a16="http://schemas.microsoft.com/office/drawing/2014/main" id="{8F17850E-14F5-CDB7-FF07-3521F985FD84}"/>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a:extLst>
                <a:ext uri="{FF2B5EF4-FFF2-40B4-BE49-F238E27FC236}">
                  <a16:creationId xmlns:a16="http://schemas.microsoft.com/office/drawing/2014/main" id="{9ADDF204-2DC3-7D18-DF40-6C3832052228}"/>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a:extLst>
                <a:ext uri="{FF2B5EF4-FFF2-40B4-BE49-F238E27FC236}">
                  <a16:creationId xmlns:a16="http://schemas.microsoft.com/office/drawing/2014/main" id="{5DE9405E-9F70-E247-C484-F26419C96834}"/>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a:extLst>
                <a:ext uri="{FF2B5EF4-FFF2-40B4-BE49-F238E27FC236}">
                  <a16:creationId xmlns:a16="http://schemas.microsoft.com/office/drawing/2014/main" id="{53ECCD03-70FD-BA6D-8F94-129DBBC166B0}"/>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a:extLst>
                <a:ext uri="{FF2B5EF4-FFF2-40B4-BE49-F238E27FC236}">
                  <a16:creationId xmlns:a16="http://schemas.microsoft.com/office/drawing/2014/main" id="{E4094E61-29F7-D08F-DB64-D0FD7E0920BE}"/>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a:extLst>
                <a:ext uri="{FF2B5EF4-FFF2-40B4-BE49-F238E27FC236}">
                  <a16:creationId xmlns:a16="http://schemas.microsoft.com/office/drawing/2014/main" id="{57C7F776-6936-2AC8-362A-54B16E2F23C2}"/>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a:extLst>
                <a:ext uri="{FF2B5EF4-FFF2-40B4-BE49-F238E27FC236}">
                  <a16:creationId xmlns:a16="http://schemas.microsoft.com/office/drawing/2014/main" id="{FE26DBD2-5060-2E22-9414-1B13A7E1FE9B}"/>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a:extLst>
                <a:ext uri="{FF2B5EF4-FFF2-40B4-BE49-F238E27FC236}">
                  <a16:creationId xmlns:a16="http://schemas.microsoft.com/office/drawing/2014/main" id="{0E4F418F-27EF-6BDA-6E1A-DFDFF7F6AF68}"/>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a:extLst>
                <a:ext uri="{FF2B5EF4-FFF2-40B4-BE49-F238E27FC236}">
                  <a16:creationId xmlns:a16="http://schemas.microsoft.com/office/drawing/2014/main" id="{9E04034E-3AB4-B308-D8CB-D183440984C8}"/>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a:extLst>
                <a:ext uri="{FF2B5EF4-FFF2-40B4-BE49-F238E27FC236}">
                  <a16:creationId xmlns:a16="http://schemas.microsoft.com/office/drawing/2014/main" id="{F8F8B3B7-58D9-23F1-86EF-78B3349BA148}"/>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a:extLst>
                <a:ext uri="{FF2B5EF4-FFF2-40B4-BE49-F238E27FC236}">
                  <a16:creationId xmlns:a16="http://schemas.microsoft.com/office/drawing/2014/main" id="{B781CD0F-EA6C-445B-52CC-209E97353BE0}"/>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a:extLst>
                <a:ext uri="{FF2B5EF4-FFF2-40B4-BE49-F238E27FC236}">
                  <a16:creationId xmlns:a16="http://schemas.microsoft.com/office/drawing/2014/main" id="{9930A290-BA4E-A2D1-16A3-CDF8095A7056}"/>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a:extLst>
              <a:ext uri="{FF2B5EF4-FFF2-40B4-BE49-F238E27FC236}">
                <a16:creationId xmlns:a16="http://schemas.microsoft.com/office/drawing/2014/main" id="{333F5963-DDA2-93F0-40B6-15B2291D5A55}"/>
              </a:ext>
            </a:extLst>
          </p:cNvPr>
          <p:cNvGrpSpPr/>
          <p:nvPr/>
        </p:nvGrpSpPr>
        <p:grpSpPr>
          <a:xfrm>
            <a:off x="7545019" y="2332520"/>
            <a:ext cx="1598981" cy="1130679"/>
            <a:chOff x="1717475" y="2665800"/>
            <a:chExt cx="535600" cy="400300"/>
          </a:xfrm>
        </p:grpSpPr>
        <p:sp>
          <p:nvSpPr>
            <p:cNvPr id="46" name="Google Shape;1575;p69">
              <a:extLst>
                <a:ext uri="{FF2B5EF4-FFF2-40B4-BE49-F238E27FC236}">
                  <a16:creationId xmlns:a16="http://schemas.microsoft.com/office/drawing/2014/main" id="{7C4CEEB2-745E-51ED-39E0-E05C11C736BD}"/>
                </a:ext>
              </a:extLst>
            </p:cNvPr>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a:extLst>
                <a:ext uri="{FF2B5EF4-FFF2-40B4-BE49-F238E27FC236}">
                  <a16:creationId xmlns:a16="http://schemas.microsoft.com/office/drawing/2014/main" id="{4B10AD7E-9C18-EA0C-6060-D5173B7764DE}"/>
                </a:ext>
              </a:extLst>
            </p:cNvPr>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a:extLst>
                <a:ext uri="{FF2B5EF4-FFF2-40B4-BE49-F238E27FC236}">
                  <a16:creationId xmlns:a16="http://schemas.microsoft.com/office/drawing/2014/main" id="{0165E99C-71FF-D8D5-34B5-BEA61D39A131}"/>
                </a:ext>
              </a:extLst>
            </p:cNvPr>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a:extLst>
                <a:ext uri="{FF2B5EF4-FFF2-40B4-BE49-F238E27FC236}">
                  <a16:creationId xmlns:a16="http://schemas.microsoft.com/office/drawing/2014/main" id="{B6A9725E-51D1-929A-02D3-937929E09DF4}"/>
                </a:ext>
              </a:extLst>
            </p:cNvPr>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a:extLst>
                <a:ext uri="{FF2B5EF4-FFF2-40B4-BE49-F238E27FC236}">
                  <a16:creationId xmlns:a16="http://schemas.microsoft.com/office/drawing/2014/main" id="{4A1E9B1A-A0D9-6139-CCC6-3A4EB0360C7E}"/>
                </a:ext>
              </a:extLst>
            </p:cNvPr>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a:extLst>
                <a:ext uri="{FF2B5EF4-FFF2-40B4-BE49-F238E27FC236}">
                  <a16:creationId xmlns:a16="http://schemas.microsoft.com/office/drawing/2014/main" id="{7C08FC5E-E5CE-9124-38FF-DAA421075EB2}"/>
                </a:ext>
              </a:extLst>
            </p:cNvPr>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a:extLst>
                <a:ext uri="{FF2B5EF4-FFF2-40B4-BE49-F238E27FC236}">
                  <a16:creationId xmlns:a16="http://schemas.microsoft.com/office/drawing/2014/main" id="{2E1BD999-D79E-F69C-D7DD-61379B0AA946}"/>
                </a:ext>
              </a:extLst>
            </p:cNvPr>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a:extLst>
                <a:ext uri="{FF2B5EF4-FFF2-40B4-BE49-F238E27FC236}">
                  <a16:creationId xmlns:a16="http://schemas.microsoft.com/office/drawing/2014/main" id="{50CF790B-3344-7D0B-4C76-DD9A194B5F70}"/>
                </a:ext>
              </a:extLst>
            </p:cNvPr>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a:extLst>
                <a:ext uri="{FF2B5EF4-FFF2-40B4-BE49-F238E27FC236}">
                  <a16:creationId xmlns:a16="http://schemas.microsoft.com/office/drawing/2014/main" id="{9235D9D1-7128-2B30-95AA-685690CDA8C9}"/>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a:extLst>
                <a:ext uri="{FF2B5EF4-FFF2-40B4-BE49-F238E27FC236}">
                  <a16:creationId xmlns:a16="http://schemas.microsoft.com/office/drawing/2014/main" id="{F2799D28-42B1-07AE-5E53-E90D403F893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a:extLst>
                <a:ext uri="{FF2B5EF4-FFF2-40B4-BE49-F238E27FC236}">
                  <a16:creationId xmlns:a16="http://schemas.microsoft.com/office/drawing/2014/main" id="{970C07FD-FDD6-1162-9928-C1AA99DDC4DD}"/>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a:extLst>
                <a:ext uri="{FF2B5EF4-FFF2-40B4-BE49-F238E27FC236}">
                  <a16:creationId xmlns:a16="http://schemas.microsoft.com/office/drawing/2014/main" id="{D9B22E24-C924-D9CC-54AB-F0F7EBE621D6}"/>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a:extLst>
                <a:ext uri="{FF2B5EF4-FFF2-40B4-BE49-F238E27FC236}">
                  <a16:creationId xmlns:a16="http://schemas.microsoft.com/office/drawing/2014/main" id="{EE6C161A-1F93-5319-882C-D2CBD9F193DF}"/>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a:extLst>
                <a:ext uri="{FF2B5EF4-FFF2-40B4-BE49-F238E27FC236}">
                  <a16:creationId xmlns:a16="http://schemas.microsoft.com/office/drawing/2014/main" id="{9D6CF0A8-95EB-B80A-AE10-A6B3218FCF64}"/>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a:extLst>
                <a:ext uri="{FF2B5EF4-FFF2-40B4-BE49-F238E27FC236}">
                  <a16:creationId xmlns:a16="http://schemas.microsoft.com/office/drawing/2014/main" id="{C1F05B5D-96CC-653E-7091-6DA798D4F1A2}"/>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a:extLst>
                <a:ext uri="{FF2B5EF4-FFF2-40B4-BE49-F238E27FC236}">
                  <a16:creationId xmlns:a16="http://schemas.microsoft.com/office/drawing/2014/main" id="{DECDEE5F-6592-482D-321B-058338A06CC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a:extLst>
                <a:ext uri="{FF2B5EF4-FFF2-40B4-BE49-F238E27FC236}">
                  <a16:creationId xmlns:a16="http://schemas.microsoft.com/office/drawing/2014/main" id="{709B4D7E-52E0-310B-FBDA-CA39441A86EC}"/>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a:extLst>
              <a:ext uri="{FF2B5EF4-FFF2-40B4-BE49-F238E27FC236}">
                <a16:creationId xmlns:a16="http://schemas.microsoft.com/office/drawing/2014/main" id="{06FC7422-2217-75EC-59E3-3F62C113F354}"/>
              </a:ext>
            </a:extLst>
          </p:cNvPr>
          <p:cNvGrpSpPr/>
          <p:nvPr/>
        </p:nvGrpSpPr>
        <p:grpSpPr>
          <a:xfrm>
            <a:off x="6012390" y="649217"/>
            <a:ext cx="1106367" cy="1076257"/>
            <a:chOff x="6055825" y="2613050"/>
            <a:chExt cx="506175" cy="535650"/>
          </a:xfrm>
        </p:grpSpPr>
        <p:sp>
          <p:nvSpPr>
            <p:cNvPr id="64" name="Google Shape;1644;p69">
              <a:extLst>
                <a:ext uri="{FF2B5EF4-FFF2-40B4-BE49-F238E27FC236}">
                  <a16:creationId xmlns:a16="http://schemas.microsoft.com/office/drawing/2014/main" id="{14E9F70D-52DA-1A48-0CBF-1D90E5A9D735}"/>
                </a:ext>
              </a:extLst>
            </p:cNvPr>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a:extLst>
                <a:ext uri="{FF2B5EF4-FFF2-40B4-BE49-F238E27FC236}">
                  <a16:creationId xmlns:a16="http://schemas.microsoft.com/office/drawing/2014/main" id="{8BD74B3B-F878-0576-8D03-EA5C04CBC26D}"/>
                </a:ext>
              </a:extLst>
            </p:cNvPr>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a:extLst>
                <a:ext uri="{FF2B5EF4-FFF2-40B4-BE49-F238E27FC236}">
                  <a16:creationId xmlns:a16="http://schemas.microsoft.com/office/drawing/2014/main" id="{8996C543-63C6-A4C2-907E-1EDC510D966A}"/>
                </a:ext>
              </a:extLst>
            </p:cNvPr>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a:extLst>
                <a:ext uri="{FF2B5EF4-FFF2-40B4-BE49-F238E27FC236}">
                  <a16:creationId xmlns:a16="http://schemas.microsoft.com/office/drawing/2014/main" id="{59CEE58B-15A9-1B6A-1F98-6EDE5D908A6D}"/>
                </a:ext>
              </a:extLst>
            </p:cNvPr>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a:extLst>
                <a:ext uri="{FF2B5EF4-FFF2-40B4-BE49-F238E27FC236}">
                  <a16:creationId xmlns:a16="http://schemas.microsoft.com/office/drawing/2014/main" id="{4689F20F-55A2-07D4-05B2-74A2C168C477}"/>
                </a:ext>
              </a:extLst>
            </p:cNvPr>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a:extLst>
                <a:ext uri="{FF2B5EF4-FFF2-40B4-BE49-F238E27FC236}">
                  <a16:creationId xmlns:a16="http://schemas.microsoft.com/office/drawing/2014/main" id="{89664CD8-9687-DA4F-66F5-6CB453557DF0}"/>
                </a:ext>
              </a:extLst>
            </p:cNvPr>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a:extLst>
                <a:ext uri="{FF2B5EF4-FFF2-40B4-BE49-F238E27FC236}">
                  <a16:creationId xmlns:a16="http://schemas.microsoft.com/office/drawing/2014/main" id="{1F5CAAD5-2464-6CD6-2947-630D6E0F1EB8}"/>
                </a:ext>
              </a:extLst>
            </p:cNvPr>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a:extLst>
                <a:ext uri="{FF2B5EF4-FFF2-40B4-BE49-F238E27FC236}">
                  <a16:creationId xmlns:a16="http://schemas.microsoft.com/office/drawing/2014/main" id="{9A2D2168-FF8B-BD44-0FFC-70324039F158}"/>
                </a:ext>
              </a:extLst>
            </p:cNvPr>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a:extLst>
                <a:ext uri="{FF2B5EF4-FFF2-40B4-BE49-F238E27FC236}">
                  <a16:creationId xmlns:a16="http://schemas.microsoft.com/office/drawing/2014/main" id="{56EFEAB5-7CB0-0B67-9E6E-D38EFE7F3100}"/>
                </a:ext>
              </a:extLst>
            </p:cNvPr>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a:extLst>
                <a:ext uri="{FF2B5EF4-FFF2-40B4-BE49-F238E27FC236}">
                  <a16:creationId xmlns:a16="http://schemas.microsoft.com/office/drawing/2014/main" id="{FE111205-E828-65E7-56E6-FE96C5CDE72A}"/>
                </a:ext>
              </a:extLst>
            </p:cNvPr>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a:extLst>
                <a:ext uri="{FF2B5EF4-FFF2-40B4-BE49-F238E27FC236}">
                  <a16:creationId xmlns:a16="http://schemas.microsoft.com/office/drawing/2014/main" id="{4F044726-CADF-3061-E092-EC1DEA1EFE82}"/>
                </a:ext>
              </a:extLst>
            </p:cNvPr>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a:extLst>
              <a:ext uri="{FF2B5EF4-FFF2-40B4-BE49-F238E27FC236}">
                <a16:creationId xmlns:a16="http://schemas.microsoft.com/office/drawing/2014/main" id="{17CFB438-A53B-8663-3E2D-E898B6BAF445}"/>
              </a:ext>
            </a:extLst>
          </p:cNvPr>
          <p:cNvGrpSpPr/>
          <p:nvPr/>
        </p:nvGrpSpPr>
        <p:grpSpPr>
          <a:xfrm>
            <a:off x="692850" y="3874387"/>
            <a:ext cx="2303204" cy="1047271"/>
            <a:chOff x="1070025" y="3567775"/>
            <a:chExt cx="535600" cy="370250"/>
          </a:xfrm>
        </p:grpSpPr>
        <p:sp>
          <p:nvSpPr>
            <p:cNvPr id="76" name="Google Shape;1786;p69">
              <a:extLst>
                <a:ext uri="{FF2B5EF4-FFF2-40B4-BE49-F238E27FC236}">
                  <a16:creationId xmlns:a16="http://schemas.microsoft.com/office/drawing/2014/main" id="{45B96E96-2503-FED7-D3AE-D27E7C5BBE81}"/>
                </a:ext>
              </a:extLst>
            </p:cNvPr>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a:extLst>
                <a:ext uri="{FF2B5EF4-FFF2-40B4-BE49-F238E27FC236}">
                  <a16:creationId xmlns:a16="http://schemas.microsoft.com/office/drawing/2014/main" id="{2BD1DC57-5CD3-48B6-5223-E6E203B4F41E}"/>
                </a:ext>
              </a:extLst>
            </p:cNvPr>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a:extLst>
                <a:ext uri="{FF2B5EF4-FFF2-40B4-BE49-F238E27FC236}">
                  <a16:creationId xmlns:a16="http://schemas.microsoft.com/office/drawing/2014/main" id="{389D99B0-2D38-E8E8-CA3B-0384C554197F}"/>
                </a:ext>
              </a:extLst>
            </p:cNvPr>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a:extLst>
                <a:ext uri="{FF2B5EF4-FFF2-40B4-BE49-F238E27FC236}">
                  <a16:creationId xmlns:a16="http://schemas.microsoft.com/office/drawing/2014/main" id="{20069B17-ED80-73DD-AED6-A2FF67CC50EF}"/>
                </a:ext>
              </a:extLst>
            </p:cNvPr>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a:extLst>
                <a:ext uri="{FF2B5EF4-FFF2-40B4-BE49-F238E27FC236}">
                  <a16:creationId xmlns:a16="http://schemas.microsoft.com/office/drawing/2014/main" id="{E3CA0164-4075-7F8D-085E-B9DA527E4EFA}"/>
                </a:ext>
              </a:extLst>
            </p:cNvPr>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a:extLst>
                <a:ext uri="{FF2B5EF4-FFF2-40B4-BE49-F238E27FC236}">
                  <a16:creationId xmlns:a16="http://schemas.microsoft.com/office/drawing/2014/main" id="{E69174EA-E171-507A-3356-DE75D37C75B9}"/>
                </a:ext>
              </a:extLst>
            </p:cNvPr>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a:extLst>
                <a:ext uri="{FF2B5EF4-FFF2-40B4-BE49-F238E27FC236}">
                  <a16:creationId xmlns:a16="http://schemas.microsoft.com/office/drawing/2014/main" id="{D57D87DF-C643-83BC-B73A-2FBCEBFE3BE8}"/>
                </a:ext>
              </a:extLst>
            </p:cNvPr>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a:extLst>
                <a:ext uri="{FF2B5EF4-FFF2-40B4-BE49-F238E27FC236}">
                  <a16:creationId xmlns:a16="http://schemas.microsoft.com/office/drawing/2014/main" id="{BC4A5378-6C6A-D6B1-31BC-BA01924EBD96}"/>
                </a:ext>
              </a:extLst>
            </p:cNvPr>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a:extLst>
                <a:ext uri="{FF2B5EF4-FFF2-40B4-BE49-F238E27FC236}">
                  <a16:creationId xmlns:a16="http://schemas.microsoft.com/office/drawing/2014/main" id="{B87831C6-59BD-8708-A4E6-FB443C9489DA}"/>
                </a:ext>
              </a:extLst>
            </p:cNvPr>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a:extLst>
                <a:ext uri="{FF2B5EF4-FFF2-40B4-BE49-F238E27FC236}">
                  <a16:creationId xmlns:a16="http://schemas.microsoft.com/office/drawing/2014/main" id="{4FC3E5FF-24D2-1C92-C576-1C1759F9B71A}"/>
                </a:ext>
              </a:extLst>
            </p:cNvPr>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a:extLst>
                <a:ext uri="{FF2B5EF4-FFF2-40B4-BE49-F238E27FC236}">
                  <a16:creationId xmlns:a16="http://schemas.microsoft.com/office/drawing/2014/main" id="{780D8F36-E817-FC20-22F7-4C2F98D4D280}"/>
                </a:ext>
              </a:extLst>
            </p:cNvPr>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a:extLst>
              <a:ext uri="{FF2B5EF4-FFF2-40B4-BE49-F238E27FC236}">
                <a16:creationId xmlns:a16="http://schemas.microsoft.com/office/drawing/2014/main" id="{4F8817C0-FE5D-4015-300D-38880CC34B79}"/>
              </a:ext>
            </a:extLst>
          </p:cNvPr>
          <p:cNvGrpSpPr/>
          <p:nvPr/>
        </p:nvGrpSpPr>
        <p:grpSpPr>
          <a:xfrm>
            <a:off x="626363" y="333870"/>
            <a:ext cx="985868" cy="1112296"/>
            <a:chOff x="1438672" y="3543898"/>
            <a:chExt cx="477031" cy="477053"/>
          </a:xfrm>
        </p:grpSpPr>
        <p:sp>
          <p:nvSpPr>
            <p:cNvPr id="88" name="Google Shape;1798;p69">
              <a:extLst>
                <a:ext uri="{FF2B5EF4-FFF2-40B4-BE49-F238E27FC236}">
                  <a16:creationId xmlns:a16="http://schemas.microsoft.com/office/drawing/2014/main" id="{A6402205-BF2A-5426-5EAD-466EB4BCC144}"/>
                </a:ext>
              </a:extLst>
            </p:cNvPr>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a:extLst>
                <a:ext uri="{FF2B5EF4-FFF2-40B4-BE49-F238E27FC236}">
                  <a16:creationId xmlns:a16="http://schemas.microsoft.com/office/drawing/2014/main" id="{1231E974-6268-5918-71AA-4559EE3556A4}"/>
                </a:ext>
              </a:extLst>
            </p:cNvPr>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a:extLst>
                <a:ext uri="{FF2B5EF4-FFF2-40B4-BE49-F238E27FC236}">
                  <a16:creationId xmlns:a16="http://schemas.microsoft.com/office/drawing/2014/main" id="{5C8C60F8-8FF9-8293-E913-B82414BD6EA8}"/>
                </a:ext>
              </a:extLst>
            </p:cNvPr>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a:extLst>
                <a:ext uri="{FF2B5EF4-FFF2-40B4-BE49-F238E27FC236}">
                  <a16:creationId xmlns:a16="http://schemas.microsoft.com/office/drawing/2014/main" id="{A803FB3D-081C-CE07-0974-4B21FA9488E8}"/>
                </a:ext>
              </a:extLst>
            </p:cNvPr>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a:extLst>
                <a:ext uri="{FF2B5EF4-FFF2-40B4-BE49-F238E27FC236}">
                  <a16:creationId xmlns:a16="http://schemas.microsoft.com/office/drawing/2014/main" id="{48AF0470-F54C-0FA7-06B8-818C133BCD34}"/>
                </a:ext>
              </a:extLst>
            </p:cNvPr>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a:extLst>
                <a:ext uri="{FF2B5EF4-FFF2-40B4-BE49-F238E27FC236}">
                  <a16:creationId xmlns:a16="http://schemas.microsoft.com/office/drawing/2014/main" id="{DE65FDBB-9782-A406-D2CB-DB4561071083}"/>
                </a:ext>
              </a:extLst>
            </p:cNvPr>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a:extLst>
                <a:ext uri="{FF2B5EF4-FFF2-40B4-BE49-F238E27FC236}">
                  <a16:creationId xmlns:a16="http://schemas.microsoft.com/office/drawing/2014/main" id="{F4B34B2F-B1AB-761D-2019-F0121CE95C45}"/>
                </a:ext>
              </a:extLst>
            </p:cNvPr>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a:extLst>
                <a:ext uri="{FF2B5EF4-FFF2-40B4-BE49-F238E27FC236}">
                  <a16:creationId xmlns:a16="http://schemas.microsoft.com/office/drawing/2014/main" id="{C2D9925D-B6DE-4539-E035-E4D64E4D3339}"/>
                </a:ext>
              </a:extLst>
            </p:cNvPr>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a:extLst>
                <a:ext uri="{FF2B5EF4-FFF2-40B4-BE49-F238E27FC236}">
                  <a16:creationId xmlns:a16="http://schemas.microsoft.com/office/drawing/2014/main" id="{C8C4FB11-03CA-106F-7DB1-09522FE0A67A}"/>
                </a:ext>
              </a:extLst>
            </p:cNvPr>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a:extLst>
                <a:ext uri="{FF2B5EF4-FFF2-40B4-BE49-F238E27FC236}">
                  <a16:creationId xmlns:a16="http://schemas.microsoft.com/office/drawing/2014/main" id="{4565D9B1-73C0-E51F-D482-ED43D51E03D8}"/>
                </a:ext>
              </a:extLst>
            </p:cNvPr>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a:extLst>
                <a:ext uri="{FF2B5EF4-FFF2-40B4-BE49-F238E27FC236}">
                  <a16:creationId xmlns:a16="http://schemas.microsoft.com/office/drawing/2014/main" id="{B739EF7C-FF47-9E12-9202-612801300C72}"/>
                </a:ext>
              </a:extLst>
            </p:cNvPr>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a:extLst>
                <a:ext uri="{FF2B5EF4-FFF2-40B4-BE49-F238E27FC236}">
                  <a16:creationId xmlns:a16="http://schemas.microsoft.com/office/drawing/2014/main" id="{0B2D1F20-85F0-7483-B694-40B42AEB72AA}"/>
                </a:ext>
              </a:extLst>
            </p:cNvPr>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2AFAC0D4-231E-EE2D-65CC-32667ED5CDA3}"/>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303027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r" eaLnBrk="1" hangingPunct="1">
              <a:defRPr/>
            </a:pPr>
            <a:r>
              <a:rPr lang="vi-VN" sz="2400" b="1" i="1" dirty="0">
                <a:effectLst>
                  <a:outerShdw blurRad="38100" dist="38100" dir="2700000" algn="tl">
                    <a:srgbClr val="000000">
                      <a:alpha val="43137"/>
                    </a:srgbClr>
                  </a:outerShdw>
                </a:effectLst>
              </a:rPr>
              <a:t>(Tố Hữu, Ba mươi năm đời ta có Đảng)</a:t>
            </a:r>
            <a:endParaRPr lang="en-US" sz="2400" b="1" i="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Hình chữ nhật 2">
            <a:extLst>
              <a:ext uri="{FF2B5EF4-FFF2-40B4-BE49-F238E27FC236}">
                <a16:creationId xmlns:a16="http://schemas.microsoft.com/office/drawing/2014/main" id="{7CCF54BC-B912-702A-441F-673DCE67EA37}"/>
              </a:ext>
            </a:extLst>
          </p:cNvPr>
          <p:cNvSpPr/>
          <p:nvPr/>
        </p:nvSpPr>
        <p:spPr>
          <a:xfrm>
            <a:off x="381908" y="2544937"/>
            <a:ext cx="3380641" cy="6215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mj-lt"/>
                <a:cs typeface="Times New Roman" panose="02020603050405020304" pitchFamily="18" charset="0"/>
              </a:rPr>
              <a:t>A. </a:t>
            </a:r>
            <a:r>
              <a:rPr lang="en-US" sz="2000" dirty="0" err="1">
                <a:latin typeface="+mj-lt"/>
                <a:cs typeface="Times New Roman" panose="02020603050405020304" pitchFamily="18" charset="0"/>
              </a:rPr>
              <a:t>Cách</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mạng</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tháng</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Tám</a:t>
            </a:r>
            <a:endParaRPr lang="en-US" sz="2000" dirty="0">
              <a:latin typeface="+mj-lt"/>
              <a:cs typeface="Times New Roman" panose="02020603050405020304" pitchFamily="18" charset="0"/>
            </a:endParaRPr>
          </a:p>
        </p:txBody>
      </p:sp>
      <p:sp>
        <p:nvSpPr>
          <p:cNvPr id="4" name="Hình chữ nhật 3">
            <a:extLst>
              <a:ext uri="{FF2B5EF4-FFF2-40B4-BE49-F238E27FC236}">
                <a16:creationId xmlns:a16="http://schemas.microsoft.com/office/drawing/2014/main" id="{E9581FA7-CFD2-2683-2CF6-6A86C7A7D13C}"/>
              </a:ext>
            </a:extLst>
          </p:cNvPr>
          <p:cNvSpPr/>
          <p:nvPr/>
        </p:nvSpPr>
        <p:spPr>
          <a:xfrm>
            <a:off x="381908" y="3482001"/>
            <a:ext cx="3380641" cy="5543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mj-lt"/>
                <a:cs typeface="Times New Roman" panose="02020603050405020304" pitchFamily="18" charset="0"/>
              </a:rPr>
              <a:t>C. Phong </a:t>
            </a:r>
            <a:r>
              <a:rPr lang="en-US" sz="2000" dirty="0" err="1">
                <a:latin typeface="+mj-lt"/>
                <a:cs typeface="Times New Roman" panose="02020603050405020304" pitchFamily="18" charset="0"/>
              </a:rPr>
              <a:t>trào</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Cần</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Vương</a:t>
            </a:r>
            <a:endParaRPr lang="en-US" sz="2000" dirty="0">
              <a:latin typeface="+mj-lt"/>
              <a:cs typeface="Times New Roman" panose="02020603050405020304" pitchFamily="18" charset="0"/>
            </a:endParaRPr>
          </a:p>
        </p:txBody>
      </p:sp>
      <p:sp>
        <p:nvSpPr>
          <p:cNvPr id="5" name="Hình chữ nhật 4">
            <a:extLst>
              <a:ext uri="{FF2B5EF4-FFF2-40B4-BE49-F238E27FC236}">
                <a16:creationId xmlns:a16="http://schemas.microsoft.com/office/drawing/2014/main" id="{E95DC625-2ECE-5F91-60BE-3F5DD6C37226}"/>
              </a:ext>
            </a:extLst>
          </p:cNvPr>
          <p:cNvSpPr/>
          <p:nvPr/>
        </p:nvSpPr>
        <p:spPr>
          <a:xfrm>
            <a:off x="4159355" y="3482002"/>
            <a:ext cx="3523458" cy="55437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mj-lt"/>
                <a:cs typeface="Times New Roman" panose="02020603050405020304" pitchFamily="18" charset="0"/>
              </a:rPr>
              <a:t>D. </a:t>
            </a:r>
            <a:r>
              <a:rPr lang="en-US" sz="2000" dirty="0" err="1">
                <a:latin typeface="+mj-lt"/>
                <a:cs typeface="Times New Roman" panose="02020603050405020304" pitchFamily="18" charset="0"/>
              </a:rPr>
              <a:t>Chiến</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dịch</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Hồ</a:t>
            </a:r>
            <a:r>
              <a:rPr lang="en-US" sz="2000" dirty="0">
                <a:latin typeface="+mj-lt"/>
                <a:cs typeface="Times New Roman" panose="02020603050405020304" pitchFamily="18" charset="0"/>
              </a:rPr>
              <a:t> Chí Minh</a:t>
            </a:r>
          </a:p>
        </p:txBody>
      </p:sp>
      <p:sp>
        <p:nvSpPr>
          <p:cNvPr id="6" name="Hình chữ nhật 5">
            <a:extLst>
              <a:ext uri="{FF2B5EF4-FFF2-40B4-BE49-F238E27FC236}">
                <a16:creationId xmlns:a16="http://schemas.microsoft.com/office/drawing/2014/main" id="{9B29B304-143C-2DA7-5419-1D629AF775E8}"/>
              </a:ext>
            </a:extLst>
          </p:cNvPr>
          <p:cNvSpPr/>
          <p:nvPr/>
        </p:nvSpPr>
        <p:spPr>
          <a:xfrm>
            <a:off x="4159355" y="2544936"/>
            <a:ext cx="3523458" cy="61605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mj-lt"/>
                <a:cs typeface="Times New Roman" panose="02020603050405020304" pitchFamily="18" charset="0"/>
              </a:rPr>
              <a:t>B. </a:t>
            </a:r>
            <a:r>
              <a:rPr lang="en-US" sz="2000" dirty="0" err="1">
                <a:latin typeface="+mj-lt"/>
                <a:cs typeface="Times New Roman" panose="02020603050405020304" pitchFamily="18" charset="0"/>
              </a:rPr>
              <a:t>Chiến</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dịch</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Điện</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Biên</a:t>
            </a:r>
            <a:r>
              <a:rPr lang="en-US" sz="2000" dirty="0">
                <a:latin typeface="+mj-lt"/>
                <a:cs typeface="Times New Roman" panose="02020603050405020304" pitchFamily="18" charset="0"/>
              </a:rPr>
              <a:t> </a:t>
            </a:r>
            <a:r>
              <a:rPr lang="en-US" sz="2000" dirty="0" err="1">
                <a:latin typeface="+mj-lt"/>
                <a:cs typeface="Times New Roman" panose="02020603050405020304" pitchFamily="18" charset="0"/>
              </a:rPr>
              <a:t>Phủ</a:t>
            </a:r>
            <a:endParaRPr lang="en-US" sz="2000" dirty="0">
              <a:latin typeface="+mj-lt"/>
              <a:cs typeface="Times New Roman" panose="02020603050405020304" pitchFamily="18" charset="0"/>
            </a:endParaRPr>
          </a:p>
        </p:txBody>
      </p:sp>
      <p:pic>
        <p:nvPicPr>
          <p:cNvPr id="7" name="Picture 2" descr="Premium Vector | Cartoon santa claus with right and wrong signs">
            <a:hlinkClick r:id="" action="ppaction://noaction">
              <a:snd r:embed="rId5" name="coin.wav"/>
            </a:hlinkClick>
            <a:extLst>
              <a:ext uri="{FF2B5EF4-FFF2-40B4-BE49-F238E27FC236}">
                <a16:creationId xmlns:a16="http://schemas.microsoft.com/office/drawing/2014/main" id="{4D066F70-4181-3D52-8F76-2C7498FFEF2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7564088" y="2535678"/>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8" name="5 Second Countdown Intro video   YouTube">
            <a:hlinkClick r:id="" action="ppaction://media"/>
            <a:extLst>
              <a:ext uri="{FF2B5EF4-FFF2-40B4-BE49-F238E27FC236}">
                <a16:creationId xmlns:a16="http://schemas.microsoft.com/office/drawing/2014/main" id="{911F95FC-159C-3712-2E58-288F0EEC12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3582" t="19073" r="33194" b="21307"/>
          <a:stretch/>
        </p:blipFill>
        <p:spPr>
          <a:xfrm>
            <a:off x="7773776" y="3754945"/>
            <a:ext cx="1215095" cy="1226454"/>
          </a:xfrm>
          <a:prstGeom prst="ellipse">
            <a:avLst/>
          </a:prstGeom>
          <a:ln>
            <a:noFill/>
          </a:ln>
          <a:effectLst>
            <a:softEdge rad="112500"/>
          </a:effectLst>
        </p:spPr>
      </p:pic>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0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8"/>
                </p:tgtEl>
              </p:cMediaNode>
            </p:video>
          </p:childTnLst>
        </p:cTn>
      </p:par>
    </p:tnLst>
    <p:bldLst>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a:t>(30/3-26/4</a:t>
            </a:r>
            <a:r>
              <a:rPr lang="en-US" sz="2400" b="1" dirty="0"/>
              <a:t>)</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28607" y="985345"/>
            <a:ext cx="3756128" cy="1457491"/>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2800" dirty="0" err="1">
                <a:solidFill>
                  <a:schemeClr val="tx2"/>
                </a:solidFill>
                <a:latin typeface="Calibri" panose="020F0502020204030204" pitchFamily="34" charset="0"/>
                <a:cs typeface="Calibri" panose="020F0502020204030204" pitchFamily="34" charset="0"/>
              </a:rPr>
              <a:t>Tiến</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công</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tiêu</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diệt</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cứ</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điểm</a:t>
            </a:r>
            <a:r>
              <a:rPr lang="en-US" sz="2800" dirty="0">
                <a:solidFill>
                  <a:schemeClr val="tx2"/>
                </a:solidFill>
                <a:latin typeface="Calibri" panose="020F0502020204030204" pitchFamily="34" charset="0"/>
                <a:cs typeface="Calibri" panose="020F0502020204030204" pitchFamily="34" charset="0"/>
              </a:rPr>
              <a:t> Him Lam </a:t>
            </a:r>
            <a:r>
              <a:rPr lang="en-US" sz="2800" dirty="0" err="1">
                <a:solidFill>
                  <a:schemeClr val="tx2"/>
                </a:solidFill>
                <a:latin typeface="Calibri" panose="020F0502020204030204" pitchFamily="34" charset="0"/>
                <a:cs typeface="Calibri" panose="020F0502020204030204" pitchFamily="34" charset="0"/>
              </a:rPr>
              <a:t>và</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phân</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khu</a:t>
            </a:r>
            <a:r>
              <a:rPr lang="en-US" sz="2800" dirty="0">
                <a:solidFill>
                  <a:schemeClr val="tx2"/>
                </a:solidFill>
                <a:latin typeface="Calibri" panose="020F0502020204030204" pitchFamily="34" charset="0"/>
                <a:cs typeface="Calibri" panose="020F0502020204030204" pitchFamily="34" charset="0"/>
              </a:rPr>
              <a:t> </a:t>
            </a:r>
            <a:r>
              <a:rPr lang="en-US" sz="2800" dirty="0" err="1">
                <a:solidFill>
                  <a:schemeClr val="tx2"/>
                </a:solidFill>
                <a:latin typeface="Calibri" panose="020F0502020204030204" pitchFamily="34" charset="0"/>
                <a:cs typeface="Calibri" panose="020F0502020204030204" pitchFamily="34" charset="0"/>
              </a:rPr>
              <a:t>Bắc</a:t>
            </a:r>
            <a:r>
              <a:rPr lang="en-US" sz="2800" dirty="0">
                <a:solidFill>
                  <a:schemeClr val="tx2"/>
                </a:solidFill>
                <a:latin typeface="Calibri" panose="020F0502020204030204" pitchFamily="34" charset="0"/>
                <a:cs typeface="Calibri" panose="020F0502020204030204" pitchFamily="34" charset="0"/>
              </a:rPr>
              <a:t>.</a:t>
            </a:r>
          </a:p>
        </p:txBody>
      </p:sp>
      <p:sp>
        <p:nvSpPr>
          <p:cNvPr id="40" name="Rectangle 39"/>
          <p:cNvSpPr/>
          <p:nvPr/>
        </p:nvSpPr>
        <p:spPr>
          <a:xfrm>
            <a:off x="4307242" y="985345"/>
            <a:ext cx="4410035" cy="1412296"/>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44527" y="3621393"/>
            <a:ext cx="7654946" cy="1412296"/>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40" grpId="0" animBg="1"/>
      <p:bldP spid="4"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750</Words>
  <Application>Microsoft Office PowerPoint</Application>
  <PresentationFormat>Trình chiếu Trên màn hình (16:9)</PresentationFormat>
  <Paragraphs>57</Paragraphs>
  <Slides>25</Slides>
  <Notes>20</Notes>
  <HiddenSlides>0</HiddenSlides>
  <MMClips>8</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25</vt:i4>
      </vt:variant>
    </vt:vector>
  </HeadingPairs>
  <TitlesOfParts>
    <vt:vector size="41" baseType="lpstr">
      <vt:lpstr>#9Slide02 Noi dung dai</vt:lpstr>
      <vt:lpstr>#9Slide02 Tieu de dai</vt:lpstr>
      <vt:lpstr>Advent Pro</vt:lpstr>
      <vt:lpstr>Arial</vt:lpstr>
      <vt:lpstr>Arial (Body)</vt:lpstr>
      <vt:lpstr>Bahnschrift SemiBold Condensed</vt:lpstr>
      <vt:lpstr>Calibri</vt:lpstr>
      <vt:lpstr>Cambria</vt:lpstr>
      <vt:lpstr>Times New Roman</vt:lpstr>
      <vt:lpstr>UTM Staccato </vt:lpstr>
      <vt:lpstr>Wingdings</vt:lpstr>
      <vt:lpstr>字魂59号-创粗黑</vt:lpstr>
      <vt:lpstr>War Background by Slidesgo</vt:lpstr>
      <vt:lpstr>1_Office Theme</vt:lpstr>
      <vt:lpstr>千图网海量PPT模板www.58pic.com</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Trang Nguyễn Quỳnhh</cp:lastModifiedBy>
  <cp:revision>74</cp:revision>
  <dcterms:modified xsi:type="dcterms:W3CDTF">2025-04-04T09:33:37Z</dcterms:modified>
</cp:coreProperties>
</file>