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3" r:id="rId1"/>
    <p:sldMasterId id="2147483684" r:id="rId2"/>
  </p:sldMasterIdLst>
  <p:notesMasterIdLst>
    <p:notesMasterId r:id="rId18"/>
  </p:notesMasterIdLst>
  <p:sldIdLst>
    <p:sldId id="314" r:id="rId3"/>
    <p:sldId id="307" r:id="rId4"/>
    <p:sldId id="308" r:id="rId5"/>
    <p:sldId id="259" r:id="rId6"/>
    <p:sldId id="306" r:id="rId7"/>
    <p:sldId id="296" r:id="rId8"/>
    <p:sldId id="309" r:id="rId9"/>
    <p:sldId id="260" r:id="rId10"/>
    <p:sldId id="293" r:id="rId11"/>
    <p:sldId id="298" r:id="rId12"/>
    <p:sldId id="310" r:id="rId13"/>
    <p:sldId id="294" r:id="rId14"/>
    <p:sldId id="273" r:id="rId15"/>
    <p:sldId id="257" r:id="rId16"/>
    <p:sldId id="312" r:id="rId1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6D6D"/>
    <a:srgbClr val="0392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C8B946D-89CA-4C85-9ED6-813A86BD0FB8}">
  <a:tblStyle styleId="{3C8B946D-89CA-4C85-9ED6-813A86BD0FB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4" autoAdjust="0"/>
    <p:restoredTop sz="92593" autoAdjust="0"/>
  </p:normalViewPr>
  <p:slideViewPr>
    <p:cSldViewPr snapToGrid="0">
      <p:cViewPr varScale="1">
        <p:scale>
          <a:sx n="98" d="100"/>
          <a:sy n="98" d="100"/>
        </p:scale>
        <p:origin x="98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a:extLst>
            <a:ext uri="{FF2B5EF4-FFF2-40B4-BE49-F238E27FC236}">
              <a16:creationId xmlns:a16="http://schemas.microsoft.com/office/drawing/2014/main" id="{10CC22D2-30C9-70F0-A87B-A755F615EE45}"/>
            </a:ext>
          </a:extLst>
        </p:cNvPr>
        <p:cNvGrpSpPr/>
        <p:nvPr/>
      </p:nvGrpSpPr>
      <p:grpSpPr>
        <a:xfrm>
          <a:off x="0" y="0"/>
          <a:ext cx="0" cy="0"/>
          <a:chOff x="0" y="0"/>
          <a:chExt cx="0" cy="0"/>
        </a:xfrm>
      </p:grpSpPr>
      <p:sp>
        <p:nvSpPr>
          <p:cNvPr id="351" name="Google Shape;351;g6cf04e3d7e_0_377:notes">
            <a:extLst>
              <a:ext uri="{FF2B5EF4-FFF2-40B4-BE49-F238E27FC236}">
                <a16:creationId xmlns:a16="http://schemas.microsoft.com/office/drawing/2014/main" id="{066C965A-AA4D-70BD-F3EC-27A61AE499B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6cf04e3d7e_0_377:notes">
            <a:extLst>
              <a:ext uri="{FF2B5EF4-FFF2-40B4-BE49-F238E27FC236}">
                <a16:creationId xmlns:a16="http://schemas.microsoft.com/office/drawing/2014/main" id="{D0C0C124-1E66-4B52-FCFB-0FD7EDFBF85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2533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6d931ca177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6d931ca177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2932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6da1c9a622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6da1c9a622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6d931ca177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6d931ca177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1034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6cf04e3d7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6cf04e3d7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sz="1800" dirty="0">
                <a:effectLst/>
                <a:latin typeface="Times New Roman" panose="02020603050405020304" pitchFamily="18" charset="0"/>
                <a:ea typeface="Times New Roman" panose="02020603050405020304" pitchFamily="18" charset="0"/>
              </a:rPr>
              <a:t>Vừa rồi chúng ta đã xem video và nghe  bài hát  Như có Bác trong ngày vui đại thắng</a:t>
            </a:r>
            <a:r>
              <a:rPr lang="nl-NL" sz="1800" dirty="0">
                <a:solidFill>
                  <a:srgbClr val="000000"/>
                </a:solidFill>
                <a:effectLst/>
                <a:latin typeface="Times New Roman" panose="02020603050405020304" pitchFamily="18" charset="0"/>
                <a:ea typeface="Calibri" panose="020F0502020204030204" pitchFamily="34" charset="0"/>
              </a:rPr>
              <a:t> có liên quan đến 30 năm đấu tranh giành chọn ven non sông trong lịch sử dân tộc. Vậy chiến dịch Hồ Chí Minh năm 1975 được diễn biến như thế nào? </a:t>
            </a:r>
            <a:r>
              <a:rPr lang="vi-VN" sz="1800" dirty="0">
                <a:effectLst/>
                <a:latin typeface="Times New Roman" panose="02020603050405020304" pitchFamily="18" charset="0"/>
                <a:ea typeface="Times New Roman" panose="02020603050405020304" pitchFamily="18" charset="0"/>
              </a:rPr>
              <a:t>Thì tiết học hôm nay cta cùng khám phá nhé: “</a:t>
            </a:r>
            <a:r>
              <a:rPr lang="nl-NL" sz="1800" dirty="0">
                <a:solidFill>
                  <a:srgbClr val="000000"/>
                </a:solidFill>
                <a:effectLst/>
                <a:latin typeface="Times New Roman" panose="02020603050405020304" pitchFamily="18" charset="0"/>
                <a:ea typeface="Calibri" panose="020F0502020204030204" pitchFamily="34" charset="0"/>
              </a:rPr>
              <a:t>Chiến dịch Hồ Chí Minh năm 1975</a:t>
            </a:r>
            <a:endParaRPr dirty="0"/>
          </a:p>
        </p:txBody>
      </p:sp>
    </p:spTree>
    <p:extLst>
      <p:ext uri="{BB962C8B-B14F-4D97-AF65-F5344CB8AC3E}">
        <p14:creationId xmlns:p14="http://schemas.microsoft.com/office/powerpoint/2010/main" val="2584559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00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7968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6d931ca177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6d931ca177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4827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accent6"/>
        </a:solidFill>
        <a:effectLst/>
      </p:bgPr>
    </p:bg>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8" name="Google Shape;38;p6"/>
          <p:cNvSpPr/>
          <p:nvPr/>
        </p:nvSpPr>
        <p:spPr>
          <a:xfrm rot="1365150">
            <a:off x="-2745333" y="-316405"/>
            <a:ext cx="4868373" cy="5330761"/>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3011825" y="3423688"/>
            <a:ext cx="2713500" cy="403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9600"/>
              <a:buNone/>
              <a:defRPr sz="9600"/>
            </a:lvl2pPr>
            <a:lvl3pPr lvl="2" rtl="0">
              <a:spcBef>
                <a:spcPts val="0"/>
              </a:spcBef>
              <a:spcAft>
                <a:spcPts val="0"/>
              </a:spcAft>
              <a:buSzPts val="9600"/>
              <a:buNone/>
              <a:defRPr sz="9600"/>
            </a:lvl3pPr>
            <a:lvl4pPr lvl="3" rtl="0">
              <a:spcBef>
                <a:spcPts val="0"/>
              </a:spcBef>
              <a:spcAft>
                <a:spcPts val="0"/>
              </a:spcAft>
              <a:buSzPts val="9600"/>
              <a:buNone/>
              <a:defRPr sz="9600"/>
            </a:lvl4pPr>
            <a:lvl5pPr lvl="4" rtl="0">
              <a:spcBef>
                <a:spcPts val="0"/>
              </a:spcBef>
              <a:spcAft>
                <a:spcPts val="0"/>
              </a:spcAft>
              <a:buSzPts val="9600"/>
              <a:buNone/>
              <a:defRPr sz="9600"/>
            </a:lvl5pPr>
            <a:lvl6pPr lvl="5" rtl="0">
              <a:spcBef>
                <a:spcPts val="0"/>
              </a:spcBef>
              <a:spcAft>
                <a:spcPts val="0"/>
              </a:spcAft>
              <a:buSzPts val="9600"/>
              <a:buNone/>
              <a:defRPr sz="9600"/>
            </a:lvl6pPr>
            <a:lvl7pPr lvl="6" rtl="0">
              <a:spcBef>
                <a:spcPts val="0"/>
              </a:spcBef>
              <a:spcAft>
                <a:spcPts val="0"/>
              </a:spcAft>
              <a:buSzPts val="9600"/>
              <a:buNone/>
              <a:defRPr sz="9600"/>
            </a:lvl7pPr>
            <a:lvl8pPr lvl="7" rtl="0">
              <a:spcBef>
                <a:spcPts val="0"/>
              </a:spcBef>
              <a:spcAft>
                <a:spcPts val="0"/>
              </a:spcAft>
              <a:buSzPts val="9600"/>
              <a:buNone/>
              <a:defRPr sz="9600"/>
            </a:lvl8pPr>
            <a:lvl9pPr lvl="8" rtl="0">
              <a:spcBef>
                <a:spcPts val="0"/>
              </a:spcBef>
              <a:spcAft>
                <a:spcPts val="0"/>
              </a:spcAft>
              <a:buSzPts val="9600"/>
              <a:buNone/>
              <a:defRPr sz="9600"/>
            </a:lvl9pPr>
          </a:lstStyle>
          <a:p>
            <a:endParaRPr/>
          </a:p>
        </p:txBody>
      </p:sp>
      <p:sp>
        <p:nvSpPr>
          <p:cNvPr id="81" name="Google Shape;81;p15"/>
          <p:cNvSpPr txBox="1">
            <a:spLocks noGrp="1"/>
          </p:cNvSpPr>
          <p:nvPr>
            <p:ph type="subTitle" idx="1"/>
          </p:nvPr>
        </p:nvSpPr>
        <p:spPr>
          <a:xfrm>
            <a:off x="3011825" y="1316013"/>
            <a:ext cx="4375200" cy="194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8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82" name="Google Shape;82;p15"/>
          <p:cNvSpPr/>
          <p:nvPr/>
        </p:nvSpPr>
        <p:spPr>
          <a:xfrm rot="-9430979">
            <a:off x="6575238" y="-406534"/>
            <a:ext cx="4964763" cy="5436306"/>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0208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Two columns">
  <p:cSld name="Title + Two columns">
    <p:bg>
      <p:bgPr>
        <a:solidFill>
          <a:schemeClr val="accent2"/>
        </a:solidFill>
        <a:effectLst/>
      </p:bgPr>
    </p:bg>
    <p:spTree>
      <p:nvGrpSpPr>
        <p:cNvPr id="1" name="Shape 83"/>
        <p:cNvGrpSpPr/>
        <p:nvPr/>
      </p:nvGrpSpPr>
      <p:grpSpPr>
        <a:xfrm>
          <a:off x="0" y="0"/>
          <a:ext cx="0" cy="0"/>
          <a:chOff x="0" y="0"/>
          <a:chExt cx="0" cy="0"/>
        </a:xfrm>
      </p:grpSpPr>
      <p:grpSp>
        <p:nvGrpSpPr>
          <p:cNvPr id="84" name="Google Shape;84;p16"/>
          <p:cNvGrpSpPr/>
          <p:nvPr/>
        </p:nvGrpSpPr>
        <p:grpSpPr>
          <a:xfrm>
            <a:off x="773312" y="-2312529"/>
            <a:ext cx="10859534" cy="10453381"/>
            <a:chOff x="773312" y="-2312529"/>
            <a:chExt cx="10859534" cy="10453381"/>
          </a:xfrm>
        </p:grpSpPr>
        <p:sp>
          <p:nvSpPr>
            <p:cNvPr id="85" name="Google Shape;85;p16"/>
            <p:cNvSpPr/>
            <p:nvPr/>
          </p:nvSpPr>
          <p:spPr>
            <a:xfrm rot="-4051008">
              <a:off x="2312019" y="-1351870"/>
              <a:ext cx="7782120" cy="8532062"/>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6"/>
            <p:cNvSpPr/>
            <p:nvPr/>
          </p:nvSpPr>
          <p:spPr>
            <a:xfrm>
              <a:off x="8086100" y="-124375"/>
              <a:ext cx="1121400" cy="720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16"/>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8" name="Google Shape;88;p16"/>
          <p:cNvSpPr txBox="1">
            <a:spLocks noGrp="1"/>
          </p:cNvSpPr>
          <p:nvPr>
            <p:ph type="title" idx="2"/>
          </p:nvPr>
        </p:nvSpPr>
        <p:spPr>
          <a:xfrm>
            <a:off x="1193150" y="2050225"/>
            <a:ext cx="26868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2400"/>
              <a:buNone/>
              <a:defRPr sz="2400">
                <a:solidFill>
                  <a:schemeClr val="accent6"/>
                </a:solidFill>
              </a:defRPr>
            </a:lvl1pPr>
            <a:lvl2pPr lvl="1" algn="ctr" rtl="0">
              <a:spcBef>
                <a:spcPts val="0"/>
              </a:spcBef>
              <a:spcAft>
                <a:spcPts val="0"/>
              </a:spcAft>
              <a:buClr>
                <a:schemeClr val="accent6"/>
              </a:buClr>
              <a:buSzPts val="2400"/>
              <a:buNone/>
              <a:defRPr sz="2400">
                <a:solidFill>
                  <a:schemeClr val="accent6"/>
                </a:solidFill>
              </a:defRPr>
            </a:lvl2pPr>
            <a:lvl3pPr lvl="2" algn="ctr" rtl="0">
              <a:spcBef>
                <a:spcPts val="0"/>
              </a:spcBef>
              <a:spcAft>
                <a:spcPts val="0"/>
              </a:spcAft>
              <a:buClr>
                <a:schemeClr val="accent6"/>
              </a:buClr>
              <a:buSzPts val="2400"/>
              <a:buNone/>
              <a:defRPr sz="2400">
                <a:solidFill>
                  <a:schemeClr val="accent6"/>
                </a:solidFill>
              </a:defRPr>
            </a:lvl3pPr>
            <a:lvl4pPr lvl="3" algn="ctr" rtl="0">
              <a:spcBef>
                <a:spcPts val="0"/>
              </a:spcBef>
              <a:spcAft>
                <a:spcPts val="0"/>
              </a:spcAft>
              <a:buClr>
                <a:schemeClr val="accent6"/>
              </a:buClr>
              <a:buSzPts val="2400"/>
              <a:buNone/>
              <a:defRPr sz="2400">
                <a:solidFill>
                  <a:schemeClr val="accent6"/>
                </a:solidFill>
              </a:defRPr>
            </a:lvl4pPr>
            <a:lvl5pPr lvl="4" algn="ctr" rtl="0">
              <a:spcBef>
                <a:spcPts val="0"/>
              </a:spcBef>
              <a:spcAft>
                <a:spcPts val="0"/>
              </a:spcAft>
              <a:buClr>
                <a:schemeClr val="accent6"/>
              </a:buClr>
              <a:buSzPts val="2400"/>
              <a:buNone/>
              <a:defRPr sz="2400">
                <a:solidFill>
                  <a:schemeClr val="accent6"/>
                </a:solidFill>
              </a:defRPr>
            </a:lvl5pPr>
            <a:lvl6pPr lvl="5" algn="ctr" rtl="0">
              <a:spcBef>
                <a:spcPts val="0"/>
              </a:spcBef>
              <a:spcAft>
                <a:spcPts val="0"/>
              </a:spcAft>
              <a:buClr>
                <a:schemeClr val="accent6"/>
              </a:buClr>
              <a:buSzPts val="2400"/>
              <a:buNone/>
              <a:defRPr sz="2400">
                <a:solidFill>
                  <a:schemeClr val="accent6"/>
                </a:solidFill>
              </a:defRPr>
            </a:lvl6pPr>
            <a:lvl7pPr lvl="6" algn="ctr" rtl="0">
              <a:spcBef>
                <a:spcPts val="0"/>
              </a:spcBef>
              <a:spcAft>
                <a:spcPts val="0"/>
              </a:spcAft>
              <a:buClr>
                <a:schemeClr val="accent6"/>
              </a:buClr>
              <a:buSzPts val="2400"/>
              <a:buNone/>
              <a:defRPr sz="2400">
                <a:solidFill>
                  <a:schemeClr val="accent6"/>
                </a:solidFill>
              </a:defRPr>
            </a:lvl7pPr>
            <a:lvl8pPr lvl="7" algn="ctr" rtl="0">
              <a:spcBef>
                <a:spcPts val="0"/>
              </a:spcBef>
              <a:spcAft>
                <a:spcPts val="0"/>
              </a:spcAft>
              <a:buClr>
                <a:schemeClr val="accent6"/>
              </a:buClr>
              <a:buSzPts val="2400"/>
              <a:buNone/>
              <a:defRPr sz="2400">
                <a:solidFill>
                  <a:schemeClr val="accent6"/>
                </a:solidFill>
              </a:defRPr>
            </a:lvl8pPr>
            <a:lvl9pPr lvl="8" algn="ctr" rtl="0">
              <a:spcBef>
                <a:spcPts val="0"/>
              </a:spcBef>
              <a:spcAft>
                <a:spcPts val="0"/>
              </a:spcAft>
              <a:buClr>
                <a:schemeClr val="accent6"/>
              </a:buClr>
              <a:buSzPts val="2400"/>
              <a:buNone/>
              <a:defRPr sz="2400">
                <a:solidFill>
                  <a:schemeClr val="accent6"/>
                </a:solidFill>
              </a:defRPr>
            </a:lvl9pPr>
          </a:lstStyle>
          <a:p>
            <a:endParaRPr/>
          </a:p>
        </p:txBody>
      </p:sp>
      <p:sp>
        <p:nvSpPr>
          <p:cNvPr id="89" name="Google Shape;89;p16"/>
          <p:cNvSpPr txBox="1">
            <a:spLocks noGrp="1"/>
          </p:cNvSpPr>
          <p:nvPr>
            <p:ph type="subTitle" idx="1"/>
          </p:nvPr>
        </p:nvSpPr>
        <p:spPr>
          <a:xfrm>
            <a:off x="1193150" y="2640750"/>
            <a:ext cx="2686800" cy="13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a:solidFill>
                  <a:schemeClr val="accent6"/>
                </a:solidFill>
              </a:defRPr>
            </a:lvl1pPr>
            <a:lvl2pPr lvl="1" algn="ctr" rtl="0">
              <a:lnSpc>
                <a:spcPct val="100000"/>
              </a:lnSpc>
              <a:spcBef>
                <a:spcPts val="0"/>
              </a:spcBef>
              <a:spcAft>
                <a:spcPts val="0"/>
              </a:spcAft>
              <a:buClr>
                <a:schemeClr val="accent6"/>
              </a:buClr>
              <a:buSzPts val="2100"/>
              <a:buNone/>
              <a:defRPr sz="2100">
                <a:solidFill>
                  <a:schemeClr val="accent6"/>
                </a:solidFill>
              </a:defRPr>
            </a:lvl2pPr>
            <a:lvl3pPr lvl="2" algn="ctr" rtl="0">
              <a:lnSpc>
                <a:spcPct val="100000"/>
              </a:lnSpc>
              <a:spcBef>
                <a:spcPts val="0"/>
              </a:spcBef>
              <a:spcAft>
                <a:spcPts val="0"/>
              </a:spcAft>
              <a:buClr>
                <a:schemeClr val="accent6"/>
              </a:buClr>
              <a:buSzPts val="2100"/>
              <a:buNone/>
              <a:defRPr sz="2100">
                <a:solidFill>
                  <a:schemeClr val="accent6"/>
                </a:solidFill>
              </a:defRPr>
            </a:lvl3pPr>
            <a:lvl4pPr lvl="3" algn="ctr" rtl="0">
              <a:lnSpc>
                <a:spcPct val="100000"/>
              </a:lnSpc>
              <a:spcBef>
                <a:spcPts val="0"/>
              </a:spcBef>
              <a:spcAft>
                <a:spcPts val="0"/>
              </a:spcAft>
              <a:buClr>
                <a:schemeClr val="accent6"/>
              </a:buClr>
              <a:buSzPts val="2100"/>
              <a:buNone/>
              <a:defRPr sz="2100">
                <a:solidFill>
                  <a:schemeClr val="accent6"/>
                </a:solidFill>
              </a:defRPr>
            </a:lvl4pPr>
            <a:lvl5pPr lvl="4" algn="ctr" rtl="0">
              <a:lnSpc>
                <a:spcPct val="100000"/>
              </a:lnSpc>
              <a:spcBef>
                <a:spcPts val="0"/>
              </a:spcBef>
              <a:spcAft>
                <a:spcPts val="0"/>
              </a:spcAft>
              <a:buClr>
                <a:schemeClr val="accent6"/>
              </a:buClr>
              <a:buSzPts val="2100"/>
              <a:buNone/>
              <a:defRPr sz="2100">
                <a:solidFill>
                  <a:schemeClr val="accent6"/>
                </a:solidFill>
              </a:defRPr>
            </a:lvl5pPr>
            <a:lvl6pPr lvl="5" algn="ctr" rtl="0">
              <a:lnSpc>
                <a:spcPct val="100000"/>
              </a:lnSpc>
              <a:spcBef>
                <a:spcPts val="0"/>
              </a:spcBef>
              <a:spcAft>
                <a:spcPts val="0"/>
              </a:spcAft>
              <a:buClr>
                <a:schemeClr val="accent6"/>
              </a:buClr>
              <a:buSzPts val="2100"/>
              <a:buNone/>
              <a:defRPr sz="2100">
                <a:solidFill>
                  <a:schemeClr val="accent6"/>
                </a:solidFill>
              </a:defRPr>
            </a:lvl6pPr>
            <a:lvl7pPr lvl="6" algn="ctr" rtl="0">
              <a:lnSpc>
                <a:spcPct val="100000"/>
              </a:lnSpc>
              <a:spcBef>
                <a:spcPts val="0"/>
              </a:spcBef>
              <a:spcAft>
                <a:spcPts val="0"/>
              </a:spcAft>
              <a:buClr>
                <a:schemeClr val="accent6"/>
              </a:buClr>
              <a:buSzPts val="2100"/>
              <a:buNone/>
              <a:defRPr sz="2100">
                <a:solidFill>
                  <a:schemeClr val="accent6"/>
                </a:solidFill>
              </a:defRPr>
            </a:lvl7pPr>
            <a:lvl8pPr lvl="7" algn="ctr" rtl="0">
              <a:lnSpc>
                <a:spcPct val="100000"/>
              </a:lnSpc>
              <a:spcBef>
                <a:spcPts val="0"/>
              </a:spcBef>
              <a:spcAft>
                <a:spcPts val="0"/>
              </a:spcAft>
              <a:buClr>
                <a:schemeClr val="accent6"/>
              </a:buClr>
              <a:buSzPts val="2100"/>
              <a:buNone/>
              <a:defRPr sz="2100">
                <a:solidFill>
                  <a:schemeClr val="accent6"/>
                </a:solidFill>
              </a:defRPr>
            </a:lvl8pPr>
            <a:lvl9pPr lvl="8" algn="ctr" rtl="0">
              <a:lnSpc>
                <a:spcPct val="100000"/>
              </a:lnSpc>
              <a:spcBef>
                <a:spcPts val="0"/>
              </a:spcBef>
              <a:spcAft>
                <a:spcPts val="0"/>
              </a:spcAft>
              <a:buClr>
                <a:schemeClr val="accent6"/>
              </a:buClr>
              <a:buSzPts val="2100"/>
              <a:buNone/>
              <a:defRPr sz="2100">
                <a:solidFill>
                  <a:schemeClr val="accent6"/>
                </a:solidFill>
              </a:defRPr>
            </a:lvl9pPr>
          </a:lstStyle>
          <a:p>
            <a:endParaRPr/>
          </a:p>
        </p:txBody>
      </p:sp>
      <p:sp>
        <p:nvSpPr>
          <p:cNvPr id="90" name="Google Shape;90;p16"/>
          <p:cNvSpPr txBox="1">
            <a:spLocks noGrp="1"/>
          </p:cNvSpPr>
          <p:nvPr>
            <p:ph type="title" idx="3"/>
          </p:nvPr>
        </p:nvSpPr>
        <p:spPr>
          <a:xfrm>
            <a:off x="5264050" y="2050225"/>
            <a:ext cx="26868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1" name="Google Shape;91;p16"/>
          <p:cNvSpPr txBox="1">
            <a:spLocks noGrp="1"/>
          </p:cNvSpPr>
          <p:nvPr>
            <p:ph type="subTitle" idx="4"/>
          </p:nvPr>
        </p:nvSpPr>
        <p:spPr>
          <a:xfrm>
            <a:off x="5264050" y="2640750"/>
            <a:ext cx="2686800" cy="13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15706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bg>
      <p:bgPr>
        <a:solidFill>
          <a:schemeClr val="accent6"/>
        </a:solidFill>
        <a:effectLst/>
      </p:bgPr>
    </p:bg>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4" name="Google Shape;94;p17"/>
          <p:cNvSpPr txBox="1">
            <a:spLocks noGrp="1"/>
          </p:cNvSpPr>
          <p:nvPr>
            <p:ph type="title" idx="2"/>
          </p:nvPr>
        </p:nvSpPr>
        <p:spPr>
          <a:xfrm>
            <a:off x="3419850"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5" name="Google Shape;95;p17"/>
          <p:cNvSpPr txBox="1">
            <a:spLocks noGrp="1"/>
          </p:cNvSpPr>
          <p:nvPr>
            <p:ph type="subTitle" idx="1"/>
          </p:nvPr>
        </p:nvSpPr>
        <p:spPr>
          <a:xfrm>
            <a:off x="3419851"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6" name="Google Shape;96;p17"/>
          <p:cNvSpPr txBox="1">
            <a:spLocks noGrp="1"/>
          </p:cNvSpPr>
          <p:nvPr>
            <p:ph type="title" idx="3"/>
          </p:nvPr>
        </p:nvSpPr>
        <p:spPr>
          <a:xfrm>
            <a:off x="6012237"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7" name="Google Shape;97;p17"/>
          <p:cNvSpPr txBox="1">
            <a:spLocks noGrp="1"/>
          </p:cNvSpPr>
          <p:nvPr>
            <p:ph type="subTitle" idx="4"/>
          </p:nvPr>
        </p:nvSpPr>
        <p:spPr>
          <a:xfrm>
            <a:off x="6012227"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8" name="Google Shape;98;p17"/>
          <p:cNvSpPr txBox="1">
            <a:spLocks noGrp="1"/>
          </p:cNvSpPr>
          <p:nvPr>
            <p:ph type="title" idx="5"/>
          </p:nvPr>
        </p:nvSpPr>
        <p:spPr>
          <a:xfrm>
            <a:off x="827463"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9" name="Google Shape;99;p17"/>
          <p:cNvSpPr txBox="1">
            <a:spLocks noGrp="1"/>
          </p:cNvSpPr>
          <p:nvPr>
            <p:ph type="subTitle" idx="6"/>
          </p:nvPr>
        </p:nvSpPr>
        <p:spPr>
          <a:xfrm>
            <a:off x="827475"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4075578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title">
  <p:cSld name="Big title">
    <p:bg>
      <p:bgPr>
        <a:solidFill>
          <a:schemeClr val="accent3"/>
        </a:solidFill>
        <a:effectLst/>
      </p:bgPr>
    </p:bg>
    <p:spTree>
      <p:nvGrpSpPr>
        <p:cNvPr id="1" name="Shape 100"/>
        <p:cNvGrpSpPr/>
        <p:nvPr/>
      </p:nvGrpSpPr>
      <p:grpSpPr>
        <a:xfrm>
          <a:off x="0" y="0"/>
          <a:ext cx="0" cy="0"/>
          <a:chOff x="0" y="0"/>
          <a:chExt cx="0" cy="0"/>
        </a:xfrm>
      </p:grpSpPr>
      <p:sp>
        <p:nvSpPr>
          <p:cNvPr id="101" name="Google Shape;101;p18"/>
          <p:cNvSpPr/>
          <p:nvPr/>
        </p:nvSpPr>
        <p:spPr>
          <a:xfrm>
            <a:off x="-79836" y="1654496"/>
            <a:ext cx="3948558" cy="400207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8"/>
          <p:cNvSpPr/>
          <p:nvPr/>
        </p:nvSpPr>
        <p:spPr>
          <a:xfrm>
            <a:off x="4934200" y="-93612"/>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8"/>
          <p:cNvSpPr txBox="1">
            <a:spLocks noGrp="1"/>
          </p:cNvSpPr>
          <p:nvPr>
            <p:ph type="title"/>
          </p:nvPr>
        </p:nvSpPr>
        <p:spPr>
          <a:xfrm>
            <a:off x="1797600" y="1654500"/>
            <a:ext cx="5548800" cy="18345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accent6"/>
              </a:buClr>
              <a:buSzPts val="7200"/>
              <a:buNone/>
              <a:defRPr sz="7200">
                <a:solidFill>
                  <a:schemeClr val="accent6"/>
                </a:solidFill>
              </a:defRPr>
            </a:lvl1pPr>
            <a:lvl2pPr lvl="1" algn="ctr" rtl="0">
              <a:lnSpc>
                <a:spcPct val="80000"/>
              </a:lnSpc>
              <a:spcBef>
                <a:spcPts val="0"/>
              </a:spcBef>
              <a:spcAft>
                <a:spcPts val="0"/>
              </a:spcAft>
              <a:buClr>
                <a:schemeClr val="accent6"/>
              </a:buClr>
              <a:buSzPts val="7200"/>
              <a:buNone/>
              <a:defRPr sz="7200">
                <a:solidFill>
                  <a:schemeClr val="accent6"/>
                </a:solidFill>
              </a:defRPr>
            </a:lvl2pPr>
            <a:lvl3pPr lvl="2" algn="ctr" rtl="0">
              <a:lnSpc>
                <a:spcPct val="80000"/>
              </a:lnSpc>
              <a:spcBef>
                <a:spcPts val="0"/>
              </a:spcBef>
              <a:spcAft>
                <a:spcPts val="0"/>
              </a:spcAft>
              <a:buClr>
                <a:schemeClr val="accent6"/>
              </a:buClr>
              <a:buSzPts val="7200"/>
              <a:buNone/>
              <a:defRPr sz="7200">
                <a:solidFill>
                  <a:schemeClr val="accent6"/>
                </a:solidFill>
              </a:defRPr>
            </a:lvl3pPr>
            <a:lvl4pPr lvl="3" algn="ctr" rtl="0">
              <a:lnSpc>
                <a:spcPct val="80000"/>
              </a:lnSpc>
              <a:spcBef>
                <a:spcPts val="0"/>
              </a:spcBef>
              <a:spcAft>
                <a:spcPts val="0"/>
              </a:spcAft>
              <a:buClr>
                <a:schemeClr val="accent6"/>
              </a:buClr>
              <a:buSzPts val="7200"/>
              <a:buNone/>
              <a:defRPr sz="7200">
                <a:solidFill>
                  <a:schemeClr val="accent6"/>
                </a:solidFill>
              </a:defRPr>
            </a:lvl4pPr>
            <a:lvl5pPr lvl="4" algn="ctr" rtl="0">
              <a:lnSpc>
                <a:spcPct val="80000"/>
              </a:lnSpc>
              <a:spcBef>
                <a:spcPts val="0"/>
              </a:spcBef>
              <a:spcAft>
                <a:spcPts val="0"/>
              </a:spcAft>
              <a:buClr>
                <a:schemeClr val="accent6"/>
              </a:buClr>
              <a:buSzPts val="7200"/>
              <a:buNone/>
              <a:defRPr sz="7200">
                <a:solidFill>
                  <a:schemeClr val="accent6"/>
                </a:solidFill>
              </a:defRPr>
            </a:lvl5pPr>
            <a:lvl6pPr lvl="5" algn="ctr" rtl="0">
              <a:lnSpc>
                <a:spcPct val="80000"/>
              </a:lnSpc>
              <a:spcBef>
                <a:spcPts val="0"/>
              </a:spcBef>
              <a:spcAft>
                <a:spcPts val="0"/>
              </a:spcAft>
              <a:buClr>
                <a:schemeClr val="accent6"/>
              </a:buClr>
              <a:buSzPts val="7200"/>
              <a:buNone/>
              <a:defRPr sz="7200">
                <a:solidFill>
                  <a:schemeClr val="accent6"/>
                </a:solidFill>
              </a:defRPr>
            </a:lvl6pPr>
            <a:lvl7pPr lvl="6" algn="ctr" rtl="0">
              <a:lnSpc>
                <a:spcPct val="80000"/>
              </a:lnSpc>
              <a:spcBef>
                <a:spcPts val="0"/>
              </a:spcBef>
              <a:spcAft>
                <a:spcPts val="0"/>
              </a:spcAft>
              <a:buClr>
                <a:schemeClr val="accent6"/>
              </a:buClr>
              <a:buSzPts val="7200"/>
              <a:buNone/>
              <a:defRPr sz="7200">
                <a:solidFill>
                  <a:schemeClr val="accent6"/>
                </a:solidFill>
              </a:defRPr>
            </a:lvl7pPr>
            <a:lvl8pPr lvl="7" algn="ctr" rtl="0">
              <a:lnSpc>
                <a:spcPct val="80000"/>
              </a:lnSpc>
              <a:spcBef>
                <a:spcPts val="0"/>
              </a:spcBef>
              <a:spcAft>
                <a:spcPts val="0"/>
              </a:spcAft>
              <a:buClr>
                <a:schemeClr val="accent6"/>
              </a:buClr>
              <a:buSzPts val="7200"/>
              <a:buNone/>
              <a:defRPr sz="7200">
                <a:solidFill>
                  <a:schemeClr val="accent6"/>
                </a:solidFill>
              </a:defRPr>
            </a:lvl8pPr>
            <a:lvl9pPr lvl="8" algn="ctr" rtl="0">
              <a:lnSpc>
                <a:spcPct val="80000"/>
              </a:lnSpc>
              <a:spcBef>
                <a:spcPts val="0"/>
              </a:spcBef>
              <a:spcAft>
                <a:spcPts val="0"/>
              </a:spcAft>
              <a:buClr>
                <a:schemeClr val="accent6"/>
              </a:buClr>
              <a:buSzPts val="7200"/>
              <a:buNone/>
              <a:defRPr sz="7200">
                <a:solidFill>
                  <a:schemeClr val="accent6"/>
                </a:solidFill>
              </a:defRPr>
            </a:lvl9pPr>
          </a:lstStyle>
          <a:p>
            <a:endParaRPr/>
          </a:p>
        </p:txBody>
      </p:sp>
      <p:sp>
        <p:nvSpPr>
          <p:cNvPr id="104" name="Google Shape;104;p18"/>
          <p:cNvSpPr/>
          <p:nvPr/>
        </p:nvSpPr>
        <p:spPr>
          <a:xfrm rot="142657" flipH="1">
            <a:off x="5886454" y="1711259"/>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8"/>
          <p:cNvSpPr/>
          <p:nvPr/>
        </p:nvSpPr>
        <p:spPr>
          <a:xfrm rot="1223418">
            <a:off x="-2713064" y="-289319"/>
            <a:ext cx="5451181" cy="5436343"/>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6695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Design 2">
  <p:cSld name="Title + Design 2">
    <p:bg>
      <p:bgPr>
        <a:solidFill>
          <a:schemeClr val="accent2"/>
        </a:solidFill>
        <a:effectLst/>
      </p:bgPr>
    </p:bg>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6"/>
              </a:buClr>
              <a:buSzPts val="2800"/>
              <a:buNone/>
              <a:defRPr>
                <a:solidFill>
                  <a:schemeClr val="accent6"/>
                </a:solidFill>
              </a:defRPr>
            </a:lvl1pPr>
            <a:lvl2pPr lvl="1" algn="ctr" rtl="0">
              <a:spcBef>
                <a:spcPts val="0"/>
              </a:spcBef>
              <a:spcAft>
                <a:spcPts val="0"/>
              </a:spcAft>
              <a:buClr>
                <a:schemeClr val="accent6"/>
              </a:buClr>
              <a:buSzPts val="2800"/>
              <a:buNone/>
              <a:defRPr>
                <a:solidFill>
                  <a:schemeClr val="accent6"/>
                </a:solidFill>
              </a:defRPr>
            </a:lvl2pPr>
            <a:lvl3pPr lvl="2" algn="ctr" rtl="0">
              <a:spcBef>
                <a:spcPts val="0"/>
              </a:spcBef>
              <a:spcAft>
                <a:spcPts val="0"/>
              </a:spcAft>
              <a:buClr>
                <a:schemeClr val="accent6"/>
              </a:buClr>
              <a:buSzPts val="2800"/>
              <a:buNone/>
              <a:defRPr>
                <a:solidFill>
                  <a:schemeClr val="accent6"/>
                </a:solidFill>
              </a:defRPr>
            </a:lvl3pPr>
            <a:lvl4pPr lvl="3" algn="ctr" rtl="0">
              <a:spcBef>
                <a:spcPts val="0"/>
              </a:spcBef>
              <a:spcAft>
                <a:spcPts val="0"/>
              </a:spcAft>
              <a:buClr>
                <a:schemeClr val="accent6"/>
              </a:buClr>
              <a:buSzPts val="2800"/>
              <a:buNone/>
              <a:defRPr>
                <a:solidFill>
                  <a:schemeClr val="accent6"/>
                </a:solidFill>
              </a:defRPr>
            </a:lvl4pPr>
            <a:lvl5pPr lvl="4" algn="ctr" rtl="0">
              <a:spcBef>
                <a:spcPts val="0"/>
              </a:spcBef>
              <a:spcAft>
                <a:spcPts val="0"/>
              </a:spcAft>
              <a:buClr>
                <a:schemeClr val="accent6"/>
              </a:buClr>
              <a:buSzPts val="2800"/>
              <a:buNone/>
              <a:defRPr>
                <a:solidFill>
                  <a:schemeClr val="accent6"/>
                </a:solidFill>
              </a:defRPr>
            </a:lvl5pPr>
            <a:lvl6pPr lvl="5" algn="ctr" rtl="0">
              <a:spcBef>
                <a:spcPts val="0"/>
              </a:spcBef>
              <a:spcAft>
                <a:spcPts val="0"/>
              </a:spcAft>
              <a:buClr>
                <a:schemeClr val="accent6"/>
              </a:buClr>
              <a:buSzPts val="2800"/>
              <a:buNone/>
              <a:defRPr>
                <a:solidFill>
                  <a:schemeClr val="accent6"/>
                </a:solidFill>
              </a:defRPr>
            </a:lvl6pPr>
            <a:lvl7pPr lvl="6" algn="ctr" rtl="0">
              <a:spcBef>
                <a:spcPts val="0"/>
              </a:spcBef>
              <a:spcAft>
                <a:spcPts val="0"/>
              </a:spcAft>
              <a:buClr>
                <a:schemeClr val="accent6"/>
              </a:buClr>
              <a:buSzPts val="2800"/>
              <a:buNone/>
              <a:defRPr>
                <a:solidFill>
                  <a:schemeClr val="accent6"/>
                </a:solidFill>
              </a:defRPr>
            </a:lvl7pPr>
            <a:lvl8pPr lvl="7" algn="ctr" rtl="0">
              <a:spcBef>
                <a:spcPts val="0"/>
              </a:spcBef>
              <a:spcAft>
                <a:spcPts val="0"/>
              </a:spcAft>
              <a:buClr>
                <a:schemeClr val="accent6"/>
              </a:buClr>
              <a:buSzPts val="2800"/>
              <a:buNone/>
              <a:defRPr>
                <a:solidFill>
                  <a:schemeClr val="accent6"/>
                </a:solidFill>
              </a:defRPr>
            </a:lvl8pPr>
            <a:lvl9pPr lvl="8" algn="ctr" rtl="0">
              <a:spcBef>
                <a:spcPts val="0"/>
              </a:spcBef>
              <a:spcAft>
                <a:spcPts val="0"/>
              </a:spcAft>
              <a:buClr>
                <a:schemeClr val="accent6"/>
              </a:buClr>
              <a:buSzPts val="2800"/>
              <a:buNone/>
              <a:defRPr>
                <a:solidFill>
                  <a:schemeClr val="accent6"/>
                </a:solidFill>
              </a:defRPr>
            </a:lvl9pPr>
          </a:lstStyle>
          <a:p>
            <a:endParaRPr/>
          </a:p>
        </p:txBody>
      </p:sp>
      <p:sp>
        <p:nvSpPr>
          <p:cNvPr id="124" name="Google Shape;124;p22"/>
          <p:cNvSpPr/>
          <p:nvPr/>
        </p:nvSpPr>
        <p:spPr>
          <a:xfrm rot="142657" flipH="1">
            <a:off x="5886454" y="1711259"/>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8239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Design 3">
  <p:cSld name="Title + Design 3">
    <p:bg>
      <p:bgPr>
        <a:solidFill>
          <a:schemeClr val="accent6"/>
        </a:solidFill>
        <a:effectLst/>
      </p:bgPr>
    </p:bg>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7" name="Google Shape;127;p23"/>
          <p:cNvSpPr/>
          <p:nvPr/>
        </p:nvSpPr>
        <p:spPr>
          <a:xfrm rot="5760944" flipH="1">
            <a:off x="-1243907" y="1184985"/>
            <a:ext cx="4027006" cy="4081589"/>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97602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50"/>
        <p:cNvGrpSpPr/>
        <p:nvPr/>
      </p:nvGrpSpPr>
      <p:grpSpPr>
        <a:xfrm>
          <a:off x="0" y="0"/>
          <a:ext cx="0" cy="0"/>
          <a:chOff x="0" y="0"/>
          <a:chExt cx="0" cy="0"/>
        </a:xfrm>
      </p:grpSpPr>
      <p:sp>
        <p:nvSpPr>
          <p:cNvPr id="51" name="Google Shape;51;p10"/>
          <p:cNvSpPr txBox="1">
            <a:spLocks noGrp="1"/>
          </p:cNvSpPr>
          <p:nvPr>
            <p:ph type="title"/>
          </p:nvPr>
        </p:nvSpPr>
        <p:spPr>
          <a:xfrm>
            <a:off x="1388100" y="1429150"/>
            <a:ext cx="6367800" cy="1411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endParaRPr/>
          </a:p>
        </p:txBody>
      </p:sp>
      <p:sp>
        <p:nvSpPr>
          <p:cNvPr id="52" name="Google Shape;52;p10"/>
          <p:cNvSpPr txBox="1">
            <a:spLocks noGrp="1"/>
          </p:cNvSpPr>
          <p:nvPr>
            <p:ph type="subTitle" idx="1"/>
          </p:nvPr>
        </p:nvSpPr>
        <p:spPr>
          <a:xfrm>
            <a:off x="2549400" y="2840650"/>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53" name="Google Shape;53;p10"/>
          <p:cNvSpPr/>
          <p:nvPr/>
        </p:nvSpPr>
        <p:spPr>
          <a:xfrm rot="10800000" flipH="1">
            <a:off x="-1075596" y="-411767"/>
            <a:ext cx="4026936" cy="4081519"/>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0"/>
          <p:cNvSpPr/>
          <p:nvPr/>
        </p:nvSpPr>
        <p:spPr>
          <a:xfrm rot="5218376">
            <a:off x="-678150" y="1762295"/>
            <a:ext cx="3377861" cy="3703377"/>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7460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50"/>
        <p:cNvGrpSpPr/>
        <p:nvPr/>
      </p:nvGrpSpPr>
      <p:grpSpPr>
        <a:xfrm>
          <a:off x="0" y="0"/>
          <a:ext cx="0" cy="0"/>
          <a:chOff x="0" y="0"/>
          <a:chExt cx="0" cy="0"/>
        </a:xfrm>
      </p:grpSpPr>
      <p:sp>
        <p:nvSpPr>
          <p:cNvPr id="51" name="Google Shape;51;p10"/>
          <p:cNvSpPr txBox="1">
            <a:spLocks noGrp="1"/>
          </p:cNvSpPr>
          <p:nvPr>
            <p:ph type="title"/>
          </p:nvPr>
        </p:nvSpPr>
        <p:spPr>
          <a:xfrm>
            <a:off x="1388100" y="1429150"/>
            <a:ext cx="6367800" cy="1411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endParaRPr/>
          </a:p>
        </p:txBody>
      </p:sp>
      <p:sp>
        <p:nvSpPr>
          <p:cNvPr id="52" name="Google Shape;52;p10"/>
          <p:cNvSpPr txBox="1">
            <a:spLocks noGrp="1"/>
          </p:cNvSpPr>
          <p:nvPr>
            <p:ph type="subTitle" idx="1"/>
          </p:nvPr>
        </p:nvSpPr>
        <p:spPr>
          <a:xfrm>
            <a:off x="2549400" y="2840650"/>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53" name="Google Shape;53;p10"/>
          <p:cNvSpPr/>
          <p:nvPr/>
        </p:nvSpPr>
        <p:spPr>
          <a:xfrm rot="10800000" flipH="1">
            <a:off x="-1075596" y="-411767"/>
            <a:ext cx="4026936" cy="4081519"/>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0"/>
          <p:cNvSpPr/>
          <p:nvPr/>
        </p:nvSpPr>
        <p:spPr>
          <a:xfrm rot="5218376">
            <a:off x="-678150" y="1762295"/>
            <a:ext cx="3377861" cy="3703377"/>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CAPTION_ONLY_1">
    <p:bg>
      <p:bgPr>
        <a:solidFill>
          <a:schemeClr val="accent1"/>
        </a:solidFill>
        <a:effectLst/>
      </p:bgPr>
    </p:bg>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3011825" y="3423688"/>
            <a:ext cx="2713500" cy="403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9600"/>
              <a:buNone/>
              <a:defRPr sz="9600"/>
            </a:lvl2pPr>
            <a:lvl3pPr lvl="2" rtl="0">
              <a:spcBef>
                <a:spcPts val="0"/>
              </a:spcBef>
              <a:spcAft>
                <a:spcPts val="0"/>
              </a:spcAft>
              <a:buSzPts val="9600"/>
              <a:buNone/>
              <a:defRPr sz="9600"/>
            </a:lvl3pPr>
            <a:lvl4pPr lvl="3" rtl="0">
              <a:spcBef>
                <a:spcPts val="0"/>
              </a:spcBef>
              <a:spcAft>
                <a:spcPts val="0"/>
              </a:spcAft>
              <a:buSzPts val="9600"/>
              <a:buNone/>
              <a:defRPr sz="9600"/>
            </a:lvl4pPr>
            <a:lvl5pPr lvl="4" rtl="0">
              <a:spcBef>
                <a:spcPts val="0"/>
              </a:spcBef>
              <a:spcAft>
                <a:spcPts val="0"/>
              </a:spcAft>
              <a:buSzPts val="9600"/>
              <a:buNone/>
              <a:defRPr sz="9600"/>
            </a:lvl5pPr>
            <a:lvl6pPr lvl="5" rtl="0">
              <a:spcBef>
                <a:spcPts val="0"/>
              </a:spcBef>
              <a:spcAft>
                <a:spcPts val="0"/>
              </a:spcAft>
              <a:buSzPts val="9600"/>
              <a:buNone/>
              <a:defRPr sz="9600"/>
            </a:lvl6pPr>
            <a:lvl7pPr lvl="6" rtl="0">
              <a:spcBef>
                <a:spcPts val="0"/>
              </a:spcBef>
              <a:spcAft>
                <a:spcPts val="0"/>
              </a:spcAft>
              <a:buSzPts val="9600"/>
              <a:buNone/>
              <a:defRPr sz="9600"/>
            </a:lvl7pPr>
            <a:lvl8pPr lvl="7" rtl="0">
              <a:spcBef>
                <a:spcPts val="0"/>
              </a:spcBef>
              <a:spcAft>
                <a:spcPts val="0"/>
              </a:spcAft>
              <a:buSzPts val="9600"/>
              <a:buNone/>
              <a:defRPr sz="9600"/>
            </a:lvl8pPr>
            <a:lvl9pPr lvl="8" rtl="0">
              <a:spcBef>
                <a:spcPts val="0"/>
              </a:spcBef>
              <a:spcAft>
                <a:spcPts val="0"/>
              </a:spcAft>
              <a:buSzPts val="9600"/>
              <a:buNone/>
              <a:defRPr sz="9600"/>
            </a:lvl9pPr>
          </a:lstStyle>
          <a:p>
            <a:endParaRPr/>
          </a:p>
        </p:txBody>
      </p:sp>
      <p:sp>
        <p:nvSpPr>
          <p:cNvPr id="81" name="Google Shape;81;p15"/>
          <p:cNvSpPr txBox="1">
            <a:spLocks noGrp="1"/>
          </p:cNvSpPr>
          <p:nvPr>
            <p:ph type="subTitle" idx="1"/>
          </p:nvPr>
        </p:nvSpPr>
        <p:spPr>
          <a:xfrm>
            <a:off x="3011825" y="1316013"/>
            <a:ext cx="4375200" cy="194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8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82" name="Google Shape;82;p15"/>
          <p:cNvSpPr/>
          <p:nvPr/>
        </p:nvSpPr>
        <p:spPr>
          <a:xfrm rot="-9430979">
            <a:off x="6575238" y="-406534"/>
            <a:ext cx="4964763" cy="5436306"/>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Two columns">
  <p:cSld name="TITLE_AND_BODY_1_1">
    <p:bg>
      <p:bgPr>
        <a:solidFill>
          <a:schemeClr val="accent2"/>
        </a:solidFill>
        <a:effectLst/>
      </p:bgPr>
    </p:bg>
    <p:spTree>
      <p:nvGrpSpPr>
        <p:cNvPr id="1" name="Shape 83"/>
        <p:cNvGrpSpPr/>
        <p:nvPr/>
      </p:nvGrpSpPr>
      <p:grpSpPr>
        <a:xfrm>
          <a:off x="0" y="0"/>
          <a:ext cx="0" cy="0"/>
          <a:chOff x="0" y="0"/>
          <a:chExt cx="0" cy="0"/>
        </a:xfrm>
      </p:grpSpPr>
      <p:grpSp>
        <p:nvGrpSpPr>
          <p:cNvPr id="84" name="Google Shape;84;p16"/>
          <p:cNvGrpSpPr/>
          <p:nvPr/>
        </p:nvGrpSpPr>
        <p:grpSpPr>
          <a:xfrm>
            <a:off x="773312" y="-2312529"/>
            <a:ext cx="10859534" cy="10453381"/>
            <a:chOff x="773312" y="-2312529"/>
            <a:chExt cx="10859534" cy="10453381"/>
          </a:xfrm>
        </p:grpSpPr>
        <p:sp>
          <p:nvSpPr>
            <p:cNvPr id="85" name="Google Shape;85;p16"/>
            <p:cNvSpPr/>
            <p:nvPr/>
          </p:nvSpPr>
          <p:spPr>
            <a:xfrm rot="-4051008">
              <a:off x="2312019" y="-1351870"/>
              <a:ext cx="7782120" cy="8532062"/>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6"/>
            <p:cNvSpPr/>
            <p:nvPr/>
          </p:nvSpPr>
          <p:spPr>
            <a:xfrm>
              <a:off x="8086100" y="-124375"/>
              <a:ext cx="1121400" cy="720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16"/>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8" name="Google Shape;88;p16"/>
          <p:cNvSpPr txBox="1">
            <a:spLocks noGrp="1"/>
          </p:cNvSpPr>
          <p:nvPr>
            <p:ph type="title" idx="2"/>
          </p:nvPr>
        </p:nvSpPr>
        <p:spPr>
          <a:xfrm>
            <a:off x="1193150" y="2050225"/>
            <a:ext cx="26868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2400"/>
              <a:buNone/>
              <a:defRPr sz="2400">
                <a:solidFill>
                  <a:schemeClr val="accent6"/>
                </a:solidFill>
              </a:defRPr>
            </a:lvl1pPr>
            <a:lvl2pPr lvl="1" algn="ctr" rtl="0">
              <a:spcBef>
                <a:spcPts val="0"/>
              </a:spcBef>
              <a:spcAft>
                <a:spcPts val="0"/>
              </a:spcAft>
              <a:buClr>
                <a:schemeClr val="accent6"/>
              </a:buClr>
              <a:buSzPts val="2400"/>
              <a:buNone/>
              <a:defRPr sz="2400">
                <a:solidFill>
                  <a:schemeClr val="accent6"/>
                </a:solidFill>
              </a:defRPr>
            </a:lvl2pPr>
            <a:lvl3pPr lvl="2" algn="ctr" rtl="0">
              <a:spcBef>
                <a:spcPts val="0"/>
              </a:spcBef>
              <a:spcAft>
                <a:spcPts val="0"/>
              </a:spcAft>
              <a:buClr>
                <a:schemeClr val="accent6"/>
              </a:buClr>
              <a:buSzPts val="2400"/>
              <a:buNone/>
              <a:defRPr sz="2400">
                <a:solidFill>
                  <a:schemeClr val="accent6"/>
                </a:solidFill>
              </a:defRPr>
            </a:lvl3pPr>
            <a:lvl4pPr lvl="3" algn="ctr" rtl="0">
              <a:spcBef>
                <a:spcPts val="0"/>
              </a:spcBef>
              <a:spcAft>
                <a:spcPts val="0"/>
              </a:spcAft>
              <a:buClr>
                <a:schemeClr val="accent6"/>
              </a:buClr>
              <a:buSzPts val="2400"/>
              <a:buNone/>
              <a:defRPr sz="2400">
                <a:solidFill>
                  <a:schemeClr val="accent6"/>
                </a:solidFill>
              </a:defRPr>
            </a:lvl4pPr>
            <a:lvl5pPr lvl="4" algn="ctr" rtl="0">
              <a:spcBef>
                <a:spcPts val="0"/>
              </a:spcBef>
              <a:spcAft>
                <a:spcPts val="0"/>
              </a:spcAft>
              <a:buClr>
                <a:schemeClr val="accent6"/>
              </a:buClr>
              <a:buSzPts val="2400"/>
              <a:buNone/>
              <a:defRPr sz="2400">
                <a:solidFill>
                  <a:schemeClr val="accent6"/>
                </a:solidFill>
              </a:defRPr>
            </a:lvl5pPr>
            <a:lvl6pPr lvl="5" algn="ctr" rtl="0">
              <a:spcBef>
                <a:spcPts val="0"/>
              </a:spcBef>
              <a:spcAft>
                <a:spcPts val="0"/>
              </a:spcAft>
              <a:buClr>
                <a:schemeClr val="accent6"/>
              </a:buClr>
              <a:buSzPts val="2400"/>
              <a:buNone/>
              <a:defRPr sz="2400">
                <a:solidFill>
                  <a:schemeClr val="accent6"/>
                </a:solidFill>
              </a:defRPr>
            </a:lvl6pPr>
            <a:lvl7pPr lvl="6" algn="ctr" rtl="0">
              <a:spcBef>
                <a:spcPts val="0"/>
              </a:spcBef>
              <a:spcAft>
                <a:spcPts val="0"/>
              </a:spcAft>
              <a:buClr>
                <a:schemeClr val="accent6"/>
              </a:buClr>
              <a:buSzPts val="2400"/>
              <a:buNone/>
              <a:defRPr sz="2400">
                <a:solidFill>
                  <a:schemeClr val="accent6"/>
                </a:solidFill>
              </a:defRPr>
            </a:lvl7pPr>
            <a:lvl8pPr lvl="7" algn="ctr" rtl="0">
              <a:spcBef>
                <a:spcPts val="0"/>
              </a:spcBef>
              <a:spcAft>
                <a:spcPts val="0"/>
              </a:spcAft>
              <a:buClr>
                <a:schemeClr val="accent6"/>
              </a:buClr>
              <a:buSzPts val="2400"/>
              <a:buNone/>
              <a:defRPr sz="2400">
                <a:solidFill>
                  <a:schemeClr val="accent6"/>
                </a:solidFill>
              </a:defRPr>
            </a:lvl8pPr>
            <a:lvl9pPr lvl="8" algn="ctr" rtl="0">
              <a:spcBef>
                <a:spcPts val="0"/>
              </a:spcBef>
              <a:spcAft>
                <a:spcPts val="0"/>
              </a:spcAft>
              <a:buClr>
                <a:schemeClr val="accent6"/>
              </a:buClr>
              <a:buSzPts val="2400"/>
              <a:buNone/>
              <a:defRPr sz="2400">
                <a:solidFill>
                  <a:schemeClr val="accent6"/>
                </a:solidFill>
              </a:defRPr>
            </a:lvl9pPr>
          </a:lstStyle>
          <a:p>
            <a:endParaRPr/>
          </a:p>
        </p:txBody>
      </p:sp>
      <p:sp>
        <p:nvSpPr>
          <p:cNvPr id="89" name="Google Shape;89;p16"/>
          <p:cNvSpPr txBox="1">
            <a:spLocks noGrp="1"/>
          </p:cNvSpPr>
          <p:nvPr>
            <p:ph type="subTitle" idx="1"/>
          </p:nvPr>
        </p:nvSpPr>
        <p:spPr>
          <a:xfrm>
            <a:off x="1193150" y="2640750"/>
            <a:ext cx="2686800" cy="13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a:solidFill>
                  <a:schemeClr val="accent6"/>
                </a:solidFill>
              </a:defRPr>
            </a:lvl1pPr>
            <a:lvl2pPr lvl="1" algn="ctr" rtl="0">
              <a:lnSpc>
                <a:spcPct val="100000"/>
              </a:lnSpc>
              <a:spcBef>
                <a:spcPts val="0"/>
              </a:spcBef>
              <a:spcAft>
                <a:spcPts val="0"/>
              </a:spcAft>
              <a:buClr>
                <a:schemeClr val="accent6"/>
              </a:buClr>
              <a:buSzPts val="2100"/>
              <a:buNone/>
              <a:defRPr sz="2100">
                <a:solidFill>
                  <a:schemeClr val="accent6"/>
                </a:solidFill>
              </a:defRPr>
            </a:lvl2pPr>
            <a:lvl3pPr lvl="2" algn="ctr" rtl="0">
              <a:lnSpc>
                <a:spcPct val="100000"/>
              </a:lnSpc>
              <a:spcBef>
                <a:spcPts val="0"/>
              </a:spcBef>
              <a:spcAft>
                <a:spcPts val="0"/>
              </a:spcAft>
              <a:buClr>
                <a:schemeClr val="accent6"/>
              </a:buClr>
              <a:buSzPts val="2100"/>
              <a:buNone/>
              <a:defRPr sz="2100">
                <a:solidFill>
                  <a:schemeClr val="accent6"/>
                </a:solidFill>
              </a:defRPr>
            </a:lvl3pPr>
            <a:lvl4pPr lvl="3" algn="ctr" rtl="0">
              <a:lnSpc>
                <a:spcPct val="100000"/>
              </a:lnSpc>
              <a:spcBef>
                <a:spcPts val="0"/>
              </a:spcBef>
              <a:spcAft>
                <a:spcPts val="0"/>
              </a:spcAft>
              <a:buClr>
                <a:schemeClr val="accent6"/>
              </a:buClr>
              <a:buSzPts val="2100"/>
              <a:buNone/>
              <a:defRPr sz="2100">
                <a:solidFill>
                  <a:schemeClr val="accent6"/>
                </a:solidFill>
              </a:defRPr>
            </a:lvl4pPr>
            <a:lvl5pPr lvl="4" algn="ctr" rtl="0">
              <a:lnSpc>
                <a:spcPct val="100000"/>
              </a:lnSpc>
              <a:spcBef>
                <a:spcPts val="0"/>
              </a:spcBef>
              <a:spcAft>
                <a:spcPts val="0"/>
              </a:spcAft>
              <a:buClr>
                <a:schemeClr val="accent6"/>
              </a:buClr>
              <a:buSzPts val="2100"/>
              <a:buNone/>
              <a:defRPr sz="2100">
                <a:solidFill>
                  <a:schemeClr val="accent6"/>
                </a:solidFill>
              </a:defRPr>
            </a:lvl5pPr>
            <a:lvl6pPr lvl="5" algn="ctr" rtl="0">
              <a:lnSpc>
                <a:spcPct val="100000"/>
              </a:lnSpc>
              <a:spcBef>
                <a:spcPts val="0"/>
              </a:spcBef>
              <a:spcAft>
                <a:spcPts val="0"/>
              </a:spcAft>
              <a:buClr>
                <a:schemeClr val="accent6"/>
              </a:buClr>
              <a:buSzPts val="2100"/>
              <a:buNone/>
              <a:defRPr sz="2100">
                <a:solidFill>
                  <a:schemeClr val="accent6"/>
                </a:solidFill>
              </a:defRPr>
            </a:lvl6pPr>
            <a:lvl7pPr lvl="6" algn="ctr" rtl="0">
              <a:lnSpc>
                <a:spcPct val="100000"/>
              </a:lnSpc>
              <a:spcBef>
                <a:spcPts val="0"/>
              </a:spcBef>
              <a:spcAft>
                <a:spcPts val="0"/>
              </a:spcAft>
              <a:buClr>
                <a:schemeClr val="accent6"/>
              </a:buClr>
              <a:buSzPts val="2100"/>
              <a:buNone/>
              <a:defRPr sz="2100">
                <a:solidFill>
                  <a:schemeClr val="accent6"/>
                </a:solidFill>
              </a:defRPr>
            </a:lvl7pPr>
            <a:lvl8pPr lvl="7" algn="ctr" rtl="0">
              <a:lnSpc>
                <a:spcPct val="100000"/>
              </a:lnSpc>
              <a:spcBef>
                <a:spcPts val="0"/>
              </a:spcBef>
              <a:spcAft>
                <a:spcPts val="0"/>
              </a:spcAft>
              <a:buClr>
                <a:schemeClr val="accent6"/>
              </a:buClr>
              <a:buSzPts val="2100"/>
              <a:buNone/>
              <a:defRPr sz="2100">
                <a:solidFill>
                  <a:schemeClr val="accent6"/>
                </a:solidFill>
              </a:defRPr>
            </a:lvl8pPr>
            <a:lvl9pPr lvl="8" algn="ctr" rtl="0">
              <a:lnSpc>
                <a:spcPct val="100000"/>
              </a:lnSpc>
              <a:spcBef>
                <a:spcPts val="0"/>
              </a:spcBef>
              <a:spcAft>
                <a:spcPts val="0"/>
              </a:spcAft>
              <a:buClr>
                <a:schemeClr val="accent6"/>
              </a:buClr>
              <a:buSzPts val="2100"/>
              <a:buNone/>
              <a:defRPr sz="2100">
                <a:solidFill>
                  <a:schemeClr val="accent6"/>
                </a:solidFill>
              </a:defRPr>
            </a:lvl9pPr>
          </a:lstStyle>
          <a:p>
            <a:endParaRPr/>
          </a:p>
        </p:txBody>
      </p:sp>
      <p:sp>
        <p:nvSpPr>
          <p:cNvPr id="90" name="Google Shape;90;p16"/>
          <p:cNvSpPr txBox="1">
            <a:spLocks noGrp="1"/>
          </p:cNvSpPr>
          <p:nvPr>
            <p:ph type="title" idx="3"/>
          </p:nvPr>
        </p:nvSpPr>
        <p:spPr>
          <a:xfrm>
            <a:off x="5264050" y="2050225"/>
            <a:ext cx="26868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1" name="Google Shape;91;p16"/>
          <p:cNvSpPr txBox="1">
            <a:spLocks noGrp="1"/>
          </p:cNvSpPr>
          <p:nvPr>
            <p:ph type="subTitle" idx="4"/>
          </p:nvPr>
        </p:nvSpPr>
        <p:spPr>
          <a:xfrm>
            <a:off x="5264050" y="2640750"/>
            <a:ext cx="2686800" cy="13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hree columns">
  <p:cSld name="TITLE_AND_BODY_1_1_1">
    <p:bg>
      <p:bgPr>
        <a:solidFill>
          <a:schemeClr val="accent6"/>
        </a:solidFill>
        <a:effectLst/>
      </p:bgPr>
    </p:bg>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4" name="Google Shape;94;p17"/>
          <p:cNvSpPr txBox="1">
            <a:spLocks noGrp="1"/>
          </p:cNvSpPr>
          <p:nvPr>
            <p:ph type="title" idx="2"/>
          </p:nvPr>
        </p:nvSpPr>
        <p:spPr>
          <a:xfrm>
            <a:off x="3419850"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5" name="Google Shape;95;p17"/>
          <p:cNvSpPr txBox="1">
            <a:spLocks noGrp="1"/>
          </p:cNvSpPr>
          <p:nvPr>
            <p:ph type="subTitle" idx="1"/>
          </p:nvPr>
        </p:nvSpPr>
        <p:spPr>
          <a:xfrm>
            <a:off x="3419851"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6" name="Google Shape;96;p17"/>
          <p:cNvSpPr txBox="1">
            <a:spLocks noGrp="1"/>
          </p:cNvSpPr>
          <p:nvPr>
            <p:ph type="title" idx="3"/>
          </p:nvPr>
        </p:nvSpPr>
        <p:spPr>
          <a:xfrm>
            <a:off x="6012237"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7" name="Google Shape;97;p17"/>
          <p:cNvSpPr txBox="1">
            <a:spLocks noGrp="1"/>
          </p:cNvSpPr>
          <p:nvPr>
            <p:ph type="subTitle" idx="4"/>
          </p:nvPr>
        </p:nvSpPr>
        <p:spPr>
          <a:xfrm>
            <a:off x="6012227"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8" name="Google Shape;98;p17"/>
          <p:cNvSpPr txBox="1">
            <a:spLocks noGrp="1"/>
          </p:cNvSpPr>
          <p:nvPr>
            <p:ph type="title" idx="5"/>
          </p:nvPr>
        </p:nvSpPr>
        <p:spPr>
          <a:xfrm>
            <a:off x="827463"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9" name="Google Shape;99;p17"/>
          <p:cNvSpPr txBox="1">
            <a:spLocks noGrp="1"/>
          </p:cNvSpPr>
          <p:nvPr>
            <p:ph type="subTitle" idx="6"/>
          </p:nvPr>
        </p:nvSpPr>
        <p:spPr>
          <a:xfrm>
            <a:off x="827475"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Design 2">
  <p:cSld name="TITLE_ONLY_1_2">
    <p:bg>
      <p:bgPr>
        <a:solidFill>
          <a:schemeClr val="accent2"/>
        </a:solidFill>
        <a:effectLst/>
      </p:bgPr>
    </p:bg>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6"/>
              </a:buClr>
              <a:buSzPts val="2800"/>
              <a:buNone/>
              <a:defRPr>
                <a:solidFill>
                  <a:schemeClr val="accent6"/>
                </a:solidFill>
              </a:defRPr>
            </a:lvl1pPr>
            <a:lvl2pPr lvl="1" algn="ctr" rtl="0">
              <a:spcBef>
                <a:spcPts val="0"/>
              </a:spcBef>
              <a:spcAft>
                <a:spcPts val="0"/>
              </a:spcAft>
              <a:buClr>
                <a:schemeClr val="accent6"/>
              </a:buClr>
              <a:buSzPts val="2800"/>
              <a:buNone/>
              <a:defRPr>
                <a:solidFill>
                  <a:schemeClr val="accent6"/>
                </a:solidFill>
              </a:defRPr>
            </a:lvl2pPr>
            <a:lvl3pPr lvl="2" algn="ctr" rtl="0">
              <a:spcBef>
                <a:spcPts val="0"/>
              </a:spcBef>
              <a:spcAft>
                <a:spcPts val="0"/>
              </a:spcAft>
              <a:buClr>
                <a:schemeClr val="accent6"/>
              </a:buClr>
              <a:buSzPts val="2800"/>
              <a:buNone/>
              <a:defRPr>
                <a:solidFill>
                  <a:schemeClr val="accent6"/>
                </a:solidFill>
              </a:defRPr>
            </a:lvl3pPr>
            <a:lvl4pPr lvl="3" algn="ctr" rtl="0">
              <a:spcBef>
                <a:spcPts val="0"/>
              </a:spcBef>
              <a:spcAft>
                <a:spcPts val="0"/>
              </a:spcAft>
              <a:buClr>
                <a:schemeClr val="accent6"/>
              </a:buClr>
              <a:buSzPts val="2800"/>
              <a:buNone/>
              <a:defRPr>
                <a:solidFill>
                  <a:schemeClr val="accent6"/>
                </a:solidFill>
              </a:defRPr>
            </a:lvl4pPr>
            <a:lvl5pPr lvl="4" algn="ctr" rtl="0">
              <a:spcBef>
                <a:spcPts val="0"/>
              </a:spcBef>
              <a:spcAft>
                <a:spcPts val="0"/>
              </a:spcAft>
              <a:buClr>
                <a:schemeClr val="accent6"/>
              </a:buClr>
              <a:buSzPts val="2800"/>
              <a:buNone/>
              <a:defRPr>
                <a:solidFill>
                  <a:schemeClr val="accent6"/>
                </a:solidFill>
              </a:defRPr>
            </a:lvl5pPr>
            <a:lvl6pPr lvl="5" algn="ctr" rtl="0">
              <a:spcBef>
                <a:spcPts val="0"/>
              </a:spcBef>
              <a:spcAft>
                <a:spcPts val="0"/>
              </a:spcAft>
              <a:buClr>
                <a:schemeClr val="accent6"/>
              </a:buClr>
              <a:buSzPts val="2800"/>
              <a:buNone/>
              <a:defRPr>
                <a:solidFill>
                  <a:schemeClr val="accent6"/>
                </a:solidFill>
              </a:defRPr>
            </a:lvl6pPr>
            <a:lvl7pPr lvl="6" algn="ctr" rtl="0">
              <a:spcBef>
                <a:spcPts val="0"/>
              </a:spcBef>
              <a:spcAft>
                <a:spcPts val="0"/>
              </a:spcAft>
              <a:buClr>
                <a:schemeClr val="accent6"/>
              </a:buClr>
              <a:buSzPts val="2800"/>
              <a:buNone/>
              <a:defRPr>
                <a:solidFill>
                  <a:schemeClr val="accent6"/>
                </a:solidFill>
              </a:defRPr>
            </a:lvl7pPr>
            <a:lvl8pPr lvl="7" algn="ctr" rtl="0">
              <a:spcBef>
                <a:spcPts val="0"/>
              </a:spcBef>
              <a:spcAft>
                <a:spcPts val="0"/>
              </a:spcAft>
              <a:buClr>
                <a:schemeClr val="accent6"/>
              </a:buClr>
              <a:buSzPts val="2800"/>
              <a:buNone/>
              <a:defRPr>
                <a:solidFill>
                  <a:schemeClr val="accent6"/>
                </a:solidFill>
              </a:defRPr>
            </a:lvl8pPr>
            <a:lvl9pPr lvl="8" algn="ctr" rtl="0">
              <a:spcBef>
                <a:spcPts val="0"/>
              </a:spcBef>
              <a:spcAft>
                <a:spcPts val="0"/>
              </a:spcAft>
              <a:buClr>
                <a:schemeClr val="accent6"/>
              </a:buClr>
              <a:buSzPts val="2800"/>
              <a:buNone/>
              <a:defRPr>
                <a:solidFill>
                  <a:schemeClr val="accent6"/>
                </a:solidFill>
              </a:defRPr>
            </a:lvl9pPr>
          </a:lstStyle>
          <a:p>
            <a:endParaRPr/>
          </a:p>
        </p:txBody>
      </p:sp>
      <p:sp>
        <p:nvSpPr>
          <p:cNvPr id="124" name="Google Shape;124;p22"/>
          <p:cNvSpPr/>
          <p:nvPr/>
        </p:nvSpPr>
        <p:spPr>
          <a:xfrm rot="142657" flipH="1">
            <a:off x="5886454" y="1711259"/>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24"/>
        <p:cNvGrpSpPr/>
        <p:nvPr/>
      </p:nvGrpSpPr>
      <p:grpSpPr>
        <a:xfrm>
          <a:off x="0" y="0"/>
          <a:ext cx="0" cy="0"/>
          <a:chOff x="0" y="0"/>
          <a:chExt cx="0" cy="0"/>
        </a:xfrm>
      </p:grpSpPr>
      <p:sp>
        <p:nvSpPr>
          <p:cNvPr id="25" name="Google Shape;25;p4"/>
          <p:cNvSpPr/>
          <p:nvPr/>
        </p:nvSpPr>
        <p:spPr>
          <a:xfrm>
            <a:off x="-492974" y="-2343175"/>
            <a:ext cx="9636964" cy="8606003"/>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txBox="1">
            <a:spLocks noGrp="1"/>
          </p:cNvSpPr>
          <p:nvPr>
            <p:ph type="body" idx="1"/>
          </p:nvPr>
        </p:nvSpPr>
        <p:spPr>
          <a:xfrm>
            <a:off x="928075" y="1614550"/>
            <a:ext cx="4693500" cy="24894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Clr>
                <a:schemeClr val="dk2"/>
              </a:buClr>
              <a:buSzPts val="1600"/>
              <a:buChar char="●"/>
              <a:defRPr>
                <a:solidFill>
                  <a:schemeClr val="dk2"/>
                </a:solidFill>
              </a:defRPr>
            </a:lvl1pPr>
            <a:lvl2pPr marL="914400" lvl="1" indent="-330200">
              <a:spcBef>
                <a:spcPts val="1600"/>
              </a:spcBef>
              <a:spcAft>
                <a:spcPts val="0"/>
              </a:spcAft>
              <a:buClr>
                <a:schemeClr val="dk2"/>
              </a:buClr>
              <a:buSzPts val="1600"/>
              <a:buChar char="○"/>
              <a:defRPr sz="1600">
                <a:solidFill>
                  <a:schemeClr val="dk2"/>
                </a:solidFill>
              </a:defRPr>
            </a:lvl2pPr>
            <a:lvl3pPr marL="1371600" lvl="2" indent="-330200">
              <a:spcBef>
                <a:spcPts val="1600"/>
              </a:spcBef>
              <a:spcAft>
                <a:spcPts val="0"/>
              </a:spcAft>
              <a:buClr>
                <a:schemeClr val="dk2"/>
              </a:buClr>
              <a:buSzPts val="1600"/>
              <a:buChar char="■"/>
              <a:defRPr sz="1600">
                <a:solidFill>
                  <a:schemeClr val="dk2"/>
                </a:solidFill>
              </a:defRPr>
            </a:lvl3pPr>
            <a:lvl4pPr marL="1828800" lvl="3" indent="-330200">
              <a:spcBef>
                <a:spcPts val="1600"/>
              </a:spcBef>
              <a:spcAft>
                <a:spcPts val="0"/>
              </a:spcAft>
              <a:buClr>
                <a:schemeClr val="dk2"/>
              </a:buClr>
              <a:buSzPts val="1600"/>
              <a:buChar char="●"/>
              <a:defRPr sz="1600">
                <a:solidFill>
                  <a:schemeClr val="dk2"/>
                </a:solidFill>
              </a:defRPr>
            </a:lvl4pPr>
            <a:lvl5pPr marL="2286000" lvl="4" indent="-330200">
              <a:spcBef>
                <a:spcPts val="1600"/>
              </a:spcBef>
              <a:spcAft>
                <a:spcPts val="0"/>
              </a:spcAft>
              <a:buClr>
                <a:schemeClr val="dk2"/>
              </a:buClr>
              <a:buSzPts val="1600"/>
              <a:buChar char="○"/>
              <a:defRPr sz="1600">
                <a:solidFill>
                  <a:schemeClr val="dk2"/>
                </a:solidFill>
              </a:defRPr>
            </a:lvl5pPr>
            <a:lvl6pPr marL="2743200" lvl="5" indent="-330200">
              <a:spcBef>
                <a:spcPts val="1600"/>
              </a:spcBef>
              <a:spcAft>
                <a:spcPts val="0"/>
              </a:spcAft>
              <a:buClr>
                <a:schemeClr val="dk2"/>
              </a:buClr>
              <a:buSzPts val="1600"/>
              <a:buChar char="■"/>
              <a:defRPr sz="1600">
                <a:solidFill>
                  <a:schemeClr val="dk2"/>
                </a:solidFill>
              </a:defRPr>
            </a:lvl6pPr>
            <a:lvl7pPr marL="3200400" lvl="6" indent="-330200">
              <a:spcBef>
                <a:spcPts val="1600"/>
              </a:spcBef>
              <a:spcAft>
                <a:spcPts val="0"/>
              </a:spcAft>
              <a:buClr>
                <a:schemeClr val="dk2"/>
              </a:buClr>
              <a:buSzPts val="1600"/>
              <a:buChar char="●"/>
              <a:defRPr sz="1600">
                <a:solidFill>
                  <a:schemeClr val="dk2"/>
                </a:solidFill>
              </a:defRPr>
            </a:lvl7pPr>
            <a:lvl8pPr marL="3657600" lvl="7" indent="-330200">
              <a:spcBef>
                <a:spcPts val="1600"/>
              </a:spcBef>
              <a:spcAft>
                <a:spcPts val="0"/>
              </a:spcAft>
              <a:buClr>
                <a:schemeClr val="dk2"/>
              </a:buClr>
              <a:buSzPts val="1600"/>
              <a:buChar char="○"/>
              <a:defRPr sz="1600">
                <a:solidFill>
                  <a:schemeClr val="dk2"/>
                </a:solidFill>
              </a:defRPr>
            </a:lvl8pPr>
            <a:lvl9pPr marL="4114800" lvl="8" indent="-330200">
              <a:spcBef>
                <a:spcPts val="1600"/>
              </a:spcBef>
              <a:spcAft>
                <a:spcPts val="1600"/>
              </a:spcAft>
              <a:buClr>
                <a:schemeClr val="dk2"/>
              </a:buClr>
              <a:buSzPts val="1600"/>
              <a:buChar char="■"/>
              <a:defRPr sz="1600">
                <a:solidFill>
                  <a:schemeClr val="dk2"/>
                </a:solidFill>
              </a:defRPr>
            </a:lvl9pPr>
          </a:lstStyle>
          <a:p>
            <a:endParaRPr/>
          </a:p>
        </p:txBody>
      </p:sp>
      <p:sp>
        <p:nvSpPr>
          <p:cNvPr id="27" name="Google Shape;27;p4"/>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294486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5"/>
        </a:solidFill>
        <a:effectLst/>
      </p:bgPr>
    </p:bg>
    <p:spTree>
      <p:nvGrpSpPr>
        <p:cNvPr id="1" name="Shape 45"/>
        <p:cNvGrpSpPr/>
        <p:nvPr/>
      </p:nvGrpSpPr>
      <p:grpSpPr>
        <a:xfrm>
          <a:off x="0" y="0"/>
          <a:ext cx="0" cy="0"/>
          <a:chOff x="0" y="0"/>
          <a:chExt cx="0" cy="0"/>
        </a:xfrm>
      </p:grpSpPr>
      <p:sp>
        <p:nvSpPr>
          <p:cNvPr id="46" name="Google Shape;46;p9"/>
          <p:cNvSpPr/>
          <p:nvPr/>
        </p:nvSpPr>
        <p:spPr>
          <a:xfrm>
            <a:off x="-589700" y="-451300"/>
            <a:ext cx="9834642" cy="5686698"/>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txBox="1">
            <a:spLocks noGrp="1"/>
          </p:cNvSpPr>
          <p:nvPr>
            <p:ph type="subTitle" idx="1"/>
          </p:nvPr>
        </p:nvSpPr>
        <p:spPr>
          <a:xfrm>
            <a:off x="4734100" y="724075"/>
            <a:ext cx="3115500" cy="12351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chemeClr val="dk2"/>
              </a:buClr>
              <a:buSzPts val="2100"/>
              <a:buNone/>
              <a:defRPr sz="2100" b="1">
                <a:solidFill>
                  <a:schemeClr val="dk2"/>
                </a:solidFill>
              </a:defRPr>
            </a:lvl1pPr>
            <a:lvl2pPr lvl="1">
              <a:lnSpc>
                <a:spcPct val="100000"/>
              </a:lnSpc>
              <a:spcBef>
                <a:spcPts val="0"/>
              </a:spcBef>
              <a:spcAft>
                <a:spcPts val="0"/>
              </a:spcAft>
              <a:buClr>
                <a:schemeClr val="dk2"/>
              </a:buClr>
              <a:buSzPts val="2100"/>
              <a:buNone/>
              <a:defRPr sz="2100" b="1">
                <a:solidFill>
                  <a:schemeClr val="dk2"/>
                </a:solidFill>
              </a:defRPr>
            </a:lvl2pPr>
            <a:lvl3pPr lvl="2">
              <a:lnSpc>
                <a:spcPct val="100000"/>
              </a:lnSpc>
              <a:spcBef>
                <a:spcPts val="0"/>
              </a:spcBef>
              <a:spcAft>
                <a:spcPts val="0"/>
              </a:spcAft>
              <a:buClr>
                <a:schemeClr val="dk2"/>
              </a:buClr>
              <a:buSzPts val="2100"/>
              <a:buNone/>
              <a:defRPr sz="2100" b="1">
                <a:solidFill>
                  <a:schemeClr val="dk2"/>
                </a:solidFill>
              </a:defRPr>
            </a:lvl3pPr>
            <a:lvl4pPr lvl="3">
              <a:lnSpc>
                <a:spcPct val="100000"/>
              </a:lnSpc>
              <a:spcBef>
                <a:spcPts val="0"/>
              </a:spcBef>
              <a:spcAft>
                <a:spcPts val="0"/>
              </a:spcAft>
              <a:buClr>
                <a:schemeClr val="dk2"/>
              </a:buClr>
              <a:buSzPts val="2100"/>
              <a:buNone/>
              <a:defRPr sz="2100" b="1">
                <a:solidFill>
                  <a:schemeClr val="dk2"/>
                </a:solidFill>
              </a:defRPr>
            </a:lvl4pPr>
            <a:lvl5pPr lvl="4">
              <a:lnSpc>
                <a:spcPct val="100000"/>
              </a:lnSpc>
              <a:spcBef>
                <a:spcPts val="0"/>
              </a:spcBef>
              <a:spcAft>
                <a:spcPts val="0"/>
              </a:spcAft>
              <a:buClr>
                <a:schemeClr val="dk2"/>
              </a:buClr>
              <a:buSzPts val="2100"/>
              <a:buNone/>
              <a:defRPr sz="2100" b="1">
                <a:solidFill>
                  <a:schemeClr val="dk2"/>
                </a:solidFill>
              </a:defRPr>
            </a:lvl5pPr>
            <a:lvl6pPr lvl="5">
              <a:lnSpc>
                <a:spcPct val="100000"/>
              </a:lnSpc>
              <a:spcBef>
                <a:spcPts val="0"/>
              </a:spcBef>
              <a:spcAft>
                <a:spcPts val="0"/>
              </a:spcAft>
              <a:buClr>
                <a:schemeClr val="dk2"/>
              </a:buClr>
              <a:buSzPts val="2100"/>
              <a:buNone/>
              <a:defRPr sz="2100" b="1">
                <a:solidFill>
                  <a:schemeClr val="dk2"/>
                </a:solidFill>
              </a:defRPr>
            </a:lvl6pPr>
            <a:lvl7pPr lvl="6">
              <a:lnSpc>
                <a:spcPct val="100000"/>
              </a:lnSpc>
              <a:spcBef>
                <a:spcPts val="0"/>
              </a:spcBef>
              <a:spcAft>
                <a:spcPts val="0"/>
              </a:spcAft>
              <a:buClr>
                <a:schemeClr val="dk2"/>
              </a:buClr>
              <a:buSzPts val="2100"/>
              <a:buNone/>
              <a:defRPr sz="2100" b="1">
                <a:solidFill>
                  <a:schemeClr val="dk2"/>
                </a:solidFill>
              </a:defRPr>
            </a:lvl7pPr>
            <a:lvl8pPr lvl="7">
              <a:lnSpc>
                <a:spcPct val="100000"/>
              </a:lnSpc>
              <a:spcBef>
                <a:spcPts val="0"/>
              </a:spcBef>
              <a:spcAft>
                <a:spcPts val="0"/>
              </a:spcAft>
              <a:buClr>
                <a:schemeClr val="dk2"/>
              </a:buClr>
              <a:buSzPts val="2100"/>
              <a:buNone/>
              <a:defRPr sz="2100" b="1">
                <a:solidFill>
                  <a:schemeClr val="dk2"/>
                </a:solidFill>
              </a:defRPr>
            </a:lvl8pPr>
            <a:lvl9pPr lvl="8">
              <a:lnSpc>
                <a:spcPct val="100000"/>
              </a:lnSpc>
              <a:spcBef>
                <a:spcPts val="0"/>
              </a:spcBef>
              <a:spcAft>
                <a:spcPts val="0"/>
              </a:spcAft>
              <a:buClr>
                <a:schemeClr val="dk2"/>
              </a:buClr>
              <a:buSzPts val="2100"/>
              <a:buNone/>
              <a:defRPr sz="2100" b="1">
                <a:solidFill>
                  <a:schemeClr val="dk2"/>
                </a:solidFill>
              </a:defRPr>
            </a:lvl9pPr>
          </a:lstStyle>
          <a:p>
            <a:endParaRPr/>
          </a:p>
        </p:txBody>
      </p:sp>
      <p:sp>
        <p:nvSpPr>
          <p:cNvPr id="48" name="Google Shape;48;p9"/>
          <p:cNvSpPr txBox="1">
            <a:spLocks noGrp="1"/>
          </p:cNvSpPr>
          <p:nvPr>
            <p:ph type="body" idx="2"/>
          </p:nvPr>
        </p:nvSpPr>
        <p:spPr>
          <a:xfrm>
            <a:off x="4734100" y="2096725"/>
            <a:ext cx="3469200" cy="2388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dk2"/>
              </a:buClr>
              <a:buSzPts val="1400"/>
              <a:buChar char="●"/>
              <a:defRPr sz="1400">
                <a:solidFill>
                  <a:schemeClr val="dk2"/>
                </a:solidFill>
              </a:defRPr>
            </a:lvl1pPr>
            <a:lvl2pPr marL="914400" lvl="1" indent="-317500">
              <a:spcBef>
                <a:spcPts val="1600"/>
              </a:spcBef>
              <a:spcAft>
                <a:spcPts val="0"/>
              </a:spcAft>
              <a:buClr>
                <a:schemeClr val="dk2"/>
              </a:buClr>
              <a:buSzPts val="1400"/>
              <a:buChar char="○"/>
              <a:defRPr>
                <a:solidFill>
                  <a:schemeClr val="dk2"/>
                </a:solidFill>
              </a:defRPr>
            </a:lvl2pPr>
            <a:lvl3pPr marL="1371600" lvl="2" indent="-317500">
              <a:spcBef>
                <a:spcPts val="1600"/>
              </a:spcBef>
              <a:spcAft>
                <a:spcPts val="0"/>
              </a:spcAft>
              <a:buClr>
                <a:schemeClr val="dk2"/>
              </a:buClr>
              <a:buSzPts val="1400"/>
              <a:buChar char="■"/>
              <a:defRPr>
                <a:solidFill>
                  <a:schemeClr val="dk2"/>
                </a:solidFill>
              </a:defRPr>
            </a:lvl3pPr>
            <a:lvl4pPr marL="1828800" lvl="3" indent="-317500">
              <a:spcBef>
                <a:spcPts val="1600"/>
              </a:spcBef>
              <a:spcAft>
                <a:spcPts val="0"/>
              </a:spcAft>
              <a:buClr>
                <a:schemeClr val="dk2"/>
              </a:buClr>
              <a:buSzPts val="1400"/>
              <a:buChar char="●"/>
              <a:defRPr>
                <a:solidFill>
                  <a:schemeClr val="dk2"/>
                </a:solidFill>
              </a:defRPr>
            </a:lvl4pPr>
            <a:lvl5pPr marL="2286000" lvl="4" indent="-317500">
              <a:spcBef>
                <a:spcPts val="1600"/>
              </a:spcBef>
              <a:spcAft>
                <a:spcPts val="0"/>
              </a:spcAft>
              <a:buClr>
                <a:schemeClr val="dk2"/>
              </a:buClr>
              <a:buSzPts val="1400"/>
              <a:buChar char="○"/>
              <a:defRPr>
                <a:solidFill>
                  <a:schemeClr val="dk2"/>
                </a:solidFill>
              </a:defRPr>
            </a:lvl5pPr>
            <a:lvl6pPr marL="2743200" lvl="5" indent="-317500">
              <a:spcBef>
                <a:spcPts val="1600"/>
              </a:spcBef>
              <a:spcAft>
                <a:spcPts val="0"/>
              </a:spcAft>
              <a:buClr>
                <a:schemeClr val="dk2"/>
              </a:buClr>
              <a:buSzPts val="1400"/>
              <a:buChar char="■"/>
              <a:defRPr>
                <a:solidFill>
                  <a:schemeClr val="dk2"/>
                </a:solidFill>
              </a:defRPr>
            </a:lvl6pPr>
            <a:lvl7pPr marL="3200400" lvl="6" indent="-317500">
              <a:spcBef>
                <a:spcPts val="1600"/>
              </a:spcBef>
              <a:spcAft>
                <a:spcPts val="0"/>
              </a:spcAft>
              <a:buClr>
                <a:schemeClr val="dk2"/>
              </a:buClr>
              <a:buSzPts val="1400"/>
              <a:buChar char="●"/>
              <a:defRPr>
                <a:solidFill>
                  <a:schemeClr val="dk2"/>
                </a:solidFill>
              </a:defRPr>
            </a:lvl7pPr>
            <a:lvl8pPr marL="3657600" lvl="7" indent="-317500">
              <a:spcBef>
                <a:spcPts val="1600"/>
              </a:spcBef>
              <a:spcAft>
                <a:spcPts val="0"/>
              </a:spcAft>
              <a:buClr>
                <a:schemeClr val="dk2"/>
              </a:buClr>
              <a:buSzPts val="1400"/>
              <a:buChar char="○"/>
              <a:defRPr>
                <a:solidFill>
                  <a:schemeClr val="dk2"/>
                </a:solidFill>
              </a:defRPr>
            </a:lvl8pPr>
            <a:lvl9pPr marL="4114800" lvl="8" indent="-317500">
              <a:spcBef>
                <a:spcPts val="1600"/>
              </a:spcBef>
              <a:spcAft>
                <a:spcPts val="1600"/>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501956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1">
  <p:cSld name="Title and body 1">
    <p:bg>
      <p:bgPr>
        <a:solidFill>
          <a:schemeClr val="accent6"/>
        </a:solidFill>
        <a:effectLst/>
      </p:bgPr>
    </p:bg>
    <p:spTree>
      <p:nvGrpSpPr>
        <p:cNvPr id="1" name="Shape 74"/>
        <p:cNvGrpSpPr/>
        <p:nvPr/>
      </p:nvGrpSpPr>
      <p:grpSpPr>
        <a:xfrm>
          <a:off x="0" y="0"/>
          <a:ext cx="0" cy="0"/>
          <a:chOff x="0" y="0"/>
          <a:chExt cx="0" cy="0"/>
        </a:xfrm>
      </p:grpSpPr>
      <p:sp>
        <p:nvSpPr>
          <p:cNvPr id="75" name="Google Shape;75;p14"/>
          <p:cNvSpPr/>
          <p:nvPr/>
        </p:nvSpPr>
        <p:spPr>
          <a:xfrm rot="1083411">
            <a:off x="6401873" y="-93644"/>
            <a:ext cx="4868376" cy="533076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4"/>
          <p:cNvSpPr/>
          <p:nvPr/>
        </p:nvSpPr>
        <p:spPr>
          <a:xfrm>
            <a:off x="-230075" y="-93625"/>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4"/>
          <p:cNvSpPr txBox="1">
            <a:spLocks noGrp="1"/>
          </p:cNvSpPr>
          <p:nvPr>
            <p:ph type="body" idx="1"/>
          </p:nvPr>
        </p:nvSpPr>
        <p:spPr>
          <a:xfrm>
            <a:off x="778200" y="1204575"/>
            <a:ext cx="7654800" cy="33993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434343"/>
              </a:buClr>
              <a:buSzPts val="1200"/>
              <a:buFont typeface="Livvic"/>
              <a:buAutoNum type="arabicPeriod"/>
              <a:defRPr sz="1200"/>
            </a:lvl1pPr>
            <a:lvl2pPr marL="914400" lvl="1" indent="-304800" rtl="0">
              <a:spcBef>
                <a:spcPts val="1600"/>
              </a:spcBef>
              <a:spcAft>
                <a:spcPts val="0"/>
              </a:spcAft>
              <a:buClr>
                <a:srgbClr val="434343"/>
              </a:buClr>
              <a:buSzPts val="1200"/>
              <a:buFont typeface="Roboto Condensed Light"/>
              <a:buAutoNum type="alphaLcPeriod"/>
              <a:defRPr/>
            </a:lvl2pPr>
            <a:lvl3pPr marL="1371600" lvl="2" indent="-304800" rtl="0">
              <a:spcBef>
                <a:spcPts val="1600"/>
              </a:spcBef>
              <a:spcAft>
                <a:spcPts val="0"/>
              </a:spcAft>
              <a:buClr>
                <a:srgbClr val="434343"/>
              </a:buClr>
              <a:buSzPts val="1200"/>
              <a:buFont typeface="Roboto Condensed Light"/>
              <a:buAutoNum type="romanLcPeriod"/>
              <a:defRPr/>
            </a:lvl3pPr>
            <a:lvl4pPr marL="1828800" lvl="3" indent="-304800" rtl="0">
              <a:spcBef>
                <a:spcPts val="1600"/>
              </a:spcBef>
              <a:spcAft>
                <a:spcPts val="0"/>
              </a:spcAft>
              <a:buClr>
                <a:srgbClr val="434343"/>
              </a:buClr>
              <a:buSzPts val="1200"/>
              <a:buFont typeface="Roboto Condensed Light"/>
              <a:buAutoNum type="arabicPeriod"/>
              <a:defRPr/>
            </a:lvl4pPr>
            <a:lvl5pPr marL="2286000" lvl="4" indent="-304800" rtl="0">
              <a:spcBef>
                <a:spcPts val="1600"/>
              </a:spcBef>
              <a:spcAft>
                <a:spcPts val="0"/>
              </a:spcAft>
              <a:buClr>
                <a:srgbClr val="434343"/>
              </a:buClr>
              <a:buSzPts val="1200"/>
              <a:buFont typeface="Roboto Condensed Light"/>
              <a:buAutoNum type="alphaLcPeriod"/>
              <a:defRPr/>
            </a:lvl5pPr>
            <a:lvl6pPr marL="2743200" lvl="5" indent="-304800" rtl="0">
              <a:spcBef>
                <a:spcPts val="1600"/>
              </a:spcBef>
              <a:spcAft>
                <a:spcPts val="0"/>
              </a:spcAft>
              <a:buClr>
                <a:srgbClr val="434343"/>
              </a:buClr>
              <a:buSzPts val="1200"/>
              <a:buFont typeface="Roboto Condensed Light"/>
              <a:buAutoNum type="romanLcPeriod"/>
              <a:defRPr/>
            </a:lvl6pPr>
            <a:lvl7pPr marL="3200400" lvl="6" indent="-304800" rtl="0">
              <a:spcBef>
                <a:spcPts val="1600"/>
              </a:spcBef>
              <a:spcAft>
                <a:spcPts val="0"/>
              </a:spcAft>
              <a:buClr>
                <a:srgbClr val="434343"/>
              </a:buClr>
              <a:buSzPts val="1200"/>
              <a:buFont typeface="Roboto Condensed Light"/>
              <a:buAutoNum type="arabicPeriod"/>
              <a:defRPr/>
            </a:lvl7pPr>
            <a:lvl8pPr marL="3657600" lvl="7" indent="-304800" rtl="0">
              <a:spcBef>
                <a:spcPts val="1600"/>
              </a:spcBef>
              <a:spcAft>
                <a:spcPts val="0"/>
              </a:spcAft>
              <a:buClr>
                <a:srgbClr val="434343"/>
              </a:buClr>
              <a:buSzPts val="1200"/>
              <a:buFont typeface="Roboto Condensed Light"/>
              <a:buAutoNum type="alphaLcPeriod"/>
              <a:defRPr/>
            </a:lvl8pPr>
            <a:lvl9pPr marL="4114800" lvl="8" indent="-304800" rtl="0">
              <a:spcBef>
                <a:spcPts val="1600"/>
              </a:spcBef>
              <a:spcAft>
                <a:spcPts val="1600"/>
              </a:spcAft>
              <a:buClr>
                <a:srgbClr val="434343"/>
              </a:buClr>
              <a:buSzPts val="1200"/>
              <a:buFont typeface="Roboto Condensed Light"/>
              <a:buAutoNum type="romanLcPeriod"/>
              <a:defRPr/>
            </a:lvl9pPr>
          </a:lstStyle>
          <a:p>
            <a:endParaRPr/>
          </a:p>
        </p:txBody>
      </p:sp>
      <p:sp>
        <p:nvSpPr>
          <p:cNvPr id="78" name="Google Shape;78;p14"/>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6910277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image" Target="../media/image1.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theme" Target="../theme/theme2.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dvent Pro"/>
              <a:buNone/>
              <a:defRPr sz="2800" b="1">
                <a:solidFill>
                  <a:schemeClr val="lt2"/>
                </a:solidFill>
                <a:latin typeface="Advent Pro"/>
                <a:ea typeface="Advent Pro"/>
                <a:cs typeface="Advent Pro"/>
                <a:sym typeface="Advent Pro"/>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Advent Pro"/>
              <a:buChar char="●"/>
              <a:defRPr sz="1800">
                <a:solidFill>
                  <a:schemeClr val="lt2"/>
                </a:solidFill>
                <a:latin typeface="Advent Pro"/>
                <a:ea typeface="Advent Pro"/>
                <a:cs typeface="Advent Pro"/>
                <a:sym typeface="Advent Pro"/>
              </a:defRPr>
            </a:lvl1pPr>
            <a:lvl2pPr marL="914400" lvl="1"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2pPr>
            <a:lvl3pPr marL="1371600" lvl="2"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3pPr>
            <a:lvl4pPr marL="1828800" lvl="3"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4pPr>
            <a:lvl5pPr marL="2286000" lvl="4"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5pPr>
            <a:lvl6pPr marL="2743200" lvl="5"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6pPr>
            <a:lvl7pPr marL="3200400" lvl="6"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7pPr>
            <a:lvl8pPr marL="3657600" lvl="7"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lt2"/>
              </a:buClr>
              <a:buSzPts val="1400"/>
              <a:buFont typeface="Advent Pro"/>
              <a:buChar char="■"/>
              <a:defRPr>
                <a:solidFill>
                  <a:schemeClr val="lt2"/>
                </a:solidFill>
                <a:latin typeface="Advent Pro"/>
                <a:ea typeface="Advent Pro"/>
                <a:cs typeface="Advent Pro"/>
                <a:sym typeface="Advent Pro"/>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56" r:id="rId2"/>
    <p:sldLayoutId id="2147483661" r:id="rId3"/>
    <p:sldLayoutId id="2147483662" r:id="rId4"/>
    <p:sldLayoutId id="2147483663" r:id="rId5"/>
    <p:sldLayoutId id="214748366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dvent Pro"/>
              <a:buNone/>
              <a:defRPr sz="2800" b="1">
                <a:solidFill>
                  <a:schemeClr val="lt2"/>
                </a:solidFill>
                <a:latin typeface="Advent Pro"/>
                <a:ea typeface="Advent Pro"/>
                <a:cs typeface="Advent Pro"/>
                <a:sym typeface="Advent Pro"/>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Advent Pro"/>
              <a:buChar char="●"/>
              <a:defRPr sz="1800">
                <a:solidFill>
                  <a:schemeClr val="lt2"/>
                </a:solidFill>
                <a:latin typeface="Advent Pro"/>
                <a:ea typeface="Advent Pro"/>
                <a:cs typeface="Advent Pro"/>
                <a:sym typeface="Advent Pro"/>
              </a:defRPr>
            </a:lvl1pPr>
            <a:lvl2pPr marL="914400" lvl="1"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2pPr>
            <a:lvl3pPr marL="1371600" lvl="2"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3pPr>
            <a:lvl4pPr marL="1828800" lvl="3"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4pPr>
            <a:lvl5pPr marL="2286000" lvl="4"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5pPr>
            <a:lvl6pPr marL="2743200" lvl="5"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6pPr>
            <a:lvl7pPr marL="3200400" lvl="6"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7pPr>
            <a:lvl8pPr marL="3657600" lvl="7"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lt2"/>
              </a:buClr>
              <a:buSzPts val="1400"/>
              <a:buFont typeface="Advent Pro"/>
              <a:buChar char="■"/>
              <a:defRPr>
                <a:solidFill>
                  <a:schemeClr val="lt2"/>
                </a:solidFill>
                <a:latin typeface="Advent Pro"/>
                <a:ea typeface="Advent Pro"/>
                <a:cs typeface="Advent Pro"/>
                <a:sym typeface="Advent Pro"/>
              </a:defRPr>
            </a:lvl9pPr>
          </a:lstStyle>
          <a:p>
            <a:endParaRPr/>
          </a:p>
        </p:txBody>
      </p:sp>
      <p:pic>
        <p:nvPicPr>
          <p:cNvPr id="3" name="Picture 2" descr="A round pink label with white text and a black background&#10;&#10;Description automatically generated">
            <a:extLst>
              <a:ext uri="{FF2B5EF4-FFF2-40B4-BE49-F238E27FC236}">
                <a16:creationId xmlns:a16="http://schemas.microsoft.com/office/drawing/2014/main" id="{27E5A3A6-7F6D-9693-11CB-0977A23A2133}"/>
              </a:ext>
            </a:extLst>
          </p:cNvPr>
          <p:cNvPicPr>
            <a:picLocks noChangeAspect="1"/>
          </p:cNvPicPr>
          <p:nvPr userDrawn="1"/>
        </p:nvPicPr>
        <p:blipFill>
          <a:blip r:embed="rId12"/>
          <a:stretch>
            <a:fillRect/>
          </a:stretch>
        </p:blipFill>
        <p:spPr>
          <a:xfrm>
            <a:off x="-1508760" y="0"/>
            <a:ext cx="1245572" cy="1245572"/>
          </a:xfrm>
          <a:prstGeom prst="rect">
            <a:avLst/>
          </a:prstGeom>
        </p:spPr>
      </p:pic>
    </p:spTree>
    <p:extLst>
      <p:ext uri="{BB962C8B-B14F-4D97-AF65-F5344CB8AC3E}">
        <p14:creationId xmlns:p14="http://schemas.microsoft.com/office/powerpoint/2010/main" val="155828802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13.sv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3">
          <a:extLst>
            <a:ext uri="{FF2B5EF4-FFF2-40B4-BE49-F238E27FC236}">
              <a16:creationId xmlns:a16="http://schemas.microsoft.com/office/drawing/2014/main" id="{402F2013-F82B-7553-B06B-64D0EB897EBB}"/>
            </a:ext>
          </a:extLst>
        </p:cNvPr>
        <p:cNvGrpSpPr/>
        <p:nvPr/>
      </p:nvGrpSpPr>
      <p:grpSpPr>
        <a:xfrm>
          <a:off x="0" y="0"/>
          <a:ext cx="0" cy="0"/>
          <a:chOff x="0" y="0"/>
          <a:chExt cx="0" cy="0"/>
        </a:xfrm>
      </p:grpSpPr>
      <p:grpSp>
        <p:nvGrpSpPr>
          <p:cNvPr id="356" name="Google Shape;356;p41">
            <a:extLst>
              <a:ext uri="{FF2B5EF4-FFF2-40B4-BE49-F238E27FC236}">
                <a16:creationId xmlns:a16="http://schemas.microsoft.com/office/drawing/2014/main" id="{A0C3F2B0-D875-B81A-4647-6D54697FB96B}"/>
              </a:ext>
            </a:extLst>
          </p:cNvPr>
          <p:cNvGrpSpPr/>
          <p:nvPr/>
        </p:nvGrpSpPr>
        <p:grpSpPr>
          <a:xfrm>
            <a:off x="7720962" y="788998"/>
            <a:ext cx="2118345" cy="4558149"/>
            <a:chOff x="6797065" y="633186"/>
            <a:chExt cx="2118345" cy="4558149"/>
          </a:xfrm>
        </p:grpSpPr>
        <p:sp>
          <p:nvSpPr>
            <p:cNvPr id="357" name="Google Shape;357;p41">
              <a:extLst>
                <a:ext uri="{FF2B5EF4-FFF2-40B4-BE49-F238E27FC236}">
                  <a16:creationId xmlns:a16="http://schemas.microsoft.com/office/drawing/2014/main" id="{17AE4D45-C717-E993-E261-AB40E83853CB}"/>
                </a:ext>
              </a:extLst>
            </p:cNvPr>
            <p:cNvSpPr/>
            <p:nvPr/>
          </p:nvSpPr>
          <p:spPr>
            <a:xfrm flipH="1">
              <a:off x="6797065" y="633186"/>
              <a:ext cx="2118345" cy="4558106"/>
            </a:xfrm>
            <a:custGeom>
              <a:avLst/>
              <a:gdLst/>
              <a:ahLst/>
              <a:cxnLst/>
              <a:rect l="l" t="t" r="r" b="b"/>
              <a:pathLst>
                <a:path w="97384" h="209544" extrusionOk="0">
                  <a:moveTo>
                    <a:pt x="8392" y="51100"/>
                  </a:moveTo>
                  <a:cubicBezTo>
                    <a:pt x="12768" y="54639"/>
                    <a:pt x="18128" y="59094"/>
                    <a:pt x="20714" y="61250"/>
                  </a:cubicBezTo>
                  <a:cubicBezTo>
                    <a:pt x="20383" y="62547"/>
                    <a:pt x="20112" y="63471"/>
                    <a:pt x="19940" y="63700"/>
                  </a:cubicBezTo>
                  <a:cubicBezTo>
                    <a:pt x="19245" y="64627"/>
                    <a:pt x="17622" y="74598"/>
                    <a:pt x="17622" y="77843"/>
                  </a:cubicBezTo>
                  <a:cubicBezTo>
                    <a:pt x="17622" y="81090"/>
                    <a:pt x="23418" y="85727"/>
                    <a:pt x="23418" y="85727"/>
                  </a:cubicBezTo>
                  <a:cubicBezTo>
                    <a:pt x="23418" y="85727"/>
                    <a:pt x="23650" y="86655"/>
                    <a:pt x="23650" y="90364"/>
                  </a:cubicBezTo>
                  <a:cubicBezTo>
                    <a:pt x="23650" y="94075"/>
                    <a:pt x="25969" y="97089"/>
                    <a:pt x="25969" y="97089"/>
                  </a:cubicBezTo>
                  <a:lnTo>
                    <a:pt x="24750" y="97414"/>
                  </a:lnTo>
                  <a:lnTo>
                    <a:pt x="12584" y="67094"/>
                  </a:lnTo>
                  <a:cubicBezTo>
                    <a:pt x="12681" y="65274"/>
                    <a:pt x="12810" y="61552"/>
                    <a:pt x="12289" y="60686"/>
                  </a:cubicBezTo>
                  <a:cubicBezTo>
                    <a:pt x="11594" y="59526"/>
                    <a:pt x="11594" y="57439"/>
                    <a:pt x="10665" y="55353"/>
                  </a:cubicBezTo>
                  <a:cubicBezTo>
                    <a:pt x="10045" y="53956"/>
                    <a:pt x="9010" y="52146"/>
                    <a:pt x="8392" y="51100"/>
                  </a:cubicBezTo>
                  <a:close/>
                  <a:moveTo>
                    <a:pt x="54723" y="1"/>
                  </a:moveTo>
                  <a:cubicBezTo>
                    <a:pt x="52048" y="1"/>
                    <a:pt x="47433" y="606"/>
                    <a:pt x="43359" y="2023"/>
                  </a:cubicBezTo>
                  <a:cubicBezTo>
                    <a:pt x="38026" y="3879"/>
                    <a:pt x="36403" y="9443"/>
                    <a:pt x="36171" y="11530"/>
                  </a:cubicBezTo>
                  <a:cubicBezTo>
                    <a:pt x="35940" y="13616"/>
                    <a:pt x="36171" y="17327"/>
                    <a:pt x="35708" y="18717"/>
                  </a:cubicBezTo>
                  <a:cubicBezTo>
                    <a:pt x="35244" y="20109"/>
                    <a:pt x="35244" y="22196"/>
                    <a:pt x="35244" y="22196"/>
                  </a:cubicBezTo>
                  <a:lnTo>
                    <a:pt x="38245" y="22431"/>
                  </a:lnTo>
                  <a:lnTo>
                    <a:pt x="38722" y="24050"/>
                  </a:lnTo>
                  <a:lnTo>
                    <a:pt x="38954" y="31702"/>
                  </a:lnTo>
                  <a:lnTo>
                    <a:pt x="37331" y="32398"/>
                  </a:lnTo>
                  <a:lnTo>
                    <a:pt x="33389" y="37267"/>
                  </a:lnTo>
                  <a:cubicBezTo>
                    <a:pt x="33389" y="37267"/>
                    <a:pt x="25737" y="45383"/>
                    <a:pt x="24347" y="47933"/>
                  </a:cubicBezTo>
                  <a:cubicBezTo>
                    <a:pt x="24335" y="47954"/>
                    <a:pt x="24322" y="47982"/>
                    <a:pt x="24310" y="48005"/>
                  </a:cubicBezTo>
                  <a:lnTo>
                    <a:pt x="14608" y="34717"/>
                  </a:lnTo>
                  <a:cubicBezTo>
                    <a:pt x="14608" y="34717"/>
                    <a:pt x="6493" y="37963"/>
                    <a:pt x="4174" y="40745"/>
                  </a:cubicBezTo>
                  <a:cubicBezTo>
                    <a:pt x="1856" y="43528"/>
                    <a:pt x="0" y="45151"/>
                    <a:pt x="1856" y="46078"/>
                  </a:cubicBezTo>
                  <a:cubicBezTo>
                    <a:pt x="2463" y="46381"/>
                    <a:pt x="4861" y="48253"/>
                    <a:pt x="7809" y="50629"/>
                  </a:cubicBezTo>
                  <a:cubicBezTo>
                    <a:pt x="7658" y="51482"/>
                    <a:pt x="7390" y="53692"/>
                    <a:pt x="8116" y="56049"/>
                  </a:cubicBezTo>
                  <a:cubicBezTo>
                    <a:pt x="9044" y="59063"/>
                    <a:pt x="9275" y="62540"/>
                    <a:pt x="9970" y="64627"/>
                  </a:cubicBezTo>
                  <a:cubicBezTo>
                    <a:pt x="10387" y="65878"/>
                    <a:pt x="11219" y="66876"/>
                    <a:pt x="11819" y="67476"/>
                  </a:cubicBezTo>
                  <a:lnTo>
                    <a:pt x="23155" y="97839"/>
                  </a:lnTo>
                  <a:lnTo>
                    <a:pt x="22491" y="98016"/>
                  </a:lnTo>
                  <a:lnTo>
                    <a:pt x="21564" y="99408"/>
                  </a:lnTo>
                  <a:lnTo>
                    <a:pt x="25042" y="106363"/>
                  </a:lnTo>
                  <a:cubicBezTo>
                    <a:pt x="25042" y="106363"/>
                    <a:pt x="20172" y="107059"/>
                    <a:pt x="18549" y="107059"/>
                  </a:cubicBezTo>
                  <a:cubicBezTo>
                    <a:pt x="16927" y="107059"/>
                    <a:pt x="15998" y="108218"/>
                    <a:pt x="15998" y="108218"/>
                  </a:cubicBezTo>
                  <a:cubicBezTo>
                    <a:pt x="15998" y="108218"/>
                    <a:pt x="14840" y="107059"/>
                    <a:pt x="12984" y="107059"/>
                  </a:cubicBezTo>
                  <a:cubicBezTo>
                    <a:pt x="11130" y="107059"/>
                    <a:pt x="10434" y="109610"/>
                    <a:pt x="10434" y="109610"/>
                  </a:cubicBezTo>
                  <a:lnTo>
                    <a:pt x="11825" y="111233"/>
                  </a:lnTo>
                  <a:lnTo>
                    <a:pt x="11594" y="113551"/>
                  </a:lnTo>
                  <a:cubicBezTo>
                    <a:pt x="11594" y="113551"/>
                    <a:pt x="12057" y="117262"/>
                    <a:pt x="13217" y="119812"/>
                  </a:cubicBezTo>
                  <a:cubicBezTo>
                    <a:pt x="14377" y="122362"/>
                    <a:pt x="22028" y="128854"/>
                    <a:pt x="23882" y="129551"/>
                  </a:cubicBezTo>
                  <a:cubicBezTo>
                    <a:pt x="24253" y="129689"/>
                    <a:pt x="24671" y="129745"/>
                    <a:pt x="25101" y="129745"/>
                  </a:cubicBezTo>
                  <a:cubicBezTo>
                    <a:pt x="26823" y="129745"/>
                    <a:pt x="28752" y="128854"/>
                    <a:pt x="28752" y="128854"/>
                  </a:cubicBezTo>
                  <a:lnTo>
                    <a:pt x="31999" y="136274"/>
                  </a:lnTo>
                  <a:lnTo>
                    <a:pt x="34316" y="143230"/>
                  </a:lnTo>
                  <a:cubicBezTo>
                    <a:pt x="34316" y="143230"/>
                    <a:pt x="36171" y="153896"/>
                    <a:pt x="36171" y="156446"/>
                  </a:cubicBezTo>
                  <a:cubicBezTo>
                    <a:pt x="36171" y="158997"/>
                    <a:pt x="32462" y="181720"/>
                    <a:pt x="32462" y="181720"/>
                  </a:cubicBezTo>
                  <a:lnTo>
                    <a:pt x="29680" y="195863"/>
                  </a:lnTo>
                  <a:lnTo>
                    <a:pt x="29215" y="209544"/>
                  </a:lnTo>
                  <a:lnTo>
                    <a:pt x="68168" y="209544"/>
                  </a:lnTo>
                  <a:lnTo>
                    <a:pt x="68633" y="207920"/>
                  </a:lnTo>
                  <a:lnTo>
                    <a:pt x="68633" y="202124"/>
                  </a:lnTo>
                  <a:cubicBezTo>
                    <a:pt x="68633" y="202124"/>
                    <a:pt x="71879" y="191457"/>
                    <a:pt x="73270" y="183805"/>
                  </a:cubicBezTo>
                  <a:cubicBezTo>
                    <a:pt x="74661" y="176155"/>
                    <a:pt x="71879" y="171748"/>
                    <a:pt x="71879" y="171748"/>
                  </a:cubicBezTo>
                  <a:lnTo>
                    <a:pt x="69560" y="161314"/>
                  </a:lnTo>
                  <a:lnTo>
                    <a:pt x="66082" y="140446"/>
                  </a:lnTo>
                  <a:lnTo>
                    <a:pt x="67705" y="139750"/>
                  </a:lnTo>
                  <a:cubicBezTo>
                    <a:pt x="67705" y="139750"/>
                    <a:pt x="70024" y="137664"/>
                    <a:pt x="70951" y="136273"/>
                  </a:cubicBezTo>
                  <a:cubicBezTo>
                    <a:pt x="71879" y="134882"/>
                    <a:pt x="70719" y="131636"/>
                    <a:pt x="70719" y="131635"/>
                  </a:cubicBezTo>
                  <a:lnTo>
                    <a:pt x="70719" y="131635"/>
                  </a:lnTo>
                  <a:lnTo>
                    <a:pt x="73095" y="134209"/>
                  </a:lnTo>
                  <a:lnTo>
                    <a:pt x="77907" y="142997"/>
                  </a:lnTo>
                  <a:lnTo>
                    <a:pt x="79531" y="141373"/>
                  </a:lnTo>
                  <a:lnTo>
                    <a:pt x="75108" y="133535"/>
                  </a:lnTo>
                  <a:lnTo>
                    <a:pt x="75153" y="133504"/>
                  </a:lnTo>
                  <a:lnTo>
                    <a:pt x="89373" y="156533"/>
                  </a:lnTo>
                  <a:lnTo>
                    <a:pt x="87878" y="157142"/>
                  </a:lnTo>
                  <a:cubicBezTo>
                    <a:pt x="88422" y="157483"/>
                    <a:pt x="89046" y="157601"/>
                    <a:pt x="89657" y="157601"/>
                  </a:cubicBezTo>
                  <a:cubicBezTo>
                    <a:pt x="89780" y="157601"/>
                    <a:pt x="89902" y="157596"/>
                    <a:pt x="90023" y="157587"/>
                  </a:cubicBezTo>
                  <a:lnTo>
                    <a:pt x="95761" y="166881"/>
                  </a:lnTo>
                  <a:lnTo>
                    <a:pt x="97383" y="165257"/>
                  </a:lnTo>
                  <a:lnTo>
                    <a:pt x="92380" y="156973"/>
                  </a:lnTo>
                  <a:cubicBezTo>
                    <a:pt x="92466" y="156935"/>
                    <a:pt x="92515" y="156910"/>
                    <a:pt x="92515" y="156910"/>
                  </a:cubicBezTo>
                  <a:cubicBezTo>
                    <a:pt x="95261" y="154753"/>
                    <a:pt x="94523" y="154587"/>
                    <a:pt x="94230" y="154587"/>
                  </a:cubicBezTo>
                  <a:cubicBezTo>
                    <a:pt x="94177" y="154587"/>
                    <a:pt x="94138" y="154592"/>
                    <a:pt x="94138" y="154592"/>
                  </a:cubicBezTo>
                  <a:lnTo>
                    <a:pt x="91575" y="155637"/>
                  </a:lnTo>
                  <a:lnTo>
                    <a:pt x="77303" y="132007"/>
                  </a:lnTo>
                  <a:lnTo>
                    <a:pt x="78834" y="130942"/>
                  </a:lnTo>
                  <a:lnTo>
                    <a:pt x="66082" y="104972"/>
                  </a:lnTo>
                  <a:lnTo>
                    <a:pt x="64923" y="101262"/>
                  </a:lnTo>
                  <a:lnTo>
                    <a:pt x="64923" y="101262"/>
                  </a:lnTo>
                  <a:cubicBezTo>
                    <a:pt x="64923" y="101263"/>
                    <a:pt x="65851" y="102422"/>
                    <a:pt x="66546" y="103349"/>
                  </a:cubicBezTo>
                  <a:cubicBezTo>
                    <a:pt x="67089" y="104073"/>
                    <a:pt x="67773" y="104657"/>
                    <a:pt x="68599" y="104657"/>
                  </a:cubicBezTo>
                  <a:cubicBezTo>
                    <a:pt x="68831" y="104657"/>
                    <a:pt x="69074" y="104611"/>
                    <a:pt x="69328" y="104509"/>
                  </a:cubicBezTo>
                  <a:cubicBezTo>
                    <a:pt x="70487" y="104045"/>
                    <a:pt x="69097" y="101726"/>
                    <a:pt x="68400" y="100567"/>
                  </a:cubicBezTo>
                  <a:cubicBezTo>
                    <a:pt x="67705" y="99408"/>
                    <a:pt x="64459" y="95234"/>
                    <a:pt x="64459" y="95234"/>
                  </a:cubicBezTo>
                  <a:lnTo>
                    <a:pt x="63995" y="93147"/>
                  </a:lnTo>
                  <a:lnTo>
                    <a:pt x="62835" y="89669"/>
                  </a:lnTo>
                  <a:lnTo>
                    <a:pt x="62835" y="82249"/>
                  </a:lnTo>
                  <a:cubicBezTo>
                    <a:pt x="62835" y="79235"/>
                    <a:pt x="62603" y="74366"/>
                    <a:pt x="62140" y="71352"/>
                  </a:cubicBezTo>
                  <a:cubicBezTo>
                    <a:pt x="61676" y="68337"/>
                    <a:pt x="59126" y="59758"/>
                    <a:pt x="59126" y="59758"/>
                  </a:cubicBezTo>
                  <a:cubicBezTo>
                    <a:pt x="59126" y="59758"/>
                    <a:pt x="56807" y="56744"/>
                    <a:pt x="56343" y="54888"/>
                  </a:cubicBezTo>
                  <a:cubicBezTo>
                    <a:pt x="55880" y="53034"/>
                    <a:pt x="50314" y="44686"/>
                    <a:pt x="50314" y="44686"/>
                  </a:cubicBezTo>
                  <a:cubicBezTo>
                    <a:pt x="50314" y="44686"/>
                    <a:pt x="50547" y="42137"/>
                    <a:pt x="51242" y="40282"/>
                  </a:cubicBezTo>
                  <a:cubicBezTo>
                    <a:pt x="51937" y="38427"/>
                    <a:pt x="53561" y="37267"/>
                    <a:pt x="53561" y="37267"/>
                  </a:cubicBezTo>
                  <a:lnTo>
                    <a:pt x="57039" y="37267"/>
                  </a:lnTo>
                  <a:cubicBezTo>
                    <a:pt x="59821" y="37267"/>
                    <a:pt x="60053" y="35180"/>
                    <a:pt x="60053" y="35180"/>
                  </a:cubicBezTo>
                  <a:lnTo>
                    <a:pt x="61369" y="34716"/>
                  </a:lnTo>
                  <a:cubicBezTo>
                    <a:pt x="61672" y="34454"/>
                    <a:pt x="61854" y="34080"/>
                    <a:pt x="61873" y="33680"/>
                  </a:cubicBezTo>
                  <a:lnTo>
                    <a:pt x="61676" y="31933"/>
                  </a:lnTo>
                  <a:lnTo>
                    <a:pt x="62835" y="31470"/>
                  </a:lnTo>
                  <a:cubicBezTo>
                    <a:pt x="63995" y="31006"/>
                    <a:pt x="63067" y="29384"/>
                    <a:pt x="63067" y="29384"/>
                  </a:cubicBezTo>
                  <a:cubicBezTo>
                    <a:pt x="63067" y="29384"/>
                    <a:pt x="64922" y="28456"/>
                    <a:pt x="64691" y="27297"/>
                  </a:cubicBezTo>
                  <a:cubicBezTo>
                    <a:pt x="64460" y="26137"/>
                    <a:pt x="63299" y="23123"/>
                    <a:pt x="63299" y="23123"/>
                  </a:cubicBezTo>
                  <a:lnTo>
                    <a:pt x="64691" y="21964"/>
                  </a:lnTo>
                  <a:cubicBezTo>
                    <a:pt x="65088" y="21665"/>
                    <a:pt x="66294" y="21580"/>
                    <a:pt x="67543" y="21580"/>
                  </a:cubicBezTo>
                  <a:cubicBezTo>
                    <a:pt x="68452" y="21580"/>
                    <a:pt x="69383" y="21625"/>
                    <a:pt x="70042" y="21667"/>
                  </a:cubicBezTo>
                  <a:cubicBezTo>
                    <a:pt x="70592" y="21701"/>
                    <a:pt x="70951" y="21732"/>
                    <a:pt x="70951" y="21732"/>
                  </a:cubicBezTo>
                  <a:cubicBezTo>
                    <a:pt x="71184" y="19414"/>
                    <a:pt x="67937" y="17790"/>
                    <a:pt x="67937" y="17790"/>
                  </a:cubicBezTo>
                  <a:cubicBezTo>
                    <a:pt x="67937" y="17790"/>
                    <a:pt x="67937" y="14312"/>
                    <a:pt x="67705" y="12689"/>
                  </a:cubicBezTo>
                  <a:cubicBezTo>
                    <a:pt x="67473" y="11065"/>
                    <a:pt x="66083" y="6660"/>
                    <a:pt x="64691" y="5037"/>
                  </a:cubicBezTo>
                  <a:cubicBezTo>
                    <a:pt x="63299" y="3414"/>
                    <a:pt x="58199" y="632"/>
                    <a:pt x="56576" y="168"/>
                  </a:cubicBezTo>
                  <a:cubicBezTo>
                    <a:pt x="56193" y="59"/>
                    <a:pt x="55551" y="1"/>
                    <a:pt x="547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1">
              <a:extLst>
                <a:ext uri="{FF2B5EF4-FFF2-40B4-BE49-F238E27FC236}">
                  <a16:creationId xmlns:a16="http://schemas.microsoft.com/office/drawing/2014/main" id="{FA94611D-4DAA-8FE2-651D-2799E23650E0}"/>
                </a:ext>
              </a:extLst>
            </p:cNvPr>
            <p:cNvSpPr/>
            <p:nvPr/>
          </p:nvSpPr>
          <p:spPr>
            <a:xfrm flipH="1">
              <a:off x="7957235" y="1431721"/>
              <a:ext cx="575506" cy="1089039"/>
            </a:xfrm>
            <a:custGeom>
              <a:avLst/>
              <a:gdLst/>
              <a:ahLst/>
              <a:cxnLst/>
              <a:rect l="l" t="t" r="r" b="b"/>
              <a:pathLst>
                <a:path w="26457" h="50065" extrusionOk="0">
                  <a:moveTo>
                    <a:pt x="16247" y="1"/>
                  </a:moveTo>
                  <a:lnTo>
                    <a:pt x="15797" y="557"/>
                  </a:lnTo>
                  <a:cubicBezTo>
                    <a:pt x="15797" y="557"/>
                    <a:pt x="8146" y="8673"/>
                    <a:pt x="6755" y="11223"/>
                  </a:cubicBezTo>
                  <a:cubicBezTo>
                    <a:pt x="6743" y="11244"/>
                    <a:pt x="6731" y="11272"/>
                    <a:pt x="6718" y="11295"/>
                  </a:cubicBezTo>
                  <a:lnTo>
                    <a:pt x="6695" y="11262"/>
                  </a:lnTo>
                  <a:lnTo>
                    <a:pt x="3123" y="24540"/>
                  </a:lnTo>
                  <a:cubicBezTo>
                    <a:pt x="2792" y="25837"/>
                    <a:pt x="2520" y="26761"/>
                    <a:pt x="2349" y="26990"/>
                  </a:cubicBezTo>
                  <a:cubicBezTo>
                    <a:pt x="1654" y="27917"/>
                    <a:pt x="30" y="37888"/>
                    <a:pt x="30" y="41133"/>
                  </a:cubicBezTo>
                  <a:cubicBezTo>
                    <a:pt x="30" y="42771"/>
                    <a:pt x="1504" y="44760"/>
                    <a:pt x="2964" y="46331"/>
                  </a:cubicBezTo>
                  <a:cubicBezTo>
                    <a:pt x="5360" y="47955"/>
                    <a:pt x="10279" y="50065"/>
                    <a:pt x="13250" y="50065"/>
                  </a:cubicBezTo>
                  <a:cubicBezTo>
                    <a:pt x="13701" y="50065"/>
                    <a:pt x="14108" y="50016"/>
                    <a:pt x="14453" y="49910"/>
                  </a:cubicBezTo>
                  <a:cubicBezTo>
                    <a:pt x="17638" y="48930"/>
                    <a:pt x="20333" y="46970"/>
                    <a:pt x="20333" y="46970"/>
                  </a:cubicBezTo>
                  <a:cubicBezTo>
                    <a:pt x="20333" y="46970"/>
                    <a:pt x="12004" y="46725"/>
                    <a:pt x="10534" y="46480"/>
                  </a:cubicBezTo>
                  <a:cubicBezTo>
                    <a:pt x="9065" y="46235"/>
                    <a:pt x="16414" y="45746"/>
                    <a:pt x="16903" y="44030"/>
                  </a:cubicBezTo>
                  <a:cubicBezTo>
                    <a:pt x="17393" y="42315"/>
                    <a:pt x="7350" y="42806"/>
                    <a:pt x="3676" y="42070"/>
                  </a:cubicBezTo>
                  <a:cubicBezTo>
                    <a:pt x="0" y="41336"/>
                    <a:pt x="7105" y="40356"/>
                    <a:pt x="10045" y="39621"/>
                  </a:cubicBezTo>
                  <a:cubicBezTo>
                    <a:pt x="12984" y="38886"/>
                    <a:pt x="14210" y="36436"/>
                    <a:pt x="14210" y="36436"/>
                  </a:cubicBezTo>
                  <a:cubicBezTo>
                    <a:pt x="14210" y="36436"/>
                    <a:pt x="9555" y="36436"/>
                    <a:pt x="8820" y="35211"/>
                  </a:cubicBezTo>
                  <a:cubicBezTo>
                    <a:pt x="8085" y="33987"/>
                    <a:pt x="16658" y="34477"/>
                    <a:pt x="17639" y="33987"/>
                  </a:cubicBezTo>
                  <a:cubicBezTo>
                    <a:pt x="18619" y="33497"/>
                    <a:pt x="20334" y="30558"/>
                    <a:pt x="19843" y="29087"/>
                  </a:cubicBezTo>
                  <a:cubicBezTo>
                    <a:pt x="19353" y="27618"/>
                    <a:pt x="15189" y="26882"/>
                    <a:pt x="13964" y="26149"/>
                  </a:cubicBezTo>
                  <a:cubicBezTo>
                    <a:pt x="12739" y="25414"/>
                    <a:pt x="16414" y="23454"/>
                    <a:pt x="17393" y="22473"/>
                  </a:cubicBezTo>
                  <a:cubicBezTo>
                    <a:pt x="18374" y="21494"/>
                    <a:pt x="18863" y="17575"/>
                    <a:pt x="18374" y="17330"/>
                  </a:cubicBezTo>
                  <a:cubicBezTo>
                    <a:pt x="18362" y="17324"/>
                    <a:pt x="18347" y="17321"/>
                    <a:pt x="18328" y="17321"/>
                  </a:cubicBezTo>
                  <a:cubicBezTo>
                    <a:pt x="17611" y="17321"/>
                    <a:pt x="11540" y="21150"/>
                    <a:pt x="9272" y="23376"/>
                  </a:cubicBezTo>
                  <a:cubicBezTo>
                    <a:pt x="11175" y="20859"/>
                    <a:pt x="15846" y="14533"/>
                    <a:pt x="17638" y="12920"/>
                  </a:cubicBezTo>
                  <a:cubicBezTo>
                    <a:pt x="19831" y="10946"/>
                    <a:pt x="19668" y="9169"/>
                    <a:pt x="18557" y="9169"/>
                  </a:cubicBezTo>
                  <a:cubicBezTo>
                    <a:pt x="18426" y="9169"/>
                    <a:pt x="18283" y="9193"/>
                    <a:pt x="18129" y="9245"/>
                  </a:cubicBezTo>
                  <a:cubicBezTo>
                    <a:pt x="16990" y="9625"/>
                    <a:pt x="12617" y="14121"/>
                    <a:pt x="10135" y="17609"/>
                  </a:cubicBezTo>
                  <a:cubicBezTo>
                    <a:pt x="11852" y="14310"/>
                    <a:pt x="14412" y="9428"/>
                    <a:pt x="15679" y="8020"/>
                  </a:cubicBezTo>
                  <a:cubicBezTo>
                    <a:pt x="17884" y="5570"/>
                    <a:pt x="18619" y="6060"/>
                    <a:pt x="17638" y="5815"/>
                  </a:cubicBezTo>
                  <a:cubicBezTo>
                    <a:pt x="17610" y="5808"/>
                    <a:pt x="17578" y="5805"/>
                    <a:pt x="17542" y="5805"/>
                  </a:cubicBezTo>
                  <a:cubicBezTo>
                    <a:pt x="16500" y="5805"/>
                    <a:pt x="12372" y="8736"/>
                    <a:pt x="11606" y="8736"/>
                  </a:cubicBezTo>
                  <a:cubicBezTo>
                    <a:pt x="11489" y="8736"/>
                    <a:pt x="11451" y="8668"/>
                    <a:pt x="11514" y="8510"/>
                  </a:cubicBezTo>
                  <a:cubicBezTo>
                    <a:pt x="12005" y="7284"/>
                    <a:pt x="15434" y="3610"/>
                    <a:pt x="17393" y="3120"/>
                  </a:cubicBezTo>
                  <a:cubicBezTo>
                    <a:pt x="19353" y="2631"/>
                    <a:pt x="23517" y="2386"/>
                    <a:pt x="24987" y="2386"/>
                  </a:cubicBezTo>
                  <a:cubicBezTo>
                    <a:pt x="26457" y="2386"/>
                    <a:pt x="20823" y="916"/>
                    <a:pt x="20823" y="916"/>
                  </a:cubicBezTo>
                  <a:lnTo>
                    <a:pt x="162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1">
              <a:extLst>
                <a:ext uri="{FF2B5EF4-FFF2-40B4-BE49-F238E27FC236}">
                  <a16:creationId xmlns:a16="http://schemas.microsoft.com/office/drawing/2014/main" id="{0EE89BBD-6478-9C01-3349-7662C80369FF}"/>
                </a:ext>
              </a:extLst>
            </p:cNvPr>
            <p:cNvSpPr/>
            <p:nvPr/>
          </p:nvSpPr>
          <p:spPr>
            <a:xfrm flipH="1">
              <a:off x="7567974" y="633186"/>
              <a:ext cx="580814" cy="487952"/>
            </a:xfrm>
            <a:custGeom>
              <a:avLst/>
              <a:gdLst/>
              <a:ahLst/>
              <a:cxnLst/>
              <a:rect l="l" t="t" r="r" b="b"/>
              <a:pathLst>
                <a:path w="26701" h="22432" extrusionOk="0">
                  <a:moveTo>
                    <a:pt x="19481" y="1"/>
                  </a:moveTo>
                  <a:cubicBezTo>
                    <a:pt x="16805" y="1"/>
                    <a:pt x="12191" y="606"/>
                    <a:pt x="8117" y="2023"/>
                  </a:cubicBezTo>
                  <a:cubicBezTo>
                    <a:pt x="2784" y="3879"/>
                    <a:pt x="1160" y="9443"/>
                    <a:pt x="928" y="11530"/>
                  </a:cubicBezTo>
                  <a:cubicBezTo>
                    <a:pt x="696" y="13616"/>
                    <a:pt x="928" y="17327"/>
                    <a:pt x="465" y="18717"/>
                  </a:cubicBezTo>
                  <a:cubicBezTo>
                    <a:pt x="1" y="20109"/>
                    <a:pt x="1" y="22196"/>
                    <a:pt x="1" y="22196"/>
                  </a:cubicBezTo>
                  <a:lnTo>
                    <a:pt x="3002" y="22431"/>
                  </a:lnTo>
                  <a:lnTo>
                    <a:pt x="6602" y="16559"/>
                  </a:lnTo>
                  <a:lnTo>
                    <a:pt x="11256" y="13620"/>
                  </a:lnTo>
                  <a:lnTo>
                    <a:pt x="7826" y="13130"/>
                  </a:lnTo>
                  <a:cubicBezTo>
                    <a:pt x="7826" y="13130"/>
                    <a:pt x="7336" y="9945"/>
                    <a:pt x="12726" y="5780"/>
                  </a:cubicBezTo>
                  <a:cubicBezTo>
                    <a:pt x="15885" y="3339"/>
                    <a:pt x="20808" y="2835"/>
                    <a:pt x="24344" y="2835"/>
                  </a:cubicBezTo>
                  <a:cubicBezTo>
                    <a:pt x="25234" y="2835"/>
                    <a:pt x="26036" y="2867"/>
                    <a:pt x="26700" y="2908"/>
                  </a:cubicBezTo>
                  <a:cubicBezTo>
                    <a:pt x="24723" y="1654"/>
                    <a:pt x="22348" y="459"/>
                    <a:pt x="21333" y="168"/>
                  </a:cubicBezTo>
                  <a:cubicBezTo>
                    <a:pt x="20950" y="59"/>
                    <a:pt x="20308" y="1"/>
                    <a:pt x="19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1">
              <a:extLst>
                <a:ext uri="{FF2B5EF4-FFF2-40B4-BE49-F238E27FC236}">
                  <a16:creationId xmlns:a16="http://schemas.microsoft.com/office/drawing/2014/main" id="{24A09B97-C6AF-3D0A-8F4D-FFFFE82AD020}"/>
                </a:ext>
              </a:extLst>
            </p:cNvPr>
            <p:cNvSpPr/>
            <p:nvPr/>
          </p:nvSpPr>
          <p:spPr>
            <a:xfrm flipH="1">
              <a:off x="8068042" y="1322784"/>
              <a:ext cx="40895" cy="22014"/>
            </a:xfrm>
            <a:custGeom>
              <a:avLst/>
              <a:gdLst/>
              <a:ahLst/>
              <a:cxnLst/>
              <a:rect l="l" t="t" r="r" b="b"/>
              <a:pathLst>
                <a:path w="1880" h="1012" extrusionOk="0">
                  <a:moveTo>
                    <a:pt x="1879" y="0"/>
                  </a:moveTo>
                  <a:lnTo>
                    <a:pt x="256" y="696"/>
                  </a:lnTo>
                  <a:lnTo>
                    <a:pt x="0" y="1012"/>
                  </a:lnTo>
                  <a:lnTo>
                    <a:pt x="18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1">
              <a:extLst>
                <a:ext uri="{FF2B5EF4-FFF2-40B4-BE49-F238E27FC236}">
                  <a16:creationId xmlns:a16="http://schemas.microsoft.com/office/drawing/2014/main" id="{4FA619E9-973C-23AC-25CB-27F7DB58E525}"/>
                </a:ext>
              </a:extLst>
            </p:cNvPr>
            <p:cNvSpPr/>
            <p:nvPr/>
          </p:nvSpPr>
          <p:spPr>
            <a:xfrm flipH="1">
              <a:off x="8010507" y="1375838"/>
              <a:ext cx="150767" cy="59819"/>
            </a:xfrm>
            <a:custGeom>
              <a:avLst/>
              <a:gdLst/>
              <a:ahLst/>
              <a:cxnLst/>
              <a:rect l="l" t="t" r="r" b="b"/>
              <a:pathLst>
                <a:path w="6931" h="2750" extrusionOk="0">
                  <a:moveTo>
                    <a:pt x="1250" y="1"/>
                  </a:moveTo>
                  <a:lnTo>
                    <a:pt x="1" y="1543"/>
                  </a:lnTo>
                  <a:cubicBezTo>
                    <a:pt x="2064" y="1692"/>
                    <a:pt x="6931" y="2750"/>
                    <a:pt x="6931" y="2750"/>
                  </a:cubicBezTo>
                  <a:cubicBezTo>
                    <a:pt x="6931" y="2750"/>
                    <a:pt x="4236" y="1036"/>
                    <a:pt x="3501" y="1036"/>
                  </a:cubicBezTo>
                  <a:cubicBezTo>
                    <a:pt x="3031" y="1036"/>
                    <a:pt x="1961" y="434"/>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1">
              <a:extLst>
                <a:ext uri="{FF2B5EF4-FFF2-40B4-BE49-F238E27FC236}">
                  <a16:creationId xmlns:a16="http://schemas.microsoft.com/office/drawing/2014/main" id="{B79FF2EC-3770-A6AB-8894-CA5C24503EAF}"/>
                </a:ext>
              </a:extLst>
            </p:cNvPr>
            <p:cNvSpPr/>
            <p:nvPr/>
          </p:nvSpPr>
          <p:spPr>
            <a:xfrm flipH="1">
              <a:off x="7935895" y="1213869"/>
              <a:ext cx="135496" cy="184505"/>
            </a:xfrm>
            <a:custGeom>
              <a:avLst/>
              <a:gdLst/>
              <a:ahLst/>
              <a:cxnLst/>
              <a:rect l="l" t="t" r="r" b="b"/>
              <a:pathLst>
                <a:path w="6229" h="8482" extrusionOk="0">
                  <a:moveTo>
                    <a:pt x="1" y="0"/>
                  </a:moveTo>
                  <a:lnTo>
                    <a:pt x="152" y="5007"/>
                  </a:lnTo>
                  <a:lnTo>
                    <a:pt x="5003" y="8482"/>
                  </a:lnTo>
                  <a:cubicBezTo>
                    <a:pt x="5003" y="8482"/>
                    <a:pt x="5493" y="7502"/>
                    <a:pt x="5739" y="6521"/>
                  </a:cubicBezTo>
                  <a:cubicBezTo>
                    <a:pt x="5983" y="5542"/>
                    <a:pt x="6228" y="3827"/>
                    <a:pt x="4023" y="2357"/>
                  </a:cubicBezTo>
                  <a:cubicBezTo>
                    <a:pt x="2677" y="1460"/>
                    <a:pt x="1058" y="56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1">
              <a:extLst>
                <a:ext uri="{FF2B5EF4-FFF2-40B4-BE49-F238E27FC236}">
                  <a16:creationId xmlns:a16="http://schemas.microsoft.com/office/drawing/2014/main" id="{62130B95-F27F-648F-05E8-B093A9372BA3}"/>
                </a:ext>
              </a:extLst>
            </p:cNvPr>
            <p:cNvSpPr/>
            <p:nvPr/>
          </p:nvSpPr>
          <p:spPr>
            <a:xfrm flipH="1">
              <a:off x="7424342" y="4162486"/>
              <a:ext cx="463633" cy="1028850"/>
            </a:xfrm>
            <a:custGeom>
              <a:avLst/>
              <a:gdLst/>
              <a:ahLst/>
              <a:cxnLst/>
              <a:rect l="l" t="t" r="r" b="b"/>
              <a:pathLst>
                <a:path w="21314" h="47298" extrusionOk="0">
                  <a:moveTo>
                    <a:pt x="1284" y="0"/>
                  </a:moveTo>
                  <a:cubicBezTo>
                    <a:pt x="1189" y="0"/>
                    <a:pt x="1088" y="22"/>
                    <a:pt x="981" y="67"/>
                  </a:cubicBezTo>
                  <a:lnTo>
                    <a:pt x="736" y="1046"/>
                  </a:lnTo>
                  <a:cubicBezTo>
                    <a:pt x="736" y="1046"/>
                    <a:pt x="1471" y="9865"/>
                    <a:pt x="1226" y="14275"/>
                  </a:cubicBezTo>
                  <a:cubicBezTo>
                    <a:pt x="981" y="18685"/>
                    <a:pt x="1715" y="19420"/>
                    <a:pt x="2205" y="20890"/>
                  </a:cubicBezTo>
                  <a:cubicBezTo>
                    <a:pt x="2695" y="22360"/>
                    <a:pt x="1715" y="32648"/>
                    <a:pt x="1715" y="32648"/>
                  </a:cubicBezTo>
                  <a:cubicBezTo>
                    <a:pt x="1715" y="32648"/>
                    <a:pt x="0" y="43916"/>
                    <a:pt x="246" y="45877"/>
                  </a:cubicBezTo>
                  <a:cubicBezTo>
                    <a:pt x="310" y="46388"/>
                    <a:pt x="509" y="46865"/>
                    <a:pt x="788" y="47298"/>
                  </a:cubicBezTo>
                  <a:lnTo>
                    <a:pt x="8061" y="47298"/>
                  </a:lnTo>
                  <a:cubicBezTo>
                    <a:pt x="9212" y="46270"/>
                    <a:pt x="10270" y="44995"/>
                    <a:pt x="10779" y="43672"/>
                  </a:cubicBezTo>
                  <a:cubicBezTo>
                    <a:pt x="12004" y="40488"/>
                    <a:pt x="17638" y="30689"/>
                    <a:pt x="18863" y="27505"/>
                  </a:cubicBezTo>
                  <a:cubicBezTo>
                    <a:pt x="19756" y="25185"/>
                    <a:pt x="20258" y="23124"/>
                    <a:pt x="19328" y="23124"/>
                  </a:cubicBezTo>
                  <a:cubicBezTo>
                    <a:pt x="18981" y="23124"/>
                    <a:pt x="18436" y="23410"/>
                    <a:pt x="17639" y="24074"/>
                  </a:cubicBezTo>
                  <a:cubicBezTo>
                    <a:pt x="14699" y="26524"/>
                    <a:pt x="11270" y="27014"/>
                    <a:pt x="9555" y="28240"/>
                  </a:cubicBezTo>
                  <a:cubicBezTo>
                    <a:pt x="8927" y="28688"/>
                    <a:pt x="8463" y="28972"/>
                    <a:pt x="8344" y="28972"/>
                  </a:cubicBezTo>
                  <a:cubicBezTo>
                    <a:pt x="8137" y="28972"/>
                    <a:pt x="8964" y="28119"/>
                    <a:pt x="11760" y="25790"/>
                  </a:cubicBezTo>
                  <a:cubicBezTo>
                    <a:pt x="16169" y="22115"/>
                    <a:pt x="19843" y="20645"/>
                    <a:pt x="19843" y="20645"/>
                  </a:cubicBezTo>
                  <a:cubicBezTo>
                    <a:pt x="19843" y="20645"/>
                    <a:pt x="19778" y="20637"/>
                    <a:pt x="19647" y="20637"/>
                  </a:cubicBezTo>
                  <a:cubicBezTo>
                    <a:pt x="19058" y="20637"/>
                    <a:pt x="17127" y="20801"/>
                    <a:pt x="13719" y="22605"/>
                  </a:cubicBezTo>
                  <a:cubicBezTo>
                    <a:pt x="9555" y="24810"/>
                    <a:pt x="8329" y="25300"/>
                    <a:pt x="8329" y="25300"/>
                  </a:cubicBezTo>
                  <a:cubicBezTo>
                    <a:pt x="8329" y="25300"/>
                    <a:pt x="8819" y="21624"/>
                    <a:pt x="11269" y="20154"/>
                  </a:cubicBezTo>
                  <a:cubicBezTo>
                    <a:pt x="13719" y="18684"/>
                    <a:pt x="16658" y="15254"/>
                    <a:pt x="17393" y="14765"/>
                  </a:cubicBezTo>
                  <a:cubicBezTo>
                    <a:pt x="18128" y="14275"/>
                    <a:pt x="21313" y="10601"/>
                    <a:pt x="19108" y="9620"/>
                  </a:cubicBezTo>
                  <a:cubicBezTo>
                    <a:pt x="16903" y="8641"/>
                    <a:pt x="11514" y="7661"/>
                    <a:pt x="10779" y="7416"/>
                  </a:cubicBezTo>
                  <a:cubicBezTo>
                    <a:pt x="10045" y="7170"/>
                    <a:pt x="13719" y="2761"/>
                    <a:pt x="11759" y="2761"/>
                  </a:cubicBezTo>
                  <a:cubicBezTo>
                    <a:pt x="9800" y="2761"/>
                    <a:pt x="10534" y="3986"/>
                    <a:pt x="9064" y="4966"/>
                  </a:cubicBezTo>
                  <a:cubicBezTo>
                    <a:pt x="7595" y="5947"/>
                    <a:pt x="7350" y="7416"/>
                    <a:pt x="7350" y="7416"/>
                  </a:cubicBezTo>
                  <a:cubicBezTo>
                    <a:pt x="7350" y="7416"/>
                    <a:pt x="7448" y="7343"/>
                    <a:pt x="7520" y="7343"/>
                  </a:cubicBezTo>
                  <a:cubicBezTo>
                    <a:pt x="7675" y="7343"/>
                    <a:pt x="7710" y="7687"/>
                    <a:pt x="6370" y="9865"/>
                  </a:cubicBezTo>
                  <a:cubicBezTo>
                    <a:pt x="4410" y="13049"/>
                    <a:pt x="4410" y="14520"/>
                    <a:pt x="3185" y="14765"/>
                  </a:cubicBezTo>
                  <a:cubicBezTo>
                    <a:pt x="3176" y="14767"/>
                    <a:pt x="3167" y="14767"/>
                    <a:pt x="3158" y="14767"/>
                  </a:cubicBezTo>
                  <a:cubicBezTo>
                    <a:pt x="2033" y="14767"/>
                    <a:pt x="3762" y="0"/>
                    <a:pt x="1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1">
              <a:extLst>
                <a:ext uri="{FF2B5EF4-FFF2-40B4-BE49-F238E27FC236}">
                  <a16:creationId xmlns:a16="http://schemas.microsoft.com/office/drawing/2014/main" id="{54229C5D-1A5D-4D2B-7282-FFFECE6BD5A4}"/>
                </a:ext>
              </a:extLst>
            </p:cNvPr>
            <p:cNvSpPr/>
            <p:nvPr/>
          </p:nvSpPr>
          <p:spPr>
            <a:xfrm flipH="1">
              <a:off x="8223659" y="2745093"/>
              <a:ext cx="222702" cy="201776"/>
            </a:xfrm>
            <a:custGeom>
              <a:avLst/>
              <a:gdLst/>
              <a:ahLst/>
              <a:cxnLst/>
              <a:rect l="l" t="t" r="r" b="b"/>
              <a:pathLst>
                <a:path w="10238" h="9276" extrusionOk="0">
                  <a:moveTo>
                    <a:pt x="4406" y="1"/>
                  </a:moveTo>
                  <a:cubicBezTo>
                    <a:pt x="4406" y="1"/>
                    <a:pt x="2605" y="937"/>
                    <a:pt x="1165" y="937"/>
                  </a:cubicBezTo>
                  <a:cubicBezTo>
                    <a:pt x="1084" y="937"/>
                    <a:pt x="1005" y="934"/>
                    <a:pt x="928" y="928"/>
                  </a:cubicBezTo>
                  <a:lnTo>
                    <a:pt x="1" y="2319"/>
                  </a:lnTo>
                  <a:lnTo>
                    <a:pt x="3479" y="9275"/>
                  </a:lnTo>
                  <a:cubicBezTo>
                    <a:pt x="4803" y="8932"/>
                    <a:pt x="8279" y="6924"/>
                    <a:pt x="9258" y="6189"/>
                  </a:cubicBezTo>
                  <a:cubicBezTo>
                    <a:pt x="10238" y="5454"/>
                    <a:pt x="9258" y="3985"/>
                    <a:pt x="8279" y="2760"/>
                  </a:cubicBezTo>
                  <a:cubicBezTo>
                    <a:pt x="7298" y="1535"/>
                    <a:pt x="9013" y="66"/>
                    <a:pt x="9013" y="66"/>
                  </a:cubicBezTo>
                  <a:lnTo>
                    <a:pt x="9013" y="66"/>
                  </a:lnTo>
                  <a:lnTo>
                    <a:pt x="6563" y="800"/>
                  </a:lnTo>
                  <a:lnTo>
                    <a:pt x="44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1">
              <a:extLst>
                <a:ext uri="{FF2B5EF4-FFF2-40B4-BE49-F238E27FC236}">
                  <a16:creationId xmlns:a16="http://schemas.microsoft.com/office/drawing/2014/main" id="{52A2A56C-65EA-EEF0-055E-D7E80111A2EF}"/>
                </a:ext>
              </a:extLst>
            </p:cNvPr>
            <p:cNvSpPr/>
            <p:nvPr/>
          </p:nvSpPr>
          <p:spPr>
            <a:xfrm flipH="1">
              <a:off x="8610593" y="2961965"/>
              <a:ext cx="77591" cy="54642"/>
            </a:xfrm>
            <a:custGeom>
              <a:avLst/>
              <a:gdLst/>
              <a:ahLst/>
              <a:cxnLst/>
              <a:rect l="l" t="t" r="r" b="b"/>
              <a:pathLst>
                <a:path w="3567" h="2512" extrusionOk="0">
                  <a:moveTo>
                    <a:pt x="2538" y="1"/>
                  </a:moveTo>
                  <a:cubicBezTo>
                    <a:pt x="816" y="1"/>
                    <a:pt x="94" y="2198"/>
                    <a:pt x="0" y="2511"/>
                  </a:cubicBezTo>
                  <a:cubicBezTo>
                    <a:pt x="558" y="2236"/>
                    <a:pt x="1301" y="1861"/>
                    <a:pt x="2248" y="1364"/>
                  </a:cubicBezTo>
                  <a:cubicBezTo>
                    <a:pt x="3005" y="966"/>
                    <a:pt x="3387" y="533"/>
                    <a:pt x="3567" y="132"/>
                  </a:cubicBezTo>
                  <a:cubicBezTo>
                    <a:pt x="3253" y="56"/>
                    <a:pt x="2915" y="1"/>
                    <a:pt x="2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1">
              <a:extLst>
                <a:ext uri="{FF2B5EF4-FFF2-40B4-BE49-F238E27FC236}">
                  <a16:creationId xmlns:a16="http://schemas.microsoft.com/office/drawing/2014/main" id="{9112C4B9-F661-6BFE-B2E6-F71D2E3E099F}"/>
                </a:ext>
              </a:extLst>
            </p:cNvPr>
            <p:cNvSpPr/>
            <p:nvPr/>
          </p:nvSpPr>
          <p:spPr>
            <a:xfrm flipH="1">
              <a:off x="7680130" y="3395906"/>
              <a:ext cx="441402" cy="309777"/>
            </a:xfrm>
            <a:custGeom>
              <a:avLst/>
              <a:gdLst/>
              <a:ahLst/>
              <a:cxnLst/>
              <a:rect l="l" t="t" r="r" b="b"/>
              <a:pathLst>
                <a:path w="20292" h="14241" extrusionOk="0">
                  <a:moveTo>
                    <a:pt x="2110" y="1"/>
                  </a:moveTo>
                  <a:cubicBezTo>
                    <a:pt x="1" y="1"/>
                    <a:pt x="449" y="5068"/>
                    <a:pt x="449" y="8116"/>
                  </a:cubicBezTo>
                  <a:cubicBezTo>
                    <a:pt x="449" y="11301"/>
                    <a:pt x="1919" y="12280"/>
                    <a:pt x="2899" y="13261"/>
                  </a:cubicBezTo>
                  <a:cubicBezTo>
                    <a:pt x="2978" y="13340"/>
                    <a:pt x="3082" y="13376"/>
                    <a:pt x="3205" y="13376"/>
                  </a:cubicBezTo>
                  <a:cubicBezTo>
                    <a:pt x="4369" y="13376"/>
                    <a:pt x="7259" y="10149"/>
                    <a:pt x="7645" y="10149"/>
                  </a:cubicBezTo>
                  <a:cubicBezTo>
                    <a:pt x="7720" y="10149"/>
                    <a:pt x="7700" y="10272"/>
                    <a:pt x="7553" y="10566"/>
                  </a:cubicBezTo>
                  <a:cubicBezTo>
                    <a:pt x="6573" y="12526"/>
                    <a:pt x="4613" y="14240"/>
                    <a:pt x="8288" y="14240"/>
                  </a:cubicBezTo>
                  <a:cubicBezTo>
                    <a:pt x="11963" y="14240"/>
                    <a:pt x="19311" y="13751"/>
                    <a:pt x="19801" y="12281"/>
                  </a:cubicBezTo>
                  <a:cubicBezTo>
                    <a:pt x="20292" y="10811"/>
                    <a:pt x="15882" y="5911"/>
                    <a:pt x="15882" y="5911"/>
                  </a:cubicBezTo>
                  <a:cubicBezTo>
                    <a:pt x="15882" y="5911"/>
                    <a:pt x="16127" y="4197"/>
                    <a:pt x="16372" y="2727"/>
                  </a:cubicBezTo>
                  <a:cubicBezTo>
                    <a:pt x="16579" y="1482"/>
                    <a:pt x="14854" y="413"/>
                    <a:pt x="12237" y="413"/>
                  </a:cubicBezTo>
                  <a:cubicBezTo>
                    <a:pt x="11764" y="413"/>
                    <a:pt x="11262" y="448"/>
                    <a:pt x="10737" y="523"/>
                  </a:cubicBezTo>
                  <a:cubicBezTo>
                    <a:pt x="10737" y="523"/>
                    <a:pt x="4858" y="523"/>
                    <a:pt x="2409" y="32"/>
                  </a:cubicBezTo>
                  <a:cubicBezTo>
                    <a:pt x="2304" y="11"/>
                    <a:pt x="2204" y="1"/>
                    <a:pt x="2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1">
              <a:extLst>
                <a:ext uri="{FF2B5EF4-FFF2-40B4-BE49-F238E27FC236}">
                  <a16:creationId xmlns:a16="http://schemas.microsoft.com/office/drawing/2014/main" id="{524828E9-84B9-9E85-A986-FF5A489B2AC4}"/>
                </a:ext>
              </a:extLst>
            </p:cNvPr>
            <p:cNvSpPr/>
            <p:nvPr/>
          </p:nvSpPr>
          <p:spPr>
            <a:xfrm flipH="1">
              <a:off x="7850626" y="3641709"/>
              <a:ext cx="429286" cy="1549583"/>
            </a:xfrm>
            <a:custGeom>
              <a:avLst/>
              <a:gdLst/>
              <a:ahLst/>
              <a:cxnLst/>
              <a:rect l="l" t="t" r="r" b="b"/>
              <a:pathLst>
                <a:path w="19735" h="71237" extrusionOk="0">
                  <a:moveTo>
                    <a:pt x="3566" y="1"/>
                  </a:moveTo>
                  <a:lnTo>
                    <a:pt x="3529" y="205"/>
                  </a:lnTo>
                  <a:lnTo>
                    <a:pt x="5101" y="4923"/>
                  </a:lnTo>
                  <a:cubicBezTo>
                    <a:pt x="5101" y="4923"/>
                    <a:pt x="6956" y="15589"/>
                    <a:pt x="6956" y="18139"/>
                  </a:cubicBezTo>
                  <a:cubicBezTo>
                    <a:pt x="6956" y="20690"/>
                    <a:pt x="3247" y="43413"/>
                    <a:pt x="3247" y="43413"/>
                  </a:cubicBezTo>
                  <a:lnTo>
                    <a:pt x="465" y="57556"/>
                  </a:lnTo>
                  <a:lnTo>
                    <a:pt x="0" y="71237"/>
                  </a:lnTo>
                  <a:lnTo>
                    <a:pt x="6639" y="71237"/>
                  </a:lnTo>
                  <a:cubicBezTo>
                    <a:pt x="6787" y="70782"/>
                    <a:pt x="6965" y="70300"/>
                    <a:pt x="7240" y="69816"/>
                  </a:cubicBezTo>
                  <a:cubicBezTo>
                    <a:pt x="8220" y="68101"/>
                    <a:pt x="9935" y="66387"/>
                    <a:pt x="10915" y="63447"/>
                  </a:cubicBezTo>
                  <a:cubicBezTo>
                    <a:pt x="11894" y="60508"/>
                    <a:pt x="12630" y="56832"/>
                    <a:pt x="13364" y="55608"/>
                  </a:cubicBezTo>
                  <a:cubicBezTo>
                    <a:pt x="14099" y="54383"/>
                    <a:pt x="12875" y="52914"/>
                    <a:pt x="12875" y="52914"/>
                  </a:cubicBezTo>
                  <a:cubicBezTo>
                    <a:pt x="12875" y="52914"/>
                    <a:pt x="9850" y="54577"/>
                    <a:pt x="8672" y="54577"/>
                  </a:cubicBezTo>
                  <a:cubicBezTo>
                    <a:pt x="8351" y="54577"/>
                    <a:pt x="8167" y="54453"/>
                    <a:pt x="8220" y="54139"/>
                  </a:cubicBezTo>
                  <a:cubicBezTo>
                    <a:pt x="8465" y="52668"/>
                    <a:pt x="9690" y="52668"/>
                    <a:pt x="10180" y="50953"/>
                  </a:cubicBezTo>
                  <a:cubicBezTo>
                    <a:pt x="10670" y="49239"/>
                    <a:pt x="14344" y="48014"/>
                    <a:pt x="17040" y="47525"/>
                  </a:cubicBezTo>
                  <a:cubicBezTo>
                    <a:pt x="19735" y="47034"/>
                    <a:pt x="15569" y="46054"/>
                    <a:pt x="13609" y="46054"/>
                  </a:cubicBezTo>
                  <a:cubicBezTo>
                    <a:pt x="12303" y="46054"/>
                    <a:pt x="10017" y="46708"/>
                    <a:pt x="8856" y="46708"/>
                  </a:cubicBezTo>
                  <a:cubicBezTo>
                    <a:pt x="8275" y="46708"/>
                    <a:pt x="7976" y="46544"/>
                    <a:pt x="8221" y="46054"/>
                  </a:cubicBezTo>
                  <a:cubicBezTo>
                    <a:pt x="8956" y="44585"/>
                    <a:pt x="9445" y="41400"/>
                    <a:pt x="12630" y="40910"/>
                  </a:cubicBezTo>
                  <a:cubicBezTo>
                    <a:pt x="15815" y="40420"/>
                    <a:pt x="15325" y="39930"/>
                    <a:pt x="16549" y="37970"/>
                  </a:cubicBezTo>
                  <a:cubicBezTo>
                    <a:pt x="16809" y="37555"/>
                    <a:pt x="16870" y="37393"/>
                    <a:pt x="16792" y="37393"/>
                  </a:cubicBezTo>
                  <a:cubicBezTo>
                    <a:pt x="16513" y="37393"/>
                    <a:pt x="14459" y="39452"/>
                    <a:pt x="13268" y="39452"/>
                  </a:cubicBezTo>
                  <a:cubicBezTo>
                    <a:pt x="13217" y="39452"/>
                    <a:pt x="13167" y="39448"/>
                    <a:pt x="13120" y="39440"/>
                  </a:cubicBezTo>
                  <a:cubicBezTo>
                    <a:pt x="11650" y="39195"/>
                    <a:pt x="15569" y="35030"/>
                    <a:pt x="14835" y="32825"/>
                  </a:cubicBezTo>
                  <a:cubicBezTo>
                    <a:pt x="14100" y="30620"/>
                    <a:pt x="12140" y="27437"/>
                    <a:pt x="12385" y="24252"/>
                  </a:cubicBezTo>
                  <a:cubicBezTo>
                    <a:pt x="12630" y="21067"/>
                    <a:pt x="13609" y="18373"/>
                    <a:pt x="11405" y="14698"/>
                  </a:cubicBezTo>
                  <a:cubicBezTo>
                    <a:pt x="9200" y="11024"/>
                    <a:pt x="3566" y="1"/>
                    <a:pt x="35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1">
              <a:extLst>
                <a:ext uri="{FF2B5EF4-FFF2-40B4-BE49-F238E27FC236}">
                  <a16:creationId xmlns:a16="http://schemas.microsoft.com/office/drawing/2014/main" id="{9BEF398F-8C4C-B130-8D7F-18062DA5A3DA}"/>
                </a:ext>
              </a:extLst>
            </p:cNvPr>
            <p:cNvSpPr/>
            <p:nvPr/>
          </p:nvSpPr>
          <p:spPr>
            <a:xfrm flipH="1">
              <a:off x="8330225" y="2946847"/>
              <a:ext cx="333009" cy="327223"/>
            </a:xfrm>
            <a:custGeom>
              <a:avLst/>
              <a:gdLst/>
              <a:ahLst/>
              <a:cxnLst/>
              <a:rect l="l" t="t" r="r" b="b"/>
              <a:pathLst>
                <a:path w="15309" h="15043" extrusionOk="0">
                  <a:moveTo>
                    <a:pt x="13449" y="0"/>
                  </a:moveTo>
                  <a:cubicBezTo>
                    <a:pt x="13448" y="1"/>
                    <a:pt x="8580" y="696"/>
                    <a:pt x="6956" y="696"/>
                  </a:cubicBezTo>
                  <a:cubicBezTo>
                    <a:pt x="6129" y="696"/>
                    <a:pt x="5486" y="997"/>
                    <a:pt x="5051" y="1292"/>
                  </a:cubicBezTo>
                  <a:cubicBezTo>
                    <a:pt x="4959" y="1935"/>
                    <a:pt x="4653" y="2916"/>
                    <a:pt x="3795" y="4264"/>
                  </a:cubicBezTo>
                  <a:cubicBezTo>
                    <a:pt x="2676" y="6021"/>
                    <a:pt x="1040" y="6630"/>
                    <a:pt x="35" y="6842"/>
                  </a:cubicBezTo>
                  <a:lnTo>
                    <a:pt x="1" y="7188"/>
                  </a:lnTo>
                  <a:cubicBezTo>
                    <a:pt x="1" y="7188"/>
                    <a:pt x="464" y="10899"/>
                    <a:pt x="1624" y="13449"/>
                  </a:cubicBezTo>
                  <a:cubicBezTo>
                    <a:pt x="1811" y="13858"/>
                    <a:pt x="2164" y="14369"/>
                    <a:pt x="2633" y="14939"/>
                  </a:cubicBezTo>
                  <a:cubicBezTo>
                    <a:pt x="3228" y="15002"/>
                    <a:pt x="3796" y="15043"/>
                    <a:pt x="4286" y="15043"/>
                  </a:cubicBezTo>
                  <a:cubicBezTo>
                    <a:pt x="6735" y="15043"/>
                    <a:pt x="12369" y="8428"/>
                    <a:pt x="13839" y="5243"/>
                  </a:cubicBezTo>
                  <a:cubicBezTo>
                    <a:pt x="15309" y="2059"/>
                    <a:pt x="12124" y="344"/>
                    <a:pt x="13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Hộp Văn bản 1">
            <a:extLst>
              <a:ext uri="{FF2B5EF4-FFF2-40B4-BE49-F238E27FC236}">
                <a16:creationId xmlns:a16="http://schemas.microsoft.com/office/drawing/2014/main" id="{632219DD-9F33-D2C2-0279-7FD80133157B}"/>
              </a:ext>
            </a:extLst>
          </p:cNvPr>
          <p:cNvSpPr txBox="1"/>
          <p:nvPr/>
        </p:nvSpPr>
        <p:spPr>
          <a:xfrm>
            <a:off x="873197" y="939848"/>
            <a:ext cx="7755759" cy="1323439"/>
          </a:xfrm>
          <a:prstGeom prst="rect">
            <a:avLst/>
          </a:prstGeom>
          <a:noFill/>
        </p:spPr>
        <p:txBody>
          <a:bodyPr wrap="square" rtlCol="0">
            <a:spAutoFit/>
          </a:bodyPr>
          <a:lstStyle/>
          <a:p>
            <a:pPr algn="ctr"/>
            <a:r>
              <a:rPr lang="en-US" sz="4000" dirty="0">
                <a:solidFill>
                  <a:schemeClr val="accent2"/>
                </a:solidFill>
                <a:latin typeface="Bahnschrift SemiBold Condensed" panose="020B0502040204020203" pitchFamily="34" charset="0"/>
              </a:rPr>
              <a:t>UỶ BAN NHÂN DÂN QUẬN HỒNG BÀNG</a:t>
            </a:r>
          </a:p>
          <a:p>
            <a:pPr algn="ctr"/>
            <a:r>
              <a:rPr lang="en-US" sz="4000" dirty="0">
                <a:solidFill>
                  <a:schemeClr val="accent2"/>
                </a:solidFill>
                <a:latin typeface="Bahnschrift SemiBold Condensed" panose="020B0502040204020203" pitchFamily="34" charset="0"/>
              </a:rPr>
              <a:t>TRƯỜNG TIỂU HỌC AN HỒNG</a:t>
            </a:r>
          </a:p>
        </p:txBody>
      </p:sp>
      <p:sp>
        <p:nvSpPr>
          <p:cNvPr id="3" name="Hộp Văn bản 2">
            <a:extLst>
              <a:ext uri="{FF2B5EF4-FFF2-40B4-BE49-F238E27FC236}">
                <a16:creationId xmlns:a16="http://schemas.microsoft.com/office/drawing/2014/main" id="{3CBD4AEE-7C8F-60DF-EABB-87F29B872A8C}"/>
              </a:ext>
            </a:extLst>
          </p:cNvPr>
          <p:cNvSpPr txBox="1"/>
          <p:nvPr/>
        </p:nvSpPr>
        <p:spPr>
          <a:xfrm>
            <a:off x="1218935" y="2221290"/>
            <a:ext cx="7160122" cy="2241960"/>
          </a:xfrm>
          <a:prstGeom prst="rect">
            <a:avLst/>
          </a:prstGeom>
          <a:noFill/>
        </p:spPr>
        <p:txBody>
          <a:bodyPr wrap="square" rtlCol="0">
            <a:spAutoFit/>
          </a:bodyPr>
          <a:lstStyle/>
          <a:p>
            <a:pPr algn="ctr">
              <a:lnSpc>
                <a:spcPct val="150000"/>
              </a:lnSpc>
            </a:pPr>
            <a:r>
              <a:rPr lang="en-US" sz="2400" b="1" dirty="0">
                <a:solidFill>
                  <a:srgbClr val="FF0000"/>
                </a:solidFill>
                <a:latin typeface="Times New Roman" panose="02020603050405020304" pitchFamily="18" charset="0"/>
                <a:cs typeface="Times New Roman" panose="02020603050405020304" pitchFamily="18" charset="0"/>
              </a:rPr>
              <a:t>CHỦ ĐỀ 3. </a:t>
            </a:r>
            <a:r>
              <a:rPr lang="en-US" sz="2400" b="1" dirty="0" err="1">
                <a:solidFill>
                  <a:srgbClr val="FF0000"/>
                </a:solidFill>
                <a:latin typeface="Times New Roman" panose="02020603050405020304" pitchFamily="18" charset="0"/>
                <a:cs typeface="Times New Roman" panose="02020603050405020304" pitchFamily="18" charset="0"/>
              </a:rPr>
              <a:t>Xây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dựng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bảo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vệ</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đất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nước</a:t>
            </a:r>
            <a:r>
              <a:rPr lang="en-US" sz="2400" b="1" dirty="0">
                <a:solidFill>
                  <a:srgbClr val="FF0000"/>
                </a:solidFill>
                <a:latin typeface="Times New Roman" panose="02020603050405020304" pitchFamily="18" charset="0"/>
                <a:cs typeface="Times New Roman" panose="02020603050405020304" pitchFamily="18" charset="0"/>
              </a:rPr>
              <a:t> Việt Nam</a:t>
            </a:r>
          </a:p>
          <a:p>
            <a:pPr algn="ctr">
              <a:lnSpc>
                <a:spcPct val="150000"/>
              </a:lnSpc>
            </a:pPr>
            <a:r>
              <a:rPr lang="en-US" sz="2400" b="1" dirty="0">
                <a:solidFill>
                  <a:srgbClr val="FF0000"/>
                </a:solidFill>
                <a:latin typeface="Times New Roman" panose="02020603050405020304" pitchFamily="18" charset="0"/>
                <a:cs typeface="Times New Roman" panose="02020603050405020304" pitchFamily="18" charset="0"/>
              </a:rPr>
              <a:t>Môn: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Lịch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sử</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địa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lí</a:t>
            </a:r>
            <a:r>
              <a:rPr lang="en-US" sz="2400" dirty="0">
                <a:solidFill>
                  <a:srgbClr val="FF0000"/>
                </a:solidFill>
                <a:latin typeface="Times New Roman" panose="02020603050405020304" pitchFamily="18" charset="0"/>
                <a:cs typeface="Times New Roman" panose="02020603050405020304" pitchFamily="18" charset="0"/>
              </a:rPr>
              <a:t> 5</a:t>
            </a:r>
          </a:p>
          <a:p>
            <a:pPr algn="ctr">
              <a:lnSpc>
                <a:spcPct val="150000"/>
              </a:lnSpc>
            </a:pP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16</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Chiến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dịch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Hồ</a:t>
            </a:r>
            <a:r>
              <a:rPr lang="en-US" sz="2400" dirty="0">
                <a:solidFill>
                  <a:srgbClr val="FF0000"/>
                </a:solidFill>
                <a:latin typeface="Times New Roman" panose="02020603050405020304" pitchFamily="18" charset="0"/>
                <a:cs typeface="Times New Roman" panose="02020603050405020304" pitchFamily="18" charset="0"/>
              </a:rPr>
              <a:t> Chí Minh (</a:t>
            </a:r>
            <a:r>
              <a:rPr lang="en-US" sz="2400" dirty="0" err="1">
                <a:solidFill>
                  <a:srgbClr val="FF0000"/>
                </a:solidFill>
                <a:latin typeface="Times New Roman" panose="02020603050405020304" pitchFamily="18" charset="0"/>
                <a:cs typeface="Times New Roman" panose="02020603050405020304" pitchFamily="18" charset="0"/>
              </a:rPr>
              <a:t>Tiết</a:t>
            </a:r>
            <a:r>
              <a:rPr lang="en-US" sz="2400" dirty="0">
                <a:solidFill>
                  <a:srgbClr val="FF0000"/>
                </a:solidFill>
                <a:latin typeface="Times New Roman" panose="02020603050405020304" pitchFamily="18" charset="0"/>
                <a:cs typeface="Times New Roman" panose="02020603050405020304" pitchFamily="18" charset="0"/>
              </a:rPr>
              <a:t> 1)</a:t>
            </a:r>
          </a:p>
          <a:p>
            <a:pPr algn="ctr">
              <a:lnSpc>
                <a:spcPct val="150000"/>
              </a:lnSpc>
            </a:pPr>
            <a:r>
              <a:rPr lang="en-US" sz="2400" b="1" dirty="0" err="1">
                <a:solidFill>
                  <a:srgbClr val="FF0000"/>
                </a:solidFill>
                <a:latin typeface="Times New Roman" panose="02020603050405020304" pitchFamily="18" charset="0"/>
                <a:cs typeface="Times New Roman" panose="02020603050405020304" pitchFamily="18" charset="0"/>
              </a:rPr>
              <a:t>Giáo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viên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Nguyễn Quỳnh Trang</a:t>
            </a:r>
          </a:p>
        </p:txBody>
      </p:sp>
    </p:spTree>
    <p:extLst>
      <p:ext uri="{BB962C8B-B14F-4D97-AF65-F5344CB8AC3E}">
        <p14:creationId xmlns:p14="http://schemas.microsoft.com/office/powerpoint/2010/main" val="34784617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37918" y="0"/>
            <a:ext cx="4915903" cy="549495"/>
          </a:xfrm>
          <a:prstGeom prst="rect">
            <a:avLst/>
          </a:prstGeom>
          <a:solidFill>
            <a:schemeClr val="bg1">
              <a:alpha val="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b="1">
                <a:solidFill>
                  <a:schemeClr val="tx1"/>
                </a:solidFill>
                <a:latin typeface="Cambria" panose="02040503050406030204" pitchFamily="18" charset="0"/>
                <a:ea typeface="Cambria" panose="02040503050406030204" pitchFamily="18" charset="0"/>
              </a:rPr>
              <a:t>Đúng 17 giờ ngày 26/4/1975 Chiến dịch</a:t>
            </a:r>
            <a:endParaRPr lang="en-US" sz="2000" b="1" dirty="0">
              <a:solidFill>
                <a:srgbClr val="C00000"/>
              </a:solidFill>
              <a:latin typeface="Cambria" panose="02040503050406030204" pitchFamily="18" charset="0"/>
              <a:ea typeface="Cambria" panose="02040503050406030204" pitchFamily="18" charset="0"/>
            </a:endParaRPr>
          </a:p>
        </p:txBody>
      </p:sp>
      <p:sp>
        <p:nvSpPr>
          <p:cNvPr id="5" name="Rectangle 4"/>
          <p:cNvSpPr/>
          <p:nvPr/>
        </p:nvSpPr>
        <p:spPr>
          <a:xfrm>
            <a:off x="4037670" y="632263"/>
            <a:ext cx="5106330" cy="1736863"/>
          </a:xfrm>
          <a:prstGeom prst="rect">
            <a:avLst/>
          </a:prstGeom>
          <a:solidFill>
            <a:schemeClr val="accent6">
              <a:lumMod val="40000"/>
              <a:lumOff val="60000"/>
              <a:alpha val="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vi-VN" sz="1900" b="1" dirty="0">
                <a:solidFill>
                  <a:schemeClr val="tx1"/>
                </a:solidFill>
                <a:latin typeface="Cambria" panose="02040503050406030204" pitchFamily="18" charset="0"/>
                <a:ea typeface="Cambria" panose="02040503050406030204" pitchFamily="18" charset="0"/>
              </a:rPr>
              <a:t>Tiến bằng Năm cánh Quân Giải phóng mặt trận Dân tộc giải phóng Việt Nam đồng loạt tiến lên vượt qua các tiến phòng thủ vòng ngoài chiếm nhiều mục tiêu quan trọng rồi tiến vào trung tâm Sài Gòn</a:t>
            </a:r>
            <a:r>
              <a:rPr lang="en-US" sz="1900" b="1" dirty="0">
                <a:solidFill>
                  <a:schemeClr val="tx1"/>
                </a:solidFill>
                <a:latin typeface="Cambria" panose="02040503050406030204" pitchFamily="18" charset="0"/>
                <a:ea typeface="Cambria" panose="02040503050406030204" pitchFamily="18" charset="0"/>
              </a:rPr>
              <a:t>.</a:t>
            </a:r>
            <a:endParaRPr lang="en-US" sz="1900" b="1" dirty="0">
              <a:solidFill>
                <a:srgbClr val="C00000"/>
              </a:solidFill>
              <a:latin typeface="Cambria" panose="02040503050406030204" pitchFamily="18" charset="0"/>
              <a:ea typeface="Cambria" panose="02040503050406030204" pitchFamily="18" charset="0"/>
            </a:endParaRPr>
          </a:p>
        </p:txBody>
      </p:sp>
      <p:sp>
        <p:nvSpPr>
          <p:cNvPr id="7" name="Rectangle 6"/>
          <p:cNvSpPr/>
          <p:nvPr/>
        </p:nvSpPr>
        <p:spPr>
          <a:xfrm>
            <a:off x="4037671" y="2452254"/>
            <a:ext cx="4915903" cy="717442"/>
          </a:xfrm>
          <a:prstGeom prst="rect">
            <a:avLst/>
          </a:prstGeom>
          <a:solidFill>
            <a:schemeClr val="accent6">
              <a:lumMod val="40000"/>
              <a:lumOff val="60000"/>
              <a:alpha val="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2000" b="1" dirty="0">
                <a:solidFill>
                  <a:schemeClr val="tx1"/>
                </a:solidFill>
                <a:latin typeface="Cambria" panose="02040503050406030204" pitchFamily="18" charset="0"/>
                <a:ea typeface="Cambria" panose="02040503050406030204" pitchFamily="18" charset="0"/>
              </a:rPr>
              <a:t>Ngày 28/4/1975 quân ta tiến vào sân bay Tân Sơn Nhất.</a:t>
            </a:r>
            <a:endParaRPr lang="en-US" sz="2000" b="1" dirty="0">
              <a:solidFill>
                <a:schemeClr val="tx1"/>
              </a:solidFill>
              <a:latin typeface="Cambria" panose="02040503050406030204" pitchFamily="18" charset="0"/>
              <a:ea typeface="Cambria" panose="02040503050406030204" pitchFamily="18" charset="0"/>
            </a:endParaRPr>
          </a:p>
        </p:txBody>
      </p:sp>
      <p:sp>
        <p:nvSpPr>
          <p:cNvPr id="8" name="Rectangle 7"/>
          <p:cNvSpPr/>
          <p:nvPr/>
        </p:nvSpPr>
        <p:spPr>
          <a:xfrm>
            <a:off x="4004420" y="3256796"/>
            <a:ext cx="4915903" cy="907272"/>
          </a:xfrm>
          <a:prstGeom prst="rect">
            <a:avLst/>
          </a:prstGeom>
          <a:solidFill>
            <a:schemeClr val="accent6">
              <a:lumMod val="40000"/>
              <a:lumOff val="60000"/>
              <a:alpha val="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2000" b="1" dirty="0">
                <a:solidFill>
                  <a:schemeClr val="tx1"/>
                </a:solidFill>
                <a:latin typeface="Cambria" panose="02040503050406030204" pitchFamily="18" charset="0"/>
                <a:ea typeface="Cambria" panose="02040503050406030204" pitchFamily="18" charset="0"/>
              </a:rPr>
              <a:t>10 giờ ngày 30.4.1975 Quân Giải phóng tiến vào Dinh Độc Lập bắt toàn bộ chính quyền trung ương Sài Gòn.</a:t>
            </a:r>
            <a:endParaRPr lang="en-US" sz="2000" b="1" dirty="0">
              <a:solidFill>
                <a:schemeClr val="tx1"/>
              </a:solidFill>
              <a:latin typeface="Cambria" panose="02040503050406030204" pitchFamily="18" charset="0"/>
              <a:ea typeface="Cambria" panose="02040503050406030204" pitchFamily="18" charset="0"/>
            </a:endParaRPr>
          </a:p>
        </p:txBody>
      </p:sp>
      <p:cxnSp>
        <p:nvCxnSpPr>
          <p:cNvPr id="13" name="Straight Arrow Connector 12"/>
          <p:cNvCxnSpPr>
            <a:cxnSpLocks/>
            <a:endCxn id="4" idx="1"/>
          </p:cNvCxnSpPr>
          <p:nvPr/>
        </p:nvCxnSpPr>
        <p:spPr>
          <a:xfrm flipV="1">
            <a:off x="2384296" y="274748"/>
            <a:ext cx="1553622" cy="2066742"/>
          </a:xfrm>
          <a:prstGeom prst="straightConnector1">
            <a:avLst/>
          </a:prstGeom>
          <a:ln>
            <a:solidFill>
              <a:schemeClr val="bg1"/>
            </a:solidFill>
            <a:tailEnd type="triangle"/>
          </a:ln>
        </p:spPr>
        <p:style>
          <a:lnRef idx="3">
            <a:schemeClr val="accent1"/>
          </a:lnRef>
          <a:fillRef idx="0">
            <a:schemeClr val="accent1"/>
          </a:fillRef>
          <a:effectRef idx="2">
            <a:schemeClr val="accent1"/>
          </a:effectRef>
          <a:fontRef idx="minor">
            <a:schemeClr val="tx1"/>
          </a:fontRef>
        </p:style>
      </p:cxnSp>
      <p:cxnSp>
        <p:nvCxnSpPr>
          <p:cNvPr id="15" name="Straight Arrow Connector 14"/>
          <p:cNvCxnSpPr>
            <a:cxnSpLocks/>
            <a:endCxn id="5" idx="1"/>
          </p:cNvCxnSpPr>
          <p:nvPr/>
        </p:nvCxnSpPr>
        <p:spPr>
          <a:xfrm flipV="1">
            <a:off x="2492361" y="1500695"/>
            <a:ext cx="1545309" cy="803214"/>
          </a:xfrm>
          <a:prstGeom prst="straightConnector1">
            <a:avLst/>
          </a:prstGeom>
          <a:ln>
            <a:solidFill>
              <a:schemeClr val="bg1"/>
            </a:solidFill>
            <a:tailEnd type="triangle"/>
          </a:ln>
        </p:spPr>
        <p:style>
          <a:lnRef idx="3">
            <a:schemeClr val="accent1"/>
          </a:lnRef>
          <a:fillRef idx="0">
            <a:schemeClr val="accent1"/>
          </a:fillRef>
          <a:effectRef idx="2">
            <a:schemeClr val="accent1"/>
          </a:effectRef>
          <a:fontRef idx="minor">
            <a:schemeClr val="tx1"/>
          </a:fontRef>
        </p:style>
      </p:cxnSp>
      <p:cxnSp>
        <p:nvCxnSpPr>
          <p:cNvPr id="21" name="Straight Arrow Connector 20"/>
          <p:cNvCxnSpPr>
            <a:cxnSpLocks/>
            <a:endCxn id="7" idx="1"/>
          </p:cNvCxnSpPr>
          <p:nvPr/>
        </p:nvCxnSpPr>
        <p:spPr>
          <a:xfrm>
            <a:off x="2601884" y="2518756"/>
            <a:ext cx="1435787" cy="292219"/>
          </a:xfrm>
          <a:prstGeom prst="straightConnector1">
            <a:avLst/>
          </a:prstGeom>
          <a:ln>
            <a:solidFill>
              <a:schemeClr val="bg1"/>
            </a:solidFill>
            <a:tailEnd type="triangle"/>
          </a:ln>
        </p:spPr>
        <p:style>
          <a:lnRef idx="3">
            <a:schemeClr val="accent1"/>
          </a:lnRef>
          <a:fillRef idx="0">
            <a:schemeClr val="accent1"/>
          </a:fillRef>
          <a:effectRef idx="2">
            <a:schemeClr val="accent1"/>
          </a:effectRef>
          <a:fontRef idx="minor">
            <a:schemeClr val="tx1"/>
          </a:fontRef>
        </p:style>
      </p:cxnSp>
      <p:cxnSp>
        <p:nvCxnSpPr>
          <p:cNvPr id="23" name="Straight Arrow Connector 22"/>
          <p:cNvCxnSpPr>
            <a:cxnSpLocks/>
            <a:endCxn id="8" idx="1"/>
          </p:cNvCxnSpPr>
          <p:nvPr/>
        </p:nvCxnSpPr>
        <p:spPr>
          <a:xfrm>
            <a:off x="2510445" y="2834640"/>
            <a:ext cx="1493975" cy="875792"/>
          </a:xfrm>
          <a:prstGeom prst="straightConnector1">
            <a:avLst/>
          </a:prstGeom>
          <a:ln>
            <a:solidFill>
              <a:schemeClr val="bg1"/>
            </a:solidFill>
            <a:tailEnd type="triangle"/>
          </a:ln>
        </p:spPr>
        <p:style>
          <a:lnRef idx="3">
            <a:schemeClr val="accent1"/>
          </a:lnRef>
          <a:fillRef idx="0">
            <a:schemeClr val="accent1"/>
          </a:fillRef>
          <a:effectRef idx="2">
            <a:schemeClr val="accent1"/>
          </a:effectRef>
          <a:fontRef idx="minor">
            <a:schemeClr val="tx1"/>
          </a:fontRef>
        </p:style>
      </p:cxnSp>
      <p:grpSp>
        <p:nvGrpSpPr>
          <p:cNvPr id="24" name="Group 23"/>
          <p:cNvGrpSpPr/>
          <p:nvPr/>
        </p:nvGrpSpPr>
        <p:grpSpPr>
          <a:xfrm>
            <a:off x="-541421" y="1113905"/>
            <a:ext cx="3260558" cy="2932600"/>
            <a:chOff x="-541421" y="2201899"/>
            <a:chExt cx="3260558" cy="1844606"/>
          </a:xfrm>
        </p:grpSpPr>
        <p:sp>
          <p:nvSpPr>
            <p:cNvPr id="11" name="Cloud 10"/>
            <p:cNvSpPr/>
            <p:nvPr/>
          </p:nvSpPr>
          <p:spPr>
            <a:xfrm>
              <a:off x="-541421" y="2201899"/>
              <a:ext cx="3260558" cy="1844606"/>
            </a:xfrm>
            <a:prstGeom prst="clou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0" name="TextBox 9"/>
            <p:cNvSpPr txBox="1"/>
            <p:nvPr/>
          </p:nvSpPr>
          <p:spPr>
            <a:xfrm>
              <a:off x="-324196" y="2436721"/>
              <a:ext cx="2766681" cy="1329047"/>
            </a:xfrm>
            <a:prstGeom prst="rect">
              <a:avLst/>
            </a:prstGeom>
            <a:noFill/>
          </p:spPr>
          <p:txBody>
            <a:bodyPr wrap="square" rtlCol="0">
              <a:spAutoFit/>
            </a:bodyPr>
            <a:lstStyle/>
            <a:p>
              <a:pPr marL="0" marR="0" algn="ctr">
                <a:lnSpc>
                  <a:spcPct val="120000"/>
                </a:lnSpc>
                <a:spcBef>
                  <a:spcPts val="0"/>
                </a:spcBef>
                <a:spcAft>
                  <a:spcPts val="0"/>
                </a:spcAft>
              </a:pPr>
              <a:r>
                <a:rPr lang="en-US" sz="2800" b="1" i="1" dirty="0" err="1">
                  <a:solidFill>
                    <a:schemeClr val="bg1"/>
                  </a:solidFill>
                  <a:effectLst/>
                  <a:latin typeface="Cambria" panose="02040503050406030204" pitchFamily="18" charset="0"/>
                  <a:ea typeface="Cambria" panose="02040503050406030204" pitchFamily="18" charset="0"/>
                </a:rPr>
                <a:t>Diễn</a:t>
              </a:r>
              <a:r>
                <a:rPr lang="en-US" sz="2800" b="1" i="1" dirty="0">
                  <a:solidFill>
                    <a:schemeClr val="bg1"/>
                  </a:solidFill>
                  <a:effectLst/>
                  <a:latin typeface="Cambria" panose="02040503050406030204" pitchFamily="18" charset="0"/>
                  <a:ea typeface="Cambria" panose="02040503050406030204" pitchFamily="18" charset="0"/>
                </a:rPr>
                <a:t> </a:t>
              </a:r>
              <a:r>
                <a:rPr lang="en-US" sz="2800" b="1" i="1" dirty="0" err="1">
                  <a:solidFill>
                    <a:schemeClr val="bg1"/>
                  </a:solidFill>
                  <a:effectLst/>
                  <a:latin typeface="Cambria" panose="02040503050406030204" pitchFamily="18" charset="0"/>
                  <a:ea typeface="Cambria" panose="02040503050406030204" pitchFamily="18" charset="0"/>
                </a:rPr>
                <a:t>biến</a:t>
              </a:r>
              <a:r>
                <a:rPr lang="en-US" sz="2800" b="1" i="1" dirty="0">
                  <a:solidFill>
                    <a:schemeClr val="bg1"/>
                  </a:solidFill>
                  <a:effectLst/>
                  <a:latin typeface="Cambria" panose="02040503050406030204" pitchFamily="18" charset="0"/>
                  <a:ea typeface="Cambria" panose="02040503050406030204" pitchFamily="18" charset="0"/>
                </a:rPr>
                <a:t> </a:t>
              </a:r>
              <a:r>
                <a:rPr lang="en-US" sz="2800" b="1" i="1" dirty="0" err="1">
                  <a:solidFill>
                    <a:schemeClr val="bg1"/>
                  </a:solidFill>
                  <a:effectLst/>
                  <a:latin typeface="Cambria" panose="02040503050406030204" pitchFamily="18" charset="0"/>
                  <a:ea typeface="Cambria" panose="02040503050406030204" pitchFamily="18" charset="0"/>
                </a:rPr>
                <a:t>chính</a:t>
              </a:r>
              <a:r>
                <a:rPr lang="en-US" sz="2800" b="1" i="1" dirty="0">
                  <a:solidFill>
                    <a:schemeClr val="bg1"/>
                  </a:solidFill>
                  <a:effectLst/>
                  <a:latin typeface="Cambria" panose="02040503050406030204" pitchFamily="18" charset="0"/>
                  <a:ea typeface="Cambria" panose="02040503050406030204" pitchFamily="18" charset="0"/>
                </a:rPr>
                <a:t> </a:t>
              </a:r>
              <a:r>
                <a:rPr lang="en-US" sz="2800" b="1" i="1" dirty="0" err="1">
                  <a:solidFill>
                    <a:schemeClr val="bg1"/>
                  </a:solidFill>
                  <a:effectLst/>
                  <a:latin typeface="Cambria" panose="02040503050406030204" pitchFamily="18" charset="0"/>
                  <a:ea typeface="Cambria" panose="02040503050406030204" pitchFamily="18" charset="0"/>
                </a:rPr>
                <a:t>Chiến</a:t>
              </a:r>
              <a:r>
                <a:rPr lang="en-US" sz="2800" b="1" i="1" dirty="0">
                  <a:solidFill>
                    <a:schemeClr val="bg1"/>
                  </a:solidFill>
                  <a:effectLst/>
                  <a:latin typeface="Cambria" panose="02040503050406030204" pitchFamily="18" charset="0"/>
                  <a:ea typeface="Cambria" panose="02040503050406030204" pitchFamily="18" charset="0"/>
                </a:rPr>
                <a:t> </a:t>
              </a:r>
              <a:r>
                <a:rPr lang="en-US" sz="2800" b="1" i="1" dirty="0" err="1">
                  <a:solidFill>
                    <a:schemeClr val="bg1"/>
                  </a:solidFill>
                  <a:effectLst/>
                  <a:latin typeface="Cambria" panose="02040503050406030204" pitchFamily="18" charset="0"/>
                  <a:ea typeface="Cambria" panose="02040503050406030204" pitchFamily="18" charset="0"/>
                </a:rPr>
                <a:t>dịch</a:t>
              </a:r>
              <a:r>
                <a:rPr lang="en-US" sz="2800" b="1" i="1" dirty="0">
                  <a:solidFill>
                    <a:schemeClr val="bg1"/>
                  </a:solidFill>
                  <a:effectLst/>
                  <a:latin typeface="Cambria" panose="02040503050406030204" pitchFamily="18" charset="0"/>
                  <a:ea typeface="Cambria" panose="02040503050406030204" pitchFamily="18" charset="0"/>
                </a:rPr>
                <a:t> </a:t>
              </a:r>
              <a:r>
                <a:rPr lang="en-US" sz="2800" b="1" i="1" dirty="0" err="1">
                  <a:solidFill>
                    <a:schemeClr val="bg1"/>
                  </a:solidFill>
                  <a:effectLst/>
                  <a:latin typeface="Cambria" panose="02040503050406030204" pitchFamily="18" charset="0"/>
                  <a:ea typeface="Cambria" panose="02040503050406030204" pitchFamily="18" charset="0"/>
                </a:rPr>
                <a:t>Hồ</a:t>
              </a:r>
              <a:r>
                <a:rPr lang="en-US" sz="2800" b="1" i="1" dirty="0">
                  <a:solidFill>
                    <a:schemeClr val="bg1"/>
                  </a:solidFill>
                  <a:effectLst/>
                  <a:latin typeface="Cambria" panose="02040503050406030204" pitchFamily="18" charset="0"/>
                  <a:ea typeface="Cambria" panose="02040503050406030204" pitchFamily="18" charset="0"/>
                </a:rPr>
                <a:t> Chí Minh </a:t>
              </a:r>
              <a:r>
                <a:rPr lang="en-US" sz="2800" b="1" i="1" dirty="0" err="1">
                  <a:solidFill>
                    <a:schemeClr val="bg1"/>
                  </a:solidFill>
                  <a:effectLst/>
                  <a:latin typeface="Cambria" panose="02040503050406030204" pitchFamily="18" charset="0"/>
                  <a:ea typeface="Cambria" panose="02040503050406030204" pitchFamily="18" charset="0"/>
                </a:rPr>
                <a:t>năm</a:t>
              </a:r>
              <a:r>
                <a:rPr lang="en-US" sz="2800" b="1" i="1" dirty="0">
                  <a:solidFill>
                    <a:schemeClr val="bg1"/>
                  </a:solidFill>
                  <a:effectLst/>
                  <a:latin typeface="Cambria" panose="02040503050406030204" pitchFamily="18" charset="0"/>
                  <a:ea typeface="Cambria" panose="02040503050406030204" pitchFamily="18" charset="0"/>
                </a:rPr>
                <a:t> 1975</a:t>
              </a:r>
              <a:endParaRPr lang="en-US" sz="2800" dirty="0">
                <a:solidFill>
                  <a:schemeClr val="bg1"/>
                </a:solidFill>
                <a:effectLst/>
                <a:latin typeface="Cambria" panose="02040503050406030204" pitchFamily="18" charset="0"/>
                <a:ea typeface="Cambria" panose="02040503050406030204" pitchFamily="18" charset="0"/>
              </a:endParaRPr>
            </a:p>
          </p:txBody>
        </p:sp>
      </p:grpSp>
      <p:sp>
        <p:nvSpPr>
          <p:cNvPr id="22" name="Rectangle 21">
            <a:extLst>
              <a:ext uri="{FF2B5EF4-FFF2-40B4-BE49-F238E27FC236}">
                <a16:creationId xmlns:a16="http://schemas.microsoft.com/office/drawing/2014/main" id="{1BD01708-D8F9-1E14-355F-209A432ADCCF}"/>
              </a:ext>
            </a:extLst>
          </p:cNvPr>
          <p:cNvSpPr/>
          <p:nvPr/>
        </p:nvSpPr>
        <p:spPr>
          <a:xfrm>
            <a:off x="4062609" y="4297680"/>
            <a:ext cx="4915903" cy="845820"/>
          </a:xfrm>
          <a:prstGeom prst="rect">
            <a:avLst/>
          </a:prstGeom>
          <a:solidFill>
            <a:schemeClr val="accent6">
              <a:lumMod val="40000"/>
              <a:lumOff val="60000"/>
              <a:alpha val="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2000" b="1" dirty="0">
                <a:solidFill>
                  <a:schemeClr val="tx1"/>
                </a:solidFill>
                <a:latin typeface="Cambria" panose="02040503050406030204" pitchFamily="18" charset="0"/>
                <a:ea typeface="Cambria" panose="02040503050406030204" pitchFamily="18" charset="0"/>
              </a:rPr>
              <a:t>11 giờ 30 phút lá cờ cách mạng tung bay trên Dinh Độc Lập báo hiệu Chiến dịch Hồ Chí Minh toàn thắng</a:t>
            </a:r>
            <a:endParaRPr lang="en-US" sz="2000" b="1" dirty="0">
              <a:solidFill>
                <a:schemeClr val="tx1"/>
              </a:solidFill>
              <a:latin typeface="Cambria" panose="02040503050406030204" pitchFamily="18" charset="0"/>
              <a:ea typeface="Cambria" panose="02040503050406030204" pitchFamily="18" charset="0"/>
            </a:endParaRPr>
          </a:p>
        </p:txBody>
      </p:sp>
      <p:cxnSp>
        <p:nvCxnSpPr>
          <p:cNvPr id="25" name="Straight Arrow Connector 24">
            <a:extLst>
              <a:ext uri="{FF2B5EF4-FFF2-40B4-BE49-F238E27FC236}">
                <a16:creationId xmlns:a16="http://schemas.microsoft.com/office/drawing/2014/main" id="{9A7707B9-AB65-EF52-3752-312DBEB7145A}"/>
              </a:ext>
            </a:extLst>
          </p:cNvPr>
          <p:cNvCxnSpPr>
            <a:cxnSpLocks/>
            <a:endCxn id="22" idx="1"/>
          </p:cNvCxnSpPr>
          <p:nvPr/>
        </p:nvCxnSpPr>
        <p:spPr>
          <a:xfrm>
            <a:off x="2535382" y="3059084"/>
            <a:ext cx="1527227" cy="1661506"/>
          </a:xfrm>
          <a:prstGeom prst="straightConnector1">
            <a:avLst/>
          </a:prstGeom>
          <a:ln>
            <a:solidFill>
              <a:schemeClr val="bg1"/>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258733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0" y="1323474"/>
            <a:ext cx="8662737" cy="211755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extLst>
              <a:ext uri="{FF2B5EF4-FFF2-40B4-BE49-F238E27FC236}">
                <a16:creationId xmlns:a16="http://schemas.microsoft.com/office/drawing/2014/main" id="{06364C1E-4187-81AC-D174-5D97302AC00B}"/>
              </a:ext>
            </a:extLst>
          </p:cNvPr>
          <p:cNvPicPr>
            <a:picLocks noChangeAspect="1"/>
          </p:cNvPicPr>
          <p:nvPr/>
        </p:nvPicPr>
        <p:blipFill>
          <a:blip r:embed="rId3"/>
          <a:stretch>
            <a:fillRect/>
          </a:stretch>
        </p:blipFill>
        <p:spPr>
          <a:xfrm>
            <a:off x="2067628" y="1548747"/>
            <a:ext cx="5139373" cy="16704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18" name="Rounded Rectangle 17"/>
          <p:cNvSpPr/>
          <p:nvPr/>
        </p:nvSpPr>
        <p:spPr>
          <a:xfrm>
            <a:off x="273088" y="269357"/>
            <a:ext cx="8651566" cy="844548"/>
          </a:xfrm>
          <a:prstGeom prst="roundRect">
            <a:avLst/>
          </a:prstGeom>
          <a:solidFill>
            <a:schemeClr val="accent2">
              <a:lumMod val="75000"/>
              <a:alpha val="6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2000" b="1" dirty="0">
                <a:effectLst>
                  <a:outerShdw blurRad="38100" dist="38100" dir="2700000" algn="tl">
                    <a:srgbClr val="000000">
                      <a:alpha val="43137"/>
                    </a:srgbClr>
                  </a:outerShdw>
                </a:effectLst>
              </a:rPr>
              <a:t>Hoàn thiện trục thời gian (theo gợi ý dưới đây vào vở) về một số sự kiện lịch sử trong Chiến dịch Hồ Chí Minh năm 1975.</a:t>
            </a:r>
            <a:endParaRPr lang="en-US" sz="2000" b="1" dirty="0">
              <a:effectLst>
                <a:outerShdw blurRad="38100" dist="38100" dir="2700000" algn="tl">
                  <a:srgbClr val="000000">
                    <a:alpha val="43137"/>
                  </a:srgbClr>
                </a:outerShdw>
              </a:effectLst>
            </a:endParaRPr>
          </a:p>
        </p:txBody>
      </p:sp>
      <p:sp>
        <p:nvSpPr>
          <p:cNvPr id="52" name="Google Shape;490;p46"/>
          <p:cNvSpPr/>
          <p:nvPr/>
        </p:nvSpPr>
        <p:spPr>
          <a:xfrm flipH="1">
            <a:off x="-81941" y="4267751"/>
            <a:ext cx="9225941" cy="1798646"/>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503;p46"/>
          <p:cNvGrpSpPr/>
          <p:nvPr/>
        </p:nvGrpSpPr>
        <p:grpSpPr>
          <a:xfrm>
            <a:off x="-65689" y="723842"/>
            <a:ext cx="874836" cy="606444"/>
            <a:chOff x="239675" y="1066175"/>
            <a:chExt cx="535625" cy="371300"/>
          </a:xfrm>
        </p:grpSpPr>
        <p:sp>
          <p:nvSpPr>
            <p:cNvPr id="64" name="Google Shape;504;p46"/>
            <p:cNvSpPr/>
            <p:nvPr/>
          </p:nvSpPr>
          <p:spPr>
            <a:xfrm>
              <a:off x="369025" y="1066175"/>
              <a:ext cx="31375" cy="39925"/>
            </a:xfrm>
            <a:custGeom>
              <a:avLst/>
              <a:gdLst/>
              <a:ahLst/>
              <a:cxnLst/>
              <a:rect l="l" t="t" r="r" b="b"/>
              <a:pathLst>
                <a:path w="1255" h="1597" extrusionOk="0">
                  <a:moveTo>
                    <a:pt x="0" y="1"/>
                  </a:moveTo>
                  <a:lnTo>
                    <a:pt x="0" y="1597"/>
                  </a:lnTo>
                  <a:lnTo>
                    <a:pt x="1254" y="1597"/>
                  </a:lnTo>
                  <a:lnTo>
                    <a:pt x="1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05;p46"/>
            <p:cNvSpPr/>
            <p:nvPr/>
          </p:nvSpPr>
          <p:spPr>
            <a:xfrm>
              <a:off x="601175" y="1066175"/>
              <a:ext cx="31425" cy="39925"/>
            </a:xfrm>
            <a:custGeom>
              <a:avLst/>
              <a:gdLst/>
              <a:ahLst/>
              <a:cxnLst/>
              <a:rect l="l" t="t" r="r" b="b"/>
              <a:pathLst>
                <a:path w="1257" h="1597" extrusionOk="0">
                  <a:moveTo>
                    <a:pt x="1" y="1"/>
                  </a:moveTo>
                  <a:lnTo>
                    <a:pt x="1" y="1597"/>
                  </a:lnTo>
                  <a:lnTo>
                    <a:pt x="1256" y="1597"/>
                  </a:lnTo>
                  <a:lnTo>
                    <a:pt x="12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06;p46"/>
            <p:cNvSpPr/>
            <p:nvPr/>
          </p:nvSpPr>
          <p:spPr>
            <a:xfrm>
              <a:off x="239675" y="1092900"/>
              <a:ext cx="535625" cy="344575"/>
            </a:xfrm>
            <a:custGeom>
              <a:avLst/>
              <a:gdLst/>
              <a:ahLst/>
              <a:cxnLst/>
              <a:rect l="l" t="t" r="r" b="b"/>
              <a:pathLst>
                <a:path w="21425" h="13783" extrusionOk="0">
                  <a:moveTo>
                    <a:pt x="5174" y="1"/>
                  </a:moveTo>
                  <a:lnTo>
                    <a:pt x="1" y="9375"/>
                  </a:lnTo>
                  <a:lnTo>
                    <a:pt x="1" y="13783"/>
                  </a:lnTo>
                  <a:lnTo>
                    <a:pt x="21424" y="13783"/>
                  </a:lnTo>
                  <a:lnTo>
                    <a:pt x="21424" y="9360"/>
                  </a:lnTo>
                  <a:lnTo>
                    <a:pt x="157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07;p46"/>
            <p:cNvSpPr/>
            <p:nvPr/>
          </p:nvSpPr>
          <p:spPr>
            <a:xfrm>
              <a:off x="239675" y="1092875"/>
              <a:ext cx="258700" cy="344600"/>
            </a:xfrm>
            <a:custGeom>
              <a:avLst/>
              <a:gdLst/>
              <a:ahLst/>
              <a:cxnLst/>
              <a:rect l="l" t="t" r="r" b="b"/>
              <a:pathLst>
                <a:path w="10348" h="13784" extrusionOk="0">
                  <a:moveTo>
                    <a:pt x="5174" y="0"/>
                  </a:moveTo>
                  <a:lnTo>
                    <a:pt x="4545" y="1139"/>
                  </a:lnTo>
                  <a:lnTo>
                    <a:pt x="1" y="9376"/>
                  </a:lnTo>
                  <a:lnTo>
                    <a:pt x="1" y="13784"/>
                  </a:lnTo>
                  <a:lnTo>
                    <a:pt x="10347" y="13784"/>
                  </a:lnTo>
                  <a:lnTo>
                    <a:pt x="10347" y="9376"/>
                  </a:lnTo>
                  <a:lnTo>
                    <a:pt x="5801" y="1139"/>
                  </a:lnTo>
                  <a:lnTo>
                    <a:pt x="51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08;p46"/>
            <p:cNvSpPr/>
            <p:nvPr/>
          </p:nvSpPr>
          <p:spPr>
            <a:xfrm>
              <a:off x="498300" y="1327275"/>
              <a:ext cx="277000" cy="110200"/>
            </a:xfrm>
            <a:custGeom>
              <a:avLst/>
              <a:gdLst/>
              <a:ahLst/>
              <a:cxnLst/>
              <a:rect l="l" t="t" r="r" b="b"/>
              <a:pathLst>
                <a:path w="11080" h="4408" extrusionOk="0">
                  <a:moveTo>
                    <a:pt x="1" y="0"/>
                  </a:moveTo>
                  <a:lnTo>
                    <a:pt x="1" y="4408"/>
                  </a:lnTo>
                  <a:lnTo>
                    <a:pt x="11079" y="4408"/>
                  </a:lnTo>
                  <a:lnTo>
                    <a:pt x="110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09;p46"/>
            <p:cNvSpPr/>
            <p:nvPr/>
          </p:nvSpPr>
          <p:spPr>
            <a:xfrm>
              <a:off x="353300" y="1092875"/>
              <a:ext cx="31425" cy="344600"/>
            </a:xfrm>
            <a:custGeom>
              <a:avLst/>
              <a:gdLst/>
              <a:ahLst/>
              <a:cxnLst/>
              <a:rect l="l" t="t" r="r" b="b"/>
              <a:pathLst>
                <a:path w="1257" h="13784" extrusionOk="0">
                  <a:moveTo>
                    <a:pt x="629" y="0"/>
                  </a:moveTo>
                  <a:lnTo>
                    <a:pt x="0" y="1139"/>
                  </a:lnTo>
                  <a:lnTo>
                    <a:pt x="0" y="13784"/>
                  </a:lnTo>
                  <a:lnTo>
                    <a:pt x="1256" y="13784"/>
                  </a:lnTo>
                  <a:lnTo>
                    <a:pt x="1256" y="1139"/>
                  </a:lnTo>
                  <a:lnTo>
                    <a:pt x="6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id="{E30F9939-C33B-76F4-D765-897F0A53D133}"/>
              </a:ext>
            </a:extLst>
          </p:cNvPr>
          <p:cNvPicPr>
            <a:picLocks noChangeAspect="1"/>
          </p:cNvPicPr>
          <p:nvPr/>
        </p:nvPicPr>
        <p:blipFill>
          <a:blip r:embed="rId3"/>
          <a:stretch>
            <a:fillRect/>
          </a:stretch>
        </p:blipFill>
        <p:spPr>
          <a:xfrm>
            <a:off x="0" y="1860627"/>
            <a:ext cx="9144000" cy="1488747"/>
          </a:xfrm>
          <a:prstGeom prst="rect">
            <a:avLst/>
          </a:prstGeom>
        </p:spPr>
      </p:pic>
      <p:sp>
        <p:nvSpPr>
          <p:cNvPr id="4" name="Rectangle 3">
            <a:extLst>
              <a:ext uri="{FF2B5EF4-FFF2-40B4-BE49-F238E27FC236}">
                <a16:creationId xmlns:a16="http://schemas.microsoft.com/office/drawing/2014/main" id="{8FB24D7B-11AC-D94D-B8E9-6D6BBD0FE0BE}"/>
              </a:ext>
            </a:extLst>
          </p:cNvPr>
          <p:cNvSpPr/>
          <p:nvPr/>
        </p:nvSpPr>
        <p:spPr>
          <a:xfrm>
            <a:off x="3923607" y="1936865"/>
            <a:ext cx="1695797" cy="590204"/>
          </a:xfrm>
          <a:prstGeom prst="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rPr>
              <a:t>28-4-1975</a:t>
            </a:r>
          </a:p>
        </p:txBody>
      </p:sp>
      <p:sp>
        <p:nvSpPr>
          <p:cNvPr id="5" name="Rectangle 4">
            <a:extLst>
              <a:ext uri="{FF2B5EF4-FFF2-40B4-BE49-F238E27FC236}">
                <a16:creationId xmlns:a16="http://schemas.microsoft.com/office/drawing/2014/main" id="{57B18180-AD2E-29CF-A850-6BE2E4A5C72D}"/>
              </a:ext>
            </a:extLst>
          </p:cNvPr>
          <p:cNvSpPr/>
          <p:nvPr/>
        </p:nvSpPr>
        <p:spPr>
          <a:xfrm>
            <a:off x="1496290" y="2826326"/>
            <a:ext cx="1695797" cy="1014153"/>
          </a:xfrm>
          <a:prstGeom prst="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Chiến</a:t>
            </a:r>
            <a:r>
              <a:rPr lang="en-US" sz="2000" dirty="0">
                <a:solidFill>
                  <a:srgbClr val="002060"/>
                </a:solidFill>
              </a:rPr>
              <a:t> </a:t>
            </a:r>
            <a:r>
              <a:rPr lang="en-US" sz="2000" dirty="0" err="1">
                <a:solidFill>
                  <a:srgbClr val="002060"/>
                </a:solidFill>
              </a:rPr>
              <a:t>dịch</a:t>
            </a:r>
            <a:r>
              <a:rPr lang="en-US" sz="2000" dirty="0">
                <a:solidFill>
                  <a:srgbClr val="002060"/>
                </a:solidFill>
              </a:rPr>
              <a:t> </a:t>
            </a:r>
            <a:r>
              <a:rPr lang="en-US" sz="2000" dirty="0" err="1">
                <a:solidFill>
                  <a:srgbClr val="002060"/>
                </a:solidFill>
              </a:rPr>
              <a:t>Hồ</a:t>
            </a:r>
            <a:r>
              <a:rPr lang="en-US" sz="2000" dirty="0">
                <a:solidFill>
                  <a:srgbClr val="002060"/>
                </a:solidFill>
              </a:rPr>
              <a:t> Chí Minh </a:t>
            </a:r>
            <a:r>
              <a:rPr lang="en-US" sz="2000" dirty="0" err="1">
                <a:solidFill>
                  <a:srgbClr val="002060"/>
                </a:solidFill>
              </a:rPr>
              <a:t>bắt</a:t>
            </a:r>
            <a:r>
              <a:rPr lang="en-US" sz="2000" dirty="0">
                <a:solidFill>
                  <a:srgbClr val="002060"/>
                </a:solidFill>
              </a:rPr>
              <a:t> </a:t>
            </a:r>
            <a:r>
              <a:rPr lang="en-US" sz="2000" dirty="0" err="1">
                <a:solidFill>
                  <a:srgbClr val="002060"/>
                </a:solidFill>
              </a:rPr>
              <a:t>đầu</a:t>
            </a:r>
            <a:endParaRPr lang="en-US" sz="2000" dirty="0">
              <a:solidFill>
                <a:srgbClr val="002060"/>
              </a:solidFill>
            </a:endParaRPr>
          </a:p>
        </p:txBody>
      </p:sp>
      <p:sp>
        <p:nvSpPr>
          <p:cNvPr id="6" name="Rectangle 5">
            <a:extLst>
              <a:ext uri="{FF2B5EF4-FFF2-40B4-BE49-F238E27FC236}">
                <a16:creationId xmlns:a16="http://schemas.microsoft.com/office/drawing/2014/main" id="{76DEE396-16B2-D46C-6300-B97E8477D210}"/>
              </a:ext>
            </a:extLst>
          </p:cNvPr>
          <p:cNvSpPr/>
          <p:nvPr/>
        </p:nvSpPr>
        <p:spPr>
          <a:xfrm>
            <a:off x="3873731" y="2826326"/>
            <a:ext cx="1886989" cy="1014153"/>
          </a:xfrm>
          <a:prstGeom prst="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Quân</a:t>
            </a:r>
            <a:r>
              <a:rPr lang="en-US" sz="2000" dirty="0">
                <a:solidFill>
                  <a:srgbClr val="002060"/>
                </a:solidFill>
              </a:rPr>
              <a:t> ta </a:t>
            </a:r>
            <a:r>
              <a:rPr lang="en-US" sz="2000" dirty="0" err="1">
                <a:solidFill>
                  <a:srgbClr val="002060"/>
                </a:solidFill>
              </a:rPr>
              <a:t>tấn</a:t>
            </a:r>
            <a:r>
              <a:rPr lang="en-US" sz="2000" dirty="0">
                <a:solidFill>
                  <a:srgbClr val="002060"/>
                </a:solidFill>
              </a:rPr>
              <a:t> </a:t>
            </a:r>
            <a:r>
              <a:rPr lang="en-US" sz="2000" dirty="0" err="1">
                <a:solidFill>
                  <a:srgbClr val="002060"/>
                </a:solidFill>
              </a:rPr>
              <a:t>công</a:t>
            </a:r>
            <a:r>
              <a:rPr lang="en-US" sz="2000" dirty="0">
                <a:solidFill>
                  <a:srgbClr val="002060"/>
                </a:solidFill>
              </a:rPr>
              <a:t> </a:t>
            </a:r>
            <a:r>
              <a:rPr lang="en-US" sz="2000" dirty="0" err="1">
                <a:solidFill>
                  <a:srgbClr val="002060"/>
                </a:solidFill>
              </a:rPr>
              <a:t>sân</a:t>
            </a:r>
            <a:r>
              <a:rPr lang="en-US" sz="2000" dirty="0">
                <a:solidFill>
                  <a:srgbClr val="002060"/>
                </a:solidFill>
              </a:rPr>
              <a:t> bay Tân </a:t>
            </a:r>
            <a:r>
              <a:rPr lang="en-US" sz="2000" dirty="0" err="1">
                <a:solidFill>
                  <a:srgbClr val="002060"/>
                </a:solidFill>
              </a:rPr>
              <a:t>Sơn</a:t>
            </a:r>
            <a:r>
              <a:rPr lang="en-US" sz="2000" dirty="0">
                <a:solidFill>
                  <a:srgbClr val="002060"/>
                </a:solidFill>
              </a:rPr>
              <a:t> </a:t>
            </a:r>
            <a:r>
              <a:rPr lang="en-US" sz="2000" dirty="0" err="1">
                <a:solidFill>
                  <a:srgbClr val="002060"/>
                </a:solidFill>
              </a:rPr>
              <a:t>Nhất</a:t>
            </a:r>
            <a:endParaRPr lang="en-US" sz="2000" dirty="0">
              <a:solidFill>
                <a:srgbClr val="002060"/>
              </a:solidFill>
            </a:endParaRPr>
          </a:p>
        </p:txBody>
      </p:sp>
      <p:sp>
        <p:nvSpPr>
          <p:cNvPr id="7" name="Rectangle 6">
            <a:extLst>
              <a:ext uri="{FF2B5EF4-FFF2-40B4-BE49-F238E27FC236}">
                <a16:creationId xmlns:a16="http://schemas.microsoft.com/office/drawing/2014/main" id="{5EF28B84-271E-810F-477C-4B1CA63B9E67}"/>
              </a:ext>
            </a:extLst>
          </p:cNvPr>
          <p:cNvSpPr/>
          <p:nvPr/>
        </p:nvSpPr>
        <p:spPr>
          <a:xfrm>
            <a:off x="6791498" y="1945178"/>
            <a:ext cx="1695797" cy="590204"/>
          </a:xfrm>
          <a:prstGeom prst="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rPr>
              <a:t>30-4-1975</a:t>
            </a:r>
          </a:p>
        </p:txBody>
      </p:sp>
      <p:sp>
        <p:nvSpPr>
          <p:cNvPr id="8" name="Rectangle 7">
            <a:extLst>
              <a:ext uri="{FF2B5EF4-FFF2-40B4-BE49-F238E27FC236}">
                <a16:creationId xmlns:a16="http://schemas.microsoft.com/office/drawing/2014/main" id="{48492556-37AE-3819-7F3B-02CE358B8BA9}"/>
              </a:ext>
            </a:extLst>
          </p:cNvPr>
          <p:cNvSpPr/>
          <p:nvPr/>
        </p:nvSpPr>
        <p:spPr>
          <a:xfrm>
            <a:off x="6866312" y="2826326"/>
            <a:ext cx="1695797" cy="1014153"/>
          </a:xfrm>
          <a:prstGeom prst="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Chiến</a:t>
            </a:r>
            <a:r>
              <a:rPr lang="en-US" sz="2000" dirty="0">
                <a:solidFill>
                  <a:srgbClr val="002060"/>
                </a:solidFill>
              </a:rPr>
              <a:t> </a:t>
            </a:r>
            <a:r>
              <a:rPr lang="en-US" sz="2000" dirty="0" err="1">
                <a:solidFill>
                  <a:srgbClr val="002060"/>
                </a:solidFill>
              </a:rPr>
              <a:t>dịch</a:t>
            </a:r>
            <a:r>
              <a:rPr lang="en-US" sz="2000" dirty="0">
                <a:solidFill>
                  <a:srgbClr val="002060"/>
                </a:solidFill>
              </a:rPr>
              <a:t> </a:t>
            </a:r>
            <a:r>
              <a:rPr lang="en-US" sz="2000" dirty="0" err="1">
                <a:solidFill>
                  <a:srgbClr val="002060"/>
                </a:solidFill>
              </a:rPr>
              <a:t>Hồ</a:t>
            </a:r>
            <a:r>
              <a:rPr lang="en-US" sz="2000" dirty="0">
                <a:solidFill>
                  <a:srgbClr val="002060"/>
                </a:solidFill>
              </a:rPr>
              <a:t> Chí Minh </a:t>
            </a:r>
            <a:r>
              <a:rPr lang="en-US" sz="2000" dirty="0" err="1">
                <a:solidFill>
                  <a:srgbClr val="002060"/>
                </a:solidFill>
              </a:rPr>
              <a:t>toàn</a:t>
            </a:r>
            <a:r>
              <a:rPr lang="en-US" sz="2000" dirty="0">
                <a:solidFill>
                  <a:srgbClr val="002060"/>
                </a:solidFill>
              </a:rPr>
              <a:t> </a:t>
            </a:r>
            <a:r>
              <a:rPr lang="en-US" sz="2000" dirty="0" err="1">
                <a:solidFill>
                  <a:srgbClr val="002060"/>
                </a:solidFill>
              </a:rPr>
              <a:t>thắng</a:t>
            </a:r>
            <a:endParaRPr lang="en-US" sz="2000" dirty="0">
              <a:solidFill>
                <a:srgbClr val="002060"/>
              </a:solidFill>
            </a:endParaRPr>
          </a:p>
        </p:txBody>
      </p:sp>
    </p:spTree>
    <p:extLst>
      <p:ext uri="{BB962C8B-B14F-4D97-AF65-F5344CB8AC3E}">
        <p14:creationId xmlns:p14="http://schemas.microsoft.com/office/powerpoint/2010/main" val="1292611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wipe(down)">
                                      <p:cBhvr>
                                        <p:cTn id="13" dur="500"/>
                                        <p:tgtEl>
                                          <p:spTgt spid="6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down)">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 grpId="0" animBg="1"/>
      <p:bldP spid="5" grpId="0" animBg="1"/>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0" y="1323474"/>
            <a:ext cx="8662737" cy="211755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334126" y="1828255"/>
            <a:ext cx="4764505" cy="1107996"/>
          </a:xfrm>
          <a:prstGeom prst="rect">
            <a:avLst/>
          </a:prstGeom>
          <a:noFill/>
        </p:spPr>
        <p:txBody>
          <a:bodyPr wrap="square" rtlCol="0">
            <a:spAutoFit/>
          </a:bodyPr>
          <a:lstStyle/>
          <a:p>
            <a:r>
              <a:rPr lang="en-GB" sz="6600" b="1" dirty="0" err="1">
                <a:solidFill>
                  <a:srgbClr val="C00000"/>
                </a:solidFill>
                <a:effectLst>
                  <a:outerShdw blurRad="38100" dist="38100" dir="2700000" algn="tl">
                    <a:srgbClr val="000000">
                      <a:alpha val="43137"/>
                    </a:srgbClr>
                  </a:outerShdw>
                </a:effectLst>
              </a:rPr>
              <a:t>Vận</a:t>
            </a:r>
            <a:r>
              <a:rPr lang="en-GB" sz="6600" b="1" dirty="0">
                <a:solidFill>
                  <a:srgbClr val="C00000"/>
                </a:solidFill>
                <a:effectLst>
                  <a:outerShdw blurRad="38100" dist="38100" dir="2700000" algn="tl">
                    <a:srgbClr val="000000">
                      <a:alpha val="43137"/>
                    </a:srgbClr>
                  </a:outerShdw>
                </a:effectLst>
              </a:rPr>
              <a:t> </a:t>
            </a:r>
            <a:r>
              <a:rPr lang="en-GB" sz="6600" b="1" dirty="0" err="1">
                <a:solidFill>
                  <a:srgbClr val="C00000"/>
                </a:solidFill>
                <a:effectLst>
                  <a:outerShdw blurRad="38100" dist="38100" dir="2700000" algn="tl">
                    <a:srgbClr val="000000">
                      <a:alpha val="43137"/>
                    </a:srgbClr>
                  </a:outerShdw>
                </a:effectLst>
              </a:rPr>
              <a:t>dụng</a:t>
            </a:r>
            <a:endParaRPr lang="en-US" sz="6600" b="1" dirty="0">
              <a:solidFill>
                <a:srgbClr val="C00000"/>
              </a:solidFill>
              <a:effectLst>
                <a:outerShdw blurRad="38100" dist="38100" dir="2700000" algn="tl">
                  <a:srgbClr val="000000">
                    <a:alpha val="43137"/>
                  </a:srgbClr>
                </a:outerShdw>
              </a:effectLst>
            </a:endParaRPr>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4" name="Picture 3">
            <a:extLst>
              <a:ext uri="{FF2B5EF4-FFF2-40B4-BE49-F238E27FC236}">
                <a16:creationId xmlns:a16="http://schemas.microsoft.com/office/drawing/2014/main" id="{0EDD3575-2108-1A23-FEB0-3576B9DF79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7076"/>
            <a:ext cx="3702245" cy="2526424"/>
          </a:xfrm>
          <a:prstGeom prst="rect">
            <a:avLst/>
          </a:prstGeom>
        </p:spPr>
      </p:pic>
      <p:grpSp>
        <p:nvGrpSpPr>
          <p:cNvPr id="5" name="Group 4">
            <a:extLst>
              <a:ext uri="{FF2B5EF4-FFF2-40B4-BE49-F238E27FC236}">
                <a16:creationId xmlns:a16="http://schemas.microsoft.com/office/drawing/2014/main" id="{C563DDF4-4565-F798-37E4-A2619B92A211}"/>
              </a:ext>
            </a:extLst>
          </p:cNvPr>
          <p:cNvGrpSpPr/>
          <p:nvPr/>
        </p:nvGrpSpPr>
        <p:grpSpPr>
          <a:xfrm>
            <a:off x="2539355" y="1014747"/>
            <a:ext cx="6698092" cy="1618390"/>
            <a:chOff x="5094515" y="1694137"/>
            <a:chExt cx="6844936" cy="4419699"/>
          </a:xfrm>
        </p:grpSpPr>
        <p:sp>
          <p:nvSpPr>
            <p:cNvPr id="6" name="Freeform 2">
              <a:extLst>
                <a:ext uri="{FF2B5EF4-FFF2-40B4-BE49-F238E27FC236}">
                  <a16:creationId xmlns:a16="http://schemas.microsoft.com/office/drawing/2014/main" id="{F3FD434A-48C4-AF60-57E2-C3FA9241C33B}"/>
                </a:ext>
              </a:extLst>
            </p:cNvPr>
            <p:cNvSpPr/>
            <p:nvPr/>
          </p:nvSpPr>
          <p:spPr>
            <a:xfrm>
              <a:off x="5094515" y="1694137"/>
              <a:ext cx="6844936" cy="4419699"/>
            </a:xfrm>
            <a:custGeom>
              <a:avLst/>
              <a:gdLst/>
              <a:ahLst/>
              <a:cxnLst/>
              <a:rect l="l" t="t" r="r" b="b"/>
              <a:pathLst>
                <a:path w="13400606" h="6298285">
                  <a:moveTo>
                    <a:pt x="0" y="0"/>
                  </a:moveTo>
                  <a:lnTo>
                    <a:pt x="13400606" y="0"/>
                  </a:lnTo>
                  <a:lnTo>
                    <a:pt x="13400606" y="6298286"/>
                  </a:lnTo>
                  <a:lnTo>
                    <a:pt x="0" y="62982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TextBox 8">
              <a:extLst>
                <a:ext uri="{FF2B5EF4-FFF2-40B4-BE49-F238E27FC236}">
                  <a16:creationId xmlns:a16="http://schemas.microsoft.com/office/drawing/2014/main" id="{E10EAB21-B08C-40A9-E26B-ED024E24A0A4}"/>
                </a:ext>
              </a:extLst>
            </p:cNvPr>
            <p:cNvSpPr txBox="1"/>
            <p:nvPr/>
          </p:nvSpPr>
          <p:spPr>
            <a:xfrm>
              <a:off x="5467385" y="2086207"/>
              <a:ext cx="5875661" cy="3463968"/>
            </a:xfrm>
            <a:prstGeom prst="rect">
              <a:avLst/>
            </a:prstGeom>
          </p:spPr>
          <p:txBody>
            <a:bodyPr wrap="square" lIns="0" tIns="0" rIns="0" bIns="0" rtlCol="0" anchor="t">
              <a:spAutoFit/>
            </a:bodyPr>
            <a:lstStyle/>
            <a:p>
              <a:pPr marL="0" marR="0" algn="r">
                <a:lnSpc>
                  <a:spcPct val="120000"/>
                </a:lnSpc>
                <a:spcBef>
                  <a:spcPts val="0"/>
                </a:spcBef>
                <a:spcAft>
                  <a:spcPts val="0"/>
                </a:spcAft>
              </a:pPr>
              <a:r>
                <a:rPr lang="nl-NL" sz="3600" b="1" dirty="0">
                  <a:latin typeface="Cambria" panose="02040503050406030204" pitchFamily="18" charset="0"/>
                  <a:ea typeface="Cambria" panose="02040503050406030204" pitchFamily="18" charset="0"/>
                </a:rPr>
                <a:t>C</a:t>
              </a:r>
              <a:r>
                <a:rPr lang="nl-NL" sz="3600" b="1" dirty="0">
                  <a:effectLst/>
                  <a:latin typeface="Cambria" panose="02040503050406030204" pitchFamily="18" charset="0"/>
                  <a:ea typeface="Cambria" panose="02040503050406030204" pitchFamily="18" charset="0"/>
                </a:rPr>
                <a:t>hia sẻ hiểu biết của em về Chiến dịch Hồ Chí Minh.</a:t>
              </a:r>
              <a:endParaRPr lang="en-US" sz="3600" b="1" dirty="0">
                <a:effectLst/>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9" name="Google Shape;459;p45"/>
          <p:cNvSpPr/>
          <p:nvPr/>
        </p:nvSpPr>
        <p:spPr>
          <a:xfrm>
            <a:off x="-40975" y="4367900"/>
            <a:ext cx="9225941" cy="1798646"/>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Picture 1" descr="A cartoon of a person in a uniform holding an object&#10;&#10;Description automatically generated">
            <a:extLst>
              <a:ext uri="{FF2B5EF4-FFF2-40B4-BE49-F238E27FC236}">
                <a16:creationId xmlns:a16="http://schemas.microsoft.com/office/drawing/2014/main" id="{9ACDAC2F-AE54-40BD-4688-C6025070EA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27879"/>
            <a:ext cx="2721769" cy="2721769"/>
          </a:xfrm>
          <a:prstGeom prst="rect">
            <a:avLst/>
          </a:prstGeom>
        </p:spPr>
      </p:pic>
      <p:pic>
        <p:nvPicPr>
          <p:cNvPr id="3" name="Picture 2">
            <a:extLst>
              <a:ext uri="{FF2B5EF4-FFF2-40B4-BE49-F238E27FC236}">
                <a16:creationId xmlns:a16="http://schemas.microsoft.com/office/drawing/2014/main" id="{FE733B77-6B2B-AE74-0ED8-5344B2F2FA06}"/>
              </a:ext>
            </a:extLst>
          </p:cNvPr>
          <p:cNvPicPr>
            <a:picLocks noChangeAspect="1"/>
          </p:cNvPicPr>
          <p:nvPr/>
        </p:nvPicPr>
        <p:blipFill>
          <a:blip r:embed="rId4"/>
          <a:stretch>
            <a:fillRect/>
          </a:stretch>
        </p:blipFill>
        <p:spPr>
          <a:xfrm>
            <a:off x="1045031" y="917436"/>
            <a:ext cx="7462151" cy="27861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0" y="1323474"/>
            <a:ext cx="8662737" cy="211755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p:cNvSpPr txBox="1"/>
          <p:nvPr/>
        </p:nvSpPr>
        <p:spPr>
          <a:xfrm>
            <a:off x="2334126" y="1828255"/>
            <a:ext cx="476450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6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UTM Staccato " panose="02040603050506020204" pitchFamily="18" charset="0"/>
                <a:cs typeface="Arial"/>
                <a:sym typeface="Arial"/>
              </a:rPr>
              <a:t>KHỞI ĐỘNG</a:t>
            </a:r>
            <a:endParaRPr kumimoji="0" lang="en-US" sz="66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UTM Staccato " panose="02040603050506020204" pitchFamily="18" charset="0"/>
              <a:cs typeface="Arial"/>
              <a:sym typeface="Arial"/>
            </a:endParaRPr>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descr="A round pink label with white text and a black background&#10;&#10;Description automatically generated">
            <a:extLst>
              <a:ext uri="{FF2B5EF4-FFF2-40B4-BE49-F238E27FC236}">
                <a16:creationId xmlns:a16="http://schemas.microsoft.com/office/drawing/2014/main" id="{FBC42E51-8D3A-81D6-9E05-3053611AAEDB}"/>
              </a:ext>
            </a:extLst>
          </p:cNvPr>
          <p:cNvPicPr>
            <a:picLocks noChangeAspect="1"/>
          </p:cNvPicPr>
          <p:nvPr/>
        </p:nvPicPr>
        <p:blipFill>
          <a:blip r:embed="rId3"/>
          <a:stretch>
            <a:fillRect/>
          </a:stretch>
        </p:blipFill>
        <p:spPr>
          <a:xfrm>
            <a:off x="-1508760" y="0"/>
            <a:ext cx="1245572" cy="1245572"/>
          </a:xfrm>
          <a:prstGeom prst="rect">
            <a:avLst/>
          </a:prstGeom>
        </p:spPr>
      </p:pic>
    </p:spTree>
    <p:extLst>
      <p:ext uri="{BB962C8B-B14F-4D97-AF65-F5344CB8AC3E}">
        <p14:creationId xmlns:p14="http://schemas.microsoft.com/office/powerpoint/2010/main" val="4037320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23B06-ABD0-7923-3B60-5ED0A5155AAB}"/>
              </a:ext>
            </a:extLst>
          </p:cNvPr>
          <p:cNvSpPr>
            <a:spLocks noGrp="1"/>
          </p:cNvSpPr>
          <p:nvPr>
            <p:ph type="title"/>
          </p:nvPr>
        </p:nvSpPr>
        <p:spPr/>
        <p:txBody>
          <a:bodyPr/>
          <a:lstStyle/>
          <a:p>
            <a:endParaRPr lang="en-US"/>
          </a:p>
        </p:txBody>
      </p:sp>
      <p:pic>
        <p:nvPicPr>
          <p:cNvPr id="3" name="Như có Bác trog ngày vui đại thắng - Bản chuẩn - Có lời">
            <a:hlinkClick r:id="" action="ppaction://media"/>
            <a:extLst>
              <a:ext uri="{FF2B5EF4-FFF2-40B4-BE49-F238E27FC236}">
                <a16:creationId xmlns:a16="http://schemas.microsoft.com/office/drawing/2014/main" id="{9C543C3D-0D3A-1016-8A95-B78F3B68FDC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51144" cy="5143500"/>
          </a:xfrm>
          <a:prstGeom prst="rect">
            <a:avLst/>
          </a:prstGeom>
        </p:spPr>
      </p:pic>
    </p:spTree>
    <p:extLst>
      <p:ext uri="{BB962C8B-B14F-4D97-AF65-F5344CB8AC3E}">
        <p14:creationId xmlns:p14="http://schemas.microsoft.com/office/powerpoint/2010/main" val="344418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4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53"/>
        <p:cNvGrpSpPr/>
        <p:nvPr/>
      </p:nvGrpSpPr>
      <p:grpSpPr>
        <a:xfrm>
          <a:off x="0" y="0"/>
          <a:ext cx="0" cy="0"/>
          <a:chOff x="0" y="0"/>
          <a:chExt cx="0" cy="0"/>
        </a:xfrm>
      </p:grpSpPr>
      <p:sp>
        <p:nvSpPr>
          <p:cNvPr id="19" name="Rounded Rectangle 18"/>
          <p:cNvSpPr/>
          <p:nvPr/>
        </p:nvSpPr>
        <p:spPr>
          <a:xfrm>
            <a:off x="-107835" y="500039"/>
            <a:ext cx="8392398" cy="4143422"/>
          </a:xfrm>
          <a:prstGeom prst="roundRect">
            <a:avLst/>
          </a:prstGeom>
          <a:solidFill>
            <a:schemeClr val="bg1">
              <a:alpha val="49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0" indent="-571500" algn="just" eaLnBrk="1" hangingPunct="1">
              <a:lnSpc>
                <a:spcPct val="120000"/>
              </a:lnSpc>
              <a:buFontTx/>
              <a:buChar char="-"/>
              <a:defRPr/>
            </a:pPr>
            <a:r>
              <a:rPr lang="vi-VN" sz="4000" dirty="0">
                <a:solidFill>
                  <a:srgbClr val="002060"/>
                </a:solidFill>
                <a:latin typeface="Calibri" panose="020F0502020204030204" pitchFamily="34" charset="0"/>
                <a:cs typeface="Calibri" panose="020F0502020204030204" pitchFamily="34" charset="0"/>
              </a:rPr>
              <a:t>Trong bài hát có nhân vật nào được nhắc đến?</a:t>
            </a:r>
            <a:endParaRPr lang="en-US" sz="4000" dirty="0">
              <a:solidFill>
                <a:srgbClr val="002060"/>
              </a:solidFill>
              <a:latin typeface="Calibri" panose="020F0502020204030204" pitchFamily="34" charset="0"/>
              <a:cs typeface="Calibri" panose="020F0502020204030204" pitchFamily="34" charset="0"/>
            </a:endParaRPr>
          </a:p>
          <a:p>
            <a:pPr marL="571500" indent="-571500" algn="just">
              <a:lnSpc>
                <a:spcPct val="120000"/>
              </a:lnSpc>
              <a:buFontTx/>
              <a:buChar char="-"/>
              <a:defRPr/>
            </a:pPr>
            <a:r>
              <a:rPr lang="nl-NL" sz="4000" dirty="0">
                <a:solidFill>
                  <a:srgbClr val="002060"/>
                </a:solidFill>
                <a:latin typeface="Calibri" panose="020F0502020204030204" pitchFamily="34" charset="0"/>
                <a:cs typeface="Calibri" panose="020F0502020204030204" pitchFamily="34" charset="0"/>
              </a:rPr>
              <a:t>Bài hát nói bao nhiêu năm đấu tranh để giành độc lập nước nhà? </a:t>
            </a:r>
            <a:endParaRPr lang="en-US" sz="4000" dirty="0">
              <a:solidFill>
                <a:srgbClr val="002060"/>
              </a:solidFill>
              <a:latin typeface="Calibri" panose="020F0502020204030204" pitchFamily="34" charset="0"/>
              <a:cs typeface="Calibri" panose="020F0502020204030204" pitchFamily="34" charset="0"/>
            </a:endParaRPr>
          </a:p>
        </p:txBody>
      </p:sp>
      <p:grpSp>
        <p:nvGrpSpPr>
          <p:cNvPr id="356" name="Google Shape;356;p41"/>
          <p:cNvGrpSpPr/>
          <p:nvPr/>
        </p:nvGrpSpPr>
        <p:grpSpPr>
          <a:xfrm>
            <a:off x="7720962" y="788998"/>
            <a:ext cx="2118345" cy="4558149"/>
            <a:chOff x="6797065" y="633186"/>
            <a:chExt cx="2118345" cy="4558149"/>
          </a:xfrm>
        </p:grpSpPr>
        <p:sp>
          <p:nvSpPr>
            <p:cNvPr id="357" name="Google Shape;357;p41"/>
            <p:cNvSpPr/>
            <p:nvPr/>
          </p:nvSpPr>
          <p:spPr>
            <a:xfrm flipH="1">
              <a:off x="6797065" y="633186"/>
              <a:ext cx="2118345" cy="4558106"/>
            </a:xfrm>
            <a:custGeom>
              <a:avLst/>
              <a:gdLst/>
              <a:ahLst/>
              <a:cxnLst/>
              <a:rect l="l" t="t" r="r" b="b"/>
              <a:pathLst>
                <a:path w="97384" h="209544" extrusionOk="0">
                  <a:moveTo>
                    <a:pt x="8392" y="51100"/>
                  </a:moveTo>
                  <a:cubicBezTo>
                    <a:pt x="12768" y="54639"/>
                    <a:pt x="18128" y="59094"/>
                    <a:pt x="20714" y="61250"/>
                  </a:cubicBezTo>
                  <a:cubicBezTo>
                    <a:pt x="20383" y="62547"/>
                    <a:pt x="20112" y="63471"/>
                    <a:pt x="19940" y="63700"/>
                  </a:cubicBezTo>
                  <a:cubicBezTo>
                    <a:pt x="19245" y="64627"/>
                    <a:pt x="17622" y="74598"/>
                    <a:pt x="17622" y="77843"/>
                  </a:cubicBezTo>
                  <a:cubicBezTo>
                    <a:pt x="17622" y="81090"/>
                    <a:pt x="23418" y="85727"/>
                    <a:pt x="23418" y="85727"/>
                  </a:cubicBezTo>
                  <a:cubicBezTo>
                    <a:pt x="23418" y="85727"/>
                    <a:pt x="23650" y="86655"/>
                    <a:pt x="23650" y="90364"/>
                  </a:cubicBezTo>
                  <a:cubicBezTo>
                    <a:pt x="23650" y="94075"/>
                    <a:pt x="25969" y="97089"/>
                    <a:pt x="25969" y="97089"/>
                  </a:cubicBezTo>
                  <a:lnTo>
                    <a:pt x="24750" y="97414"/>
                  </a:lnTo>
                  <a:lnTo>
                    <a:pt x="12584" y="67094"/>
                  </a:lnTo>
                  <a:cubicBezTo>
                    <a:pt x="12681" y="65274"/>
                    <a:pt x="12810" y="61552"/>
                    <a:pt x="12289" y="60686"/>
                  </a:cubicBezTo>
                  <a:cubicBezTo>
                    <a:pt x="11594" y="59526"/>
                    <a:pt x="11594" y="57439"/>
                    <a:pt x="10665" y="55353"/>
                  </a:cubicBezTo>
                  <a:cubicBezTo>
                    <a:pt x="10045" y="53956"/>
                    <a:pt x="9010" y="52146"/>
                    <a:pt x="8392" y="51100"/>
                  </a:cubicBezTo>
                  <a:close/>
                  <a:moveTo>
                    <a:pt x="54723" y="1"/>
                  </a:moveTo>
                  <a:cubicBezTo>
                    <a:pt x="52048" y="1"/>
                    <a:pt x="47433" y="606"/>
                    <a:pt x="43359" y="2023"/>
                  </a:cubicBezTo>
                  <a:cubicBezTo>
                    <a:pt x="38026" y="3879"/>
                    <a:pt x="36403" y="9443"/>
                    <a:pt x="36171" y="11530"/>
                  </a:cubicBezTo>
                  <a:cubicBezTo>
                    <a:pt x="35940" y="13616"/>
                    <a:pt x="36171" y="17327"/>
                    <a:pt x="35708" y="18717"/>
                  </a:cubicBezTo>
                  <a:cubicBezTo>
                    <a:pt x="35244" y="20109"/>
                    <a:pt x="35244" y="22196"/>
                    <a:pt x="35244" y="22196"/>
                  </a:cubicBezTo>
                  <a:lnTo>
                    <a:pt x="38245" y="22431"/>
                  </a:lnTo>
                  <a:lnTo>
                    <a:pt x="38722" y="24050"/>
                  </a:lnTo>
                  <a:lnTo>
                    <a:pt x="38954" y="31702"/>
                  </a:lnTo>
                  <a:lnTo>
                    <a:pt x="37331" y="32398"/>
                  </a:lnTo>
                  <a:lnTo>
                    <a:pt x="33389" y="37267"/>
                  </a:lnTo>
                  <a:cubicBezTo>
                    <a:pt x="33389" y="37267"/>
                    <a:pt x="25737" y="45383"/>
                    <a:pt x="24347" y="47933"/>
                  </a:cubicBezTo>
                  <a:cubicBezTo>
                    <a:pt x="24335" y="47954"/>
                    <a:pt x="24322" y="47982"/>
                    <a:pt x="24310" y="48005"/>
                  </a:cubicBezTo>
                  <a:lnTo>
                    <a:pt x="14608" y="34717"/>
                  </a:lnTo>
                  <a:cubicBezTo>
                    <a:pt x="14608" y="34717"/>
                    <a:pt x="6493" y="37963"/>
                    <a:pt x="4174" y="40745"/>
                  </a:cubicBezTo>
                  <a:cubicBezTo>
                    <a:pt x="1856" y="43528"/>
                    <a:pt x="0" y="45151"/>
                    <a:pt x="1856" y="46078"/>
                  </a:cubicBezTo>
                  <a:cubicBezTo>
                    <a:pt x="2463" y="46381"/>
                    <a:pt x="4861" y="48253"/>
                    <a:pt x="7809" y="50629"/>
                  </a:cubicBezTo>
                  <a:cubicBezTo>
                    <a:pt x="7658" y="51482"/>
                    <a:pt x="7390" y="53692"/>
                    <a:pt x="8116" y="56049"/>
                  </a:cubicBezTo>
                  <a:cubicBezTo>
                    <a:pt x="9044" y="59063"/>
                    <a:pt x="9275" y="62540"/>
                    <a:pt x="9970" y="64627"/>
                  </a:cubicBezTo>
                  <a:cubicBezTo>
                    <a:pt x="10387" y="65878"/>
                    <a:pt x="11219" y="66876"/>
                    <a:pt x="11819" y="67476"/>
                  </a:cubicBezTo>
                  <a:lnTo>
                    <a:pt x="23155" y="97839"/>
                  </a:lnTo>
                  <a:lnTo>
                    <a:pt x="22491" y="98016"/>
                  </a:lnTo>
                  <a:lnTo>
                    <a:pt x="21564" y="99408"/>
                  </a:lnTo>
                  <a:lnTo>
                    <a:pt x="25042" y="106363"/>
                  </a:lnTo>
                  <a:cubicBezTo>
                    <a:pt x="25042" y="106363"/>
                    <a:pt x="20172" y="107059"/>
                    <a:pt x="18549" y="107059"/>
                  </a:cubicBezTo>
                  <a:cubicBezTo>
                    <a:pt x="16927" y="107059"/>
                    <a:pt x="15998" y="108218"/>
                    <a:pt x="15998" y="108218"/>
                  </a:cubicBezTo>
                  <a:cubicBezTo>
                    <a:pt x="15998" y="108218"/>
                    <a:pt x="14840" y="107059"/>
                    <a:pt x="12984" y="107059"/>
                  </a:cubicBezTo>
                  <a:cubicBezTo>
                    <a:pt x="11130" y="107059"/>
                    <a:pt x="10434" y="109610"/>
                    <a:pt x="10434" y="109610"/>
                  </a:cubicBezTo>
                  <a:lnTo>
                    <a:pt x="11825" y="111233"/>
                  </a:lnTo>
                  <a:lnTo>
                    <a:pt x="11594" y="113551"/>
                  </a:lnTo>
                  <a:cubicBezTo>
                    <a:pt x="11594" y="113551"/>
                    <a:pt x="12057" y="117262"/>
                    <a:pt x="13217" y="119812"/>
                  </a:cubicBezTo>
                  <a:cubicBezTo>
                    <a:pt x="14377" y="122362"/>
                    <a:pt x="22028" y="128854"/>
                    <a:pt x="23882" y="129551"/>
                  </a:cubicBezTo>
                  <a:cubicBezTo>
                    <a:pt x="24253" y="129689"/>
                    <a:pt x="24671" y="129745"/>
                    <a:pt x="25101" y="129745"/>
                  </a:cubicBezTo>
                  <a:cubicBezTo>
                    <a:pt x="26823" y="129745"/>
                    <a:pt x="28752" y="128854"/>
                    <a:pt x="28752" y="128854"/>
                  </a:cubicBezTo>
                  <a:lnTo>
                    <a:pt x="31999" y="136274"/>
                  </a:lnTo>
                  <a:lnTo>
                    <a:pt x="34316" y="143230"/>
                  </a:lnTo>
                  <a:cubicBezTo>
                    <a:pt x="34316" y="143230"/>
                    <a:pt x="36171" y="153896"/>
                    <a:pt x="36171" y="156446"/>
                  </a:cubicBezTo>
                  <a:cubicBezTo>
                    <a:pt x="36171" y="158997"/>
                    <a:pt x="32462" y="181720"/>
                    <a:pt x="32462" y="181720"/>
                  </a:cubicBezTo>
                  <a:lnTo>
                    <a:pt x="29680" y="195863"/>
                  </a:lnTo>
                  <a:lnTo>
                    <a:pt x="29215" y="209544"/>
                  </a:lnTo>
                  <a:lnTo>
                    <a:pt x="68168" y="209544"/>
                  </a:lnTo>
                  <a:lnTo>
                    <a:pt x="68633" y="207920"/>
                  </a:lnTo>
                  <a:lnTo>
                    <a:pt x="68633" y="202124"/>
                  </a:lnTo>
                  <a:cubicBezTo>
                    <a:pt x="68633" y="202124"/>
                    <a:pt x="71879" y="191457"/>
                    <a:pt x="73270" y="183805"/>
                  </a:cubicBezTo>
                  <a:cubicBezTo>
                    <a:pt x="74661" y="176155"/>
                    <a:pt x="71879" y="171748"/>
                    <a:pt x="71879" y="171748"/>
                  </a:cubicBezTo>
                  <a:lnTo>
                    <a:pt x="69560" y="161314"/>
                  </a:lnTo>
                  <a:lnTo>
                    <a:pt x="66082" y="140446"/>
                  </a:lnTo>
                  <a:lnTo>
                    <a:pt x="67705" y="139750"/>
                  </a:lnTo>
                  <a:cubicBezTo>
                    <a:pt x="67705" y="139750"/>
                    <a:pt x="70024" y="137664"/>
                    <a:pt x="70951" y="136273"/>
                  </a:cubicBezTo>
                  <a:cubicBezTo>
                    <a:pt x="71879" y="134882"/>
                    <a:pt x="70719" y="131636"/>
                    <a:pt x="70719" y="131635"/>
                  </a:cubicBezTo>
                  <a:lnTo>
                    <a:pt x="70719" y="131635"/>
                  </a:lnTo>
                  <a:lnTo>
                    <a:pt x="73095" y="134209"/>
                  </a:lnTo>
                  <a:lnTo>
                    <a:pt x="77907" y="142997"/>
                  </a:lnTo>
                  <a:lnTo>
                    <a:pt x="79531" y="141373"/>
                  </a:lnTo>
                  <a:lnTo>
                    <a:pt x="75108" y="133535"/>
                  </a:lnTo>
                  <a:lnTo>
                    <a:pt x="75153" y="133504"/>
                  </a:lnTo>
                  <a:lnTo>
                    <a:pt x="89373" y="156533"/>
                  </a:lnTo>
                  <a:lnTo>
                    <a:pt x="87878" y="157142"/>
                  </a:lnTo>
                  <a:cubicBezTo>
                    <a:pt x="88422" y="157483"/>
                    <a:pt x="89046" y="157601"/>
                    <a:pt x="89657" y="157601"/>
                  </a:cubicBezTo>
                  <a:cubicBezTo>
                    <a:pt x="89780" y="157601"/>
                    <a:pt x="89902" y="157596"/>
                    <a:pt x="90023" y="157587"/>
                  </a:cubicBezTo>
                  <a:lnTo>
                    <a:pt x="95761" y="166881"/>
                  </a:lnTo>
                  <a:lnTo>
                    <a:pt x="97383" y="165257"/>
                  </a:lnTo>
                  <a:lnTo>
                    <a:pt x="92380" y="156973"/>
                  </a:lnTo>
                  <a:cubicBezTo>
                    <a:pt x="92466" y="156935"/>
                    <a:pt x="92515" y="156910"/>
                    <a:pt x="92515" y="156910"/>
                  </a:cubicBezTo>
                  <a:cubicBezTo>
                    <a:pt x="95261" y="154753"/>
                    <a:pt x="94523" y="154587"/>
                    <a:pt x="94230" y="154587"/>
                  </a:cubicBezTo>
                  <a:cubicBezTo>
                    <a:pt x="94177" y="154587"/>
                    <a:pt x="94138" y="154592"/>
                    <a:pt x="94138" y="154592"/>
                  </a:cubicBezTo>
                  <a:lnTo>
                    <a:pt x="91575" y="155637"/>
                  </a:lnTo>
                  <a:lnTo>
                    <a:pt x="77303" y="132007"/>
                  </a:lnTo>
                  <a:lnTo>
                    <a:pt x="78834" y="130942"/>
                  </a:lnTo>
                  <a:lnTo>
                    <a:pt x="66082" y="104972"/>
                  </a:lnTo>
                  <a:lnTo>
                    <a:pt x="64923" y="101262"/>
                  </a:lnTo>
                  <a:lnTo>
                    <a:pt x="64923" y="101262"/>
                  </a:lnTo>
                  <a:cubicBezTo>
                    <a:pt x="64923" y="101263"/>
                    <a:pt x="65851" y="102422"/>
                    <a:pt x="66546" y="103349"/>
                  </a:cubicBezTo>
                  <a:cubicBezTo>
                    <a:pt x="67089" y="104073"/>
                    <a:pt x="67773" y="104657"/>
                    <a:pt x="68599" y="104657"/>
                  </a:cubicBezTo>
                  <a:cubicBezTo>
                    <a:pt x="68831" y="104657"/>
                    <a:pt x="69074" y="104611"/>
                    <a:pt x="69328" y="104509"/>
                  </a:cubicBezTo>
                  <a:cubicBezTo>
                    <a:pt x="70487" y="104045"/>
                    <a:pt x="69097" y="101726"/>
                    <a:pt x="68400" y="100567"/>
                  </a:cubicBezTo>
                  <a:cubicBezTo>
                    <a:pt x="67705" y="99408"/>
                    <a:pt x="64459" y="95234"/>
                    <a:pt x="64459" y="95234"/>
                  </a:cubicBezTo>
                  <a:lnTo>
                    <a:pt x="63995" y="93147"/>
                  </a:lnTo>
                  <a:lnTo>
                    <a:pt x="62835" y="89669"/>
                  </a:lnTo>
                  <a:lnTo>
                    <a:pt x="62835" y="82249"/>
                  </a:lnTo>
                  <a:cubicBezTo>
                    <a:pt x="62835" y="79235"/>
                    <a:pt x="62603" y="74366"/>
                    <a:pt x="62140" y="71352"/>
                  </a:cubicBezTo>
                  <a:cubicBezTo>
                    <a:pt x="61676" y="68337"/>
                    <a:pt x="59126" y="59758"/>
                    <a:pt x="59126" y="59758"/>
                  </a:cubicBezTo>
                  <a:cubicBezTo>
                    <a:pt x="59126" y="59758"/>
                    <a:pt x="56807" y="56744"/>
                    <a:pt x="56343" y="54888"/>
                  </a:cubicBezTo>
                  <a:cubicBezTo>
                    <a:pt x="55880" y="53034"/>
                    <a:pt x="50314" y="44686"/>
                    <a:pt x="50314" y="44686"/>
                  </a:cubicBezTo>
                  <a:cubicBezTo>
                    <a:pt x="50314" y="44686"/>
                    <a:pt x="50547" y="42137"/>
                    <a:pt x="51242" y="40282"/>
                  </a:cubicBezTo>
                  <a:cubicBezTo>
                    <a:pt x="51937" y="38427"/>
                    <a:pt x="53561" y="37267"/>
                    <a:pt x="53561" y="37267"/>
                  </a:cubicBezTo>
                  <a:lnTo>
                    <a:pt x="57039" y="37267"/>
                  </a:lnTo>
                  <a:cubicBezTo>
                    <a:pt x="59821" y="37267"/>
                    <a:pt x="60053" y="35180"/>
                    <a:pt x="60053" y="35180"/>
                  </a:cubicBezTo>
                  <a:lnTo>
                    <a:pt x="61369" y="34716"/>
                  </a:lnTo>
                  <a:cubicBezTo>
                    <a:pt x="61672" y="34454"/>
                    <a:pt x="61854" y="34080"/>
                    <a:pt x="61873" y="33680"/>
                  </a:cubicBezTo>
                  <a:lnTo>
                    <a:pt x="61676" y="31933"/>
                  </a:lnTo>
                  <a:lnTo>
                    <a:pt x="62835" y="31470"/>
                  </a:lnTo>
                  <a:cubicBezTo>
                    <a:pt x="63995" y="31006"/>
                    <a:pt x="63067" y="29384"/>
                    <a:pt x="63067" y="29384"/>
                  </a:cubicBezTo>
                  <a:cubicBezTo>
                    <a:pt x="63067" y="29384"/>
                    <a:pt x="64922" y="28456"/>
                    <a:pt x="64691" y="27297"/>
                  </a:cubicBezTo>
                  <a:cubicBezTo>
                    <a:pt x="64460" y="26137"/>
                    <a:pt x="63299" y="23123"/>
                    <a:pt x="63299" y="23123"/>
                  </a:cubicBezTo>
                  <a:lnTo>
                    <a:pt x="64691" y="21964"/>
                  </a:lnTo>
                  <a:cubicBezTo>
                    <a:pt x="65088" y="21665"/>
                    <a:pt x="66294" y="21580"/>
                    <a:pt x="67543" y="21580"/>
                  </a:cubicBezTo>
                  <a:cubicBezTo>
                    <a:pt x="68452" y="21580"/>
                    <a:pt x="69383" y="21625"/>
                    <a:pt x="70042" y="21667"/>
                  </a:cubicBezTo>
                  <a:cubicBezTo>
                    <a:pt x="70592" y="21701"/>
                    <a:pt x="70951" y="21732"/>
                    <a:pt x="70951" y="21732"/>
                  </a:cubicBezTo>
                  <a:cubicBezTo>
                    <a:pt x="71184" y="19414"/>
                    <a:pt x="67937" y="17790"/>
                    <a:pt x="67937" y="17790"/>
                  </a:cubicBezTo>
                  <a:cubicBezTo>
                    <a:pt x="67937" y="17790"/>
                    <a:pt x="67937" y="14312"/>
                    <a:pt x="67705" y="12689"/>
                  </a:cubicBezTo>
                  <a:cubicBezTo>
                    <a:pt x="67473" y="11065"/>
                    <a:pt x="66083" y="6660"/>
                    <a:pt x="64691" y="5037"/>
                  </a:cubicBezTo>
                  <a:cubicBezTo>
                    <a:pt x="63299" y="3414"/>
                    <a:pt x="58199" y="632"/>
                    <a:pt x="56576" y="168"/>
                  </a:cubicBezTo>
                  <a:cubicBezTo>
                    <a:pt x="56193" y="59"/>
                    <a:pt x="55551" y="1"/>
                    <a:pt x="547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1"/>
            <p:cNvSpPr/>
            <p:nvPr/>
          </p:nvSpPr>
          <p:spPr>
            <a:xfrm flipH="1">
              <a:off x="7957235" y="1431721"/>
              <a:ext cx="575506" cy="1089039"/>
            </a:xfrm>
            <a:custGeom>
              <a:avLst/>
              <a:gdLst/>
              <a:ahLst/>
              <a:cxnLst/>
              <a:rect l="l" t="t" r="r" b="b"/>
              <a:pathLst>
                <a:path w="26457" h="50065" extrusionOk="0">
                  <a:moveTo>
                    <a:pt x="16247" y="1"/>
                  </a:moveTo>
                  <a:lnTo>
                    <a:pt x="15797" y="557"/>
                  </a:lnTo>
                  <a:cubicBezTo>
                    <a:pt x="15797" y="557"/>
                    <a:pt x="8146" y="8673"/>
                    <a:pt x="6755" y="11223"/>
                  </a:cubicBezTo>
                  <a:cubicBezTo>
                    <a:pt x="6743" y="11244"/>
                    <a:pt x="6731" y="11272"/>
                    <a:pt x="6718" y="11295"/>
                  </a:cubicBezTo>
                  <a:lnTo>
                    <a:pt x="6695" y="11262"/>
                  </a:lnTo>
                  <a:lnTo>
                    <a:pt x="3123" y="24540"/>
                  </a:lnTo>
                  <a:cubicBezTo>
                    <a:pt x="2792" y="25837"/>
                    <a:pt x="2520" y="26761"/>
                    <a:pt x="2349" y="26990"/>
                  </a:cubicBezTo>
                  <a:cubicBezTo>
                    <a:pt x="1654" y="27917"/>
                    <a:pt x="30" y="37888"/>
                    <a:pt x="30" y="41133"/>
                  </a:cubicBezTo>
                  <a:cubicBezTo>
                    <a:pt x="30" y="42771"/>
                    <a:pt x="1504" y="44760"/>
                    <a:pt x="2964" y="46331"/>
                  </a:cubicBezTo>
                  <a:cubicBezTo>
                    <a:pt x="5360" y="47955"/>
                    <a:pt x="10279" y="50065"/>
                    <a:pt x="13250" y="50065"/>
                  </a:cubicBezTo>
                  <a:cubicBezTo>
                    <a:pt x="13701" y="50065"/>
                    <a:pt x="14108" y="50016"/>
                    <a:pt x="14453" y="49910"/>
                  </a:cubicBezTo>
                  <a:cubicBezTo>
                    <a:pt x="17638" y="48930"/>
                    <a:pt x="20333" y="46970"/>
                    <a:pt x="20333" y="46970"/>
                  </a:cubicBezTo>
                  <a:cubicBezTo>
                    <a:pt x="20333" y="46970"/>
                    <a:pt x="12004" y="46725"/>
                    <a:pt x="10534" y="46480"/>
                  </a:cubicBezTo>
                  <a:cubicBezTo>
                    <a:pt x="9065" y="46235"/>
                    <a:pt x="16414" y="45746"/>
                    <a:pt x="16903" y="44030"/>
                  </a:cubicBezTo>
                  <a:cubicBezTo>
                    <a:pt x="17393" y="42315"/>
                    <a:pt x="7350" y="42806"/>
                    <a:pt x="3676" y="42070"/>
                  </a:cubicBezTo>
                  <a:cubicBezTo>
                    <a:pt x="0" y="41336"/>
                    <a:pt x="7105" y="40356"/>
                    <a:pt x="10045" y="39621"/>
                  </a:cubicBezTo>
                  <a:cubicBezTo>
                    <a:pt x="12984" y="38886"/>
                    <a:pt x="14210" y="36436"/>
                    <a:pt x="14210" y="36436"/>
                  </a:cubicBezTo>
                  <a:cubicBezTo>
                    <a:pt x="14210" y="36436"/>
                    <a:pt x="9555" y="36436"/>
                    <a:pt x="8820" y="35211"/>
                  </a:cubicBezTo>
                  <a:cubicBezTo>
                    <a:pt x="8085" y="33987"/>
                    <a:pt x="16658" y="34477"/>
                    <a:pt x="17639" y="33987"/>
                  </a:cubicBezTo>
                  <a:cubicBezTo>
                    <a:pt x="18619" y="33497"/>
                    <a:pt x="20334" y="30558"/>
                    <a:pt x="19843" y="29087"/>
                  </a:cubicBezTo>
                  <a:cubicBezTo>
                    <a:pt x="19353" y="27618"/>
                    <a:pt x="15189" y="26882"/>
                    <a:pt x="13964" y="26149"/>
                  </a:cubicBezTo>
                  <a:cubicBezTo>
                    <a:pt x="12739" y="25414"/>
                    <a:pt x="16414" y="23454"/>
                    <a:pt x="17393" y="22473"/>
                  </a:cubicBezTo>
                  <a:cubicBezTo>
                    <a:pt x="18374" y="21494"/>
                    <a:pt x="18863" y="17575"/>
                    <a:pt x="18374" y="17330"/>
                  </a:cubicBezTo>
                  <a:cubicBezTo>
                    <a:pt x="18362" y="17324"/>
                    <a:pt x="18347" y="17321"/>
                    <a:pt x="18328" y="17321"/>
                  </a:cubicBezTo>
                  <a:cubicBezTo>
                    <a:pt x="17611" y="17321"/>
                    <a:pt x="11540" y="21150"/>
                    <a:pt x="9272" y="23376"/>
                  </a:cubicBezTo>
                  <a:cubicBezTo>
                    <a:pt x="11175" y="20859"/>
                    <a:pt x="15846" y="14533"/>
                    <a:pt x="17638" y="12920"/>
                  </a:cubicBezTo>
                  <a:cubicBezTo>
                    <a:pt x="19831" y="10946"/>
                    <a:pt x="19668" y="9169"/>
                    <a:pt x="18557" y="9169"/>
                  </a:cubicBezTo>
                  <a:cubicBezTo>
                    <a:pt x="18426" y="9169"/>
                    <a:pt x="18283" y="9193"/>
                    <a:pt x="18129" y="9245"/>
                  </a:cubicBezTo>
                  <a:cubicBezTo>
                    <a:pt x="16990" y="9625"/>
                    <a:pt x="12617" y="14121"/>
                    <a:pt x="10135" y="17609"/>
                  </a:cubicBezTo>
                  <a:cubicBezTo>
                    <a:pt x="11852" y="14310"/>
                    <a:pt x="14412" y="9428"/>
                    <a:pt x="15679" y="8020"/>
                  </a:cubicBezTo>
                  <a:cubicBezTo>
                    <a:pt x="17884" y="5570"/>
                    <a:pt x="18619" y="6060"/>
                    <a:pt x="17638" y="5815"/>
                  </a:cubicBezTo>
                  <a:cubicBezTo>
                    <a:pt x="17610" y="5808"/>
                    <a:pt x="17578" y="5805"/>
                    <a:pt x="17542" y="5805"/>
                  </a:cubicBezTo>
                  <a:cubicBezTo>
                    <a:pt x="16500" y="5805"/>
                    <a:pt x="12372" y="8736"/>
                    <a:pt x="11606" y="8736"/>
                  </a:cubicBezTo>
                  <a:cubicBezTo>
                    <a:pt x="11489" y="8736"/>
                    <a:pt x="11451" y="8668"/>
                    <a:pt x="11514" y="8510"/>
                  </a:cubicBezTo>
                  <a:cubicBezTo>
                    <a:pt x="12005" y="7284"/>
                    <a:pt x="15434" y="3610"/>
                    <a:pt x="17393" y="3120"/>
                  </a:cubicBezTo>
                  <a:cubicBezTo>
                    <a:pt x="19353" y="2631"/>
                    <a:pt x="23517" y="2386"/>
                    <a:pt x="24987" y="2386"/>
                  </a:cubicBezTo>
                  <a:cubicBezTo>
                    <a:pt x="26457" y="2386"/>
                    <a:pt x="20823" y="916"/>
                    <a:pt x="20823" y="916"/>
                  </a:cubicBezTo>
                  <a:lnTo>
                    <a:pt x="162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1"/>
            <p:cNvSpPr/>
            <p:nvPr/>
          </p:nvSpPr>
          <p:spPr>
            <a:xfrm flipH="1">
              <a:off x="7567974" y="633186"/>
              <a:ext cx="580814" cy="487952"/>
            </a:xfrm>
            <a:custGeom>
              <a:avLst/>
              <a:gdLst/>
              <a:ahLst/>
              <a:cxnLst/>
              <a:rect l="l" t="t" r="r" b="b"/>
              <a:pathLst>
                <a:path w="26701" h="22432" extrusionOk="0">
                  <a:moveTo>
                    <a:pt x="19481" y="1"/>
                  </a:moveTo>
                  <a:cubicBezTo>
                    <a:pt x="16805" y="1"/>
                    <a:pt x="12191" y="606"/>
                    <a:pt x="8117" y="2023"/>
                  </a:cubicBezTo>
                  <a:cubicBezTo>
                    <a:pt x="2784" y="3879"/>
                    <a:pt x="1160" y="9443"/>
                    <a:pt x="928" y="11530"/>
                  </a:cubicBezTo>
                  <a:cubicBezTo>
                    <a:pt x="696" y="13616"/>
                    <a:pt x="928" y="17327"/>
                    <a:pt x="465" y="18717"/>
                  </a:cubicBezTo>
                  <a:cubicBezTo>
                    <a:pt x="1" y="20109"/>
                    <a:pt x="1" y="22196"/>
                    <a:pt x="1" y="22196"/>
                  </a:cubicBezTo>
                  <a:lnTo>
                    <a:pt x="3002" y="22431"/>
                  </a:lnTo>
                  <a:lnTo>
                    <a:pt x="6602" y="16559"/>
                  </a:lnTo>
                  <a:lnTo>
                    <a:pt x="11256" y="13620"/>
                  </a:lnTo>
                  <a:lnTo>
                    <a:pt x="7826" y="13130"/>
                  </a:lnTo>
                  <a:cubicBezTo>
                    <a:pt x="7826" y="13130"/>
                    <a:pt x="7336" y="9945"/>
                    <a:pt x="12726" y="5780"/>
                  </a:cubicBezTo>
                  <a:cubicBezTo>
                    <a:pt x="15885" y="3339"/>
                    <a:pt x="20808" y="2835"/>
                    <a:pt x="24344" y="2835"/>
                  </a:cubicBezTo>
                  <a:cubicBezTo>
                    <a:pt x="25234" y="2835"/>
                    <a:pt x="26036" y="2867"/>
                    <a:pt x="26700" y="2908"/>
                  </a:cubicBezTo>
                  <a:cubicBezTo>
                    <a:pt x="24723" y="1654"/>
                    <a:pt x="22348" y="459"/>
                    <a:pt x="21333" y="168"/>
                  </a:cubicBezTo>
                  <a:cubicBezTo>
                    <a:pt x="20950" y="59"/>
                    <a:pt x="20308" y="1"/>
                    <a:pt x="19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1"/>
            <p:cNvSpPr/>
            <p:nvPr/>
          </p:nvSpPr>
          <p:spPr>
            <a:xfrm flipH="1">
              <a:off x="8068042" y="1322784"/>
              <a:ext cx="40895" cy="22014"/>
            </a:xfrm>
            <a:custGeom>
              <a:avLst/>
              <a:gdLst/>
              <a:ahLst/>
              <a:cxnLst/>
              <a:rect l="l" t="t" r="r" b="b"/>
              <a:pathLst>
                <a:path w="1880" h="1012" extrusionOk="0">
                  <a:moveTo>
                    <a:pt x="1879" y="0"/>
                  </a:moveTo>
                  <a:lnTo>
                    <a:pt x="256" y="696"/>
                  </a:lnTo>
                  <a:lnTo>
                    <a:pt x="0" y="1012"/>
                  </a:lnTo>
                  <a:lnTo>
                    <a:pt x="18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1"/>
            <p:cNvSpPr/>
            <p:nvPr/>
          </p:nvSpPr>
          <p:spPr>
            <a:xfrm flipH="1">
              <a:off x="8010507" y="1375838"/>
              <a:ext cx="150767" cy="59819"/>
            </a:xfrm>
            <a:custGeom>
              <a:avLst/>
              <a:gdLst/>
              <a:ahLst/>
              <a:cxnLst/>
              <a:rect l="l" t="t" r="r" b="b"/>
              <a:pathLst>
                <a:path w="6931" h="2750" extrusionOk="0">
                  <a:moveTo>
                    <a:pt x="1250" y="1"/>
                  </a:moveTo>
                  <a:lnTo>
                    <a:pt x="1" y="1543"/>
                  </a:lnTo>
                  <a:cubicBezTo>
                    <a:pt x="2064" y="1692"/>
                    <a:pt x="6931" y="2750"/>
                    <a:pt x="6931" y="2750"/>
                  </a:cubicBezTo>
                  <a:cubicBezTo>
                    <a:pt x="6931" y="2750"/>
                    <a:pt x="4236" y="1036"/>
                    <a:pt x="3501" y="1036"/>
                  </a:cubicBezTo>
                  <a:cubicBezTo>
                    <a:pt x="3031" y="1036"/>
                    <a:pt x="1961" y="434"/>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1"/>
            <p:cNvSpPr/>
            <p:nvPr/>
          </p:nvSpPr>
          <p:spPr>
            <a:xfrm flipH="1">
              <a:off x="7935895" y="1213869"/>
              <a:ext cx="135496" cy="184505"/>
            </a:xfrm>
            <a:custGeom>
              <a:avLst/>
              <a:gdLst/>
              <a:ahLst/>
              <a:cxnLst/>
              <a:rect l="l" t="t" r="r" b="b"/>
              <a:pathLst>
                <a:path w="6229" h="8482" extrusionOk="0">
                  <a:moveTo>
                    <a:pt x="1" y="0"/>
                  </a:moveTo>
                  <a:lnTo>
                    <a:pt x="152" y="5007"/>
                  </a:lnTo>
                  <a:lnTo>
                    <a:pt x="5003" y="8482"/>
                  </a:lnTo>
                  <a:cubicBezTo>
                    <a:pt x="5003" y="8482"/>
                    <a:pt x="5493" y="7502"/>
                    <a:pt x="5739" y="6521"/>
                  </a:cubicBezTo>
                  <a:cubicBezTo>
                    <a:pt x="5983" y="5542"/>
                    <a:pt x="6228" y="3827"/>
                    <a:pt x="4023" y="2357"/>
                  </a:cubicBezTo>
                  <a:cubicBezTo>
                    <a:pt x="2677" y="1460"/>
                    <a:pt x="1058" y="56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1"/>
            <p:cNvSpPr/>
            <p:nvPr/>
          </p:nvSpPr>
          <p:spPr>
            <a:xfrm flipH="1">
              <a:off x="7424342" y="4162486"/>
              <a:ext cx="463633" cy="1028850"/>
            </a:xfrm>
            <a:custGeom>
              <a:avLst/>
              <a:gdLst/>
              <a:ahLst/>
              <a:cxnLst/>
              <a:rect l="l" t="t" r="r" b="b"/>
              <a:pathLst>
                <a:path w="21314" h="47298" extrusionOk="0">
                  <a:moveTo>
                    <a:pt x="1284" y="0"/>
                  </a:moveTo>
                  <a:cubicBezTo>
                    <a:pt x="1189" y="0"/>
                    <a:pt x="1088" y="22"/>
                    <a:pt x="981" y="67"/>
                  </a:cubicBezTo>
                  <a:lnTo>
                    <a:pt x="736" y="1046"/>
                  </a:lnTo>
                  <a:cubicBezTo>
                    <a:pt x="736" y="1046"/>
                    <a:pt x="1471" y="9865"/>
                    <a:pt x="1226" y="14275"/>
                  </a:cubicBezTo>
                  <a:cubicBezTo>
                    <a:pt x="981" y="18685"/>
                    <a:pt x="1715" y="19420"/>
                    <a:pt x="2205" y="20890"/>
                  </a:cubicBezTo>
                  <a:cubicBezTo>
                    <a:pt x="2695" y="22360"/>
                    <a:pt x="1715" y="32648"/>
                    <a:pt x="1715" y="32648"/>
                  </a:cubicBezTo>
                  <a:cubicBezTo>
                    <a:pt x="1715" y="32648"/>
                    <a:pt x="0" y="43916"/>
                    <a:pt x="246" y="45877"/>
                  </a:cubicBezTo>
                  <a:cubicBezTo>
                    <a:pt x="310" y="46388"/>
                    <a:pt x="509" y="46865"/>
                    <a:pt x="788" y="47298"/>
                  </a:cubicBezTo>
                  <a:lnTo>
                    <a:pt x="8061" y="47298"/>
                  </a:lnTo>
                  <a:cubicBezTo>
                    <a:pt x="9212" y="46270"/>
                    <a:pt x="10270" y="44995"/>
                    <a:pt x="10779" y="43672"/>
                  </a:cubicBezTo>
                  <a:cubicBezTo>
                    <a:pt x="12004" y="40488"/>
                    <a:pt x="17638" y="30689"/>
                    <a:pt x="18863" y="27505"/>
                  </a:cubicBezTo>
                  <a:cubicBezTo>
                    <a:pt x="19756" y="25185"/>
                    <a:pt x="20258" y="23124"/>
                    <a:pt x="19328" y="23124"/>
                  </a:cubicBezTo>
                  <a:cubicBezTo>
                    <a:pt x="18981" y="23124"/>
                    <a:pt x="18436" y="23410"/>
                    <a:pt x="17639" y="24074"/>
                  </a:cubicBezTo>
                  <a:cubicBezTo>
                    <a:pt x="14699" y="26524"/>
                    <a:pt x="11270" y="27014"/>
                    <a:pt x="9555" y="28240"/>
                  </a:cubicBezTo>
                  <a:cubicBezTo>
                    <a:pt x="8927" y="28688"/>
                    <a:pt x="8463" y="28972"/>
                    <a:pt x="8344" y="28972"/>
                  </a:cubicBezTo>
                  <a:cubicBezTo>
                    <a:pt x="8137" y="28972"/>
                    <a:pt x="8964" y="28119"/>
                    <a:pt x="11760" y="25790"/>
                  </a:cubicBezTo>
                  <a:cubicBezTo>
                    <a:pt x="16169" y="22115"/>
                    <a:pt x="19843" y="20645"/>
                    <a:pt x="19843" y="20645"/>
                  </a:cubicBezTo>
                  <a:cubicBezTo>
                    <a:pt x="19843" y="20645"/>
                    <a:pt x="19778" y="20637"/>
                    <a:pt x="19647" y="20637"/>
                  </a:cubicBezTo>
                  <a:cubicBezTo>
                    <a:pt x="19058" y="20637"/>
                    <a:pt x="17127" y="20801"/>
                    <a:pt x="13719" y="22605"/>
                  </a:cubicBezTo>
                  <a:cubicBezTo>
                    <a:pt x="9555" y="24810"/>
                    <a:pt x="8329" y="25300"/>
                    <a:pt x="8329" y="25300"/>
                  </a:cubicBezTo>
                  <a:cubicBezTo>
                    <a:pt x="8329" y="25300"/>
                    <a:pt x="8819" y="21624"/>
                    <a:pt x="11269" y="20154"/>
                  </a:cubicBezTo>
                  <a:cubicBezTo>
                    <a:pt x="13719" y="18684"/>
                    <a:pt x="16658" y="15254"/>
                    <a:pt x="17393" y="14765"/>
                  </a:cubicBezTo>
                  <a:cubicBezTo>
                    <a:pt x="18128" y="14275"/>
                    <a:pt x="21313" y="10601"/>
                    <a:pt x="19108" y="9620"/>
                  </a:cubicBezTo>
                  <a:cubicBezTo>
                    <a:pt x="16903" y="8641"/>
                    <a:pt x="11514" y="7661"/>
                    <a:pt x="10779" y="7416"/>
                  </a:cubicBezTo>
                  <a:cubicBezTo>
                    <a:pt x="10045" y="7170"/>
                    <a:pt x="13719" y="2761"/>
                    <a:pt x="11759" y="2761"/>
                  </a:cubicBezTo>
                  <a:cubicBezTo>
                    <a:pt x="9800" y="2761"/>
                    <a:pt x="10534" y="3986"/>
                    <a:pt x="9064" y="4966"/>
                  </a:cubicBezTo>
                  <a:cubicBezTo>
                    <a:pt x="7595" y="5947"/>
                    <a:pt x="7350" y="7416"/>
                    <a:pt x="7350" y="7416"/>
                  </a:cubicBezTo>
                  <a:cubicBezTo>
                    <a:pt x="7350" y="7416"/>
                    <a:pt x="7448" y="7343"/>
                    <a:pt x="7520" y="7343"/>
                  </a:cubicBezTo>
                  <a:cubicBezTo>
                    <a:pt x="7675" y="7343"/>
                    <a:pt x="7710" y="7687"/>
                    <a:pt x="6370" y="9865"/>
                  </a:cubicBezTo>
                  <a:cubicBezTo>
                    <a:pt x="4410" y="13049"/>
                    <a:pt x="4410" y="14520"/>
                    <a:pt x="3185" y="14765"/>
                  </a:cubicBezTo>
                  <a:cubicBezTo>
                    <a:pt x="3176" y="14767"/>
                    <a:pt x="3167" y="14767"/>
                    <a:pt x="3158" y="14767"/>
                  </a:cubicBezTo>
                  <a:cubicBezTo>
                    <a:pt x="2033" y="14767"/>
                    <a:pt x="3762" y="0"/>
                    <a:pt x="1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1"/>
            <p:cNvSpPr/>
            <p:nvPr/>
          </p:nvSpPr>
          <p:spPr>
            <a:xfrm flipH="1">
              <a:off x="8223659" y="2745093"/>
              <a:ext cx="222702" cy="201776"/>
            </a:xfrm>
            <a:custGeom>
              <a:avLst/>
              <a:gdLst/>
              <a:ahLst/>
              <a:cxnLst/>
              <a:rect l="l" t="t" r="r" b="b"/>
              <a:pathLst>
                <a:path w="10238" h="9276" extrusionOk="0">
                  <a:moveTo>
                    <a:pt x="4406" y="1"/>
                  </a:moveTo>
                  <a:cubicBezTo>
                    <a:pt x="4406" y="1"/>
                    <a:pt x="2605" y="937"/>
                    <a:pt x="1165" y="937"/>
                  </a:cubicBezTo>
                  <a:cubicBezTo>
                    <a:pt x="1084" y="937"/>
                    <a:pt x="1005" y="934"/>
                    <a:pt x="928" y="928"/>
                  </a:cubicBezTo>
                  <a:lnTo>
                    <a:pt x="1" y="2319"/>
                  </a:lnTo>
                  <a:lnTo>
                    <a:pt x="3479" y="9275"/>
                  </a:lnTo>
                  <a:cubicBezTo>
                    <a:pt x="4803" y="8932"/>
                    <a:pt x="8279" y="6924"/>
                    <a:pt x="9258" y="6189"/>
                  </a:cubicBezTo>
                  <a:cubicBezTo>
                    <a:pt x="10238" y="5454"/>
                    <a:pt x="9258" y="3985"/>
                    <a:pt x="8279" y="2760"/>
                  </a:cubicBezTo>
                  <a:cubicBezTo>
                    <a:pt x="7298" y="1535"/>
                    <a:pt x="9013" y="66"/>
                    <a:pt x="9013" y="66"/>
                  </a:cubicBezTo>
                  <a:lnTo>
                    <a:pt x="9013" y="66"/>
                  </a:lnTo>
                  <a:lnTo>
                    <a:pt x="6563" y="800"/>
                  </a:lnTo>
                  <a:lnTo>
                    <a:pt x="44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1"/>
            <p:cNvSpPr/>
            <p:nvPr/>
          </p:nvSpPr>
          <p:spPr>
            <a:xfrm flipH="1">
              <a:off x="8610593" y="2961965"/>
              <a:ext cx="77591" cy="54642"/>
            </a:xfrm>
            <a:custGeom>
              <a:avLst/>
              <a:gdLst/>
              <a:ahLst/>
              <a:cxnLst/>
              <a:rect l="l" t="t" r="r" b="b"/>
              <a:pathLst>
                <a:path w="3567" h="2512" extrusionOk="0">
                  <a:moveTo>
                    <a:pt x="2538" y="1"/>
                  </a:moveTo>
                  <a:cubicBezTo>
                    <a:pt x="816" y="1"/>
                    <a:pt x="94" y="2198"/>
                    <a:pt x="0" y="2511"/>
                  </a:cubicBezTo>
                  <a:cubicBezTo>
                    <a:pt x="558" y="2236"/>
                    <a:pt x="1301" y="1861"/>
                    <a:pt x="2248" y="1364"/>
                  </a:cubicBezTo>
                  <a:cubicBezTo>
                    <a:pt x="3005" y="966"/>
                    <a:pt x="3387" y="533"/>
                    <a:pt x="3567" y="132"/>
                  </a:cubicBezTo>
                  <a:cubicBezTo>
                    <a:pt x="3253" y="56"/>
                    <a:pt x="2915" y="1"/>
                    <a:pt x="2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1"/>
            <p:cNvSpPr/>
            <p:nvPr/>
          </p:nvSpPr>
          <p:spPr>
            <a:xfrm flipH="1">
              <a:off x="7680130" y="3395906"/>
              <a:ext cx="441402" cy="309777"/>
            </a:xfrm>
            <a:custGeom>
              <a:avLst/>
              <a:gdLst/>
              <a:ahLst/>
              <a:cxnLst/>
              <a:rect l="l" t="t" r="r" b="b"/>
              <a:pathLst>
                <a:path w="20292" h="14241" extrusionOk="0">
                  <a:moveTo>
                    <a:pt x="2110" y="1"/>
                  </a:moveTo>
                  <a:cubicBezTo>
                    <a:pt x="1" y="1"/>
                    <a:pt x="449" y="5068"/>
                    <a:pt x="449" y="8116"/>
                  </a:cubicBezTo>
                  <a:cubicBezTo>
                    <a:pt x="449" y="11301"/>
                    <a:pt x="1919" y="12280"/>
                    <a:pt x="2899" y="13261"/>
                  </a:cubicBezTo>
                  <a:cubicBezTo>
                    <a:pt x="2978" y="13340"/>
                    <a:pt x="3082" y="13376"/>
                    <a:pt x="3205" y="13376"/>
                  </a:cubicBezTo>
                  <a:cubicBezTo>
                    <a:pt x="4369" y="13376"/>
                    <a:pt x="7259" y="10149"/>
                    <a:pt x="7645" y="10149"/>
                  </a:cubicBezTo>
                  <a:cubicBezTo>
                    <a:pt x="7720" y="10149"/>
                    <a:pt x="7700" y="10272"/>
                    <a:pt x="7553" y="10566"/>
                  </a:cubicBezTo>
                  <a:cubicBezTo>
                    <a:pt x="6573" y="12526"/>
                    <a:pt x="4613" y="14240"/>
                    <a:pt x="8288" y="14240"/>
                  </a:cubicBezTo>
                  <a:cubicBezTo>
                    <a:pt x="11963" y="14240"/>
                    <a:pt x="19311" y="13751"/>
                    <a:pt x="19801" y="12281"/>
                  </a:cubicBezTo>
                  <a:cubicBezTo>
                    <a:pt x="20292" y="10811"/>
                    <a:pt x="15882" y="5911"/>
                    <a:pt x="15882" y="5911"/>
                  </a:cubicBezTo>
                  <a:cubicBezTo>
                    <a:pt x="15882" y="5911"/>
                    <a:pt x="16127" y="4197"/>
                    <a:pt x="16372" y="2727"/>
                  </a:cubicBezTo>
                  <a:cubicBezTo>
                    <a:pt x="16579" y="1482"/>
                    <a:pt x="14854" y="413"/>
                    <a:pt x="12237" y="413"/>
                  </a:cubicBezTo>
                  <a:cubicBezTo>
                    <a:pt x="11764" y="413"/>
                    <a:pt x="11262" y="448"/>
                    <a:pt x="10737" y="523"/>
                  </a:cubicBezTo>
                  <a:cubicBezTo>
                    <a:pt x="10737" y="523"/>
                    <a:pt x="4858" y="523"/>
                    <a:pt x="2409" y="32"/>
                  </a:cubicBezTo>
                  <a:cubicBezTo>
                    <a:pt x="2304" y="11"/>
                    <a:pt x="2204" y="1"/>
                    <a:pt x="2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1"/>
            <p:cNvSpPr/>
            <p:nvPr/>
          </p:nvSpPr>
          <p:spPr>
            <a:xfrm flipH="1">
              <a:off x="7850626" y="3641709"/>
              <a:ext cx="429286" cy="1549583"/>
            </a:xfrm>
            <a:custGeom>
              <a:avLst/>
              <a:gdLst/>
              <a:ahLst/>
              <a:cxnLst/>
              <a:rect l="l" t="t" r="r" b="b"/>
              <a:pathLst>
                <a:path w="19735" h="71237" extrusionOk="0">
                  <a:moveTo>
                    <a:pt x="3566" y="1"/>
                  </a:moveTo>
                  <a:lnTo>
                    <a:pt x="3529" y="205"/>
                  </a:lnTo>
                  <a:lnTo>
                    <a:pt x="5101" y="4923"/>
                  </a:lnTo>
                  <a:cubicBezTo>
                    <a:pt x="5101" y="4923"/>
                    <a:pt x="6956" y="15589"/>
                    <a:pt x="6956" y="18139"/>
                  </a:cubicBezTo>
                  <a:cubicBezTo>
                    <a:pt x="6956" y="20690"/>
                    <a:pt x="3247" y="43413"/>
                    <a:pt x="3247" y="43413"/>
                  </a:cubicBezTo>
                  <a:lnTo>
                    <a:pt x="465" y="57556"/>
                  </a:lnTo>
                  <a:lnTo>
                    <a:pt x="0" y="71237"/>
                  </a:lnTo>
                  <a:lnTo>
                    <a:pt x="6639" y="71237"/>
                  </a:lnTo>
                  <a:cubicBezTo>
                    <a:pt x="6787" y="70782"/>
                    <a:pt x="6965" y="70300"/>
                    <a:pt x="7240" y="69816"/>
                  </a:cubicBezTo>
                  <a:cubicBezTo>
                    <a:pt x="8220" y="68101"/>
                    <a:pt x="9935" y="66387"/>
                    <a:pt x="10915" y="63447"/>
                  </a:cubicBezTo>
                  <a:cubicBezTo>
                    <a:pt x="11894" y="60508"/>
                    <a:pt x="12630" y="56832"/>
                    <a:pt x="13364" y="55608"/>
                  </a:cubicBezTo>
                  <a:cubicBezTo>
                    <a:pt x="14099" y="54383"/>
                    <a:pt x="12875" y="52914"/>
                    <a:pt x="12875" y="52914"/>
                  </a:cubicBezTo>
                  <a:cubicBezTo>
                    <a:pt x="12875" y="52914"/>
                    <a:pt x="9850" y="54577"/>
                    <a:pt x="8672" y="54577"/>
                  </a:cubicBezTo>
                  <a:cubicBezTo>
                    <a:pt x="8351" y="54577"/>
                    <a:pt x="8167" y="54453"/>
                    <a:pt x="8220" y="54139"/>
                  </a:cubicBezTo>
                  <a:cubicBezTo>
                    <a:pt x="8465" y="52668"/>
                    <a:pt x="9690" y="52668"/>
                    <a:pt x="10180" y="50953"/>
                  </a:cubicBezTo>
                  <a:cubicBezTo>
                    <a:pt x="10670" y="49239"/>
                    <a:pt x="14344" y="48014"/>
                    <a:pt x="17040" y="47525"/>
                  </a:cubicBezTo>
                  <a:cubicBezTo>
                    <a:pt x="19735" y="47034"/>
                    <a:pt x="15569" y="46054"/>
                    <a:pt x="13609" y="46054"/>
                  </a:cubicBezTo>
                  <a:cubicBezTo>
                    <a:pt x="12303" y="46054"/>
                    <a:pt x="10017" y="46708"/>
                    <a:pt x="8856" y="46708"/>
                  </a:cubicBezTo>
                  <a:cubicBezTo>
                    <a:pt x="8275" y="46708"/>
                    <a:pt x="7976" y="46544"/>
                    <a:pt x="8221" y="46054"/>
                  </a:cubicBezTo>
                  <a:cubicBezTo>
                    <a:pt x="8956" y="44585"/>
                    <a:pt x="9445" y="41400"/>
                    <a:pt x="12630" y="40910"/>
                  </a:cubicBezTo>
                  <a:cubicBezTo>
                    <a:pt x="15815" y="40420"/>
                    <a:pt x="15325" y="39930"/>
                    <a:pt x="16549" y="37970"/>
                  </a:cubicBezTo>
                  <a:cubicBezTo>
                    <a:pt x="16809" y="37555"/>
                    <a:pt x="16870" y="37393"/>
                    <a:pt x="16792" y="37393"/>
                  </a:cubicBezTo>
                  <a:cubicBezTo>
                    <a:pt x="16513" y="37393"/>
                    <a:pt x="14459" y="39452"/>
                    <a:pt x="13268" y="39452"/>
                  </a:cubicBezTo>
                  <a:cubicBezTo>
                    <a:pt x="13217" y="39452"/>
                    <a:pt x="13167" y="39448"/>
                    <a:pt x="13120" y="39440"/>
                  </a:cubicBezTo>
                  <a:cubicBezTo>
                    <a:pt x="11650" y="39195"/>
                    <a:pt x="15569" y="35030"/>
                    <a:pt x="14835" y="32825"/>
                  </a:cubicBezTo>
                  <a:cubicBezTo>
                    <a:pt x="14100" y="30620"/>
                    <a:pt x="12140" y="27437"/>
                    <a:pt x="12385" y="24252"/>
                  </a:cubicBezTo>
                  <a:cubicBezTo>
                    <a:pt x="12630" y="21067"/>
                    <a:pt x="13609" y="18373"/>
                    <a:pt x="11405" y="14698"/>
                  </a:cubicBezTo>
                  <a:cubicBezTo>
                    <a:pt x="9200" y="11024"/>
                    <a:pt x="3566" y="1"/>
                    <a:pt x="35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1"/>
            <p:cNvSpPr/>
            <p:nvPr/>
          </p:nvSpPr>
          <p:spPr>
            <a:xfrm flipH="1">
              <a:off x="8330225" y="2946847"/>
              <a:ext cx="333009" cy="327223"/>
            </a:xfrm>
            <a:custGeom>
              <a:avLst/>
              <a:gdLst/>
              <a:ahLst/>
              <a:cxnLst/>
              <a:rect l="l" t="t" r="r" b="b"/>
              <a:pathLst>
                <a:path w="15309" h="15043" extrusionOk="0">
                  <a:moveTo>
                    <a:pt x="13449" y="0"/>
                  </a:moveTo>
                  <a:cubicBezTo>
                    <a:pt x="13448" y="1"/>
                    <a:pt x="8580" y="696"/>
                    <a:pt x="6956" y="696"/>
                  </a:cubicBezTo>
                  <a:cubicBezTo>
                    <a:pt x="6129" y="696"/>
                    <a:pt x="5486" y="997"/>
                    <a:pt x="5051" y="1292"/>
                  </a:cubicBezTo>
                  <a:cubicBezTo>
                    <a:pt x="4959" y="1935"/>
                    <a:pt x="4653" y="2916"/>
                    <a:pt x="3795" y="4264"/>
                  </a:cubicBezTo>
                  <a:cubicBezTo>
                    <a:pt x="2676" y="6021"/>
                    <a:pt x="1040" y="6630"/>
                    <a:pt x="35" y="6842"/>
                  </a:cubicBezTo>
                  <a:lnTo>
                    <a:pt x="1" y="7188"/>
                  </a:lnTo>
                  <a:cubicBezTo>
                    <a:pt x="1" y="7188"/>
                    <a:pt x="464" y="10899"/>
                    <a:pt x="1624" y="13449"/>
                  </a:cubicBezTo>
                  <a:cubicBezTo>
                    <a:pt x="1811" y="13858"/>
                    <a:pt x="2164" y="14369"/>
                    <a:pt x="2633" y="14939"/>
                  </a:cubicBezTo>
                  <a:cubicBezTo>
                    <a:pt x="3228" y="15002"/>
                    <a:pt x="3796" y="15043"/>
                    <a:pt x="4286" y="15043"/>
                  </a:cubicBezTo>
                  <a:cubicBezTo>
                    <a:pt x="6735" y="15043"/>
                    <a:pt x="12369" y="8428"/>
                    <a:pt x="13839" y="5243"/>
                  </a:cubicBezTo>
                  <a:cubicBezTo>
                    <a:pt x="15309" y="2059"/>
                    <a:pt x="12124" y="344"/>
                    <a:pt x="13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5" name="Picture 4" descr="A group of people in uniform&#10;&#10;Description automatically generated">
            <a:extLst>
              <a:ext uri="{FF2B5EF4-FFF2-40B4-BE49-F238E27FC236}">
                <a16:creationId xmlns:a16="http://schemas.microsoft.com/office/drawing/2014/main" id="{288D7A90-852E-03E0-39C7-FE277AD11E7E}"/>
              </a:ext>
            </a:extLst>
          </p:cNvPr>
          <p:cNvPicPr>
            <a:picLocks noChangeAspect="1"/>
          </p:cNvPicPr>
          <p:nvPr/>
        </p:nvPicPr>
        <p:blipFill>
          <a:blip r:embed="rId3"/>
          <a:stretch>
            <a:fillRect/>
          </a:stretch>
        </p:blipFill>
        <p:spPr>
          <a:xfrm>
            <a:off x="0" y="0"/>
            <a:ext cx="9144000" cy="5143500"/>
          </a:xfrm>
          <a:prstGeom prst="rect">
            <a:avLst/>
          </a:prstGeom>
        </p:spPr>
      </p:pic>
      <p:pic>
        <p:nvPicPr>
          <p:cNvPr id="12" name="Picture 11">
            <a:extLst>
              <a:ext uri="{FF2B5EF4-FFF2-40B4-BE49-F238E27FC236}">
                <a16:creationId xmlns:a16="http://schemas.microsoft.com/office/drawing/2014/main" id="{D979E729-3D0E-7297-4B08-BEBD6A673E1D}"/>
              </a:ext>
            </a:extLst>
          </p:cNvPr>
          <p:cNvPicPr>
            <a:picLocks noChangeAspect="1"/>
          </p:cNvPicPr>
          <p:nvPr/>
        </p:nvPicPr>
        <p:blipFill>
          <a:blip r:embed="rId4"/>
          <a:stretch>
            <a:fillRect/>
          </a:stretch>
        </p:blipFill>
        <p:spPr>
          <a:xfrm>
            <a:off x="2590635" y="214066"/>
            <a:ext cx="3810330" cy="1286367"/>
          </a:xfrm>
          <a:prstGeom prst="rect">
            <a:avLst/>
          </a:prstGeom>
        </p:spPr>
      </p:pic>
      <p:pic>
        <p:nvPicPr>
          <p:cNvPr id="14" name="Picture 13">
            <a:extLst>
              <a:ext uri="{FF2B5EF4-FFF2-40B4-BE49-F238E27FC236}">
                <a16:creationId xmlns:a16="http://schemas.microsoft.com/office/drawing/2014/main" id="{7C8FDBF2-378D-34EB-D112-A6155345F7A5}"/>
              </a:ext>
            </a:extLst>
          </p:cNvPr>
          <p:cNvPicPr>
            <a:picLocks noChangeAspect="1"/>
          </p:cNvPicPr>
          <p:nvPr/>
        </p:nvPicPr>
        <p:blipFill>
          <a:blip r:embed="rId5"/>
          <a:stretch>
            <a:fillRect/>
          </a:stretch>
        </p:blipFill>
        <p:spPr>
          <a:xfrm>
            <a:off x="144577" y="1653540"/>
            <a:ext cx="5652323" cy="3184512"/>
          </a:xfrm>
          <a:prstGeom prst="rect">
            <a:avLst/>
          </a:prstGeom>
        </p:spPr>
      </p:pic>
    </p:spTree>
    <p:extLst>
      <p:ext uri="{BB962C8B-B14F-4D97-AF65-F5344CB8AC3E}">
        <p14:creationId xmlns:p14="http://schemas.microsoft.com/office/powerpoint/2010/main" val="4153614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grpSp>
        <p:nvGrpSpPr>
          <p:cNvPr id="375" name="Google Shape;375;p42"/>
          <p:cNvGrpSpPr/>
          <p:nvPr/>
        </p:nvGrpSpPr>
        <p:grpSpPr>
          <a:xfrm>
            <a:off x="-371469" y="2107456"/>
            <a:ext cx="2094428" cy="2952391"/>
            <a:chOff x="2116050" y="240375"/>
            <a:chExt cx="3379200" cy="5236250"/>
          </a:xfrm>
        </p:grpSpPr>
        <p:sp>
          <p:nvSpPr>
            <p:cNvPr id="376" name="Google Shape;376;p42"/>
            <p:cNvSpPr/>
            <p:nvPr/>
          </p:nvSpPr>
          <p:spPr>
            <a:xfrm>
              <a:off x="3956500" y="2699775"/>
              <a:ext cx="1538750" cy="2776850"/>
            </a:xfrm>
            <a:custGeom>
              <a:avLst/>
              <a:gdLst/>
              <a:ahLst/>
              <a:cxnLst/>
              <a:rect l="l" t="t" r="r" b="b"/>
              <a:pathLst>
                <a:path w="61550" h="111074" extrusionOk="0">
                  <a:moveTo>
                    <a:pt x="1735" y="1"/>
                  </a:moveTo>
                  <a:lnTo>
                    <a:pt x="1735" y="1"/>
                  </a:lnTo>
                  <a:cubicBezTo>
                    <a:pt x="0" y="9187"/>
                    <a:pt x="554" y="18572"/>
                    <a:pt x="2357" y="27807"/>
                  </a:cubicBezTo>
                  <a:cubicBezTo>
                    <a:pt x="3544" y="33868"/>
                    <a:pt x="5262" y="39865"/>
                    <a:pt x="7227" y="45691"/>
                  </a:cubicBezTo>
                  <a:cubicBezTo>
                    <a:pt x="12290" y="60718"/>
                    <a:pt x="18964" y="75256"/>
                    <a:pt x="22454" y="90735"/>
                  </a:cubicBezTo>
                  <a:cubicBezTo>
                    <a:pt x="23866" y="97001"/>
                    <a:pt x="24714" y="103729"/>
                    <a:pt x="22410" y="109725"/>
                  </a:cubicBezTo>
                  <a:cubicBezTo>
                    <a:pt x="22233" y="110181"/>
                    <a:pt x="22040" y="110633"/>
                    <a:pt x="21831" y="111073"/>
                  </a:cubicBezTo>
                  <a:lnTo>
                    <a:pt x="61400" y="111073"/>
                  </a:lnTo>
                  <a:lnTo>
                    <a:pt x="61550" y="110960"/>
                  </a:lnTo>
                  <a:cubicBezTo>
                    <a:pt x="49400" y="94746"/>
                    <a:pt x="31274" y="70065"/>
                    <a:pt x="27639" y="62480"/>
                  </a:cubicBezTo>
                  <a:cubicBezTo>
                    <a:pt x="25014" y="56992"/>
                    <a:pt x="18153" y="42674"/>
                    <a:pt x="11909" y="27807"/>
                  </a:cubicBezTo>
                  <a:cubicBezTo>
                    <a:pt x="7791" y="17976"/>
                    <a:pt x="3925" y="7915"/>
                    <a:pt x="173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2"/>
            <p:cNvSpPr/>
            <p:nvPr/>
          </p:nvSpPr>
          <p:spPr>
            <a:xfrm>
              <a:off x="2116050" y="619950"/>
              <a:ext cx="2458300" cy="4856675"/>
            </a:xfrm>
            <a:custGeom>
              <a:avLst/>
              <a:gdLst/>
              <a:ahLst/>
              <a:cxnLst/>
              <a:rect l="l" t="t" r="r" b="b"/>
              <a:pathLst>
                <a:path w="98332" h="194267" extrusionOk="0">
                  <a:moveTo>
                    <a:pt x="79060" y="1"/>
                  </a:moveTo>
                  <a:cubicBezTo>
                    <a:pt x="78714" y="1"/>
                    <a:pt x="78352" y="17"/>
                    <a:pt x="77972" y="50"/>
                  </a:cubicBezTo>
                  <a:cubicBezTo>
                    <a:pt x="75594" y="248"/>
                    <a:pt x="72480" y="962"/>
                    <a:pt x="67943" y="1284"/>
                  </a:cubicBezTo>
                  <a:cubicBezTo>
                    <a:pt x="67196" y="1338"/>
                    <a:pt x="66417" y="1381"/>
                    <a:pt x="65596" y="1414"/>
                  </a:cubicBezTo>
                  <a:cubicBezTo>
                    <a:pt x="65731" y="1504"/>
                    <a:pt x="65859" y="1596"/>
                    <a:pt x="65984" y="1698"/>
                  </a:cubicBezTo>
                  <a:cubicBezTo>
                    <a:pt x="66238" y="1891"/>
                    <a:pt x="66477" y="2104"/>
                    <a:pt x="66702" y="2332"/>
                  </a:cubicBezTo>
                  <a:cubicBezTo>
                    <a:pt x="66814" y="2439"/>
                    <a:pt x="66922" y="2551"/>
                    <a:pt x="67029" y="2670"/>
                  </a:cubicBezTo>
                  <a:cubicBezTo>
                    <a:pt x="67191" y="2846"/>
                    <a:pt x="67341" y="3035"/>
                    <a:pt x="67486" y="3223"/>
                  </a:cubicBezTo>
                  <a:cubicBezTo>
                    <a:pt x="67567" y="3324"/>
                    <a:pt x="67636" y="3426"/>
                    <a:pt x="67706" y="3534"/>
                  </a:cubicBezTo>
                  <a:cubicBezTo>
                    <a:pt x="67844" y="3727"/>
                    <a:pt x="67971" y="3928"/>
                    <a:pt x="68088" y="4135"/>
                  </a:cubicBezTo>
                  <a:cubicBezTo>
                    <a:pt x="68372" y="4645"/>
                    <a:pt x="68593" y="5166"/>
                    <a:pt x="68743" y="5681"/>
                  </a:cubicBezTo>
                  <a:cubicBezTo>
                    <a:pt x="68796" y="5863"/>
                    <a:pt x="68836" y="6042"/>
                    <a:pt x="68871" y="6221"/>
                  </a:cubicBezTo>
                  <a:cubicBezTo>
                    <a:pt x="69053" y="7162"/>
                    <a:pt x="68980" y="8049"/>
                    <a:pt x="68619" y="8731"/>
                  </a:cubicBezTo>
                  <a:cubicBezTo>
                    <a:pt x="68499" y="8950"/>
                    <a:pt x="68346" y="9152"/>
                    <a:pt x="68169" y="9327"/>
                  </a:cubicBezTo>
                  <a:cubicBezTo>
                    <a:pt x="68124" y="9373"/>
                    <a:pt x="68076" y="9413"/>
                    <a:pt x="68024" y="9451"/>
                  </a:cubicBezTo>
                  <a:cubicBezTo>
                    <a:pt x="67925" y="9535"/>
                    <a:pt x="67820" y="9609"/>
                    <a:pt x="67706" y="9671"/>
                  </a:cubicBezTo>
                  <a:cubicBezTo>
                    <a:pt x="67650" y="9705"/>
                    <a:pt x="67590" y="9734"/>
                    <a:pt x="67530" y="9761"/>
                  </a:cubicBezTo>
                  <a:lnTo>
                    <a:pt x="67524" y="9761"/>
                  </a:lnTo>
                  <a:cubicBezTo>
                    <a:pt x="67430" y="9807"/>
                    <a:pt x="67333" y="9847"/>
                    <a:pt x="67234" y="9880"/>
                  </a:cubicBezTo>
                  <a:cubicBezTo>
                    <a:pt x="67127" y="9920"/>
                    <a:pt x="67018" y="9954"/>
                    <a:pt x="66907" y="9982"/>
                  </a:cubicBezTo>
                  <a:cubicBezTo>
                    <a:pt x="66789" y="10020"/>
                    <a:pt x="66665" y="10046"/>
                    <a:pt x="66542" y="10073"/>
                  </a:cubicBezTo>
                  <a:cubicBezTo>
                    <a:pt x="66424" y="10095"/>
                    <a:pt x="66305" y="10121"/>
                    <a:pt x="66182" y="10137"/>
                  </a:cubicBezTo>
                  <a:lnTo>
                    <a:pt x="66177" y="10137"/>
                  </a:lnTo>
                  <a:cubicBezTo>
                    <a:pt x="66167" y="10137"/>
                    <a:pt x="66150" y="10143"/>
                    <a:pt x="66139" y="10143"/>
                  </a:cubicBezTo>
                  <a:cubicBezTo>
                    <a:pt x="66042" y="10158"/>
                    <a:pt x="65941" y="10170"/>
                    <a:pt x="65833" y="10185"/>
                  </a:cubicBezTo>
                  <a:cubicBezTo>
                    <a:pt x="65763" y="10197"/>
                    <a:pt x="65693" y="10208"/>
                    <a:pt x="65624" y="10213"/>
                  </a:cubicBezTo>
                  <a:cubicBezTo>
                    <a:pt x="65431" y="10235"/>
                    <a:pt x="65232" y="10251"/>
                    <a:pt x="65033" y="10262"/>
                  </a:cubicBezTo>
                  <a:cubicBezTo>
                    <a:pt x="64636" y="10288"/>
                    <a:pt x="64223" y="10299"/>
                    <a:pt x="63804" y="10299"/>
                  </a:cubicBezTo>
                  <a:cubicBezTo>
                    <a:pt x="60861" y="10299"/>
                    <a:pt x="57602" y="9762"/>
                    <a:pt x="57602" y="9762"/>
                  </a:cubicBezTo>
                  <a:cubicBezTo>
                    <a:pt x="54987" y="8415"/>
                    <a:pt x="53419" y="7196"/>
                    <a:pt x="52497" y="6171"/>
                  </a:cubicBezTo>
                  <a:cubicBezTo>
                    <a:pt x="52432" y="6106"/>
                    <a:pt x="52378" y="6041"/>
                    <a:pt x="52319" y="5971"/>
                  </a:cubicBezTo>
                  <a:cubicBezTo>
                    <a:pt x="52207" y="5837"/>
                    <a:pt x="52105" y="5708"/>
                    <a:pt x="52013" y="5580"/>
                  </a:cubicBezTo>
                  <a:cubicBezTo>
                    <a:pt x="51970" y="5521"/>
                    <a:pt x="51928" y="5462"/>
                    <a:pt x="51884" y="5398"/>
                  </a:cubicBezTo>
                  <a:cubicBezTo>
                    <a:pt x="51804" y="5273"/>
                    <a:pt x="51728" y="5156"/>
                    <a:pt x="51664" y="5038"/>
                  </a:cubicBezTo>
                  <a:cubicBezTo>
                    <a:pt x="51632" y="4983"/>
                    <a:pt x="51605" y="4930"/>
                    <a:pt x="51578" y="4877"/>
                  </a:cubicBezTo>
                  <a:cubicBezTo>
                    <a:pt x="51451" y="4626"/>
                    <a:pt x="51354" y="4361"/>
                    <a:pt x="51289" y="4087"/>
                  </a:cubicBezTo>
                  <a:cubicBezTo>
                    <a:pt x="51269" y="4018"/>
                    <a:pt x="51256" y="3949"/>
                    <a:pt x="51251" y="3878"/>
                  </a:cubicBezTo>
                  <a:cubicBezTo>
                    <a:pt x="51176" y="3384"/>
                    <a:pt x="51267" y="3057"/>
                    <a:pt x="51321" y="2912"/>
                  </a:cubicBezTo>
                  <a:cubicBezTo>
                    <a:pt x="51328" y="2889"/>
                    <a:pt x="51337" y="2868"/>
                    <a:pt x="51348" y="2847"/>
                  </a:cubicBezTo>
                  <a:lnTo>
                    <a:pt x="51348" y="2842"/>
                  </a:lnTo>
                  <a:cubicBezTo>
                    <a:pt x="51337" y="2847"/>
                    <a:pt x="51331" y="2847"/>
                    <a:pt x="51321" y="2853"/>
                  </a:cubicBezTo>
                  <a:cubicBezTo>
                    <a:pt x="51192" y="2906"/>
                    <a:pt x="51069" y="2960"/>
                    <a:pt x="50955" y="3019"/>
                  </a:cubicBezTo>
                  <a:lnTo>
                    <a:pt x="50779" y="3116"/>
                  </a:lnTo>
                  <a:cubicBezTo>
                    <a:pt x="50622" y="3205"/>
                    <a:pt x="50472" y="3308"/>
                    <a:pt x="50333" y="3422"/>
                  </a:cubicBezTo>
                  <a:cubicBezTo>
                    <a:pt x="50305" y="3448"/>
                    <a:pt x="50279" y="3469"/>
                    <a:pt x="50252" y="3496"/>
                  </a:cubicBezTo>
                  <a:cubicBezTo>
                    <a:pt x="50216" y="3528"/>
                    <a:pt x="50181" y="3562"/>
                    <a:pt x="50151" y="3599"/>
                  </a:cubicBezTo>
                  <a:cubicBezTo>
                    <a:pt x="50097" y="3650"/>
                    <a:pt x="50049" y="3706"/>
                    <a:pt x="50006" y="3766"/>
                  </a:cubicBezTo>
                  <a:cubicBezTo>
                    <a:pt x="49930" y="3863"/>
                    <a:pt x="49864" y="3967"/>
                    <a:pt x="49807" y="4076"/>
                  </a:cubicBezTo>
                  <a:cubicBezTo>
                    <a:pt x="49774" y="4136"/>
                    <a:pt x="49747" y="4199"/>
                    <a:pt x="49727" y="4265"/>
                  </a:cubicBezTo>
                  <a:cubicBezTo>
                    <a:pt x="49707" y="4293"/>
                    <a:pt x="49694" y="4326"/>
                    <a:pt x="49688" y="4361"/>
                  </a:cubicBezTo>
                  <a:cubicBezTo>
                    <a:pt x="49664" y="4424"/>
                    <a:pt x="49645" y="4488"/>
                    <a:pt x="49629" y="4554"/>
                  </a:cubicBezTo>
                  <a:cubicBezTo>
                    <a:pt x="49624" y="4554"/>
                    <a:pt x="49624" y="4559"/>
                    <a:pt x="49624" y="4565"/>
                  </a:cubicBezTo>
                  <a:cubicBezTo>
                    <a:pt x="49609" y="4630"/>
                    <a:pt x="49592" y="4700"/>
                    <a:pt x="49581" y="4770"/>
                  </a:cubicBezTo>
                  <a:cubicBezTo>
                    <a:pt x="49484" y="5285"/>
                    <a:pt x="49527" y="5903"/>
                    <a:pt x="49619" y="6622"/>
                  </a:cubicBezTo>
                  <a:cubicBezTo>
                    <a:pt x="49635" y="6724"/>
                    <a:pt x="49657" y="6821"/>
                    <a:pt x="49672" y="6928"/>
                  </a:cubicBezTo>
                  <a:cubicBezTo>
                    <a:pt x="50006" y="8453"/>
                    <a:pt x="51348" y="10858"/>
                    <a:pt x="53614" y="13032"/>
                  </a:cubicBezTo>
                  <a:cubicBezTo>
                    <a:pt x="55422" y="14771"/>
                    <a:pt x="57817" y="16361"/>
                    <a:pt x="60749" y="17247"/>
                  </a:cubicBezTo>
                  <a:cubicBezTo>
                    <a:pt x="61978" y="17617"/>
                    <a:pt x="63299" y="17859"/>
                    <a:pt x="64711" y="17940"/>
                  </a:cubicBezTo>
                  <a:cubicBezTo>
                    <a:pt x="64882" y="17951"/>
                    <a:pt x="65060" y="17962"/>
                    <a:pt x="65237" y="17967"/>
                  </a:cubicBezTo>
                  <a:cubicBezTo>
                    <a:pt x="65328" y="17967"/>
                    <a:pt x="65414" y="17972"/>
                    <a:pt x="65505" y="17972"/>
                  </a:cubicBezTo>
                  <a:cubicBezTo>
                    <a:pt x="65585" y="17973"/>
                    <a:pt x="65665" y="17973"/>
                    <a:pt x="65746" y="17973"/>
                  </a:cubicBezTo>
                  <a:cubicBezTo>
                    <a:pt x="66887" y="17973"/>
                    <a:pt x="68085" y="17864"/>
                    <a:pt x="69339" y="17623"/>
                  </a:cubicBezTo>
                  <a:cubicBezTo>
                    <a:pt x="69516" y="17586"/>
                    <a:pt x="69693" y="17547"/>
                    <a:pt x="69876" y="17510"/>
                  </a:cubicBezTo>
                  <a:cubicBezTo>
                    <a:pt x="70634" y="17349"/>
                    <a:pt x="71383" y="17146"/>
                    <a:pt x="72120" y="16904"/>
                  </a:cubicBezTo>
                  <a:cubicBezTo>
                    <a:pt x="72893" y="16657"/>
                    <a:pt x="73677" y="16356"/>
                    <a:pt x="74483" y="16001"/>
                  </a:cubicBezTo>
                  <a:lnTo>
                    <a:pt x="74461" y="15959"/>
                  </a:lnTo>
                  <a:cubicBezTo>
                    <a:pt x="76168" y="14971"/>
                    <a:pt x="77881" y="13978"/>
                    <a:pt x="79599" y="12995"/>
                  </a:cubicBezTo>
                  <a:cubicBezTo>
                    <a:pt x="79631" y="12973"/>
                    <a:pt x="79665" y="12956"/>
                    <a:pt x="79701" y="12942"/>
                  </a:cubicBezTo>
                  <a:cubicBezTo>
                    <a:pt x="79765" y="12904"/>
                    <a:pt x="79841" y="12867"/>
                    <a:pt x="79910" y="12834"/>
                  </a:cubicBezTo>
                  <a:cubicBezTo>
                    <a:pt x="79982" y="12803"/>
                    <a:pt x="80055" y="12776"/>
                    <a:pt x="80131" y="12753"/>
                  </a:cubicBezTo>
                  <a:cubicBezTo>
                    <a:pt x="80242" y="12717"/>
                    <a:pt x="80356" y="12696"/>
                    <a:pt x="80464" y="12696"/>
                  </a:cubicBezTo>
                  <a:cubicBezTo>
                    <a:pt x="80549" y="12696"/>
                    <a:pt x="80630" y="12709"/>
                    <a:pt x="80705" y="12737"/>
                  </a:cubicBezTo>
                  <a:cubicBezTo>
                    <a:pt x="80707" y="12739"/>
                    <a:pt x="80708" y="12739"/>
                    <a:pt x="80709" y="12739"/>
                  </a:cubicBezTo>
                  <a:cubicBezTo>
                    <a:pt x="80711" y="12739"/>
                    <a:pt x="80711" y="12737"/>
                    <a:pt x="80711" y="12737"/>
                  </a:cubicBezTo>
                  <a:cubicBezTo>
                    <a:pt x="80788" y="12766"/>
                    <a:pt x="80858" y="12812"/>
                    <a:pt x="80915" y="12872"/>
                  </a:cubicBezTo>
                  <a:lnTo>
                    <a:pt x="80915" y="12878"/>
                  </a:lnTo>
                  <a:cubicBezTo>
                    <a:pt x="80943" y="12905"/>
                    <a:pt x="80968" y="12935"/>
                    <a:pt x="80990" y="12968"/>
                  </a:cubicBezTo>
                  <a:cubicBezTo>
                    <a:pt x="81010" y="13000"/>
                    <a:pt x="81028" y="13031"/>
                    <a:pt x="81043" y="13065"/>
                  </a:cubicBezTo>
                  <a:cubicBezTo>
                    <a:pt x="81188" y="13436"/>
                    <a:pt x="80915" y="13930"/>
                    <a:pt x="80636" y="14262"/>
                  </a:cubicBezTo>
                  <a:cubicBezTo>
                    <a:pt x="80072" y="14928"/>
                    <a:pt x="79460" y="15551"/>
                    <a:pt x="78816" y="16141"/>
                  </a:cubicBezTo>
                  <a:cubicBezTo>
                    <a:pt x="78386" y="16539"/>
                    <a:pt x="77946" y="16919"/>
                    <a:pt x="77500" y="17290"/>
                  </a:cubicBezTo>
                  <a:cubicBezTo>
                    <a:pt x="77275" y="17478"/>
                    <a:pt x="77049" y="17661"/>
                    <a:pt x="76818" y="17843"/>
                  </a:cubicBezTo>
                  <a:cubicBezTo>
                    <a:pt x="76368" y="18208"/>
                    <a:pt x="75906" y="18568"/>
                    <a:pt x="75450" y="18928"/>
                  </a:cubicBezTo>
                  <a:lnTo>
                    <a:pt x="84717" y="16361"/>
                  </a:lnTo>
                  <a:cubicBezTo>
                    <a:pt x="84815" y="16334"/>
                    <a:pt x="84911" y="16321"/>
                    <a:pt x="85003" y="16321"/>
                  </a:cubicBezTo>
                  <a:cubicBezTo>
                    <a:pt x="85781" y="16321"/>
                    <a:pt x="86335" y="17220"/>
                    <a:pt x="85859" y="17935"/>
                  </a:cubicBezTo>
                  <a:cubicBezTo>
                    <a:pt x="85588" y="18340"/>
                    <a:pt x="85277" y="18717"/>
                    <a:pt x="84932" y="19062"/>
                  </a:cubicBezTo>
                  <a:cubicBezTo>
                    <a:pt x="84357" y="19642"/>
                    <a:pt x="83685" y="20141"/>
                    <a:pt x="82977" y="20538"/>
                  </a:cubicBezTo>
                  <a:cubicBezTo>
                    <a:pt x="82407" y="20861"/>
                    <a:pt x="81817" y="21129"/>
                    <a:pt x="81210" y="21365"/>
                  </a:cubicBezTo>
                  <a:cubicBezTo>
                    <a:pt x="79873" y="21880"/>
                    <a:pt x="78461" y="22209"/>
                    <a:pt x="77066" y="22536"/>
                  </a:cubicBezTo>
                  <a:cubicBezTo>
                    <a:pt x="77302" y="22533"/>
                    <a:pt x="77538" y="22532"/>
                    <a:pt x="77774" y="22532"/>
                  </a:cubicBezTo>
                  <a:cubicBezTo>
                    <a:pt x="78010" y="22532"/>
                    <a:pt x="78247" y="22533"/>
                    <a:pt x="78483" y="22536"/>
                  </a:cubicBezTo>
                  <a:cubicBezTo>
                    <a:pt x="79342" y="22552"/>
                    <a:pt x="80202" y="22589"/>
                    <a:pt x="81054" y="22648"/>
                  </a:cubicBezTo>
                  <a:cubicBezTo>
                    <a:pt x="81344" y="22670"/>
                    <a:pt x="81634" y="22697"/>
                    <a:pt x="81924" y="22718"/>
                  </a:cubicBezTo>
                  <a:cubicBezTo>
                    <a:pt x="82493" y="22767"/>
                    <a:pt x="83063" y="22826"/>
                    <a:pt x="83632" y="22901"/>
                  </a:cubicBezTo>
                  <a:cubicBezTo>
                    <a:pt x="83916" y="22933"/>
                    <a:pt x="84201" y="22971"/>
                    <a:pt x="84486" y="23013"/>
                  </a:cubicBezTo>
                  <a:cubicBezTo>
                    <a:pt x="84807" y="23061"/>
                    <a:pt x="85130" y="23105"/>
                    <a:pt x="85457" y="23158"/>
                  </a:cubicBezTo>
                  <a:cubicBezTo>
                    <a:pt x="86149" y="23271"/>
                    <a:pt x="86483" y="24001"/>
                    <a:pt x="86230" y="24576"/>
                  </a:cubicBezTo>
                  <a:cubicBezTo>
                    <a:pt x="86214" y="24609"/>
                    <a:pt x="86198" y="24635"/>
                    <a:pt x="86182" y="24667"/>
                  </a:cubicBezTo>
                  <a:cubicBezTo>
                    <a:pt x="86124" y="24766"/>
                    <a:pt x="86052" y="24854"/>
                    <a:pt x="85967" y="24930"/>
                  </a:cubicBezTo>
                  <a:cubicBezTo>
                    <a:pt x="84591" y="26139"/>
                    <a:pt x="82774" y="26849"/>
                    <a:pt x="80939" y="26849"/>
                  </a:cubicBezTo>
                  <a:cubicBezTo>
                    <a:pt x="80770" y="26849"/>
                    <a:pt x="80601" y="26843"/>
                    <a:pt x="80432" y="26831"/>
                  </a:cubicBezTo>
                  <a:lnTo>
                    <a:pt x="80432" y="26831"/>
                  </a:lnTo>
                  <a:lnTo>
                    <a:pt x="83015" y="27438"/>
                  </a:lnTo>
                  <a:lnTo>
                    <a:pt x="84915" y="27883"/>
                  </a:lnTo>
                  <a:cubicBezTo>
                    <a:pt x="84953" y="27893"/>
                    <a:pt x="84990" y="27906"/>
                    <a:pt x="85027" y="27921"/>
                  </a:cubicBezTo>
                  <a:cubicBezTo>
                    <a:pt x="85441" y="28098"/>
                    <a:pt x="85501" y="28645"/>
                    <a:pt x="85205" y="28925"/>
                  </a:cubicBezTo>
                  <a:cubicBezTo>
                    <a:pt x="85155" y="28976"/>
                    <a:pt x="85094" y="29016"/>
                    <a:pt x="85027" y="29043"/>
                  </a:cubicBezTo>
                  <a:cubicBezTo>
                    <a:pt x="84996" y="29054"/>
                    <a:pt x="84958" y="29065"/>
                    <a:pt x="84921" y="29075"/>
                  </a:cubicBezTo>
                  <a:cubicBezTo>
                    <a:pt x="84277" y="29227"/>
                    <a:pt x="83618" y="29303"/>
                    <a:pt x="82958" y="29303"/>
                  </a:cubicBezTo>
                  <a:cubicBezTo>
                    <a:pt x="82832" y="29303"/>
                    <a:pt x="82706" y="29300"/>
                    <a:pt x="82580" y="29295"/>
                  </a:cubicBezTo>
                  <a:lnTo>
                    <a:pt x="82547" y="29295"/>
                  </a:lnTo>
                  <a:cubicBezTo>
                    <a:pt x="82306" y="29284"/>
                    <a:pt x="82064" y="29263"/>
                    <a:pt x="81823" y="29230"/>
                  </a:cubicBezTo>
                  <a:cubicBezTo>
                    <a:pt x="81575" y="29199"/>
                    <a:pt x="81329" y="29155"/>
                    <a:pt x="81082" y="29102"/>
                  </a:cubicBezTo>
                  <a:cubicBezTo>
                    <a:pt x="80835" y="29048"/>
                    <a:pt x="80593" y="28984"/>
                    <a:pt x="80351" y="28909"/>
                  </a:cubicBezTo>
                  <a:cubicBezTo>
                    <a:pt x="80233" y="28865"/>
                    <a:pt x="80115" y="28828"/>
                    <a:pt x="79997" y="28785"/>
                  </a:cubicBezTo>
                  <a:cubicBezTo>
                    <a:pt x="79991" y="28790"/>
                    <a:pt x="79991" y="28790"/>
                    <a:pt x="79987" y="28790"/>
                  </a:cubicBezTo>
                  <a:lnTo>
                    <a:pt x="79987" y="28785"/>
                  </a:lnTo>
                  <a:cubicBezTo>
                    <a:pt x="79477" y="28731"/>
                    <a:pt x="78875" y="28650"/>
                    <a:pt x="78225" y="28533"/>
                  </a:cubicBezTo>
                  <a:cubicBezTo>
                    <a:pt x="77742" y="28441"/>
                    <a:pt x="77233" y="28329"/>
                    <a:pt x="76722" y="28189"/>
                  </a:cubicBezTo>
                  <a:cubicBezTo>
                    <a:pt x="76217" y="28050"/>
                    <a:pt x="75713" y="27884"/>
                    <a:pt x="75230" y="27679"/>
                  </a:cubicBezTo>
                  <a:cubicBezTo>
                    <a:pt x="75068" y="27609"/>
                    <a:pt x="74912" y="27539"/>
                    <a:pt x="74758" y="27464"/>
                  </a:cubicBezTo>
                  <a:cubicBezTo>
                    <a:pt x="74602" y="27389"/>
                    <a:pt x="74451" y="27308"/>
                    <a:pt x="74306" y="27229"/>
                  </a:cubicBezTo>
                  <a:cubicBezTo>
                    <a:pt x="73715" y="26896"/>
                    <a:pt x="73205" y="26493"/>
                    <a:pt x="72819" y="26015"/>
                  </a:cubicBezTo>
                  <a:lnTo>
                    <a:pt x="72272" y="26118"/>
                  </a:lnTo>
                  <a:cubicBezTo>
                    <a:pt x="70037" y="25290"/>
                    <a:pt x="67647" y="24455"/>
                    <a:pt x="65310" y="24455"/>
                  </a:cubicBezTo>
                  <a:cubicBezTo>
                    <a:pt x="64676" y="24455"/>
                    <a:pt x="64046" y="24517"/>
                    <a:pt x="63423" y="24657"/>
                  </a:cubicBezTo>
                  <a:cubicBezTo>
                    <a:pt x="63160" y="24711"/>
                    <a:pt x="62899" y="24783"/>
                    <a:pt x="62645" y="24871"/>
                  </a:cubicBezTo>
                  <a:cubicBezTo>
                    <a:pt x="60122" y="25720"/>
                    <a:pt x="58306" y="27846"/>
                    <a:pt x="56309" y="29628"/>
                  </a:cubicBezTo>
                  <a:cubicBezTo>
                    <a:pt x="56175" y="29746"/>
                    <a:pt x="56041" y="29864"/>
                    <a:pt x="55907" y="29977"/>
                  </a:cubicBezTo>
                  <a:cubicBezTo>
                    <a:pt x="55730" y="30128"/>
                    <a:pt x="55547" y="30278"/>
                    <a:pt x="55365" y="30422"/>
                  </a:cubicBezTo>
                  <a:cubicBezTo>
                    <a:pt x="55199" y="30562"/>
                    <a:pt x="55032" y="30692"/>
                    <a:pt x="54860" y="30820"/>
                  </a:cubicBezTo>
                  <a:lnTo>
                    <a:pt x="54796" y="30868"/>
                  </a:lnTo>
                  <a:cubicBezTo>
                    <a:pt x="54613" y="31008"/>
                    <a:pt x="54430" y="31142"/>
                    <a:pt x="54243" y="31271"/>
                  </a:cubicBezTo>
                  <a:cubicBezTo>
                    <a:pt x="54055" y="31410"/>
                    <a:pt x="53861" y="31545"/>
                    <a:pt x="53668" y="31669"/>
                  </a:cubicBezTo>
                  <a:cubicBezTo>
                    <a:pt x="53475" y="31803"/>
                    <a:pt x="53282" y="31931"/>
                    <a:pt x="53083" y="32060"/>
                  </a:cubicBezTo>
                  <a:cubicBezTo>
                    <a:pt x="52884" y="32189"/>
                    <a:pt x="52686" y="32318"/>
                    <a:pt x="52487" y="32436"/>
                  </a:cubicBezTo>
                  <a:cubicBezTo>
                    <a:pt x="51612" y="32989"/>
                    <a:pt x="50710" y="33510"/>
                    <a:pt x="49808" y="34020"/>
                  </a:cubicBezTo>
                  <a:cubicBezTo>
                    <a:pt x="49368" y="34278"/>
                    <a:pt x="48922" y="34524"/>
                    <a:pt x="48487" y="34777"/>
                  </a:cubicBezTo>
                  <a:cubicBezTo>
                    <a:pt x="48074" y="35014"/>
                    <a:pt x="47666" y="35249"/>
                    <a:pt x="47263" y="35491"/>
                  </a:cubicBezTo>
                  <a:cubicBezTo>
                    <a:pt x="46511" y="35936"/>
                    <a:pt x="45771" y="36398"/>
                    <a:pt x="45051" y="36887"/>
                  </a:cubicBezTo>
                  <a:cubicBezTo>
                    <a:pt x="41502" y="39303"/>
                    <a:pt x="38248" y="42825"/>
                    <a:pt x="37964" y="47105"/>
                  </a:cubicBezTo>
                  <a:cubicBezTo>
                    <a:pt x="37765" y="49949"/>
                    <a:pt x="38829" y="53112"/>
                    <a:pt x="37233" y="55458"/>
                  </a:cubicBezTo>
                  <a:cubicBezTo>
                    <a:pt x="36856" y="56014"/>
                    <a:pt x="36204" y="56482"/>
                    <a:pt x="35586" y="56482"/>
                  </a:cubicBezTo>
                  <a:cubicBezTo>
                    <a:pt x="35535" y="56482"/>
                    <a:pt x="35484" y="56479"/>
                    <a:pt x="35434" y="56473"/>
                  </a:cubicBezTo>
                  <a:cubicBezTo>
                    <a:pt x="35281" y="56450"/>
                    <a:pt x="35132" y="56395"/>
                    <a:pt x="35000" y="56311"/>
                  </a:cubicBezTo>
                  <a:cubicBezTo>
                    <a:pt x="34925" y="56266"/>
                    <a:pt x="34856" y="56209"/>
                    <a:pt x="34795" y="56146"/>
                  </a:cubicBezTo>
                  <a:cubicBezTo>
                    <a:pt x="34371" y="55716"/>
                    <a:pt x="34318" y="55002"/>
                    <a:pt x="34312" y="54368"/>
                  </a:cubicBezTo>
                  <a:cubicBezTo>
                    <a:pt x="34296" y="52365"/>
                    <a:pt x="34280" y="50357"/>
                    <a:pt x="34264" y="48361"/>
                  </a:cubicBezTo>
                  <a:cubicBezTo>
                    <a:pt x="34259" y="47443"/>
                    <a:pt x="34151" y="46352"/>
                    <a:pt x="33545" y="45746"/>
                  </a:cubicBezTo>
                  <a:cubicBezTo>
                    <a:pt x="33500" y="45697"/>
                    <a:pt x="33452" y="45652"/>
                    <a:pt x="33400" y="45612"/>
                  </a:cubicBezTo>
                  <a:cubicBezTo>
                    <a:pt x="33291" y="45529"/>
                    <a:pt x="33172" y="45460"/>
                    <a:pt x="33045" y="45407"/>
                  </a:cubicBezTo>
                  <a:cubicBezTo>
                    <a:pt x="32940" y="45364"/>
                    <a:pt x="32829" y="45333"/>
                    <a:pt x="32718" y="45310"/>
                  </a:cubicBezTo>
                  <a:cubicBezTo>
                    <a:pt x="32622" y="45292"/>
                    <a:pt x="32526" y="45284"/>
                    <a:pt x="32429" y="45284"/>
                  </a:cubicBezTo>
                  <a:cubicBezTo>
                    <a:pt x="32025" y="45284"/>
                    <a:pt x="31620" y="45427"/>
                    <a:pt x="31226" y="45627"/>
                  </a:cubicBezTo>
                  <a:cubicBezTo>
                    <a:pt x="31075" y="45702"/>
                    <a:pt x="30930" y="45783"/>
                    <a:pt x="30780" y="45868"/>
                  </a:cubicBezTo>
                  <a:cubicBezTo>
                    <a:pt x="30539" y="46013"/>
                    <a:pt x="30297" y="46164"/>
                    <a:pt x="30065" y="46303"/>
                  </a:cubicBezTo>
                  <a:cubicBezTo>
                    <a:pt x="29889" y="46411"/>
                    <a:pt x="29707" y="46512"/>
                    <a:pt x="29524" y="46604"/>
                  </a:cubicBezTo>
                  <a:cubicBezTo>
                    <a:pt x="28967" y="46886"/>
                    <a:pt x="28385" y="47113"/>
                    <a:pt x="27784" y="47281"/>
                  </a:cubicBezTo>
                  <a:cubicBezTo>
                    <a:pt x="27381" y="47387"/>
                    <a:pt x="26973" y="47470"/>
                    <a:pt x="26560" y="47528"/>
                  </a:cubicBezTo>
                  <a:cubicBezTo>
                    <a:pt x="26150" y="47582"/>
                    <a:pt x="25735" y="47610"/>
                    <a:pt x="25320" y="47610"/>
                  </a:cubicBezTo>
                  <a:cubicBezTo>
                    <a:pt x="24752" y="47610"/>
                    <a:pt x="24184" y="47558"/>
                    <a:pt x="23629" y="47452"/>
                  </a:cubicBezTo>
                  <a:cubicBezTo>
                    <a:pt x="23441" y="47415"/>
                    <a:pt x="23258" y="47377"/>
                    <a:pt x="23076" y="47329"/>
                  </a:cubicBezTo>
                  <a:cubicBezTo>
                    <a:pt x="24155" y="46798"/>
                    <a:pt x="25041" y="45880"/>
                    <a:pt x="25530" y="44784"/>
                  </a:cubicBezTo>
                  <a:lnTo>
                    <a:pt x="25530" y="44784"/>
                  </a:lnTo>
                  <a:cubicBezTo>
                    <a:pt x="24032" y="45064"/>
                    <a:pt x="22431" y="45323"/>
                    <a:pt x="20888" y="45323"/>
                  </a:cubicBezTo>
                  <a:cubicBezTo>
                    <a:pt x="19002" y="45323"/>
                    <a:pt x="17200" y="44937"/>
                    <a:pt x="15774" y="43732"/>
                  </a:cubicBezTo>
                  <a:cubicBezTo>
                    <a:pt x="16408" y="43464"/>
                    <a:pt x="17041" y="43196"/>
                    <a:pt x="17669" y="42926"/>
                  </a:cubicBezTo>
                  <a:cubicBezTo>
                    <a:pt x="16300" y="42449"/>
                    <a:pt x="15301" y="41606"/>
                    <a:pt x="15334" y="40231"/>
                  </a:cubicBezTo>
                  <a:cubicBezTo>
                    <a:pt x="15334" y="40231"/>
                    <a:pt x="15705" y="39614"/>
                    <a:pt x="15956" y="38771"/>
                  </a:cubicBezTo>
                  <a:lnTo>
                    <a:pt x="15650" y="38685"/>
                  </a:lnTo>
                  <a:cubicBezTo>
                    <a:pt x="11808" y="38064"/>
                    <a:pt x="7962" y="37445"/>
                    <a:pt x="4113" y="36828"/>
                  </a:cubicBezTo>
                  <a:lnTo>
                    <a:pt x="3952" y="36795"/>
                  </a:lnTo>
                  <a:cubicBezTo>
                    <a:pt x="3895" y="36784"/>
                    <a:pt x="3839" y="36770"/>
                    <a:pt x="3785" y="36753"/>
                  </a:cubicBezTo>
                  <a:cubicBezTo>
                    <a:pt x="3695" y="36728"/>
                    <a:pt x="3609" y="36693"/>
                    <a:pt x="3528" y="36650"/>
                  </a:cubicBezTo>
                  <a:cubicBezTo>
                    <a:pt x="3493" y="36636"/>
                    <a:pt x="3460" y="36619"/>
                    <a:pt x="3431" y="36597"/>
                  </a:cubicBezTo>
                  <a:cubicBezTo>
                    <a:pt x="3373" y="36560"/>
                    <a:pt x="3319" y="36516"/>
                    <a:pt x="3274" y="36465"/>
                  </a:cubicBezTo>
                  <a:cubicBezTo>
                    <a:pt x="3250" y="36434"/>
                    <a:pt x="3228" y="36401"/>
                    <a:pt x="3210" y="36366"/>
                  </a:cubicBezTo>
                  <a:cubicBezTo>
                    <a:pt x="3187" y="36324"/>
                    <a:pt x="3158" y="36287"/>
                    <a:pt x="3146" y="36237"/>
                  </a:cubicBezTo>
                  <a:cubicBezTo>
                    <a:pt x="3139" y="36212"/>
                    <a:pt x="3136" y="36187"/>
                    <a:pt x="3135" y="36162"/>
                  </a:cubicBezTo>
                  <a:cubicBezTo>
                    <a:pt x="3120" y="35754"/>
                    <a:pt x="3576" y="35507"/>
                    <a:pt x="3952" y="35372"/>
                  </a:cubicBezTo>
                  <a:cubicBezTo>
                    <a:pt x="5543" y="34792"/>
                    <a:pt x="7136" y="34213"/>
                    <a:pt x="8729" y="33633"/>
                  </a:cubicBezTo>
                  <a:cubicBezTo>
                    <a:pt x="6495" y="32597"/>
                    <a:pt x="4692" y="30659"/>
                    <a:pt x="3822" y="28351"/>
                  </a:cubicBezTo>
                  <a:lnTo>
                    <a:pt x="3822" y="28351"/>
                  </a:lnTo>
                  <a:cubicBezTo>
                    <a:pt x="4735" y="28806"/>
                    <a:pt x="5653" y="29263"/>
                    <a:pt x="6565" y="29719"/>
                  </a:cubicBezTo>
                  <a:cubicBezTo>
                    <a:pt x="7483" y="30175"/>
                    <a:pt x="8401" y="30626"/>
                    <a:pt x="9314" y="31082"/>
                  </a:cubicBezTo>
                  <a:cubicBezTo>
                    <a:pt x="9148" y="30841"/>
                    <a:pt x="8987" y="30599"/>
                    <a:pt x="8836" y="30352"/>
                  </a:cubicBezTo>
                  <a:lnTo>
                    <a:pt x="8836" y="30347"/>
                  </a:lnTo>
                  <a:cubicBezTo>
                    <a:pt x="8772" y="30240"/>
                    <a:pt x="8713" y="30127"/>
                    <a:pt x="8649" y="30020"/>
                  </a:cubicBezTo>
                  <a:cubicBezTo>
                    <a:pt x="7731" y="28334"/>
                    <a:pt x="7237" y="26423"/>
                    <a:pt x="7215" y="24506"/>
                  </a:cubicBezTo>
                  <a:cubicBezTo>
                    <a:pt x="7210" y="23834"/>
                    <a:pt x="7323" y="23045"/>
                    <a:pt x="7918" y="22723"/>
                  </a:cubicBezTo>
                  <a:lnTo>
                    <a:pt x="8047" y="22659"/>
                  </a:lnTo>
                  <a:cubicBezTo>
                    <a:pt x="8132" y="22626"/>
                    <a:pt x="8220" y="22606"/>
                    <a:pt x="8311" y="22595"/>
                  </a:cubicBezTo>
                  <a:cubicBezTo>
                    <a:pt x="8357" y="22589"/>
                    <a:pt x="8403" y="22586"/>
                    <a:pt x="8449" y="22586"/>
                  </a:cubicBezTo>
                  <a:cubicBezTo>
                    <a:pt x="8667" y="22586"/>
                    <a:pt x="8888" y="22648"/>
                    <a:pt x="9106" y="22751"/>
                  </a:cubicBezTo>
                  <a:cubicBezTo>
                    <a:pt x="9254" y="22821"/>
                    <a:pt x="9396" y="22906"/>
                    <a:pt x="9530" y="23002"/>
                  </a:cubicBezTo>
                  <a:cubicBezTo>
                    <a:pt x="9732" y="23149"/>
                    <a:pt x="9920" y="23312"/>
                    <a:pt x="10094" y="23491"/>
                  </a:cubicBezTo>
                  <a:cubicBezTo>
                    <a:pt x="11827" y="25301"/>
                    <a:pt x="12993" y="27556"/>
                    <a:pt x="14243" y="29730"/>
                  </a:cubicBezTo>
                  <a:cubicBezTo>
                    <a:pt x="15490" y="31904"/>
                    <a:pt x="16891" y="34079"/>
                    <a:pt x="18925" y="35539"/>
                  </a:cubicBezTo>
                  <a:cubicBezTo>
                    <a:pt x="20228" y="36477"/>
                    <a:pt x="21859" y="37067"/>
                    <a:pt x="23445" y="37067"/>
                  </a:cubicBezTo>
                  <a:cubicBezTo>
                    <a:pt x="23558" y="37067"/>
                    <a:pt x="23671" y="37064"/>
                    <a:pt x="23784" y="37058"/>
                  </a:cubicBezTo>
                  <a:cubicBezTo>
                    <a:pt x="24004" y="37048"/>
                    <a:pt x="24222" y="37025"/>
                    <a:pt x="24439" y="36988"/>
                  </a:cubicBezTo>
                  <a:cubicBezTo>
                    <a:pt x="24655" y="36951"/>
                    <a:pt x="24868" y="36903"/>
                    <a:pt x="25078" y="36844"/>
                  </a:cubicBezTo>
                  <a:cubicBezTo>
                    <a:pt x="25185" y="36816"/>
                    <a:pt x="25291" y="36781"/>
                    <a:pt x="25395" y="36742"/>
                  </a:cubicBezTo>
                  <a:cubicBezTo>
                    <a:pt x="25605" y="36666"/>
                    <a:pt x="25809" y="36576"/>
                    <a:pt x="26007" y="36474"/>
                  </a:cubicBezTo>
                  <a:cubicBezTo>
                    <a:pt x="26684" y="36125"/>
                    <a:pt x="27285" y="35635"/>
                    <a:pt x="27871" y="35131"/>
                  </a:cubicBezTo>
                  <a:cubicBezTo>
                    <a:pt x="28161" y="34874"/>
                    <a:pt x="28450" y="34616"/>
                    <a:pt x="28745" y="34375"/>
                  </a:cubicBezTo>
                  <a:cubicBezTo>
                    <a:pt x="29035" y="34127"/>
                    <a:pt x="29331" y="33892"/>
                    <a:pt x="29642" y="33687"/>
                  </a:cubicBezTo>
                  <a:cubicBezTo>
                    <a:pt x="29975" y="30369"/>
                    <a:pt x="22458" y="18665"/>
                    <a:pt x="19516" y="15454"/>
                  </a:cubicBezTo>
                  <a:cubicBezTo>
                    <a:pt x="18834" y="14714"/>
                    <a:pt x="18174" y="14273"/>
                    <a:pt x="17476" y="14075"/>
                  </a:cubicBezTo>
                  <a:cubicBezTo>
                    <a:pt x="17465" y="14069"/>
                    <a:pt x="17449" y="14069"/>
                    <a:pt x="17438" y="14064"/>
                  </a:cubicBezTo>
                  <a:cubicBezTo>
                    <a:pt x="17205" y="13999"/>
                    <a:pt x="16966" y="13961"/>
                    <a:pt x="16724" y="13950"/>
                  </a:cubicBezTo>
                  <a:cubicBezTo>
                    <a:pt x="16644" y="13945"/>
                    <a:pt x="16563" y="13942"/>
                    <a:pt x="16483" y="13942"/>
                  </a:cubicBezTo>
                  <a:cubicBezTo>
                    <a:pt x="16425" y="13942"/>
                    <a:pt x="16368" y="13943"/>
                    <a:pt x="16311" y="13946"/>
                  </a:cubicBezTo>
                  <a:cubicBezTo>
                    <a:pt x="16241" y="13950"/>
                    <a:pt x="16166" y="13956"/>
                    <a:pt x="16101" y="13961"/>
                  </a:cubicBezTo>
                  <a:cubicBezTo>
                    <a:pt x="13964" y="14187"/>
                    <a:pt x="11388" y="16045"/>
                    <a:pt x="7442" y="18177"/>
                  </a:cubicBezTo>
                  <a:cubicBezTo>
                    <a:pt x="2582" y="20802"/>
                    <a:pt x="1713" y="24087"/>
                    <a:pt x="1010" y="28259"/>
                  </a:cubicBezTo>
                  <a:cubicBezTo>
                    <a:pt x="810" y="29429"/>
                    <a:pt x="623" y="30664"/>
                    <a:pt x="366" y="31975"/>
                  </a:cubicBezTo>
                  <a:cubicBezTo>
                    <a:pt x="0" y="33806"/>
                    <a:pt x="86" y="35223"/>
                    <a:pt x="414" y="36619"/>
                  </a:cubicBezTo>
                  <a:lnTo>
                    <a:pt x="414" y="36624"/>
                  </a:lnTo>
                  <a:cubicBezTo>
                    <a:pt x="440" y="36731"/>
                    <a:pt x="467" y="36843"/>
                    <a:pt x="494" y="36951"/>
                  </a:cubicBezTo>
                  <a:lnTo>
                    <a:pt x="494" y="36968"/>
                  </a:lnTo>
                  <a:cubicBezTo>
                    <a:pt x="1031" y="39061"/>
                    <a:pt x="2061" y="41182"/>
                    <a:pt x="2867" y="44640"/>
                  </a:cubicBezTo>
                  <a:lnTo>
                    <a:pt x="2867" y="44646"/>
                  </a:lnTo>
                  <a:cubicBezTo>
                    <a:pt x="3620" y="45925"/>
                    <a:pt x="4525" y="47109"/>
                    <a:pt x="5561" y="48173"/>
                  </a:cubicBezTo>
                  <a:cubicBezTo>
                    <a:pt x="6807" y="49450"/>
                    <a:pt x="8236" y="50546"/>
                    <a:pt x="9793" y="51399"/>
                  </a:cubicBezTo>
                  <a:cubicBezTo>
                    <a:pt x="10440" y="51754"/>
                    <a:pt x="11111" y="52066"/>
                    <a:pt x="11800" y="52334"/>
                  </a:cubicBezTo>
                  <a:cubicBezTo>
                    <a:pt x="12213" y="52495"/>
                    <a:pt x="12637" y="52635"/>
                    <a:pt x="13062" y="52763"/>
                  </a:cubicBezTo>
                  <a:cubicBezTo>
                    <a:pt x="13346" y="52844"/>
                    <a:pt x="13636" y="52919"/>
                    <a:pt x="13926" y="52989"/>
                  </a:cubicBezTo>
                  <a:cubicBezTo>
                    <a:pt x="14855" y="53198"/>
                    <a:pt x="15956" y="53467"/>
                    <a:pt x="16283" y="54363"/>
                  </a:cubicBezTo>
                  <a:cubicBezTo>
                    <a:pt x="16509" y="54975"/>
                    <a:pt x="16256" y="55652"/>
                    <a:pt x="16063" y="56274"/>
                  </a:cubicBezTo>
                  <a:cubicBezTo>
                    <a:pt x="14721" y="60624"/>
                    <a:pt x="16407" y="65574"/>
                    <a:pt x="19677" y="68730"/>
                  </a:cubicBezTo>
                  <a:cubicBezTo>
                    <a:pt x="22947" y="71892"/>
                    <a:pt x="27579" y="73396"/>
                    <a:pt x="32133" y="73514"/>
                  </a:cubicBezTo>
                  <a:cubicBezTo>
                    <a:pt x="32686" y="73530"/>
                    <a:pt x="33250" y="73530"/>
                    <a:pt x="33754" y="73745"/>
                  </a:cubicBezTo>
                  <a:cubicBezTo>
                    <a:pt x="34264" y="73954"/>
                    <a:pt x="34705" y="74437"/>
                    <a:pt x="34678" y="74986"/>
                  </a:cubicBezTo>
                  <a:cubicBezTo>
                    <a:pt x="34656" y="75403"/>
                    <a:pt x="34388" y="75730"/>
                    <a:pt x="34039" y="75994"/>
                  </a:cubicBezTo>
                  <a:cubicBezTo>
                    <a:pt x="33835" y="76149"/>
                    <a:pt x="33604" y="76283"/>
                    <a:pt x="33378" y="76397"/>
                  </a:cubicBezTo>
                  <a:cubicBezTo>
                    <a:pt x="33163" y="76503"/>
                    <a:pt x="32949" y="76611"/>
                    <a:pt x="32735" y="76713"/>
                  </a:cubicBezTo>
                  <a:cubicBezTo>
                    <a:pt x="32305" y="76922"/>
                    <a:pt x="31870" y="77116"/>
                    <a:pt x="31429" y="77304"/>
                  </a:cubicBezTo>
                  <a:cubicBezTo>
                    <a:pt x="30989" y="77491"/>
                    <a:pt x="30544" y="77664"/>
                    <a:pt x="30093" y="77830"/>
                  </a:cubicBezTo>
                  <a:cubicBezTo>
                    <a:pt x="29421" y="78077"/>
                    <a:pt x="28740" y="78303"/>
                    <a:pt x="28053" y="78501"/>
                  </a:cubicBezTo>
                  <a:cubicBezTo>
                    <a:pt x="27280" y="78732"/>
                    <a:pt x="26388" y="79043"/>
                    <a:pt x="25873" y="79597"/>
                  </a:cubicBezTo>
                  <a:cubicBezTo>
                    <a:pt x="25825" y="79648"/>
                    <a:pt x="25780" y="79701"/>
                    <a:pt x="25739" y="79757"/>
                  </a:cubicBezTo>
                  <a:cubicBezTo>
                    <a:pt x="25578" y="79972"/>
                    <a:pt x="25465" y="80225"/>
                    <a:pt x="25438" y="80515"/>
                  </a:cubicBezTo>
                  <a:cubicBezTo>
                    <a:pt x="25352" y="81400"/>
                    <a:pt x="26061" y="82114"/>
                    <a:pt x="26437" y="82926"/>
                  </a:cubicBezTo>
                  <a:cubicBezTo>
                    <a:pt x="26459" y="82974"/>
                    <a:pt x="26479" y="83022"/>
                    <a:pt x="26501" y="83075"/>
                  </a:cubicBezTo>
                  <a:cubicBezTo>
                    <a:pt x="26544" y="83177"/>
                    <a:pt x="26576" y="83284"/>
                    <a:pt x="26609" y="83387"/>
                  </a:cubicBezTo>
                  <a:cubicBezTo>
                    <a:pt x="26925" y="84547"/>
                    <a:pt x="26523" y="85819"/>
                    <a:pt x="26362" y="87037"/>
                  </a:cubicBezTo>
                  <a:cubicBezTo>
                    <a:pt x="26243" y="87955"/>
                    <a:pt x="26362" y="89018"/>
                    <a:pt x="26866" y="89733"/>
                  </a:cubicBezTo>
                  <a:lnTo>
                    <a:pt x="26694" y="89851"/>
                  </a:lnTo>
                  <a:cubicBezTo>
                    <a:pt x="29931" y="94666"/>
                    <a:pt x="32970" y="100444"/>
                    <a:pt x="34973" y="108642"/>
                  </a:cubicBezTo>
                  <a:cubicBezTo>
                    <a:pt x="35134" y="109302"/>
                    <a:pt x="35333" y="110092"/>
                    <a:pt x="35564" y="110999"/>
                  </a:cubicBezTo>
                  <a:cubicBezTo>
                    <a:pt x="39128" y="125124"/>
                    <a:pt x="50538" y="167926"/>
                    <a:pt x="57581" y="194266"/>
                  </a:cubicBezTo>
                  <a:lnTo>
                    <a:pt x="95449" y="194266"/>
                  </a:lnTo>
                  <a:cubicBezTo>
                    <a:pt x="95658" y="193826"/>
                    <a:pt x="95851" y="193374"/>
                    <a:pt x="96028" y="192918"/>
                  </a:cubicBezTo>
                  <a:cubicBezTo>
                    <a:pt x="98332" y="186922"/>
                    <a:pt x="97484" y="180194"/>
                    <a:pt x="96073" y="173929"/>
                  </a:cubicBezTo>
                  <a:cubicBezTo>
                    <a:pt x="92582" y="158450"/>
                    <a:pt x="85908" y="143912"/>
                    <a:pt x="80846" y="128884"/>
                  </a:cubicBezTo>
                  <a:cubicBezTo>
                    <a:pt x="78881" y="123059"/>
                    <a:pt x="77163" y="117061"/>
                    <a:pt x="75977" y="111000"/>
                  </a:cubicBezTo>
                  <a:cubicBezTo>
                    <a:pt x="74172" y="101766"/>
                    <a:pt x="73619" y="92380"/>
                    <a:pt x="75354" y="83194"/>
                  </a:cubicBezTo>
                  <a:lnTo>
                    <a:pt x="75369" y="83114"/>
                  </a:lnTo>
                  <a:cubicBezTo>
                    <a:pt x="74855" y="81229"/>
                    <a:pt x="74430" y="79479"/>
                    <a:pt x="74113" y="77874"/>
                  </a:cubicBezTo>
                  <a:lnTo>
                    <a:pt x="74113" y="77869"/>
                  </a:lnTo>
                  <a:cubicBezTo>
                    <a:pt x="74102" y="77862"/>
                    <a:pt x="74089" y="77859"/>
                    <a:pt x="74076" y="77858"/>
                  </a:cubicBezTo>
                  <a:cubicBezTo>
                    <a:pt x="73667" y="77718"/>
                    <a:pt x="73254" y="77584"/>
                    <a:pt x="72841" y="77450"/>
                  </a:cubicBezTo>
                  <a:cubicBezTo>
                    <a:pt x="72417" y="77310"/>
                    <a:pt x="71992" y="77176"/>
                    <a:pt x="71563" y="77041"/>
                  </a:cubicBezTo>
                  <a:cubicBezTo>
                    <a:pt x="71133" y="76912"/>
                    <a:pt x="70704" y="76784"/>
                    <a:pt x="70274" y="76659"/>
                  </a:cubicBezTo>
                  <a:cubicBezTo>
                    <a:pt x="69846" y="76542"/>
                    <a:pt x="69410" y="76429"/>
                    <a:pt x="68975" y="76321"/>
                  </a:cubicBezTo>
                  <a:cubicBezTo>
                    <a:pt x="67245" y="75897"/>
                    <a:pt x="65496" y="75616"/>
                    <a:pt x="63738" y="75616"/>
                  </a:cubicBezTo>
                  <a:cubicBezTo>
                    <a:pt x="63183" y="75616"/>
                    <a:pt x="62627" y="75644"/>
                    <a:pt x="62070" y="75704"/>
                  </a:cubicBezTo>
                  <a:cubicBezTo>
                    <a:pt x="61582" y="75758"/>
                    <a:pt x="61099" y="75833"/>
                    <a:pt x="60621" y="75930"/>
                  </a:cubicBezTo>
                  <a:cubicBezTo>
                    <a:pt x="60144" y="76027"/>
                    <a:pt x="59670" y="76145"/>
                    <a:pt x="59204" y="76284"/>
                  </a:cubicBezTo>
                  <a:cubicBezTo>
                    <a:pt x="56400" y="77116"/>
                    <a:pt x="53787" y="78614"/>
                    <a:pt x="51290" y="80171"/>
                  </a:cubicBezTo>
                  <a:cubicBezTo>
                    <a:pt x="47967" y="82259"/>
                    <a:pt x="44686" y="84536"/>
                    <a:pt x="40938" y="85702"/>
                  </a:cubicBezTo>
                  <a:cubicBezTo>
                    <a:pt x="39483" y="86152"/>
                    <a:pt x="37929" y="86405"/>
                    <a:pt x="36394" y="86405"/>
                  </a:cubicBezTo>
                  <a:cubicBezTo>
                    <a:pt x="36209" y="86405"/>
                    <a:pt x="36023" y="86402"/>
                    <a:pt x="35838" y="86394"/>
                  </a:cubicBezTo>
                  <a:cubicBezTo>
                    <a:pt x="35474" y="86378"/>
                    <a:pt x="35108" y="86346"/>
                    <a:pt x="34743" y="86302"/>
                  </a:cubicBezTo>
                  <a:cubicBezTo>
                    <a:pt x="33830" y="86185"/>
                    <a:pt x="32944" y="85964"/>
                    <a:pt x="32107" y="85637"/>
                  </a:cubicBezTo>
                  <a:cubicBezTo>
                    <a:pt x="31977" y="85587"/>
                    <a:pt x="31859" y="85508"/>
                    <a:pt x="31763" y="85406"/>
                  </a:cubicBezTo>
                  <a:cubicBezTo>
                    <a:pt x="31355" y="84945"/>
                    <a:pt x="31543" y="84139"/>
                    <a:pt x="32235" y="83978"/>
                  </a:cubicBezTo>
                  <a:cubicBezTo>
                    <a:pt x="35505" y="83194"/>
                    <a:pt x="38469" y="80992"/>
                    <a:pt x="41416" y="79205"/>
                  </a:cubicBezTo>
                  <a:cubicBezTo>
                    <a:pt x="46379" y="76203"/>
                    <a:pt x="51870" y="74174"/>
                    <a:pt x="57593" y="73229"/>
                  </a:cubicBezTo>
                  <a:cubicBezTo>
                    <a:pt x="57647" y="73224"/>
                    <a:pt x="57678" y="73198"/>
                    <a:pt x="57706" y="73170"/>
                  </a:cubicBezTo>
                  <a:cubicBezTo>
                    <a:pt x="57781" y="73068"/>
                    <a:pt x="57733" y="72891"/>
                    <a:pt x="57572" y="72880"/>
                  </a:cubicBezTo>
                  <a:cubicBezTo>
                    <a:pt x="55838" y="72757"/>
                    <a:pt x="54103" y="72601"/>
                    <a:pt x="52385" y="72333"/>
                  </a:cubicBezTo>
                  <a:cubicBezTo>
                    <a:pt x="51053" y="72124"/>
                    <a:pt x="49733" y="71844"/>
                    <a:pt x="48439" y="71452"/>
                  </a:cubicBezTo>
                  <a:cubicBezTo>
                    <a:pt x="47664" y="71221"/>
                    <a:pt x="46901" y="70945"/>
                    <a:pt x="46157" y="70625"/>
                  </a:cubicBezTo>
                  <a:cubicBezTo>
                    <a:pt x="43918" y="69665"/>
                    <a:pt x="41856" y="68290"/>
                    <a:pt x="40299" y="66459"/>
                  </a:cubicBezTo>
                  <a:cubicBezTo>
                    <a:pt x="40010" y="66123"/>
                    <a:pt x="40270" y="65623"/>
                    <a:pt x="40692" y="65623"/>
                  </a:cubicBezTo>
                  <a:cubicBezTo>
                    <a:pt x="40715" y="65623"/>
                    <a:pt x="40738" y="65624"/>
                    <a:pt x="40762" y="65627"/>
                  </a:cubicBezTo>
                  <a:cubicBezTo>
                    <a:pt x="42868" y="65882"/>
                    <a:pt x="44985" y="66009"/>
                    <a:pt x="47101" y="66009"/>
                  </a:cubicBezTo>
                  <a:cubicBezTo>
                    <a:pt x="50262" y="66009"/>
                    <a:pt x="53422" y="65725"/>
                    <a:pt x="56541" y="65160"/>
                  </a:cubicBezTo>
                  <a:cubicBezTo>
                    <a:pt x="57314" y="65020"/>
                    <a:pt x="57669" y="64096"/>
                    <a:pt x="57169" y="63485"/>
                  </a:cubicBezTo>
                  <a:lnTo>
                    <a:pt x="56595" y="62776"/>
                  </a:lnTo>
                  <a:cubicBezTo>
                    <a:pt x="56444" y="62588"/>
                    <a:pt x="56428" y="62368"/>
                    <a:pt x="56503" y="62181"/>
                  </a:cubicBezTo>
                  <a:cubicBezTo>
                    <a:pt x="56514" y="62164"/>
                    <a:pt x="56525" y="62143"/>
                    <a:pt x="56536" y="62126"/>
                  </a:cubicBezTo>
                  <a:cubicBezTo>
                    <a:pt x="56562" y="62076"/>
                    <a:pt x="56593" y="62029"/>
                    <a:pt x="56632" y="61987"/>
                  </a:cubicBezTo>
                  <a:cubicBezTo>
                    <a:pt x="56685" y="61933"/>
                    <a:pt x="56746" y="61890"/>
                    <a:pt x="56815" y="61858"/>
                  </a:cubicBezTo>
                  <a:cubicBezTo>
                    <a:pt x="56851" y="61841"/>
                    <a:pt x="56888" y="61829"/>
                    <a:pt x="56927" y="61821"/>
                  </a:cubicBezTo>
                  <a:cubicBezTo>
                    <a:pt x="56971" y="61810"/>
                    <a:pt x="57016" y="61805"/>
                    <a:pt x="57061" y="61805"/>
                  </a:cubicBezTo>
                  <a:cubicBezTo>
                    <a:pt x="57114" y="61805"/>
                    <a:pt x="57166" y="61812"/>
                    <a:pt x="57217" y="61826"/>
                  </a:cubicBezTo>
                  <a:cubicBezTo>
                    <a:pt x="57405" y="61880"/>
                    <a:pt x="57588" y="61933"/>
                    <a:pt x="57770" y="61998"/>
                  </a:cubicBezTo>
                  <a:cubicBezTo>
                    <a:pt x="58468" y="62207"/>
                    <a:pt x="59161" y="62443"/>
                    <a:pt x="59848" y="62695"/>
                  </a:cubicBezTo>
                  <a:cubicBezTo>
                    <a:pt x="60138" y="62803"/>
                    <a:pt x="60428" y="62905"/>
                    <a:pt x="60718" y="63013"/>
                  </a:cubicBezTo>
                  <a:cubicBezTo>
                    <a:pt x="61588" y="63329"/>
                    <a:pt x="62457" y="63657"/>
                    <a:pt x="63333" y="63957"/>
                  </a:cubicBezTo>
                  <a:cubicBezTo>
                    <a:pt x="63623" y="64059"/>
                    <a:pt x="63912" y="64156"/>
                    <a:pt x="64207" y="64247"/>
                  </a:cubicBezTo>
                  <a:cubicBezTo>
                    <a:pt x="66010" y="64809"/>
                    <a:pt x="67916" y="65223"/>
                    <a:pt x="69793" y="65223"/>
                  </a:cubicBezTo>
                  <a:cubicBezTo>
                    <a:pt x="70962" y="65223"/>
                    <a:pt x="72120" y="65062"/>
                    <a:pt x="73233" y="64676"/>
                  </a:cubicBezTo>
                  <a:cubicBezTo>
                    <a:pt x="74972" y="64065"/>
                    <a:pt x="76535" y="62771"/>
                    <a:pt x="77399" y="61171"/>
                  </a:cubicBezTo>
                  <a:cubicBezTo>
                    <a:pt x="77882" y="60295"/>
                    <a:pt x="78145" y="59324"/>
                    <a:pt x="78114" y="58336"/>
                  </a:cubicBezTo>
                  <a:cubicBezTo>
                    <a:pt x="77565" y="56908"/>
                    <a:pt x="76035" y="56087"/>
                    <a:pt x="74565" y="55641"/>
                  </a:cubicBezTo>
                  <a:cubicBezTo>
                    <a:pt x="73995" y="55474"/>
                    <a:pt x="73415" y="55345"/>
                    <a:pt x="72841" y="55200"/>
                  </a:cubicBezTo>
                  <a:cubicBezTo>
                    <a:pt x="72079" y="55006"/>
                    <a:pt x="71316" y="54797"/>
                    <a:pt x="70613" y="54464"/>
                  </a:cubicBezTo>
                  <a:cubicBezTo>
                    <a:pt x="70435" y="54378"/>
                    <a:pt x="70264" y="54288"/>
                    <a:pt x="70097" y="54185"/>
                  </a:cubicBezTo>
                  <a:cubicBezTo>
                    <a:pt x="69829" y="54022"/>
                    <a:pt x="69579" y="53831"/>
                    <a:pt x="69350" y="53616"/>
                  </a:cubicBezTo>
                  <a:cubicBezTo>
                    <a:pt x="68417" y="52720"/>
                    <a:pt x="67869" y="51388"/>
                    <a:pt x="68384" y="50228"/>
                  </a:cubicBezTo>
                  <a:cubicBezTo>
                    <a:pt x="68965" y="48929"/>
                    <a:pt x="70538" y="48473"/>
                    <a:pt x="71895" y="48049"/>
                  </a:cubicBezTo>
                  <a:cubicBezTo>
                    <a:pt x="72406" y="47893"/>
                    <a:pt x="72943" y="47683"/>
                    <a:pt x="73421" y="47410"/>
                  </a:cubicBezTo>
                  <a:cubicBezTo>
                    <a:pt x="73742" y="47227"/>
                    <a:pt x="74032" y="47012"/>
                    <a:pt x="74279" y="46765"/>
                  </a:cubicBezTo>
                  <a:cubicBezTo>
                    <a:pt x="74644" y="46400"/>
                    <a:pt x="74897" y="45960"/>
                    <a:pt x="74956" y="45429"/>
                  </a:cubicBezTo>
                  <a:cubicBezTo>
                    <a:pt x="75048" y="44575"/>
                    <a:pt x="74591" y="43769"/>
                    <a:pt x="74139" y="43029"/>
                  </a:cubicBezTo>
                  <a:cubicBezTo>
                    <a:pt x="73485" y="41944"/>
                    <a:pt x="72835" y="40859"/>
                    <a:pt x="72180" y="39775"/>
                  </a:cubicBezTo>
                  <a:cubicBezTo>
                    <a:pt x="71960" y="39410"/>
                    <a:pt x="71729" y="39002"/>
                    <a:pt x="71815" y="38583"/>
                  </a:cubicBezTo>
                  <a:cubicBezTo>
                    <a:pt x="71858" y="38389"/>
                    <a:pt x="71949" y="38240"/>
                    <a:pt x="72073" y="38127"/>
                  </a:cubicBezTo>
                  <a:cubicBezTo>
                    <a:pt x="72122" y="38078"/>
                    <a:pt x="72179" y="38036"/>
                    <a:pt x="72240" y="38003"/>
                  </a:cubicBezTo>
                  <a:cubicBezTo>
                    <a:pt x="72514" y="37841"/>
                    <a:pt x="72880" y="37779"/>
                    <a:pt x="73258" y="37779"/>
                  </a:cubicBezTo>
                  <a:cubicBezTo>
                    <a:pt x="73405" y="37779"/>
                    <a:pt x="73554" y="37788"/>
                    <a:pt x="73700" y="37805"/>
                  </a:cubicBezTo>
                  <a:cubicBezTo>
                    <a:pt x="73839" y="37821"/>
                    <a:pt x="73979" y="37842"/>
                    <a:pt x="74113" y="37869"/>
                  </a:cubicBezTo>
                  <a:cubicBezTo>
                    <a:pt x="75079" y="38068"/>
                    <a:pt x="76052" y="38235"/>
                    <a:pt x="77034" y="38352"/>
                  </a:cubicBezTo>
                  <a:cubicBezTo>
                    <a:pt x="77950" y="38461"/>
                    <a:pt x="78870" y="38525"/>
                    <a:pt x="79788" y="38525"/>
                  </a:cubicBezTo>
                  <a:cubicBezTo>
                    <a:pt x="80543" y="38525"/>
                    <a:pt x="81297" y="38482"/>
                    <a:pt x="82049" y="38385"/>
                  </a:cubicBezTo>
                  <a:cubicBezTo>
                    <a:pt x="82215" y="38363"/>
                    <a:pt x="82376" y="38343"/>
                    <a:pt x="82543" y="38315"/>
                  </a:cubicBezTo>
                  <a:cubicBezTo>
                    <a:pt x="83038" y="38235"/>
                    <a:pt x="83529" y="38127"/>
                    <a:pt x="84013" y="37993"/>
                  </a:cubicBezTo>
                  <a:cubicBezTo>
                    <a:pt x="85302" y="37638"/>
                    <a:pt x="86536" y="37091"/>
                    <a:pt x="87627" y="36340"/>
                  </a:cubicBezTo>
                  <a:cubicBezTo>
                    <a:pt x="88034" y="36056"/>
                    <a:pt x="88420" y="35744"/>
                    <a:pt x="88782" y="35405"/>
                  </a:cubicBezTo>
                  <a:cubicBezTo>
                    <a:pt x="88905" y="35286"/>
                    <a:pt x="89022" y="35169"/>
                    <a:pt x="89136" y="35051"/>
                  </a:cubicBezTo>
                  <a:cubicBezTo>
                    <a:pt x="91336" y="32726"/>
                    <a:pt x="92201" y="29376"/>
                    <a:pt x="92078" y="26175"/>
                  </a:cubicBezTo>
                  <a:cubicBezTo>
                    <a:pt x="92061" y="25751"/>
                    <a:pt x="92030" y="25333"/>
                    <a:pt x="91986" y="24914"/>
                  </a:cubicBezTo>
                  <a:cubicBezTo>
                    <a:pt x="91922" y="24345"/>
                    <a:pt x="91830" y="23776"/>
                    <a:pt x="91723" y="23206"/>
                  </a:cubicBezTo>
                  <a:cubicBezTo>
                    <a:pt x="91648" y="22815"/>
                    <a:pt x="91562" y="22428"/>
                    <a:pt x="91466" y="22036"/>
                  </a:cubicBezTo>
                  <a:cubicBezTo>
                    <a:pt x="91374" y="21649"/>
                    <a:pt x="91272" y="21263"/>
                    <a:pt x="91160" y="20876"/>
                  </a:cubicBezTo>
                  <a:cubicBezTo>
                    <a:pt x="91052" y="20490"/>
                    <a:pt x="90934" y="20110"/>
                    <a:pt x="90811" y="19728"/>
                  </a:cubicBezTo>
                  <a:cubicBezTo>
                    <a:pt x="90504" y="18772"/>
                    <a:pt x="90161" y="17827"/>
                    <a:pt x="89806" y="16893"/>
                  </a:cubicBezTo>
                  <a:cubicBezTo>
                    <a:pt x="89678" y="16549"/>
                    <a:pt x="89538" y="16200"/>
                    <a:pt x="89404" y="15851"/>
                  </a:cubicBezTo>
                  <a:cubicBezTo>
                    <a:pt x="89265" y="15507"/>
                    <a:pt x="89118" y="15164"/>
                    <a:pt x="88969" y="14826"/>
                  </a:cubicBezTo>
                  <a:cubicBezTo>
                    <a:pt x="88459" y="13688"/>
                    <a:pt x="87863" y="12603"/>
                    <a:pt x="87085" y="11648"/>
                  </a:cubicBezTo>
                  <a:cubicBezTo>
                    <a:pt x="86846" y="11361"/>
                    <a:pt x="86591" y="11088"/>
                    <a:pt x="86322" y="10831"/>
                  </a:cubicBezTo>
                  <a:cubicBezTo>
                    <a:pt x="86048" y="10575"/>
                    <a:pt x="85755" y="10338"/>
                    <a:pt x="85447" y="10122"/>
                  </a:cubicBezTo>
                  <a:cubicBezTo>
                    <a:pt x="84943" y="9762"/>
                    <a:pt x="84395" y="9471"/>
                    <a:pt x="83815" y="9259"/>
                  </a:cubicBezTo>
                  <a:cubicBezTo>
                    <a:pt x="83353" y="9097"/>
                    <a:pt x="82875" y="8984"/>
                    <a:pt x="82387" y="8941"/>
                  </a:cubicBezTo>
                  <a:cubicBezTo>
                    <a:pt x="82263" y="8930"/>
                    <a:pt x="82139" y="8920"/>
                    <a:pt x="82016" y="8920"/>
                  </a:cubicBezTo>
                  <a:cubicBezTo>
                    <a:pt x="82000" y="8919"/>
                    <a:pt x="81985" y="8919"/>
                    <a:pt x="81970" y="8919"/>
                  </a:cubicBezTo>
                  <a:cubicBezTo>
                    <a:pt x="81347" y="8919"/>
                    <a:pt x="80740" y="9026"/>
                    <a:pt x="80148" y="9199"/>
                  </a:cubicBezTo>
                  <a:cubicBezTo>
                    <a:pt x="79702" y="9323"/>
                    <a:pt x="79267" y="9483"/>
                    <a:pt x="78832" y="9661"/>
                  </a:cubicBezTo>
                  <a:cubicBezTo>
                    <a:pt x="78542" y="9779"/>
                    <a:pt x="78252" y="9902"/>
                    <a:pt x="77963" y="10026"/>
                  </a:cubicBezTo>
                  <a:cubicBezTo>
                    <a:pt x="77383" y="10278"/>
                    <a:pt x="76803" y="10526"/>
                    <a:pt x="76212" y="10735"/>
                  </a:cubicBezTo>
                  <a:cubicBezTo>
                    <a:pt x="75920" y="10841"/>
                    <a:pt x="75623" y="10932"/>
                    <a:pt x="75321" y="11009"/>
                  </a:cubicBezTo>
                  <a:cubicBezTo>
                    <a:pt x="75171" y="11046"/>
                    <a:pt x="75015" y="11083"/>
                    <a:pt x="74864" y="11110"/>
                  </a:cubicBezTo>
                  <a:cubicBezTo>
                    <a:pt x="74682" y="11148"/>
                    <a:pt x="74486" y="11172"/>
                    <a:pt x="74292" y="11172"/>
                  </a:cubicBezTo>
                  <a:cubicBezTo>
                    <a:pt x="74040" y="11172"/>
                    <a:pt x="73793" y="11131"/>
                    <a:pt x="73586" y="11025"/>
                  </a:cubicBezTo>
                  <a:cubicBezTo>
                    <a:pt x="73503" y="10982"/>
                    <a:pt x="73427" y="10926"/>
                    <a:pt x="73362" y="10858"/>
                  </a:cubicBezTo>
                  <a:cubicBezTo>
                    <a:pt x="73328" y="10827"/>
                    <a:pt x="73298" y="10793"/>
                    <a:pt x="73270" y="10756"/>
                  </a:cubicBezTo>
                  <a:lnTo>
                    <a:pt x="73270" y="10750"/>
                  </a:lnTo>
                  <a:cubicBezTo>
                    <a:pt x="73241" y="10714"/>
                    <a:pt x="73216" y="10674"/>
                    <a:pt x="73195" y="10632"/>
                  </a:cubicBezTo>
                  <a:cubicBezTo>
                    <a:pt x="72969" y="10177"/>
                    <a:pt x="73184" y="9569"/>
                    <a:pt x="73582" y="9226"/>
                  </a:cubicBezTo>
                  <a:cubicBezTo>
                    <a:pt x="73634" y="9178"/>
                    <a:pt x="73690" y="9133"/>
                    <a:pt x="73748" y="9092"/>
                  </a:cubicBezTo>
                  <a:cubicBezTo>
                    <a:pt x="73861" y="9007"/>
                    <a:pt x="73983" y="8935"/>
                    <a:pt x="74113" y="8877"/>
                  </a:cubicBezTo>
                  <a:cubicBezTo>
                    <a:pt x="74177" y="8850"/>
                    <a:pt x="74242" y="8818"/>
                    <a:pt x="74312" y="8791"/>
                  </a:cubicBezTo>
                  <a:cubicBezTo>
                    <a:pt x="74440" y="8737"/>
                    <a:pt x="74580" y="8689"/>
                    <a:pt x="74719" y="8646"/>
                  </a:cubicBezTo>
                  <a:cubicBezTo>
                    <a:pt x="74855" y="8603"/>
                    <a:pt x="74994" y="8560"/>
                    <a:pt x="75128" y="8517"/>
                  </a:cubicBezTo>
                  <a:cubicBezTo>
                    <a:pt x="75562" y="8378"/>
                    <a:pt x="75986" y="8222"/>
                    <a:pt x="76406" y="8045"/>
                  </a:cubicBezTo>
                  <a:cubicBezTo>
                    <a:pt x="78299" y="7247"/>
                    <a:pt x="80017" y="6085"/>
                    <a:pt x="81463" y="4625"/>
                  </a:cubicBezTo>
                  <a:cubicBezTo>
                    <a:pt x="82266" y="3816"/>
                    <a:pt x="82977" y="2920"/>
                    <a:pt x="83582" y="1956"/>
                  </a:cubicBezTo>
                  <a:lnTo>
                    <a:pt x="83609" y="1928"/>
                  </a:lnTo>
                  <a:lnTo>
                    <a:pt x="83631" y="1912"/>
                  </a:lnTo>
                  <a:cubicBezTo>
                    <a:pt x="82439" y="634"/>
                    <a:pt x="81225" y="124"/>
                    <a:pt x="79716" y="22"/>
                  </a:cubicBezTo>
                  <a:cubicBezTo>
                    <a:pt x="79504" y="8"/>
                    <a:pt x="79286" y="1"/>
                    <a:pt x="790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2"/>
            <p:cNvSpPr/>
            <p:nvPr/>
          </p:nvSpPr>
          <p:spPr>
            <a:xfrm>
              <a:off x="3809625" y="979175"/>
              <a:ext cx="726550" cy="1173725"/>
            </a:xfrm>
            <a:custGeom>
              <a:avLst/>
              <a:gdLst/>
              <a:ahLst/>
              <a:cxnLst/>
              <a:rect l="l" t="t" r="r" b="b"/>
              <a:pathLst>
                <a:path w="29062" h="46949" extrusionOk="0">
                  <a:moveTo>
                    <a:pt x="22296" y="0"/>
                  </a:moveTo>
                  <a:lnTo>
                    <a:pt x="21226" y="458"/>
                  </a:lnTo>
                  <a:cubicBezTo>
                    <a:pt x="21529" y="1131"/>
                    <a:pt x="21797" y="1831"/>
                    <a:pt x="22060" y="2524"/>
                  </a:cubicBezTo>
                  <a:cubicBezTo>
                    <a:pt x="23198" y="5514"/>
                    <a:pt x="24208" y="8611"/>
                    <a:pt x="24336" y="11807"/>
                  </a:cubicBezTo>
                  <a:cubicBezTo>
                    <a:pt x="24457" y="15005"/>
                    <a:pt x="23595" y="18358"/>
                    <a:pt x="21394" y="20681"/>
                  </a:cubicBezTo>
                  <a:cubicBezTo>
                    <a:pt x="19556" y="22613"/>
                    <a:pt x="16944" y="23676"/>
                    <a:pt x="14306" y="24019"/>
                  </a:cubicBezTo>
                  <a:cubicBezTo>
                    <a:pt x="13558" y="24117"/>
                    <a:pt x="12806" y="24160"/>
                    <a:pt x="12053" y="24160"/>
                  </a:cubicBezTo>
                  <a:cubicBezTo>
                    <a:pt x="10150" y="24160"/>
                    <a:pt x="8240" y="23883"/>
                    <a:pt x="6368" y="23501"/>
                  </a:cubicBezTo>
                  <a:cubicBezTo>
                    <a:pt x="6104" y="23449"/>
                    <a:pt x="5808" y="23413"/>
                    <a:pt x="5518" y="23413"/>
                  </a:cubicBezTo>
                  <a:cubicBezTo>
                    <a:pt x="4845" y="23413"/>
                    <a:pt x="4205" y="23604"/>
                    <a:pt x="4073" y="24216"/>
                  </a:cubicBezTo>
                  <a:cubicBezTo>
                    <a:pt x="3986" y="24632"/>
                    <a:pt x="4215" y="25043"/>
                    <a:pt x="4436" y="25407"/>
                  </a:cubicBezTo>
                  <a:lnTo>
                    <a:pt x="6395" y="28658"/>
                  </a:lnTo>
                  <a:cubicBezTo>
                    <a:pt x="6846" y="29399"/>
                    <a:pt x="7303" y="30206"/>
                    <a:pt x="7210" y="31062"/>
                  </a:cubicBezTo>
                  <a:cubicBezTo>
                    <a:pt x="7055" y="32475"/>
                    <a:pt x="5513" y="33262"/>
                    <a:pt x="4153" y="33680"/>
                  </a:cubicBezTo>
                  <a:cubicBezTo>
                    <a:pt x="2794" y="34104"/>
                    <a:pt x="1218" y="34562"/>
                    <a:pt x="639" y="35860"/>
                  </a:cubicBezTo>
                  <a:cubicBezTo>
                    <a:pt x="0" y="37301"/>
                    <a:pt x="1003" y="39012"/>
                    <a:pt x="2357" y="39819"/>
                  </a:cubicBezTo>
                  <a:cubicBezTo>
                    <a:pt x="3703" y="40626"/>
                    <a:pt x="5311" y="40829"/>
                    <a:pt x="6819" y="41273"/>
                  </a:cubicBezTo>
                  <a:cubicBezTo>
                    <a:pt x="8293" y="41717"/>
                    <a:pt x="9822" y="42539"/>
                    <a:pt x="10367" y="43966"/>
                  </a:cubicBezTo>
                  <a:cubicBezTo>
                    <a:pt x="10401" y="44955"/>
                    <a:pt x="10138" y="45924"/>
                    <a:pt x="9653" y="46800"/>
                  </a:cubicBezTo>
                  <a:lnTo>
                    <a:pt x="9916" y="46948"/>
                  </a:lnTo>
                  <a:cubicBezTo>
                    <a:pt x="16130" y="36204"/>
                    <a:pt x="27055" y="24457"/>
                    <a:pt x="27984" y="20929"/>
                  </a:cubicBezTo>
                  <a:cubicBezTo>
                    <a:pt x="29061" y="16843"/>
                    <a:pt x="27123" y="11276"/>
                    <a:pt x="2229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2"/>
            <p:cNvSpPr/>
            <p:nvPr/>
          </p:nvSpPr>
          <p:spPr>
            <a:xfrm>
              <a:off x="3939375" y="667825"/>
              <a:ext cx="427650" cy="322825"/>
            </a:xfrm>
            <a:custGeom>
              <a:avLst/>
              <a:gdLst/>
              <a:ahLst/>
              <a:cxnLst/>
              <a:rect l="l" t="t" r="r" b="b"/>
              <a:pathLst>
                <a:path w="17106" h="12913" extrusionOk="0">
                  <a:moveTo>
                    <a:pt x="10697" y="0"/>
                  </a:moveTo>
                  <a:lnTo>
                    <a:pt x="10650" y="41"/>
                  </a:lnTo>
                  <a:cubicBezTo>
                    <a:pt x="8718" y="3131"/>
                    <a:pt x="5661" y="5501"/>
                    <a:pt x="2195" y="6604"/>
                  </a:cubicBezTo>
                  <a:cubicBezTo>
                    <a:pt x="1650" y="6772"/>
                    <a:pt x="1070" y="6927"/>
                    <a:pt x="647" y="7311"/>
                  </a:cubicBezTo>
                  <a:cubicBezTo>
                    <a:pt x="215" y="7688"/>
                    <a:pt x="0" y="8375"/>
                    <a:pt x="336" y="8840"/>
                  </a:cubicBezTo>
                  <a:cubicBezTo>
                    <a:pt x="568" y="9153"/>
                    <a:pt x="956" y="9258"/>
                    <a:pt x="1357" y="9258"/>
                  </a:cubicBezTo>
                  <a:cubicBezTo>
                    <a:pt x="1551" y="9258"/>
                    <a:pt x="1748" y="9233"/>
                    <a:pt x="1932" y="9196"/>
                  </a:cubicBezTo>
                  <a:cubicBezTo>
                    <a:pt x="4378" y="8730"/>
                    <a:pt x="6544" y="7009"/>
                    <a:pt x="9024" y="7009"/>
                  </a:cubicBezTo>
                  <a:cubicBezTo>
                    <a:pt x="9043" y="7009"/>
                    <a:pt x="9062" y="7009"/>
                    <a:pt x="9082" y="7009"/>
                  </a:cubicBezTo>
                  <a:cubicBezTo>
                    <a:pt x="11061" y="7035"/>
                    <a:pt x="12891" y="8206"/>
                    <a:pt x="14151" y="9735"/>
                  </a:cubicBezTo>
                  <a:cubicBezTo>
                    <a:pt x="14932" y="10690"/>
                    <a:pt x="15524" y="11774"/>
                    <a:pt x="16036" y="12912"/>
                  </a:cubicBezTo>
                  <a:lnTo>
                    <a:pt x="17106" y="12454"/>
                  </a:lnTo>
                  <a:cubicBezTo>
                    <a:pt x="16501" y="11054"/>
                    <a:pt x="15860" y="9559"/>
                    <a:pt x="15167" y="7971"/>
                  </a:cubicBezTo>
                  <a:cubicBezTo>
                    <a:pt x="13417" y="3945"/>
                    <a:pt x="12064" y="1468"/>
                    <a:pt x="1069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2"/>
            <p:cNvSpPr/>
            <p:nvPr/>
          </p:nvSpPr>
          <p:spPr>
            <a:xfrm>
              <a:off x="3911275" y="1175900"/>
              <a:ext cx="370100" cy="176650"/>
            </a:xfrm>
            <a:custGeom>
              <a:avLst/>
              <a:gdLst/>
              <a:ahLst/>
              <a:cxnLst/>
              <a:rect l="l" t="t" r="r" b="b"/>
              <a:pathLst>
                <a:path w="14804" h="7066" extrusionOk="0">
                  <a:moveTo>
                    <a:pt x="626" y="0"/>
                  </a:moveTo>
                  <a:lnTo>
                    <a:pt x="626" y="0"/>
                  </a:lnTo>
                  <a:cubicBezTo>
                    <a:pt x="0" y="1623"/>
                    <a:pt x="270" y="2848"/>
                    <a:pt x="1010" y="3777"/>
                  </a:cubicBezTo>
                  <a:cubicBezTo>
                    <a:pt x="2552" y="5696"/>
                    <a:pt x="6146" y="6335"/>
                    <a:pt x="8179" y="6551"/>
                  </a:cubicBezTo>
                  <a:cubicBezTo>
                    <a:pt x="8179" y="6554"/>
                    <a:pt x="8179" y="6556"/>
                    <a:pt x="8180" y="6556"/>
                  </a:cubicBezTo>
                  <a:cubicBezTo>
                    <a:pt x="8181" y="6556"/>
                    <a:pt x="8183" y="6554"/>
                    <a:pt x="8187" y="6551"/>
                  </a:cubicBezTo>
                  <a:cubicBezTo>
                    <a:pt x="9129" y="6895"/>
                    <a:pt x="10132" y="7066"/>
                    <a:pt x="11134" y="7066"/>
                  </a:cubicBezTo>
                  <a:cubicBezTo>
                    <a:pt x="11801" y="7066"/>
                    <a:pt x="12467" y="6990"/>
                    <a:pt x="13115" y="6840"/>
                  </a:cubicBezTo>
                  <a:cubicBezTo>
                    <a:pt x="13741" y="6692"/>
                    <a:pt x="13734" y="5790"/>
                    <a:pt x="13108" y="5648"/>
                  </a:cubicBezTo>
                  <a:lnTo>
                    <a:pt x="8624" y="4592"/>
                  </a:lnTo>
                  <a:lnTo>
                    <a:pt x="8624" y="4592"/>
                  </a:lnTo>
                  <a:cubicBezTo>
                    <a:pt x="8795" y="4604"/>
                    <a:pt x="8967" y="4611"/>
                    <a:pt x="9139" y="4611"/>
                  </a:cubicBezTo>
                  <a:cubicBezTo>
                    <a:pt x="10969" y="4611"/>
                    <a:pt x="12785" y="3899"/>
                    <a:pt x="14157" y="2693"/>
                  </a:cubicBezTo>
                  <a:cubicBezTo>
                    <a:pt x="14804" y="2121"/>
                    <a:pt x="14494" y="1058"/>
                    <a:pt x="13646" y="923"/>
                  </a:cubicBezTo>
                  <a:cubicBezTo>
                    <a:pt x="13323" y="869"/>
                    <a:pt x="12999" y="822"/>
                    <a:pt x="12677" y="774"/>
                  </a:cubicBezTo>
                  <a:lnTo>
                    <a:pt x="12541" y="2290"/>
                  </a:lnTo>
                  <a:cubicBezTo>
                    <a:pt x="12156" y="2290"/>
                    <a:pt x="10372" y="2576"/>
                    <a:pt x="8244" y="2576"/>
                  </a:cubicBezTo>
                  <a:cubicBezTo>
                    <a:pt x="5536" y="2576"/>
                    <a:pt x="2270" y="2112"/>
                    <a:pt x="626"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2"/>
            <p:cNvSpPr/>
            <p:nvPr/>
          </p:nvSpPr>
          <p:spPr>
            <a:xfrm>
              <a:off x="3901500" y="1028000"/>
              <a:ext cx="372900" cy="212325"/>
            </a:xfrm>
            <a:custGeom>
              <a:avLst/>
              <a:gdLst/>
              <a:ahLst/>
              <a:cxnLst/>
              <a:rect l="l" t="t" r="r" b="b"/>
              <a:pathLst>
                <a:path w="14916" h="8493" extrusionOk="0">
                  <a:moveTo>
                    <a:pt x="13583" y="0"/>
                  </a:moveTo>
                  <a:cubicBezTo>
                    <a:pt x="13490" y="0"/>
                    <a:pt x="13394" y="13"/>
                    <a:pt x="13297" y="40"/>
                  </a:cubicBezTo>
                  <a:lnTo>
                    <a:pt x="4033" y="2605"/>
                  </a:lnTo>
                  <a:lnTo>
                    <a:pt x="4094" y="4240"/>
                  </a:lnTo>
                  <a:cubicBezTo>
                    <a:pt x="3909" y="4249"/>
                    <a:pt x="3725" y="4254"/>
                    <a:pt x="3543" y="4254"/>
                  </a:cubicBezTo>
                  <a:cubicBezTo>
                    <a:pt x="2220" y="4254"/>
                    <a:pt x="965" y="4006"/>
                    <a:pt x="1" y="3339"/>
                  </a:cubicBezTo>
                  <a:lnTo>
                    <a:pt x="1" y="3339"/>
                  </a:lnTo>
                  <a:cubicBezTo>
                    <a:pt x="122" y="4396"/>
                    <a:pt x="486" y="5237"/>
                    <a:pt x="1018" y="5917"/>
                  </a:cubicBezTo>
                  <a:cubicBezTo>
                    <a:pt x="2661" y="8028"/>
                    <a:pt x="5926" y="8492"/>
                    <a:pt x="8635" y="8492"/>
                  </a:cubicBezTo>
                  <a:cubicBezTo>
                    <a:pt x="10763" y="8492"/>
                    <a:pt x="12548" y="8206"/>
                    <a:pt x="12932" y="8206"/>
                  </a:cubicBezTo>
                  <a:lnTo>
                    <a:pt x="13068" y="6691"/>
                  </a:lnTo>
                  <a:cubicBezTo>
                    <a:pt x="10793" y="6367"/>
                    <a:pt x="8497" y="6211"/>
                    <a:pt x="6204" y="6211"/>
                  </a:cubicBezTo>
                  <a:cubicBezTo>
                    <a:pt x="6019" y="6211"/>
                    <a:pt x="5834" y="6212"/>
                    <a:pt x="5649" y="6214"/>
                  </a:cubicBezTo>
                  <a:cubicBezTo>
                    <a:pt x="7676" y="5742"/>
                    <a:pt x="9742" y="5251"/>
                    <a:pt x="11560" y="4221"/>
                  </a:cubicBezTo>
                  <a:cubicBezTo>
                    <a:pt x="12690" y="3581"/>
                    <a:pt x="13727" y="2692"/>
                    <a:pt x="14441" y="1616"/>
                  </a:cubicBezTo>
                  <a:cubicBezTo>
                    <a:pt x="14916" y="900"/>
                    <a:pt x="14364" y="0"/>
                    <a:pt x="13583"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2"/>
            <p:cNvSpPr/>
            <p:nvPr/>
          </p:nvSpPr>
          <p:spPr>
            <a:xfrm>
              <a:off x="3862975" y="937375"/>
              <a:ext cx="285275" cy="196975"/>
            </a:xfrm>
            <a:custGeom>
              <a:avLst/>
              <a:gdLst/>
              <a:ahLst/>
              <a:cxnLst/>
              <a:rect l="l" t="t" r="r" b="b"/>
              <a:pathLst>
                <a:path w="11411" h="7879" extrusionOk="0">
                  <a:moveTo>
                    <a:pt x="10591" y="1"/>
                  </a:moveTo>
                  <a:cubicBezTo>
                    <a:pt x="10303" y="1"/>
                    <a:pt x="9980" y="146"/>
                    <a:pt x="9721" y="298"/>
                  </a:cubicBezTo>
                  <a:cubicBezTo>
                    <a:pt x="8007" y="1284"/>
                    <a:pt x="6295" y="2271"/>
                    <a:pt x="4584" y="3261"/>
                  </a:cubicBezTo>
                  <a:lnTo>
                    <a:pt x="4605" y="3308"/>
                  </a:lnTo>
                  <a:cubicBezTo>
                    <a:pt x="2995" y="4008"/>
                    <a:pt x="1461" y="4506"/>
                    <a:pt x="0" y="4816"/>
                  </a:cubicBezTo>
                  <a:lnTo>
                    <a:pt x="0" y="4822"/>
                  </a:lnTo>
                  <a:cubicBezTo>
                    <a:pt x="316" y="5791"/>
                    <a:pt x="855" y="6485"/>
                    <a:pt x="1542" y="6962"/>
                  </a:cubicBezTo>
                  <a:cubicBezTo>
                    <a:pt x="2506" y="7631"/>
                    <a:pt x="3761" y="7879"/>
                    <a:pt x="5084" y="7879"/>
                  </a:cubicBezTo>
                  <a:cubicBezTo>
                    <a:pt x="5266" y="7879"/>
                    <a:pt x="5450" y="7874"/>
                    <a:pt x="5635" y="7865"/>
                  </a:cubicBezTo>
                  <a:lnTo>
                    <a:pt x="5574" y="6230"/>
                  </a:lnTo>
                  <a:cubicBezTo>
                    <a:pt x="7405" y="4796"/>
                    <a:pt x="9256" y="3348"/>
                    <a:pt x="10757" y="1564"/>
                  </a:cubicBezTo>
                  <a:cubicBezTo>
                    <a:pt x="11094" y="1167"/>
                    <a:pt x="11411" y="548"/>
                    <a:pt x="11040" y="177"/>
                  </a:cubicBezTo>
                  <a:cubicBezTo>
                    <a:pt x="10916" y="50"/>
                    <a:pt x="10760" y="1"/>
                    <a:pt x="1059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2"/>
            <p:cNvSpPr/>
            <p:nvPr/>
          </p:nvSpPr>
          <p:spPr>
            <a:xfrm>
              <a:off x="2898475" y="2149150"/>
              <a:ext cx="1159050" cy="630875"/>
            </a:xfrm>
            <a:custGeom>
              <a:avLst/>
              <a:gdLst/>
              <a:ahLst/>
              <a:cxnLst/>
              <a:rect l="l" t="t" r="r" b="b"/>
              <a:pathLst>
                <a:path w="46362" h="25235" extrusionOk="0">
                  <a:moveTo>
                    <a:pt x="46099" y="1"/>
                  </a:moveTo>
                  <a:cubicBezTo>
                    <a:pt x="45238" y="1604"/>
                    <a:pt x="43676" y="2896"/>
                    <a:pt x="41933" y="3510"/>
                  </a:cubicBezTo>
                  <a:cubicBezTo>
                    <a:pt x="40821" y="3895"/>
                    <a:pt x="39663" y="4056"/>
                    <a:pt x="38494" y="4056"/>
                  </a:cubicBezTo>
                  <a:cubicBezTo>
                    <a:pt x="36618" y="4056"/>
                    <a:pt x="34711" y="3642"/>
                    <a:pt x="32911" y="3079"/>
                  </a:cubicBezTo>
                  <a:cubicBezTo>
                    <a:pt x="30563" y="2331"/>
                    <a:pt x="28281" y="1342"/>
                    <a:pt x="25918" y="662"/>
                  </a:cubicBezTo>
                  <a:cubicBezTo>
                    <a:pt x="25861" y="646"/>
                    <a:pt x="25806" y="639"/>
                    <a:pt x="25752" y="639"/>
                  </a:cubicBezTo>
                  <a:cubicBezTo>
                    <a:pt x="25281" y="639"/>
                    <a:pt x="24971" y="1212"/>
                    <a:pt x="25299" y="1611"/>
                  </a:cubicBezTo>
                  <a:lnTo>
                    <a:pt x="25871" y="2318"/>
                  </a:lnTo>
                  <a:cubicBezTo>
                    <a:pt x="26368" y="2931"/>
                    <a:pt x="26018" y="3853"/>
                    <a:pt x="25244" y="3994"/>
                  </a:cubicBezTo>
                  <a:cubicBezTo>
                    <a:pt x="22129" y="4557"/>
                    <a:pt x="18973" y="4840"/>
                    <a:pt x="15814" y="4840"/>
                  </a:cubicBezTo>
                  <a:cubicBezTo>
                    <a:pt x="13695" y="4840"/>
                    <a:pt x="11575" y="4713"/>
                    <a:pt x="9465" y="4458"/>
                  </a:cubicBezTo>
                  <a:cubicBezTo>
                    <a:pt x="9441" y="4455"/>
                    <a:pt x="9417" y="4454"/>
                    <a:pt x="9394" y="4454"/>
                  </a:cubicBezTo>
                  <a:cubicBezTo>
                    <a:pt x="8971" y="4454"/>
                    <a:pt x="8714" y="4955"/>
                    <a:pt x="9000" y="5293"/>
                  </a:cubicBezTo>
                  <a:cubicBezTo>
                    <a:pt x="11081" y="7737"/>
                    <a:pt x="14056" y="9359"/>
                    <a:pt x="17140" y="10288"/>
                  </a:cubicBezTo>
                  <a:cubicBezTo>
                    <a:pt x="20101" y="11177"/>
                    <a:pt x="23191" y="11493"/>
                    <a:pt x="26275" y="11716"/>
                  </a:cubicBezTo>
                  <a:cubicBezTo>
                    <a:pt x="26490" y="11729"/>
                    <a:pt x="26503" y="12032"/>
                    <a:pt x="26295" y="12066"/>
                  </a:cubicBezTo>
                  <a:cubicBezTo>
                    <a:pt x="20585" y="13001"/>
                    <a:pt x="15066" y="15041"/>
                    <a:pt x="10118" y="18036"/>
                  </a:cubicBezTo>
                  <a:cubicBezTo>
                    <a:pt x="7170" y="19828"/>
                    <a:pt x="4207" y="22029"/>
                    <a:pt x="936" y="22810"/>
                  </a:cubicBezTo>
                  <a:cubicBezTo>
                    <a:pt x="94" y="23011"/>
                    <a:pt x="1" y="24156"/>
                    <a:pt x="808" y="24473"/>
                  </a:cubicBezTo>
                  <a:cubicBezTo>
                    <a:pt x="2151" y="24998"/>
                    <a:pt x="3616" y="25235"/>
                    <a:pt x="5098" y="25235"/>
                  </a:cubicBezTo>
                  <a:cubicBezTo>
                    <a:pt x="6632" y="25235"/>
                    <a:pt x="8185" y="24981"/>
                    <a:pt x="9640" y="24533"/>
                  </a:cubicBezTo>
                  <a:cubicBezTo>
                    <a:pt x="13390" y="23368"/>
                    <a:pt x="16668" y="21092"/>
                    <a:pt x="19993" y="19006"/>
                  </a:cubicBezTo>
                  <a:cubicBezTo>
                    <a:pt x="23319" y="16925"/>
                    <a:pt x="26867" y="14953"/>
                    <a:pt x="30771" y="14535"/>
                  </a:cubicBezTo>
                  <a:cubicBezTo>
                    <a:pt x="31323" y="14476"/>
                    <a:pt x="31874" y="14449"/>
                    <a:pt x="32424" y="14449"/>
                  </a:cubicBezTo>
                  <a:cubicBezTo>
                    <a:pt x="35949" y="14449"/>
                    <a:pt x="39437" y="15573"/>
                    <a:pt x="42814" y="16703"/>
                  </a:cubicBezTo>
                  <a:cubicBezTo>
                    <a:pt x="42228" y="13660"/>
                    <a:pt x="42047" y="11177"/>
                    <a:pt x="42404" y="9473"/>
                  </a:cubicBezTo>
                  <a:cubicBezTo>
                    <a:pt x="43003" y="6639"/>
                    <a:pt x="44464" y="3441"/>
                    <a:pt x="46362" y="149"/>
                  </a:cubicBezTo>
                  <a:lnTo>
                    <a:pt x="4609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2"/>
            <p:cNvSpPr/>
            <p:nvPr/>
          </p:nvSpPr>
          <p:spPr>
            <a:xfrm>
              <a:off x="3699875" y="1057750"/>
              <a:ext cx="236650" cy="215125"/>
            </a:xfrm>
            <a:custGeom>
              <a:avLst/>
              <a:gdLst/>
              <a:ahLst/>
              <a:cxnLst/>
              <a:rect l="l" t="t" r="r" b="b"/>
              <a:pathLst>
                <a:path w="9466" h="8605" extrusionOk="0">
                  <a:moveTo>
                    <a:pt x="6524" y="1"/>
                  </a:moveTo>
                  <a:cubicBezTo>
                    <a:pt x="5083" y="317"/>
                    <a:pt x="3712" y="464"/>
                    <a:pt x="2415" y="464"/>
                  </a:cubicBezTo>
                  <a:cubicBezTo>
                    <a:pt x="2058" y="464"/>
                    <a:pt x="1706" y="453"/>
                    <a:pt x="1360" y="431"/>
                  </a:cubicBezTo>
                  <a:lnTo>
                    <a:pt x="1360" y="439"/>
                  </a:lnTo>
                  <a:cubicBezTo>
                    <a:pt x="1360" y="439"/>
                    <a:pt x="1273" y="936"/>
                    <a:pt x="1131" y="1678"/>
                  </a:cubicBezTo>
                  <a:cubicBezTo>
                    <a:pt x="862" y="3111"/>
                    <a:pt x="391" y="5460"/>
                    <a:pt x="1" y="6840"/>
                  </a:cubicBezTo>
                  <a:lnTo>
                    <a:pt x="68" y="7143"/>
                  </a:lnTo>
                  <a:cubicBezTo>
                    <a:pt x="689" y="7004"/>
                    <a:pt x="1318" y="6943"/>
                    <a:pt x="1951" y="6943"/>
                  </a:cubicBezTo>
                  <a:cubicBezTo>
                    <a:pt x="4291" y="6943"/>
                    <a:pt x="6685" y="7778"/>
                    <a:pt x="8921" y="8604"/>
                  </a:cubicBezTo>
                  <a:lnTo>
                    <a:pt x="9466" y="8503"/>
                  </a:lnTo>
                  <a:cubicBezTo>
                    <a:pt x="8726" y="7574"/>
                    <a:pt x="8456" y="6349"/>
                    <a:pt x="9082" y="4726"/>
                  </a:cubicBezTo>
                  <a:cubicBezTo>
                    <a:pt x="8550" y="4047"/>
                    <a:pt x="8187" y="3205"/>
                    <a:pt x="8066" y="2149"/>
                  </a:cubicBezTo>
                  <a:cubicBezTo>
                    <a:pt x="7379" y="1670"/>
                    <a:pt x="6840" y="978"/>
                    <a:pt x="6524" y="7"/>
                  </a:cubicBezTo>
                  <a:lnTo>
                    <a:pt x="6524" y="1"/>
                  </a:ln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2"/>
            <p:cNvSpPr/>
            <p:nvPr/>
          </p:nvSpPr>
          <p:spPr>
            <a:xfrm>
              <a:off x="3365650" y="655350"/>
              <a:ext cx="503750" cy="222175"/>
            </a:xfrm>
            <a:custGeom>
              <a:avLst/>
              <a:gdLst/>
              <a:ahLst/>
              <a:cxnLst/>
              <a:rect l="l" t="t" r="r" b="b"/>
              <a:pathLst>
                <a:path w="20150" h="8887" extrusionOk="0">
                  <a:moveTo>
                    <a:pt x="15611" y="1"/>
                  </a:moveTo>
                  <a:cubicBezTo>
                    <a:pt x="15315" y="14"/>
                    <a:pt x="15019" y="21"/>
                    <a:pt x="14730" y="35"/>
                  </a:cubicBezTo>
                  <a:cubicBezTo>
                    <a:pt x="9392" y="230"/>
                    <a:pt x="5857" y="451"/>
                    <a:pt x="3562" y="849"/>
                  </a:cubicBezTo>
                  <a:cubicBezTo>
                    <a:pt x="2654" y="1011"/>
                    <a:pt x="1933" y="1199"/>
                    <a:pt x="1375" y="1422"/>
                  </a:cubicBezTo>
                  <a:lnTo>
                    <a:pt x="1367" y="1428"/>
                  </a:lnTo>
                  <a:cubicBezTo>
                    <a:pt x="1286" y="1596"/>
                    <a:pt x="1" y="4423"/>
                    <a:pt x="7621" y="8349"/>
                  </a:cubicBezTo>
                  <a:cubicBezTo>
                    <a:pt x="7621" y="8349"/>
                    <a:pt x="10876" y="8887"/>
                    <a:pt x="13816" y="8887"/>
                  </a:cubicBezTo>
                  <a:cubicBezTo>
                    <a:pt x="15286" y="8887"/>
                    <a:pt x="16677" y="8752"/>
                    <a:pt x="17543" y="8349"/>
                  </a:cubicBezTo>
                  <a:cubicBezTo>
                    <a:pt x="20149" y="7137"/>
                    <a:pt x="19058" y="2357"/>
                    <a:pt x="1561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2"/>
            <p:cNvSpPr/>
            <p:nvPr/>
          </p:nvSpPr>
          <p:spPr>
            <a:xfrm>
              <a:off x="3339225" y="793200"/>
              <a:ext cx="394675" cy="423800"/>
            </a:xfrm>
            <a:custGeom>
              <a:avLst/>
              <a:gdLst/>
              <a:ahLst/>
              <a:cxnLst/>
              <a:rect l="l" t="t" r="r" b="b"/>
              <a:pathLst>
                <a:path w="15787" h="16952" extrusionOk="0">
                  <a:moveTo>
                    <a:pt x="747" y="1"/>
                  </a:moveTo>
                  <a:lnTo>
                    <a:pt x="0" y="182"/>
                  </a:lnTo>
                  <a:cubicBezTo>
                    <a:pt x="484" y="2215"/>
                    <a:pt x="1145" y="4827"/>
                    <a:pt x="1629" y="7157"/>
                  </a:cubicBezTo>
                  <a:cubicBezTo>
                    <a:pt x="2007" y="8974"/>
                    <a:pt x="2282" y="10623"/>
                    <a:pt x="2297" y="11700"/>
                  </a:cubicBezTo>
                  <a:cubicBezTo>
                    <a:pt x="2310" y="13188"/>
                    <a:pt x="2518" y="15040"/>
                    <a:pt x="2599" y="16951"/>
                  </a:cubicBezTo>
                  <a:cubicBezTo>
                    <a:pt x="3959" y="16379"/>
                    <a:pt x="4793" y="14784"/>
                    <a:pt x="5824" y="13613"/>
                  </a:cubicBezTo>
                  <a:cubicBezTo>
                    <a:pt x="7252" y="11989"/>
                    <a:pt x="9414" y="11133"/>
                    <a:pt x="11563" y="11133"/>
                  </a:cubicBezTo>
                  <a:cubicBezTo>
                    <a:pt x="12971" y="11133"/>
                    <a:pt x="14372" y="11500"/>
                    <a:pt x="15557" y="12260"/>
                  </a:cubicBezTo>
                  <a:cubicBezTo>
                    <a:pt x="15699" y="11518"/>
                    <a:pt x="15786" y="11021"/>
                    <a:pt x="15786" y="11021"/>
                  </a:cubicBezTo>
                  <a:lnTo>
                    <a:pt x="15786" y="11013"/>
                  </a:lnTo>
                  <a:cubicBezTo>
                    <a:pt x="6772" y="10508"/>
                    <a:pt x="1455" y="3246"/>
                    <a:pt x="74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2"/>
            <p:cNvSpPr/>
            <p:nvPr/>
          </p:nvSpPr>
          <p:spPr>
            <a:xfrm>
              <a:off x="3350025" y="255825"/>
              <a:ext cx="383875" cy="420775"/>
            </a:xfrm>
            <a:custGeom>
              <a:avLst/>
              <a:gdLst/>
              <a:ahLst/>
              <a:cxnLst/>
              <a:rect l="l" t="t" r="r" b="b"/>
              <a:pathLst>
                <a:path w="15355" h="16831" extrusionOk="0">
                  <a:moveTo>
                    <a:pt x="7068" y="1"/>
                  </a:moveTo>
                  <a:lnTo>
                    <a:pt x="7068" y="1"/>
                  </a:lnTo>
                  <a:cubicBezTo>
                    <a:pt x="7122" y="223"/>
                    <a:pt x="7088" y="491"/>
                    <a:pt x="6940" y="673"/>
                  </a:cubicBezTo>
                  <a:cubicBezTo>
                    <a:pt x="6624" y="1057"/>
                    <a:pt x="6085" y="1152"/>
                    <a:pt x="5608" y="1300"/>
                  </a:cubicBezTo>
                  <a:cubicBezTo>
                    <a:pt x="5129" y="1449"/>
                    <a:pt x="4618" y="1771"/>
                    <a:pt x="4598" y="2270"/>
                  </a:cubicBezTo>
                  <a:cubicBezTo>
                    <a:pt x="5086" y="2099"/>
                    <a:pt x="5601" y="2015"/>
                    <a:pt x="6116" y="2015"/>
                  </a:cubicBezTo>
                  <a:cubicBezTo>
                    <a:pt x="6924" y="2015"/>
                    <a:pt x="7732" y="2221"/>
                    <a:pt x="8435" y="2620"/>
                  </a:cubicBezTo>
                  <a:cubicBezTo>
                    <a:pt x="5527" y="3017"/>
                    <a:pt x="2672" y="3831"/>
                    <a:pt x="0" y="5042"/>
                  </a:cubicBezTo>
                  <a:cubicBezTo>
                    <a:pt x="461" y="5527"/>
                    <a:pt x="1148" y="5722"/>
                    <a:pt x="1826" y="5722"/>
                  </a:cubicBezTo>
                  <a:cubicBezTo>
                    <a:pt x="1949" y="5722"/>
                    <a:pt x="2072" y="5716"/>
                    <a:pt x="2194" y="5703"/>
                  </a:cubicBezTo>
                  <a:cubicBezTo>
                    <a:pt x="2982" y="5615"/>
                    <a:pt x="3722" y="5312"/>
                    <a:pt x="4476" y="5063"/>
                  </a:cubicBezTo>
                  <a:cubicBezTo>
                    <a:pt x="5503" y="4709"/>
                    <a:pt x="6575" y="4450"/>
                    <a:pt x="7652" y="4450"/>
                  </a:cubicBezTo>
                  <a:cubicBezTo>
                    <a:pt x="7825" y="4450"/>
                    <a:pt x="7999" y="4457"/>
                    <a:pt x="8172" y="4471"/>
                  </a:cubicBezTo>
                  <a:cubicBezTo>
                    <a:pt x="9430" y="4571"/>
                    <a:pt x="10689" y="5110"/>
                    <a:pt x="11456" y="6107"/>
                  </a:cubicBezTo>
                  <a:cubicBezTo>
                    <a:pt x="12224" y="7102"/>
                    <a:pt x="12392" y="8590"/>
                    <a:pt x="11679" y="9627"/>
                  </a:cubicBezTo>
                  <a:cubicBezTo>
                    <a:pt x="10864" y="10819"/>
                    <a:pt x="9269" y="11095"/>
                    <a:pt x="7963" y="11714"/>
                  </a:cubicBezTo>
                  <a:cubicBezTo>
                    <a:pt x="6011" y="12643"/>
                    <a:pt x="4550" y="14542"/>
                    <a:pt x="4160" y="16669"/>
                  </a:cubicBezTo>
                  <a:lnTo>
                    <a:pt x="4187" y="16830"/>
                  </a:lnTo>
                  <a:cubicBezTo>
                    <a:pt x="6482" y="16433"/>
                    <a:pt x="10016" y="16211"/>
                    <a:pt x="15354" y="16016"/>
                  </a:cubicBezTo>
                  <a:cubicBezTo>
                    <a:pt x="15354" y="16016"/>
                    <a:pt x="15038" y="8960"/>
                    <a:pt x="13995" y="6779"/>
                  </a:cubicBezTo>
                  <a:cubicBezTo>
                    <a:pt x="13214" y="5150"/>
                    <a:pt x="10333" y="1475"/>
                    <a:pt x="706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2"/>
            <p:cNvSpPr/>
            <p:nvPr/>
          </p:nvSpPr>
          <p:spPr>
            <a:xfrm>
              <a:off x="2510375" y="1071500"/>
              <a:ext cx="1217800" cy="960575"/>
            </a:xfrm>
            <a:custGeom>
              <a:avLst/>
              <a:gdLst/>
              <a:ahLst/>
              <a:cxnLst/>
              <a:rect l="l" t="t" r="r" b="b"/>
              <a:pathLst>
                <a:path w="48712" h="38423" extrusionOk="0">
                  <a:moveTo>
                    <a:pt x="44717" y="1"/>
                  </a:moveTo>
                  <a:cubicBezTo>
                    <a:pt x="42568" y="1"/>
                    <a:pt x="40405" y="857"/>
                    <a:pt x="38977" y="2481"/>
                  </a:cubicBezTo>
                  <a:cubicBezTo>
                    <a:pt x="37946" y="3653"/>
                    <a:pt x="37112" y="5247"/>
                    <a:pt x="35753" y="5819"/>
                  </a:cubicBezTo>
                  <a:cubicBezTo>
                    <a:pt x="35861" y="8451"/>
                    <a:pt x="35706" y="11198"/>
                    <a:pt x="34420" y="13278"/>
                  </a:cubicBezTo>
                  <a:cubicBezTo>
                    <a:pt x="33407" y="14913"/>
                    <a:pt x="31334" y="15357"/>
                    <a:pt x="29380" y="15357"/>
                  </a:cubicBezTo>
                  <a:cubicBezTo>
                    <a:pt x="27462" y="15357"/>
                    <a:pt x="25659" y="14930"/>
                    <a:pt x="25082" y="14780"/>
                  </a:cubicBezTo>
                  <a:cubicBezTo>
                    <a:pt x="24989" y="16234"/>
                    <a:pt x="24598" y="17755"/>
                    <a:pt x="23797" y="19357"/>
                  </a:cubicBezTo>
                  <a:cubicBezTo>
                    <a:pt x="22806" y="21343"/>
                    <a:pt x="20918" y="22053"/>
                    <a:pt x="18966" y="22053"/>
                  </a:cubicBezTo>
                  <a:cubicBezTo>
                    <a:pt x="16187" y="22053"/>
                    <a:pt x="13280" y="20611"/>
                    <a:pt x="12656" y="19357"/>
                  </a:cubicBezTo>
                  <a:cubicBezTo>
                    <a:pt x="11639" y="22010"/>
                    <a:pt x="10205" y="24797"/>
                    <a:pt x="8461" y="25167"/>
                  </a:cubicBezTo>
                  <a:cubicBezTo>
                    <a:pt x="7763" y="25315"/>
                    <a:pt x="6785" y="25416"/>
                    <a:pt x="5733" y="25416"/>
                  </a:cubicBezTo>
                  <a:cubicBezTo>
                    <a:pt x="4443" y="25416"/>
                    <a:pt x="3040" y="25265"/>
                    <a:pt x="1899" y="24864"/>
                  </a:cubicBezTo>
                  <a:lnTo>
                    <a:pt x="0" y="25672"/>
                  </a:lnTo>
                  <a:cubicBezTo>
                    <a:pt x="1426" y="26876"/>
                    <a:pt x="3229" y="27262"/>
                    <a:pt x="5116" y="27262"/>
                  </a:cubicBezTo>
                  <a:cubicBezTo>
                    <a:pt x="6659" y="27262"/>
                    <a:pt x="8259" y="27004"/>
                    <a:pt x="9754" y="26722"/>
                  </a:cubicBezTo>
                  <a:lnTo>
                    <a:pt x="9754" y="26722"/>
                  </a:lnTo>
                  <a:cubicBezTo>
                    <a:pt x="9269" y="27819"/>
                    <a:pt x="8381" y="28735"/>
                    <a:pt x="7303" y="29267"/>
                  </a:cubicBezTo>
                  <a:cubicBezTo>
                    <a:pt x="8036" y="29457"/>
                    <a:pt x="8793" y="29550"/>
                    <a:pt x="9551" y="29550"/>
                  </a:cubicBezTo>
                  <a:cubicBezTo>
                    <a:pt x="11210" y="29550"/>
                    <a:pt x="12873" y="29103"/>
                    <a:pt x="14291" y="28243"/>
                  </a:cubicBezTo>
                  <a:cubicBezTo>
                    <a:pt x="15033" y="27798"/>
                    <a:pt x="15851" y="27227"/>
                    <a:pt x="16661" y="27227"/>
                  </a:cubicBezTo>
                  <a:cubicBezTo>
                    <a:pt x="16866" y="27227"/>
                    <a:pt x="17071" y="27264"/>
                    <a:pt x="17273" y="27348"/>
                  </a:cubicBezTo>
                  <a:cubicBezTo>
                    <a:pt x="18317" y="27779"/>
                    <a:pt x="18486" y="29166"/>
                    <a:pt x="18492" y="30296"/>
                  </a:cubicBezTo>
                  <a:cubicBezTo>
                    <a:pt x="18506" y="32296"/>
                    <a:pt x="18525" y="34302"/>
                    <a:pt x="18539" y="36309"/>
                  </a:cubicBezTo>
                  <a:cubicBezTo>
                    <a:pt x="18546" y="37028"/>
                    <a:pt x="18612" y="37870"/>
                    <a:pt x="19226" y="38254"/>
                  </a:cubicBezTo>
                  <a:cubicBezTo>
                    <a:pt x="19412" y="38371"/>
                    <a:pt x="19612" y="38422"/>
                    <a:pt x="19816" y="38422"/>
                  </a:cubicBezTo>
                  <a:cubicBezTo>
                    <a:pt x="20434" y="38422"/>
                    <a:pt x="21087" y="37951"/>
                    <a:pt x="21461" y="37399"/>
                  </a:cubicBezTo>
                  <a:cubicBezTo>
                    <a:pt x="23057" y="35049"/>
                    <a:pt x="21992" y="31885"/>
                    <a:pt x="22189" y="29044"/>
                  </a:cubicBezTo>
                  <a:cubicBezTo>
                    <a:pt x="22478" y="24763"/>
                    <a:pt x="25729" y="21242"/>
                    <a:pt x="29277" y="18825"/>
                  </a:cubicBezTo>
                  <a:cubicBezTo>
                    <a:pt x="32832" y="16415"/>
                    <a:pt x="36870" y="14706"/>
                    <a:pt x="40136" y="11919"/>
                  </a:cubicBezTo>
                  <a:cubicBezTo>
                    <a:pt x="42297" y="10075"/>
                    <a:pt x="44181" y="7718"/>
                    <a:pt x="46874" y="6809"/>
                  </a:cubicBezTo>
                  <a:cubicBezTo>
                    <a:pt x="47127" y="6721"/>
                    <a:pt x="47385" y="6649"/>
                    <a:pt x="47648" y="6593"/>
                  </a:cubicBezTo>
                  <a:lnTo>
                    <a:pt x="47581" y="6290"/>
                  </a:lnTo>
                  <a:cubicBezTo>
                    <a:pt x="47971" y="4910"/>
                    <a:pt x="48442" y="2561"/>
                    <a:pt x="48711" y="1128"/>
                  </a:cubicBezTo>
                  <a:cubicBezTo>
                    <a:pt x="47526" y="368"/>
                    <a:pt x="46125" y="1"/>
                    <a:pt x="4471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2"/>
            <p:cNvSpPr/>
            <p:nvPr/>
          </p:nvSpPr>
          <p:spPr>
            <a:xfrm>
              <a:off x="3249025" y="240375"/>
              <a:ext cx="410825" cy="498825"/>
            </a:xfrm>
            <a:custGeom>
              <a:avLst/>
              <a:gdLst/>
              <a:ahLst/>
              <a:cxnLst/>
              <a:rect l="l" t="t" r="r" b="b"/>
              <a:pathLst>
                <a:path w="16433" h="19953" extrusionOk="0">
                  <a:moveTo>
                    <a:pt x="8457" y="0"/>
                  </a:moveTo>
                  <a:cubicBezTo>
                    <a:pt x="8230" y="0"/>
                    <a:pt x="8002" y="16"/>
                    <a:pt x="7776" y="47"/>
                  </a:cubicBezTo>
                  <a:cubicBezTo>
                    <a:pt x="3649" y="639"/>
                    <a:pt x="1003" y="4295"/>
                    <a:pt x="0" y="7566"/>
                  </a:cubicBezTo>
                  <a:cubicBezTo>
                    <a:pt x="93" y="7557"/>
                    <a:pt x="186" y="7552"/>
                    <a:pt x="279" y="7552"/>
                  </a:cubicBezTo>
                  <a:cubicBezTo>
                    <a:pt x="1743" y="7552"/>
                    <a:pt x="3092" y="8725"/>
                    <a:pt x="3656" y="10111"/>
                  </a:cubicBezTo>
                  <a:cubicBezTo>
                    <a:pt x="4289" y="11646"/>
                    <a:pt x="4187" y="13370"/>
                    <a:pt x="4047" y="15019"/>
                  </a:cubicBezTo>
                  <a:cubicBezTo>
                    <a:pt x="3898" y="16674"/>
                    <a:pt x="3737" y="18377"/>
                    <a:pt x="4255" y="19953"/>
                  </a:cubicBezTo>
                  <a:lnTo>
                    <a:pt x="4261" y="19953"/>
                  </a:lnTo>
                  <a:cubicBezTo>
                    <a:pt x="4411" y="19098"/>
                    <a:pt x="4901" y="18479"/>
                    <a:pt x="6032" y="18027"/>
                  </a:cubicBezTo>
                  <a:lnTo>
                    <a:pt x="6039" y="18021"/>
                  </a:lnTo>
                  <a:cubicBezTo>
                    <a:pt x="6598" y="17798"/>
                    <a:pt x="7318" y="17610"/>
                    <a:pt x="8227" y="17448"/>
                  </a:cubicBezTo>
                  <a:lnTo>
                    <a:pt x="8200" y="17287"/>
                  </a:lnTo>
                  <a:cubicBezTo>
                    <a:pt x="8590" y="15160"/>
                    <a:pt x="10051" y="13261"/>
                    <a:pt x="12003" y="12332"/>
                  </a:cubicBezTo>
                  <a:cubicBezTo>
                    <a:pt x="13309" y="11713"/>
                    <a:pt x="14904" y="11437"/>
                    <a:pt x="15719" y="10245"/>
                  </a:cubicBezTo>
                  <a:cubicBezTo>
                    <a:pt x="16433" y="9208"/>
                    <a:pt x="16264" y="7721"/>
                    <a:pt x="15497" y="6725"/>
                  </a:cubicBezTo>
                  <a:cubicBezTo>
                    <a:pt x="14730" y="5728"/>
                    <a:pt x="13470" y="5189"/>
                    <a:pt x="12211" y="5089"/>
                  </a:cubicBezTo>
                  <a:cubicBezTo>
                    <a:pt x="12038" y="5075"/>
                    <a:pt x="11864" y="5068"/>
                    <a:pt x="11691" y="5068"/>
                  </a:cubicBezTo>
                  <a:cubicBezTo>
                    <a:pt x="10614" y="5068"/>
                    <a:pt x="9542" y="5327"/>
                    <a:pt x="8515" y="5681"/>
                  </a:cubicBezTo>
                  <a:cubicBezTo>
                    <a:pt x="7761" y="5930"/>
                    <a:pt x="7021" y="6233"/>
                    <a:pt x="6233" y="6321"/>
                  </a:cubicBezTo>
                  <a:cubicBezTo>
                    <a:pt x="6111" y="6334"/>
                    <a:pt x="5988" y="6340"/>
                    <a:pt x="5865" y="6340"/>
                  </a:cubicBezTo>
                  <a:cubicBezTo>
                    <a:pt x="5187" y="6340"/>
                    <a:pt x="4500" y="6145"/>
                    <a:pt x="4039" y="5660"/>
                  </a:cubicBezTo>
                  <a:cubicBezTo>
                    <a:pt x="6711" y="4449"/>
                    <a:pt x="9566" y="3635"/>
                    <a:pt x="12474" y="3238"/>
                  </a:cubicBezTo>
                  <a:cubicBezTo>
                    <a:pt x="11771" y="2839"/>
                    <a:pt x="10963" y="2633"/>
                    <a:pt x="10155" y="2633"/>
                  </a:cubicBezTo>
                  <a:cubicBezTo>
                    <a:pt x="9640" y="2633"/>
                    <a:pt x="9124" y="2717"/>
                    <a:pt x="8637" y="2888"/>
                  </a:cubicBezTo>
                  <a:cubicBezTo>
                    <a:pt x="8657" y="2389"/>
                    <a:pt x="9168" y="2066"/>
                    <a:pt x="9647" y="1918"/>
                  </a:cubicBezTo>
                  <a:cubicBezTo>
                    <a:pt x="10124" y="1770"/>
                    <a:pt x="10663" y="1675"/>
                    <a:pt x="10979" y="1291"/>
                  </a:cubicBezTo>
                  <a:cubicBezTo>
                    <a:pt x="11127" y="1110"/>
                    <a:pt x="11161" y="841"/>
                    <a:pt x="11108" y="619"/>
                  </a:cubicBezTo>
                  <a:cubicBezTo>
                    <a:pt x="10240" y="232"/>
                    <a:pt x="9346" y="0"/>
                    <a:pt x="84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2"/>
            <p:cNvSpPr/>
            <p:nvPr/>
          </p:nvSpPr>
          <p:spPr>
            <a:xfrm>
              <a:off x="3123625" y="1183350"/>
              <a:ext cx="283275" cy="272075"/>
            </a:xfrm>
            <a:custGeom>
              <a:avLst/>
              <a:gdLst/>
              <a:ahLst/>
              <a:cxnLst/>
              <a:rect l="l" t="t" r="r" b="b"/>
              <a:pathLst>
                <a:path w="11331" h="10883" extrusionOk="0">
                  <a:moveTo>
                    <a:pt x="5200" y="0"/>
                  </a:moveTo>
                  <a:cubicBezTo>
                    <a:pt x="3650" y="0"/>
                    <a:pt x="2272" y="1155"/>
                    <a:pt x="1462" y="2497"/>
                  </a:cubicBezTo>
                  <a:cubicBezTo>
                    <a:pt x="997" y="3257"/>
                    <a:pt x="667" y="4092"/>
                    <a:pt x="351" y="4927"/>
                  </a:cubicBezTo>
                  <a:cubicBezTo>
                    <a:pt x="236" y="5237"/>
                    <a:pt x="123" y="5546"/>
                    <a:pt x="1" y="5856"/>
                  </a:cubicBezTo>
                  <a:cubicBezTo>
                    <a:pt x="425" y="7269"/>
                    <a:pt x="654" y="8743"/>
                    <a:pt x="552" y="10306"/>
                  </a:cubicBezTo>
                  <a:cubicBezTo>
                    <a:pt x="1130" y="10455"/>
                    <a:pt x="2934" y="10883"/>
                    <a:pt x="4851" y="10883"/>
                  </a:cubicBezTo>
                  <a:cubicBezTo>
                    <a:pt x="6805" y="10883"/>
                    <a:pt x="8878" y="10439"/>
                    <a:pt x="9890" y="8804"/>
                  </a:cubicBezTo>
                  <a:cubicBezTo>
                    <a:pt x="11176" y="6724"/>
                    <a:pt x="11331" y="3977"/>
                    <a:pt x="11223" y="1345"/>
                  </a:cubicBezTo>
                  <a:lnTo>
                    <a:pt x="11223" y="1345"/>
                  </a:lnTo>
                  <a:cubicBezTo>
                    <a:pt x="11014" y="1439"/>
                    <a:pt x="10785" y="1500"/>
                    <a:pt x="10543" y="1534"/>
                  </a:cubicBezTo>
                  <a:cubicBezTo>
                    <a:pt x="10416" y="1552"/>
                    <a:pt x="10291" y="1560"/>
                    <a:pt x="10166" y="1560"/>
                  </a:cubicBezTo>
                  <a:cubicBezTo>
                    <a:pt x="8526" y="1560"/>
                    <a:pt x="7063" y="106"/>
                    <a:pt x="5379" y="5"/>
                  </a:cubicBezTo>
                  <a:cubicBezTo>
                    <a:pt x="5319" y="2"/>
                    <a:pt x="5259" y="0"/>
                    <a:pt x="520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2"/>
            <p:cNvSpPr/>
            <p:nvPr/>
          </p:nvSpPr>
          <p:spPr>
            <a:xfrm>
              <a:off x="2852025" y="396900"/>
              <a:ext cx="552175" cy="909650"/>
            </a:xfrm>
            <a:custGeom>
              <a:avLst/>
              <a:gdLst/>
              <a:ahLst/>
              <a:cxnLst/>
              <a:rect l="l" t="t" r="r" b="b"/>
              <a:pathLst>
                <a:path w="22087" h="36386" extrusionOk="0">
                  <a:moveTo>
                    <a:pt x="6325" y="0"/>
                  </a:moveTo>
                  <a:cubicBezTo>
                    <a:pt x="4519" y="0"/>
                    <a:pt x="2709" y="566"/>
                    <a:pt x="1246" y="1628"/>
                  </a:cubicBezTo>
                  <a:cubicBezTo>
                    <a:pt x="438" y="3143"/>
                    <a:pt x="1" y="5404"/>
                    <a:pt x="47" y="8744"/>
                  </a:cubicBezTo>
                  <a:cubicBezTo>
                    <a:pt x="245" y="8728"/>
                    <a:pt x="443" y="8720"/>
                    <a:pt x="641" y="8720"/>
                  </a:cubicBezTo>
                  <a:cubicBezTo>
                    <a:pt x="3209" y="8720"/>
                    <a:pt x="5773" y="10040"/>
                    <a:pt x="7216" y="12184"/>
                  </a:cubicBezTo>
                  <a:cubicBezTo>
                    <a:pt x="8737" y="14426"/>
                    <a:pt x="9000" y="17266"/>
                    <a:pt x="9215" y="19972"/>
                  </a:cubicBezTo>
                  <a:cubicBezTo>
                    <a:pt x="9429" y="22732"/>
                    <a:pt x="9647" y="25493"/>
                    <a:pt x="9868" y="28252"/>
                  </a:cubicBezTo>
                  <a:cubicBezTo>
                    <a:pt x="10084" y="30999"/>
                    <a:pt x="10313" y="33793"/>
                    <a:pt x="11215" y="36385"/>
                  </a:cubicBezTo>
                  <a:cubicBezTo>
                    <a:pt x="11531" y="35550"/>
                    <a:pt x="11861" y="34715"/>
                    <a:pt x="12326" y="33955"/>
                  </a:cubicBezTo>
                  <a:cubicBezTo>
                    <a:pt x="13136" y="32613"/>
                    <a:pt x="14515" y="31458"/>
                    <a:pt x="16064" y="31458"/>
                  </a:cubicBezTo>
                  <a:cubicBezTo>
                    <a:pt x="16124" y="31458"/>
                    <a:pt x="16183" y="31460"/>
                    <a:pt x="16243" y="31463"/>
                  </a:cubicBezTo>
                  <a:cubicBezTo>
                    <a:pt x="17927" y="31564"/>
                    <a:pt x="19389" y="33018"/>
                    <a:pt x="21030" y="33018"/>
                  </a:cubicBezTo>
                  <a:cubicBezTo>
                    <a:pt x="21155" y="33018"/>
                    <a:pt x="21280" y="33010"/>
                    <a:pt x="21407" y="32992"/>
                  </a:cubicBezTo>
                  <a:cubicBezTo>
                    <a:pt x="21649" y="32958"/>
                    <a:pt x="21878" y="32897"/>
                    <a:pt x="22087" y="32803"/>
                  </a:cubicBezTo>
                  <a:cubicBezTo>
                    <a:pt x="22006" y="30892"/>
                    <a:pt x="21798" y="29040"/>
                    <a:pt x="21785" y="27552"/>
                  </a:cubicBezTo>
                  <a:cubicBezTo>
                    <a:pt x="21770" y="26475"/>
                    <a:pt x="21495" y="24826"/>
                    <a:pt x="21117" y="23009"/>
                  </a:cubicBezTo>
                  <a:cubicBezTo>
                    <a:pt x="18848" y="21291"/>
                    <a:pt x="17556" y="18545"/>
                    <a:pt x="16950" y="15764"/>
                  </a:cubicBezTo>
                  <a:cubicBezTo>
                    <a:pt x="16338" y="12971"/>
                    <a:pt x="16338" y="10083"/>
                    <a:pt x="16143" y="7222"/>
                  </a:cubicBezTo>
                  <a:cubicBezTo>
                    <a:pt x="16076" y="6165"/>
                    <a:pt x="15974" y="5094"/>
                    <a:pt x="15598" y="4099"/>
                  </a:cubicBezTo>
                  <a:cubicBezTo>
                    <a:pt x="15221" y="3109"/>
                    <a:pt x="14540" y="2186"/>
                    <a:pt x="13571" y="1749"/>
                  </a:cubicBezTo>
                  <a:cubicBezTo>
                    <a:pt x="13090" y="1530"/>
                    <a:pt x="12595" y="1442"/>
                    <a:pt x="12090" y="1442"/>
                  </a:cubicBezTo>
                  <a:cubicBezTo>
                    <a:pt x="10069" y="1442"/>
                    <a:pt x="7889" y="2846"/>
                    <a:pt x="5844" y="2846"/>
                  </a:cubicBezTo>
                  <a:cubicBezTo>
                    <a:pt x="5387" y="2846"/>
                    <a:pt x="4936" y="2776"/>
                    <a:pt x="4496" y="2604"/>
                  </a:cubicBezTo>
                  <a:cubicBezTo>
                    <a:pt x="5312" y="1285"/>
                    <a:pt x="6921" y="726"/>
                    <a:pt x="8408" y="261"/>
                  </a:cubicBezTo>
                  <a:cubicBezTo>
                    <a:pt x="7728" y="86"/>
                    <a:pt x="7027" y="0"/>
                    <a:pt x="632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2"/>
            <p:cNvSpPr/>
            <p:nvPr/>
          </p:nvSpPr>
          <p:spPr>
            <a:xfrm>
              <a:off x="2883150" y="364775"/>
              <a:ext cx="496825" cy="607350"/>
            </a:xfrm>
            <a:custGeom>
              <a:avLst/>
              <a:gdLst/>
              <a:ahLst/>
              <a:cxnLst/>
              <a:rect l="l" t="t" r="r" b="b"/>
              <a:pathLst>
                <a:path w="19873" h="24294" extrusionOk="0">
                  <a:moveTo>
                    <a:pt x="6000" y="1"/>
                  </a:moveTo>
                  <a:cubicBezTo>
                    <a:pt x="3400" y="1"/>
                    <a:pt x="1255" y="558"/>
                    <a:pt x="1" y="2912"/>
                  </a:cubicBezTo>
                  <a:cubicBezTo>
                    <a:pt x="1464" y="1851"/>
                    <a:pt x="3273" y="1285"/>
                    <a:pt x="5079" y="1285"/>
                  </a:cubicBezTo>
                  <a:cubicBezTo>
                    <a:pt x="5781" y="1285"/>
                    <a:pt x="6483" y="1371"/>
                    <a:pt x="7163" y="1546"/>
                  </a:cubicBezTo>
                  <a:cubicBezTo>
                    <a:pt x="5675" y="2010"/>
                    <a:pt x="4067" y="2569"/>
                    <a:pt x="3252" y="3889"/>
                  </a:cubicBezTo>
                  <a:cubicBezTo>
                    <a:pt x="3692" y="4060"/>
                    <a:pt x="4142" y="4131"/>
                    <a:pt x="4599" y="4131"/>
                  </a:cubicBezTo>
                  <a:cubicBezTo>
                    <a:pt x="6644" y="4131"/>
                    <a:pt x="8824" y="2727"/>
                    <a:pt x="10845" y="2727"/>
                  </a:cubicBezTo>
                  <a:cubicBezTo>
                    <a:pt x="11350" y="2727"/>
                    <a:pt x="11845" y="2815"/>
                    <a:pt x="12326" y="3034"/>
                  </a:cubicBezTo>
                  <a:cubicBezTo>
                    <a:pt x="13295" y="3471"/>
                    <a:pt x="13976" y="4394"/>
                    <a:pt x="14353" y="5384"/>
                  </a:cubicBezTo>
                  <a:cubicBezTo>
                    <a:pt x="14729" y="6379"/>
                    <a:pt x="14831" y="7450"/>
                    <a:pt x="14898" y="8507"/>
                  </a:cubicBezTo>
                  <a:cubicBezTo>
                    <a:pt x="15093" y="11368"/>
                    <a:pt x="15093" y="14256"/>
                    <a:pt x="15706" y="17049"/>
                  </a:cubicBezTo>
                  <a:cubicBezTo>
                    <a:pt x="16311" y="19830"/>
                    <a:pt x="17604" y="22576"/>
                    <a:pt x="19872" y="24294"/>
                  </a:cubicBezTo>
                  <a:cubicBezTo>
                    <a:pt x="19388" y="21964"/>
                    <a:pt x="18728" y="19352"/>
                    <a:pt x="18243" y="17319"/>
                  </a:cubicBezTo>
                  <a:cubicBezTo>
                    <a:pt x="17874" y="15744"/>
                    <a:pt x="17604" y="14525"/>
                    <a:pt x="17604" y="14041"/>
                  </a:cubicBezTo>
                  <a:cubicBezTo>
                    <a:pt x="17604" y="12937"/>
                    <a:pt x="16985" y="6932"/>
                    <a:pt x="14460" y="3216"/>
                  </a:cubicBezTo>
                  <a:cubicBezTo>
                    <a:pt x="13363" y="1600"/>
                    <a:pt x="11902" y="415"/>
                    <a:pt x="9977" y="246"/>
                  </a:cubicBezTo>
                  <a:cubicBezTo>
                    <a:pt x="8579" y="127"/>
                    <a:pt x="7238" y="1"/>
                    <a:pt x="6000"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2"/>
            <p:cNvSpPr/>
            <p:nvPr/>
          </p:nvSpPr>
          <p:spPr>
            <a:xfrm>
              <a:off x="3244650" y="429150"/>
              <a:ext cx="113300" cy="368600"/>
            </a:xfrm>
            <a:custGeom>
              <a:avLst/>
              <a:gdLst/>
              <a:ahLst/>
              <a:cxnLst/>
              <a:rect l="l" t="t" r="r" b="b"/>
              <a:pathLst>
                <a:path w="4532" h="14744" extrusionOk="0">
                  <a:moveTo>
                    <a:pt x="455" y="0"/>
                  </a:moveTo>
                  <a:cubicBezTo>
                    <a:pt x="362" y="0"/>
                    <a:pt x="269" y="5"/>
                    <a:pt x="176" y="14"/>
                  </a:cubicBezTo>
                  <a:cubicBezTo>
                    <a:pt x="109" y="224"/>
                    <a:pt x="48" y="432"/>
                    <a:pt x="1" y="641"/>
                  </a:cubicBezTo>
                  <a:cubicBezTo>
                    <a:pt x="2525" y="4357"/>
                    <a:pt x="3144" y="10362"/>
                    <a:pt x="3144" y="11466"/>
                  </a:cubicBezTo>
                  <a:cubicBezTo>
                    <a:pt x="3144" y="11950"/>
                    <a:pt x="3414" y="13169"/>
                    <a:pt x="3784" y="14744"/>
                  </a:cubicBezTo>
                  <a:lnTo>
                    <a:pt x="4531" y="14563"/>
                  </a:lnTo>
                  <a:cubicBezTo>
                    <a:pt x="4511" y="14455"/>
                    <a:pt x="4491" y="14353"/>
                    <a:pt x="4477" y="14253"/>
                  </a:cubicBezTo>
                  <a:cubicBezTo>
                    <a:pt x="4383" y="13532"/>
                    <a:pt x="4343" y="12920"/>
                    <a:pt x="4437" y="12401"/>
                  </a:cubicBezTo>
                  <a:lnTo>
                    <a:pt x="4431" y="12401"/>
                  </a:lnTo>
                  <a:cubicBezTo>
                    <a:pt x="3912" y="10826"/>
                    <a:pt x="4073" y="9123"/>
                    <a:pt x="4222" y="7467"/>
                  </a:cubicBezTo>
                  <a:cubicBezTo>
                    <a:pt x="4363" y="5817"/>
                    <a:pt x="4464" y="4094"/>
                    <a:pt x="3831" y="2559"/>
                  </a:cubicBezTo>
                  <a:cubicBezTo>
                    <a:pt x="3267" y="1173"/>
                    <a:pt x="1918" y="0"/>
                    <a:pt x="455"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2"/>
            <p:cNvSpPr/>
            <p:nvPr/>
          </p:nvSpPr>
          <p:spPr>
            <a:xfrm>
              <a:off x="2826750" y="1329700"/>
              <a:ext cx="313225" cy="293125"/>
            </a:xfrm>
            <a:custGeom>
              <a:avLst/>
              <a:gdLst/>
              <a:ahLst/>
              <a:cxnLst/>
              <a:rect l="l" t="t" r="r" b="b"/>
              <a:pathLst>
                <a:path w="12529" h="11725" extrusionOk="0">
                  <a:moveTo>
                    <a:pt x="11877" y="1"/>
                  </a:moveTo>
                  <a:cubicBezTo>
                    <a:pt x="11735" y="378"/>
                    <a:pt x="11587" y="755"/>
                    <a:pt x="11419" y="1119"/>
                  </a:cubicBezTo>
                  <a:cubicBezTo>
                    <a:pt x="10746" y="2593"/>
                    <a:pt x="9669" y="4034"/>
                    <a:pt x="8106" y="4492"/>
                  </a:cubicBezTo>
                  <a:cubicBezTo>
                    <a:pt x="7668" y="4621"/>
                    <a:pt x="7220" y="4665"/>
                    <a:pt x="6766" y="4665"/>
                  </a:cubicBezTo>
                  <a:cubicBezTo>
                    <a:pt x="5847" y="4665"/>
                    <a:pt x="4906" y="4485"/>
                    <a:pt x="3987" y="4471"/>
                  </a:cubicBezTo>
                  <a:cubicBezTo>
                    <a:pt x="3549" y="4471"/>
                    <a:pt x="3112" y="4505"/>
                    <a:pt x="2687" y="4613"/>
                  </a:cubicBezTo>
                  <a:cubicBezTo>
                    <a:pt x="2149" y="4747"/>
                    <a:pt x="1665" y="4997"/>
                    <a:pt x="1213" y="5300"/>
                  </a:cubicBezTo>
                  <a:cubicBezTo>
                    <a:pt x="1207" y="5396"/>
                    <a:pt x="1188" y="5491"/>
                    <a:pt x="1160" y="5582"/>
                  </a:cubicBezTo>
                  <a:cubicBezTo>
                    <a:pt x="876" y="6511"/>
                    <a:pt x="486" y="7750"/>
                    <a:pt x="1" y="9029"/>
                  </a:cubicBezTo>
                  <a:cubicBezTo>
                    <a:pt x="626" y="10283"/>
                    <a:pt x="3533" y="11725"/>
                    <a:pt x="6312" y="11725"/>
                  </a:cubicBezTo>
                  <a:cubicBezTo>
                    <a:pt x="8263" y="11725"/>
                    <a:pt x="10151" y="11014"/>
                    <a:pt x="11142" y="9029"/>
                  </a:cubicBezTo>
                  <a:cubicBezTo>
                    <a:pt x="11943" y="7427"/>
                    <a:pt x="12334" y="5905"/>
                    <a:pt x="12427" y="4452"/>
                  </a:cubicBezTo>
                  <a:cubicBezTo>
                    <a:pt x="12529" y="2889"/>
                    <a:pt x="12300" y="1415"/>
                    <a:pt x="1187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2"/>
            <p:cNvSpPr/>
            <p:nvPr/>
          </p:nvSpPr>
          <p:spPr>
            <a:xfrm>
              <a:off x="2853175" y="614850"/>
              <a:ext cx="279225" cy="714875"/>
            </a:xfrm>
            <a:custGeom>
              <a:avLst/>
              <a:gdLst/>
              <a:ahLst/>
              <a:cxnLst/>
              <a:rect l="l" t="t" r="r" b="b"/>
              <a:pathLst>
                <a:path w="11169" h="28595" extrusionOk="0">
                  <a:moveTo>
                    <a:pt x="594" y="1"/>
                  </a:moveTo>
                  <a:cubicBezTo>
                    <a:pt x="396" y="1"/>
                    <a:pt x="198" y="9"/>
                    <a:pt x="0" y="25"/>
                  </a:cubicBezTo>
                  <a:cubicBezTo>
                    <a:pt x="0" y="227"/>
                    <a:pt x="8" y="429"/>
                    <a:pt x="15" y="639"/>
                  </a:cubicBezTo>
                  <a:cubicBezTo>
                    <a:pt x="854" y="981"/>
                    <a:pt x="1616" y="1489"/>
                    <a:pt x="2256" y="2132"/>
                  </a:cubicBezTo>
                  <a:cubicBezTo>
                    <a:pt x="3057" y="2940"/>
                    <a:pt x="3750" y="4200"/>
                    <a:pt x="4363" y="5727"/>
                  </a:cubicBezTo>
                  <a:cubicBezTo>
                    <a:pt x="5985" y="9807"/>
                    <a:pt x="7035" y="15805"/>
                    <a:pt x="7984" y="20186"/>
                  </a:cubicBezTo>
                  <a:cubicBezTo>
                    <a:pt x="8448" y="22313"/>
                    <a:pt x="8887" y="24065"/>
                    <a:pt x="9364" y="25020"/>
                  </a:cubicBezTo>
                  <a:cubicBezTo>
                    <a:pt x="9930" y="26165"/>
                    <a:pt x="10448" y="27356"/>
                    <a:pt x="10819" y="28595"/>
                  </a:cubicBezTo>
                  <a:cubicBezTo>
                    <a:pt x="10940" y="28285"/>
                    <a:pt x="11054" y="27976"/>
                    <a:pt x="11169" y="27666"/>
                  </a:cubicBezTo>
                  <a:cubicBezTo>
                    <a:pt x="10266" y="25074"/>
                    <a:pt x="10037" y="22281"/>
                    <a:pt x="9822" y="19534"/>
                  </a:cubicBezTo>
                  <a:cubicBezTo>
                    <a:pt x="9602" y="16773"/>
                    <a:pt x="9385" y="14014"/>
                    <a:pt x="9169" y="11254"/>
                  </a:cubicBezTo>
                  <a:cubicBezTo>
                    <a:pt x="8953" y="8548"/>
                    <a:pt x="8691" y="5706"/>
                    <a:pt x="7169" y="3465"/>
                  </a:cubicBezTo>
                  <a:cubicBezTo>
                    <a:pt x="5727" y="1322"/>
                    <a:pt x="3163" y="1"/>
                    <a:pt x="59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2"/>
            <p:cNvSpPr/>
            <p:nvPr/>
          </p:nvSpPr>
          <p:spPr>
            <a:xfrm>
              <a:off x="2549750" y="616475"/>
              <a:ext cx="573925" cy="829850"/>
            </a:xfrm>
            <a:custGeom>
              <a:avLst/>
              <a:gdLst/>
              <a:ahLst/>
              <a:cxnLst/>
              <a:rect l="l" t="t" r="r" b="b"/>
              <a:pathLst>
                <a:path w="22957" h="33194" extrusionOk="0">
                  <a:moveTo>
                    <a:pt x="9115" y="0"/>
                  </a:moveTo>
                  <a:cubicBezTo>
                    <a:pt x="5941" y="0"/>
                    <a:pt x="2786" y="1634"/>
                    <a:pt x="1623" y="3341"/>
                  </a:cubicBezTo>
                  <a:cubicBezTo>
                    <a:pt x="1" y="5709"/>
                    <a:pt x="68" y="12205"/>
                    <a:pt x="115" y="13835"/>
                  </a:cubicBezTo>
                  <a:cubicBezTo>
                    <a:pt x="3750" y="14077"/>
                    <a:pt x="7217" y="16252"/>
                    <a:pt x="8987" y="19435"/>
                  </a:cubicBezTo>
                  <a:cubicBezTo>
                    <a:pt x="9876" y="21045"/>
                    <a:pt x="10347" y="22842"/>
                    <a:pt x="10792" y="24626"/>
                  </a:cubicBezTo>
                  <a:cubicBezTo>
                    <a:pt x="11237" y="26410"/>
                    <a:pt x="11667" y="28215"/>
                    <a:pt x="12495" y="29850"/>
                  </a:cubicBezTo>
                  <a:cubicBezTo>
                    <a:pt x="13108" y="31075"/>
                    <a:pt x="13969" y="32207"/>
                    <a:pt x="15067" y="33000"/>
                  </a:cubicBezTo>
                  <a:cubicBezTo>
                    <a:pt x="15986" y="33014"/>
                    <a:pt x="16927" y="33194"/>
                    <a:pt x="17846" y="33194"/>
                  </a:cubicBezTo>
                  <a:cubicBezTo>
                    <a:pt x="18300" y="33194"/>
                    <a:pt x="18748" y="33150"/>
                    <a:pt x="19186" y="33021"/>
                  </a:cubicBezTo>
                  <a:cubicBezTo>
                    <a:pt x="20749" y="32563"/>
                    <a:pt x="21826" y="31123"/>
                    <a:pt x="22499" y="29648"/>
                  </a:cubicBezTo>
                  <a:cubicBezTo>
                    <a:pt x="22667" y="29284"/>
                    <a:pt x="22815" y="28907"/>
                    <a:pt x="22957" y="28530"/>
                  </a:cubicBezTo>
                  <a:cubicBezTo>
                    <a:pt x="22586" y="27291"/>
                    <a:pt x="22068" y="26101"/>
                    <a:pt x="21502" y="24956"/>
                  </a:cubicBezTo>
                  <a:cubicBezTo>
                    <a:pt x="21025" y="24000"/>
                    <a:pt x="20588" y="22250"/>
                    <a:pt x="20123" y="20122"/>
                  </a:cubicBezTo>
                  <a:lnTo>
                    <a:pt x="19914" y="20169"/>
                  </a:lnTo>
                  <a:cubicBezTo>
                    <a:pt x="19389" y="18250"/>
                    <a:pt x="18857" y="16332"/>
                    <a:pt x="18332" y="14421"/>
                  </a:cubicBezTo>
                  <a:cubicBezTo>
                    <a:pt x="18049" y="13376"/>
                    <a:pt x="17665" y="12219"/>
                    <a:pt x="16703" y="11741"/>
                  </a:cubicBezTo>
                  <a:cubicBezTo>
                    <a:pt x="16393" y="11587"/>
                    <a:pt x="16072" y="11523"/>
                    <a:pt x="15746" y="11523"/>
                  </a:cubicBezTo>
                  <a:cubicBezTo>
                    <a:pt x="14744" y="11523"/>
                    <a:pt x="13685" y="12120"/>
                    <a:pt x="12711" y="12536"/>
                  </a:cubicBezTo>
                  <a:cubicBezTo>
                    <a:pt x="11643" y="12983"/>
                    <a:pt x="10487" y="13202"/>
                    <a:pt x="9330" y="13202"/>
                  </a:cubicBezTo>
                  <a:cubicBezTo>
                    <a:pt x="7424" y="13202"/>
                    <a:pt x="5515" y="12609"/>
                    <a:pt x="3986" y="11465"/>
                  </a:cubicBezTo>
                  <a:cubicBezTo>
                    <a:pt x="3562" y="11149"/>
                    <a:pt x="3152" y="10516"/>
                    <a:pt x="3542" y="10152"/>
                  </a:cubicBezTo>
                  <a:cubicBezTo>
                    <a:pt x="3711" y="9997"/>
                    <a:pt x="3966" y="9984"/>
                    <a:pt x="4202" y="9978"/>
                  </a:cubicBezTo>
                  <a:cubicBezTo>
                    <a:pt x="5831" y="9957"/>
                    <a:pt x="7453" y="9937"/>
                    <a:pt x="9082" y="9910"/>
                  </a:cubicBezTo>
                  <a:cubicBezTo>
                    <a:pt x="7332" y="9149"/>
                    <a:pt x="6079" y="7359"/>
                    <a:pt x="5958" y="5460"/>
                  </a:cubicBezTo>
                  <a:lnTo>
                    <a:pt x="5958" y="5460"/>
                  </a:lnTo>
                  <a:cubicBezTo>
                    <a:pt x="7681" y="6854"/>
                    <a:pt x="9795" y="7756"/>
                    <a:pt x="11997" y="8025"/>
                  </a:cubicBezTo>
                  <a:cubicBezTo>
                    <a:pt x="12327" y="8066"/>
                    <a:pt x="12664" y="8091"/>
                    <a:pt x="13000" y="8091"/>
                  </a:cubicBezTo>
                  <a:cubicBezTo>
                    <a:pt x="13823" y="8091"/>
                    <a:pt x="14639" y="7940"/>
                    <a:pt x="15322" y="7500"/>
                  </a:cubicBezTo>
                  <a:cubicBezTo>
                    <a:pt x="15948" y="7096"/>
                    <a:pt x="16413" y="6389"/>
                    <a:pt x="16500" y="5662"/>
                  </a:cubicBezTo>
                  <a:cubicBezTo>
                    <a:pt x="15887" y="4135"/>
                    <a:pt x="15194" y="2875"/>
                    <a:pt x="14393" y="2067"/>
                  </a:cubicBezTo>
                  <a:cubicBezTo>
                    <a:pt x="13753" y="1424"/>
                    <a:pt x="12991" y="916"/>
                    <a:pt x="12152" y="574"/>
                  </a:cubicBezTo>
                  <a:cubicBezTo>
                    <a:pt x="11183" y="173"/>
                    <a:pt x="10148" y="0"/>
                    <a:pt x="91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2"/>
            <p:cNvSpPr/>
            <p:nvPr/>
          </p:nvSpPr>
          <p:spPr>
            <a:xfrm>
              <a:off x="2628500" y="752975"/>
              <a:ext cx="424300" cy="367750"/>
            </a:xfrm>
            <a:custGeom>
              <a:avLst/>
              <a:gdLst/>
              <a:ahLst/>
              <a:cxnLst/>
              <a:rect l="l" t="t" r="r" b="b"/>
              <a:pathLst>
                <a:path w="16972" h="14710" extrusionOk="0">
                  <a:moveTo>
                    <a:pt x="2808" y="0"/>
                  </a:moveTo>
                  <a:lnTo>
                    <a:pt x="2808" y="0"/>
                  </a:lnTo>
                  <a:cubicBezTo>
                    <a:pt x="2929" y="1899"/>
                    <a:pt x="4181" y="3689"/>
                    <a:pt x="5931" y="4450"/>
                  </a:cubicBezTo>
                  <a:cubicBezTo>
                    <a:pt x="4302" y="4476"/>
                    <a:pt x="2680" y="4497"/>
                    <a:pt x="1051" y="4518"/>
                  </a:cubicBezTo>
                  <a:cubicBezTo>
                    <a:pt x="815" y="4524"/>
                    <a:pt x="560" y="4537"/>
                    <a:pt x="391" y="4692"/>
                  </a:cubicBezTo>
                  <a:cubicBezTo>
                    <a:pt x="1" y="5056"/>
                    <a:pt x="412" y="5689"/>
                    <a:pt x="836" y="6005"/>
                  </a:cubicBezTo>
                  <a:cubicBezTo>
                    <a:pt x="2364" y="7149"/>
                    <a:pt x="4273" y="7742"/>
                    <a:pt x="6179" y="7742"/>
                  </a:cubicBezTo>
                  <a:cubicBezTo>
                    <a:pt x="7336" y="7742"/>
                    <a:pt x="8492" y="7523"/>
                    <a:pt x="9560" y="7076"/>
                  </a:cubicBezTo>
                  <a:cubicBezTo>
                    <a:pt x="10535" y="6660"/>
                    <a:pt x="11593" y="6063"/>
                    <a:pt x="12595" y="6063"/>
                  </a:cubicBezTo>
                  <a:cubicBezTo>
                    <a:pt x="12922" y="6063"/>
                    <a:pt x="13243" y="6127"/>
                    <a:pt x="13553" y="6281"/>
                  </a:cubicBezTo>
                  <a:cubicBezTo>
                    <a:pt x="14514" y="6759"/>
                    <a:pt x="14898" y="7917"/>
                    <a:pt x="15182" y="8961"/>
                  </a:cubicBezTo>
                  <a:cubicBezTo>
                    <a:pt x="15706" y="10872"/>
                    <a:pt x="16238" y="12791"/>
                    <a:pt x="16764" y="14709"/>
                  </a:cubicBezTo>
                  <a:lnTo>
                    <a:pt x="16972" y="14662"/>
                  </a:lnTo>
                  <a:cubicBezTo>
                    <a:pt x="16022" y="10280"/>
                    <a:pt x="14972" y="4282"/>
                    <a:pt x="13350" y="202"/>
                  </a:cubicBezTo>
                  <a:cubicBezTo>
                    <a:pt x="13263" y="929"/>
                    <a:pt x="12798" y="1636"/>
                    <a:pt x="12172" y="2040"/>
                  </a:cubicBezTo>
                  <a:cubicBezTo>
                    <a:pt x="11489" y="2480"/>
                    <a:pt x="10673" y="2631"/>
                    <a:pt x="9850" y="2631"/>
                  </a:cubicBezTo>
                  <a:cubicBezTo>
                    <a:pt x="9514" y="2631"/>
                    <a:pt x="9177" y="2606"/>
                    <a:pt x="8847" y="2565"/>
                  </a:cubicBezTo>
                  <a:cubicBezTo>
                    <a:pt x="6645" y="2296"/>
                    <a:pt x="4531" y="1394"/>
                    <a:pt x="280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2"/>
            <p:cNvSpPr/>
            <p:nvPr/>
          </p:nvSpPr>
          <p:spPr>
            <a:xfrm>
              <a:off x="2187700" y="1736000"/>
              <a:ext cx="795925" cy="1130300"/>
            </a:xfrm>
            <a:custGeom>
              <a:avLst/>
              <a:gdLst/>
              <a:ahLst/>
              <a:cxnLst/>
              <a:rect l="l" t="t" r="r" b="b"/>
              <a:pathLst>
                <a:path w="31837" h="45212" extrusionOk="0">
                  <a:moveTo>
                    <a:pt x="1" y="1"/>
                  </a:moveTo>
                  <a:lnTo>
                    <a:pt x="1" y="1"/>
                  </a:lnTo>
                  <a:cubicBezTo>
                    <a:pt x="365" y="1568"/>
                    <a:pt x="681" y="3420"/>
                    <a:pt x="883" y="5668"/>
                  </a:cubicBezTo>
                  <a:cubicBezTo>
                    <a:pt x="1852" y="16440"/>
                    <a:pt x="9358" y="24665"/>
                    <a:pt x="14919" y="33021"/>
                  </a:cubicBezTo>
                  <a:cubicBezTo>
                    <a:pt x="17611" y="37053"/>
                    <a:pt x="20802" y="40715"/>
                    <a:pt x="23825" y="45212"/>
                  </a:cubicBezTo>
                  <a:lnTo>
                    <a:pt x="24000" y="45091"/>
                  </a:lnTo>
                  <a:cubicBezTo>
                    <a:pt x="23496" y="44376"/>
                    <a:pt x="23375" y="43313"/>
                    <a:pt x="23496" y="42397"/>
                  </a:cubicBezTo>
                  <a:cubicBezTo>
                    <a:pt x="23671" y="41072"/>
                    <a:pt x="24136" y="39678"/>
                    <a:pt x="23637" y="38432"/>
                  </a:cubicBezTo>
                  <a:cubicBezTo>
                    <a:pt x="23287" y="37564"/>
                    <a:pt x="22479" y="36811"/>
                    <a:pt x="22574" y="35874"/>
                  </a:cubicBezTo>
                  <a:cubicBezTo>
                    <a:pt x="22689" y="34709"/>
                    <a:pt x="24061" y="34192"/>
                    <a:pt x="25186" y="33861"/>
                  </a:cubicBezTo>
                  <a:cubicBezTo>
                    <a:pt x="27024" y="33329"/>
                    <a:pt x="28807" y="32624"/>
                    <a:pt x="30511" y="31755"/>
                  </a:cubicBezTo>
                  <a:cubicBezTo>
                    <a:pt x="31110" y="31451"/>
                    <a:pt x="31777" y="31014"/>
                    <a:pt x="31810" y="30340"/>
                  </a:cubicBezTo>
                  <a:cubicBezTo>
                    <a:pt x="31837" y="29795"/>
                    <a:pt x="31399" y="29311"/>
                    <a:pt x="30888" y="29102"/>
                  </a:cubicBezTo>
                  <a:cubicBezTo>
                    <a:pt x="30383" y="28887"/>
                    <a:pt x="29818" y="28887"/>
                    <a:pt x="29265" y="28873"/>
                  </a:cubicBezTo>
                  <a:cubicBezTo>
                    <a:pt x="24713" y="28752"/>
                    <a:pt x="20082" y="27250"/>
                    <a:pt x="16811" y="24087"/>
                  </a:cubicBezTo>
                  <a:cubicBezTo>
                    <a:pt x="13539" y="20930"/>
                    <a:pt x="11856" y="15982"/>
                    <a:pt x="13195" y="11633"/>
                  </a:cubicBezTo>
                  <a:cubicBezTo>
                    <a:pt x="13390" y="11006"/>
                    <a:pt x="13640" y="10334"/>
                    <a:pt x="13417" y="9721"/>
                  </a:cubicBezTo>
                  <a:cubicBezTo>
                    <a:pt x="13087" y="8826"/>
                    <a:pt x="11990" y="8556"/>
                    <a:pt x="11061" y="8348"/>
                  </a:cubicBezTo>
                  <a:cubicBezTo>
                    <a:pt x="6423" y="7271"/>
                    <a:pt x="2404" y="4094"/>
                    <a:pt x="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2"/>
            <p:cNvSpPr/>
            <p:nvPr/>
          </p:nvSpPr>
          <p:spPr>
            <a:xfrm>
              <a:off x="2552600" y="962350"/>
              <a:ext cx="373825" cy="499850"/>
            </a:xfrm>
            <a:custGeom>
              <a:avLst/>
              <a:gdLst/>
              <a:ahLst/>
              <a:cxnLst/>
              <a:rect l="l" t="t" r="r" b="b"/>
              <a:pathLst>
                <a:path w="14953" h="19994" extrusionOk="0">
                  <a:moveTo>
                    <a:pt x="0" y="0"/>
                  </a:moveTo>
                  <a:cubicBezTo>
                    <a:pt x="8" y="242"/>
                    <a:pt x="14" y="378"/>
                    <a:pt x="14" y="378"/>
                  </a:cubicBezTo>
                  <a:cubicBezTo>
                    <a:pt x="714" y="579"/>
                    <a:pt x="1374" y="1017"/>
                    <a:pt x="2054" y="1758"/>
                  </a:cubicBezTo>
                  <a:cubicBezTo>
                    <a:pt x="4996" y="4968"/>
                    <a:pt x="12515" y="16682"/>
                    <a:pt x="12178" y="19994"/>
                  </a:cubicBezTo>
                  <a:cubicBezTo>
                    <a:pt x="12630" y="19691"/>
                    <a:pt x="13115" y="19441"/>
                    <a:pt x="13653" y="19307"/>
                  </a:cubicBezTo>
                  <a:cubicBezTo>
                    <a:pt x="14078" y="19199"/>
                    <a:pt x="14515" y="19165"/>
                    <a:pt x="14952" y="19165"/>
                  </a:cubicBezTo>
                  <a:cubicBezTo>
                    <a:pt x="13855" y="18372"/>
                    <a:pt x="12994" y="17240"/>
                    <a:pt x="12381" y="16015"/>
                  </a:cubicBezTo>
                  <a:cubicBezTo>
                    <a:pt x="11552" y="14380"/>
                    <a:pt x="11122" y="12575"/>
                    <a:pt x="10678" y="10791"/>
                  </a:cubicBezTo>
                  <a:cubicBezTo>
                    <a:pt x="10233" y="9008"/>
                    <a:pt x="9762" y="7210"/>
                    <a:pt x="8873" y="5601"/>
                  </a:cubicBezTo>
                  <a:cubicBezTo>
                    <a:pt x="7103" y="2418"/>
                    <a:pt x="3635" y="242"/>
                    <a:pt x="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2"/>
            <p:cNvSpPr/>
            <p:nvPr/>
          </p:nvSpPr>
          <p:spPr>
            <a:xfrm>
              <a:off x="2354700" y="1207200"/>
              <a:ext cx="502375" cy="499700"/>
            </a:xfrm>
            <a:custGeom>
              <a:avLst/>
              <a:gdLst/>
              <a:ahLst/>
              <a:cxnLst/>
              <a:rect l="l" t="t" r="r" b="b"/>
              <a:pathLst>
                <a:path w="20095" h="19988" extrusionOk="0">
                  <a:moveTo>
                    <a:pt x="545" y="1"/>
                  </a:moveTo>
                  <a:lnTo>
                    <a:pt x="545" y="1"/>
                  </a:lnTo>
                  <a:cubicBezTo>
                    <a:pt x="0" y="2391"/>
                    <a:pt x="357" y="4383"/>
                    <a:pt x="1111" y="6039"/>
                  </a:cubicBezTo>
                  <a:cubicBezTo>
                    <a:pt x="2613" y="9352"/>
                    <a:pt x="5702" y="11324"/>
                    <a:pt x="6335" y="12474"/>
                  </a:cubicBezTo>
                  <a:cubicBezTo>
                    <a:pt x="6819" y="13350"/>
                    <a:pt x="6671" y="14427"/>
                    <a:pt x="6416" y="15282"/>
                  </a:cubicBezTo>
                  <a:lnTo>
                    <a:pt x="6409" y="15282"/>
                  </a:lnTo>
                  <a:cubicBezTo>
                    <a:pt x="6160" y="16124"/>
                    <a:pt x="5789" y="16743"/>
                    <a:pt x="5789" y="16743"/>
                  </a:cubicBezTo>
                  <a:cubicBezTo>
                    <a:pt x="5756" y="18116"/>
                    <a:pt x="6752" y="18958"/>
                    <a:pt x="8126" y="19435"/>
                  </a:cubicBezTo>
                  <a:cubicBezTo>
                    <a:pt x="9268" y="19836"/>
                    <a:pt x="10672" y="19987"/>
                    <a:pt x="11962" y="19987"/>
                  </a:cubicBezTo>
                  <a:cubicBezTo>
                    <a:pt x="13014" y="19987"/>
                    <a:pt x="13991" y="19887"/>
                    <a:pt x="14688" y="19738"/>
                  </a:cubicBezTo>
                  <a:cubicBezTo>
                    <a:pt x="16432" y="19368"/>
                    <a:pt x="17866" y="16581"/>
                    <a:pt x="18883" y="13929"/>
                  </a:cubicBezTo>
                  <a:cubicBezTo>
                    <a:pt x="19368" y="12650"/>
                    <a:pt x="19758" y="11411"/>
                    <a:pt x="20041" y="10482"/>
                  </a:cubicBezTo>
                  <a:cubicBezTo>
                    <a:pt x="20070" y="10390"/>
                    <a:pt x="20088" y="10295"/>
                    <a:pt x="20094" y="10199"/>
                  </a:cubicBezTo>
                  <a:lnTo>
                    <a:pt x="20094" y="10199"/>
                  </a:lnTo>
                  <a:cubicBezTo>
                    <a:pt x="18849" y="11028"/>
                    <a:pt x="17812" y="12293"/>
                    <a:pt x="16459" y="12986"/>
                  </a:cubicBezTo>
                  <a:cubicBezTo>
                    <a:pt x="15662" y="13396"/>
                    <a:pt x="14788" y="13579"/>
                    <a:pt x="13902" y="13579"/>
                  </a:cubicBezTo>
                  <a:cubicBezTo>
                    <a:pt x="12313" y="13579"/>
                    <a:pt x="10683" y="12988"/>
                    <a:pt x="9377" y="12050"/>
                  </a:cubicBezTo>
                  <a:cubicBezTo>
                    <a:pt x="7345" y="10589"/>
                    <a:pt x="5945" y="8415"/>
                    <a:pt x="4699" y="6241"/>
                  </a:cubicBezTo>
                  <a:cubicBezTo>
                    <a:pt x="3447" y="4067"/>
                    <a:pt x="2282" y="1812"/>
                    <a:pt x="5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2"/>
            <p:cNvSpPr/>
            <p:nvPr/>
          </p:nvSpPr>
          <p:spPr>
            <a:xfrm>
              <a:off x="2193975" y="1328725"/>
              <a:ext cx="331225" cy="260550"/>
            </a:xfrm>
            <a:custGeom>
              <a:avLst/>
              <a:gdLst/>
              <a:ahLst/>
              <a:cxnLst/>
              <a:rect l="l" t="t" r="r" b="b"/>
              <a:pathLst>
                <a:path w="13249" h="10422" extrusionOk="0">
                  <a:moveTo>
                    <a:pt x="707" y="1"/>
                  </a:moveTo>
                  <a:lnTo>
                    <a:pt x="707" y="1"/>
                  </a:lnTo>
                  <a:cubicBezTo>
                    <a:pt x="1575" y="2310"/>
                    <a:pt x="3380" y="4249"/>
                    <a:pt x="5615" y="5286"/>
                  </a:cubicBezTo>
                  <a:cubicBezTo>
                    <a:pt x="4020" y="5863"/>
                    <a:pt x="2430" y="6442"/>
                    <a:pt x="835" y="7021"/>
                  </a:cubicBezTo>
                  <a:cubicBezTo>
                    <a:pt x="457" y="7157"/>
                    <a:pt x="1" y="7405"/>
                    <a:pt x="20" y="7810"/>
                  </a:cubicBezTo>
                  <a:cubicBezTo>
                    <a:pt x="54" y="8240"/>
                    <a:pt x="572" y="8408"/>
                    <a:pt x="996" y="8476"/>
                  </a:cubicBezTo>
                  <a:cubicBezTo>
                    <a:pt x="4845" y="9095"/>
                    <a:pt x="8692" y="9715"/>
                    <a:pt x="12535" y="10334"/>
                  </a:cubicBezTo>
                  <a:lnTo>
                    <a:pt x="12838" y="10421"/>
                  </a:lnTo>
                  <a:lnTo>
                    <a:pt x="12845" y="10421"/>
                  </a:lnTo>
                  <a:cubicBezTo>
                    <a:pt x="13100" y="9566"/>
                    <a:pt x="13248" y="8489"/>
                    <a:pt x="12764" y="7613"/>
                  </a:cubicBezTo>
                  <a:cubicBezTo>
                    <a:pt x="12131" y="6463"/>
                    <a:pt x="9042" y="4491"/>
                    <a:pt x="7539" y="1178"/>
                  </a:cubicBezTo>
                  <a:lnTo>
                    <a:pt x="5722" y="2000"/>
                  </a:lnTo>
                  <a:cubicBezTo>
                    <a:pt x="5870" y="2249"/>
                    <a:pt x="6031" y="2491"/>
                    <a:pt x="6199" y="2734"/>
                  </a:cubicBezTo>
                  <a:cubicBezTo>
                    <a:pt x="4369" y="1827"/>
                    <a:pt x="2538" y="915"/>
                    <a:pt x="70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2"/>
            <p:cNvSpPr/>
            <p:nvPr/>
          </p:nvSpPr>
          <p:spPr>
            <a:xfrm>
              <a:off x="2296300" y="1184650"/>
              <a:ext cx="86200" cy="194075"/>
            </a:xfrm>
            <a:custGeom>
              <a:avLst/>
              <a:gdLst/>
              <a:ahLst/>
              <a:cxnLst/>
              <a:rect l="l" t="t" r="r" b="b"/>
              <a:pathLst>
                <a:path w="3448" h="7763" extrusionOk="0">
                  <a:moveTo>
                    <a:pt x="1231" y="0"/>
                  </a:moveTo>
                  <a:cubicBezTo>
                    <a:pt x="1052" y="0"/>
                    <a:pt x="875" y="41"/>
                    <a:pt x="707" y="135"/>
                  </a:cubicBezTo>
                  <a:cubicBezTo>
                    <a:pt x="115" y="458"/>
                    <a:pt x="1" y="1246"/>
                    <a:pt x="7" y="1919"/>
                  </a:cubicBezTo>
                  <a:cubicBezTo>
                    <a:pt x="30" y="3974"/>
                    <a:pt x="590" y="5989"/>
                    <a:pt x="1630" y="7762"/>
                  </a:cubicBezTo>
                  <a:lnTo>
                    <a:pt x="3447" y="6941"/>
                  </a:lnTo>
                  <a:cubicBezTo>
                    <a:pt x="2693" y="5285"/>
                    <a:pt x="2336" y="3293"/>
                    <a:pt x="2881" y="903"/>
                  </a:cubicBezTo>
                  <a:cubicBezTo>
                    <a:pt x="2438" y="443"/>
                    <a:pt x="1820" y="0"/>
                    <a:pt x="12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2"/>
            <p:cNvSpPr/>
            <p:nvPr/>
          </p:nvSpPr>
          <p:spPr>
            <a:xfrm>
              <a:off x="3351350" y="668850"/>
              <a:ext cx="470325" cy="248950"/>
            </a:xfrm>
            <a:custGeom>
              <a:avLst/>
              <a:gdLst/>
              <a:ahLst/>
              <a:cxnLst/>
              <a:rect l="l" t="t" r="r" b="b"/>
              <a:pathLst>
                <a:path w="18813" h="9958" extrusionOk="0">
                  <a:moveTo>
                    <a:pt x="14533" y="1"/>
                  </a:moveTo>
                  <a:lnTo>
                    <a:pt x="14533" y="1"/>
                  </a:lnTo>
                  <a:cubicBezTo>
                    <a:pt x="15418" y="911"/>
                    <a:pt x="16121" y="1917"/>
                    <a:pt x="16577" y="3003"/>
                  </a:cubicBezTo>
                  <a:cubicBezTo>
                    <a:pt x="17028" y="4076"/>
                    <a:pt x="17234" y="5258"/>
                    <a:pt x="17033" y="6216"/>
                  </a:cubicBezTo>
                  <a:cubicBezTo>
                    <a:pt x="16919" y="6686"/>
                    <a:pt x="16699" y="7044"/>
                    <a:pt x="16408" y="7259"/>
                  </a:cubicBezTo>
                  <a:cubicBezTo>
                    <a:pt x="16349" y="7329"/>
                    <a:pt x="16252" y="7357"/>
                    <a:pt x="16170" y="7401"/>
                  </a:cubicBezTo>
                  <a:lnTo>
                    <a:pt x="16046" y="7468"/>
                  </a:lnTo>
                  <a:lnTo>
                    <a:pt x="15888" y="7524"/>
                  </a:lnTo>
                  <a:cubicBezTo>
                    <a:pt x="15645" y="7599"/>
                    <a:pt x="15396" y="7655"/>
                    <a:pt x="15144" y="7689"/>
                  </a:cubicBezTo>
                  <a:cubicBezTo>
                    <a:pt x="14473" y="7789"/>
                    <a:pt x="13750" y="7823"/>
                    <a:pt x="13013" y="7823"/>
                  </a:cubicBezTo>
                  <a:cubicBezTo>
                    <a:pt x="12559" y="7823"/>
                    <a:pt x="12100" y="7810"/>
                    <a:pt x="11643" y="7792"/>
                  </a:cubicBezTo>
                  <a:cubicBezTo>
                    <a:pt x="11043" y="7773"/>
                    <a:pt x="10424" y="7734"/>
                    <a:pt x="9833" y="7685"/>
                  </a:cubicBezTo>
                  <a:cubicBezTo>
                    <a:pt x="9255" y="7644"/>
                    <a:pt x="8684" y="7557"/>
                    <a:pt x="8116" y="7447"/>
                  </a:cubicBezTo>
                  <a:cubicBezTo>
                    <a:pt x="6974" y="7217"/>
                    <a:pt x="5867" y="6848"/>
                    <a:pt x="4815" y="6349"/>
                  </a:cubicBezTo>
                  <a:cubicBezTo>
                    <a:pt x="3765" y="5846"/>
                    <a:pt x="2738" y="5210"/>
                    <a:pt x="1850" y="4432"/>
                  </a:cubicBezTo>
                  <a:cubicBezTo>
                    <a:pt x="1397" y="4058"/>
                    <a:pt x="1006" y="3616"/>
                    <a:pt x="687" y="3123"/>
                  </a:cubicBezTo>
                  <a:cubicBezTo>
                    <a:pt x="396" y="2632"/>
                    <a:pt x="160" y="2047"/>
                    <a:pt x="299" y="1422"/>
                  </a:cubicBezTo>
                  <a:lnTo>
                    <a:pt x="299" y="1422"/>
                  </a:lnTo>
                  <a:cubicBezTo>
                    <a:pt x="111" y="1683"/>
                    <a:pt x="33" y="2022"/>
                    <a:pt x="11" y="2355"/>
                  </a:cubicBezTo>
                  <a:cubicBezTo>
                    <a:pt x="0" y="2692"/>
                    <a:pt x="58" y="3026"/>
                    <a:pt x="143" y="3357"/>
                  </a:cubicBezTo>
                  <a:cubicBezTo>
                    <a:pt x="334" y="4009"/>
                    <a:pt x="682" y="4600"/>
                    <a:pt x="1073" y="5137"/>
                  </a:cubicBezTo>
                  <a:cubicBezTo>
                    <a:pt x="1885" y="6191"/>
                    <a:pt x="2871" y="7097"/>
                    <a:pt x="3990" y="7816"/>
                  </a:cubicBezTo>
                  <a:cubicBezTo>
                    <a:pt x="5110" y="8540"/>
                    <a:pt x="6354" y="9081"/>
                    <a:pt x="7650" y="9426"/>
                  </a:cubicBezTo>
                  <a:cubicBezTo>
                    <a:pt x="8299" y="9600"/>
                    <a:pt x="8962" y="9714"/>
                    <a:pt x="9628" y="9794"/>
                  </a:cubicBezTo>
                  <a:cubicBezTo>
                    <a:pt x="10281" y="9864"/>
                    <a:pt x="10908" y="9905"/>
                    <a:pt x="11556" y="9938"/>
                  </a:cubicBezTo>
                  <a:cubicBezTo>
                    <a:pt x="11908" y="9949"/>
                    <a:pt x="12261" y="9957"/>
                    <a:pt x="12615" y="9957"/>
                  </a:cubicBezTo>
                  <a:cubicBezTo>
                    <a:pt x="13562" y="9957"/>
                    <a:pt x="14523" y="9900"/>
                    <a:pt x="15526" y="9691"/>
                  </a:cubicBezTo>
                  <a:cubicBezTo>
                    <a:pt x="15889" y="9614"/>
                    <a:pt x="16243" y="9506"/>
                    <a:pt x="16588" y="9369"/>
                  </a:cubicBezTo>
                  <a:lnTo>
                    <a:pt x="16864" y="9247"/>
                  </a:lnTo>
                  <a:cubicBezTo>
                    <a:pt x="16958" y="9197"/>
                    <a:pt x="17051" y="9136"/>
                    <a:pt x="17143" y="9077"/>
                  </a:cubicBezTo>
                  <a:cubicBezTo>
                    <a:pt x="17327" y="8957"/>
                    <a:pt x="17514" y="8847"/>
                    <a:pt x="17663" y="8678"/>
                  </a:cubicBezTo>
                  <a:cubicBezTo>
                    <a:pt x="18322" y="8069"/>
                    <a:pt x="18636" y="7218"/>
                    <a:pt x="18704" y="6457"/>
                  </a:cubicBezTo>
                  <a:cubicBezTo>
                    <a:pt x="18812" y="4912"/>
                    <a:pt x="18228" y="3597"/>
                    <a:pt x="17497" y="2489"/>
                  </a:cubicBezTo>
                  <a:cubicBezTo>
                    <a:pt x="16709" y="1408"/>
                    <a:pt x="15696" y="521"/>
                    <a:pt x="14533"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2300031" y="129243"/>
            <a:ext cx="5670775" cy="584775"/>
          </a:xfrm>
          <a:prstGeom prst="rect">
            <a:avLst/>
          </a:prstGeom>
          <a:noFill/>
        </p:spPr>
        <p:txBody>
          <a:bodyPr wrap="square" rtlCol="0">
            <a:spAutoFit/>
          </a:bodyPr>
          <a:lstStyle/>
          <a:p>
            <a:r>
              <a:rPr lang="en-GB" sz="3200" b="1" dirty="0">
                <a:solidFill>
                  <a:srgbClr val="C00000"/>
                </a:solidFill>
                <a:effectLst>
                  <a:outerShdw blurRad="38100" dist="38100" dir="2700000" algn="tl">
                    <a:srgbClr val="000000">
                      <a:alpha val="43137"/>
                    </a:srgbClr>
                  </a:outerShdw>
                </a:effectLst>
              </a:rPr>
              <a:t>YÊU CẦU CẦN ĐẠT</a:t>
            </a:r>
            <a:endParaRPr lang="en-US" sz="3200" b="1" dirty="0">
              <a:solidFill>
                <a:srgbClr val="C00000"/>
              </a:solidFill>
              <a:effectLst>
                <a:outerShdw blurRad="38100" dist="38100" dir="2700000" algn="tl">
                  <a:srgbClr val="000000">
                    <a:alpha val="43137"/>
                  </a:srgbClr>
                </a:outerShdw>
              </a:effectLst>
            </a:endParaRPr>
          </a:p>
        </p:txBody>
      </p:sp>
      <p:sp>
        <p:nvSpPr>
          <p:cNvPr id="3" name="TextBox 2"/>
          <p:cNvSpPr txBox="1"/>
          <p:nvPr/>
        </p:nvSpPr>
        <p:spPr>
          <a:xfrm>
            <a:off x="1067056" y="821598"/>
            <a:ext cx="6699218" cy="3153940"/>
          </a:xfrm>
          <a:prstGeom prst="rect">
            <a:avLst/>
          </a:prstGeom>
          <a:noFill/>
        </p:spPr>
        <p:txBody>
          <a:bodyPr wrap="square" rtlCol="0">
            <a:spAutoFit/>
          </a:bodyPr>
          <a:lstStyle/>
          <a:p>
            <a:pPr algn="just">
              <a:lnSpc>
                <a:spcPct val="120000"/>
              </a:lnSpc>
            </a:pPr>
            <a:r>
              <a:rPr lang="vi-VN" sz="2400" dirty="0"/>
              <a:t>- Kể được diễn biến chính của Chiến dịch Hồ Chí Minh năm 1975 (câu chuyện, văn bản, tranh ảnh...) liên quan đến Chiến dịch Hồ Chí Minh năm 1975 </a:t>
            </a:r>
          </a:p>
          <a:p>
            <a:pPr algn="just">
              <a:lnSpc>
                <a:spcPct val="120000"/>
              </a:lnSpc>
            </a:pPr>
            <a:r>
              <a:rPr lang="vi-VN" sz="2400" dirty="0"/>
              <a:t>- Trình bày được những nét chính về Hồ Chí Minh năm 1975 thông qua các câu chuyện như phi đội Quyết thắng, Dương Văn Minh...</a:t>
            </a:r>
          </a:p>
        </p:txBody>
      </p:sp>
    </p:spTree>
    <p:extLst>
      <p:ext uri="{BB962C8B-B14F-4D97-AF65-F5344CB8AC3E}">
        <p14:creationId xmlns:p14="http://schemas.microsoft.com/office/powerpoint/2010/main" val="189043188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0" y="1323474"/>
            <a:ext cx="8662737" cy="211755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extLst>
              <a:ext uri="{FF2B5EF4-FFF2-40B4-BE49-F238E27FC236}">
                <a16:creationId xmlns:a16="http://schemas.microsoft.com/office/drawing/2014/main" id="{45CE80FB-868A-60AE-62AE-DE3A0BCE141F}"/>
              </a:ext>
            </a:extLst>
          </p:cNvPr>
          <p:cNvPicPr>
            <a:picLocks noChangeAspect="1"/>
          </p:cNvPicPr>
          <p:nvPr/>
        </p:nvPicPr>
        <p:blipFill>
          <a:blip r:embed="rId3"/>
          <a:stretch>
            <a:fillRect/>
          </a:stretch>
        </p:blipFill>
        <p:spPr>
          <a:xfrm>
            <a:off x="2023647" y="1419526"/>
            <a:ext cx="5188146" cy="1847248"/>
          </a:xfrm>
          <a:prstGeom prst="rect">
            <a:avLst/>
          </a:prstGeom>
        </p:spPr>
      </p:pic>
    </p:spTree>
    <p:extLst>
      <p:ext uri="{BB962C8B-B14F-4D97-AF65-F5344CB8AC3E}">
        <p14:creationId xmlns:p14="http://schemas.microsoft.com/office/powerpoint/2010/main" val="2276124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grpSp>
        <p:nvGrpSpPr>
          <p:cNvPr id="375" name="Google Shape;375;p42"/>
          <p:cNvGrpSpPr/>
          <p:nvPr/>
        </p:nvGrpSpPr>
        <p:grpSpPr>
          <a:xfrm flipH="1">
            <a:off x="7746299" y="2822943"/>
            <a:ext cx="1784099" cy="2320557"/>
            <a:chOff x="2116050" y="240375"/>
            <a:chExt cx="3379200" cy="5236250"/>
          </a:xfrm>
        </p:grpSpPr>
        <p:sp>
          <p:nvSpPr>
            <p:cNvPr id="376" name="Google Shape;376;p42"/>
            <p:cNvSpPr/>
            <p:nvPr/>
          </p:nvSpPr>
          <p:spPr>
            <a:xfrm>
              <a:off x="3956500" y="2699775"/>
              <a:ext cx="1538750" cy="2776850"/>
            </a:xfrm>
            <a:custGeom>
              <a:avLst/>
              <a:gdLst/>
              <a:ahLst/>
              <a:cxnLst/>
              <a:rect l="l" t="t" r="r" b="b"/>
              <a:pathLst>
                <a:path w="61550" h="111074" extrusionOk="0">
                  <a:moveTo>
                    <a:pt x="1735" y="1"/>
                  </a:moveTo>
                  <a:lnTo>
                    <a:pt x="1735" y="1"/>
                  </a:lnTo>
                  <a:cubicBezTo>
                    <a:pt x="0" y="9187"/>
                    <a:pt x="554" y="18572"/>
                    <a:pt x="2357" y="27807"/>
                  </a:cubicBezTo>
                  <a:cubicBezTo>
                    <a:pt x="3544" y="33868"/>
                    <a:pt x="5262" y="39865"/>
                    <a:pt x="7227" y="45691"/>
                  </a:cubicBezTo>
                  <a:cubicBezTo>
                    <a:pt x="12290" y="60718"/>
                    <a:pt x="18964" y="75256"/>
                    <a:pt x="22454" y="90735"/>
                  </a:cubicBezTo>
                  <a:cubicBezTo>
                    <a:pt x="23866" y="97001"/>
                    <a:pt x="24714" y="103729"/>
                    <a:pt x="22410" y="109725"/>
                  </a:cubicBezTo>
                  <a:cubicBezTo>
                    <a:pt x="22233" y="110181"/>
                    <a:pt x="22040" y="110633"/>
                    <a:pt x="21831" y="111073"/>
                  </a:cubicBezTo>
                  <a:lnTo>
                    <a:pt x="61400" y="111073"/>
                  </a:lnTo>
                  <a:lnTo>
                    <a:pt x="61550" y="110960"/>
                  </a:lnTo>
                  <a:cubicBezTo>
                    <a:pt x="49400" y="94746"/>
                    <a:pt x="31274" y="70065"/>
                    <a:pt x="27639" y="62480"/>
                  </a:cubicBezTo>
                  <a:cubicBezTo>
                    <a:pt x="25014" y="56992"/>
                    <a:pt x="18153" y="42674"/>
                    <a:pt x="11909" y="27807"/>
                  </a:cubicBezTo>
                  <a:cubicBezTo>
                    <a:pt x="7791" y="17976"/>
                    <a:pt x="3925" y="7915"/>
                    <a:pt x="173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2"/>
            <p:cNvSpPr/>
            <p:nvPr/>
          </p:nvSpPr>
          <p:spPr>
            <a:xfrm>
              <a:off x="2116050" y="619950"/>
              <a:ext cx="2458300" cy="4856675"/>
            </a:xfrm>
            <a:custGeom>
              <a:avLst/>
              <a:gdLst/>
              <a:ahLst/>
              <a:cxnLst/>
              <a:rect l="l" t="t" r="r" b="b"/>
              <a:pathLst>
                <a:path w="98332" h="194267" extrusionOk="0">
                  <a:moveTo>
                    <a:pt x="79060" y="1"/>
                  </a:moveTo>
                  <a:cubicBezTo>
                    <a:pt x="78714" y="1"/>
                    <a:pt x="78352" y="17"/>
                    <a:pt x="77972" y="50"/>
                  </a:cubicBezTo>
                  <a:cubicBezTo>
                    <a:pt x="75594" y="248"/>
                    <a:pt x="72480" y="962"/>
                    <a:pt x="67943" y="1284"/>
                  </a:cubicBezTo>
                  <a:cubicBezTo>
                    <a:pt x="67196" y="1338"/>
                    <a:pt x="66417" y="1381"/>
                    <a:pt x="65596" y="1414"/>
                  </a:cubicBezTo>
                  <a:cubicBezTo>
                    <a:pt x="65731" y="1504"/>
                    <a:pt x="65859" y="1596"/>
                    <a:pt x="65984" y="1698"/>
                  </a:cubicBezTo>
                  <a:cubicBezTo>
                    <a:pt x="66238" y="1891"/>
                    <a:pt x="66477" y="2104"/>
                    <a:pt x="66702" y="2332"/>
                  </a:cubicBezTo>
                  <a:cubicBezTo>
                    <a:pt x="66814" y="2439"/>
                    <a:pt x="66922" y="2551"/>
                    <a:pt x="67029" y="2670"/>
                  </a:cubicBezTo>
                  <a:cubicBezTo>
                    <a:pt x="67191" y="2846"/>
                    <a:pt x="67341" y="3035"/>
                    <a:pt x="67486" y="3223"/>
                  </a:cubicBezTo>
                  <a:cubicBezTo>
                    <a:pt x="67567" y="3324"/>
                    <a:pt x="67636" y="3426"/>
                    <a:pt x="67706" y="3534"/>
                  </a:cubicBezTo>
                  <a:cubicBezTo>
                    <a:pt x="67844" y="3727"/>
                    <a:pt x="67971" y="3928"/>
                    <a:pt x="68088" y="4135"/>
                  </a:cubicBezTo>
                  <a:cubicBezTo>
                    <a:pt x="68372" y="4645"/>
                    <a:pt x="68593" y="5166"/>
                    <a:pt x="68743" y="5681"/>
                  </a:cubicBezTo>
                  <a:cubicBezTo>
                    <a:pt x="68796" y="5863"/>
                    <a:pt x="68836" y="6042"/>
                    <a:pt x="68871" y="6221"/>
                  </a:cubicBezTo>
                  <a:cubicBezTo>
                    <a:pt x="69053" y="7162"/>
                    <a:pt x="68980" y="8049"/>
                    <a:pt x="68619" y="8731"/>
                  </a:cubicBezTo>
                  <a:cubicBezTo>
                    <a:pt x="68499" y="8950"/>
                    <a:pt x="68346" y="9152"/>
                    <a:pt x="68169" y="9327"/>
                  </a:cubicBezTo>
                  <a:cubicBezTo>
                    <a:pt x="68124" y="9373"/>
                    <a:pt x="68076" y="9413"/>
                    <a:pt x="68024" y="9451"/>
                  </a:cubicBezTo>
                  <a:cubicBezTo>
                    <a:pt x="67925" y="9535"/>
                    <a:pt x="67820" y="9609"/>
                    <a:pt x="67706" y="9671"/>
                  </a:cubicBezTo>
                  <a:cubicBezTo>
                    <a:pt x="67650" y="9705"/>
                    <a:pt x="67590" y="9734"/>
                    <a:pt x="67530" y="9761"/>
                  </a:cubicBezTo>
                  <a:lnTo>
                    <a:pt x="67524" y="9761"/>
                  </a:lnTo>
                  <a:cubicBezTo>
                    <a:pt x="67430" y="9807"/>
                    <a:pt x="67333" y="9847"/>
                    <a:pt x="67234" y="9880"/>
                  </a:cubicBezTo>
                  <a:cubicBezTo>
                    <a:pt x="67127" y="9920"/>
                    <a:pt x="67018" y="9954"/>
                    <a:pt x="66907" y="9982"/>
                  </a:cubicBezTo>
                  <a:cubicBezTo>
                    <a:pt x="66789" y="10020"/>
                    <a:pt x="66665" y="10046"/>
                    <a:pt x="66542" y="10073"/>
                  </a:cubicBezTo>
                  <a:cubicBezTo>
                    <a:pt x="66424" y="10095"/>
                    <a:pt x="66305" y="10121"/>
                    <a:pt x="66182" y="10137"/>
                  </a:cubicBezTo>
                  <a:lnTo>
                    <a:pt x="66177" y="10137"/>
                  </a:lnTo>
                  <a:cubicBezTo>
                    <a:pt x="66167" y="10137"/>
                    <a:pt x="66150" y="10143"/>
                    <a:pt x="66139" y="10143"/>
                  </a:cubicBezTo>
                  <a:cubicBezTo>
                    <a:pt x="66042" y="10158"/>
                    <a:pt x="65941" y="10170"/>
                    <a:pt x="65833" y="10185"/>
                  </a:cubicBezTo>
                  <a:cubicBezTo>
                    <a:pt x="65763" y="10197"/>
                    <a:pt x="65693" y="10208"/>
                    <a:pt x="65624" y="10213"/>
                  </a:cubicBezTo>
                  <a:cubicBezTo>
                    <a:pt x="65431" y="10235"/>
                    <a:pt x="65232" y="10251"/>
                    <a:pt x="65033" y="10262"/>
                  </a:cubicBezTo>
                  <a:cubicBezTo>
                    <a:pt x="64636" y="10288"/>
                    <a:pt x="64223" y="10299"/>
                    <a:pt x="63804" y="10299"/>
                  </a:cubicBezTo>
                  <a:cubicBezTo>
                    <a:pt x="60861" y="10299"/>
                    <a:pt x="57602" y="9762"/>
                    <a:pt x="57602" y="9762"/>
                  </a:cubicBezTo>
                  <a:cubicBezTo>
                    <a:pt x="54987" y="8415"/>
                    <a:pt x="53419" y="7196"/>
                    <a:pt x="52497" y="6171"/>
                  </a:cubicBezTo>
                  <a:cubicBezTo>
                    <a:pt x="52432" y="6106"/>
                    <a:pt x="52378" y="6041"/>
                    <a:pt x="52319" y="5971"/>
                  </a:cubicBezTo>
                  <a:cubicBezTo>
                    <a:pt x="52207" y="5837"/>
                    <a:pt x="52105" y="5708"/>
                    <a:pt x="52013" y="5580"/>
                  </a:cubicBezTo>
                  <a:cubicBezTo>
                    <a:pt x="51970" y="5521"/>
                    <a:pt x="51928" y="5462"/>
                    <a:pt x="51884" y="5398"/>
                  </a:cubicBezTo>
                  <a:cubicBezTo>
                    <a:pt x="51804" y="5273"/>
                    <a:pt x="51728" y="5156"/>
                    <a:pt x="51664" y="5038"/>
                  </a:cubicBezTo>
                  <a:cubicBezTo>
                    <a:pt x="51632" y="4983"/>
                    <a:pt x="51605" y="4930"/>
                    <a:pt x="51578" y="4877"/>
                  </a:cubicBezTo>
                  <a:cubicBezTo>
                    <a:pt x="51451" y="4626"/>
                    <a:pt x="51354" y="4361"/>
                    <a:pt x="51289" y="4087"/>
                  </a:cubicBezTo>
                  <a:cubicBezTo>
                    <a:pt x="51269" y="4018"/>
                    <a:pt x="51256" y="3949"/>
                    <a:pt x="51251" y="3878"/>
                  </a:cubicBezTo>
                  <a:cubicBezTo>
                    <a:pt x="51176" y="3384"/>
                    <a:pt x="51267" y="3057"/>
                    <a:pt x="51321" y="2912"/>
                  </a:cubicBezTo>
                  <a:cubicBezTo>
                    <a:pt x="51328" y="2889"/>
                    <a:pt x="51337" y="2868"/>
                    <a:pt x="51348" y="2847"/>
                  </a:cubicBezTo>
                  <a:lnTo>
                    <a:pt x="51348" y="2842"/>
                  </a:lnTo>
                  <a:cubicBezTo>
                    <a:pt x="51337" y="2847"/>
                    <a:pt x="51331" y="2847"/>
                    <a:pt x="51321" y="2853"/>
                  </a:cubicBezTo>
                  <a:cubicBezTo>
                    <a:pt x="51192" y="2906"/>
                    <a:pt x="51069" y="2960"/>
                    <a:pt x="50955" y="3019"/>
                  </a:cubicBezTo>
                  <a:lnTo>
                    <a:pt x="50779" y="3116"/>
                  </a:lnTo>
                  <a:cubicBezTo>
                    <a:pt x="50622" y="3205"/>
                    <a:pt x="50472" y="3308"/>
                    <a:pt x="50333" y="3422"/>
                  </a:cubicBezTo>
                  <a:cubicBezTo>
                    <a:pt x="50305" y="3448"/>
                    <a:pt x="50279" y="3469"/>
                    <a:pt x="50252" y="3496"/>
                  </a:cubicBezTo>
                  <a:cubicBezTo>
                    <a:pt x="50216" y="3528"/>
                    <a:pt x="50181" y="3562"/>
                    <a:pt x="50151" y="3599"/>
                  </a:cubicBezTo>
                  <a:cubicBezTo>
                    <a:pt x="50097" y="3650"/>
                    <a:pt x="50049" y="3706"/>
                    <a:pt x="50006" y="3766"/>
                  </a:cubicBezTo>
                  <a:cubicBezTo>
                    <a:pt x="49930" y="3863"/>
                    <a:pt x="49864" y="3967"/>
                    <a:pt x="49807" y="4076"/>
                  </a:cubicBezTo>
                  <a:cubicBezTo>
                    <a:pt x="49774" y="4136"/>
                    <a:pt x="49747" y="4199"/>
                    <a:pt x="49727" y="4265"/>
                  </a:cubicBezTo>
                  <a:cubicBezTo>
                    <a:pt x="49707" y="4293"/>
                    <a:pt x="49694" y="4326"/>
                    <a:pt x="49688" y="4361"/>
                  </a:cubicBezTo>
                  <a:cubicBezTo>
                    <a:pt x="49664" y="4424"/>
                    <a:pt x="49645" y="4488"/>
                    <a:pt x="49629" y="4554"/>
                  </a:cubicBezTo>
                  <a:cubicBezTo>
                    <a:pt x="49624" y="4554"/>
                    <a:pt x="49624" y="4559"/>
                    <a:pt x="49624" y="4565"/>
                  </a:cubicBezTo>
                  <a:cubicBezTo>
                    <a:pt x="49609" y="4630"/>
                    <a:pt x="49592" y="4700"/>
                    <a:pt x="49581" y="4770"/>
                  </a:cubicBezTo>
                  <a:cubicBezTo>
                    <a:pt x="49484" y="5285"/>
                    <a:pt x="49527" y="5903"/>
                    <a:pt x="49619" y="6622"/>
                  </a:cubicBezTo>
                  <a:cubicBezTo>
                    <a:pt x="49635" y="6724"/>
                    <a:pt x="49657" y="6821"/>
                    <a:pt x="49672" y="6928"/>
                  </a:cubicBezTo>
                  <a:cubicBezTo>
                    <a:pt x="50006" y="8453"/>
                    <a:pt x="51348" y="10858"/>
                    <a:pt x="53614" y="13032"/>
                  </a:cubicBezTo>
                  <a:cubicBezTo>
                    <a:pt x="55422" y="14771"/>
                    <a:pt x="57817" y="16361"/>
                    <a:pt x="60749" y="17247"/>
                  </a:cubicBezTo>
                  <a:cubicBezTo>
                    <a:pt x="61978" y="17617"/>
                    <a:pt x="63299" y="17859"/>
                    <a:pt x="64711" y="17940"/>
                  </a:cubicBezTo>
                  <a:cubicBezTo>
                    <a:pt x="64882" y="17951"/>
                    <a:pt x="65060" y="17962"/>
                    <a:pt x="65237" y="17967"/>
                  </a:cubicBezTo>
                  <a:cubicBezTo>
                    <a:pt x="65328" y="17967"/>
                    <a:pt x="65414" y="17972"/>
                    <a:pt x="65505" y="17972"/>
                  </a:cubicBezTo>
                  <a:cubicBezTo>
                    <a:pt x="65585" y="17973"/>
                    <a:pt x="65665" y="17973"/>
                    <a:pt x="65746" y="17973"/>
                  </a:cubicBezTo>
                  <a:cubicBezTo>
                    <a:pt x="66887" y="17973"/>
                    <a:pt x="68085" y="17864"/>
                    <a:pt x="69339" y="17623"/>
                  </a:cubicBezTo>
                  <a:cubicBezTo>
                    <a:pt x="69516" y="17586"/>
                    <a:pt x="69693" y="17547"/>
                    <a:pt x="69876" y="17510"/>
                  </a:cubicBezTo>
                  <a:cubicBezTo>
                    <a:pt x="70634" y="17349"/>
                    <a:pt x="71383" y="17146"/>
                    <a:pt x="72120" y="16904"/>
                  </a:cubicBezTo>
                  <a:cubicBezTo>
                    <a:pt x="72893" y="16657"/>
                    <a:pt x="73677" y="16356"/>
                    <a:pt x="74483" y="16001"/>
                  </a:cubicBezTo>
                  <a:lnTo>
                    <a:pt x="74461" y="15959"/>
                  </a:lnTo>
                  <a:cubicBezTo>
                    <a:pt x="76168" y="14971"/>
                    <a:pt x="77881" y="13978"/>
                    <a:pt x="79599" y="12995"/>
                  </a:cubicBezTo>
                  <a:cubicBezTo>
                    <a:pt x="79631" y="12973"/>
                    <a:pt x="79665" y="12956"/>
                    <a:pt x="79701" y="12942"/>
                  </a:cubicBezTo>
                  <a:cubicBezTo>
                    <a:pt x="79765" y="12904"/>
                    <a:pt x="79841" y="12867"/>
                    <a:pt x="79910" y="12834"/>
                  </a:cubicBezTo>
                  <a:cubicBezTo>
                    <a:pt x="79982" y="12803"/>
                    <a:pt x="80055" y="12776"/>
                    <a:pt x="80131" y="12753"/>
                  </a:cubicBezTo>
                  <a:cubicBezTo>
                    <a:pt x="80242" y="12717"/>
                    <a:pt x="80356" y="12696"/>
                    <a:pt x="80464" y="12696"/>
                  </a:cubicBezTo>
                  <a:cubicBezTo>
                    <a:pt x="80549" y="12696"/>
                    <a:pt x="80630" y="12709"/>
                    <a:pt x="80705" y="12737"/>
                  </a:cubicBezTo>
                  <a:cubicBezTo>
                    <a:pt x="80707" y="12739"/>
                    <a:pt x="80708" y="12739"/>
                    <a:pt x="80709" y="12739"/>
                  </a:cubicBezTo>
                  <a:cubicBezTo>
                    <a:pt x="80711" y="12739"/>
                    <a:pt x="80711" y="12737"/>
                    <a:pt x="80711" y="12737"/>
                  </a:cubicBezTo>
                  <a:cubicBezTo>
                    <a:pt x="80788" y="12766"/>
                    <a:pt x="80858" y="12812"/>
                    <a:pt x="80915" y="12872"/>
                  </a:cubicBezTo>
                  <a:lnTo>
                    <a:pt x="80915" y="12878"/>
                  </a:lnTo>
                  <a:cubicBezTo>
                    <a:pt x="80943" y="12905"/>
                    <a:pt x="80968" y="12935"/>
                    <a:pt x="80990" y="12968"/>
                  </a:cubicBezTo>
                  <a:cubicBezTo>
                    <a:pt x="81010" y="13000"/>
                    <a:pt x="81028" y="13031"/>
                    <a:pt x="81043" y="13065"/>
                  </a:cubicBezTo>
                  <a:cubicBezTo>
                    <a:pt x="81188" y="13436"/>
                    <a:pt x="80915" y="13930"/>
                    <a:pt x="80636" y="14262"/>
                  </a:cubicBezTo>
                  <a:cubicBezTo>
                    <a:pt x="80072" y="14928"/>
                    <a:pt x="79460" y="15551"/>
                    <a:pt x="78816" y="16141"/>
                  </a:cubicBezTo>
                  <a:cubicBezTo>
                    <a:pt x="78386" y="16539"/>
                    <a:pt x="77946" y="16919"/>
                    <a:pt x="77500" y="17290"/>
                  </a:cubicBezTo>
                  <a:cubicBezTo>
                    <a:pt x="77275" y="17478"/>
                    <a:pt x="77049" y="17661"/>
                    <a:pt x="76818" y="17843"/>
                  </a:cubicBezTo>
                  <a:cubicBezTo>
                    <a:pt x="76368" y="18208"/>
                    <a:pt x="75906" y="18568"/>
                    <a:pt x="75450" y="18928"/>
                  </a:cubicBezTo>
                  <a:lnTo>
                    <a:pt x="84717" y="16361"/>
                  </a:lnTo>
                  <a:cubicBezTo>
                    <a:pt x="84815" y="16334"/>
                    <a:pt x="84911" y="16321"/>
                    <a:pt x="85003" y="16321"/>
                  </a:cubicBezTo>
                  <a:cubicBezTo>
                    <a:pt x="85781" y="16321"/>
                    <a:pt x="86335" y="17220"/>
                    <a:pt x="85859" y="17935"/>
                  </a:cubicBezTo>
                  <a:cubicBezTo>
                    <a:pt x="85588" y="18340"/>
                    <a:pt x="85277" y="18717"/>
                    <a:pt x="84932" y="19062"/>
                  </a:cubicBezTo>
                  <a:cubicBezTo>
                    <a:pt x="84357" y="19642"/>
                    <a:pt x="83685" y="20141"/>
                    <a:pt x="82977" y="20538"/>
                  </a:cubicBezTo>
                  <a:cubicBezTo>
                    <a:pt x="82407" y="20861"/>
                    <a:pt x="81817" y="21129"/>
                    <a:pt x="81210" y="21365"/>
                  </a:cubicBezTo>
                  <a:cubicBezTo>
                    <a:pt x="79873" y="21880"/>
                    <a:pt x="78461" y="22209"/>
                    <a:pt x="77066" y="22536"/>
                  </a:cubicBezTo>
                  <a:cubicBezTo>
                    <a:pt x="77302" y="22533"/>
                    <a:pt x="77538" y="22532"/>
                    <a:pt x="77774" y="22532"/>
                  </a:cubicBezTo>
                  <a:cubicBezTo>
                    <a:pt x="78010" y="22532"/>
                    <a:pt x="78247" y="22533"/>
                    <a:pt x="78483" y="22536"/>
                  </a:cubicBezTo>
                  <a:cubicBezTo>
                    <a:pt x="79342" y="22552"/>
                    <a:pt x="80202" y="22589"/>
                    <a:pt x="81054" y="22648"/>
                  </a:cubicBezTo>
                  <a:cubicBezTo>
                    <a:pt x="81344" y="22670"/>
                    <a:pt x="81634" y="22697"/>
                    <a:pt x="81924" y="22718"/>
                  </a:cubicBezTo>
                  <a:cubicBezTo>
                    <a:pt x="82493" y="22767"/>
                    <a:pt x="83063" y="22826"/>
                    <a:pt x="83632" y="22901"/>
                  </a:cubicBezTo>
                  <a:cubicBezTo>
                    <a:pt x="83916" y="22933"/>
                    <a:pt x="84201" y="22971"/>
                    <a:pt x="84486" y="23013"/>
                  </a:cubicBezTo>
                  <a:cubicBezTo>
                    <a:pt x="84807" y="23061"/>
                    <a:pt x="85130" y="23105"/>
                    <a:pt x="85457" y="23158"/>
                  </a:cubicBezTo>
                  <a:cubicBezTo>
                    <a:pt x="86149" y="23271"/>
                    <a:pt x="86483" y="24001"/>
                    <a:pt x="86230" y="24576"/>
                  </a:cubicBezTo>
                  <a:cubicBezTo>
                    <a:pt x="86214" y="24609"/>
                    <a:pt x="86198" y="24635"/>
                    <a:pt x="86182" y="24667"/>
                  </a:cubicBezTo>
                  <a:cubicBezTo>
                    <a:pt x="86124" y="24766"/>
                    <a:pt x="86052" y="24854"/>
                    <a:pt x="85967" y="24930"/>
                  </a:cubicBezTo>
                  <a:cubicBezTo>
                    <a:pt x="84591" y="26139"/>
                    <a:pt x="82774" y="26849"/>
                    <a:pt x="80939" y="26849"/>
                  </a:cubicBezTo>
                  <a:cubicBezTo>
                    <a:pt x="80770" y="26849"/>
                    <a:pt x="80601" y="26843"/>
                    <a:pt x="80432" y="26831"/>
                  </a:cubicBezTo>
                  <a:lnTo>
                    <a:pt x="80432" y="26831"/>
                  </a:lnTo>
                  <a:lnTo>
                    <a:pt x="83015" y="27438"/>
                  </a:lnTo>
                  <a:lnTo>
                    <a:pt x="84915" y="27883"/>
                  </a:lnTo>
                  <a:cubicBezTo>
                    <a:pt x="84953" y="27893"/>
                    <a:pt x="84990" y="27906"/>
                    <a:pt x="85027" y="27921"/>
                  </a:cubicBezTo>
                  <a:cubicBezTo>
                    <a:pt x="85441" y="28098"/>
                    <a:pt x="85501" y="28645"/>
                    <a:pt x="85205" y="28925"/>
                  </a:cubicBezTo>
                  <a:cubicBezTo>
                    <a:pt x="85155" y="28976"/>
                    <a:pt x="85094" y="29016"/>
                    <a:pt x="85027" y="29043"/>
                  </a:cubicBezTo>
                  <a:cubicBezTo>
                    <a:pt x="84996" y="29054"/>
                    <a:pt x="84958" y="29065"/>
                    <a:pt x="84921" y="29075"/>
                  </a:cubicBezTo>
                  <a:cubicBezTo>
                    <a:pt x="84277" y="29227"/>
                    <a:pt x="83618" y="29303"/>
                    <a:pt x="82958" y="29303"/>
                  </a:cubicBezTo>
                  <a:cubicBezTo>
                    <a:pt x="82832" y="29303"/>
                    <a:pt x="82706" y="29300"/>
                    <a:pt x="82580" y="29295"/>
                  </a:cubicBezTo>
                  <a:lnTo>
                    <a:pt x="82547" y="29295"/>
                  </a:lnTo>
                  <a:cubicBezTo>
                    <a:pt x="82306" y="29284"/>
                    <a:pt x="82064" y="29263"/>
                    <a:pt x="81823" y="29230"/>
                  </a:cubicBezTo>
                  <a:cubicBezTo>
                    <a:pt x="81575" y="29199"/>
                    <a:pt x="81329" y="29155"/>
                    <a:pt x="81082" y="29102"/>
                  </a:cubicBezTo>
                  <a:cubicBezTo>
                    <a:pt x="80835" y="29048"/>
                    <a:pt x="80593" y="28984"/>
                    <a:pt x="80351" y="28909"/>
                  </a:cubicBezTo>
                  <a:cubicBezTo>
                    <a:pt x="80233" y="28865"/>
                    <a:pt x="80115" y="28828"/>
                    <a:pt x="79997" y="28785"/>
                  </a:cubicBezTo>
                  <a:cubicBezTo>
                    <a:pt x="79991" y="28790"/>
                    <a:pt x="79991" y="28790"/>
                    <a:pt x="79987" y="28790"/>
                  </a:cubicBezTo>
                  <a:lnTo>
                    <a:pt x="79987" y="28785"/>
                  </a:lnTo>
                  <a:cubicBezTo>
                    <a:pt x="79477" y="28731"/>
                    <a:pt x="78875" y="28650"/>
                    <a:pt x="78225" y="28533"/>
                  </a:cubicBezTo>
                  <a:cubicBezTo>
                    <a:pt x="77742" y="28441"/>
                    <a:pt x="77233" y="28329"/>
                    <a:pt x="76722" y="28189"/>
                  </a:cubicBezTo>
                  <a:cubicBezTo>
                    <a:pt x="76217" y="28050"/>
                    <a:pt x="75713" y="27884"/>
                    <a:pt x="75230" y="27679"/>
                  </a:cubicBezTo>
                  <a:cubicBezTo>
                    <a:pt x="75068" y="27609"/>
                    <a:pt x="74912" y="27539"/>
                    <a:pt x="74758" y="27464"/>
                  </a:cubicBezTo>
                  <a:cubicBezTo>
                    <a:pt x="74602" y="27389"/>
                    <a:pt x="74451" y="27308"/>
                    <a:pt x="74306" y="27229"/>
                  </a:cubicBezTo>
                  <a:cubicBezTo>
                    <a:pt x="73715" y="26896"/>
                    <a:pt x="73205" y="26493"/>
                    <a:pt x="72819" y="26015"/>
                  </a:cubicBezTo>
                  <a:lnTo>
                    <a:pt x="72272" y="26118"/>
                  </a:lnTo>
                  <a:cubicBezTo>
                    <a:pt x="70037" y="25290"/>
                    <a:pt x="67647" y="24455"/>
                    <a:pt x="65310" y="24455"/>
                  </a:cubicBezTo>
                  <a:cubicBezTo>
                    <a:pt x="64676" y="24455"/>
                    <a:pt x="64046" y="24517"/>
                    <a:pt x="63423" y="24657"/>
                  </a:cubicBezTo>
                  <a:cubicBezTo>
                    <a:pt x="63160" y="24711"/>
                    <a:pt x="62899" y="24783"/>
                    <a:pt x="62645" y="24871"/>
                  </a:cubicBezTo>
                  <a:cubicBezTo>
                    <a:pt x="60122" y="25720"/>
                    <a:pt x="58306" y="27846"/>
                    <a:pt x="56309" y="29628"/>
                  </a:cubicBezTo>
                  <a:cubicBezTo>
                    <a:pt x="56175" y="29746"/>
                    <a:pt x="56041" y="29864"/>
                    <a:pt x="55907" y="29977"/>
                  </a:cubicBezTo>
                  <a:cubicBezTo>
                    <a:pt x="55730" y="30128"/>
                    <a:pt x="55547" y="30278"/>
                    <a:pt x="55365" y="30422"/>
                  </a:cubicBezTo>
                  <a:cubicBezTo>
                    <a:pt x="55199" y="30562"/>
                    <a:pt x="55032" y="30692"/>
                    <a:pt x="54860" y="30820"/>
                  </a:cubicBezTo>
                  <a:lnTo>
                    <a:pt x="54796" y="30868"/>
                  </a:lnTo>
                  <a:cubicBezTo>
                    <a:pt x="54613" y="31008"/>
                    <a:pt x="54430" y="31142"/>
                    <a:pt x="54243" y="31271"/>
                  </a:cubicBezTo>
                  <a:cubicBezTo>
                    <a:pt x="54055" y="31410"/>
                    <a:pt x="53861" y="31545"/>
                    <a:pt x="53668" y="31669"/>
                  </a:cubicBezTo>
                  <a:cubicBezTo>
                    <a:pt x="53475" y="31803"/>
                    <a:pt x="53282" y="31931"/>
                    <a:pt x="53083" y="32060"/>
                  </a:cubicBezTo>
                  <a:cubicBezTo>
                    <a:pt x="52884" y="32189"/>
                    <a:pt x="52686" y="32318"/>
                    <a:pt x="52487" y="32436"/>
                  </a:cubicBezTo>
                  <a:cubicBezTo>
                    <a:pt x="51612" y="32989"/>
                    <a:pt x="50710" y="33510"/>
                    <a:pt x="49808" y="34020"/>
                  </a:cubicBezTo>
                  <a:cubicBezTo>
                    <a:pt x="49368" y="34278"/>
                    <a:pt x="48922" y="34524"/>
                    <a:pt x="48487" y="34777"/>
                  </a:cubicBezTo>
                  <a:cubicBezTo>
                    <a:pt x="48074" y="35014"/>
                    <a:pt x="47666" y="35249"/>
                    <a:pt x="47263" y="35491"/>
                  </a:cubicBezTo>
                  <a:cubicBezTo>
                    <a:pt x="46511" y="35936"/>
                    <a:pt x="45771" y="36398"/>
                    <a:pt x="45051" y="36887"/>
                  </a:cubicBezTo>
                  <a:cubicBezTo>
                    <a:pt x="41502" y="39303"/>
                    <a:pt x="38248" y="42825"/>
                    <a:pt x="37964" y="47105"/>
                  </a:cubicBezTo>
                  <a:cubicBezTo>
                    <a:pt x="37765" y="49949"/>
                    <a:pt x="38829" y="53112"/>
                    <a:pt x="37233" y="55458"/>
                  </a:cubicBezTo>
                  <a:cubicBezTo>
                    <a:pt x="36856" y="56014"/>
                    <a:pt x="36204" y="56482"/>
                    <a:pt x="35586" y="56482"/>
                  </a:cubicBezTo>
                  <a:cubicBezTo>
                    <a:pt x="35535" y="56482"/>
                    <a:pt x="35484" y="56479"/>
                    <a:pt x="35434" y="56473"/>
                  </a:cubicBezTo>
                  <a:cubicBezTo>
                    <a:pt x="35281" y="56450"/>
                    <a:pt x="35132" y="56395"/>
                    <a:pt x="35000" y="56311"/>
                  </a:cubicBezTo>
                  <a:cubicBezTo>
                    <a:pt x="34925" y="56266"/>
                    <a:pt x="34856" y="56209"/>
                    <a:pt x="34795" y="56146"/>
                  </a:cubicBezTo>
                  <a:cubicBezTo>
                    <a:pt x="34371" y="55716"/>
                    <a:pt x="34318" y="55002"/>
                    <a:pt x="34312" y="54368"/>
                  </a:cubicBezTo>
                  <a:cubicBezTo>
                    <a:pt x="34296" y="52365"/>
                    <a:pt x="34280" y="50357"/>
                    <a:pt x="34264" y="48361"/>
                  </a:cubicBezTo>
                  <a:cubicBezTo>
                    <a:pt x="34259" y="47443"/>
                    <a:pt x="34151" y="46352"/>
                    <a:pt x="33545" y="45746"/>
                  </a:cubicBezTo>
                  <a:cubicBezTo>
                    <a:pt x="33500" y="45697"/>
                    <a:pt x="33452" y="45652"/>
                    <a:pt x="33400" y="45612"/>
                  </a:cubicBezTo>
                  <a:cubicBezTo>
                    <a:pt x="33291" y="45529"/>
                    <a:pt x="33172" y="45460"/>
                    <a:pt x="33045" y="45407"/>
                  </a:cubicBezTo>
                  <a:cubicBezTo>
                    <a:pt x="32940" y="45364"/>
                    <a:pt x="32829" y="45333"/>
                    <a:pt x="32718" y="45310"/>
                  </a:cubicBezTo>
                  <a:cubicBezTo>
                    <a:pt x="32622" y="45292"/>
                    <a:pt x="32526" y="45284"/>
                    <a:pt x="32429" y="45284"/>
                  </a:cubicBezTo>
                  <a:cubicBezTo>
                    <a:pt x="32025" y="45284"/>
                    <a:pt x="31620" y="45427"/>
                    <a:pt x="31226" y="45627"/>
                  </a:cubicBezTo>
                  <a:cubicBezTo>
                    <a:pt x="31075" y="45702"/>
                    <a:pt x="30930" y="45783"/>
                    <a:pt x="30780" y="45868"/>
                  </a:cubicBezTo>
                  <a:cubicBezTo>
                    <a:pt x="30539" y="46013"/>
                    <a:pt x="30297" y="46164"/>
                    <a:pt x="30065" y="46303"/>
                  </a:cubicBezTo>
                  <a:cubicBezTo>
                    <a:pt x="29889" y="46411"/>
                    <a:pt x="29707" y="46512"/>
                    <a:pt x="29524" y="46604"/>
                  </a:cubicBezTo>
                  <a:cubicBezTo>
                    <a:pt x="28967" y="46886"/>
                    <a:pt x="28385" y="47113"/>
                    <a:pt x="27784" y="47281"/>
                  </a:cubicBezTo>
                  <a:cubicBezTo>
                    <a:pt x="27381" y="47387"/>
                    <a:pt x="26973" y="47470"/>
                    <a:pt x="26560" y="47528"/>
                  </a:cubicBezTo>
                  <a:cubicBezTo>
                    <a:pt x="26150" y="47582"/>
                    <a:pt x="25735" y="47610"/>
                    <a:pt x="25320" y="47610"/>
                  </a:cubicBezTo>
                  <a:cubicBezTo>
                    <a:pt x="24752" y="47610"/>
                    <a:pt x="24184" y="47558"/>
                    <a:pt x="23629" y="47452"/>
                  </a:cubicBezTo>
                  <a:cubicBezTo>
                    <a:pt x="23441" y="47415"/>
                    <a:pt x="23258" y="47377"/>
                    <a:pt x="23076" y="47329"/>
                  </a:cubicBezTo>
                  <a:cubicBezTo>
                    <a:pt x="24155" y="46798"/>
                    <a:pt x="25041" y="45880"/>
                    <a:pt x="25530" y="44784"/>
                  </a:cubicBezTo>
                  <a:lnTo>
                    <a:pt x="25530" y="44784"/>
                  </a:lnTo>
                  <a:cubicBezTo>
                    <a:pt x="24032" y="45064"/>
                    <a:pt x="22431" y="45323"/>
                    <a:pt x="20888" y="45323"/>
                  </a:cubicBezTo>
                  <a:cubicBezTo>
                    <a:pt x="19002" y="45323"/>
                    <a:pt x="17200" y="44937"/>
                    <a:pt x="15774" y="43732"/>
                  </a:cubicBezTo>
                  <a:cubicBezTo>
                    <a:pt x="16408" y="43464"/>
                    <a:pt x="17041" y="43196"/>
                    <a:pt x="17669" y="42926"/>
                  </a:cubicBezTo>
                  <a:cubicBezTo>
                    <a:pt x="16300" y="42449"/>
                    <a:pt x="15301" y="41606"/>
                    <a:pt x="15334" y="40231"/>
                  </a:cubicBezTo>
                  <a:cubicBezTo>
                    <a:pt x="15334" y="40231"/>
                    <a:pt x="15705" y="39614"/>
                    <a:pt x="15956" y="38771"/>
                  </a:cubicBezTo>
                  <a:lnTo>
                    <a:pt x="15650" y="38685"/>
                  </a:lnTo>
                  <a:cubicBezTo>
                    <a:pt x="11808" y="38064"/>
                    <a:pt x="7962" y="37445"/>
                    <a:pt x="4113" y="36828"/>
                  </a:cubicBezTo>
                  <a:lnTo>
                    <a:pt x="3952" y="36795"/>
                  </a:lnTo>
                  <a:cubicBezTo>
                    <a:pt x="3895" y="36784"/>
                    <a:pt x="3839" y="36770"/>
                    <a:pt x="3785" y="36753"/>
                  </a:cubicBezTo>
                  <a:cubicBezTo>
                    <a:pt x="3695" y="36728"/>
                    <a:pt x="3609" y="36693"/>
                    <a:pt x="3528" y="36650"/>
                  </a:cubicBezTo>
                  <a:cubicBezTo>
                    <a:pt x="3493" y="36636"/>
                    <a:pt x="3460" y="36619"/>
                    <a:pt x="3431" y="36597"/>
                  </a:cubicBezTo>
                  <a:cubicBezTo>
                    <a:pt x="3373" y="36560"/>
                    <a:pt x="3319" y="36516"/>
                    <a:pt x="3274" y="36465"/>
                  </a:cubicBezTo>
                  <a:cubicBezTo>
                    <a:pt x="3250" y="36434"/>
                    <a:pt x="3228" y="36401"/>
                    <a:pt x="3210" y="36366"/>
                  </a:cubicBezTo>
                  <a:cubicBezTo>
                    <a:pt x="3187" y="36324"/>
                    <a:pt x="3158" y="36287"/>
                    <a:pt x="3146" y="36237"/>
                  </a:cubicBezTo>
                  <a:cubicBezTo>
                    <a:pt x="3139" y="36212"/>
                    <a:pt x="3136" y="36187"/>
                    <a:pt x="3135" y="36162"/>
                  </a:cubicBezTo>
                  <a:cubicBezTo>
                    <a:pt x="3120" y="35754"/>
                    <a:pt x="3576" y="35507"/>
                    <a:pt x="3952" y="35372"/>
                  </a:cubicBezTo>
                  <a:cubicBezTo>
                    <a:pt x="5543" y="34792"/>
                    <a:pt x="7136" y="34213"/>
                    <a:pt x="8729" y="33633"/>
                  </a:cubicBezTo>
                  <a:cubicBezTo>
                    <a:pt x="6495" y="32597"/>
                    <a:pt x="4692" y="30659"/>
                    <a:pt x="3822" y="28351"/>
                  </a:cubicBezTo>
                  <a:lnTo>
                    <a:pt x="3822" y="28351"/>
                  </a:lnTo>
                  <a:cubicBezTo>
                    <a:pt x="4735" y="28806"/>
                    <a:pt x="5653" y="29263"/>
                    <a:pt x="6565" y="29719"/>
                  </a:cubicBezTo>
                  <a:cubicBezTo>
                    <a:pt x="7483" y="30175"/>
                    <a:pt x="8401" y="30626"/>
                    <a:pt x="9314" y="31082"/>
                  </a:cubicBezTo>
                  <a:cubicBezTo>
                    <a:pt x="9148" y="30841"/>
                    <a:pt x="8987" y="30599"/>
                    <a:pt x="8836" y="30352"/>
                  </a:cubicBezTo>
                  <a:lnTo>
                    <a:pt x="8836" y="30347"/>
                  </a:lnTo>
                  <a:cubicBezTo>
                    <a:pt x="8772" y="30240"/>
                    <a:pt x="8713" y="30127"/>
                    <a:pt x="8649" y="30020"/>
                  </a:cubicBezTo>
                  <a:cubicBezTo>
                    <a:pt x="7731" y="28334"/>
                    <a:pt x="7237" y="26423"/>
                    <a:pt x="7215" y="24506"/>
                  </a:cubicBezTo>
                  <a:cubicBezTo>
                    <a:pt x="7210" y="23834"/>
                    <a:pt x="7323" y="23045"/>
                    <a:pt x="7918" y="22723"/>
                  </a:cubicBezTo>
                  <a:lnTo>
                    <a:pt x="8047" y="22659"/>
                  </a:lnTo>
                  <a:cubicBezTo>
                    <a:pt x="8132" y="22626"/>
                    <a:pt x="8220" y="22606"/>
                    <a:pt x="8311" y="22595"/>
                  </a:cubicBezTo>
                  <a:cubicBezTo>
                    <a:pt x="8357" y="22589"/>
                    <a:pt x="8403" y="22586"/>
                    <a:pt x="8449" y="22586"/>
                  </a:cubicBezTo>
                  <a:cubicBezTo>
                    <a:pt x="8667" y="22586"/>
                    <a:pt x="8888" y="22648"/>
                    <a:pt x="9106" y="22751"/>
                  </a:cubicBezTo>
                  <a:cubicBezTo>
                    <a:pt x="9254" y="22821"/>
                    <a:pt x="9396" y="22906"/>
                    <a:pt x="9530" y="23002"/>
                  </a:cubicBezTo>
                  <a:cubicBezTo>
                    <a:pt x="9732" y="23149"/>
                    <a:pt x="9920" y="23312"/>
                    <a:pt x="10094" y="23491"/>
                  </a:cubicBezTo>
                  <a:cubicBezTo>
                    <a:pt x="11827" y="25301"/>
                    <a:pt x="12993" y="27556"/>
                    <a:pt x="14243" y="29730"/>
                  </a:cubicBezTo>
                  <a:cubicBezTo>
                    <a:pt x="15490" y="31904"/>
                    <a:pt x="16891" y="34079"/>
                    <a:pt x="18925" y="35539"/>
                  </a:cubicBezTo>
                  <a:cubicBezTo>
                    <a:pt x="20228" y="36477"/>
                    <a:pt x="21859" y="37067"/>
                    <a:pt x="23445" y="37067"/>
                  </a:cubicBezTo>
                  <a:cubicBezTo>
                    <a:pt x="23558" y="37067"/>
                    <a:pt x="23671" y="37064"/>
                    <a:pt x="23784" y="37058"/>
                  </a:cubicBezTo>
                  <a:cubicBezTo>
                    <a:pt x="24004" y="37048"/>
                    <a:pt x="24222" y="37025"/>
                    <a:pt x="24439" y="36988"/>
                  </a:cubicBezTo>
                  <a:cubicBezTo>
                    <a:pt x="24655" y="36951"/>
                    <a:pt x="24868" y="36903"/>
                    <a:pt x="25078" y="36844"/>
                  </a:cubicBezTo>
                  <a:cubicBezTo>
                    <a:pt x="25185" y="36816"/>
                    <a:pt x="25291" y="36781"/>
                    <a:pt x="25395" y="36742"/>
                  </a:cubicBezTo>
                  <a:cubicBezTo>
                    <a:pt x="25605" y="36666"/>
                    <a:pt x="25809" y="36576"/>
                    <a:pt x="26007" y="36474"/>
                  </a:cubicBezTo>
                  <a:cubicBezTo>
                    <a:pt x="26684" y="36125"/>
                    <a:pt x="27285" y="35635"/>
                    <a:pt x="27871" y="35131"/>
                  </a:cubicBezTo>
                  <a:cubicBezTo>
                    <a:pt x="28161" y="34874"/>
                    <a:pt x="28450" y="34616"/>
                    <a:pt x="28745" y="34375"/>
                  </a:cubicBezTo>
                  <a:cubicBezTo>
                    <a:pt x="29035" y="34127"/>
                    <a:pt x="29331" y="33892"/>
                    <a:pt x="29642" y="33687"/>
                  </a:cubicBezTo>
                  <a:cubicBezTo>
                    <a:pt x="29975" y="30369"/>
                    <a:pt x="22458" y="18665"/>
                    <a:pt x="19516" y="15454"/>
                  </a:cubicBezTo>
                  <a:cubicBezTo>
                    <a:pt x="18834" y="14714"/>
                    <a:pt x="18174" y="14273"/>
                    <a:pt x="17476" y="14075"/>
                  </a:cubicBezTo>
                  <a:cubicBezTo>
                    <a:pt x="17465" y="14069"/>
                    <a:pt x="17449" y="14069"/>
                    <a:pt x="17438" y="14064"/>
                  </a:cubicBezTo>
                  <a:cubicBezTo>
                    <a:pt x="17205" y="13999"/>
                    <a:pt x="16966" y="13961"/>
                    <a:pt x="16724" y="13950"/>
                  </a:cubicBezTo>
                  <a:cubicBezTo>
                    <a:pt x="16644" y="13945"/>
                    <a:pt x="16563" y="13942"/>
                    <a:pt x="16483" y="13942"/>
                  </a:cubicBezTo>
                  <a:cubicBezTo>
                    <a:pt x="16425" y="13942"/>
                    <a:pt x="16368" y="13943"/>
                    <a:pt x="16311" y="13946"/>
                  </a:cubicBezTo>
                  <a:cubicBezTo>
                    <a:pt x="16241" y="13950"/>
                    <a:pt x="16166" y="13956"/>
                    <a:pt x="16101" y="13961"/>
                  </a:cubicBezTo>
                  <a:cubicBezTo>
                    <a:pt x="13964" y="14187"/>
                    <a:pt x="11388" y="16045"/>
                    <a:pt x="7442" y="18177"/>
                  </a:cubicBezTo>
                  <a:cubicBezTo>
                    <a:pt x="2582" y="20802"/>
                    <a:pt x="1713" y="24087"/>
                    <a:pt x="1010" y="28259"/>
                  </a:cubicBezTo>
                  <a:cubicBezTo>
                    <a:pt x="810" y="29429"/>
                    <a:pt x="623" y="30664"/>
                    <a:pt x="366" y="31975"/>
                  </a:cubicBezTo>
                  <a:cubicBezTo>
                    <a:pt x="0" y="33806"/>
                    <a:pt x="86" y="35223"/>
                    <a:pt x="414" y="36619"/>
                  </a:cubicBezTo>
                  <a:lnTo>
                    <a:pt x="414" y="36624"/>
                  </a:lnTo>
                  <a:cubicBezTo>
                    <a:pt x="440" y="36731"/>
                    <a:pt x="467" y="36843"/>
                    <a:pt x="494" y="36951"/>
                  </a:cubicBezTo>
                  <a:lnTo>
                    <a:pt x="494" y="36968"/>
                  </a:lnTo>
                  <a:cubicBezTo>
                    <a:pt x="1031" y="39061"/>
                    <a:pt x="2061" y="41182"/>
                    <a:pt x="2867" y="44640"/>
                  </a:cubicBezTo>
                  <a:lnTo>
                    <a:pt x="2867" y="44646"/>
                  </a:lnTo>
                  <a:cubicBezTo>
                    <a:pt x="3620" y="45925"/>
                    <a:pt x="4525" y="47109"/>
                    <a:pt x="5561" y="48173"/>
                  </a:cubicBezTo>
                  <a:cubicBezTo>
                    <a:pt x="6807" y="49450"/>
                    <a:pt x="8236" y="50546"/>
                    <a:pt x="9793" y="51399"/>
                  </a:cubicBezTo>
                  <a:cubicBezTo>
                    <a:pt x="10440" y="51754"/>
                    <a:pt x="11111" y="52066"/>
                    <a:pt x="11800" y="52334"/>
                  </a:cubicBezTo>
                  <a:cubicBezTo>
                    <a:pt x="12213" y="52495"/>
                    <a:pt x="12637" y="52635"/>
                    <a:pt x="13062" y="52763"/>
                  </a:cubicBezTo>
                  <a:cubicBezTo>
                    <a:pt x="13346" y="52844"/>
                    <a:pt x="13636" y="52919"/>
                    <a:pt x="13926" y="52989"/>
                  </a:cubicBezTo>
                  <a:cubicBezTo>
                    <a:pt x="14855" y="53198"/>
                    <a:pt x="15956" y="53467"/>
                    <a:pt x="16283" y="54363"/>
                  </a:cubicBezTo>
                  <a:cubicBezTo>
                    <a:pt x="16509" y="54975"/>
                    <a:pt x="16256" y="55652"/>
                    <a:pt x="16063" y="56274"/>
                  </a:cubicBezTo>
                  <a:cubicBezTo>
                    <a:pt x="14721" y="60624"/>
                    <a:pt x="16407" y="65574"/>
                    <a:pt x="19677" y="68730"/>
                  </a:cubicBezTo>
                  <a:cubicBezTo>
                    <a:pt x="22947" y="71892"/>
                    <a:pt x="27579" y="73396"/>
                    <a:pt x="32133" y="73514"/>
                  </a:cubicBezTo>
                  <a:cubicBezTo>
                    <a:pt x="32686" y="73530"/>
                    <a:pt x="33250" y="73530"/>
                    <a:pt x="33754" y="73745"/>
                  </a:cubicBezTo>
                  <a:cubicBezTo>
                    <a:pt x="34264" y="73954"/>
                    <a:pt x="34705" y="74437"/>
                    <a:pt x="34678" y="74986"/>
                  </a:cubicBezTo>
                  <a:cubicBezTo>
                    <a:pt x="34656" y="75403"/>
                    <a:pt x="34388" y="75730"/>
                    <a:pt x="34039" y="75994"/>
                  </a:cubicBezTo>
                  <a:cubicBezTo>
                    <a:pt x="33835" y="76149"/>
                    <a:pt x="33604" y="76283"/>
                    <a:pt x="33378" y="76397"/>
                  </a:cubicBezTo>
                  <a:cubicBezTo>
                    <a:pt x="33163" y="76503"/>
                    <a:pt x="32949" y="76611"/>
                    <a:pt x="32735" y="76713"/>
                  </a:cubicBezTo>
                  <a:cubicBezTo>
                    <a:pt x="32305" y="76922"/>
                    <a:pt x="31870" y="77116"/>
                    <a:pt x="31429" y="77304"/>
                  </a:cubicBezTo>
                  <a:cubicBezTo>
                    <a:pt x="30989" y="77491"/>
                    <a:pt x="30544" y="77664"/>
                    <a:pt x="30093" y="77830"/>
                  </a:cubicBezTo>
                  <a:cubicBezTo>
                    <a:pt x="29421" y="78077"/>
                    <a:pt x="28740" y="78303"/>
                    <a:pt x="28053" y="78501"/>
                  </a:cubicBezTo>
                  <a:cubicBezTo>
                    <a:pt x="27280" y="78732"/>
                    <a:pt x="26388" y="79043"/>
                    <a:pt x="25873" y="79597"/>
                  </a:cubicBezTo>
                  <a:cubicBezTo>
                    <a:pt x="25825" y="79648"/>
                    <a:pt x="25780" y="79701"/>
                    <a:pt x="25739" y="79757"/>
                  </a:cubicBezTo>
                  <a:cubicBezTo>
                    <a:pt x="25578" y="79972"/>
                    <a:pt x="25465" y="80225"/>
                    <a:pt x="25438" y="80515"/>
                  </a:cubicBezTo>
                  <a:cubicBezTo>
                    <a:pt x="25352" y="81400"/>
                    <a:pt x="26061" y="82114"/>
                    <a:pt x="26437" y="82926"/>
                  </a:cubicBezTo>
                  <a:cubicBezTo>
                    <a:pt x="26459" y="82974"/>
                    <a:pt x="26479" y="83022"/>
                    <a:pt x="26501" y="83075"/>
                  </a:cubicBezTo>
                  <a:cubicBezTo>
                    <a:pt x="26544" y="83177"/>
                    <a:pt x="26576" y="83284"/>
                    <a:pt x="26609" y="83387"/>
                  </a:cubicBezTo>
                  <a:cubicBezTo>
                    <a:pt x="26925" y="84547"/>
                    <a:pt x="26523" y="85819"/>
                    <a:pt x="26362" y="87037"/>
                  </a:cubicBezTo>
                  <a:cubicBezTo>
                    <a:pt x="26243" y="87955"/>
                    <a:pt x="26362" y="89018"/>
                    <a:pt x="26866" y="89733"/>
                  </a:cubicBezTo>
                  <a:lnTo>
                    <a:pt x="26694" y="89851"/>
                  </a:lnTo>
                  <a:cubicBezTo>
                    <a:pt x="29931" y="94666"/>
                    <a:pt x="32970" y="100444"/>
                    <a:pt x="34973" y="108642"/>
                  </a:cubicBezTo>
                  <a:cubicBezTo>
                    <a:pt x="35134" y="109302"/>
                    <a:pt x="35333" y="110092"/>
                    <a:pt x="35564" y="110999"/>
                  </a:cubicBezTo>
                  <a:cubicBezTo>
                    <a:pt x="39128" y="125124"/>
                    <a:pt x="50538" y="167926"/>
                    <a:pt x="57581" y="194266"/>
                  </a:cubicBezTo>
                  <a:lnTo>
                    <a:pt x="95449" y="194266"/>
                  </a:lnTo>
                  <a:cubicBezTo>
                    <a:pt x="95658" y="193826"/>
                    <a:pt x="95851" y="193374"/>
                    <a:pt x="96028" y="192918"/>
                  </a:cubicBezTo>
                  <a:cubicBezTo>
                    <a:pt x="98332" y="186922"/>
                    <a:pt x="97484" y="180194"/>
                    <a:pt x="96073" y="173929"/>
                  </a:cubicBezTo>
                  <a:cubicBezTo>
                    <a:pt x="92582" y="158450"/>
                    <a:pt x="85908" y="143912"/>
                    <a:pt x="80846" y="128884"/>
                  </a:cubicBezTo>
                  <a:cubicBezTo>
                    <a:pt x="78881" y="123059"/>
                    <a:pt x="77163" y="117061"/>
                    <a:pt x="75977" y="111000"/>
                  </a:cubicBezTo>
                  <a:cubicBezTo>
                    <a:pt x="74172" y="101766"/>
                    <a:pt x="73619" y="92380"/>
                    <a:pt x="75354" y="83194"/>
                  </a:cubicBezTo>
                  <a:lnTo>
                    <a:pt x="75369" y="83114"/>
                  </a:lnTo>
                  <a:cubicBezTo>
                    <a:pt x="74855" y="81229"/>
                    <a:pt x="74430" y="79479"/>
                    <a:pt x="74113" y="77874"/>
                  </a:cubicBezTo>
                  <a:lnTo>
                    <a:pt x="74113" y="77869"/>
                  </a:lnTo>
                  <a:cubicBezTo>
                    <a:pt x="74102" y="77862"/>
                    <a:pt x="74089" y="77859"/>
                    <a:pt x="74076" y="77858"/>
                  </a:cubicBezTo>
                  <a:cubicBezTo>
                    <a:pt x="73667" y="77718"/>
                    <a:pt x="73254" y="77584"/>
                    <a:pt x="72841" y="77450"/>
                  </a:cubicBezTo>
                  <a:cubicBezTo>
                    <a:pt x="72417" y="77310"/>
                    <a:pt x="71992" y="77176"/>
                    <a:pt x="71563" y="77041"/>
                  </a:cubicBezTo>
                  <a:cubicBezTo>
                    <a:pt x="71133" y="76912"/>
                    <a:pt x="70704" y="76784"/>
                    <a:pt x="70274" y="76659"/>
                  </a:cubicBezTo>
                  <a:cubicBezTo>
                    <a:pt x="69846" y="76542"/>
                    <a:pt x="69410" y="76429"/>
                    <a:pt x="68975" y="76321"/>
                  </a:cubicBezTo>
                  <a:cubicBezTo>
                    <a:pt x="67245" y="75897"/>
                    <a:pt x="65496" y="75616"/>
                    <a:pt x="63738" y="75616"/>
                  </a:cubicBezTo>
                  <a:cubicBezTo>
                    <a:pt x="63183" y="75616"/>
                    <a:pt x="62627" y="75644"/>
                    <a:pt x="62070" y="75704"/>
                  </a:cubicBezTo>
                  <a:cubicBezTo>
                    <a:pt x="61582" y="75758"/>
                    <a:pt x="61099" y="75833"/>
                    <a:pt x="60621" y="75930"/>
                  </a:cubicBezTo>
                  <a:cubicBezTo>
                    <a:pt x="60144" y="76027"/>
                    <a:pt x="59670" y="76145"/>
                    <a:pt x="59204" y="76284"/>
                  </a:cubicBezTo>
                  <a:cubicBezTo>
                    <a:pt x="56400" y="77116"/>
                    <a:pt x="53787" y="78614"/>
                    <a:pt x="51290" y="80171"/>
                  </a:cubicBezTo>
                  <a:cubicBezTo>
                    <a:pt x="47967" y="82259"/>
                    <a:pt x="44686" y="84536"/>
                    <a:pt x="40938" y="85702"/>
                  </a:cubicBezTo>
                  <a:cubicBezTo>
                    <a:pt x="39483" y="86152"/>
                    <a:pt x="37929" y="86405"/>
                    <a:pt x="36394" y="86405"/>
                  </a:cubicBezTo>
                  <a:cubicBezTo>
                    <a:pt x="36209" y="86405"/>
                    <a:pt x="36023" y="86402"/>
                    <a:pt x="35838" y="86394"/>
                  </a:cubicBezTo>
                  <a:cubicBezTo>
                    <a:pt x="35474" y="86378"/>
                    <a:pt x="35108" y="86346"/>
                    <a:pt x="34743" y="86302"/>
                  </a:cubicBezTo>
                  <a:cubicBezTo>
                    <a:pt x="33830" y="86185"/>
                    <a:pt x="32944" y="85964"/>
                    <a:pt x="32107" y="85637"/>
                  </a:cubicBezTo>
                  <a:cubicBezTo>
                    <a:pt x="31977" y="85587"/>
                    <a:pt x="31859" y="85508"/>
                    <a:pt x="31763" y="85406"/>
                  </a:cubicBezTo>
                  <a:cubicBezTo>
                    <a:pt x="31355" y="84945"/>
                    <a:pt x="31543" y="84139"/>
                    <a:pt x="32235" y="83978"/>
                  </a:cubicBezTo>
                  <a:cubicBezTo>
                    <a:pt x="35505" y="83194"/>
                    <a:pt x="38469" y="80992"/>
                    <a:pt x="41416" y="79205"/>
                  </a:cubicBezTo>
                  <a:cubicBezTo>
                    <a:pt x="46379" y="76203"/>
                    <a:pt x="51870" y="74174"/>
                    <a:pt x="57593" y="73229"/>
                  </a:cubicBezTo>
                  <a:cubicBezTo>
                    <a:pt x="57647" y="73224"/>
                    <a:pt x="57678" y="73198"/>
                    <a:pt x="57706" y="73170"/>
                  </a:cubicBezTo>
                  <a:cubicBezTo>
                    <a:pt x="57781" y="73068"/>
                    <a:pt x="57733" y="72891"/>
                    <a:pt x="57572" y="72880"/>
                  </a:cubicBezTo>
                  <a:cubicBezTo>
                    <a:pt x="55838" y="72757"/>
                    <a:pt x="54103" y="72601"/>
                    <a:pt x="52385" y="72333"/>
                  </a:cubicBezTo>
                  <a:cubicBezTo>
                    <a:pt x="51053" y="72124"/>
                    <a:pt x="49733" y="71844"/>
                    <a:pt x="48439" y="71452"/>
                  </a:cubicBezTo>
                  <a:cubicBezTo>
                    <a:pt x="47664" y="71221"/>
                    <a:pt x="46901" y="70945"/>
                    <a:pt x="46157" y="70625"/>
                  </a:cubicBezTo>
                  <a:cubicBezTo>
                    <a:pt x="43918" y="69665"/>
                    <a:pt x="41856" y="68290"/>
                    <a:pt x="40299" y="66459"/>
                  </a:cubicBezTo>
                  <a:cubicBezTo>
                    <a:pt x="40010" y="66123"/>
                    <a:pt x="40270" y="65623"/>
                    <a:pt x="40692" y="65623"/>
                  </a:cubicBezTo>
                  <a:cubicBezTo>
                    <a:pt x="40715" y="65623"/>
                    <a:pt x="40738" y="65624"/>
                    <a:pt x="40762" y="65627"/>
                  </a:cubicBezTo>
                  <a:cubicBezTo>
                    <a:pt x="42868" y="65882"/>
                    <a:pt x="44985" y="66009"/>
                    <a:pt x="47101" y="66009"/>
                  </a:cubicBezTo>
                  <a:cubicBezTo>
                    <a:pt x="50262" y="66009"/>
                    <a:pt x="53422" y="65725"/>
                    <a:pt x="56541" y="65160"/>
                  </a:cubicBezTo>
                  <a:cubicBezTo>
                    <a:pt x="57314" y="65020"/>
                    <a:pt x="57669" y="64096"/>
                    <a:pt x="57169" y="63485"/>
                  </a:cubicBezTo>
                  <a:lnTo>
                    <a:pt x="56595" y="62776"/>
                  </a:lnTo>
                  <a:cubicBezTo>
                    <a:pt x="56444" y="62588"/>
                    <a:pt x="56428" y="62368"/>
                    <a:pt x="56503" y="62181"/>
                  </a:cubicBezTo>
                  <a:cubicBezTo>
                    <a:pt x="56514" y="62164"/>
                    <a:pt x="56525" y="62143"/>
                    <a:pt x="56536" y="62126"/>
                  </a:cubicBezTo>
                  <a:cubicBezTo>
                    <a:pt x="56562" y="62076"/>
                    <a:pt x="56593" y="62029"/>
                    <a:pt x="56632" y="61987"/>
                  </a:cubicBezTo>
                  <a:cubicBezTo>
                    <a:pt x="56685" y="61933"/>
                    <a:pt x="56746" y="61890"/>
                    <a:pt x="56815" y="61858"/>
                  </a:cubicBezTo>
                  <a:cubicBezTo>
                    <a:pt x="56851" y="61841"/>
                    <a:pt x="56888" y="61829"/>
                    <a:pt x="56927" y="61821"/>
                  </a:cubicBezTo>
                  <a:cubicBezTo>
                    <a:pt x="56971" y="61810"/>
                    <a:pt x="57016" y="61805"/>
                    <a:pt x="57061" y="61805"/>
                  </a:cubicBezTo>
                  <a:cubicBezTo>
                    <a:pt x="57114" y="61805"/>
                    <a:pt x="57166" y="61812"/>
                    <a:pt x="57217" y="61826"/>
                  </a:cubicBezTo>
                  <a:cubicBezTo>
                    <a:pt x="57405" y="61880"/>
                    <a:pt x="57588" y="61933"/>
                    <a:pt x="57770" y="61998"/>
                  </a:cubicBezTo>
                  <a:cubicBezTo>
                    <a:pt x="58468" y="62207"/>
                    <a:pt x="59161" y="62443"/>
                    <a:pt x="59848" y="62695"/>
                  </a:cubicBezTo>
                  <a:cubicBezTo>
                    <a:pt x="60138" y="62803"/>
                    <a:pt x="60428" y="62905"/>
                    <a:pt x="60718" y="63013"/>
                  </a:cubicBezTo>
                  <a:cubicBezTo>
                    <a:pt x="61588" y="63329"/>
                    <a:pt x="62457" y="63657"/>
                    <a:pt x="63333" y="63957"/>
                  </a:cubicBezTo>
                  <a:cubicBezTo>
                    <a:pt x="63623" y="64059"/>
                    <a:pt x="63912" y="64156"/>
                    <a:pt x="64207" y="64247"/>
                  </a:cubicBezTo>
                  <a:cubicBezTo>
                    <a:pt x="66010" y="64809"/>
                    <a:pt x="67916" y="65223"/>
                    <a:pt x="69793" y="65223"/>
                  </a:cubicBezTo>
                  <a:cubicBezTo>
                    <a:pt x="70962" y="65223"/>
                    <a:pt x="72120" y="65062"/>
                    <a:pt x="73233" y="64676"/>
                  </a:cubicBezTo>
                  <a:cubicBezTo>
                    <a:pt x="74972" y="64065"/>
                    <a:pt x="76535" y="62771"/>
                    <a:pt x="77399" y="61171"/>
                  </a:cubicBezTo>
                  <a:cubicBezTo>
                    <a:pt x="77882" y="60295"/>
                    <a:pt x="78145" y="59324"/>
                    <a:pt x="78114" y="58336"/>
                  </a:cubicBezTo>
                  <a:cubicBezTo>
                    <a:pt x="77565" y="56908"/>
                    <a:pt x="76035" y="56087"/>
                    <a:pt x="74565" y="55641"/>
                  </a:cubicBezTo>
                  <a:cubicBezTo>
                    <a:pt x="73995" y="55474"/>
                    <a:pt x="73415" y="55345"/>
                    <a:pt x="72841" y="55200"/>
                  </a:cubicBezTo>
                  <a:cubicBezTo>
                    <a:pt x="72079" y="55006"/>
                    <a:pt x="71316" y="54797"/>
                    <a:pt x="70613" y="54464"/>
                  </a:cubicBezTo>
                  <a:cubicBezTo>
                    <a:pt x="70435" y="54378"/>
                    <a:pt x="70264" y="54288"/>
                    <a:pt x="70097" y="54185"/>
                  </a:cubicBezTo>
                  <a:cubicBezTo>
                    <a:pt x="69829" y="54022"/>
                    <a:pt x="69579" y="53831"/>
                    <a:pt x="69350" y="53616"/>
                  </a:cubicBezTo>
                  <a:cubicBezTo>
                    <a:pt x="68417" y="52720"/>
                    <a:pt x="67869" y="51388"/>
                    <a:pt x="68384" y="50228"/>
                  </a:cubicBezTo>
                  <a:cubicBezTo>
                    <a:pt x="68965" y="48929"/>
                    <a:pt x="70538" y="48473"/>
                    <a:pt x="71895" y="48049"/>
                  </a:cubicBezTo>
                  <a:cubicBezTo>
                    <a:pt x="72406" y="47893"/>
                    <a:pt x="72943" y="47683"/>
                    <a:pt x="73421" y="47410"/>
                  </a:cubicBezTo>
                  <a:cubicBezTo>
                    <a:pt x="73742" y="47227"/>
                    <a:pt x="74032" y="47012"/>
                    <a:pt x="74279" y="46765"/>
                  </a:cubicBezTo>
                  <a:cubicBezTo>
                    <a:pt x="74644" y="46400"/>
                    <a:pt x="74897" y="45960"/>
                    <a:pt x="74956" y="45429"/>
                  </a:cubicBezTo>
                  <a:cubicBezTo>
                    <a:pt x="75048" y="44575"/>
                    <a:pt x="74591" y="43769"/>
                    <a:pt x="74139" y="43029"/>
                  </a:cubicBezTo>
                  <a:cubicBezTo>
                    <a:pt x="73485" y="41944"/>
                    <a:pt x="72835" y="40859"/>
                    <a:pt x="72180" y="39775"/>
                  </a:cubicBezTo>
                  <a:cubicBezTo>
                    <a:pt x="71960" y="39410"/>
                    <a:pt x="71729" y="39002"/>
                    <a:pt x="71815" y="38583"/>
                  </a:cubicBezTo>
                  <a:cubicBezTo>
                    <a:pt x="71858" y="38389"/>
                    <a:pt x="71949" y="38240"/>
                    <a:pt x="72073" y="38127"/>
                  </a:cubicBezTo>
                  <a:cubicBezTo>
                    <a:pt x="72122" y="38078"/>
                    <a:pt x="72179" y="38036"/>
                    <a:pt x="72240" y="38003"/>
                  </a:cubicBezTo>
                  <a:cubicBezTo>
                    <a:pt x="72514" y="37841"/>
                    <a:pt x="72880" y="37779"/>
                    <a:pt x="73258" y="37779"/>
                  </a:cubicBezTo>
                  <a:cubicBezTo>
                    <a:pt x="73405" y="37779"/>
                    <a:pt x="73554" y="37788"/>
                    <a:pt x="73700" y="37805"/>
                  </a:cubicBezTo>
                  <a:cubicBezTo>
                    <a:pt x="73839" y="37821"/>
                    <a:pt x="73979" y="37842"/>
                    <a:pt x="74113" y="37869"/>
                  </a:cubicBezTo>
                  <a:cubicBezTo>
                    <a:pt x="75079" y="38068"/>
                    <a:pt x="76052" y="38235"/>
                    <a:pt x="77034" y="38352"/>
                  </a:cubicBezTo>
                  <a:cubicBezTo>
                    <a:pt x="77950" y="38461"/>
                    <a:pt x="78870" y="38525"/>
                    <a:pt x="79788" y="38525"/>
                  </a:cubicBezTo>
                  <a:cubicBezTo>
                    <a:pt x="80543" y="38525"/>
                    <a:pt x="81297" y="38482"/>
                    <a:pt x="82049" y="38385"/>
                  </a:cubicBezTo>
                  <a:cubicBezTo>
                    <a:pt x="82215" y="38363"/>
                    <a:pt x="82376" y="38343"/>
                    <a:pt x="82543" y="38315"/>
                  </a:cubicBezTo>
                  <a:cubicBezTo>
                    <a:pt x="83038" y="38235"/>
                    <a:pt x="83529" y="38127"/>
                    <a:pt x="84013" y="37993"/>
                  </a:cubicBezTo>
                  <a:cubicBezTo>
                    <a:pt x="85302" y="37638"/>
                    <a:pt x="86536" y="37091"/>
                    <a:pt x="87627" y="36340"/>
                  </a:cubicBezTo>
                  <a:cubicBezTo>
                    <a:pt x="88034" y="36056"/>
                    <a:pt x="88420" y="35744"/>
                    <a:pt x="88782" y="35405"/>
                  </a:cubicBezTo>
                  <a:cubicBezTo>
                    <a:pt x="88905" y="35286"/>
                    <a:pt x="89022" y="35169"/>
                    <a:pt x="89136" y="35051"/>
                  </a:cubicBezTo>
                  <a:cubicBezTo>
                    <a:pt x="91336" y="32726"/>
                    <a:pt x="92201" y="29376"/>
                    <a:pt x="92078" y="26175"/>
                  </a:cubicBezTo>
                  <a:cubicBezTo>
                    <a:pt x="92061" y="25751"/>
                    <a:pt x="92030" y="25333"/>
                    <a:pt x="91986" y="24914"/>
                  </a:cubicBezTo>
                  <a:cubicBezTo>
                    <a:pt x="91922" y="24345"/>
                    <a:pt x="91830" y="23776"/>
                    <a:pt x="91723" y="23206"/>
                  </a:cubicBezTo>
                  <a:cubicBezTo>
                    <a:pt x="91648" y="22815"/>
                    <a:pt x="91562" y="22428"/>
                    <a:pt x="91466" y="22036"/>
                  </a:cubicBezTo>
                  <a:cubicBezTo>
                    <a:pt x="91374" y="21649"/>
                    <a:pt x="91272" y="21263"/>
                    <a:pt x="91160" y="20876"/>
                  </a:cubicBezTo>
                  <a:cubicBezTo>
                    <a:pt x="91052" y="20490"/>
                    <a:pt x="90934" y="20110"/>
                    <a:pt x="90811" y="19728"/>
                  </a:cubicBezTo>
                  <a:cubicBezTo>
                    <a:pt x="90504" y="18772"/>
                    <a:pt x="90161" y="17827"/>
                    <a:pt x="89806" y="16893"/>
                  </a:cubicBezTo>
                  <a:cubicBezTo>
                    <a:pt x="89678" y="16549"/>
                    <a:pt x="89538" y="16200"/>
                    <a:pt x="89404" y="15851"/>
                  </a:cubicBezTo>
                  <a:cubicBezTo>
                    <a:pt x="89265" y="15507"/>
                    <a:pt x="89118" y="15164"/>
                    <a:pt x="88969" y="14826"/>
                  </a:cubicBezTo>
                  <a:cubicBezTo>
                    <a:pt x="88459" y="13688"/>
                    <a:pt x="87863" y="12603"/>
                    <a:pt x="87085" y="11648"/>
                  </a:cubicBezTo>
                  <a:cubicBezTo>
                    <a:pt x="86846" y="11361"/>
                    <a:pt x="86591" y="11088"/>
                    <a:pt x="86322" y="10831"/>
                  </a:cubicBezTo>
                  <a:cubicBezTo>
                    <a:pt x="86048" y="10575"/>
                    <a:pt x="85755" y="10338"/>
                    <a:pt x="85447" y="10122"/>
                  </a:cubicBezTo>
                  <a:cubicBezTo>
                    <a:pt x="84943" y="9762"/>
                    <a:pt x="84395" y="9471"/>
                    <a:pt x="83815" y="9259"/>
                  </a:cubicBezTo>
                  <a:cubicBezTo>
                    <a:pt x="83353" y="9097"/>
                    <a:pt x="82875" y="8984"/>
                    <a:pt x="82387" y="8941"/>
                  </a:cubicBezTo>
                  <a:cubicBezTo>
                    <a:pt x="82263" y="8930"/>
                    <a:pt x="82139" y="8920"/>
                    <a:pt x="82016" y="8920"/>
                  </a:cubicBezTo>
                  <a:cubicBezTo>
                    <a:pt x="82000" y="8919"/>
                    <a:pt x="81985" y="8919"/>
                    <a:pt x="81970" y="8919"/>
                  </a:cubicBezTo>
                  <a:cubicBezTo>
                    <a:pt x="81347" y="8919"/>
                    <a:pt x="80740" y="9026"/>
                    <a:pt x="80148" y="9199"/>
                  </a:cubicBezTo>
                  <a:cubicBezTo>
                    <a:pt x="79702" y="9323"/>
                    <a:pt x="79267" y="9483"/>
                    <a:pt x="78832" y="9661"/>
                  </a:cubicBezTo>
                  <a:cubicBezTo>
                    <a:pt x="78542" y="9779"/>
                    <a:pt x="78252" y="9902"/>
                    <a:pt x="77963" y="10026"/>
                  </a:cubicBezTo>
                  <a:cubicBezTo>
                    <a:pt x="77383" y="10278"/>
                    <a:pt x="76803" y="10526"/>
                    <a:pt x="76212" y="10735"/>
                  </a:cubicBezTo>
                  <a:cubicBezTo>
                    <a:pt x="75920" y="10841"/>
                    <a:pt x="75623" y="10932"/>
                    <a:pt x="75321" y="11009"/>
                  </a:cubicBezTo>
                  <a:cubicBezTo>
                    <a:pt x="75171" y="11046"/>
                    <a:pt x="75015" y="11083"/>
                    <a:pt x="74864" y="11110"/>
                  </a:cubicBezTo>
                  <a:cubicBezTo>
                    <a:pt x="74682" y="11148"/>
                    <a:pt x="74486" y="11172"/>
                    <a:pt x="74292" y="11172"/>
                  </a:cubicBezTo>
                  <a:cubicBezTo>
                    <a:pt x="74040" y="11172"/>
                    <a:pt x="73793" y="11131"/>
                    <a:pt x="73586" y="11025"/>
                  </a:cubicBezTo>
                  <a:cubicBezTo>
                    <a:pt x="73503" y="10982"/>
                    <a:pt x="73427" y="10926"/>
                    <a:pt x="73362" y="10858"/>
                  </a:cubicBezTo>
                  <a:cubicBezTo>
                    <a:pt x="73328" y="10827"/>
                    <a:pt x="73298" y="10793"/>
                    <a:pt x="73270" y="10756"/>
                  </a:cubicBezTo>
                  <a:lnTo>
                    <a:pt x="73270" y="10750"/>
                  </a:lnTo>
                  <a:cubicBezTo>
                    <a:pt x="73241" y="10714"/>
                    <a:pt x="73216" y="10674"/>
                    <a:pt x="73195" y="10632"/>
                  </a:cubicBezTo>
                  <a:cubicBezTo>
                    <a:pt x="72969" y="10177"/>
                    <a:pt x="73184" y="9569"/>
                    <a:pt x="73582" y="9226"/>
                  </a:cubicBezTo>
                  <a:cubicBezTo>
                    <a:pt x="73634" y="9178"/>
                    <a:pt x="73690" y="9133"/>
                    <a:pt x="73748" y="9092"/>
                  </a:cubicBezTo>
                  <a:cubicBezTo>
                    <a:pt x="73861" y="9007"/>
                    <a:pt x="73983" y="8935"/>
                    <a:pt x="74113" y="8877"/>
                  </a:cubicBezTo>
                  <a:cubicBezTo>
                    <a:pt x="74177" y="8850"/>
                    <a:pt x="74242" y="8818"/>
                    <a:pt x="74312" y="8791"/>
                  </a:cubicBezTo>
                  <a:cubicBezTo>
                    <a:pt x="74440" y="8737"/>
                    <a:pt x="74580" y="8689"/>
                    <a:pt x="74719" y="8646"/>
                  </a:cubicBezTo>
                  <a:cubicBezTo>
                    <a:pt x="74855" y="8603"/>
                    <a:pt x="74994" y="8560"/>
                    <a:pt x="75128" y="8517"/>
                  </a:cubicBezTo>
                  <a:cubicBezTo>
                    <a:pt x="75562" y="8378"/>
                    <a:pt x="75986" y="8222"/>
                    <a:pt x="76406" y="8045"/>
                  </a:cubicBezTo>
                  <a:cubicBezTo>
                    <a:pt x="78299" y="7247"/>
                    <a:pt x="80017" y="6085"/>
                    <a:pt x="81463" y="4625"/>
                  </a:cubicBezTo>
                  <a:cubicBezTo>
                    <a:pt x="82266" y="3816"/>
                    <a:pt x="82977" y="2920"/>
                    <a:pt x="83582" y="1956"/>
                  </a:cubicBezTo>
                  <a:lnTo>
                    <a:pt x="83609" y="1928"/>
                  </a:lnTo>
                  <a:lnTo>
                    <a:pt x="83631" y="1912"/>
                  </a:lnTo>
                  <a:cubicBezTo>
                    <a:pt x="82439" y="634"/>
                    <a:pt x="81225" y="124"/>
                    <a:pt x="79716" y="22"/>
                  </a:cubicBezTo>
                  <a:cubicBezTo>
                    <a:pt x="79504" y="8"/>
                    <a:pt x="79286" y="1"/>
                    <a:pt x="790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2"/>
            <p:cNvSpPr/>
            <p:nvPr/>
          </p:nvSpPr>
          <p:spPr>
            <a:xfrm>
              <a:off x="3809625" y="979175"/>
              <a:ext cx="726550" cy="1173725"/>
            </a:xfrm>
            <a:custGeom>
              <a:avLst/>
              <a:gdLst/>
              <a:ahLst/>
              <a:cxnLst/>
              <a:rect l="l" t="t" r="r" b="b"/>
              <a:pathLst>
                <a:path w="29062" h="46949" extrusionOk="0">
                  <a:moveTo>
                    <a:pt x="22296" y="0"/>
                  </a:moveTo>
                  <a:lnTo>
                    <a:pt x="21226" y="458"/>
                  </a:lnTo>
                  <a:cubicBezTo>
                    <a:pt x="21529" y="1131"/>
                    <a:pt x="21797" y="1831"/>
                    <a:pt x="22060" y="2524"/>
                  </a:cubicBezTo>
                  <a:cubicBezTo>
                    <a:pt x="23198" y="5514"/>
                    <a:pt x="24208" y="8611"/>
                    <a:pt x="24336" y="11807"/>
                  </a:cubicBezTo>
                  <a:cubicBezTo>
                    <a:pt x="24457" y="15005"/>
                    <a:pt x="23595" y="18358"/>
                    <a:pt x="21394" y="20681"/>
                  </a:cubicBezTo>
                  <a:cubicBezTo>
                    <a:pt x="19556" y="22613"/>
                    <a:pt x="16944" y="23676"/>
                    <a:pt x="14306" y="24019"/>
                  </a:cubicBezTo>
                  <a:cubicBezTo>
                    <a:pt x="13558" y="24117"/>
                    <a:pt x="12806" y="24160"/>
                    <a:pt x="12053" y="24160"/>
                  </a:cubicBezTo>
                  <a:cubicBezTo>
                    <a:pt x="10150" y="24160"/>
                    <a:pt x="8240" y="23883"/>
                    <a:pt x="6368" y="23501"/>
                  </a:cubicBezTo>
                  <a:cubicBezTo>
                    <a:pt x="6104" y="23449"/>
                    <a:pt x="5808" y="23413"/>
                    <a:pt x="5518" y="23413"/>
                  </a:cubicBezTo>
                  <a:cubicBezTo>
                    <a:pt x="4845" y="23413"/>
                    <a:pt x="4205" y="23604"/>
                    <a:pt x="4073" y="24216"/>
                  </a:cubicBezTo>
                  <a:cubicBezTo>
                    <a:pt x="3986" y="24632"/>
                    <a:pt x="4215" y="25043"/>
                    <a:pt x="4436" y="25407"/>
                  </a:cubicBezTo>
                  <a:lnTo>
                    <a:pt x="6395" y="28658"/>
                  </a:lnTo>
                  <a:cubicBezTo>
                    <a:pt x="6846" y="29399"/>
                    <a:pt x="7303" y="30206"/>
                    <a:pt x="7210" y="31062"/>
                  </a:cubicBezTo>
                  <a:cubicBezTo>
                    <a:pt x="7055" y="32475"/>
                    <a:pt x="5513" y="33262"/>
                    <a:pt x="4153" y="33680"/>
                  </a:cubicBezTo>
                  <a:cubicBezTo>
                    <a:pt x="2794" y="34104"/>
                    <a:pt x="1218" y="34562"/>
                    <a:pt x="639" y="35860"/>
                  </a:cubicBezTo>
                  <a:cubicBezTo>
                    <a:pt x="0" y="37301"/>
                    <a:pt x="1003" y="39012"/>
                    <a:pt x="2357" y="39819"/>
                  </a:cubicBezTo>
                  <a:cubicBezTo>
                    <a:pt x="3703" y="40626"/>
                    <a:pt x="5311" y="40829"/>
                    <a:pt x="6819" y="41273"/>
                  </a:cubicBezTo>
                  <a:cubicBezTo>
                    <a:pt x="8293" y="41717"/>
                    <a:pt x="9822" y="42539"/>
                    <a:pt x="10367" y="43966"/>
                  </a:cubicBezTo>
                  <a:cubicBezTo>
                    <a:pt x="10401" y="44955"/>
                    <a:pt x="10138" y="45924"/>
                    <a:pt x="9653" y="46800"/>
                  </a:cubicBezTo>
                  <a:lnTo>
                    <a:pt x="9916" y="46948"/>
                  </a:lnTo>
                  <a:cubicBezTo>
                    <a:pt x="16130" y="36204"/>
                    <a:pt x="27055" y="24457"/>
                    <a:pt x="27984" y="20929"/>
                  </a:cubicBezTo>
                  <a:cubicBezTo>
                    <a:pt x="29061" y="16843"/>
                    <a:pt x="27123" y="11276"/>
                    <a:pt x="2229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2"/>
            <p:cNvSpPr/>
            <p:nvPr/>
          </p:nvSpPr>
          <p:spPr>
            <a:xfrm>
              <a:off x="3939375" y="667825"/>
              <a:ext cx="427650" cy="322825"/>
            </a:xfrm>
            <a:custGeom>
              <a:avLst/>
              <a:gdLst/>
              <a:ahLst/>
              <a:cxnLst/>
              <a:rect l="l" t="t" r="r" b="b"/>
              <a:pathLst>
                <a:path w="17106" h="12913" extrusionOk="0">
                  <a:moveTo>
                    <a:pt x="10697" y="0"/>
                  </a:moveTo>
                  <a:lnTo>
                    <a:pt x="10650" y="41"/>
                  </a:lnTo>
                  <a:cubicBezTo>
                    <a:pt x="8718" y="3131"/>
                    <a:pt x="5661" y="5501"/>
                    <a:pt x="2195" y="6604"/>
                  </a:cubicBezTo>
                  <a:cubicBezTo>
                    <a:pt x="1650" y="6772"/>
                    <a:pt x="1070" y="6927"/>
                    <a:pt x="647" y="7311"/>
                  </a:cubicBezTo>
                  <a:cubicBezTo>
                    <a:pt x="215" y="7688"/>
                    <a:pt x="0" y="8375"/>
                    <a:pt x="336" y="8840"/>
                  </a:cubicBezTo>
                  <a:cubicBezTo>
                    <a:pt x="568" y="9153"/>
                    <a:pt x="956" y="9258"/>
                    <a:pt x="1357" y="9258"/>
                  </a:cubicBezTo>
                  <a:cubicBezTo>
                    <a:pt x="1551" y="9258"/>
                    <a:pt x="1748" y="9233"/>
                    <a:pt x="1932" y="9196"/>
                  </a:cubicBezTo>
                  <a:cubicBezTo>
                    <a:pt x="4378" y="8730"/>
                    <a:pt x="6544" y="7009"/>
                    <a:pt x="9024" y="7009"/>
                  </a:cubicBezTo>
                  <a:cubicBezTo>
                    <a:pt x="9043" y="7009"/>
                    <a:pt x="9062" y="7009"/>
                    <a:pt x="9082" y="7009"/>
                  </a:cubicBezTo>
                  <a:cubicBezTo>
                    <a:pt x="11061" y="7035"/>
                    <a:pt x="12891" y="8206"/>
                    <a:pt x="14151" y="9735"/>
                  </a:cubicBezTo>
                  <a:cubicBezTo>
                    <a:pt x="14932" y="10690"/>
                    <a:pt x="15524" y="11774"/>
                    <a:pt x="16036" y="12912"/>
                  </a:cubicBezTo>
                  <a:lnTo>
                    <a:pt x="17106" y="12454"/>
                  </a:lnTo>
                  <a:cubicBezTo>
                    <a:pt x="16501" y="11054"/>
                    <a:pt x="15860" y="9559"/>
                    <a:pt x="15167" y="7971"/>
                  </a:cubicBezTo>
                  <a:cubicBezTo>
                    <a:pt x="13417" y="3945"/>
                    <a:pt x="12064" y="1468"/>
                    <a:pt x="1069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2"/>
            <p:cNvSpPr/>
            <p:nvPr/>
          </p:nvSpPr>
          <p:spPr>
            <a:xfrm>
              <a:off x="3911275" y="1175900"/>
              <a:ext cx="370100" cy="176650"/>
            </a:xfrm>
            <a:custGeom>
              <a:avLst/>
              <a:gdLst/>
              <a:ahLst/>
              <a:cxnLst/>
              <a:rect l="l" t="t" r="r" b="b"/>
              <a:pathLst>
                <a:path w="14804" h="7066" extrusionOk="0">
                  <a:moveTo>
                    <a:pt x="626" y="0"/>
                  </a:moveTo>
                  <a:lnTo>
                    <a:pt x="626" y="0"/>
                  </a:lnTo>
                  <a:cubicBezTo>
                    <a:pt x="0" y="1623"/>
                    <a:pt x="270" y="2848"/>
                    <a:pt x="1010" y="3777"/>
                  </a:cubicBezTo>
                  <a:cubicBezTo>
                    <a:pt x="2552" y="5696"/>
                    <a:pt x="6146" y="6335"/>
                    <a:pt x="8179" y="6551"/>
                  </a:cubicBezTo>
                  <a:cubicBezTo>
                    <a:pt x="8179" y="6554"/>
                    <a:pt x="8179" y="6556"/>
                    <a:pt x="8180" y="6556"/>
                  </a:cubicBezTo>
                  <a:cubicBezTo>
                    <a:pt x="8181" y="6556"/>
                    <a:pt x="8183" y="6554"/>
                    <a:pt x="8187" y="6551"/>
                  </a:cubicBezTo>
                  <a:cubicBezTo>
                    <a:pt x="9129" y="6895"/>
                    <a:pt x="10132" y="7066"/>
                    <a:pt x="11134" y="7066"/>
                  </a:cubicBezTo>
                  <a:cubicBezTo>
                    <a:pt x="11801" y="7066"/>
                    <a:pt x="12467" y="6990"/>
                    <a:pt x="13115" y="6840"/>
                  </a:cubicBezTo>
                  <a:cubicBezTo>
                    <a:pt x="13741" y="6692"/>
                    <a:pt x="13734" y="5790"/>
                    <a:pt x="13108" y="5648"/>
                  </a:cubicBezTo>
                  <a:lnTo>
                    <a:pt x="8624" y="4592"/>
                  </a:lnTo>
                  <a:lnTo>
                    <a:pt x="8624" y="4592"/>
                  </a:lnTo>
                  <a:cubicBezTo>
                    <a:pt x="8795" y="4604"/>
                    <a:pt x="8967" y="4611"/>
                    <a:pt x="9139" y="4611"/>
                  </a:cubicBezTo>
                  <a:cubicBezTo>
                    <a:pt x="10969" y="4611"/>
                    <a:pt x="12785" y="3899"/>
                    <a:pt x="14157" y="2693"/>
                  </a:cubicBezTo>
                  <a:cubicBezTo>
                    <a:pt x="14804" y="2121"/>
                    <a:pt x="14494" y="1058"/>
                    <a:pt x="13646" y="923"/>
                  </a:cubicBezTo>
                  <a:cubicBezTo>
                    <a:pt x="13323" y="869"/>
                    <a:pt x="12999" y="822"/>
                    <a:pt x="12677" y="774"/>
                  </a:cubicBezTo>
                  <a:lnTo>
                    <a:pt x="12541" y="2290"/>
                  </a:lnTo>
                  <a:cubicBezTo>
                    <a:pt x="12156" y="2290"/>
                    <a:pt x="10372" y="2576"/>
                    <a:pt x="8244" y="2576"/>
                  </a:cubicBezTo>
                  <a:cubicBezTo>
                    <a:pt x="5536" y="2576"/>
                    <a:pt x="2270" y="2112"/>
                    <a:pt x="626"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2"/>
            <p:cNvSpPr/>
            <p:nvPr/>
          </p:nvSpPr>
          <p:spPr>
            <a:xfrm>
              <a:off x="3901500" y="1028000"/>
              <a:ext cx="372900" cy="212325"/>
            </a:xfrm>
            <a:custGeom>
              <a:avLst/>
              <a:gdLst/>
              <a:ahLst/>
              <a:cxnLst/>
              <a:rect l="l" t="t" r="r" b="b"/>
              <a:pathLst>
                <a:path w="14916" h="8493" extrusionOk="0">
                  <a:moveTo>
                    <a:pt x="13583" y="0"/>
                  </a:moveTo>
                  <a:cubicBezTo>
                    <a:pt x="13490" y="0"/>
                    <a:pt x="13394" y="13"/>
                    <a:pt x="13297" y="40"/>
                  </a:cubicBezTo>
                  <a:lnTo>
                    <a:pt x="4033" y="2605"/>
                  </a:lnTo>
                  <a:lnTo>
                    <a:pt x="4094" y="4240"/>
                  </a:lnTo>
                  <a:cubicBezTo>
                    <a:pt x="3909" y="4249"/>
                    <a:pt x="3725" y="4254"/>
                    <a:pt x="3543" y="4254"/>
                  </a:cubicBezTo>
                  <a:cubicBezTo>
                    <a:pt x="2220" y="4254"/>
                    <a:pt x="965" y="4006"/>
                    <a:pt x="1" y="3339"/>
                  </a:cubicBezTo>
                  <a:lnTo>
                    <a:pt x="1" y="3339"/>
                  </a:lnTo>
                  <a:cubicBezTo>
                    <a:pt x="122" y="4396"/>
                    <a:pt x="486" y="5237"/>
                    <a:pt x="1018" y="5917"/>
                  </a:cubicBezTo>
                  <a:cubicBezTo>
                    <a:pt x="2661" y="8028"/>
                    <a:pt x="5926" y="8492"/>
                    <a:pt x="8635" y="8492"/>
                  </a:cubicBezTo>
                  <a:cubicBezTo>
                    <a:pt x="10763" y="8492"/>
                    <a:pt x="12548" y="8206"/>
                    <a:pt x="12932" y="8206"/>
                  </a:cubicBezTo>
                  <a:lnTo>
                    <a:pt x="13068" y="6691"/>
                  </a:lnTo>
                  <a:cubicBezTo>
                    <a:pt x="10793" y="6367"/>
                    <a:pt x="8497" y="6211"/>
                    <a:pt x="6204" y="6211"/>
                  </a:cubicBezTo>
                  <a:cubicBezTo>
                    <a:pt x="6019" y="6211"/>
                    <a:pt x="5834" y="6212"/>
                    <a:pt x="5649" y="6214"/>
                  </a:cubicBezTo>
                  <a:cubicBezTo>
                    <a:pt x="7676" y="5742"/>
                    <a:pt x="9742" y="5251"/>
                    <a:pt x="11560" y="4221"/>
                  </a:cubicBezTo>
                  <a:cubicBezTo>
                    <a:pt x="12690" y="3581"/>
                    <a:pt x="13727" y="2692"/>
                    <a:pt x="14441" y="1616"/>
                  </a:cubicBezTo>
                  <a:cubicBezTo>
                    <a:pt x="14916" y="900"/>
                    <a:pt x="14364" y="0"/>
                    <a:pt x="13583"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2"/>
            <p:cNvSpPr/>
            <p:nvPr/>
          </p:nvSpPr>
          <p:spPr>
            <a:xfrm>
              <a:off x="3862975" y="937375"/>
              <a:ext cx="285275" cy="196975"/>
            </a:xfrm>
            <a:custGeom>
              <a:avLst/>
              <a:gdLst/>
              <a:ahLst/>
              <a:cxnLst/>
              <a:rect l="l" t="t" r="r" b="b"/>
              <a:pathLst>
                <a:path w="11411" h="7879" extrusionOk="0">
                  <a:moveTo>
                    <a:pt x="10591" y="1"/>
                  </a:moveTo>
                  <a:cubicBezTo>
                    <a:pt x="10303" y="1"/>
                    <a:pt x="9980" y="146"/>
                    <a:pt x="9721" y="298"/>
                  </a:cubicBezTo>
                  <a:cubicBezTo>
                    <a:pt x="8007" y="1284"/>
                    <a:pt x="6295" y="2271"/>
                    <a:pt x="4584" y="3261"/>
                  </a:cubicBezTo>
                  <a:lnTo>
                    <a:pt x="4605" y="3308"/>
                  </a:lnTo>
                  <a:cubicBezTo>
                    <a:pt x="2995" y="4008"/>
                    <a:pt x="1461" y="4506"/>
                    <a:pt x="0" y="4816"/>
                  </a:cubicBezTo>
                  <a:lnTo>
                    <a:pt x="0" y="4822"/>
                  </a:lnTo>
                  <a:cubicBezTo>
                    <a:pt x="316" y="5791"/>
                    <a:pt x="855" y="6485"/>
                    <a:pt x="1542" y="6962"/>
                  </a:cubicBezTo>
                  <a:cubicBezTo>
                    <a:pt x="2506" y="7631"/>
                    <a:pt x="3761" y="7879"/>
                    <a:pt x="5084" y="7879"/>
                  </a:cubicBezTo>
                  <a:cubicBezTo>
                    <a:pt x="5266" y="7879"/>
                    <a:pt x="5450" y="7874"/>
                    <a:pt x="5635" y="7865"/>
                  </a:cubicBezTo>
                  <a:lnTo>
                    <a:pt x="5574" y="6230"/>
                  </a:lnTo>
                  <a:cubicBezTo>
                    <a:pt x="7405" y="4796"/>
                    <a:pt x="9256" y="3348"/>
                    <a:pt x="10757" y="1564"/>
                  </a:cubicBezTo>
                  <a:cubicBezTo>
                    <a:pt x="11094" y="1167"/>
                    <a:pt x="11411" y="548"/>
                    <a:pt x="11040" y="177"/>
                  </a:cubicBezTo>
                  <a:cubicBezTo>
                    <a:pt x="10916" y="50"/>
                    <a:pt x="10760" y="1"/>
                    <a:pt x="1059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2"/>
            <p:cNvSpPr/>
            <p:nvPr/>
          </p:nvSpPr>
          <p:spPr>
            <a:xfrm>
              <a:off x="2898475" y="2149150"/>
              <a:ext cx="1159050" cy="630875"/>
            </a:xfrm>
            <a:custGeom>
              <a:avLst/>
              <a:gdLst/>
              <a:ahLst/>
              <a:cxnLst/>
              <a:rect l="l" t="t" r="r" b="b"/>
              <a:pathLst>
                <a:path w="46362" h="25235" extrusionOk="0">
                  <a:moveTo>
                    <a:pt x="46099" y="1"/>
                  </a:moveTo>
                  <a:cubicBezTo>
                    <a:pt x="45238" y="1604"/>
                    <a:pt x="43676" y="2896"/>
                    <a:pt x="41933" y="3510"/>
                  </a:cubicBezTo>
                  <a:cubicBezTo>
                    <a:pt x="40821" y="3895"/>
                    <a:pt x="39663" y="4056"/>
                    <a:pt x="38494" y="4056"/>
                  </a:cubicBezTo>
                  <a:cubicBezTo>
                    <a:pt x="36618" y="4056"/>
                    <a:pt x="34711" y="3642"/>
                    <a:pt x="32911" y="3079"/>
                  </a:cubicBezTo>
                  <a:cubicBezTo>
                    <a:pt x="30563" y="2331"/>
                    <a:pt x="28281" y="1342"/>
                    <a:pt x="25918" y="662"/>
                  </a:cubicBezTo>
                  <a:cubicBezTo>
                    <a:pt x="25861" y="646"/>
                    <a:pt x="25806" y="639"/>
                    <a:pt x="25752" y="639"/>
                  </a:cubicBezTo>
                  <a:cubicBezTo>
                    <a:pt x="25281" y="639"/>
                    <a:pt x="24971" y="1212"/>
                    <a:pt x="25299" y="1611"/>
                  </a:cubicBezTo>
                  <a:lnTo>
                    <a:pt x="25871" y="2318"/>
                  </a:lnTo>
                  <a:cubicBezTo>
                    <a:pt x="26368" y="2931"/>
                    <a:pt x="26018" y="3853"/>
                    <a:pt x="25244" y="3994"/>
                  </a:cubicBezTo>
                  <a:cubicBezTo>
                    <a:pt x="22129" y="4557"/>
                    <a:pt x="18973" y="4840"/>
                    <a:pt x="15814" y="4840"/>
                  </a:cubicBezTo>
                  <a:cubicBezTo>
                    <a:pt x="13695" y="4840"/>
                    <a:pt x="11575" y="4713"/>
                    <a:pt x="9465" y="4458"/>
                  </a:cubicBezTo>
                  <a:cubicBezTo>
                    <a:pt x="9441" y="4455"/>
                    <a:pt x="9417" y="4454"/>
                    <a:pt x="9394" y="4454"/>
                  </a:cubicBezTo>
                  <a:cubicBezTo>
                    <a:pt x="8971" y="4454"/>
                    <a:pt x="8714" y="4955"/>
                    <a:pt x="9000" y="5293"/>
                  </a:cubicBezTo>
                  <a:cubicBezTo>
                    <a:pt x="11081" y="7737"/>
                    <a:pt x="14056" y="9359"/>
                    <a:pt x="17140" y="10288"/>
                  </a:cubicBezTo>
                  <a:cubicBezTo>
                    <a:pt x="20101" y="11177"/>
                    <a:pt x="23191" y="11493"/>
                    <a:pt x="26275" y="11716"/>
                  </a:cubicBezTo>
                  <a:cubicBezTo>
                    <a:pt x="26490" y="11729"/>
                    <a:pt x="26503" y="12032"/>
                    <a:pt x="26295" y="12066"/>
                  </a:cubicBezTo>
                  <a:cubicBezTo>
                    <a:pt x="20585" y="13001"/>
                    <a:pt x="15066" y="15041"/>
                    <a:pt x="10118" y="18036"/>
                  </a:cubicBezTo>
                  <a:cubicBezTo>
                    <a:pt x="7170" y="19828"/>
                    <a:pt x="4207" y="22029"/>
                    <a:pt x="936" y="22810"/>
                  </a:cubicBezTo>
                  <a:cubicBezTo>
                    <a:pt x="94" y="23011"/>
                    <a:pt x="1" y="24156"/>
                    <a:pt x="808" y="24473"/>
                  </a:cubicBezTo>
                  <a:cubicBezTo>
                    <a:pt x="2151" y="24998"/>
                    <a:pt x="3616" y="25235"/>
                    <a:pt x="5098" y="25235"/>
                  </a:cubicBezTo>
                  <a:cubicBezTo>
                    <a:pt x="6632" y="25235"/>
                    <a:pt x="8185" y="24981"/>
                    <a:pt x="9640" y="24533"/>
                  </a:cubicBezTo>
                  <a:cubicBezTo>
                    <a:pt x="13390" y="23368"/>
                    <a:pt x="16668" y="21092"/>
                    <a:pt x="19993" y="19006"/>
                  </a:cubicBezTo>
                  <a:cubicBezTo>
                    <a:pt x="23319" y="16925"/>
                    <a:pt x="26867" y="14953"/>
                    <a:pt x="30771" y="14535"/>
                  </a:cubicBezTo>
                  <a:cubicBezTo>
                    <a:pt x="31323" y="14476"/>
                    <a:pt x="31874" y="14449"/>
                    <a:pt x="32424" y="14449"/>
                  </a:cubicBezTo>
                  <a:cubicBezTo>
                    <a:pt x="35949" y="14449"/>
                    <a:pt x="39437" y="15573"/>
                    <a:pt x="42814" y="16703"/>
                  </a:cubicBezTo>
                  <a:cubicBezTo>
                    <a:pt x="42228" y="13660"/>
                    <a:pt x="42047" y="11177"/>
                    <a:pt x="42404" y="9473"/>
                  </a:cubicBezTo>
                  <a:cubicBezTo>
                    <a:pt x="43003" y="6639"/>
                    <a:pt x="44464" y="3441"/>
                    <a:pt x="46362" y="149"/>
                  </a:cubicBezTo>
                  <a:lnTo>
                    <a:pt x="4609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2"/>
            <p:cNvSpPr/>
            <p:nvPr/>
          </p:nvSpPr>
          <p:spPr>
            <a:xfrm>
              <a:off x="3699875" y="1057750"/>
              <a:ext cx="236650" cy="215125"/>
            </a:xfrm>
            <a:custGeom>
              <a:avLst/>
              <a:gdLst/>
              <a:ahLst/>
              <a:cxnLst/>
              <a:rect l="l" t="t" r="r" b="b"/>
              <a:pathLst>
                <a:path w="9466" h="8605" extrusionOk="0">
                  <a:moveTo>
                    <a:pt x="6524" y="1"/>
                  </a:moveTo>
                  <a:cubicBezTo>
                    <a:pt x="5083" y="317"/>
                    <a:pt x="3712" y="464"/>
                    <a:pt x="2415" y="464"/>
                  </a:cubicBezTo>
                  <a:cubicBezTo>
                    <a:pt x="2058" y="464"/>
                    <a:pt x="1706" y="453"/>
                    <a:pt x="1360" y="431"/>
                  </a:cubicBezTo>
                  <a:lnTo>
                    <a:pt x="1360" y="439"/>
                  </a:lnTo>
                  <a:cubicBezTo>
                    <a:pt x="1360" y="439"/>
                    <a:pt x="1273" y="936"/>
                    <a:pt x="1131" y="1678"/>
                  </a:cubicBezTo>
                  <a:cubicBezTo>
                    <a:pt x="862" y="3111"/>
                    <a:pt x="391" y="5460"/>
                    <a:pt x="1" y="6840"/>
                  </a:cubicBezTo>
                  <a:lnTo>
                    <a:pt x="68" y="7143"/>
                  </a:lnTo>
                  <a:cubicBezTo>
                    <a:pt x="689" y="7004"/>
                    <a:pt x="1318" y="6943"/>
                    <a:pt x="1951" y="6943"/>
                  </a:cubicBezTo>
                  <a:cubicBezTo>
                    <a:pt x="4291" y="6943"/>
                    <a:pt x="6685" y="7778"/>
                    <a:pt x="8921" y="8604"/>
                  </a:cubicBezTo>
                  <a:lnTo>
                    <a:pt x="9466" y="8503"/>
                  </a:lnTo>
                  <a:cubicBezTo>
                    <a:pt x="8726" y="7574"/>
                    <a:pt x="8456" y="6349"/>
                    <a:pt x="9082" y="4726"/>
                  </a:cubicBezTo>
                  <a:cubicBezTo>
                    <a:pt x="8550" y="4047"/>
                    <a:pt x="8187" y="3205"/>
                    <a:pt x="8066" y="2149"/>
                  </a:cubicBezTo>
                  <a:cubicBezTo>
                    <a:pt x="7379" y="1670"/>
                    <a:pt x="6840" y="978"/>
                    <a:pt x="6524" y="7"/>
                  </a:cubicBezTo>
                  <a:lnTo>
                    <a:pt x="6524" y="1"/>
                  </a:ln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2"/>
            <p:cNvSpPr/>
            <p:nvPr/>
          </p:nvSpPr>
          <p:spPr>
            <a:xfrm>
              <a:off x="3365650" y="655350"/>
              <a:ext cx="503750" cy="222175"/>
            </a:xfrm>
            <a:custGeom>
              <a:avLst/>
              <a:gdLst/>
              <a:ahLst/>
              <a:cxnLst/>
              <a:rect l="l" t="t" r="r" b="b"/>
              <a:pathLst>
                <a:path w="20150" h="8887" extrusionOk="0">
                  <a:moveTo>
                    <a:pt x="15611" y="1"/>
                  </a:moveTo>
                  <a:cubicBezTo>
                    <a:pt x="15315" y="14"/>
                    <a:pt x="15019" y="21"/>
                    <a:pt x="14730" y="35"/>
                  </a:cubicBezTo>
                  <a:cubicBezTo>
                    <a:pt x="9392" y="230"/>
                    <a:pt x="5857" y="451"/>
                    <a:pt x="3562" y="849"/>
                  </a:cubicBezTo>
                  <a:cubicBezTo>
                    <a:pt x="2654" y="1011"/>
                    <a:pt x="1933" y="1199"/>
                    <a:pt x="1375" y="1422"/>
                  </a:cubicBezTo>
                  <a:lnTo>
                    <a:pt x="1367" y="1428"/>
                  </a:lnTo>
                  <a:cubicBezTo>
                    <a:pt x="1286" y="1596"/>
                    <a:pt x="1" y="4423"/>
                    <a:pt x="7621" y="8349"/>
                  </a:cubicBezTo>
                  <a:cubicBezTo>
                    <a:pt x="7621" y="8349"/>
                    <a:pt x="10876" y="8887"/>
                    <a:pt x="13816" y="8887"/>
                  </a:cubicBezTo>
                  <a:cubicBezTo>
                    <a:pt x="15286" y="8887"/>
                    <a:pt x="16677" y="8752"/>
                    <a:pt x="17543" y="8349"/>
                  </a:cubicBezTo>
                  <a:cubicBezTo>
                    <a:pt x="20149" y="7137"/>
                    <a:pt x="19058" y="2357"/>
                    <a:pt x="1561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2"/>
            <p:cNvSpPr/>
            <p:nvPr/>
          </p:nvSpPr>
          <p:spPr>
            <a:xfrm>
              <a:off x="3339225" y="793200"/>
              <a:ext cx="394675" cy="423800"/>
            </a:xfrm>
            <a:custGeom>
              <a:avLst/>
              <a:gdLst/>
              <a:ahLst/>
              <a:cxnLst/>
              <a:rect l="l" t="t" r="r" b="b"/>
              <a:pathLst>
                <a:path w="15787" h="16952" extrusionOk="0">
                  <a:moveTo>
                    <a:pt x="747" y="1"/>
                  </a:moveTo>
                  <a:lnTo>
                    <a:pt x="0" y="182"/>
                  </a:lnTo>
                  <a:cubicBezTo>
                    <a:pt x="484" y="2215"/>
                    <a:pt x="1145" y="4827"/>
                    <a:pt x="1629" y="7157"/>
                  </a:cubicBezTo>
                  <a:cubicBezTo>
                    <a:pt x="2007" y="8974"/>
                    <a:pt x="2282" y="10623"/>
                    <a:pt x="2297" y="11700"/>
                  </a:cubicBezTo>
                  <a:cubicBezTo>
                    <a:pt x="2310" y="13188"/>
                    <a:pt x="2518" y="15040"/>
                    <a:pt x="2599" y="16951"/>
                  </a:cubicBezTo>
                  <a:cubicBezTo>
                    <a:pt x="3959" y="16379"/>
                    <a:pt x="4793" y="14784"/>
                    <a:pt x="5824" y="13613"/>
                  </a:cubicBezTo>
                  <a:cubicBezTo>
                    <a:pt x="7252" y="11989"/>
                    <a:pt x="9414" y="11133"/>
                    <a:pt x="11563" y="11133"/>
                  </a:cubicBezTo>
                  <a:cubicBezTo>
                    <a:pt x="12971" y="11133"/>
                    <a:pt x="14372" y="11500"/>
                    <a:pt x="15557" y="12260"/>
                  </a:cubicBezTo>
                  <a:cubicBezTo>
                    <a:pt x="15699" y="11518"/>
                    <a:pt x="15786" y="11021"/>
                    <a:pt x="15786" y="11021"/>
                  </a:cubicBezTo>
                  <a:lnTo>
                    <a:pt x="15786" y="11013"/>
                  </a:lnTo>
                  <a:cubicBezTo>
                    <a:pt x="6772" y="10508"/>
                    <a:pt x="1455" y="3246"/>
                    <a:pt x="74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2"/>
            <p:cNvSpPr/>
            <p:nvPr/>
          </p:nvSpPr>
          <p:spPr>
            <a:xfrm>
              <a:off x="3350025" y="255825"/>
              <a:ext cx="383875" cy="420775"/>
            </a:xfrm>
            <a:custGeom>
              <a:avLst/>
              <a:gdLst/>
              <a:ahLst/>
              <a:cxnLst/>
              <a:rect l="l" t="t" r="r" b="b"/>
              <a:pathLst>
                <a:path w="15355" h="16831" extrusionOk="0">
                  <a:moveTo>
                    <a:pt x="7068" y="1"/>
                  </a:moveTo>
                  <a:lnTo>
                    <a:pt x="7068" y="1"/>
                  </a:lnTo>
                  <a:cubicBezTo>
                    <a:pt x="7122" y="223"/>
                    <a:pt x="7088" y="491"/>
                    <a:pt x="6940" y="673"/>
                  </a:cubicBezTo>
                  <a:cubicBezTo>
                    <a:pt x="6624" y="1057"/>
                    <a:pt x="6085" y="1152"/>
                    <a:pt x="5608" y="1300"/>
                  </a:cubicBezTo>
                  <a:cubicBezTo>
                    <a:pt x="5129" y="1449"/>
                    <a:pt x="4618" y="1771"/>
                    <a:pt x="4598" y="2270"/>
                  </a:cubicBezTo>
                  <a:cubicBezTo>
                    <a:pt x="5086" y="2099"/>
                    <a:pt x="5601" y="2015"/>
                    <a:pt x="6116" y="2015"/>
                  </a:cubicBezTo>
                  <a:cubicBezTo>
                    <a:pt x="6924" y="2015"/>
                    <a:pt x="7732" y="2221"/>
                    <a:pt x="8435" y="2620"/>
                  </a:cubicBezTo>
                  <a:cubicBezTo>
                    <a:pt x="5527" y="3017"/>
                    <a:pt x="2672" y="3831"/>
                    <a:pt x="0" y="5042"/>
                  </a:cubicBezTo>
                  <a:cubicBezTo>
                    <a:pt x="461" y="5527"/>
                    <a:pt x="1148" y="5722"/>
                    <a:pt x="1826" y="5722"/>
                  </a:cubicBezTo>
                  <a:cubicBezTo>
                    <a:pt x="1949" y="5722"/>
                    <a:pt x="2072" y="5716"/>
                    <a:pt x="2194" y="5703"/>
                  </a:cubicBezTo>
                  <a:cubicBezTo>
                    <a:pt x="2982" y="5615"/>
                    <a:pt x="3722" y="5312"/>
                    <a:pt x="4476" y="5063"/>
                  </a:cubicBezTo>
                  <a:cubicBezTo>
                    <a:pt x="5503" y="4709"/>
                    <a:pt x="6575" y="4450"/>
                    <a:pt x="7652" y="4450"/>
                  </a:cubicBezTo>
                  <a:cubicBezTo>
                    <a:pt x="7825" y="4450"/>
                    <a:pt x="7999" y="4457"/>
                    <a:pt x="8172" y="4471"/>
                  </a:cubicBezTo>
                  <a:cubicBezTo>
                    <a:pt x="9430" y="4571"/>
                    <a:pt x="10689" y="5110"/>
                    <a:pt x="11456" y="6107"/>
                  </a:cubicBezTo>
                  <a:cubicBezTo>
                    <a:pt x="12224" y="7102"/>
                    <a:pt x="12392" y="8590"/>
                    <a:pt x="11679" y="9627"/>
                  </a:cubicBezTo>
                  <a:cubicBezTo>
                    <a:pt x="10864" y="10819"/>
                    <a:pt x="9269" y="11095"/>
                    <a:pt x="7963" y="11714"/>
                  </a:cubicBezTo>
                  <a:cubicBezTo>
                    <a:pt x="6011" y="12643"/>
                    <a:pt x="4550" y="14542"/>
                    <a:pt x="4160" y="16669"/>
                  </a:cubicBezTo>
                  <a:lnTo>
                    <a:pt x="4187" y="16830"/>
                  </a:lnTo>
                  <a:cubicBezTo>
                    <a:pt x="6482" y="16433"/>
                    <a:pt x="10016" y="16211"/>
                    <a:pt x="15354" y="16016"/>
                  </a:cubicBezTo>
                  <a:cubicBezTo>
                    <a:pt x="15354" y="16016"/>
                    <a:pt x="15038" y="8960"/>
                    <a:pt x="13995" y="6779"/>
                  </a:cubicBezTo>
                  <a:cubicBezTo>
                    <a:pt x="13214" y="5150"/>
                    <a:pt x="10333" y="1475"/>
                    <a:pt x="706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2"/>
            <p:cNvSpPr/>
            <p:nvPr/>
          </p:nvSpPr>
          <p:spPr>
            <a:xfrm>
              <a:off x="2510375" y="1071500"/>
              <a:ext cx="1217800" cy="960575"/>
            </a:xfrm>
            <a:custGeom>
              <a:avLst/>
              <a:gdLst/>
              <a:ahLst/>
              <a:cxnLst/>
              <a:rect l="l" t="t" r="r" b="b"/>
              <a:pathLst>
                <a:path w="48712" h="38423" extrusionOk="0">
                  <a:moveTo>
                    <a:pt x="44717" y="1"/>
                  </a:moveTo>
                  <a:cubicBezTo>
                    <a:pt x="42568" y="1"/>
                    <a:pt x="40405" y="857"/>
                    <a:pt x="38977" y="2481"/>
                  </a:cubicBezTo>
                  <a:cubicBezTo>
                    <a:pt x="37946" y="3653"/>
                    <a:pt x="37112" y="5247"/>
                    <a:pt x="35753" y="5819"/>
                  </a:cubicBezTo>
                  <a:cubicBezTo>
                    <a:pt x="35861" y="8451"/>
                    <a:pt x="35706" y="11198"/>
                    <a:pt x="34420" y="13278"/>
                  </a:cubicBezTo>
                  <a:cubicBezTo>
                    <a:pt x="33407" y="14913"/>
                    <a:pt x="31334" y="15357"/>
                    <a:pt x="29380" y="15357"/>
                  </a:cubicBezTo>
                  <a:cubicBezTo>
                    <a:pt x="27462" y="15357"/>
                    <a:pt x="25659" y="14930"/>
                    <a:pt x="25082" y="14780"/>
                  </a:cubicBezTo>
                  <a:cubicBezTo>
                    <a:pt x="24989" y="16234"/>
                    <a:pt x="24598" y="17755"/>
                    <a:pt x="23797" y="19357"/>
                  </a:cubicBezTo>
                  <a:cubicBezTo>
                    <a:pt x="22806" y="21343"/>
                    <a:pt x="20918" y="22053"/>
                    <a:pt x="18966" y="22053"/>
                  </a:cubicBezTo>
                  <a:cubicBezTo>
                    <a:pt x="16187" y="22053"/>
                    <a:pt x="13280" y="20611"/>
                    <a:pt x="12656" y="19357"/>
                  </a:cubicBezTo>
                  <a:cubicBezTo>
                    <a:pt x="11639" y="22010"/>
                    <a:pt x="10205" y="24797"/>
                    <a:pt x="8461" y="25167"/>
                  </a:cubicBezTo>
                  <a:cubicBezTo>
                    <a:pt x="7763" y="25315"/>
                    <a:pt x="6785" y="25416"/>
                    <a:pt x="5733" y="25416"/>
                  </a:cubicBezTo>
                  <a:cubicBezTo>
                    <a:pt x="4443" y="25416"/>
                    <a:pt x="3040" y="25265"/>
                    <a:pt x="1899" y="24864"/>
                  </a:cubicBezTo>
                  <a:lnTo>
                    <a:pt x="0" y="25672"/>
                  </a:lnTo>
                  <a:cubicBezTo>
                    <a:pt x="1426" y="26876"/>
                    <a:pt x="3229" y="27262"/>
                    <a:pt x="5116" y="27262"/>
                  </a:cubicBezTo>
                  <a:cubicBezTo>
                    <a:pt x="6659" y="27262"/>
                    <a:pt x="8259" y="27004"/>
                    <a:pt x="9754" y="26722"/>
                  </a:cubicBezTo>
                  <a:lnTo>
                    <a:pt x="9754" y="26722"/>
                  </a:lnTo>
                  <a:cubicBezTo>
                    <a:pt x="9269" y="27819"/>
                    <a:pt x="8381" y="28735"/>
                    <a:pt x="7303" y="29267"/>
                  </a:cubicBezTo>
                  <a:cubicBezTo>
                    <a:pt x="8036" y="29457"/>
                    <a:pt x="8793" y="29550"/>
                    <a:pt x="9551" y="29550"/>
                  </a:cubicBezTo>
                  <a:cubicBezTo>
                    <a:pt x="11210" y="29550"/>
                    <a:pt x="12873" y="29103"/>
                    <a:pt x="14291" y="28243"/>
                  </a:cubicBezTo>
                  <a:cubicBezTo>
                    <a:pt x="15033" y="27798"/>
                    <a:pt x="15851" y="27227"/>
                    <a:pt x="16661" y="27227"/>
                  </a:cubicBezTo>
                  <a:cubicBezTo>
                    <a:pt x="16866" y="27227"/>
                    <a:pt x="17071" y="27264"/>
                    <a:pt x="17273" y="27348"/>
                  </a:cubicBezTo>
                  <a:cubicBezTo>
                    <a:pt x="18317" y="27779"/>
                    <a:pt x="18486" y="29166"/>
                    <a:pt x="18492" y="30296"/>
                  </a:cubicBezTo>
                  <a:cubicBezTo>
                    <a:pt x="18506" y="32296"/>
                    <a:pt x="18525" y="34302"/>
                    <a:pt x="18539" y="36309"/>
                  </a:cubicBezTo>
                  <a:cubicBezTo>
                    <a:pt x="18546" y="37028"/>
                    <a:pt x="18612" y="37870"/>
                    <a:pt x="19226" y="38254"/>
                  </a:cubicBezTo>
                  <a:cubicBezTo>
                    <a:pt x="19412" y="38371"/>
                    <a:pt x="19612" y="38422"/>
                    <a:pt x="19816" y="38422"/>
                  </a:cubicBezTo>
                  <a:cubicBezTo>
                    <a:pt x="20434" y="38422"/>
                    <a:pt x="21087" y="37951"/>
                    <a:pt x="21461" y="37399"/>
                  </a:cubicBezTo>
                  <a:cubicBezTo>
                    <a:pt x="23057" y="35049"/>
                    <a:pt x="21992" y="31885"/>
                    <a:pt x="22189" y="29044"/>
                  </a:cubicBezTo>
                  <a:cubicBezTo>
                    <a:pt x="22478" y="24763"/>
                    <a:pt x="25729" y="21242"/>
                    <a:pt x="29277" y="18825"/>
                  </a:cubicBezTo>
                  <a:cubicBezTo>
                    <a:pt x="32832" y="16415"/>
                    <a:pt x="36870" y="14706"/>
                    <a:pt x="40136" y="11919"/>
                  </a:cubicBezTo>
                  <a:cubicBezTo>
                    <a:pt x="42297" y="10075"/>
                    <a:pt x="44181" y="7718"/>
                    <a:pt x="46874" y="6809"/>
                  </a:cubicBezTo>
                  <a:cubicBezTo>
                    <a:pt x="47127" y="6721"/>
                    <a:pt x="47385" y="6649"/>
                    <a:pt x="47648" y="6593"/>
                  </a:cubicBezTo>
                  <a:lnTo>
                    <a:pt x="47581" y="6290"/>
                  </a:lnTo>
                  <a:cubicBezTo>
                    <a:pt x="47971" y="4910"/>
                    <a:pt x="48442" y="2561"/>
                    <a:pt x="48711" y="1128"/>
                  </a:cubicBezTo>
                  <a:cubicBezTo>
                    <a:pt x="47526" y="368"/>
                    <a:pt x="46125" y="1"/>
                    <a:pt x="4471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2"/>
            <p:cNvSpPr/>
            <p:nvPr/>
          </p:nvSpPr>
          <p:spPr>
            <a:xfrm>
              <a:off x="3249025" y="240375"/>
              <a:ext cx="410825" cy="498825"/>
            </a:xfrm>
            <a:custGeom>
              <a:avLst/>
              <a:gdLst/>
              <a:ahLst/>
              <a:cxnLst/>
              <a:rect l="l" t="t" r="r" b="b"/>
              <a:pathLst>
                <a:path w="16433" h="19953" extrusionOk="0">
                  <a:moveTo>
                    <a:pt x="8457" y="0"/>
                  </a:moveTo>
                  <a:cubicBezTo>
                    <a:pt x="8230" y="0"/>
                    <a:pt x="8002" y="16"/>
                    <a:pt x="7776" y="47"/>
                  </a:cubicBezTo>
                  <a:cubicBezTo>
                    <a:pt x="3649" y="639"/>
                    <a:pt x="1003" y="4295"/>
                    <a:pt x="0" y="7566"/>
                  </a:cubicBezTo>
                  <a:cubicBezTo>
                    <a:pt x="93" y="7557"/>
                    <a:pt x="186" y="7552"/>
                    <a:pt x="279" y="7552"/>
                  </a:cubicBezTo>
                  <a:cubicBezTo>
                    <a:pt x="1743" y="7552"/>
                    <a:pt x="3092" y="8725"/>
                    <a:pt x="3656" y="10111"/>
                  </a:cubicBezTo>
                  <a:cubicBezTo>
                    <a:pt x="4289" y="11646"/>
                    <a:pt x="4187" y="13370"/>
                    <a:pt x="4047" y="15019"/>
                  </a:cubicBezTo>
                  <a:cubicBezTo>
                    <a:pt x="3898" y="16674"/>
                    <a:pt x="3737" y="18377"/>
                    <a:pt x="4255" y="19953"/>
                  </a:cubicBezTo>
                  <a:lnTo>
                    <a:pt x="4261" y="19953"/>
                  </a:lnTo>
                  <a:cubicBezTo>
                    <a:pt x="4411" y="19098"/>
                    <a:pt x="4901" y="18479"/>
                    <a:pt x="6032" y="18027"/>
                  </a:cubicBezTo>
                  <a:lnTo>
                    <a:pt x="6039" y="18021"/>
                  </a:lnTo>
                  <a:cubicBezTo>
                    <a:pt x="6598" y="17798"/>
                    <a:pt x="7318" y="17610"/>
                    <a:pt x="8227" y="17448"/>
                  </a:cubicBezTo>
                  <a:lnTo>
                    <a:pt x="8200" y="17287"/>
                  </a:lnTo>
                  <a:cubicBezTo>
                    <a:pt x="8590" y="15160"/>
                    <a:pt x="10051" y="13261"/>
                    <a:pt x="12003" y="12332"/>
                  </a:cubicBezTo>
                  <a:cubicBezTo>
                    <a:pt x="13309" y="11713"/>
                    <a:pt x="14904" y="11437"/>
                    <a:pt x="15719" y="10245"/>
                  </a:cubicBezTo>
                  <a:cubicBezTo>
                    <a:pt x="16433" y="9208"/>
                    <a:pt x="16264" y="7721"/>
                    <a:pt x="15497" y="6725"/>
                  </a:cubicBezTo>
                  <a:cubicBezTo>
                    <a:pt x="14730" y="5728"/>
                    <a:pt x="13470" y="5189"/>
                    <a:pt x="12211" y="5089"/>
                  </a:cubicBezTo>
                  <a:cubicBezTo>
                    <a:pt x="12038" y="5075"/>
                    <a:pt x="11864" y="5068"/>
                    <a:pt x="11691" y="5068"/>
                  </a:cubicBezTo>
                  <a:cubicBezTo>
                    <a:pt x="10614" y="5068"/>
                    <a:pt x="9542" y="5327"/>
                    <a:pt x="8515" y="5681"/>
                  </a:cubicBezTo>
                  <a:cubicBezTo>
                    <a:pt x="7761" y="5930"/>
                    <a:pt x="7021" y="6233"/>
                    <a:pt x="6233" y="6321"/>
                  </a:cubicBezTo>
                  <a:cubicBezTo>
                    <a:pt x="6111" y="6334"/>
                    <a:pt x="5988" y="6340"/>
                    <a:pt x="5865" y="6340"/>
                  </a:cubicBezTo>
                  <a:cubicBezTo>
                    <a:pt x="5187" y="6340"/>
                    <a:pt x="4500" y="6145"/>
                    <a:pt x="4039" y="5660"/>
                  </a:cubicBezTo>
                  <a:cubicBezTo>
                    <a:pt x="6711" y="4449"/>
                    <a:pt x="9566" y="3635"/>
                    <a:pt x="12474" y="3238"/>
                  </a:cubicBezTo>
                  <a:cubicBezTo>
                    <a:pt x="11771" y="2839"/>
                    <a:pt x="10963" y="2633"/>
                    <a:pt x="10155" y="2633"/>
                  </a:cubicBezTo>
                  <a:cubicBezTo>
                    <a:pt x="9640" y="2633"/>
                    <a:pt x="9124" y="2717"/>
                    <a:pt x="8637" y="2888"/>
                  </a:cubicBezTo>
                  <a:cubicBezTo>
                    <a:pt x="8657" y="2389"/>
                    <a:pt x="9168" y="2066"/>
                    <a:pt x="9647" y="1918"/>
                  </a:cubicBezTo>
                  <a:cubicBezTo>
                    <a:pt x="10124" y="1770"/>
                    <a:pt x="10663" y="1675"/>
                    <a:pt x="10979" y="1291"/>
                  </a:cubicBezTo>
                  <a:cubicBezTo>
                    <a:pt x="11127" y="1110"/>
                    <a:pt x="11161" y="841"/>
                    <a:pt x="11108" y="619"/>
                  </a:cubicBezTo>
                  <a:cubicBezTo>
                    <a:pt x="10240" y="232"/>
                    <a:pt x="9346" y="0"/>
                    <a:pt x="84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2"/>
            <p:cNvSpPr/>
            <p:nvPr/>
          </p:nvSpPr>
          <p:spPr>
            <a:xfrm>
              <a:off x="3123625" y="1183350"/>
              <a:ext cx="283275" cy="272075"/>
            </a:xfrm>
            <a:custGeom>
              <a:avLst/>
              <a:gdLst/>
              <a:ahLst/>
              <a:cxnLst/>
              <a:rect l="l" t="t" r="r" b="b"/>
              <a:pathLst>
                <a:path w="11331" h="10883" extrusionOk="0">
                  <a:moveTo>
                    <a:pt x="5200" y="0"/>
                  </a:moveTo>
                  <a:cubicBezTo>
                    <a:pt x="3650" y="0"/>
                    <a:pt x="2272" y="1155"/>
                    <a:pt x="1462" y="2497"/>
                  </a:cubicBezTo>
                  <a:cubicBezTo>
                    <a:pt x="997" y="3257"/>
                    <a:pt x="667" y="4092"/>
                    <a:pt x="351" y="4927"/>
                  </a:cubicBezTo>
                  <a:cubicBezTo>
                    <a:pt x="236" y="5237"/>
                    <a:pt x="123" y="5546"/>
                    <a:pt x="1" y="5856"/>
                  </a:cubicBezTo>
                  <a:cubicBezTo>
                    <a:pt x="425" y="7269"/>
                    <a:pt x="654" y="8743"/>
                    <a:pt x="552" y="10306"/>
                  </a:cubicBezTo>
                  <a:cubicBezTo>
                    <a:pt x="1130" y="10455"/>
                    <a:pt x="2934" y="10883"/>
                    <a:pt x="4851" y="10883"/>
                  </a:cubicBezTo>
                  <a:cubicBezTo>
                    <a:pt x="6805" y="10883"/>
                    <a:pt x="8878" y="10439"/>
                    <a:pt x="9890" y="8804"/>
                  </a:cubicBezTo>
                  <a:cubicBezTo>
                    <a:pt x="11176" y="6724"/>
                    <a:pt x="11331" y="3977"/>
                    <a:pt x="11223" y="1345"/>
                  </a:cubicBezTo>
                  <a:lnTo>
                    <a:pt x="11223" y="1345"/>
                  </a:lnTo>
                  <a:cubicBezTo>
                    <a:pt x="11014" y="1439"/>
                    <a:pt x="10785" y="1500"/>
                    <a:pt x="10543" y="1534"/>
                  </a:cubicBezTo>
                  <a:cubicBezTo>
                    <a:pt x="10416" y="1552"/>
                    <a:pt x="10291" y="1560"/>
                    <a:pt x="10166" y="1560"/>
                  </a:cubicBezTo>
                  <a:cubicBezTo>
                    <a:pt x="8526" y="1560"/>
                    <a:pt x="7063" y="106"/>
                    <a:pt x="5379" y="5"/>
                  </a:cubicBezTo>
                  <a:cubicBezTo>
                    <a:pt x="5319" y="2"/>
                    <a:pt x="5259" y="0"/>
                    <a:pt x="520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2"/>
            <p:cNvSpPr/>
            <p:nvPr/>
          </p:nvSpPr>
          <p:spPr>
            <a:xfrm>
              <a:off x="2852025" y="396900"/>
              <a:ext cx="552175" cy="909650"/>
            </a:xfrm>
            <a:custGeom>
              <a:avLst/>
              <a:gdLst/>
              <a:ahLst/>
              <a:cxnLst/>
              <a:rect l="l" t="t" r="r" b="b"/>
              <a:pathLst>
                <a:path w="22087" h="36386" extrusionOk="0">
                  <a:moveTo>
                    <a:pt x="6325" y="0"/>
                  </a:moveTo>
                  <a:cubicBezTo>
                    <a:pt x="4519" y="0"/>
                    <a:pt x="2709" y="566"/>
                    <a:pt x="1246" y="1628"/>
                  </a:cubicBezTo>
                  <a:cubicBezTo>
                    <a:pt x="438" y="3143"/>
                    <a:pt x="1" y="5404"/>
                    <a:pt x="47" y="8744"/>
                  </a:cubicBezTo>
                  <a:cubicBezTo>
                    <a:pt x="245" y="8728"/>
                    <a:pt x="443" y="8720"/>
                    <a:pt x="641" y="8720"/>
                  </a:cubicBezTo>
                  <a:cubicBezTo>
                    <a:pt x="3209" y="8720"/>
                    <a:pt x="5773" y="10040"/>
                    <a:pt x="7216" y="12184"/>
                  </a:cubicBezTo>
                  <a:cubicBezTo>
                    <a:pt x="8737" y="14426"/>
                    <a:pt x="9000" y="17266"/>
                    <a:pt x="9215" y="19972"/>
                  </a:cubicBezTo>
                  <a:cubicBezTo>
                    <a:pt x="9429" y="22732"/>
                    <a:pt x="9647" y="25493"/>
                    <a:pt x="9868" y="28252"/>
                  </a:cubicBezTo>
                  <a:cubicBezTo>
                    <a:pt x="10084" y="30999"/>
                    <a:pt x="10313" y="33793"/>
                    <a:pt x="11215" y="36385"/>
                  </a:cubicBezTo>
                  <a:cubicBezTo>
                    <a:pt x="11531" y="35550"/>
                    <a:pt x="11861" y="34715"/>
                    <a:pt x="12326" y="33955"/>
                  </a:cubicBezTo>
                  <a:cubicBezTo>
                    <a:pt x="13136" y="32613"/>
                    <a:pt x="14515" y="31458"/>
                    <a:pt x="16064" y="31458"/>
                  </a:cubicBezTo>
                  <a:cubicBezTo>
                    <a:pt x="16124" y="31458"/>
                    <a:pt x="16183" y="31460"/>
                    <a:pt x="16243" y="31463"/>
                  </a:cubicBezTo>
                  <a:cubicBezTo>
                    <a:pt x="17927" y="31564"/>
                    <a:pt x="19389" y="33018"/>
                    <a:pt x="21030" y="33018"/>
                  </a:cubicBezTo>
                  <a:cubicBezTo>
                    <a:pt x="21155" y="33018"/>
                    <a:pt x="21280" y="33010"/>
                    <a:pt x="21407" y="32992"/>
                  </a:cubicBezTo>
                  <a:cubicBezTo>
                    <a:pt x="21649" y="32958"/>
                    <a:pt x="21878" y="32897"/>
                    <a:pt x="22087" y="32803"/>
                  </a:cubicBezTo>
                  <a:cubicBezTo>
                    <a:pt x="22006" y="30892"/>
                    <a:pt x="21798" y="29040"/>
                    <a:pt x="21785" y="27552"/>
                  </a:cubicBezTo>
                  <a:cubicBezTo>
                    <a:pt x="21770" y="26475"/>
                    <a:pt x="21495" y="24826"/>
                    <a:pt x="21117" y="23009"/>
                  </a:cubicBezTo>
                  <a:cubicBezTo>
                    <a:pt x="18848" y="21291"/>
                    <a:pt x="17556" y="18545"/>
                    <a:pt x="16950" y="15764"/>
                  </a:cubicBezTo>
                  <a:cubicBezTo>
                    <a:pt x="16338" y="12971"/>
                    <a:pt x="16338" y="10083"/>
                    <a:pt x="16143" y="7222"/>
                  </a:cubicBezTo>
                  <a:cubicBezTo>
                    <a:pt x="16076" y="6165"/>
                    <a:pt x="15974" y="5094"/>
                    <a:pt x="15598" y="4099"/>
                  </a:cubicBezTo>
                  <a:cubicBezTo>
                    <a:pt x="15221" y="3109"/>
                    <a:pt x="14540" y="2186"/>
                    <a:pt x="13571" y="1749"/>
                  </a:cubicBezTo>
                  <a:cubicBezTo>
                    <a:pt x="13090" y="1530"/>
                    <a:pt x="12595" y="1442"/>
                    <a:pt x="12090" y="1442"/>
                  </a:cubicBezTo>
                  <a:cubicBezTo>
                    <a:pt x="10069" y="1442"/>
                    <a:pt x="7889" y="2846"/>
                    <a:pt x="5844" y="2846"/>
                  </a:cubicBezTo>
                  <a:cubicBezTo>
                    <a:pt x="5387" y="2846"/>
                    <a:pt x="4936" y="2776"/>
                    <a:pt x="4496" y="2604"/>
                  </a:cubicBezTo>
                  <a:cubicBezTo>
                    <a:pt x="5312" y="1285"/>
                    <a:pt x="6921" y="726"/>
                    <a:pt x="8408" y="261"/>
                  </a:cubicBezTo>
                  <a:cubicBezTo>
                    <a:pt x="7728" y="86"/>
                    <a:pt x="7027" y="0"/>
                    <a:pt x="632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2"/>
            <p:cNvSpPr/>
            <p:nvPr/>
          </p:nvSpPr>
          <p:spPr>
            <a:xfrm>
              <a:off x="2883150" y="364775"/>
              <a:ext cx="496825" cy="607350"/>
            </a:xfrm>
            <a:custGeom>
              <a:avLst/>
              <a:gdLst/>
              <a:ahLst/>
              <a:cxnLst/>
              <a:rect l="l" t="t" r="r" b="b"/>
              <a:pathLst>
                <a:path w="19873" h="24294" extrusionOk="0">
                  <a:moveTo>
                    <a:pt x="6000" y="1"/>
                  </a:moveTo>
                  <a:cubicBezTo>
                    <a:pt x="3400" y="1"/>
                    <a:pt x="1255" y="558"/>
                    <a:pt x="1" y="2912"/>
                  </a:cubicBezTo>
                  <a:cubicBezTo>
                    <a:pt x="1464" y="1851"/>
                    <a:pt x="3273" y="1285"/>
                    <a:pt x="5079" y="1285"/>
                  </a:cubicBezTo>
                  <a:cubicBezTo>
                    <a:pt x="5781" y="1285"/>
                    <a:pt x="6483" y="1371"/>
                    <a:pt x="7163" y="1546"/>
                  </a:cubicBezTo>
                  <a:cubicBezTo>
                    <a:pt x="5675" y="2010"/>
                    <a:pt x="4067" y="2569"/>
                    <a:pt x="3252" y="3889"/>
                  </a:cubicBezTo>
                  <a:cubicBezTo>
                    <a:pt x="3692" y="4060"/>
                    <a:pt x="4142" y="4131"/>
                    <a:pt x="4599" y="4131"/>
                  </a:cubicBezTo>
                  <a:cubicBezTo>
                    <a:pt x="6644" y="4131"/>
                    <a:pt x="8824" y="2727"/>
                    <a:pt x="10845" y="2727"/>
                  </a:cubicBezTo>
                  <a:cubicBezTo>
                    <a:pt x="11350" y="2727"/>
                    <a:pt x="11845" y="2815"/>
                    <a:pt x="12326" y="3034"/>
                  </a:cubicBezTo>
                  <a:cubicBezTo>
                    <a:pt x="13295" y="3471"/>
                    <a:pt x="13976" y="4394"/>
                    <a:pt x="14353" y="5384"/>
                  </a:cubicBezTo>
                  <a:cubicBezTo>
                    <a:pt x="14729" y="6379"/>
                    <a:pt x="14831" y="7450"/>
                    <a:pt x="14898" y="8507"/>
                  </a:cubicBezTo>
                  <a:cubicBezTo>
                    <a:pt x="15093" y="11368"/>
                    <a:pt x="15093" y="14256"/>
                    <a:pt x="15706" y="17049"/>
                  </a:cubicBezTo>
                  <a:cubicBezTo>
                    <a:pt x="16311" y="19830"/>
                    <a:pt x="17604" y="22576"/>
                    <a:pt x="19872" y="24294"/>
                  </a:cubicBezTo>
                  <a:cubicBezTo>
                    <a:pt x="19388" y="21964"/>
                    <a:pt x="18728" y="19352"/>
                    <a:pt x="18243" y="17319"/>
                  </a:cubicBezTo>
                  <a:cubicBezTo>
                    <a:pt x="17874" y="15744"/>
                    <a:pt x="17604" y="14525"/>
                    <a:pt x="17604" y="14041"/>
                  </a:cubicBezTo>
                  <a:cubicBezTo>
                    <a:pt x="17604" y="12937"/>
                    <a:pt x="16985" y="6932"/>
                    <a:pt x="14460" y="3216"/>
                  </a:cubicBezTo>
                  <a:cubicBezTo>
                    <a:pt x="13363" y="1600"/>
                    <a:pt x="11902" y="415"/>
                    <a:pt x="9977" y="246"/>
                  </a:cubicBezTo>
                  <a:cubicBezTo>
                    <a:pt x="8579" y="127"/>
                    <a:pt x="7238" y="1"/>
                    <a:pt x="6000"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2"/>
            <p:cNvSpPr/>
            <p:nvPr/>
          </p:nvSpPr>
          <p:spPr>
            <a:xfrm>
              <a:off x="3244650" y="429150"/>
              <a:ext cx="113300" cy="368600"/>
            </a:xfrm>
            <a:custGeom>
              <a:avLst/>
              <a:gdLst/>
              <a:ahLst/>
              <a:cxnLst/>
              <a:rect l="l" t="t" r="r" b="b"/>
              <a:pathLst>
                <a:path w="4532" h="14744" extrusionOk="0">
                  <a:moveTo>
                    <a:pt x="455" y="0"/>
                  </a:moveTo>
                  <a:cubicBezTo>
                    <a:pt x="362" y="0"/>
                    <a:pt x="269" y="5"/>
                    <a:pt x="176" y="14"/>
                  </a:cubicBezTo>
                  <a:cubicBezTo>
                    <a:pt x="109" y="224"/>
                    <a:pt x="48" y="432"/>
                    <a:pt x="1" y="641"/>
                  </a:cubicBezTo>
                  <a:cubicBezTo>
                    <a:pt x="2525" y="4357"/>
                    <a:pt x="3144" y="10362"/>
                    <a:pt x="3144" y="11466"/>
                  </a:cubicBezTo>
                  <a:cubicBezTo>
                    <a:pt x="3144" y="11950"/>
                    <a:pt x="3414" y="13169"/>
                    <a:pt x="3784" y="14744"/>
                  </a:cubicBezTo>
                  <a:lnTo>
                    <a:pt x="4531" y="14563"/>
                  </a:lnTo>
                  <a:cubicBezTo>
                    <a:pt x="4511" y="14455"/>
                    <a:pt x="4491" y="14353"/>
                    <a:pt x="4477" y="14253"/>
                  </a:cubicBezTo>
                  <a:cubicBezTo>
                    <a:pt x="4383" y="13532"/>
                    <a:pt x="4343" y="12920"/>
                    <a:pt x="4437" y="12401"/>
                  </a:cubicBezTo>
                  <a:lnTo>
                    <a:pt x="4431" y="12401"/>
                  </a:lnTo>
                  <a:cubicBezTo>
                    <a:pt x="3912" y="10826"/>
                    <a:pt x="4073" y="9123"/>
                    <a:pt x="4222" y="7467"/>
                  </a:cubicBezTo>
                  <a:cubicBezTo>
                    <a:pt x="4363" y="5817"/>
                    <a:pt x="4464" y="4094"/>
                    <a:pt x="3831" y="2559"/>
                  </a:cubicBezTo>
                  <a:cubicBezTo>
                    <a:pt x="3267" y="1173"/>
                    <a:pt x="1918" y="0"/>
                    <a:pt x="455"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2"/>
            <p:cNvSpPr/>
            <p:nvPr/>
          </p:nvSpPr>
          <p:spPr>
            <a:xfrm>
              <a:off x="2826750" y="1329700"/>
              <a:ext cx="313225" cy="293125"/>
            </a:xfrm>
            <a:custGeom>
              <a:avLst/>
              <a:gdLst/>
              <a:ahLst/>
              <a:cxnLst/>
              <a:rect l="l" t="t" r="r" b="b"/>
              <a:pathLst>
                <a:path w="12529" h="11725" extrusionOk="0">
                  <a:moveTo>
                    <a:pt x="11877" y="1"/>
                  </a:moveTo>
                  <a:cubicBezTo>
                    <a:pt x="11735" y="378"/>
                    <a:pt x="11587" y="755"/>
                    <a:pt x="11419" y="1119"/>
                  </a:cubicBezTo>
                  <a:cubicBezTo>
                    <a:pt x="10746" y="2593"/>
                    <a:pt x="9669" y="4034"/>
                    <a:pt x="8106" y="4492"/>
                  </a:cubicBezTo>
                  <a:cubicBezTo>
                    <a:pt x="7668" y="4621"/>
                    <a:pt x="7220" y="4665"/>
                    <a:pt x="6766" y="4665"/>
                  </a:cubicBezTo>
                  <a:cubicBezTo>
                    <a:pt x="5847" y="4665"/>
                    <a:pt x="4906" y="4485"/>
                    <a:pt x="3987" y="4471"/>
                  </a:cubicBezTo>
                  <a:cubicBezTo>
                    <a:pt x="3549" y="4471"/>
                    <a:pt x="3112" y="4505"/>
                    <a:pt x="2687" y="4613"/>
                  </a:cubicBezTo>
                  <a:cubicBezTo>
                    <a:pt x="2149" y="4747"/>
                    <a:pt x="1665" y="4997"/>
                    <a:pt x="1213" y="5300"/>
                  </a:cubicBezTo>
                  <a:cubicBezTo>
                    <a:pt x="1207" y="5396"/>
                    <a:pt x="1188" y="5491"/>
                    <a:pt x="1160" y="5582"/>
                  </a:cubicBezTo>
                  <a:cubicBezTo>
                    <a:pt x="876" y="6511"/>
                    <a:pt x="486" y="7750"/>
                    <a:pt x="1" y="9029"/>
                  </a:cubicBezTo>
                  <a:cubicBezTo>
                    <a:pt x="626" y="10283"/>
                    <a:pt x="3533" y="11725"/>
                    <a:pt x="6312" y="11725"/>
                  </a:cubicBezTo>
                  <a:cubicBezTo>
                    <a:pt x="8263" y="11725"/>
                    <a:pt x="10151" y="11014"/>
                    <a:pt x="11142" y="9029"/>
                  </a:cubicBezTo>
                  <a:cubicBezTo>
                    <a:pt x="11943" y="7427"/>
                    <a:pt x="12334" y="5905"/>
                    <a:pt x="12427" y="4452"/>
                  </a:cubicBezTo>
                  <a:cubicBezTo>
                    <a:pt x="12529" y="2889"/>
                    <a:pt x="12300" y="1415"/>
                    <a:pt x="1187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2"/>
            <p:cNvSpPr/>
            <p:nvPr/>
          </p:nvSpPr>
          <p:spPr>
            <a:xfrm>
              <a:off x="2853175" y="614850"/>
              <a:ext cx="279225" cy="714875"/>
            </a:xfrm>
            <a:custGeom>
              <a:avLst/>
              <a:gdLst/>
              <a:ahLst/>
              <a:cxnLst/>
              <a:rect l="l" t="t" r="r" b="b"/>
              <a:pathLst>
                <a:path w="11169" h="28595" extrusionOk="0">
                  <a:moveTo>
                    <a:pt x="594" y="1"/>
                  </a:moveTo>
                  <a:cubicBezTo>
                    <a:pt x="396" y="1"/>
                    <a:pt x="198" y="9"/>
                    <a:pt x="0" y="25"/>
                  </a:cubicBezTo>
                  <a:cubicBezTo>
                    <a:pt x="0" y="227"/>
                    <a:pt x="8" y="429"/>
                    <a:pt x="15" y="639"/>
                  </a:cubicBezTo>
                  <a:cubicBezTo>
                    <a:pt x="854" y="981"/>
                    <a:pt x="1616" y="1489"/>
                    <a:pt x="2256" y="2132"/>
                  </a:cubicBezTo>
                  <a:cubicBezTo>
                    <a:pt x="3057" y="2940"/>
                    <a:pt x="3750" y="4200"/>
                    <a:pt x="4363" y="5727"/>
                  </a:cubicBezTo>
                  <a:cubicBezTo>
                    <a:pt x="5985" y="9807"/>
                    <a:pt x="7035" y="15805"/>
                    <a:pt x="7984" y="20186"/>
                  </a:cubicBezTo>
                  <a:cubicBezTo>
                    <a:pt x="8448" y="22313"/>
                    <a:pt x="8887" y="24065"/>
                    <a:pt x="9364" y="25020"/>
                  </a:cubicBezTo>
                  <a:cubicBezTo>
                    <a:pt x="9930" y="26165"/>
                    <a:pt x="10448" y="27356"/>
                    <a:pt x="10819" y="28595"/>
                  </a:cubicBezTo>
                  <a:cubicBezTo>
                    <a:pt x="10940" y="28285"/>
                    <a:pt x="11054" y="27976"/>
                    <a:pt x="11169" y="27666"/>
                  </a:cubicBezTo>
                  <a:cubicBezTo>
                    <a:pt x="10266" y="25074"/>
                    <a:pt x="10037" y="22281"/>
                    <a:pt x="9822" y="19534"/>
                  </a:cubicBezTo>
                  <a:cubicBezTo>
                    <a:pt x="9602" y="16773"/>
                    <a:pt x="9385" y="14014"/>
                    <a:pt x="9169" y="11254"/>
                  </a:cubicBezTo>
                  <a:cubicBezTo>
                    <a:pt x="8953" y="8548"/>
                    <a:pt x="8691" y="5706"/>
                    <a:pt x="7169" y="3465"/>
                  </a:cubicBezTo>
                  <a:cubicBezTo>
                    <a:pt x="5727" y="1322"/>
                    <a:pt x="3163" y="1"/>
                    <a:pt x="59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2"/>
            <p:cNvSpPr/>
            <p:nvPr/>
          </p:nvSpPr>
          <p:spPr>
            <a:xfrm>
              <a:off x="2549750" y="616475"/>
              <a:ext cx="573925" cy="829850"/>
            </a:xfrm>
            <a:custGeom>
              <a:avLst/>
              <a:gdLst/>
              <a:ahLst/>
              <a:cxnLst/>
              <a:rect l="l" t="t" r="r" b="b"/>
              <a:pathLst>
                <a:path w="22957" h="33194" extrusionOk="0">
                  <a:moveTo>
                    <a:pt x="9115" y="0"/>
                  </a:moveTo>
                  <a:cubicBezTo>
                    <a:pt x="5941" y="0"/>
                    <a:pt x="2786" y="1634"/>
                    <a:pt x="1623" y="3341"/>
                  </a:cubicBezTo>
                  <a:cubicBezTo>
                    <a:pt x="1" y="5709"/>
                    <a:pt x="68" y="12205"/>
                    <a:pt x="115" y="13835"/>
                  </a:cubicBezTo>
                  <a:cubicBezTo>
                    <a:pt x="3750" y="14077"/>
                    <a:pt x="7217" y="16252"/>
                    <a:pt x="8987" y="19435"/>
                  </a:cubicBezTo>
                  <a:cubicBezTo>
                    <a:pt x="9876" y="21045"/>
                    <a:pt x="10347" y="22842"/>
                    <a:pt x="10792" y="24626"/>
                  </a:cubicBezTo>
                  <a:cubicBezTo>
                    <a:pt x="11237" y="26410"/>
                    <a:pt x="11667" y="28215"/>
                    <a:pt x="12495" y="29850"/>
                  </a:cubicBezTo>
                  <a:cubicBezTo>
                    <a:pt x="13108" y="31075"/>
                    <a:pt x="13969" y="32207"/>
                    <a:pt x="15067" y="33000"/>
                  </a:cubicBezTo>
                  <a:cubicBezTo>
                    <a:pt x="15986" y="33014"/>
                    <a:pt x="16927" y="33194"/>
                    <a:pt x="17846" y="33194"/>
                  </a:cubicBezTo>
                  <a:cubicBezTo>
                    <a:pt x="18300" y="33194"/>
                    <a:pt x="18748" y="33150"/>
                    <a:pt x="19186" y="33021"/>
                  </a:cubicBezTo>
                  <a:cubicBezTo>
                    <a:pt x="20749" y="32563"/>
                    <a:pt x="21826" y="31123"/>
                    <a:pt x="22499" y="29648"/>
                  </a:cubicBezTo>
                  <a:cubicBezTo>
                    <a:pt x="22667" y="29284"/>
                    <a:pt x="22815" y="28907"/>
                    <a:pt x="22957" y="28530"/>
                  </a:cubicBezTo>
                  <a:cubicBezTo>
                    <a:pt x="22586" y="27291"/>
                    <a:pt x="22068" y="26101"/>
                    <a:pt x="21502" y="24956"/>
                  </a:cubicBezTo>
                  <a:cubicBezTo>
                    <a:pt x="21025" y="24000"/>
                    <a:pt x="20588" y="22250"/>
                    <a:pt x="20123" y="20122"/>
                  </a:cubicBezTo>
                  <a:lnTo>
                    <a:pt x="19914" y="20169"/>
                  </a:lnTo>
                  <a:cubicBezTo>
                    <a:pt x="19389" y="18250"/>
                    <a:pt x="18857" y="16332"/>
                    <a:pt x="18332" y="14421"/>
                  </a:cubicBezTo>
                  <a:cubicBezTo>
                    <a:pt x="18049" y="13376"/>
                    <a:pt x="17665" y="12219"/>
                    <a:pt x="16703" y="11741"/>
                  </a:cubicBezTo>
                  <a:cubicBezTo>
                    <a:pt x="16393" y="11587"/>
                    <a:pt x="16072" y="11523"/>
                    <a:pt x="15746" y="11523"/>
                  </a:cubicBezTo>
                  <a:cubicBezTo>
                    <a:pt x="14744" y="11523"/>
                    <a:pt x="13685" y="12120"/>
                    <a:pt x="12711" y="12536"/>
                  </a:cubicBezTo>
                  <a:cubicBezTo>
                    <a:pt x="11643" y="12983"/>
                    <a:pt x="10487" y="13202"/>
                    <a:pt x="9330" y="13202"/>
                  </a:cubicBezTo>
                  <a:cubicBezTo>
                    <a:pt x="7424" y="13202"/>
                    <a:pt x="5515" y="12609"/>
                    <a:pt x="3986" y="11465"/>
                  </a:cubicBezTo>
                  <a:cubicBezTo>
                    <a:pt x="3562" y="11149"/>
                    <a:pt x="3152" y="10516"/>
                    <a:pt x="3542" y="10152"/>
                  </a:cubicBezTo>
                  <a:cubicBezTo>
                    <a:pt x="3711" y="9997"/>
                    <a:pt x="3966" y="9984"/>
                    <a:pt x="4202" y="9978"/>
                  </a:cubicBezTo>
                  <a:cubicBezTo>
                    <a:pt x="5831" y="9957"/>
                    <a:pt x="7453" y="9937"/>
                    <a:pt x="9082" y="9910"/>
                  </a:cubicBezTo>
                  <a:cubicBezTo>
                    <a:pt x="7332" y="9149"/>
                    <a:pt x="6079" y="7359"/>
                    <a:pt x="5958" y="5460"/>
                  </a:cubicBezTo>
                  <a:lnTo>
                    <a:pt x="5958" y="5460"/>
                  </a:lnTo>
                  <a:cubicBezTo>
                    <a:pt x="7681" y="6854"/>
                    <a:pt x="9795" y="7756"/>
                    <a:pt x="11997" y="8025"/>
                  </a:cubicBezTo>
                  <a:cubicBezTo>
                    <a:pt x="12327" y="8066"/>
                    <a:pt x="12664" y="8091"/>
                    <a:pt x="13000" y="8091"/>
                  </a:cubicBezTo>
                  <a:cubicBezTo>
                    <a:pt x="13823" y="8091"/>
                    <a:pt x="14639" y="7940"/>
                    <a:pt x="15322" y="7500"/>
                  </a:cubicBezTo>
                  <a:cubicBezTo>
                    <a:pt x="15948" y="7096"/>
                    <a:pt x="16413" y="6389"/>
                    <a:pt x="16500" y="5662"/>
                  </a:cubicBezTo>
                  <a:cubicBezTo>
                    <a:pt x="15887" y="4135"/>
                    <a:pt x="15194" y="2875"/>
                    <a:pt x="14393" y="2067"/>
                  </a:cubicBezTo>
                  <a:cubicBezTo>
                    <a:pt x="13753" y="1424"/>
                    <a:pt x="12991" y="916"/>
                    <a:pt x="12152" y="574"/>
                  </a:cubicBezTo>
                  <a:cubicBezTo>
                    <a:pt x="11183" y="173"/>
                    <a:pt x="10148" y="0"/>
                    <a:pt x="91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2"/>
            <p:cNvSpPr/>
            <p:nvPr/>
          </p:nvSpPr>
          <p:spPr>
            <a:xfrm>
              <a:off x="2628500" y="752975"/>
              <a:ext cx="424300" cy="367750"/>
            </a:xfrm>
            <a:custGeom>
              <a:avLst/>
              <a:gdLst/>
              <a:ahLst/>
              <a:cxnLst/>
              <a:rect l="l" t="t" r="r" b="b"/>
              <a:pathLst>
                <a:path w="16972" h="14710" extrusionOk="0">
                  <a:moveTo>
                    <a:pt x="2808" y="0"/>
                  </a:moveTo>
                  <a:lnTo>
                    <a:pt x="2808" y="0"/>
                  </a:lnTo>
                  <a:cubicBezTo>
                    <a:pt x="2929" y="1899"/>
                    <a:pt x="4181" y="3689"/>
                    <a:pt x="5931" y="4450"/>
                  </a:cubicBezTo>
                  <a:cubicBezTo>
                    <a:pt x="4302" y="4476"/>
                    <a:pt x="2680" y="4497"/>
                    <a:pt x="1051" y="4518"/>
                  </a:cubicBezTo>
                  <a:cubicBezTo>
                    <a:pt x="815" y="4524"/>
                    <a:pt x="560" y="4537"/>
                    <a:pt x="391" y="4692"/>
                  </a:cubicBezTo>
                  <a:cubicBezTo>
                    <a:pt x="1" y="5056"/>
                    <a:pt x="412" y="5689"/>
                    <a:pt x="836" y="6005"/>
                  </a:cubicBezTo>
                  <a:cubicBezTo>
                    <a:pt x="2364" y="7149"/>
                    <a:pt x="4273" y="7742"/>
                    <a:pt x="6179" y="7742"/>
                  </a:cubicBezTo>
                  <a:cubicBezTo>
                    <a:pt x="7336" y="7742"/>
                    <a:pt x="8492" y="7523"/>
                    <a:pt x="9560" y="7076"/>
                  </a:cubicBezTo>
                  <a:cubicBezTo>
                    <a:pt x="10535" y="6660"/>
                    <a:pt x="11593" y="6063"/>
                    <a:pt x="12595" y="6063"/>
                  </a:cubicBezTo>
                  <a:cubicBezTo>
                    <a:pt x="12922" y="6063"/>
                    <a:pt x="13243" y="6127"/>
                    <a:pt x="13553" y="6281"/>
                  </a:cubicBezTo>
                  <a:cubicBezTo>
                    <a:pt x="14514" y="6759"/>
                    <a:pt x="14898" y="7917"/>
                    <a:pt x="15182" y="8961"/>
                  </a:cubicBezTo>
                  <a:cubicBezTo>
                    <a:pt x="15706" y="10872"/>
                    <a:pt x="16238" y="12791"/>
                    <a:pt x="16764" y="14709"/>
                  </a:cubicBezTo>
                  <a:lnTo>
                    <a:pt x="16972" y="14662"/>
                  </a:lnTo>
                  <a:cubicBezTo>
                    <a:pt x="16022" y="10280"/>
                    <a:pt x="14972" y="4282"/>
                    <a:pt x="13350" y="202"/>
                  </a:cubicBezTo>
                  <a:cubicBezTo>
                    <a:pt x="13263" y="929"/>
                    <a:pt x="12798" y="1636"/>
                    <a:pt x="12172" y="2040"/>
                  </a:cubicBezTo>
                  <a:cubicBezTo>
                    <a:pt x="11489" y="2480"/>
                    <a:pt x="10673" y="2631"/>
                    <a:pt x="9850" y="2631"/>
                  </a:cubicBezTo>
                  <a:cubicBezTo>
                    <a:pt x="9514" y="2631"/>
                    <a:pt x="9177" y="2606"/>
                    <a:pt x="8847" y="2565"/>
                  </a:cubicBezTo>
                  <a:cubicBezTo>
                    <a:pt x="6645" y="2296"/>
                    <a:pt x="4531" y="1394"/>
                    <a:pt x="280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2"/>
            <p:cNvSpPr/>
            <p:nvPr/>
          </p:nvSpPr>
          <p:spPr>
            <a:xfrm>
              <a:off x="2187700" y="1736000"/>
              <a:ext cx="795925" cy="1130300"/>
            </a:xfrm>
            <a:custGeom>
              <a:avLst/>
              <a:gdLst/>
              <a:ahLst/>
              <a:cxnLst/>
              <a:rect l="l" t="t" r="r" b="b"/>
              <a:pathLst>
                <a:path w="31837" h="45212" extrusionOk="0">
                  <a:moveTo>
                    <a:pt x="1" y="1"/>
                  </a:moveTo>
                  <a:lnTo>
                    <a:pt x="1" y="1"/>
                  </a:lnTo>
                  <a:cubicBezTo>
                    <a:pt x="365" y="1568"/>
                    <a:pt x="681" y="3420"/>
                    <a:pt x="883" y="5668"/>
                  </a:cubicBezTo>
                  <a:cubicBezTo>
                    <a:pt x="1852" y="16440"/>
                    <a:pt x="9358" y="24665"/>
                    <a:pt x="14919" y="33021"/>
                  </a:cubicBezTo>
                  <a:cubicBezTo>
                    <a:pt x="17611" y="37053"/>
                    <a:pt x="20802" y="40715"/>
                    <a:pt x="23825" y="45212"/>
                  </a:cubicBezTo>
                  <a:lnTo>
                    <a:pt x="24000" y="45091"/>
                  </a:lnTo>
                  <a:cubicBezTo>
                    <a:pt x="23496" y="44376"/>
                    <a:pt x="23375" y="43313"/>
                    <a:pt x="23496" y="42397"/>
                  </a:cubicBezTo>
                  <a:cubicBezTo>
                    <a:pt x="23671" y="41072"/>
                    <a:pt x="24136" y="39678"/>
                    <a:pt x="23637" y="38432"/>
                  </a:cubicBezTo>
                  <a:cubicBezTo>
                    <a:pt x="23287" y="37564"/>
                    <a:pt x="22479" y="36811"/>
                    <a:pt x="22574" y="35874"/>
                  </a:cubicBezTo>
                  <a:cubicBezTo>
                    <a:pt x="22689" y="34709"/>
                    <a:pt x="24061" y="34192"/>
                    <a:pt x="25186" y="33861"/>
                  </a:cubicBezTo>
                  <a:cubicBezTo>
                    <a:pt x="27024" y="33329"/>
                    <a:pt x="28807" y="32624"/>
                    <a:pt x="30511" y="31755"/>
                  </a:cubicBezTo>
                  <a:cubicBezTo>
                    <a:pt x="31110" y="31451"/>
                    <a:pt x="31777" y="31014"/>
                    <a:pt x="31810" y="30340"/>
                  </a:cubicBezTo>
                  <a:cubicBezTo>
                    <a:pt x="31837" y="29795"/>
                    <a:pt x="31399" y="29311"/>
                    <a:pt x="30888" y="29102"/>
                  </a:cubicBezTo>
                  <a:cubicBezTo>
                    <a:pt x="30383" y="28887"/>
                    <a:pt x="29818" y="28887"/>
                    <a:pt x="29265" y="28873"/>
                  </a:cubicBezTo>
                  <a:cubicBezTo>
                    <a:pt x="24713" y="28752"/>
                    <a:pt x="20082" y="27250"/>
                    <a:pt x="16811" y="24087"/>
                  </a:cubicBezTo>
                  <a:cubicBezTo>
                    <a:pt x="13539" y="20930"/>
                    <a:pt x="11856" y="15982"/>
                    <a:pt x="13195" y="11633"/>
                  </a:cubicBezTo>
                  <a:cubicBezTo>
                    <a:pt x="13390" y="11006"/>
                    <a:pt x="13640" y="10334"/>
                    <a:pt x="13417" y="9721"/>
                  </a:cubicBezTo>
                  <a:cubicBezTo>
                    <a:pt x="13087" y="8826"/>
                    <a:pt x="11990" y="8556"/>
                    <a:pt x="11061" y="8348"/>
                  </a:cubicBezTo>
                  <a:cubicBezTo>
                    <a:pt x="6423" y="7271"/>
                    <a:pt x="2404" y="4094"/>
                    <a:pt x="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2"/>
            <p:cNvSpPr/>
            <p:nvPr/>
          </p:nvSpPr>
          <p:spPr>
            <a:xfrm>
              <a:off x="2552600" y="962350"/>
              <a:ext cx="373825" cy="499850"/>
            </a:xfrm>
            <a:custGeom>
              <a:avLst/>
              <a:gdLst/>
              <a:ahLst/>
              <a:cxnLst/>
              <a:rect l="l" t="t" r="r" b="b"/>
              <a:pathLst>
                <a:path w="14953" h="19994" extrusionOk="0">
                  <a:moveTo>
                    <a:pt x="0" y="0"/>
                  </a:moveTo>
                  <a:cubicBezTo>
                    <a:pt x="8" y="242"/>
                    <a:pt x="14" y="378"/>
                    <a:pt x="14" y="378"/>
                  </a:cubicBezTo>
                  <a:cubicBezTo>
                    <a:pt x="714" y="579"/>
                    <a:pt x="1374" y="1017"/>
                    <a:pt x="2054" y="1758"/>
                  </a:cubicBezTo>
                  <a:cubicBezTo>
                    <a:pt x="4996" y="4968"/>
                    <a:pt x="12515" y="16682"/>
                    <a:pt x="12178" y="19994"/>
                  </a:cubicBezTo>
                  <a:cubicBezTo>
                    <a:pt x="12630" y="19691"/>
                    <a:pt x="13115" y="19441"/>
                    <a:pt x="13653" y="19307"/>
                  </a:cubicBezTo>
                  <a:cubicBezTo>
                    <a:pt x="14078" y="19199"/>
                    <a:pt x="14515" y="19165"/>
                    <a:pt x="14952" y="19165"/>
                  </a:cubicBezTo>
                  <a:cubicBezTo>
                    <a:pt x="13855" y="18372"/>
                    <a:pt x="12994" y="17240"/>
                    <a:pt x="12381" y="16015"/>
                  </a:cubicBezTo>
                  <a:cubicBezTo>
                    <a:pt x="11552" y="14380"/>
                    <a:pt x="11122" y="12575"/>
                    <a:pt x="10678" y="10791"/>
                  </a:cubicBezTo>
                  <a:cubicBezTo>
                    <a:pt x="10233" y="9008"/>
                    <a:pt x="9762" y="7210"/>
                    <a:pt x="8873" y="5601"/>
                  </a:cubicBezTo>
                  <a:cubicBezTo>
                    <a:pt x="7103" y="2418"/>
                    <a:pt x="3635" y="242"/>
                    <a:pt x="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2"/>
            <p:cNvSpPr/>
            <p:nvPr/>
          </p:nvSpPr>
          <p:spPr>
            <a:xfrm>
              <a:off x="2354700" y="1207200"/>
              <a:ext cx="502375" cy="499700"/>
            </a:xfrm>
            <a:custGeom>
              <a:avLst/>
              <a:gdLst/>
              <a:ahLst/>
              <a:cxnLst/>
              <a:rect l="l" t="t" r="r" b="b"/>
              <a:pathLst>
                <a:path w="20095" h="19988" extrusionOk="0">
                  <a:moveTo>
                    <a:pt x="545" y="1"/>
                  </a:moveTo>
                  <a:lnTo>
                    <a:pt x="545" y="1"/>
                  </a:lnTo>
                  <a:cubicBezTo>
                    <a:pt x="0" y="2391"/>
                    <a:pt x="357" y="4383"/>
                    <a:pt x="1111" y="6039"/>
                  </a:cubicBezTo>
                  <a:cubicBezTo>
                    <a:pt x="2613" y="9352"/>
                    <a:pt x="5702" y="11324"/>
                    <a:pt x="6335" y="12474"/>
                  </a:cubicBezTo>
                  <a:cubicBezTo>
                    <a:pt x="6819" y="13350"/>
                    <a:pt x="6671" y="14427"/>
                    <a:pt x="6416" y="15282"/>
                  </a:cubicBezTo>
                  <a:lnTo>
                    <a:pt x="6409" y="15282"/>
                  </a:lnTo>
                  <a:cubicBezTo>
                    <a:pt x="6160" y="16124"/>
                    <a:pt x="5789" y="16743"/>
                    <a:pt x="5789" y="16743"/>
                  </a:cubicBezTo>
                  <a:cubicBezTo>
                    <a:pt x="5756" y="18116"/>
                    <a:pt x="6752" y="18958"/>
                    <a:pt x="8126" y="19435"/>
                  </a:cubicBezTo>
                  <a:cubicBezTo>
                    <a:pt x="9268" y="19836"/>
                    <a:pt x="10672" y="19987"/>
                    <a:pt x="11962" y="19987"/>
                  </a:cubicBezTo>
                  <a:cubicBezTo>
                    <a:pt x="13014" y="19987"/>
                    <a:pt x="13991" y="19887"/>
                    <a:pt x="14688" y="19738"/>
                  </a:cubicBezTo>
                  <a:cubicBezTo>
                    <a:pt x="16432" y="19368"/>
                    <a:pt x="17866" y="16581"/>
                    <a:pt x="18883" y="13929"/>
                  </a:cubicBezTo>
                  <a:cubicBezTo>
                    <a:pt x="19368" y="12650"/>
                    <a:pt x="19758" y="11411"/>
                    <a:pt x="20041" y="10482"/>
                  </a:cubicBezTo>
                  <a:cubicBezTo>
                    <a:pt x="20070" y="10390"/>
                    <a:pt x="20088" y="10295"/>
                    <a:pt x="20094" y="10199"/>
                  </a:cubicBezTo>
                  <a:lnTo>
                    <a:pt x="20094" y="10199"/>
                  </a:lnTo>
                  <a:cubicBezTo>
                    <a:pt x="18849" y="11028"/>
                    <a:pt x="17812" y="12293"/>
                    <a:pt x="16459" y="12986"/>
                  </a:cubicBezTo>
                  <a:cubicBezTo>
                    <a:pt x="15662" y="13396"/>
                    <a:pt x="14788" y="13579"/>
                    <a:pt x="13902" y="13579"/>
                  </a:cubicBezTo>
                  <a:cubicBezTo>
                    <a:pt x="12313" y="13579"/>
                    <a:pt x="10683" y="12988"/>
                    <a:pt x="9377" y="12050"/>
                  </a:cubicBezTo>
                  <a:cubicBezTo>
                    <a:pt x="7345" y="10589"/>
                    <a:pt x="5945" y="8415"/>
                    <a:pt x="4699" y="6241"/>
                  </a:cubicBezTo>
                  <a:cubicBezTo>
                    <a:pt x="3447" y="4067"/>
                    <a:pt x="2282" y="1812"/>
                    <a:pt x="5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2"/>
            <p:cNvSpPr/>
            <p:nvPr/>
          </p:nvSpPr>
          <p:spPr>
            <a:xfrm>
              <a:off x="2193975" y="1328725"/>
              <a:ext cx="331225" cy="260550"/>
            </a:xfrm>
            <a:custGeom>
              <a:avLst/>
              <a:gdLst/>
              <a:ahLst/>
              <a:cxnLst/>
              <a:rect l="l" t="t" r="r" b="b"/>
              <a:pathLst>
                <a:path w="13249" h="10422" extrusionOk="0">
                  <a:moveTo>
                    <a:pt x="707" y="1"/>
                  </a:moveTo>
                  <a:lnTo>
                    <a:pt x="707" y="1"/>
                  </a:lnTo>
                  <a:cubicBezTo>
                    <a:pt x="1575" y="2310"/>
                    <a:pt x="3380" y="4249"/>
                    <a:pt x="5615" y="5286"/>
                  </a:cubicBezTo>
                  <a:cubicBezTo>
                    <a:pt x="4020" y="5863"/>
                    <a:pt x="2430" y="6442"/>
                    <a:pt x="835" y="7021"/>
                  </a:cubicBezTo>
                  <a:cubicBezTo>
                    <a:pt x="457" y="7157"/>
                    <a:pt x="1" y="7405"/>
                    <a:pt x="20" y="7810"/>
                  </a:cubicBezTo>
                  <a:cubicBezTo>
                    <a:pt x="54" y="8240"/>
                    <a:pt x="572" y="8408"/>
                    <a:pt x="996" y="8476"/>
                  </a:cubicBezTo>
                  <a:cubicBezTo>
                    <a:pt x="4845" y="9095"/>
                    <a:pt x="8692" y="9715"/>
                    <a:pt x="12535" y="10334"/>
                  </a:cubicBezTo>
                  <a:lnTo>
                    <a:pt x="12838" y="10421"/>
                  </a:lnTo>
                  <a:lnTo>
                    <a:pt x="12845" y="10421"/>
                  </a:lnTo>
                  <a:cubicBezTo>
                    <a:pt x="13100" y="9566"/>
                    <a:pt x="13248" y="8489"/>
                    <a:pt x="12764" y="7613"/>
                  </a:cubicBezTo>
                  <a:cubicBezTo>
                    <a:pt x="12131" y="6463"/>
                    <a:pt x="9042" y="4491"/>
                    <a:pt x="7539" y="1178"/>
                  </a:cubicBezTo>
                  <a:lnTo>
                    <a:pt x="5722" y="2000"/>
                  </a:lnTo>
                  <a:cubicBezTo>
                    <a:pt x="5870" y="2249"/>
                    <a:pt x="6031" y="2491"/>
                    <a:pt x="6199" y="2734"/>
                  </a:cubicBezTo>
                  <a:cubicBezTo>
                    <a:pt x="4369" y="1827"/>
                    <a:pt x="2538" y="915"/>
                    <a:pt x="70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2"/>
            <p:cNvSpPr/>
            <p:nvPr/>
          </p:nvSpPr>
          <p:spPr>
            <a:xfrm>
              <a:off x="2296300" y="1184650"/>
              <a:ext cx="86200" cy="194075"/>
            </a:xfrm>
            <a:custGeom>
              <a:avLst/>
              <a:gdLst/>
              <a:ahLst/>
              <a:cxnLst/>
              <a:rect l="l" t="t" r="r" b="b"/>
              <a:pathLst>
                <a:path w="3448" h="7763" extrusionOk="0">
                  <a:moveTo>
                    <a:pt x="1231" y="0"/>
                  </a:moveTo>
                  <a:cubicBezTo>
                    <a:pt x="1052" y="0"/>
                    <a:pt x="875" y="41"/>
                    <a:pt x="707" y="135"/>
                  </a:cubicBezTo>
                  <a:cubicBezTo>
                    <a:pt x="115" y="458"/>
                    <a:pt x="1" y="1246"/>
                    <a:pt x="7" y="1919"/>
                  </a:cubicBezTo>
                  <a:cubicBezTo>
                    <a:pt x="30" y="3974"/>
                    <a:pt x="590" y="5989"/>
                    <a:pt x="1630" y="7762"/>
                  </a:cubicBezTo>
                  <a:lnTo>
                    <a:pt x="3447" y="6941"/>
                  </a:lnTo>
                  <a:cubicBezTo>
                    <a:pt x="2693" y="5285"/>
                    <a:pt x="2336" y="3293"/>
                    <a:pt x="2881" y="903"/>
                  </a:cubicBezTo>
                  <a:cubicBezTo>
                    <a:pt x="2438" y="443"/>
                    <a:pt x="1820" y="0"/>
                    <a:pt x="12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2"/>
            <p:cNvSpPr/>
            <p:nvPr/>
          </p:nvSpPr>
          <p:spPr>
            <a:xfrm>
              <a:off x="3351350" y="668850"/>
              <a:ext cx="470325" cy="248950"/>
            </a:xfrm>
            <a:custGeom>
              <a:avLst/>
              <a:gdLst/>
              <a:ahLst/>
              <a:cxnLst/>
              <a:rect l="l" t="t" r="r" b="b"/>
              <a:pathLst>
                <a:path w="18813" h="9958" extrusionOk="0">
                  <a:moveTo>
                    <a:pt x="14533" y="1"/>
                  </a:moveTo>
                  <a:lnTo>
                    <a:pt x="14533" y="1"/>
                  </a:lnTo>
                  <a:cubicBezTo>
                    <a:pt x="15418" y="911"/>
                    <a:pt x="16121" y="1917"/>
                    <a:pt x="16577" y="3003"/>
                  </a:cubicBezTo>
                  <a:cubicBezTo>
                    <a:pt x="17028" y="4076"/>
                    <a:pt x="17234" y="5258"/>
                    <a:pt x="17033" y="6216"/>
                  </a:cubicBezTo>
                  <a:cubicBezTo>
                    <a:pt x="16919" y="6686"/>
                    <a:pt x="16699" y="7044"/>
                    <a:pt x="16408" y="7259"/>
                  </a:cubicBezTo>
                  <a:cubicBezTo>
                    <a:pt x="16349" y="7329"/>
                    <a:pt x="16252" y="7357"/>
                    <a:pt x="16170" y="7401"/>
                  </a:cubicBezTo>
                  <a:lnTo>
                    <a:pt x="16046" y="7468"/>
                  </a:lnTo>
                  <a:lnTo>
                    <a:pt x="15888" y="7524"/>
                  </a:lnTo>
                  <a:cubicBezTo>
                    <a:pt x="15645" y="7599"/>
                    <a:pt x="15396" y="7655"/>
                    <a:pt x="15144" y="7689"/>
                  </a:cubicBezTo>
                  <a:cubicBezTo>
                    <a:pt x="14473" y="7789"/>
                    <a:pt x="13750" y="7823"/>
                    <a:pt x="13013" y="7823"/>
                  </a:cubicBezTo>
                  <a:cubicBezTo>
                    <a:pt x="12559" y="7823"/>
                    <a:pt x="12100" y="7810"/>
                    <a:pt x="11643" y="7792"/>
                  </a:cubicBezTo>
                  <a:cubicBezTo>
                    <a:pt x="11043" y="7773"/>
                    <a:pt x="10424" y="7734"/>
                    <a:pt x="9833" y="7685"/>
                  </a:cubicBezTo>
                  <a:cubicBezTo>
                    <a:pt x="9255" y="7644"/>
                    <a:pt x="8684" y="7557"/>
                    <a:pt x="8116" y="7447"/>
                  </a:cubicBezTo>
                  <a:cubicBezTo>
                    <a:pt x="6974" y="7217"/>
                    <a:pt x="5867" y="6848"/>
                    <a:pt x="4815" y="6349"/>
                  </a:cubicBezTo>
                  <a:cubicBezTo>
                    <a:pt x="3765" y="5846"/>
                    <a:pt x="2738" y="5210"/>
                    <a:pt x="1850" y="4432"/>
                  </a:cubicBezTo>
                  <a:cubicBezTo>
                    <a:pt x="1397" y="4058"/>
                    <a:pt x="1006" y="3616"/>
                    <a:pt x="687" y="3123"/>
                  </a:cubicBezTo>
                  <a:cubicBezTo>
                    <a:pt x="396" y="2632"/>
                    <a:pt x="160" y="2047"/>
                    <a:pt x="299" y="1422"/>
                  </a:cubicBezTo>
                  <a:lnTo>
                    <a:pt x="299" y="1422"/>
                  </a:lnTo>
                  <a:cubicBezTo>
                    <a:pt x="111" y="1683"/>
                    <a:pt x="33" y="2022"/>
                    <a:pt x="11" y="2355"/>
                  </a:cubicBezTo>
                  <a:cubicBezTo>
                    <a:pt x="0" y="2692"/>
                    <a:pt x="58" y="3026"/>
                    <a:pt x="143" y="3357"/>
                  </a:cubicBezTo>
                  <a:cubicBezTo>
                    <a:pt x="334" y="4009"/>
                    <a:pt x="682" y="4600"/>
                    <a:pt x="1073" y="5137"/>
                  </a:cubicBezTo>
                  <a:cubicBezTo>
                    <a:pt x="1885" y="6191"/>
                    <a:pt x="2871" y="7097"/>
                    <a:pt x="3990" y="7816"/>
                  </a:cubicBezTo>
                  <a:cubicBezTo>
                    <a:pt x="5110" y="8540"/>
                    <a:pt x="6354" y="9081"/>
                    <a:pt x="7650" y="9426"/>
                  </a:cubicBezTo>
                  <a:cubicBezTo>
                    <a:pt x="8299" y="9600"/>
                    <a:pt x="8962" y="9714"/>
                    <a:pt x="9628" y="9794"/>
                  </a:cubicBezTo>
                  <a:cubicBezTo>
                    <a:pt x="10281" y="9864"/>
                    <a:pt x="10908" y="9905"/>
                    <a:pt x="11556" y="9938"/>
                  </a:cubicBezTo>
                  <a:cubicBezTo>
                    <a:pt x="11908" y="9949"/>
                    <a:pt x="12261" y="9957"/>
                    <a:pt x="12615" y="9957"/>
                  </a:cubicBezTo>
                  <a:cubicBezTo>
                    <a:pt x="13562" y="9957"/>
                    <a:pt x="14523" y="9900"/>
                    <a:pt x="15526" y="9691"/>
                  </a:cubicBezTo>
                  <a:cubicBezTo>
                    <a:pt x="15889" y="9614"/>
                    <a:pt x="16243" y="9506"/>
                    <a:pt x="16588" y="9369"/>
                  </a:cubicBezTo>
                  <a:lnTo>
                    <a:pt x="16864" y="9247"/>
                  </a:lnTo>
                  <a:cubicBezTo>
                    <a:pt x="16958" y="9197"/>
                    <a:pt x="17051" y="9136"/>
                    <a:pt x="17143" y="9077"/>
                  </a:cubicBezTo>
                  <a:cubicBezTo>
                    <a:pt x="17327" y="8957"/>
                    <a:pt x="17514" y="8847"/>
                    <a:pt x="17663" y="8678"/>
                  </a:cubicBezTo>
                  <a:cubicBezTo>
                    <a:pt x="18322" y="8069"/>
                    <a:pt x="18636" y="7218"/>
                    <a:pt x="18704" y="6457"/>
                  </a:cubicBezTo>
                  <a:cubicBezTo>
                    <a:pt x="18812" y="4912"/>
                    <a:pt x="18228" y="3597"/>
                    <a:pt x="17497" y="2489"/>
                  </a:cubicBezTo>
                  <a:cubicBezTo>
                    <a:pt x="16709" y="1408"/>
                    <a:pt x="15696" y="521"/>
                    <a:pt x="14533"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Rounded Rectangle 43"/>
          <p:cNvSpPr/>
          <p:nvPr/>
        </p:nvSpPr>
        <p:spPr>
          <a:xfrm>
            <a:off x="359869" y="280434"/>
            <a:ext cx="8334325" cy="1123950"/>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hangingPunct="1">
              <a:defRPr/>
            </a:pPr>
            <a:r>
              <a:rPr lang="en-US" sz="3200" b="1" u="sng" dirty="0" err="1">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Hoạt</a:t>
            </a:r>
            <a:r>
              <a:rPr lang="en-US" sz="3200" b="1" u="sng"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err="1">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động</a:t>
            </a:r>
            <a:r>
              <a:rPr lang="en-US" sz="3200" b="1" u="sng"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 </a:t>
            </a:r>
            <a:r>
              <a:rPr lang="en-US" sz="3200" b="1" dirty="0" err="1">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Tìm</a:t>
            </a:r>
            <a:r>
              <a:rPr lang="en-US" sz="32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dirty="0" err="1">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hiểu</a:t>
            </a:r>
            <a:r>
              <a:rPr lang="en-US" sz="32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dirty="0" err="1">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diễn</a:t>
            </a:r>
            <a:r>
              <a:rPr lang="en-US" sz="32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dirty="0" err="1">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biến</a:t>
            </a:r>
            <a:r>
              <a:rPr lang="en-US" sz="32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dirty="0" err="1">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chính</a:t>
            </a:r>
            <a:r>
              <a:rPr lang="en-US" sz="32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dirty="0" err="1">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của</a:t>
            </a:r>
            <a:r>
              <a:rPr lang="en-US" sz="32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dirty="0" err="1">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Chiến</a:t>
            </a:r>
            <a:r>
              <a:rPr lang="en-US" sz="32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dirty="0" err="1">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dịch</a:t>
            </a:r>
            <a:r>
              <a:rPr lang="en-US" sz="32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dirty="0" err="1">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Hồ</a:t>
            </a:r>
            <a:r>
              <a:rPr lang="en-US" sz="32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Chí Minh</a:t>
            </a:r>
            <a:endParaRPr lang="en-US" sz="2800" b="1" dirty="0">
              <a:solidFill>
                <a:schemeClr val="bg1">
                  <a:lumMod val="9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5" name="Rectangle 44"/>
          <p:cNvSpPr/>
          <p:nvPr/>
        </p:nvSpPr>
        <p:spPr>
          <a:xfrm>
            <a:off x="0" y="1926415"/>
            <a:ext cx="7998613" cy="2025619"/>
          </a:xfrm>
          <a:prstGeom prst="rect">
            <a:avLst/>
          </a:prstGeom>
        </p:spPr>
        <p:txBody>
          <a:bodyPr wrap="square">
            <a:spAutoFit/>
          </a:bodyPr>
          <a:lstStyle/>
          <a:p>
            <a:pPr algn="ctr" eaLnBrk="1" hangingPunct="1">
              <a:lnSpc>
                <a:spcPct val="120000"/>
              </a:lnSpc>
              <a:defRPr/>
            </a:pPr>
            <a:r>
              <a:rPr lang="en-US" sz="3600" i="1" dirty="0" err="1">
                <a:latin typeface="Arial" pitchFamily="34" charset="0"/>
                <a:cs typeface="Arial" pitchFamily="34" charset="0"/>
              </a:rPr>
              <a:t>Đọc</a:t>
            </a:r>
            <a:r>
              <a:rPr lang="en-US" sz="3600" i="1" dirty="0">
                <a:latin typeface="Arial" pitchFamily="34" charset="0"/>
                <a:cs typeface="Arial" pitchFamily="34" charset="0"/>
              </a:rPr>
              <a:t> </a:t>
            </a:r>
            <a:r>
              <a:rPr lang="en-US" sz="3600" i="1" dirty="0" err="1">
                <a:latin typeface="Arial" pitchFamily="34" charset="0"/>
                <a:cs typeface="Arial" pitchFamily="34" charset="0"/>
              </a:rPr>
              <a:t>thông</a:t>
            </a:r>
            <a:r>
              <a:rPr lang="en-US" sz="3600" i="1" dirty="0">
                <a:latin typeface="Arial" pitchFamily="34" charset="0"/>
                <a:cs typeface="Arial" pitchFamily="34" charset="0"/>
              </a:rPr>
              <a:t> tin </a:t>
            </a:r>
            <a:r>
              <a:rPr lang="en-US" sz="3600" i="1" dirty="0" err="1">
                <a:latin typeface="Arial" pitchFamily="34" charset="0"/>
                <a:cs typeface="Arial" pitchFamily="34" charset="0"/>
              </a:rPr>
              <a:t>và</a:t>
            </a:r>
            <a:r>
              <a:rPr lang="en-US" sz="3600" i="1" dirty="0">
                <a:latin typeface="Arial" pitchFamily="34" charset="0"/>
                <a:cs typeface="Arial" pitchFamily="34" charset="0"/>
              </a:rPr>
              <a:t> </a:t>
            </a:r>
            <a:r>
              <a:rPr lang="en-US" sz="3600" i="1" dirty="0" err="1">
                <a:latin typeface="Arial" pitchFamily="34" charset="0"/>
                <a:cs typeface="Arial" pitchFamily="34" charset="0"/>
              </a:rPr>
              <a:t>quan</a:t>
            </a:r>
            <a:r>
              <a:rPr lang="en-US" sz="3600" i="1" dirty="0">
                <a:latin typeface="Arial" pitchFamily="34" charset="0"/>
                <a:cs typeface="Arial" pitchFamily="34" charset="0"/>
              </a:rPr>
              <a:t> </a:t>
            </a:r>
            <a:r>
              <a:rPr lang="en-US" sz="3600" i="1" dirty="0" err="1">
                <a:latin typeface="Arial" pitchFamily="34" charset="0"/>
                <a:cs typeface="Arial" pitchFamily="34" charset="0"/>
              </a:rPr>
              <a:t>sát</a:t>
            </a:r>
            <a:r>
              <a:rPr lang="en-US" sz="3600" i="1" dirty="0">
                <a:latin typeface="Arial" pitchFamily="34" charset="0"/>
                <a:cs typeface="Arial" pitchFamily="34" charset="0"/>
              </a:rPr>
              <a:t> </a:t>
            </a:r>
            <a:r>
              <a:rPr lang="en-US" sz="3600" i="1" dirty="0" err="1">
                <a:latin typeface="Arial" pitchFamily="34" charset="0"/>
                <a:cs typeface="Arial" pitchFamily="34" charset="0"/>
              </a:rPr>
              <a:t>các</a:t>
            </a:r>
            <a:r>
              <a:rPr lang="en-US" sz="3600" i="1" dirty="0">
                <a:latin typeface="Arial" pitchFamily="34" charset="0"/>
                <a:cs typeface="Arial" pitchFamily="34" charset="0"/>
              </a:rPr>
              <a:t> </a:t>
            </a:r>
            <a:r>
              <a:rPr lang="en-US" sz="3600" i="1" dirty="0" err="1">
                <a:latin typeface="Arial" pitchFamily="34" charset="0"/>
                <a:cs typeface="Arial" pitchFamily="34" charset="0"/>
              </a:rPr>
              <a:t>hình</a:t>
            </a:r>
            <a:r>
              <a:rPr lang="en-US" sz="3600" i="1" dirty="0">
                <a:latin typeface="Arial" pitchFamily="34" charset="0"/>
                <a:cs typeface="Arial" pitchFamily="34" charset="0"/>
              </a:rPr>
              <a:t> 1, 2, </a:t>
            </a:r>
            <a:r>
              <a:rPr lang="en-US" sz="3600" i="1" dirty="0" err="1">
                <a:latin typeface="Arial" pitchFamily="34" charset="0"/>
                <a:cs typeface="Arial" pitchFamily="34" charset="0"/>
              </a:rPr>
              <a:t>em</a:t>
            </a:r>
            <a:r>
              <a:rPr lang="en-US" sz="3600" i="1" dirty="0">
                <a:latin typeface="Arial" pitchFamily="34" charset="0"/>
                <a:cs typeface="Arial" pitchFamily="34" charset="0"/>
              </a:rPr>
              <a:t> </a:t>
            </a:r>
            <a:r>
              <a:rPr lang="en-US" sz="3600" i="1" dirty="0" err="1">
                <a:latin typeface="Arial" pitchFamily="34" charset="0"/>
                <a:cs typeface="Arial" pitchFamily="34" charset="0"/>
              </a:rPr>
              <a:t>hãy</a:t>
            </a:r>
            <a:r>
              <a:rPr lang="en-US" sz="3600" i="1" dirty="0">
                <a:latin typeface="Arial" pitchFamily="34" charset="0"/>
                <a:cs typeface="Arial" pitchFamily="34" charset="0"/>
              </a:rPr>
              <a:t> </a:t>
            </a:r>
            <a:r>
              <a:rPr lang="en-US" sz="3600" i="1" dirty="0" err="1">
                <a:latin typeface="Arial" pitchFamily="34" charset="0"/>
                <a:cs typeface="Arial" pitchFamily="34" charset="0"/>
              </a:rPr>
              <a:t>nêu</a:t>
            </a:r>
            <a:r>
              <a:rPr lang="en-US" sz="3600" i="1" dirty="0">
                <a:latin typeface="Arial" pitchFamily="34" charset="0"/>
                <a:cs typeface="Arial" pitchFamily="34" charset="0"/>
              </a:rPr>
              <a:t> </a:t>
            </a:r>
            <a:r>
              <a:rPr lang="en-US" sz="3600" i="1" dirty="0" err="1">
                <a:latin typeface="Arial" pitchFamily="34" charset="0"/>
                <a:cs typeface="Arial" pitchFamily="34" charset="0"/>
              </a:rPr>
              <a:t>diễn</a:t>
            </a:r>
            <a:r>
              <a:rPr lang="en-US" sz="3600" i="1" dirty="0">
                <a:latin typeface="Arial" pitchFamily="34" charset="0"/>
                <a:cs typeface="Arial" pitchFamily="34" charset="0"/>
              </a:rPr>
              <a:t> </a:t>
            </a:r>
            <a:r>
              <a:rPr lang="en-US" sz="3600" i="1" dirty="0" err="1">
                <a:latin typeface="Arial" pitchFamily="34" charset="0"/>
                <a:cs typeface="Arial" pitchFamily="34" charset="0"/>
              </a:rPr>
              <a:t>biến</a:t>
            </a:r>
            <a:r>
              <a:rPr lang="en-US" sz="3600" i="1" dirty="0">
                <a:latin typeface="Arial" pitchFamily="34" charset="0"/>
                <a:cs typeface="Arial" pitchFamily="34" charset="0"/>
              </a:rPr>
              <a:t> </a:t>
            </a:r>
            <a:r>
              <a:rPr lang="en-US" sz="3600" i="1" dirty="0" err="1">
                <a:latin typeface="Arial" pitchFamily="34" charset="0"/>
                <a:cs typeface="Arial" pitchFamily="34" charset="0"/>
              </a:rPr>
              <a:t>chính</a:t>
            </a:r>
            <a:r>
              <a:rPr lang="en-US" sz="3600" i="1" dirty="0">
                <a:latin typeface="Arial" pitchFamily="34" charset="0"/>
                <a:cs typeface="Arial" pitchFamily="34" charset="0"/>
              </a:rPr>
              <a:t> </a:t>
            </a:r>
            <a:r>
              <a:rPr lang="en-US" sz="3600" i="1" dirty="0" err="1">
                <a:latin typeface="Arial" pitchFamily="34" charset="0"/>
                <a:cs typeface="Arial" pitchFamily="34" charset="0"/>
              </a:rPr>
              <a:t>của</a:t>
            </a:r>
            <a:r>
              <a:rPr lang="en-US" sz="3600" i="1" dirty="0">
                <a:latin typeface="Arial" pitchFamily="34" charset="0"/>
                <a:cs typeface="Arial" pitchFamily="34" charset="0"/>
              </a:rPr>
              <a:t> </a:t>
            </a:r>
            <a:r>
              <a:rPr lang="en-US" sz="3600" i="1" dirty="0" err="1">
                <a:latin typeface="Arial" pitchFamily="34" charset="0"/>
                <a:cs typeface="Arial" pitchFamily="34" charset="0"/>
              </a:rPr>
              <a:t>Chiến</a:t>
            </a:r>
            <a:r>
              <a:rPr lang="en-US" sz="3600" i="1" dirty="0">
                <a:latin typeface="Arial" pitchFamily="34" charset="0"/>
                <a:cs typeface="Arial" pitchFamily="34" charset="0"/>
              </a:rPr>
              <a:t> </a:t>
            </a:r>
            <a:r>
              <a:rPr lang="en-US" sz="3600" i="1" dirty="0" err="1">
                <a:latin typeface="Arial" pitchFamily="34" charset="0"/>
                <a:cs typeface="Arial" pitchFamily="34" charset="0"/>
              </a:rPr>
              <a:t>dịch</a:t>
            </a:r>
            <a:r>
              <a:rPr lang="en-US" sz="3600" i="1" dirty="0">
                <a:latin typeface="Arial" pitchFamily="34" charset="0"/>
                <a:cs typeface="Arial" pitchFamily="34" charset="0"/>
              </a:rPr>
              <a:t> </a:t>
            </a:r>
            <a:r>
              <a:rPr lang="en-US" sz="3600" i="1" dirty="0" err="1">
                <a:latin typeface="Arial" pitchFamily="34" charset="0"/>
                <a:cs typeface="Arial" pitchFamily="34" charset="0"/>
              </a:rPr>
              <a:t>Hồ</a:t>
            </a:r>
            <a:r>
              <a:rPr lang="en-US" sz="3600" i="1" dirty="0">
                <a:latin typeface="Arial" pitchFamily="34" charset="0"/>
                <a:cs typeface="Arial" pitchFamily="34" charset="0"/>
              </a:rPr>
              <a:t> Chí Minh.</a:t>
            </a: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1000"/>
                                        <p:tgtEl>
                                          <p:spTgt spid="45"/>
                                        </p:tgtEl>
                                      </p:cBhvr>
                                    </p:animEffect>
                                    <p:anim calcmode="lin" valueType="num">
                                      <p:cBhvr>
                                        <p:cTn id="14" dur="1000" fill="hold"/>
                                        <p:tgtEl>
                                          <p:spTgt spid="45"/>
                                        </p:tgtEl>
                                        <p:attrNameLst>
                                          <p:attrName>ppt_x</p:attrName>
                                        </p:attrNameLst>
                                      </p:cBhvr>
                                      <p:tavLst>
                                        <p:tav tm="0">
                                          <p:val>
                                            <p:strVal val="#ppt_x"/>
                                          </p:val>
                                        </p:tav>
                                        <p:tav tm="100000">
                                          <p:val>
                                            <p:strVal val="#ppt_x"/>
                                          </p:val>
                                        </p:tav>
                                      </p:tavLst>
                                    </p:anim>
                                    <p:anim calcmode="lin" valueType="num">
                                      <p:cBhvr>
                                        <p:cTn id="15"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 name="Picture 3">
            <a:extLst>
              <a:ext uri="{FF2B5EF4-FFF2-40B4-BE49-F238E27FC236}">
                <a16:creationId xmlns:a16="http://schemas.microsoft.com/office/drawing/2014/main" id="{DA2410A9-77F8-8565-7B7D-8B85248BB9FF}"/>
              </a:ext>
            </a:extLst>
          </p:cNvPr>
          <p:cNvPicPr>
            <a:picLocks noChangeAspect="1"/>
          </p:cNvPicPr>
          <p:nvPr/>
        </p:nvPicPr>
        <p:blipFill>
          <a:blip r:embed="rId3"/>
          <a:stretch>
            <a:fillRect/>
          </a:stretch>
        </p:blipFill>
        <p:spPr>
          <a:xfrm>
            <a:off x="62258" y="709872"/>
            <a:ext cx="4526367" cy="31303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8DB0FB5E-9801-80D2-58C7-A1EE9CC90222}"/>
              </a:ext>
            </a:extLst>
          </p:cNvPr>
          <p:cNvPicPr>
            <a:picLocks noChangeAspect="1"/>
          </p:cNvPicPr>
          <p:nvPr/>
        </p:nvPicPr>
        <p:blipFill>
          <a:blip r:embed="rId4"/>
          <a:stretch>
            <a:fillRect/>
          </a:stretch>
        </p:blipFill>
        <p:spPr>
          <a:xfrm>
            <a:off x="4763193" y="700487"/>
            <a:ext cx="3832321" cy="36387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61750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427</TotalTime>
  <Words>442</Words>
  <Application>Microsoft Office PowerPoint</Application>
  <PresentationFormat>Trình chiếu Trên màn hình (16:9)</PresentationFormat>
  <Paragraphs>29</Paragraphs>
  <Slides>15</Slides>
  <Notes>13</Notes>
  <HiddenSlides>0</HiddenSlides>
  <MMClips>1</MMClips>
  <ScaleCrop>false</ScaleCrop>
  <HeadingPairs>
    <vt:vector size="6" baseType="variant">
      <vt:variant>
        <vt:lpstr>Phông được Dùng</vt:lpstr>
      </vt:variant>
      <vt:variant>
        <vt:i4>9</vt:i4>
      </vt:variant>
      <vt:variant>
        <vt:lpstr>Chủ đề</vt:lpstr>
      </vt:variant>
      <vt:variant>
        <vt:i4>2</vt:i4>
      </vt:variant>
      <vt:variant>
        <vt:lpstr>Tiêu đề Bản chiếu</vt:lpstr>
      </vt:variant>
      <vt:variant>
        <vt:i4>15</vt:i4>
      </vt:variant>
    </vt:vector>
  </HeadingPairs>
  <TitlesOfParts>
    <vt:vector size="26" baseType="lpstr">
      <vt:lpstr>Advent Pro</vt:lpstr>
      <vt:lpstr>Arial</vt:lpstr>
      <vt:lpstr>Bahnschrift SemiBold Condensed</vt:lpstr>
      <vt:lpstr>Calibri</vt:lpstr>
      <vt:lpstr>Cambria</vt:lpstr>
      <vt:lpstr>Livvic</vt:lpstr>
      <vt:lpstr>Roboto Condensed Light</vt:lpstr>
      <vt:lpstr>Times New Roman</vt:lpstr>
      <vt:lpstr>UTM Staccato </vt:lpstr>
      <vt:lpstr>War Background by Slidesgo</vt:lpstr>
      <vt:lpstr>1_War Background by Slidesgo</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Trang Nguyễn Quỳnhh</cp:lastModifiedBy>
  <cp:revision>51</cp:revision>
  <dcterms:modified xsi:type="dcterms:W3CDTF">2025-04-04T11:02:19Z</dcterms:modified>
</cp:coreProperties>
</file>