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65" r:id="rId2"/>
    <p:sldId id="307"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82" d="100"/>
          <a:sy n="82" d="100"/>
        </p:scale>
        <p:origin x="6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A48FF-B6BD-673D-E1E1-2B6185AC33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E418A2-748A-739C-BB1D-9027E2FABE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D14B13-7A1B-6200-5596-7D37730D820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E024F11-B59A-BD80-7DB3-BB8BBC8D28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758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22.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ADB35-90E8-5CED-7292-AE1B3C30499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ED8C189-08AC-559B-1362-2A5D344B1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CEEF6BF1-EEC3-6157-2A72-0466CF38C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
        <p:nvSpPr>
          <p:cNvPr id="3" name="Hộp Văn bản 2">
            <a:extLst>
              <a:ext uri="{FF2B5EF4-FFF2-40B4-BE49-F238E27FC236}">
                <a16:creationId xmlns:a16="http://schemas.microsoft.com/office/drawing/2014/main" id="{11A5B763-1665-9690-6BD1-7F5B0D801C89}"/>
              </a:ext>
            </a:extLst>
          </p:cNvPr>
          <p:cNvSpPr txBox="1"/>
          <p:nvPr/>
        </p:nvSpPr>
        <p:spPr>
          <a:xfrm>
            <a:off x="5947700" y="1733835"/>
            <a:ext cx="6507880" cy="1200329"/>
          </a:xfrm>
          <a:prstGeom prst="rect">
            <a:avLst/>
          </a:prstGeom>
          <a:noFill/>
        </p:spPr>
        <p:txBody>
          <a:bodyPr wrap="square" rtlCol="0">
            <a:spAutoFit/>
          </a:bodyPr>
          <a:lstStyle/>
          <a:p>
            <a:pPr algn="ctr"/>
            <a:r>
              <a:rPr lang="en-US" sz="3600" dirty="0">
                <a:solidFill>
                  <a:schemeClr val="accent2"/>
                </a:solidFill>
                <a:latin typeface="Bahnschrift SemiBold Condensed" panose="020B0502040204020203" pitchFamily="34" charset="0"/>
              </a:rPr>
              <a:t>UỶ BAN NHÂN DÂN QUẬN HỒNG BÀNG</a:t>
            </a:r>
          </a:p>
          <a:p>
            <a:pPr algn="ctr"/>
            <a:r>
              <a:rPr lang="en-US" sz="3600" dirty="0">
                <a:solidFill>
                  <a:schemeClr val="accent2"/>
                </a:solidFill>
                <a:latin typeface="Bahnschrift SemiBold Condensed" panose="020B0502040204020203" pitchFamily="34" charset="0"/>
              </a:rPr>
              <a:t>TRƯỜNG TIỂU HỌC AN HỒNG</a:t>
            </a:r>
          </a:p>
        </p:txBody>
      </p:sp>
      <p:sp>
        <p:nvSpPr>
          <p:cNvPr id="5" name="Hộp Văn bản 4">
            <a:extLst>
              <a:ext uri="{FF2B5EF4-FFF2-40B4-BE49-F238E27FC236}">
                <a16:creationId xmlns:a16="http://schemas.microsoft.com/office/drawing/2014/main" id="{EEF19E2E-E3B0-4E43-EB80-4D689100090C}"/>
              </a:ext>
            </a:extLst>
          </p:cNvPr>
          <p:cNvSpPr txBox="1"/>
          <p:nvPr/>
        </p:nvSpPr>
        <p:spPr>
          <a:xfrm>
            <a:off x="6197601" y="3015277"/>
            <a:ext cx="6008079" cy="1883657"/>
          </a:xfrm>
          <a:prstGeom prst="rect">
            <a:avLst/>
          </a:prstGeom>
          <a:noFill/>
        </p:spPr>
        <p:txBody>
          <a:bodyPr wrap="square" rtlCol="0">
            <a:spAutoFit/>
          </a:bodyPr>
          <a:lstStyle/>
          <a:p>
            <a:pPr algn="ctr">
              <a:lnSpc>
                <a:spcPct val="150000"/>
              </a:lnSpc>
            </a:pPr>
            <a:r>
              <a:rPr lang="en-US" sz="2000" b="1" dirty="0">
                <a:solidFill>
                  <a:srgbClr val="FF0000"/>
                </a:solidFill>
                <a:latin typeface="Times New Roman" panose="02020603050405020304" pitchFamily="18" charset="0"/>
                <a:cs typeface="Times New Roman" panose="02020603050405020304" pitchFamily="18" charset="0"/>
              </a:rPr>
              <a:t>CHỦ ĐỀ 3. </a:t>
            </a:r>
            <a:r>
              <a:rPr lang="en-US" sz="2000" b="1" dirty="0" err="1">
                <a:solidFill>
                  <a:srgbClr val="FF0000"/>
                </a:solidFill>
                <a:latin typeface="Times New Roman" panose="02020603050405020304" pitchFamily="18" charset="0"/>
                <a:cs typeface="Times New Roman" panose="02020603050405020304" pitchFamily="18" charset="0"/>
              </a:rPr>
              <a:t>Xây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dựng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bảo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vệ</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Việt Nam</a:t>
            </a:r>
          </a:p>
          <a:p>
            <a:pPr algn="ctr">
              <a:lnSpc>
                <a:spcPct val="150000"/>
              </a:lnSpc>
            </a:pPr>
            <a:r>
              <a:rPr lang="en-US" sz="2000" b="1" dirty="0">
                <a:solidFill>
                  <a:srgbClr val="FF0000"/>
                </a:solidFill>
                <a:latin typeface="Times New Roman" panose="02020603050405020304" pitchFamily="18" charset="0"/>
                <a:cs typeface="Times New Roman" panose="02020603050405020304" pitchFamily="18" charset="0"/>
              </a:rPr>
              <a:t>Môn: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Lịch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lí</a:t>
            </a:r>
            <a:r>
              <a:rPr lang="en-US" sz="2000" dirty="0">
                <a:solidFill>
                  <a:srgbClr val="FF0000"/>
                </a:solidFill>
                <a:latin typeface="Times New Roman" panose="02020603050405020304" pitchFamily="18" charset="0"/>
                <a:cs typeface="Times New Roman" panose="02020603050405020304" pitchFamily="18" charset="0"/>
              </a:rPr>
              <a:t> 5</a:t>
            </a:r>
          </a:p>
          <a:p>
            <a:pPr algn="ctr">
              <a:lnSpc>
                <a:spcPct val="150000"/>
              </a:lnSpc>
            </a:pPr>
            <a:r>
              <a:rPr lang="en-US" sz="2000" b="1" dirty="0" err="1">
                <a:solidFill>
                  <a:srgbClr val="FF0000"/>
                </a:solidFill>
                <a:latin typeface="Times New Roman" panose="02020603050405020304" pitchFamily="18" charset="0"/>
                <a:cs typeface="Times New Roman" panose="02020603050405020304" pitchFamily="18" charset="0"/>
              </a:rPr>
              <a:t>Bài</a:t>
            </a:r>
            <a:r>
              <a:rPr lang="en-US" sz="2000" b="1" dirty="0">
                <a:solidFill>
                  <a:srgbClr val="FF0000"/>
                </a:solidFill>
                <a:latin typeface="Times New Roman" panose="02020603050405020304" pitchFamily="18" charset="0"/>
                <a:cs typeface="Times New Roman" panose="02020603050405020304" pitchFamily="18" charset="0"/>
              </a:rPr>
              <a:t> 14</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Tám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năm</a:t>
            </a:r>
            <a:r>
              <a:rPr lang="en-US" sz="2000" dirty="0">
                <a:solidFill>
                  <a:srgbClr val="FF0000"/>
                </a:solidFill>
                <a:latin typeface="Times New Roman" panose="02020603050405020304" pitchFamily="18" charset="0"/>
                <a:cs typeface="Times New Roman" panose="02020603050405020304" pitchFamily="18" charset="0"/>
              </a:rPr>
              <a:t> 1945 (</a:t>
            </a:r>
            <a:r>
              <a:rPr lang="en-US" sz="2000" dirty="0" err="1">
                <a:solidFill>
                  <a:srgbClr val="FF0000"/>
                </a:solidFill>
                <a:latin typeface="Times New Roman" panose="02020603050405020304" pitchFamily="18" charset="0"/>
                <a:cs typeface="Times New Roman" panose="02020603050405020304" pitchFamily="18" charset="0"/>
              </a:rPr>
              <a:t>Tiết</a:t>
            </a:r>
            <a:r>
              <a:rPr lang="en-US" sz="2000" dirty="0">
                <a:solidFill>
                  <a:srgbClr val="FF0000"/>
                </a:solidFill>
                <a:latin typeface="Times New Roman" panose="02020603050405020304" pitchFamily="18" charset="0"/>
                <a:cs typeface="Times New Roman" panose="02020603050405020304" pitchFamily="18" charset="0"/>
              </a:rPr>
              <a:t> 1)</a:t>
            </a:r>
          </a:p>
          <a:p>
            <a:pPr algn="ctr">
              <a:lnSpc>
                <a:spcPct val="150000"/>
              </a:lnSpc>
            </a:pPr>
            <a:r>
              <a:rPr lang="en-US" sz="2000" b="1" dirty="0" err="1">
                <a:solidFill>
                  <a:srgbClr val="FF0000"/>
                </a:solidFill>
                <a:latin typeface="Times New Roman" panose="02020603050405020304" pitchFamily="18" charset="0"/>
                <a:cs typeface="Times New Roman" panose="02020603050405020304" pitchFamily="18" charset="0"/>
              </a:rPr>
              <a:t>Giáo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Nguyễn Quỳnh Trang</a:t>
            </a:r>
          </a:p>
        </p:txBody>
      </p:sp>
    </p:spTree>
    <p:extLst>
      <p:ext uri="{BB962C8B-B14F-4D97-AF65-F5344CB8AC3E}">
        <p14:creationId xmlns:p14="http://schemas.microsoft.com/office/powerpoint/2010/main" val="2694699791"/>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882</TotalTime>
  <Words>688</Words>
  <Application>Microsoft Office PowerPoint</Application>
  <PresentationFormat>Màn hình rộng</PresentationFormat>
  <Paragraphs>48</Paragraphs>
  <Slides>23</Slides>
  <Notes>17</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23</vt:i4>
      </vt:variant>
    </vt:vector>
  </HeadingPairs>
  <TitlesOfParts>
    <vt:vector size="30" baseType="lpstr">
      <vt:lpstr>Arial</vt:lpstr>
      <vt:lpstr>Bahnschrift SemiBold Condensed</vt:lpstr>
      <vt:lpstr>Calibri</vt:lpstr>
      <vt:lpstr>Cambria</vt:lpstr>
      <vt:lpstr>Times New Roman</vt:lpstr>
      <vt:lpstr>字魂36号-正文宋楷</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Trang Nguyễn Quỳnhh</cp:lastModifiedBy>
  <cp:revision>19</cp:revision>
  <dcterms:created xsi:type="dcterms:W3CDTF">2020-07-21T07:25:20Z</dcterms:created>
  <dcterms:modified xsi:type="dcterms:W3CDTF">2025-04-04T10:57:40Z</dcterms:modified>
  <cp:category>9Slide.vn</cp:category>
</cp:coreProperties>
</file>