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6"/>
  </p:notesMasterIdLst>
  <p:sldIdLst>
    <p:sldId id="256" r:id="rId3"/>
    <p:sldId id="288" r:id="rId4"/>
    <p:sldId id="388" r:id="rId5"/>
    <p:sldId id="257" r:id="rId6"/>
    <p:sldId id="12658" r:id="rId7"/>
    <p:sldId id="259" r:id="rId8"/>
    <p:sldId id="261" r:id="rId9"/>
    <p:sldId id="12669" r:id="rId10"/>
    <p:sldId id="258" r:id="rId11"/>
    <p:sldId id="274" r:id="rId12"/>
    <p:sldId id="2644" r:id="rId13"/>
    <p:sldId id="278" r:id="rId14"/>
    <p:sldId id="12662" r:id="rId15"/>
    <p:sldId id="12663" r:id="rId16"/>
    <p:sldId id="12664" r:id="rId17"/>
    <p:sldId id="12665" r:id="rId18"/>
    <p:sldId id="12666" r:id="rId19"/>
    <p:sldId id="271" r:id="rId20"/>
    <p:sldId id="299" r:id="rId21"/>
    <p:sldId id="12668" r:id="rId22"/>
    <p:sldId id="2648" r:id="rId23"/>
    <p:sldId id="298" r:id="rId24"/>
    <p:sldId id="26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B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9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C78BFC-8847-446F-89AE-975F7F49AD75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1A6F16-4465-4E5B-B189-EC85680F5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478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A6F16-4465-4E5B-B189-EC85680F5D3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579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683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38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80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BCA792-6CEE-EDDF-C107-A30BDCF314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A84C2E36-7385-9C2A-4629-383BAF009DD6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96927B3-C836-8220-603C-D7668F1239DB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614747-DB62-C76C-9CA7-975136C8D7B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30B5FC-8506-3ECE-73C1-A54A324819D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7FB5B5-14BF-F5FF-8BCE-CCB9493939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AF86AD-93C4-A163-4FC3-D1CD20F9B8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D0876B0-29D8-EE4E-3C67-D20ADF8B380D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B27ED08-5C90-EE54-7B00-A63B738B7209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390F15-796D-8D7C-5EB0-CF0CBE651CA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0B9417-9662-C626-1494-35D93EAFD16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266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9823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8443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468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6441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382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0603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4539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3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448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4956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0831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522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516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07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916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567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619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583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F16FEEF-8F58-B2EE-7C20-8083341457F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8069" y="0"/>
            <a:ext cx="1698465" cy="16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607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10551D9-D5BE-AEF7-038A-485C7A34437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8069" y="0"/>
            <a:ext cx="1698465" cy="16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253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5.png"/><Relationship Id="rId7" Type="http://schemas.openxmlformats.org/officeDocument/2006/relationships/image" Target="../media/image5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36.png"/><Relationship Id="rId7" Type="http://schemas.openxmlformats.org/officeDocument/2006/relationships/image" Target="../media/image4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37.svg"/><Relationship Id="rId9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36.png"/><Relationship Id="rId7" Type="http://schemas.openxmlformats.org/officeDocument/2006/relationships/image" Target="../media/image4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37.svg"/><Relationship Id="rId9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68.png"/><Relationship Id="rId5" Type="http://schemas.openxmlformats.org/officeDocument/2006/relationships/image" Target="../media/image18.svg"/><Relationship Id="rId10" Type="http://schemas.openxmlformats.org/officeDocument/2006/relationships/image" Target="../media/image1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6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.png"/><Relationship Id="rId5" Type="http://schemas.openxmlformats.org/officeDocument/2006/relationships/image" Target="../media/image18.svg"/><Relationship Id="rId10" Type="http://schemas.openxmlformats.org/officeDocument/2006/relationships/image" Target="../media/image69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svg"/><Relationship Id="rId4" Type="http://schemas.openxmlformats.org/officeDocument/2006/relationships/image" Target="../media/image71.svg"/><Relationship Id="rId9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13" Type="http://schemas.openxmlformats.org/officeDocument/2006/relationships/image" Target="../media/image84.png"/><Relationship Id="rId3" Type="http://schemas.openxmlformats.org/officeDocument/2006/relationships/image" Target="../media/image45.png"/><Relationship Id="rId7" Type="http://schemas.openxmlformats.org/officeDocument/2006/relationships/image" Target="../media/image80.png"/><Relationship Id="rId12" Type="http://schemas.openxmlformats.org/officeDocument/2006/relationships/image" Target="../media/image83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svg"/><Relationship Id="rId11" Type="http://schemas.openxmlformats.org/officeDocument/2006/relationships/image" Target="../media/image82.png"/><Relationship Id="rId5" Type="http://schemas.openxmlformats.org/officeDocument/2006/relationships/image" Target="../media/image74.png"/><Relationship Id="rId10" Type="http://schemas.openxmlformats.org/officeDocument/2006/relationships/image" Target="../media/image79.svg"/><Relationship Id="rId4" Type="http://schemas.openxmlformats.org/officeDocument/2006/relationships/image" Target="../media/image46.svg"/><Relationship Id="rId9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5" Type="http://schemas.openxmlformats.org/officeDocument/2006/relationships/image" Target="../media/image25.gif"/><Relationship Id="rId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6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3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29.png"/><Relationship Id="rId5" Type="http://schemas.microsoft.com/office/2007/relationships/media" Target="../media/media4.mp4"/><Relationship Id="rId10" Type="http://schemas.openxmlformats.org/officeDocument/2006/relationships/image" Target="../media/image28.png"/><Relationship Id="rId4" Type="http://schemas.microsoft.com/office/2007/relationships/media" Target="../media/media3.m4a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6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3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29.png"/><Relationship Id="rId5" Type="http://schemas.microsoft.com/office/2007/relationships/media" Target="../media/media4.mp4"/><Relationship Id="rId10" Type="http://schemas.openxmlformats.org/officeDocument/2006/relationships/image" Target="../media/image28.png"/><Relationship Id="rId4" Type="http://schemas.microsoft.com/office/2007/relationships/media" Target="../media/media3.m4a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6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3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29.png"/><Relationship Id="rId5" Type="http://schemas.microsoft.com/office/2007/relationships/media" Target="../media/media4.mp4"/><Relationship Id="rId10" Type="http://schemas.openxmlformats.org/officeDocument/2006/relationships/image" Target="../media/image28.png"/><Relationship Id="rId4" Type="http://schemas.microsoft.com/office/2007/relationships/media" Target="../media/media3.m4a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jpe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7"/>
          <p:cNvPicPr>
            <a:picLocks noChangeAspect="1"/>
          </p:cNvPicPr>
          <p:nvPr/>
        </p:nvPicPr>
        <p:blipFill>
          <a:blip r:embed="rId3"/>
          <a:srcRect r="1175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  <p:pic>
        <p:nvPicPr>
          <p:cNvPr id="23" name="图片 2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5"/>
          <a:srcRect l="1010" r="4236" b="54067"/>
          <a:stretch>
            <a:fillRect/>
          </a:stretch>
        </p:blipFill>
        <p:spPr>
          <a:xfrm flipV="1">
            <a:off x="0" y="4224020"/>
            <a:ext cx="12191365" cy="2633345"/>
          </a:xfrm>
          <a:prstGeom prst="rect">
            <a:avLst/>
          </a:prstGeom>
        </p:spPr>
      </p:pic>
      <p:pic>
        <p:nvPicPr>
          <p:cNvPr id="20" name="图片 19" descr="9"/>
          <p:cNvPicPr>
            <a:picLocks noChangeAspect="1"/>
          </p:cNvPicPr>
          <p:nvPr/>
        </p:nvPicPr>
        <p:blipFill>
          <a:blip r:embed="rId6"/>
          <a:srcRect l="19457" t="25698" r="12809"/>
          <a:stretch>
            <a:fillRect/>
          </a:stretch>
        </p:blipFill>
        <p:spPr>
          <a:xfrm>
            <a:off x="838743" y="19827"/>
            <a:ext cx="11094709" cy="5795089"/>
          </a:xfrm>
          <a:prstGeom prst="rect">
            <a:avLst/>
          </a:prstGeom>
        </p:spPr>
      </p:pic>
      <p:pic>
        <p:nvPicPr>
          <p:cNvPr id="21" name="图片 20" descr="8"/>
          <p:cNvPicPr>
            <a:picLocks noChangeAspect="1"/>
          </p:cNvPicPr>
          <p:nvPr/>
        </p:nvPicPr>
        <p:blipFill>
          <a:blip r:embed="rId7"/>
          <a:srcRect l="67664" t="22660" r="5549" b="19703"/>
          <a:stretch>
            <a:fillRect/>
          </a:stretch>
        </p:blipFill>
        <p:spPr>
          <a:xfrm flipH="1">
            <a:off x="-86298" y="2790825"/>
            <a:ext cx="3914900" cy="4010660"/>
          </a:xfrm>
          <a:prstGeom prst="rect">
            <a:avLst/>
          </a:prstGeom>
        </p:spPr>
      </p:pic>
      <p:pic>
        <p:nvPicPr>
          <p:cNvPr id="28" name="图片 27" descr="8"/>
          <p:cNvPicPr>
            <a:picLocks noChangeAspect="1"/>
          </p:cNvPicPr>
          <p:nvPr/>
        </p:nvPicPr>
        <p:blipFill>
          <a:blip r:embed="rId7"/>
          <a:srcRect l="4539" t="32405" r="79261" b="40878"/>
          <a:stretch>
            <a:fillRect/>
          </a:stretch>
        </p:blipFill>
        <p:spPr>
          <a:xfrm>
            <a:off x="105631" y="1419599"/>
            <a:ext cx="1629410" cy="1279525"/>
          </a:xfrm>
          <a:prstGeom prst="rect">
            <a:avLst/>
          </a:prstGeom>
        </p:spPr>
      </p:pic>
      <p:pic>
        <p:nvPicPr>
          <p:cNvPr id="16" name="图片 15" descr="14"/>
          <p:cNvPicPr>
            <a:picLocks noChangeAspect="1"/>
          </p:cNvPicPr>
          <p:nvPr/>
        </p:nvPicPr>
        <p:blipFill>
          <a:blip r:embed="rId8"/>
          <a:srcRect l="61350" t="32917" r="13862" b="7037"/>
          <a:stretch>
            <a:fillRect/>
          </a:stretch>
        </p:blipFill>
        <p:spPr>
          <a:xfrm>
            <a:off x="8561881" y="2888240"/>
            <a:ext cx="3524297" cy="40015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65B1CA-1619-3399-0BC2-6A4D372247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97" y="-210369"/>
            <a:ext cx="1538269" cy="15382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5D93AA-7623-F14F-FDB1-787BB95EF0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04829" y="1247768"/>
            <a:ext cx="6285521" cy="30848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F7341C-B008-B9EC-0D9D-DBBFD2ED71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91600" y="954978"/>
            <a:ext cx="1475360" cy="1432684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FD7F402-9049-1003-8944-C4F3956BD5B7}"/>
              </a:ext>
            </a:extLst>
          </p:cNvPr>
          <p:cNvSpPr txBox="1"/>
          <p:nvPr/>
        </p:nvSpPr>
        <p:spPr>
          <a:xfrm>
            <a:off x="7050754" y="4145726"/>
            <a:ext cx="17491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ptos" panose="020B0004020202020204" pitchFamily="34" charset="0"/>
              </a:rPr>
              <a:t>Tiết</a:t>
            </a:r>
            <a:r>
              <a:rPr lang="en-US" sz="3200" dirty="0">
                <a:latin typeface="Aptos" panose="020B0004020202020204" pitchFamily="34" charset="0"/>
              </a:rPr>
              <a:t> 2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6EF4703-62C2-F958-B767-99D597892B07}"/>
              </a:ext>
            </a:extLst>
          </p:cNvPr>
          <p:cNvSpPr txBox="1"/>
          <p:nvPr/>
        </p:nvSpPr>
        <p:spPr>
          <a:xfrm>
            <a:off x="3696929" y="196645"/>
            <a:ext cx="4699819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ptos Display" panose="020B0004020202020204" pitchFamily="34" charset="0"/>
              </a:rPr>
              <a:t>UBND </a:t>
            </a:r>
            <a:r>
              <a:rPr lang="en-US" sz="2400" b="1" dirty="0" err="1">
                <a:latin typeface="Aptos Display" panose="020B0004020202020204" pitchFamily="34" charset="0"/>
              </a:rPr>
              <a:t>quận</a:t>
            </a:r>
            <a:r>
              <a:rPr lang="en-US" sz="2400" b="1" dirty="0">
                <a:latin typeface="Aptos Display" panose="020B0004020202020204" pitchFamily="34" charset="0"/>
              </a:rPr>
              <a:t> Hồng </a:t>
            </a:r>
            <a:r>
              <a:rPr lang="en-US" sz="2400" b="1" dirty="0" err="1">
                <a:latin typeface="Aptos Display" panose="020B0004020202020204" pitchFamily="34" charset="0"/>
              </a:rPr>
              <a:t>Bàng</a:t>
            </a:r>
            <a:endParaRPr lang="en-US" sz="2400" b="1" dirty="0">
              <a:latin typeface="Aptos Display" panose="020B0004020202020204" pitchFamily="34" charset="0"/>
            </a:endParaRPr>
          </a:p>
          <a:p>
            <a:pPr algn="ctr"/>
            <a:r>
              <a:rPr lang="en-US" sz="2400" b="1" dirty="0">
                <a:latin typeface="Aptos Display" panose="020B0004020202020204" pitchFamily="34" charset="0"/>
              </a:rPr>
              <a:t>Trường </a:t>
            </a:r>
            <a:r>
              <a:rPr lang="en-US" sz="2400" b="1" dirty="0" err="1">
                <a:latin typeface="Aptos Display" panose="020B0004020202020204" pitchFamily="34" charset="0"/>
              </a:rPr>
              <a:t>Tiểu</a:t>
            </a:r>
            <a:r>
              <a:rPr lang="en-US" sz="2400" b="1" dirty="0">
                <a:latin typeface="Aptos Display" panose="020B0004020202020204" pitchFamily="34" charset="0"/>
              </a:rPr>
              <a:t> </a:t>
            </a:r>
            <a:r>
              <a:rPr lang="en-US" sz="2400" b="1" dirty="0" err="1">
                <a:latin typeface="Aptos Display" panose="020B0004020202020204" pitchFamily="34" charset="0"/>
              </a:rPr>
              <a:t>học</a:t>
            </a:r>
            <a:r>
              <a:rPr lang="en-US" sz="2400" b="1" dirty="0">
                <a:latin typeface="Aptos Display" panose="020B0004020202020204" pitchFamily="34" charset="0"/>
              </a:rPr>
              <a:t> An Hồng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1D1464D-B051-1602-A6CE-33549C13B17E}"/>
              </a:ext>
            </a:extLst>
          </p:cNvPr>
          <p:cNvSpPr txBox="1"/>
          <p:nvPr/>
        </p:nvSpPr>
        <p:spPr>
          <a:xfrm>
            <a:off x="5938367" y="5206726"/>
            <a:ext cx="4699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ptos Display" panose="020B0004020202020204" pitchFamily="34" charset="0"/>
              </a:rPr>
              <a:t>Giáo</a:t>
            </a:r>
            <a:r>
              <a:rPr lang="en-US" sz="2400" b="1" dirty="0">
                <a:latin typeface="Aptos Display" panose="020B0004020202020204" pitchFamily="34" charset="0"/>
              </a:rPr>
              <a:t> </a:t>
            </a:r>
            <a:r>
              <a:rPr lang="en-US" sz="2400" b="1" dirty="0" err="1">
                <a:latin typeface="Aptos Display" panose="020B0004020202020204" pitchFamily="34" charset="0"/>
              </a:rPr>
              <a:t>viên</a:t>
            </a:r>
            <a:r>
              <a:rPr lang="en-US" sz="2400" b="1" dirty="0">
                <a:latin typeface="Aptos Display" panose="020B0004020202020204" pitchFamily="34" charset="0"/>
              </a:rPr>
              <a:t>: Nguyễn Quỳnh Trang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307914">
            <a:off x="-392980" y="3109362"/>
            <a:ext cx="3467979" cy="434175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 rot="-10800000">
            <a:off x="408442" y="418286"/>
            <a:ext cx="11602756" cy="6211114"/>
            <a:chOff x="0" y="0"/>
            <a:chExt cx="6077283" cy="4422909"/>
          </a:xfrm>
        </p:grpSpPr>
        <p:sp>
          <p:nvSpPr>
            <p:cNvPr id="10" name="Freeform 10"/>
            <p:cNvSpPr/>
            <p:nvPr/>
          </p:nvSpPr>
          <p:spPr>
            <a:xfrm>
              <a:off x="-9098" y="-6509"/>
              <a:ext cx="6091613" cy="4454962"/>
            </a:xfrm>
            <a:custGeom>
              <a:avLst/>
              <a:gdLst/>
              <a:ahLst/>
              <a:cxnLst/>
              <a:rect l="l" t="t" r="r" b="b"/>
              <a:pathLst>
                <a:path w="6091613" h="4454962">
                  <a:moveTo>
                    <a:pt x="63030" y="3861409"/>
                  </a:moveTo>
                  <a:cubicBezTo>
                    <a:pt x="63030" y="3861409"/>
                    <a:pt x="0" y="361484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198540" y="6965"/>
                  </a:cubicBezTo>
                  <a:lnTo>
                    <a:pt x="5198541" y="6965"/>
                  </a:lnTo>
                  <a:cubicBezTo>
                    <a:pt x="5415289" y="16819"/>
                    <a:pt x="5619604" y="36481"/>
                    <a:pt x="5753792" y="101690"/>
                  </a:cubicBezTo>
                  <a:cubicBezTo>
                    <a:pt x="6009838" y="226120"/>
                    <a:pt x="6091613" y="459160"/>
                    <a:pt x="6086126" y="704684"/>
                  </a:cubicBezTo>
                  <a:cubicBezTo>
                    <a:pt x="6086126" y="704684"/>
                    <a:pt x="6042837" y="1013073"/>
                    <a:pt x="6050271" y="1248607"/>
                  </a:cubicBezTo>
                  <a:cubicBezTo>
                    <a:pt x="6057394" y="3603211"/>
                    <a:pt x="6064550" y="3798814"/>
                    <a:pt x="6064550" y="3798814"/>
                  </a:cubicBezTo>
                  <a:cubicBezTo>
                    <a:pt x="6047869" y="4014546"/>
                    <a:pt x="5933225" y="4225158"/>
                    <a:pt x="5736356" y="4336782"/>
                  </a:cubicBezTo>
                  <a:cubicBezTo>
                    <a:pt x="5586004" y="4422031"/>
                    <a:pt x="5387973" y="4437128"/>
                    <a:pt x="4278932" y="4426387"/>
                  </a:cubicBezTo>
                  <a:lnTo>
                    <a:pt x="4278876" y="4426387"/>
                  </a:lnTo>
                  <a:cubicBezTo>
                    <a:pt x="645952" y="4421110"/>
                    <a:pt x="384604" y="4454963"/>
                    <a:pt x="254278" y="4345805"/>
                  </a:cubicBezTo>
                  <a:cubicBezTo>
                    <a:pt x="145767" y="4254920"/>
                    <a:pt x="81795" y="4061608"/>
                    <a:pt x="63030" y="3861409"/>
                  </a:cubicBezTo>
                  <a:close/>
                </a:path>
              </a:pathLst>
            </a:custGeom>
            <a:solidFill>
              <a:srgbClr val="FCEBB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5"/>
          <p:cNvGrpSpPr/>
          <p:nvPr/>
        </p:nvGrpSpPr>
        <p:grpSpPr>
          <a:xfrm>
            <a:off x="398453" y="380945"/>
            <a:ext cx="10143346" cy="1671609"/>
            <a:chOff x="0" y="0"/>
            <a:chExt cx="12154565" cy="2216503"/>
          </a:xfrm>
        </p:grpSpPr>
        <p:sp>
          <p:nvSpPr>
            <p:cNvPr id="19" name="Freeform 6"/>
            <p:cNvSpPr/>
            <p:nvPr/>
          </p:nvSpPr>
          <p:spPr>
            <a:xfrm>
              <a:off x="-9098" y="-6509"/>
              <a:ext cx="12168896" cy="2248556"/>
            </a:xfrm>
            <a:custGeom>
              <a:avLst/>
              <a:gdLst/>
              <a:ahLst/>
              <a:cxnLst/>
              <a:rect l="l" t="t" r="r" b="b"/>
              <a:pathLst>
                <a:path w="12168896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1275823" y="6965"/>
                  </a:cubicBezTo>
                  <a:lnTo>
                    <a:pt x="11275824" y="6965"/>
                  </a:lnTo>
                  <a:cubicBezTo>
                    <a:pt x="11492571" y="16819"/>
                    <a:pt x="11696886" y="36481"/>
                    <a:pt x="11831074" y="101690"/>
                  </a:cubicBezTo>
                  <a:cubicBezTo>
                    <a:pt x="12087120" y="226120"/>
                    <a:pt x="12168895" y="459160"/>
                    <a:pt x="12163408" y="704684"/>
                  </a:cubicBezTo>
                  <a:cubicBezTo>
                    <a:pt x="12163408" y="704684"/>
                    <a:pt x="12120120" y="1013073"/>
                    <a:pt x="12127554" y="1248607"/>
                  </a:cubicBezTo>
                  <a:cubicBezTo>
                    <a:pt x="12134676" y="1396804"/>
                    <a:pt x="12141833" y="1592407"/>
                    <a:pt x="12141833" y="1592407"/>
                  </a:cubicBezTo>
                  <a:cubicBezTo>
                    <a:pt x="12125151" y="1808139"/>
                    <a:pt x="12010507" y="2018751"/>
                    <a:pt x="11813639" y="2130375"/>
                  </a:cubicBezTo>
                  <a:cubicBezTo>
                    <a:pt x="11663287" y="2215624"/>
                    <a:pt x="11465256" y="2230722"/>
                    <a:pt x="9118880" y="2219980"/>
                  </a:cubicBezTo>
                  <a:lnTo>
                    <a:pt x="9118746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FFF5D8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36900" flipH="1">
            <a:off x="9496951" y="-1111595"/>
            <a:ext cx="4198307" cy="267117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67205" y="502158"/>
            <a:ext cx="95964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Đ</a:t>
            </a:r>
            <a:r>
              <a:rPr lang="vi-VN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ọc thông tin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 SGK/74</a:t>
            </a:r>
            <a:r>
              <a:rPr lang="vi-VN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, quan sát các hình từ 6 đến 9, thảo luận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nhóm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 4</a:t>
            </a:r>
            <a:r>
              <a:rPr lang="vi-VN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: Nêu một số thành tựu về kinh tế - xã hội của đất nước thời kì Đổi mới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.</a:t>
            </a:r>
            <a:endParaRPr lang="vi-VN" sz="3200" b="1" dirty="0">
              <a:solidFill>
                <a:prstClr val="black">
                  <a:lumMod val="95000"/>
                  <a:lumOff val="5000"/>
                </a:prstClr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7C6562-AD2A-689B-5740-194ED95D31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809" y="2286680"/>
            <a:ext cx="10081533" cy="369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64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307914">
            <a:off x="-392980" y="3109362"/>
            <a:ext cx="3467979" cy="434175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 rot="-10800000">
            <a:off x="408442" y="418286"/>
            <a:ext cx="11602756" cy="6211114"/>
            <a:chOff x="0" y="0"/>
            <a:chExt cx="6077283" cy="4422909"/>
          </a:xfrm>
        </p:grpSpPr>
        <p:sp>
          <p:nvSpPr>
            <p:cNvPr id="10" name="Freeform 10"/>
            <p:cNvSpPr/>
            <p:nvPr/>
          </p:nvSpPr>
          <p:spPr>
            <a:xfrm>
              <a:off x="-9098" y="-6509"/>
              <a:ext cx="6091613" cy="4454962"/>
            </a:xfrm>
            <a:custGeom>
              <a:avLst/>
              <a:gdLst/>
              <a:ahLst/>
              <a:cxnLst/>
              <a:rect l="l" t="t" r="r" b="b"/>
              <a:pathLst>
                <a:path w="6091613" h="4454962">
                  <a:moveTo>
                    <a:pt x="63030" y="3861409"/>
                  </a:moveTo>
                  <a:cubicBezTo>
                    <a:pt x="63030" y="3861409"/>
                    <a:pt x="0" y="361484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198540" y="6965"/>
                  </a:cubicBezTo>
                  <a:lnTo>
                    <a:pt x="5198541" y="6965"/>
                  </a:lnTo>
                  <a:cubicBezTo>
                    <a:pt x="5415289" y="16819"/>
                    <a:pt x="5619604" y="36481"/>
                    <a:pt x="5753792" y="101690"/>
                  </a:cubicBezTo>
                  <a:cubicBezTo>
                    <a:pt x="6009838" y="226120"/>
                    <a:pt x="6091613" y="459160"/>
                    <a:pt x="6086126" y="704684"/>
                  </a:cubicBezTo>
                  <a:cubicBezTo>
                    <a:pt x="6086126" y="704684"/>
                    <a:pt x="6042837" y="1013073"/>
                    <a:pt x="6050271" y="1248607"/>
                  </a:cubicBezTo>
                  <a:cubicBezTo>
                    <a:pt x="6057394" y="3603211"/>
                    <a:pt x="6064550" y="3798814"/>
                    <a:pt x="6064550" y="3798814"/>
                  </a:cubicBezTo>
                  <a:cubicBezTo>
                    <a:pt x="6047869" y="4014546"/>
                    <a:pt x="5933225" y="4225158"/>
                    <a:pt x="5736356" y="4336782"/>
                  </a:cubicBezTo>
                  <a:cubicBezTo>
                    <a:pt x="5586004" y="4422031"/>
                    <a:pt x="5387973" y="4437128"/>
                    <a:pt x="4278932" y="4426387"/>
                  </a:cubicBezTo>
                  <a:lnTo>
                    <a:pt x="4278876" y="4426387"/>
                  </a:lnTo>
                  <a:cubicBezTo>
                    <a:pt x="645952" y="4421110"/>
                    <a:pt x="384604" y="4454963"/>
                    <a:pt x="254278" y="4345805"/>
                  </a:cubicBezTo>
                  <a:cubicBezTo>
                    <a:pt x="145767" y="4254920"/>
                    <a:pt x="81795" y="4061608"/>
                    <a:pt x="63030" y="3861409"/>
                  </a:cubicBezTo>
                  <a:close/>
                </a:path>
              </a:pathLst>
            </a:custGeom>
            <a:solidFill>
              <a:srgbClr val="FCEBB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36900" flipH="1">
            <a:off x="9496951" y="-1111595"/>
            <a:ext cx="4198307" cy="26711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A17540-862F-1FD5-1A98-0F3EC8B111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3871" y="589190"/>
            <a:ext cx="8915400" cy="33718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223572-80D6-5F27-0E90-13AB214467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3514" y="4182246"/>
            <a:ext cx="2879951" cy="242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1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9123" b="5110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31470" y="-174338"/>
            <a:ext cx="9740117" cy="2475086"/>
            <a:chOff x="0" y="0"/>
            <a:chExt cx="6804840" cy="3424034"/>
          </a:xfrm>
        </p:grpSpPr>
        <p:sp>
          <p:nvSpPr>
            <p:cNvPr id="10" name="Freeform 10"/>
            <p:cNvSpPr/>
            <p:nvPr/>
          </p:nvSpPr>
          <p:spPr>
            <a:xfrm>
              <a:off x="-9098" y="-6509"/>
              <a:ext cx="6819170" cy="3456087"/>
            </a:xfrm>
            <a:custGeom>
              <a:avLst/>
              <a:gdLst/>
              <a:ahLst/>
              <a:cxnLst/>
              <a:rect l="l" t="t" r="r" b="b"/>
              <a:pathLst>
                <a:path w="6819170" h="3456087">
                  <a:moveTo>
                    <a:pt x="63030" y="2862534"/>
                  </a:moveTo>
                  <a:cubicBezTo>
                    <a:pt x="63030" y="2862534"/>
                    <a:pt x="0" y="261596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926097" y="6965"/>
                  </a:cubicBezTo>
                  <a:lnTo>
                    <a:pt x="5926098" y="6965"/>
                  </a:lnTo>
                  <a:cubicBezTo>
                    <a:pt x="6142845" y="16819"/>
                    <a:pt x="6347160" y="36481"/>
                    <a:pt x="6481349" y="101690"/>
                  </a:cubicBezTo>
                  <a:cubicBezTo>
                    <a:pt x="6737395" y="226120"/>
                    <a:pt x="6819170" y="459160"/>
                    <a:pt x="6813683" y="704684"/>
                  </a:cubicBezTo>
                  <a:cubicBezTo>
                    <a:pt x="6813683" y="704684"/>
                    <a:pt x="6770395" y="1013073"/>
                    <a:pt x="6777827" y="1248607"/>
                  </a:cubicBezTo>
                  <a:cubicBezTo>
                    <a:pt x="6784951" y="2604335"/>
                    <a:pt x="6792107" y="2799938"/>
                    <a:pt x="6792107" y="2799938"/>
                  </a:cubicBezTo>
                  <a:cubicBezTo>
                    <a:pt x="6775426" y="3015670"/>
                    <a:pt x="6660782" y="3226282"/>
                    <a:pt x="6463913" y="3337906"/>
                  </a:cubicBezTo>
                  <a:cubicBezTo>
                    <a:pt x="6313561" y="3423155"/>
                    <a:pt x="6115530" y="3438253"/>
                    <a:pt x="4858358" y="3427511"/>
                  </a:cubicBezTo>
                  <a:lnTo>
                    <a:pt x="4858293" y="3427511"/>
                  </a:lnTo>
                  <a:cubicBezTo>
                    <a:pt x="645952" y="3422234"/>
                    <a:pt x="384604" y="3456087"/>
                    <a:pt x="254278" y="3346930"/>
                  </a:cubicBezTo>
                  <a:cubicBezTo>
                    <a:pt x="145767" y="3256045"/>
                    <a:pt x="81795" y="3062733"/>
                    <a:pt x="63030" y="2862534"/>
                  </a:cubicBezTo>
                  <a:close/>
                </a:path>
              </a:pathLst>
            </a:custGeom>
            <a:solidFill>
              <a:srgbClr val="FCEBB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450711" y="459245"/>
            <a:ext cx="88509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/>
            <a:r>
              <a:rPr lang="en-US" sz="3200" b="1" dirty="0">
                <a:solidFill>
                  <a:srgbClr val="FF0000"/>
                </a:solidFill>
                <a:latin typeface="Calibri"/>
              </a:rPr>
              <a:t>Kin</a:t>
            </a:r>
            <a:r>
              <a:rPr lang="vi-VN" sz="3200" b="1" dirty="0">
                <a:solidFill>
                  <a:srgbClr val="FF0000"/>
                </a:solidFill>
                <a:latin typeface="Calibri"/>
              </a:rPr>
              <a:t>h tế ngày càng phát triển, hàng hoá dồi dào, nhiều sản phẩm vừa cung cấp đủ nhu cầu trong nước vừa được xuất khẩu.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28680" y="-172725"/>
            <a:ext cx="9750467" cy="2389895"/>
          </a:xfrm>
          <a:prstGeom prst="roundRect">
            <a:avLst/>
          </a:prstGeom>
          <a:noFill/>
          <a:ln w="762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122" name="Picture 2" descr="Cảng Hải Phòng - Thương cảng hiện đại trên biển Đông">
            <a:extLst>
              <a:ext uri="{FF2B5EF4-FFF2-40B4-BE49-F238E27FC236}">
                <a16:creationId xmlns:a16="http://schemas.microsoft.com/office/drawing/2014/main" id="{E5293DAD-0537-B4E9-AAA8-5AC150A38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11" y="2699695"/>
            <a:ext cx="5320602" cy="348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ảng Hải Phòng miễn lưu trong dịp nghỉ Lễ Quốc khánh 2/9">
            <a:extLst>
              <a:ext uri="{FF2B5EF4-FFF2-40B4-BE49-F238E27FC236}">
                <a16:creationId xmlns:a16="http://schemas.microsoft.com/office/drawing/2014/main" id="{CB301464-2484-44E2-CDCE-70A2C3547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304" y="2843746"/>
            <a:ext cx="6034705" cy="339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2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2D40E-2E7C-14AA-5A88-CBC0F1413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D1F8B10-49A5-8158-5A80-8272968494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123" b="5110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9">
            <a:extLst>
              <a:ext uri="{FF2B5EF4-FFF2-40B4-BE49-F238E27FC236}">
                <a16:creationId xmlns:a16="http://schemas.microsoft.com/office/drawing/2014/main" id="{9DA0DAF3-8499-A83B-3E0C-F2292AD5F82B}"/>
              </a:ext>
            </a:extLst>
          </p:cNvPr>
          <p:cNvGrpSpPr/>
          <p:nvPr/>
        </p:nvGrpSpPr>
        <p:grpSpPr>
          <a:xfrm>
            <a:off x="131470" y="-174338"/>
            <a:ext cx="9494851" cy="2606039"/>
            <a:chOff x="0" y="0"/>
            <a:chExt cx="6804840" cy="3424034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CEB3BF55-AA1C-48D9-9EA1-B2D9219F7047}"/>
                </a:ext>
              </a:extLst>
            </p:cNvPr>
            <p:cNvSpPr/>
            <p:nvPr/>
          </p:nvSpPr>
          <p:spPr>
            <a:xfrm>
              <a:off x="-9098" y="-6509"/>
              <a:ext cx="6819170" cy="3456087"/>
            </a:xfrm>
            <a:custGeom>
              <a:avLst/>
              <a:gdLst/>
              <a:ahLst/>
              <a:cxnLst/>
              <a:rect l="l" t="t" r="r" b="b"/>
              <a:pathLst>
                <a:path w="6819170" h="3456087">
                  <a:moveTo>
                    <a:pt x="63030" y="2862534"/>
                  </a:moveTo>
                  <a:cubicBezTo>
                    <a:pt x="63030" y="2862534"/>
                    <a:pt x="0" y="261596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926097" y="6965"/>
                  </a:cubicBezTo>
                  <a:lnTo>
                    <a:pt x="5926098" y="6965"/>
                  </a:lnTo>
                  <a:cubicBezTo>
                    <a:pt x="6142845" y="16819"/>
                    <a:pt x="6347160" y="36481"/>
                    <a:pt x="6481349" y="101690"/>
                  </a:cubicBezTo>
                  <a:cubicBezTo>
                    <a:pt x="6737395" y="226120"/>
                    <a:pt x="6819170" y="459160"/>
                    <a:pt x="6813683" y="704684"/>
                  </a:cubicBezTo>
                  <a:cubicBezTo>
                    <a:pt x="6813683" y="704684"/>
                    <a:pt x="6770395" y="1013073"/>
                    <a:pt x="6777827" y="1248607"/>
                  </a:cubicBezTo>
                  <a:cubicBezTo>
                    <a:pt x="6784951" y="2604335"/>
                    <a:pt x="6792107" y="2799938"/>
                    <a:pt x="6792107" y="2799938"/>
                  </a:cubicBezTo>
                  <a:cubicBezTo>
                    <a:pt x="6775426" y="3015670"/>
                    <a:pt x="6660782" y="3226282"/>
                    <a:pt x="6463913" y="3337906"/>
                  </a:cubicBezTo>
                  <a:cubicBezTo>
                    <a:pt x="6313561" y="3423155"/>
                    <a:pt x="6115530" y="3438253"/>
                    <a:pt x="4858358" y="3427511"/>
                  </a:cubicBezTo>
                  <a:lnTo>
                    <a:pt x="4858293" y="3427511"/>
                  </a:lnTo>
                  <a:cubicBezTo>
                    <a:pt x="645952" y="3422234"/>
                    <a:pt x="384604" y="3456087"/>
                    <a:pt x="254278" y="3346930"/>
                  </a:cubicBezTo>
                  <a:cubicBezTo>
                    <a:pt x="145767" y="3256045"/>
                    <a:pt x="81795" y="3062733"/>
                    <a:pt x="63030" y="2862534"/>
                  </a:cubicBezTo>
                  <a:close/>
                </a:path>
              </a:pathLst>
            </a:custGeom>
            <a:solidFill>
              <a:srgbClr val="FCEBB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2C0D514F-210C-9DD9-259A-12473E09A580}"/>
              </a:ext>
            </a:extLst>
          </p:cNvPr>
          <p:cNvSpPr/>
          <p:nvPr/>
        </p:nvSpPr>
        <p:spPr>
          <a:xfrm>
            <a:off x="561885" y="337189"/>
            <a:ext cx="88509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/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phẩm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cung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cấp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đủ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nước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mà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còn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xuất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khẩu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như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gạo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nông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thuỷ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,…</a:t>
            </a:r>
            <a:endParaRPr lang="vi-VN" sz="32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E477A16-A3F4-F273-6DAB-F943C87C4484}"/>
              </a:ext>
            </a:extLst>
          </p:cNvPr>
          <p:cNvSpPr/>
          <p:nvPr/>
        </p:nvSpPr>
        <p:spPr>
          <a:xfrm>
            <a:off x="128681" y="-172724"/>
            <a:ext cx="9504940" cy="2623868"/>
          </a:xfrm>
          <a:prstGeom prst="roundRect">
            <a:avLst/>
          </a:prstGeom>
          <a:noFill/>
          <a:ln w="762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146" name="Picture 2" descr="Xuất khẩu gạo vào Asean: Cửa rộng nhưng vẫn vướng - Automotive - Thông tin, hình  ảnh, đánh giá xe ôtô, xe máy, xe điện | VnEconomy">
            <a:extLst>
              <a:ext uri="{FF2B5EF4-FFF2-40B4-BE49-F238E27FC236}">
                <a16:creationId xmlns:a16="http://schemas.microsoft.com/office/drawing/2014/main" id="{6D160BC1-5B9C-0ECA-8A4F-45E306D50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75" y="2936774"/>
            <a:ext cx="6107723" cy="3435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10 tháng, giá trị xuất khẩu gạo đạt 2,61 tỷ USD">
            <a:extLst>
              <a:ext uri="{FF2B5EF4-FFF2-40B4-BE49-F238E27FC236}">
                <a16:creationId xmlns:a16="http://schemas.microsoft.com/office/drawing/2014/main" id="{AA7F75B4-0FA0-5484-0D5C-D0B014485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198" y="2941334"/>
            <a:ext cx="5642002" cy="375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18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266631-64D5-C7C4-8C8C-D5D04EB0A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B7A712C-F151-43DF-AEB2-C4E04313AF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123" b="5110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9">
            <a:extLst>
              <a:ext uri="{FF2B5EF4-FFF2-40B4-BE49-F238E27FC236}">
                <a16:creationId xmlns:a16="http://schemas.microsoft.com/office/drawing/2014/main" id="{95B39C65-57CA-1899-FF34-368ACA62FB3F}"/>
              </a:ext>
            </a:extLst>
          </p:cNvPr>
          <p:cNvGrpSpPr/>
          <p:nvPr/>
        </p:nvGrpSpPr>
        <p:grpSpPr>
          <a:xfrm>
            <a:off x="307006" y="-174337"/>
            <a:ext cx="10547808" cy="2268608"/>
            <a:chOff x="0" y="0"/>
            <a:chExt cx="6804840" cy="3424034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CDD9F329-4F8D-8210-6070-0BABB7B99B2F}"/>
                </a:ext>
              </a:extLst>
            </p:cNvPr>
            <p:cNvSpPr/>
            <p:nvPr/>
          </p:nvSpPr>
          <p:spPr>
            <a:xfrm>
              <a:off x="-9098" y="-6509"/>
              <a:ext cx="6819170" cy="3456087"/>
            </a:xfrm>
            <a:custGeom>
              <a:avLst/>
              <a:gdLst/>
              <a:ahLst/>
              <a:cxnLst/>
              <a:rect l="l" t="t" r="r" b="b"/>
              <a:pathLst>
                <a:path w="6819170" h="3456087">
                  <a:moveTo>
                    <a:pt x="63030" y="2862534"/>
                  </a:moveTo>
                  <a:cubicBezTo>
                    <a:pt x="63030" y="2862534"/>
                    <a:pt x="0" y="261596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926097" y="6965"/>
                  </a:cubicBezTo>
                  <a:lnTo>
                    <a:pt x="5926098" y="6965"/>
                  </a:lnTo>
                  <a:cubicBezTo>
                    <a:pt x="6142845" y="16819"/>
                    <a:pt x="6347160" y="36481"/>
                    <a:pt x="6481349" y="101690"/>
                  </a:cubicBezTo>
                  <a:cubicBezTo>
                    <a:pt x="6737395" y="226120"/>
                    <a:pt x="6819170" y="459160"/>
                    <a:pt x="6813683" y="704684"/>
                  </a:cubicBezTo>
                  <a:cubicBezTo>
                    <a:pt x="6813683" y="704684"/>
                    <a:pt x="6770395" y="1013073"/>
                    <a:pt x="6777827" y="1248607"/>
                  </a:cubicBezTo>
                  <a:cubicBezTo>
                    <a:pt x="6784951" y="2604335"/>
                    <a:pt x="6792107" y="2799938"/>
                    <a:pt x="6792107" y="2799938"/>
                  </a:cubicBezTo>
                  <a:cubicBezTo>
                    <a:pt x="6775426" y="3015670"/>
                    <a:pt x="6660782" y="3226282"/>
                    <a:pt x="6463913" y="3337906"/>
                  </a:cubicBezTo>
                  <a:cubicBezTo>
                    <a:pt x="6313561" y="3423155"/>
                    <a:pt x="6115530" y="3438253"/>
                    <a:pt x="4858358" y="3427511"/>
                  </a:cubicBezTo>
                  <a:lnTo>
                    <a:pt x="4858293" y="3427511"/>
                  </a:lnTo>
                  <a:cubicBezTo>
                    <a:pt x="645952" y="3422234"/>
                    <a:pt x="384604" y="3456087"/>
                    <a:pt x="254278" y="3346930"/>
                  </a:cubicBezTo>
                  <a:cubicBezTo>
                    <a:pt x="145767" y="3256045"/>
                    <a:pt x="81795" y="3062733"/>
                    <a:pt x="63030" y="2862534"/>
                  </a:cubicBezTo>
                  <a:close/>
                </a:path>
              </a:pathLst>
            </a:custGeom>
            <a:solidFill>
              <a:srgbClr val="FCEBB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88B59478-13A3-41ED-5E73-BA0371FF021D}"/>
              </a:ext>
            </a:extLst>
          </p:cNvPr>
          <p:cNvSpPr/>
          <p:nvPr/>
        </p:nvSpPr>
        <p:spPr>
          <a:xfrm>
            <a:off x="630710" y="597316"/>
            <a:ext cx="98701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/>
            <a:r>
              <a:rPr lang="vi-VN" sz="3200" b="1" dirty="0">
                <a:solidFill>
                  <a:srgbClr val="FF0000"/>
                </a:solidFill>
                <a:latin typeface="Calibri"/>
              </a:rPr>
              <a:t>Đời sống vật chất và tinh thần của người dân ngày càng được cải thiện, tăng vị thế và uy tín trên trường quốc tế.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B8BAAF6E-7BA3-0027-D9D0-E062C13BD6B0}"/>
              </a:ext>
            </a:extLst>
          </p:cNvPr>
          <p:cNvSpPr/>
          <p:nvPr/>
        </p:nvSpPr>
        <p:spPr>
          <a:xfrm>
            <a:off x="302688" y="-172724"/>
            <a:ext cx="10455993" cy="2284128"/>
          </a:xfrm>
          <a:prstGeom prst="roundRect">
            <a:avLst/>
          </a:prstGeom>
          <a:noFill/>
          <a:ln w="762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170" name="Picture 2" descr="Những điểm du lịch hấp dẫn tại khu vực nội đô Hải Phòng">
            <a:extLst>
              <a:ext uri="{FF2B5EF4-FFF2-40B4-BE49-F238E27FC236}">
                <a16:creationId xmlns:a16="http://schemas.microsoft.com/office/drawing/2014/main" id="{C368DD36-68E4-DC4A-9613-6AFD0161C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13" y="2602977"/>
            <a:ext cx="5860702" cy="392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Phát triển quan hệ Việt Nam – Trung Quốc là lựa chọn chiến lược và ưu tiên  hàng đầu trong chính sách đối ngoại - Nhịp sống kinh tế Việt Nam &amp;">
            <a:extLst>
              <a:ext uri="{FF2B5EF4-FFF2-40B4-BE49-F238E27FC236}">
                <a16:creationId xmlns:a16="http://schemas.microsoft.com/office/drawing/2014/main" id="{2F468D9A-E162-0198-40FA-2BCE3665E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785113"/>
            <a:ext cx="5611881" cy="373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93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BCDFCF-534C-409B-A70E-51EAE1863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911C4BF-C42B-0D58-9CC3-0C9CDC6484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1734" b="8498"/>
          <a:stretch>
            <a:fillRect/>
          </a:stretch>
        </p:blipFill>
        <p:spPr>
          <a:xfrm>
            <a:off x="-25835" y="-11217"/>
            <a:ext cx="12192000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B40842BE-BD30-5885-2071-CE9F70D206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278728" flipH="1">
            <a:off x="-1942900" y="2931823"/>
            <a:ext cx="4864375" cy="6089984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3F0B0D6E-148C-92E5-04C5-B100A58C77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30892">
            <a:off x="909950" y="475691"/>
            <a:ext cx="407791" cy="391479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66FF3DB5-D0CD-252A-2892-A6CF990C55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550849" flipH="1">
            <a:off x="8495502" y="-649786"/>
            <a:ext cx="4198307" cy="26711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D1651-3D8B-48F9-97D7-7888C93B0E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5822" y="3646669"/>
            <a:ext cx="4054764" cy="3211331"/>
          </a:xfrm>
          <a:prstGeom prst="rect">
            <a:avLst/>
          </a:prstGeom>
        </p:spPr>
      </p:pic>
      <p:grpSp>
        <p:nvGrpSpPr>
          <p:cNvPr id="13" name="Group 5">
            <a:extLst>
              <a:ext uri="{FF2B5EF4-FFF2-40B4-BE49-F238E27FC236}">
                <a16:creationId xmlns:a16="http://schemas.microsoft.com/office/drawing/2014/main" id="{69F7ED4E-DCBE-0F55-FB1D-013867DC8D5A}"/>
              </a:ext>
            </a:extLst>
          </p:cNvPr>
          <p:cNvGrpSpPr/>
          <p:nvPr/>
        </p:nvGrpSpPr>
        <p:grpSpPr>
          <a:xfrm>
            <a:off x="4141882" y="929611"/>
            <a:ext cx="7299004" cy="3100227"/>
            <a:chOff x="0" y="0"/>
            <a:chExt cx="5243316" cy="2996937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56B6583C-A99A-4CED-9A15-06FD79222CAE}"/>
                </a:ext>
              </a:extLst>
            </p:cNvPr>
            <p:cNvSpPr/>
            <p:nvPr/>
          </p:nvSpPr>
          <p:spPr>
            <a:xfrm>
              <a:off x="-9098" y="-6509"/>
              <a:ext cx="5257647" cy="3028991"/>
            </a:xfrm>
            <a:custGeom>
              <a:avLst/>
              <a:gdLst/>
              <a:ahLst/>
              <a:cxnLst/>
              <a:rect l="l" t="t" r="r" b="b"/>
              <a:pathLst>
                <a:path w="5257647" h="3028991">
                  <a:moveTo>
                    <a:pt x="63030" y="2435437"/>
                  </a:moveTo>
                  <a:cubicBezTo>
                    <a:pt x="63030" y="2435437"/>
                    <a:pt x="0" y="2188873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4364573" y="6965"/>
                  </a:cubicBezTo>
                  <a:lnTo>
                    <a:pt x="4364574" y="6965"/>
                  </a:lnTo>
                  <a:cubicBezTo>
                    <a:pt x="4581322" y="16819"/>
                    <a:pt x="4785637" y="36481"/>
                    <a:pt x="4919825" y="101690"/>
                  </a:cubicBezTo>
                  <a:cubicBezTo>
                    <a:pt x="5175871" y="226120"/>
                    <a:pt x="5257646" y="459160"/>
                    <a:pt x="5252159" y="704684"/>
                  </a:cubicBezTo>
                  <a:cubicBezTo>
                    <a:pt x="5252159" y="704684"/>
                    <a:pt x="5208871" y="1013073"/>
                    <a:pt x="5216304" y="1248607"/>
                  </a:cubicBezTo>
                  <a:cubicBezTo>
                    <a:pt x="5223427" y="2177239"/>
                    <a:pt x="5230584" y="2372842"/>
                    <a:pt x="5230584" y="2372842"/>
                  </a:cubicBezTo>
                  <a:cubicBezTo>
                    <a:pt x="5213902" y="2588574"/>
                    <a:pt x="5099258" y="2799186"/>
                    <a:pt x="4902389" y="2910810"/>
                  </a:cubicBezTo>
                  <a:cubicBezTo>
                    <a:pt x="4752038" y="2996059"/>
                    <a:pt x="4554006" y="3011157"/>
                    <a:pt x="3614761" y="3000415"/>
                  </a:cubicBezTo>
                  <a:lnTo>
                    <a:pt x="3614716" y="3000415"/>
                  </a:lnTo>
                  <a:cubicBezTo>
                    <a:pt x="645952" y="2995138"/>
                    <a:pt x="384604" y="3028991"/>
                    <a:pt x="254278" y="2919833"/>
                  </a:cubicBezTo>
                  <a:cubicBezTo>
                    <a:pt x="145767" y="2828948"/>
                    <a:pt x="81795" y="2635637"/>
                    <a:pt x="63030" y="2435437"/>
                  </a:cubicBezTo>
                  <a:close/>
                </a:path>
              </a:pathLst>
            </a:custGeom>
            <a:solidFill>
              <a:srgbClr val="75441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53D274B2-7680-48DA-2927-DAA376089F48}"/>
              </a:ext>
            </a:extLst>
          </p:cNvPr>
          <p:cNvSpPr/>
          <p:nvPr/>
        </p:nvSpPr>
        <p:spPr>
          <a:xfrm>
            <a:off x="4493116" y="1014885"/>
            <a:ext cx="663759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800" b="1" dirty="0" err="1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4800" b="1" dirty="0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lang="en-US" sz="4800" b="1" dirty="0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4800" b="1" dirty="0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r>
              <a:rPr lang="en-US" sz="4800" b="1" dirty="0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(2’):</a:t>
            </a:r>
          </a:p>
          <a:p>
            <a:pPr algn="ctr" defTabSz="609630"/>
            <a:r>
              <a:rPr lang="en-US" sz="4800" b="1" dirty="0" err="1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4800" b="1" dirty="0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800" b="1" dirty="0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4800" b="1" dirty="0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4800" b="1" dirty="0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4800" b="1" dirty="0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4800" b="1" dirty="0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4800" b="1" dirty="0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800" b="1" dirty="0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Thành </a:t>
            </a:r>
            <a:r>
              <a:rPr lang="en-US" sz="4800" b="1" dirty="0" err="1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sz="4800" b="1" dirty="0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Hải</a:t>
            </a:r>
            <a:r>
              <a:rPr lang="en-US" sz="4800" b="1" dirty="0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Phòng</a:t>
            </a:r>
            <a:endParaRPr lang="en-US" sz="4800" b="1" dirty="0">
              <a:solidFill>
                <a:srgbClr val="FCE5A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9233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3D0B90-8391-13FA-BD10-DE93C975A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A407459-8276-ED45-99E2-CECB453555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123" b="5110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9">
            <a:extLst>
              <a:ext uri="{FF2B5EF4-FFF2-40B4-BE49-F238E27FC236}">
                <a16:creationId xmlns:a16="http://schemas.microsoft.com/office/drawing/2014/main" id="{E406DD99-C7F5-6256-7343-609A012C84BC}"/>
              </a:ext>
            </a:extLst>
          </p:cNvPr>
          <p:cNvGrpSpPr/>
          <p:nvPr/>
        </p:nvGrpSpPr>
        <p:grpSpPr>
          <a:xfrm>
            <a:off x="137350" y="-13728"/>
            <a:ext cx="11602366" cy="2623867"/>
            <a:chOff x="-9098" y="-6510"/>
            <a:chExt cx="6819170" cy="3456087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DEDEE000-B683-E447-C2AC-06CC0D5E0D43}"/>
                </a:ext>
              </a:extLst>
            </p:cNvPr>
            <p:cNvSpPr/>
            <p:nvPr/>
          </p:nvSpPr>
          <p:spPr>
            <a:xfrm>
              <a:off x="-9098" y="-6510"/>
              <a:ext cx="6819170" cy="3456087"/>
            </a:xfrm>
            <a:custGeom>
              <a:avLst/>
              <a:gdLst/>
              <a:ahLst/>
              <a:cxnLst/>
              <a:rect l="l" t="t" r="r" b="b"/>
              <a:pathLst>
                <a:path w="6819170" h="3456087">
                  <a:moveTo>
                    <a:pt x="63030" y="2862534"/>
                  </a:moveTo>
                  <a:cubicBezTo>
                    <a:pt x="63030" y="2862534"/>
                    <a:pt x="0" y="261596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926097" y="6965"/>
                  </a:cubicBezTo>
                  <a:lnTo>
                    <a:pt x="5926098" y="6965"/>
                  </a:lnTo>
                  <a:cubicBezTo>
                    <a:pt x="6142845" y="16819"/>
                    <a:pt x="6347160" y="36481"/>
                    <a:pt x="6481349" y="101690"/>
                  </a:cubicBezTo>
                  <a:cubicBezTo>
                    <a:pt x="6737395" y="226120"/>
                    <a:pt x="6819170" y="459160"/>
                    <a:pt x="6813683" y="704684"/>
                  </a:cubicBezTo>
                  <a:cubicBezTo>
                    <a:pt x="6813683" y="704684"/>
                    <a:pt x="6770395" y="1013073"/>
                    <a:pt x="6777827" y="1248607"/>
                  </a:cubicBezTo>
                  <a:cubicBezTo>
                    <a:pt x="6784951" y="2604335"/>
                    <a:pt x="6792107" y="2799938"/>
                    <a:pt x="6792107" y="2799938"/>
                  </a:cubicBezTo>
                  <a:cubicBezTo>
                    <a:pt x="6775426" y="3015670"/>
                    <a:pt x="6660782" y="3226282"/>
                    <a:pt x="6463913" y="3337906"/>
                  </a:cubicBezTo>
                  <a:cubicBezTo>
                    <a:pt x="6313561" y="3423155"/>
                    <a:pt x="6115530" y="3438253"/>
                    <a:pt x="4858358" y="3427511"/>
                  </a:cubicBezTo>
                  <a:lnTo>
                    <a:pt x="4858293" y="3427511"/>
                  </a:lnTo>
                  <a:cubicBezTo>
                    <a:pt x="645952" y="3422234"/>
                    <a:pt x="384604" y="3456087"/>
                    <a:pt x="254278" y="3346930"/>
                  </a:cubicBezTo>
                  <a:cubicBezTo>
                    <a:pt x="145767" y="3256045"/>
                    <a:pt x="81795" y="3062733"/>
                    <a:pt x="63030" y="2862534"/>
                  </a:cubicBezTo>
                  <a:close/>
                </a:path>
              </a:pathLst>
            </a:custGeom>
            <a:solidFill>
              <a:srgbClr val="FCEBB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ED0398D8-4864-7D25-3668-3C7C5C03FF7D}"/>
              </a:ext>
            </a:extLst>
          </p:cNvPr>
          <p:cNvSpPr/>
          <p:nvPr/>
        </p:nvSpPr>
        <p:spPr>
          <a:xfrm>
            <a:off x="685655" y="267153"/>
            <a:ext cx="1082069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/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Hải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Phòng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trở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phố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tiềm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lực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kinh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tế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mạnh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nhất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miền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Bắc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nhiều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khu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công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nghiệp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(</a:t>
            </a:r>
            <a:r>
              <a:rPr lang="en-US" sz="3200" dirty="0" err="1">
                <a:solidFill>
                  <a:srgbClr val="FF0000"/>
                </a:solidFill>
                <a:latin typeface="Calibri"/>
              </a:rPr>
              <a:t>Nhật</a:t>
            </a:r>
            <a:r>
              <a:rPr lang="en-US" sz="32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/>
              </a:rPr>
              <a:t>Bản</a:t>
            </a:r>
            <a:r>
              <a:rPr lang="en-US" sz="3200" dirty="0">
                <a:solidFill>
                  <a:srgbClr val="FF0000"/>
                </a:solidFill>
                <a:latin typeface="Calibri"/>
              </a:rPr>
              <a:t>, An </a:t>
            </a:r>
            <a:r>
              <a:rPr lang="en-US" sz="3200" dirty="0" err="1">
                <a:solidFill>
                  <a:srgbClr val="FF0000"/>
                </a:solidFill>
                <a:latin typeface="Calibri"/>
              </a:rPr>
              <a:t>Dương</a:t>
            </a:r>
            <a:r>
              <a:rPr lang="en-US" sz="3200" dirty="0">
                <a:solidFill>
                  <a:srgbClr val="FF0000"/>
                </a:solidFill>
                <a:latin typeface="Calibri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Calibri"/>
              </a:rPr>
              <a:t>Tràng</a:t>
            </a:r>
            <a:r>
              <a:rPr lang="en-US" sz="32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/>
              </a:rPr>
              <a:t>Duệ</a:t>
            </a:r>
            <a:r>
              <a:rPr lang="en-US" sz="3200" dirty="0">
                <a:solidFill>
                  <a:srgbClr val="FF0000"/>
                </a:solidFill>
                <a:latin typeface="Calibri"/>
              </a:rPr>
              <a:t>, Nam </a:t>
            </a:r>
            <a:r>
              <a:rPr lang="en-US" sz="3200" dirty="0" err="1">
                <a:solidFill>
                  <a:srgbClr val="FF0000"/>
                </a:solidFill>
                <a:latin typeface="Calibri"/>
              </a:rPr>
              <a:t>Cầu</a:t>
            </a:r>
            <a:r>
              <a:rPr lang="en-US" sz="32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/>
              </a:rPr>
              <a:t>Kiền</a:t>
            </a:r>
            <a:r>
              <a:rPr lang="en-US" sz="3200" dirty="0">
                <a:solidFill>
                  <a:srgbClr val="FF0000"/>
                </a:solidFill>
                <a:latin typeface="Calibri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Calibri"/>
              </a:rPr>
              <a:t>Đình</a:t>
            </a:r>
            <a:r>
              <a:rPr lang="en-US" sz="32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/>
              </a:rPr>
              <a:t>vũ</a:t>
            </a:r>
            <a:r>
              <a:rPr lang="en-US" sz="3200" dirty="0">
                <a:solidFill>
                  <a:srgbClr val="FF0000"/>
                </a:solidFill>
                <a:latin typeface="Calibri"/>
              </a:rPr>
              <a:t>…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),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cảng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biển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lớn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(</a:t>
            </a:r>
            <a:r>
              <a:rPr lang="en-US" sz="3200" dirty="0" err="1">
                <a:solidFill>
                  <a:srgbClr val="FF0000"/>
                </a:solidFill>
                <a:latin typeface="Calibri"/>
              </a:rPr>
              <a:t>Cảng</a:t>
            </a:r>
            <a:r>
              <a:rPr lang="en-US" sz="32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/>
              </a:rPr>
              <a:t>Đình</a:t>
            </a:r>
            <a:r>
              <a:rPr lang="en-US" sz="3200" dirty="0">
                <a:solidFill>
                  <a:srgbClr val="FF0000"/>
                </a:solidFill>
                <a:latin typeface="Calibri"/>
              </a:rPr>
              <a:t> Vũ, </a:t>
            </a:r>
            <a:r>
              <a:rPr lang="en-US" sz="3200" dirty="0" err="1">
                <a:solidFill>
                  <a:srgbClr val="FF0000"/>
                </a:solidFill>
                <a:latin typeface="Calibri"/>
              </a:rPr>
              <a:t>Cảng</a:t>
            </a:r>
            <a:r>
              <a:rPr lang="en-US" sz="32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/>
              </a:rPr>
              <a:t>Lạch</a:t>
            </a:r>
            <a:r>
              <a:rPr lang="en-US" sz="32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/>
              </a:rPr>
              <a:t>Huyện</a:t>
            </a:r>
            <a:r>
              <a:rPr lang="en-US" sz="3200" dirty="0">
                <a:solidFill>
                  <a:srgbClr val="FF0000"/>
                </a:solidFill>
                <a:latin typeface="Calibri"/>
              </a:rPr>
              <a:t>…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)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2AA337E4-EA37-198C-B968-931B7746982C}"/>
              </a:ext>
            </a:extLst>
          </p:cNvPr>
          <p:cNvSpPr/>
          <p:nvPr/>
        </p:nvSpPr>
        <p:spPr>
          <a:xfrm>
            <a:off x="148812" y="-7802"/>
            <a:ext cx="11590903" cy="2617941"/>
          </a:xfrm>
          <a:prstGeom prst="roundRect">
            <a:avLst/>
          </a:prstGeom>
          <a:noFill/>
          <a:ln w="762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6" name="Picture 2" descr="Cảng Hải Phòng tăng trưởng mạnh, thu hút nhiều nhà đầu tư lớn - Vietnam  Economic Times | VnEconomy">
            <a:extLst>
              <a:ext uri="{FF2B5EF4-FFF2-40B4-BE49-F238E27FC236}">
                <a16:creationId xmlns:a16="http://schemas.microsoft.com/office/drawing/2014/main" id="{EC3CE272-A983-73ED-2170-2DF60B3C9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910" y="2824537"/>
            <a:ext cx="5732179" cy="381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hu công nghiệp Tràng Duệ - Hải Phòng">
            <a:extLst>
              <a:ext uri="{FF2B5EF4-FFF2-40B4-BE49-F238E27FC236}">
                <a16:creationId xmlns:a16="http://schemas.microsoft.com/office/drawing/2014/main" id="{66910175-8C5B-AA36-285C-AF8D70FDE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18" y="3188579"/>
            <a:ext cx="6048475" cy="340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072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3F402-2288-FDDB-F7DC-85301CEB3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0CA2C05-3DC0-50C8-4CF6-5CCA450819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123" b="51109"/>
          <a:stretch>
            <a:fillRect/>
          </a:stretch>
        </p:blipFill>
        <p:spPr>
          <a:xfrm>
            <a:off x="-167148" y="-36647"/>
            <a:ext cx="12192000" cy="6858000"/>
          </a:xfrm>
          <a:prstGeom prst="rect">
            <a:avLst/>
          </a:prstGeom>
        </p:spPr>
      </p:pic>
      <p:pic>
        <p:nvPicPr>
          <p:cNvPr id="2050" name="Picture 2" descr="Công trình cầu Hoàng Văn Thụ lung linh rực rỡ vào ban đêm">
            <a:extLst>
              <a:ext uri="{FF2B5EF4-FFF2-40B4-BE49-F238E27FC236}">
                <a16:creationId xmlns:a16="http://schemas.microsoft.com/office/drawing/2014/main" id="{E8FD3686-A27F-A4B6-60A7-56398E956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504" y="3620528"/>
            <a:ext cx="5385853" cy="308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hố đi bộ Vũ Yên – Tọa độ “must check in” của du lịch Hải Phòng | Du lịch |  Báo Văn Hóa Online">
            <a:extLst>
              <a:ext uri="{FF2B5EF4-FFF2-40B4-BE49-F238E27FC236}">
                <a16:creationId xmlns:a16="http://schemas.microsoft.com/office/drawing/2014/main" id="{3AE2B46C-EE96-D232-9E7F-8ABAB5B44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863" y="64049"/>
            <a:ext cx="5507136" cy="344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Đường đến với Hải Phòng của đại siêu thị Aeon Mall">
            <a:extLst>
              <a:ext uri="{FF2B5EF4-FFF2-40B4-BE49-F238E27FC236}">
                <a16:creationId xmlns:a16="http://schemas.microsoft.com/office/drawing/2014/main" id="{17E30D3D-8C03-B142-02FE-950875D6B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73" y="64048"/>
            <a:ext cx="5478893" cy="342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Vincom Plaza Imperia Hải Phòng có gì ăn, chơi? Khám phá ngay! | Vincom">
            <a:extLst>
              <a:ext uri="{FF2B5EF4-FFF2-40B4-BE49-F238E27FC236}">
                <a16:creationId xmlns:a16="http://schemas.microsoft.com/office/drawing/2014/main" id="{E73177F9-C14D-077F-1BC3-AC0F69A0A3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3" r="13998"/>
          <a:stretch/>
        </p:blipFill>
        <p:spPr bwMode="auto">
          <a:xfrm>
            <a:off x="223473" y="3691208"/>
            <a:ext cx="5478893" cy="308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932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1734" b="8498"/>
          <a:stretch>
            <a:fillRect/>
          </a:stretch>
        </p:blipFill>
        <p:spPr>
          <a:xfrm>
            <a:off x="-25835" y="-11217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278728" flipH="1">
            <a:off x="-1942900" y="2931823"/>
            <a:ext cx="4864375" cy="608998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30892">
            <a:off x="909950" y="475691"/>
            <a:ext cx="407791" cy="3914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550849" flipH="1">
            <a:off x="8495502" y="-649786"/>
            <a:ext cx="4198307" cy="26711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4B7ACD-EAD1-D7E0-FCEC-8B53DC044A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5822" y="3646669"/>
            <a:ext cx="4054764" cy="3211331"/>
          </a:xfrm>
          <a:prstGeom prst="rect">
            <a:avLst/>
          </a:prstGeom>
        </p:spPr>
      </p:pic>
      <p:grpSp>
        <p:nvGrpSpPr>
          <p:cNvPr id="13" name="Group 5">
            <a:extLst>
              <a:ext uri="{FF2B5EF4-FFF2-40B4-BE49-F238E27FC236}">
                <a16:creationId xmlns:a16="http://schemas.microsoft.com/office/drawing/2014/main" id="{5B462534-141C-5292-FDE7-434E1C799076}"/>
              </a:ext>
            </a:extLst>
          </p:cNvPr>
          <p:cNvGrpSpPr/>
          <p:nvPr/>
        </p:nvGrpSpPr>
        <p:grpSpPr>
          <a:xfrm>
            <a:off x="4583146" y="929611"/>
            <a:ext cx="6857739" cy="4163499"/>
            <a:chOff x="0" y="0"/>
            <a:chExt cx="5243316" cy="2996937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AB00DE10-9C03-02F6-8F05-52534F4FDFBA}"/>
                </a:ext>
              </a:extLst>
            </p:cNvPr>
            <p:cNvSpPr/>
            <p:nvPr/>
          </p:nvSpPr>
          <p:spPr>
            <a:xfrm>
              <a:off x="-9098" y="-6509"/>
              <a:ext cx="5257647" cy="3028991"/>
            </a:xfrm>
            <a:custGeom>
              <a:avLst/>
              <a:gdLst/>
              <a:ahLst/>
              <a:cxnLst/>
              <a:rect l="l" t="t" r="r" b="b"/>
              <a:pathLst>
                <a:path w="5257647" h="3028991">
                  <a:moveTo>
                    <a:pt x="63030" y="2435437"/>
                  </a:moveTo>
                  <a:cubicBezTo>
                    <a:pt x="63030" y="2435437"/>
                    <a:pt x="0" y="2188873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4364573" y="6965"/>
                  </a:cubicBezTo>
                  <a:lnTo>
                    <a:pt x="4364574" y="6965"/>
                  </a:lnTo>
                  <a:cubicBezTo>
                    <a:pt x="4581322" y="16819"/>
                    <a:pt x="4785637" y="36481"/>
                    <a:pt x="4919825" y="101690"/>
                  </a:cubicBezTo>
                  <a:cubicBezTo>
                    <a:pt x="5175871" y="226120"/>
                    <a:pt x="5257646" y="459160"/>
                    <a:pt x="5252159" y="704684"/>
                  </a:cubicBezTo>
                  <a:cubicBezTo>
                    <a:pt x="5252159" y="704684"/>
                    <a:pt x="5208871" y="1013073"/>
                    <a:pt x="5216304" y="1248607"/>
                  </a:cubicBezTo>
                  <a:cubicBezTo>
                    <a:pt x="5223427" y="2177239"/>
                    <a:pt x="5230584" y="2372842"/>
                    <a:pt x="5230584" y="2372842"/>
                  </a:cubicBezTo>
                  <a:cubicBezTo>
                    <a:pt x="5213902" y="2588574"/>
                    <a:pt x="5099258" y="2799186"/>
                    <a:pt x="4902389" y="2910810"/>
                  </a:cubicBezTo>
                  <a:cubicBezTo>
                    <a:pt x="4752038" y="2996059"/>
                    <a:pt x="4554006" y="3011157"/>
                    <a:pt x="3614761" y="3000415"/>
                  </a:cubicBezTo>
                  <a:lnTo>
                    <a:pt x="3614716" y="3000415"/>
                  </a:lnTo>
                  <a:cubicBezTo>
                    <a:pt x="645952" y="2995138"/>
                    <a:pt x="384604" y="3028991"/>
                    <a:pt x="254278" y="2919833"/>
                  </a:cubicBezTo>
                  <a:cubicBezTo>
                    <a:pt x="145767" y="2828948"/>
                    <a:pt x="81795" y="2635637"/>
                    <a:pt x="63030" y="2435437"/>
                  </a:cubicBezTo>
                  <a:close/>
                </a:path>
              </a:pathLst>
            </a:custGeom>
            <a:solidFill>
              <a:srgbClr val="75441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9ACC6EE3-D461-6BB6-74EB-08C9D690FB30}"/>
              </a:ext>
            </a:extLst>
          </p:cNvPr>
          <p:cNvSpPr/>
          <p:nvPr/>
        </p:nvSpPr>
        <p:spPr>
          <a:xfrm>
            <a:off x="4925232" y="1131757"/>
            <a:ext cx="602207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800" b="1" dirty="0" err="1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4800" b="1" dirty="0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lang="en-US" sz="4800" b="1" dirty="0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4800" b="1" dirty="0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r>
              <a:rPr lang="en-US" sz="4800" b="1" dirty="0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800" b="1" dirty="0" err="1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4800" b="1" dirty="0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4800" b="1" dirty="0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4800" b="1" dirty="0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4800" b="1" dirty="0" err="1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800" b="1" dirty="0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800" b="1" dirty="0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4800" b="1" dirty="0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800" b="1" dirty="0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800" b="1" dirty="0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4800" b="1" dirty="0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4800" b="1" dirty="0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cụ</a:t>
            </a:r>
            <a:r>
              <a:rPr lang="en-US" sz="4800" b="1" dirty="0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800" b="1" dirty="0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800" b="1" dirty="0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4800" b="1" dirty="0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kì</a:t>
            </a:r>
            <a:r>
              <a:rPr lang="en-US" sz="4800" b="1" dirty="0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4800" b="1" dirty="0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vi-VN" sz="4800" b="1" dirty="0">
                <a:solidFill>
                  <a:srgbClr val="FCE5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800" b="1" dirty="0">
              <a:solidFill>
                <a:srgbClr val="FCE5A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2209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2968" y="481080"/>
            <a:ext cx="11147952" cy="5834424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96000" y="0"/>
            <a:ext cx="7048322" cy="2246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52322" y="0"/>
            <a:ext cx="7048322" cy="22466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3238570"/>
            <a:ext cx="2709118" cy="293363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38800" y="1123326"/>
            <a:ext cx="2370633" cy="47412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952462" y="3920618"/>
            <a:ext cx="3556971" cy="3246544"/>
          </a:xfrm>
          <a:prstGeom prst="rect">
            <a:avLst/>
          </a:prstGeom>
        </p:spPr>
      </p:pic>
      <p:pic>
        <p:nvPicPr>
          <p:cNvPr id="12" name="Picture 1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A6D7213-0665-5671-F99E-24407923E0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8069" y="0"/>
            <a:ext cx="1698465" cy="1698465"/>
          </a:xfrm>
          <a:prstGeom prst="rect">
            <a:avLst/>
          </a:prstGeom>
        </p:spPr>
      </p:pic>
      <p:pic>
        <p:nvPicPr>
          <p:cNvPr id="11" name="Picture 10" descr="A colorful letters and numbers&#10;&#10;Description automatically generated with medium confidence">
            <a:extLst>
              <a:ext uri="{FF2B5EF4-FFF2-40B4-BE49-F238E27FC236}">
                <a16:creationId xmlns:a16="http://schemas.microsoft.com/office/drawing/2014/main" id="{8279A74A-5B79-8D2C-FC2A-348F5FF5289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920" y="2177144"/>
            <a:ext cx="7679013" cy="202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518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2968" y="481080"/>
            <a:ext cx="11147952" cy="5834424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96000" y="0"/>
            <a:ext cx="7048322" cy="2246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52322" y="0"/>
            <a:ext cx="7048322" cy="22466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3238570"/>
            <a:ext cx="2709118" cy="293363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38800" y="1123326"/>
            <a:ext cx="2370633" cy="47412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952462" y="3920618"/>
            <a:ext cx="3556971" cy="3246544"/>
          </a:xfrm>
          <a:prstGeom prst="rect">
            <a:avLst/>
          </a:prstGeom>
        </p:spPr>
      </p:pic>
      <p:pic>
        <p:nvPicPr>
          <p:cNvPr id="11" name="Picture 10" descr="A close up of a text&#10;&#10;Description automatically generated">
            <a:extLst>
              <a:ext uri="{FF2B5EF4-FFF2-40B4-BE49-F238E27FC236}">
                <a16:creationId xmlns:a16="http://schemas.microsoft.com/office/drawing/2014/main" id="{C9B567E1-96CD-8E58-9AC0-20C136B327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0" y="1687498"/>
            <a:ext cx="7703738" cy="268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10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D2D54-4368-ED99-E910-CB441F1F3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BA93EE8-49C9-9603-587F-0666B1D5D4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3BC556B9-6E94-CDAC-9DA4-5C4CAA91B8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307914">
            <a:off x="-392980" y="3109362"/>
            <a:ext cx="3467979" cy="4341758"/>
          </a:xfrm>
          <a:prstGeom prst="rect">
            <a:avLst/>
          </a:prstGeom>
        </p:spPr>
      </p:pic>
      <p:grpSp>
        <p:nvGrpSpPr>
          <p:cNvPr id="9" name="Group 9">
            <a:extLst>
              <a:ext uri="{FF2B5EF4-FFF2-40B4-BE49-F238E27FC236}">
                <a16:creationId xmlns:a16="http://schemas.microsoft.com/office/drawing/2014/main" id="{D273750D-BD8A-1739-C92E-BC4CD23108E5}"/>
              </a:ext>
            </a:extLst>
          </p:cNvPr>
          <p:cNvGrpSpPr/>
          <p:nvPr/>
        </p:nvGrpSpPr>
        <p:grpSpPr>
          <a:xfrm rot="-10800000">
            <a:off x="408442" y="418286"/>
            <a:ext cx="11602756" cy="6211114"/>
            <a:chOff x="0" y="0"/>
            <a:chExt cx="6077283" cy="4422909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952C0949-68AF-E16C-C444-B93C746EE0C0}"/>
                </a:ext>
              </a:extLst>
            </p:cNvPr>
            <p:cNvSpPr/>
            <p:nvPr/>
          </p:nvSpPr>
          <p:spPr>
            <a:xfrm>
              <a:off x="-9098" y="-6509"/>
              <a:ext cx="6091613" cy="4454962"/>
            </a:xfrm>
            <a:custGeom>
              <a:avLst/>
              <a:gdLst/>
              <a:ahLst/>
              <a:cxnLst/>
              <a:rect l="l" t="t" r="r" b="b"/>
              <a:pathLst>
                <a:path w="6091613" h="4454962">
                  <a:moveTo>
                    <a:pt x="63030" y="3861409"/>
                  </a:moveTo>
                  <a:cubicBezTo>
                    <a:pt x="63030" y="3861409"/>
                    <a:pt x="0" y="361484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198540" y="6965"/>
                  </a:cubicBezTo>
                  <a:lnTo>
                    <a:pt x="5198541" y="6965"/>
                  </a:lnTo>
                  <a:cubicBezTo>
                    <a:pt x="5415289" y="16819"/>
                    <a:pt x="5619604" y="36481"/>
                    <a:pt x="5753792" y="101690"/>
                  </a:cubicBezTo>
                  <a:cubicBezTo>
                    <a:pt x="6009838" y="226120"/>
                    <a:pt x="6091613" y="459160"/>
                    <a:pt x="6086126" y="704684"/>
                  </a:cubicBezTo>
                  <a:cubicBezTo>
                    <a:pt x="6086126" y="704684"/>
                    <a:pt x="6042837" y="1013073"/>
                    <a:pt x="6050271" y="1248607"/>
                  </a:cubicBezTo>
                  <a:cubicBezTo>
                    <a:pt x="6057394" y="3603211"/>
                    <a:pt x="6064550" y="3798814"/>
                    <a:pt x="6064550" y="3798814"/>
                  </a:cubicBezTo>
                  <a:cubicBezTo>
                    <a:pt x="6047869" y="4014546"/>
                    <a:pt x="5933225" y="4225158"/>
                    <a:pt x="5736356" y="4336782"/>
                  </a:cubicBezTo>
                  <a:cubicBezTo>
                    <a:pt x="5586004" y="4422031"/>
                    <a:pt x="5387973" y="4437128"/>
                    <a:pt x="4278932" y="4426387"/>
                  </a:cubicBezTo>
                  <a:lnTo>
                    <a:pt x="4278876" y="4426387"/>
                  </a:lnTo>
                  <a:cubicBezTo>
                    <a:pt x="645952" y="4421110"/>
                    <a:pt x="384604" y="4454963"/>
                    <a:pt x="254278" y="4345805"/>
                  </a:cubicBezTo>
                  <a:cubicBezTo>
                    <a:pt x="145767" y="4254920"/>
                    <a:pt x="81795" y="4061608"/>
                    <a:pt x="63030" y="3861409"/>
                  </a:cubicBezTo>
                  <a:close/>
                </a:path>
              </a:pathLst>
            </a:custGeom>
            <a:solidFill>
              <a:srgbClr val="FCEBB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Picture 4">
            <a:extLst>
              <a:ext uri="{FF2B5EF4-FFF2-40B4-BE49-F238E27FC236}">
                <a16:creationId xmlns:a16="http://schemas.microsoft.com/office/drawing/2014/main" id="{EDC7977C-A7C0-9695-3FE1-82B0C155E5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36900" flipH="1">
            <a:off x="9496951" y="-1111595"/>
            <a:ext cx="4198307" cy="2671173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CFAC08FC-8401-46A7-574E-460E4D126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5448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94AD3E91-477A-D8C3-4B06-9155BA801E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2783" y="3532226"/>
            <a:ext cx="4054764" cy="3211331"/>
          </a:xfrm>
          <a:prstGeom prst="rect">
            <a:avLst/>
          </a:prstGeom>
        </p:spPr>
      </p:pic>
      <p:sp>
        <p:nvSpPr>
          <p:cNvPr id="8" name="Cuộn: Ngang 7">
            <a:extLst>
              <a:ext uri="{FF2B5EF4-FFF2-40B4-BE49-F238E27FC236}">
                <a16:creationId xmlns:a16="http://schemas.microsoft.com/office/drawing/2014/main" id="{366AF79A-BB1F-5CBB-1D35-F72A7D59815A}"/>
              </a:ext>
            </a:extLst>
          </p:cNvPr>
          <p:cNvSpPr/>
          <p:nvPr/>
        </p:nvSpPr>
        <p:spPr>
          <a:xfrm>
            <a:off x="2230735" y="382414"/>
            <a:ext cx="8120028" cy="3418354"/>
          </a:xfrm>
          <a:custGeom>
            <a:avLst/>
            <a:gdLst>
              <a:gd name="connsiteX0" fmla="*/ 8120028 w 8120028"/>
              <a:gd name="connsiteY0" fmla="*/ 282783 h 3418354"/>
              <a:gd name="connsiteX1" fmla="*/ 7837245 w 8120028"/>
              <a:gd name="connsiteY1" fmla="*/ 565566 h 3418354"/>
              <a:gd name="connsiteX2" fmla="*/ 7837245 w 8120028"/>
              <a:gd name="connsiteY2" fmla="*/ 282783 h 3418354"/>
              <a:gd name="connsiteX3" fmla="*/ 7695853 w 8120028"/>
              <a:gd name="connsiteY3" fmla="*/ 424175 h 3418354"/>
              <a:gd name="connsiteX4" fmla="*/ 7554461 w 8120028"/>
              <a:gd name="connsiteY4" fmla="*/ 282783 h 3418354"/>
              <a:gd name="connsiteX5" fmla="*/ 7554461 w 8120028"/>
              <a:gd name="connsiteY5" fmla="*/ 565567 h 3418354"/>
              <a:gd name="connsiteX6" fmla="*/ 6820683 w 8120028"/>
              <a:gd name="connsiteY6" fmla="*/ 565567 h 3418354"/>
              <a:gd name="connsiteX7" fmla="*/ 6159621 w 8120028"/>
              <a:gd name="connsiteY7" fmla="*/ 565567 h 3418354"/>
              <a:gd name="connsiteX8" fmla="*/ 5353126 w 8120028"/>
              <a:gd name="connsiteY8" fmla="*/ 565567 h 3418354"/>
              <a:gd name="connsiteX9" fmla="*/ 4764781 w 8120028"/>
              <a:gd name="connsiteY9" fmla="*/ 565567 h 3418354"/>
              <a:gd name="connsiteX10" fmla="*/ 4031002 w 8120028"/>
              <a:gd name="connsiteY10" fmla="*/ 565567 h 3418354"/>
              <a:gd name="connsiteX11" fmla="*/ 3588091 w 8120028"/>
              <a:gd name="connsiteY11" fmla="*/ 565567 h 3418354"/>
              <a:gd name="connsiteX12" fmla="*/ 3145180 w 8120028"/>
              <a:gd name="connsiteY12" fmla="*/ 565567 h 3418354"/>
              <a:gd name="connsiteX13" fmla="*/ 2702269 w 8120028"/>
              <a:gd name="connsiteY13" fmla="*/ 565567 h 3418354"/>
              <a:gd name="connsiteX14" fmla="*/ 1895773 w 8120028"/>
              <a:gd name="connsiteY14" fmla="*/ 565567 h 3418354"/>
              <a:gd name="connsiteX15" fmla="*/ 1307429 w 8120028"/>
              <a:gd name="connsiteY15" fmla="*/ 565567 h 3418354"/>
              <a:gd name="connsiteX16" fmla="*/ 282783 w 8120028"/>
              <a:gd name="connsiteY16" fmla="*/ 565567 h 3418354"/>
              <a:gd name="connsiteX17" fmla="*/ 0 w 8120028"/>
              <a:gd name="connsiteY17" fmla="*/ 848350 h 3418354"/>
              <a:gd name="connsiteX18" fmla="*/ 0 w 8120028"/>
              <a:gd name="connsiteY18" fmla="*/ 1443027 h 3418354"/>
              <a:gd name="connsiteX19" fmla="*/ 0 w 8120028"/>
              <a:gd name="connsiteY19" fmla="*/ 2060577 h 3418354"/>
              <a:gd name="connsiteX20" fmla="*/ 0 w 8120028"/>
              <a:gd name="connsiteY20" fmla="*/ 2586638 h 3418354"/>
              <a:gd name="connsiteX21" fmla="*/ 0 w 8120028"/>
              <a:gd name="connsiteY21" fmla="*/ 3135571 h 3418354"/>
              <a:gd name="connsiteX22" fmla="*/ 282783 w 8120028"/>
              <a:gd name="connsiteY22" fmla="*/ 3418354 h 3418354"/>
              <a:gd name="connsiteX23" fmla="*/ 565566 w 8120028"/>
              <a:gd name="connsiteY23" fmla="*/ 3135571 h 3418354"/>
              <a:gd name="connsiteX24" fmla="*/ 565567 w 8120028"/>
              <a:gd name="connsiteY24" fmla="*/ 2852787 h 3418354"/>
              <a:gd name="connsiteX25" fmla="*/ 1372062 w 8120028"/>
              <a:gd name="connsiteY25" fmla="*/ 2852787 h 3418354"/>
              <a:gd name="connsiteX26" fmla="*/ 2033124 w 8120028"/>
              <a:gd name="connsiteY26" fmla="*/ 2852787 h 3418354"/>
              <a:gd name="connsiteX27" fmla="*/ 2839619 w 8120028"/>
              <a:gd name="connsiteY27" fmla="*/ 2852787 h 3418354"/>
              <a:gd name="connsiteX28" fmla="*/ 3646114 w 8120028"/>
              <a:gd name="connsiteY28" fmla="*/ 2852787 h 3418354"/>
              <a:gd name="connsiteX29" fmla="*/ 4452609 w 8120028"/>
              <a:gd name="connsiteY29" fmla="*/ 2852787 h 3418354"/>
              <a:gd name="connsiteX30" fmla="*/ 5259105 w 8120028"/>
              <a:gd name="connsiteY30" fmla="*/ 2852787 h 3418354"/>
              <a:gd name="connsiteX31" fmla="*/ 5702016 w 8120028"/>
              <a:gd name="connsiteY31" fmla="*/ 2852787 h 3418354"/>
              <a:gd name="connsiteX32" fmla="*/ 6435794 w 8120028"/>
              <a:gd name="connsiteY32" fmla="*/ 2852787 h 3418354"/>
              <a:gd name="connsiteX33" fmla="*/ 7024139 w 8120028"/>
              <a:gd name="connsiteY33" fmla="*/ 2852787 h 3418354"/>
              <a:gd name="connsiteX34" fmla="*/ 7837245 w 8120028"/>
              <a:gd name="connsiteY34" fmla="*/ 2852787 h 3418354"/>
              <a:gd name="connsiteX35" fmla="*/ 8120028 w 8120028"/>
              <a:gd name="connsiteY35" fmla="*/ 2570004 h 3418354"/>
              <a:gd name="connsiteX36" fmla="*/ 8120028 w 8120028"/>
              <a:gd name="connsiteY36" fmla="*/ 2066815 h 3418354"/>
              <a:gd name="connsiteX37" fmla="*/ 8120028 w 8120028"/>
              <a:gd name="connsiteY37" fmla="*/ 1517882 h 3418354"/>
              <a:gd name="connsiteX38" fmla="*/ 8120028 w 8120028"/>
              <a:gd name="connsiteY38" fmla="*/ 1014694 h 3418354"/>
              <a:gd name="connsiteX39" fmla="*/ 8120028 w 8120028"/>
              <a:gd name="connsiteY39" fmla="*/ 282783 h 3418354"/>
              <a:gd name="connsiteX40" fmla="*/ 282783 w 8120028"/>
              <a:gd name="connsiteY40" fmla="*/ 1131133 h 3418354"/>
              <a:gd name="connsiteX41" fmla="*/ 565566 w 8120028"/>
              <a:gd name="connsiteY41" fmla="*/ 848350 h 3418354"/>
              <a:gd name="connsiteX42" fmla="*/ 424174 w 8120028"/>
              <a:gd name="connsiteY42" fmla="*/ 706958 h 3418354"/>
              <a:gd name="connsiteX43" fmla="*/ 282782 w 8120028"/>
              <a:gd name="connsiteY43" fmla="*/ 848350 h 3418354"/>
              <a:gd name="connsiteX44" fmla="*/ 282783 w 8120028"/>
              <a:gd name="connsiteY44" fmla="*/ 1131133 h 3418354"/>
              <a:gd name="connsiteX0" fmla="*/ 282783 w 8120028"/>
              <a:gd name="connsiteY0" fmla="*/ 1131133 h 3418354"/>
              <a:gd name="connsiteX1" fmla="*/ 565566 w 8120028"/>
              <a:gd name="connsiteY1" fmla="*/ 848350 h 3418354"/>
              <a:gd name="connsiteX2" fmla="*/ 424174 w 8120028"/>
              <a:gd name="connsiteY2" fmla="*/ 706958 h 3418354"/>
              <a:gd name="connsiteX3" fmla="*/ 282782 w 8120028"/>
              <a:gd name="connsiteY3" fmla="*/ 848350 h 3418354"/>
              <a:gd name="connsiteX4" fmla="*/ 282783 w 8120028"/>
              <a:gd name="connsiteY4" fmla="*/ 1131133 h 3418354"/>
              <a:gd name="connsiteX5" fmla="*/ 7837245 w 8120028"/>
              <a:gd name="connsiteY5" fmla="*/ 565567 h 3418354"/>
              <a:gd name="connsiteX6" fmla="*/ 8120028 w 8120028"/>
              <a:gd name="connsiteY6" fmla="*/ 282784 h 3418354"/>
              <a:gd name="connsiteX7" fmla="*/ 7837245 w 8120028"/>
              <a:gd name="connsiteY7" fmla="*/ 1 h 3418354"/>
              <a:gd name="connsiteX8" fmla="*/ 7554462 w 8120028"/>
              <a:gd name="connsiteY8" fmla="*/ 282784 h 3418354"/>
              <a:gd name="connsiteX9" fmla="*/ 7695854 w 8120028"/>
              <a:gd name="connsiteY9" fmla="*/ 424176 h 3418354"/>
              <a:gd name="connsiteX10" fmla="*/ 7837246 w 8120028"/>
              <a:gd name="connsiteY10" fmla="*/ 282784 h 3418354"/>
              <a:gd name="connsiteX11" fmla="*/ 7837245 w 8120028"/>
              <a:gd name="connsiteY11" fmla="*/ 565567 h 3418354"/>
              <a:gd name="connsiteX0" fmla="*/ 0 w 8120028"/>
              <a:gd name="connsiteY0" fmla="*/ 848350 h 3418354"/>
              <a:gd name="connsiteX1" fmla="*/ 282783 w 8120028"/>
              <a:gd name="connsiteY1" fmla="*/ 565567 h 3418354"/>
              <a:gd name="connsiteX2" fmla="*/ 1016561 w 8120028"/>
              <a:gd name="connsiteY2" fmla="*/ 565567 h 3418354"/>
              <a:gd name="connsiteX3" fmla="*/ 1750340 w 8120028"/>
              <a:gd name="connsiteY3" fmla="*/ 565567 h 3418354"/>
              <a:gd name="connsiteX4" fmla="*/ 2265968 w 8120028"/>
              <a:gd name="connsiteY4" fmla="*/ 565567 h 3418354"/>
              <a:gd name="connsiteX5" fmla="*/ 3072463 w 8120028"/>
              <a:gd name="connsiteY5" fmla="*/ 565567 h 3418354"/>
              <a:gd name="connsiteX6" fmla="*/ 3733525 w 8120028"/>
              <a:gd name="connsiteY6" fmla="*/ 565567 h 3418354"/>
              <a:gd name="connsiteX7" fmla="*/ 4321870 w 8120028"/>
              <a:gd name="connsiteY7" fmla="*/ 565567 h 3418354"/>
              <a:gd name="connsiteX8" fmla="*/ 4837498 w 8120028"/>
              <a:gd name="connsiteY8" fmla="*/ 565567 h 3418354"/>
              <a:gd name="connsiteX9" fmla="*/ 5425843 w 8120028"/>
              <a:gd name="connsiteY9" fmla="*/ 565567 h 3418354"/>
              <a:gd name="connsiteX10" fmla="*/ 6086904 w 8120028"/>
              <a:gd name="connsiteY10" fmla="*/ 565567 h 3418354"/>
              <a:gd name="connsiteX11" fmla="*/ 6602532 w 8120028"/>
              <a:gd name="connsiteY11" fmla="*/ 565567 h 3418354"/>
              <a:gd name="connsiteX12" fmla="*/ 7554461 w 8120028"/>
              <a:gd name="connsiteY12" fmla="*/ 565567 h 3418354"/>
              <a:gd name="connsiteX13" fmla="*/ 7554461 w 8120028"/>
              <a:gd name="connsiteY13" fmla="*/ 282783 h 3418354"/>
              <a:gd name="connsiteX14" fmla="*/ 7837244 w 8120028"/>
              <a:gd name="connsiteY14" fmla="*/ 0 h 3418354"/>
              <a:gd name="connsiteX15" fmla="*/ 8120027 w 8120028"/>
              <a:gd name="connsiteY15" fmla="*/ 282783 h 3418354"/>
              <a:gd name="connsiteX16" fmla="*/ 8120028 w 8120028"/>
              <a:gd name="connsiteY16" fmla="*/ 2570004 h 3418354"/>
              <a:gd name="connsiteX17" fmla="*/ 7837245 w 8120028"/>
              <a:gd name="connsiteY17" fmla="*/ 2852787 h 3418354"/>
              <a:gd name="connsiteX18" fmla="*/ 7103467 w 8120028"/>
              <a:gd name="connsiteY18" fmla="*/ 2852787 h 3418354"/>
              <a:gd name="connsiteX19" fmla="*/ 6515122 w 8120028"/>
              <a:gd name="connsiteY19" fmla="*/ 2852787 h 3418354"/>
              <a:gd name="connsiteX20" fmla="*/ 5999494 w 8120028"/>
              <a:gd name="connsiteY20" fmla="*/ 2852787 h 3418354"/>
              <a:gd name="connsiteX21" fmla="*/ 5411149 w 8120028"/>
              <a:gd name="connsiteY21" fmla="*/ 2852787 h 3418354"/>
              <a:gd name="connsiteX22" fmla="*/ 4968237 w 8120028"/>
              <a:gd name="connsiteY22" fmla="*/ 2852787 h 3418354"/>
              <a:gd name="connsiteX23" fmla="*/ 4234459 w 8120028"/>
              <a:gd name="connsiteY23" fmla="*/ 2852787 h 3418354"/>
              <a:gd name="connsiteX24" fmla="*/ 3427964 w 8120028"/>
              <a:gd name="connsiteY24" fmla="*/ 2852787 h 3418354"/>
              <a:gd name="connsiteX25" fmla="*/ 2694185 w 8120028"/>
              <a:gd name="connsiteY25" fmla="*/ 2852787 h 3418354"/>
              <a:gd name="connsiteX26" fmla="*/ 2105841 w 8120028"/>
              <a:gd name="connsiteY26" fmla="*/ 2852787 h 3418354"/>
              <a:gd name="connsiteX27" fmla="*/ 1444779 w 8120028"/>
              <a:gd name="connsiteY27" fmla="*/ 2852787 h 3418354"/>
              <a:gd name="connsiteX28" fmla="*/ 565567 w 8120028"/>
              <a:gd name="connsiteY28" fmla="*/ 2852787 h 3418354"/>
              <a:gd name="connsiteX29" fmla="*/ 565567 w 8120028"/>
              <a:gd name="connsiteY29" fmla="*/ 3135571 h 3418354"/>
              <a:gd name="connsiteX30" fmla="*/ 282784 w 8120028"/>
              <a:gd name="connsiteY30" fmla="*/ 3418354 h 3418354"/>
              <a:gd name="connsiteX31" fmla="*/ 1 w 8120028"/>
              <a:gd name="connsiteY31" fmla="*/ 3135571 h 3418354"/>
              <a:gd name="connsiteX32" fmla="*/ 0 w 8120028"/>
              <a:gd name="connsiteY32" fmla="*/ 848350 h 3418354"/>
              <a:gd name="connsiteX33" fmla="*/ 7554461 w 8120028"/>
              <a:gd name="connsiteY33" fmla="*/ 565567 h 3418354"/>
              <a:gd name="connsiteX34" fmla="*/ 7837245 w 8120028"/>
              <a:gd name="connsiteY34" fmla="*/ 565567 h 3418354"/>
              <a:gd name="connsiteX35" fmla="*/ 8120028 w 8120028"/>
              <a:gd name="connsiteY35" fmla="*/ 282784 h 3418354"/>
              <a:gd name="connsiteX36" fmla="*/ 7837245 w 8120028"/>
              <a:gd name="connsiteY36" fmla="*/ 565567 h 3418354"/>
              <a:gd name="connsiteX37" fmla="*/ 7837245 w 8120028"/>
              <a:gd name="connsiteY37" fmla="*/ 282783 h 3418354"/>
              <a:gd name="connsiteX38" fmla="*/ 7695853 w 8120028"/>
              <a:gd name="connsiteY38" fmla="*/ 424175 h 3418354"/>
              <a:gd name="connsiteX39" fmla="*/ 7554461 w 8120028"/>
              <a:gd name="connsiteY39" fmla="*/ 282783 h 3418354"/>
              <a:gd name="connsiteX40" fmla="*/ 282783 w 8120028"/>
              <a:gd name="connsiteY40" fmla="*/ 1131133 h 3418354"/>
              <a:gd name="connsiteX41" fmla="*/ 282783 w 8120028"/>
              <a:gd name="connsiteY41" fmla="*/ 848350 h 3418354"/>
              <a:gd name="connsiteX42" fmla="*/ 424175 w 8120028"/>
              <a:gd name="connsiteY42" fmla="*/ 706958 h 3418354"/>
              <a:gd name="connsiteX43" fmla="*/ 565567 w 8120028"/>
              <a:gd name="connsiteY43" fmla="*/ 848350 h 3418354"/>
              <a:gd name="connsiteX44" fmla="*/ 282784 w 8120028"/>
              <a:gd name="connsiteY44" fmla="*/ 1131133 h 3418354"/>
              <a:gd name="connsiteX45" fmla="*/ 1 w 8120028"/>
              <a:gd name="connsiteY45" fmla="*/ 848350 h 3418354"/>
              <a:gd name="connsiteX46" fmla="*/ 565567 w 8120028"/>
              <a:gd name="connsiteY46" fmla="*/ 848350 h 3418354"/>
              <a:gd name="connsiteX47" fmla="*/ 565567 w 8120028"/>
              <a:gd name="connsiteY47" fmla="*/ 1556584 h 3418354"/>
              <a:gd name="connsiteX48" fmla="*/ 565567 w 8120028"/>
              <a:gd name="connsiteY48" fmla="*/ 2184641 h 3418354"/>
              <a:gd name="connsiteX49" fmla="*/ 565567 w 8120028"/>
              <a:gd name="connsiteY49" fmla="*/ 2852787 h 341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8120028" h="3418354" stroke="0" extrusionOk="0">
                <a:moveTo>
                  <a:pt x="8120028" y="282783"/>
                </a:moveTo>
                <a:cubicBezTo>
                  <a:pt x="8137339" y="468412"/>
                  <a:pt x="8007266" y="543600"/>
                  <a:pt x="7837245" y="565566"/>
                </a:cubicBezTo>
                <a:cubicBezTo>
                  <a:pt x="7847429" y="464014"/>
                  <a:pt x="7838062" y="400375"/>
                  <a:pt x="7837245" y="282783"/>
                </a:cubicBezTo>
                <a:cubicBezTo>
                  <a:pt x="7829631" y="351445"/>
                  <a:pt x="7769067" y="430248"/>
                  <a:pt x="7695853" y="424175"/>
                </a:cubicBezTo>
                <a:cubicBezTo>
                  <a:pt x="7615885" y="432167"/>
                  <a:pt x="7569420" y="358280"/>
                  <a:pt x="7554461" y="282783"/>
                </a:cubicBezTo>
                <a:cubicBezTo>
                  <a:pt x="7563966" y="402499"/>
                  <a:pt x="7566681" y="477942"/>
                  <a:pt x="7554461" y="565567"/>
                </a:cubicBezTo>
                <a:cubicBezTo>
                  <a:pt x="7216555" y="565504"/>
                  <a:pt x="7133120" y="534820"/>
                  <a:pt x="6820683" y="565567"/>
                </a:cubicBezTo>
                <a:cubicBezTo>
                  <a:pt x="6508246" y="596314"/>
                  <a:pt x="6446409" y="598493"/>
                  <a:pt x="6159621" y="565567"/>
                </a:cubicBezTo>
                <a:cubicBezTo>
                  <a:pt x="5872833" y="532641"/>
                  <a:pt x="5668354" y="600283"/>
                  <a:pt x="5353126" y="565567"/>
                </a:cubicBezTo>
                <a:cubicBezTo>
                  <a:pt x="5037899" y="530851"/>
                  <a:pt x="4993550" y="557009"/>
                  <a:pt x="4764781" y="565567"/>
                </a:cubicBezTo>
                <a:cubicBezTo>
                  <a:pt x="4536013" y="574125"/>
                  <a:pt x="4289584" y="568484"/>
                  <a:pt x="4031002" y="565567"/>
                </a:cubicBezTo>
                <a:cubicBezTo>
                  <a:pt x="3772420" y="562650"/>
                  <a:pt x="3739747" y="582835"/>
                  <a:pt x="3588091" y="565567"/>
                </a:cubicBezTo>
                <a:cubicBezTo>
                  <a:pt x="3436435" y="548299"/>
                  <a:pt x="3357015" y="572539"/>
                  <a:pt x="3145180" y="565567"/>
                </a:cubicBezTo>
                <a:cubicBezTo>
                  <a:pt x="2933345" y="558595"/>
                  <a:pt x="2808578" y="570725"/>
                  <a:pt x="2702269" y="565567"/>
                </a:cubicBezTo>
                <a:cubicBezTo>
                  <a:pt x="2595960" y="560409"/>
                  <a:pt x="2289502" y="545599"/>
                  <a:pt x="1895773" y="565567"/>
                </a:cubicBezTo>
                <a:cubicBezTo>
                  <a:pt x="1502044" y="585535"/>
                  <a:pt x="1453043" y="564263"/>
                  <a:pt x="1307429" y="565567"/>
                </a:cubicBezTo>
                <a:cubicBezTo>
                  <a:pt x="1161815" y="566871"/>
                  <a:pt x="487940" y="585696"/>
                  <a:pt x="282783" y="565567"/>
                </a:cubicBezTo>
                <a:cubicBezTo>
                  <a:pt x="118418" y="595634"/>
                  <a:pt x="-22038" y="701630"/>
                  <a:pt x="0" y="848350"/>
                </a:cubicBezTo>
                <a:cubicBezTo>
                  <a:pt x="-23757" y="998146"/>
                  <a:pt x="-27705" y="1300445"/>
                  <a:pt x="0" y="1443027"/>
                </a:cubicBezTo>
                <a:cubicBezTo>
                  <a:pt x="27705" y="1585609"/>
                  <a:pt x="-12620" y="1932775"/>
                  <a:pt x="0" y="2060577"/>
                </a:cubicBezTo>
                <a:cubicBezTo>
                  <a:pt x="12620" y="2188379"/>
                  <a:pt x="-16702" y="2475179"/>
                  <a:pt x="0" y="2586638"/>
                </a:cubicBezTo>
                <a:cubicBezTo>
                  <a:pt x="16702" y="2698097"/>
                  <a:pt x="22327" y="2872147"/>
                  <a:pt x="0" y="3135571"/>
                </a:cubicBezTo>
                <a:cubicBezTo>
                  <a:pt x="-9867" y="3309830"/>
                  <a:pt x="157512" y="3407968"/>
                  <a:pt x="282783" y="3418354"/>
                </a:cubicBezTo>
                <a:cubicBezTo>
                  <a:pt x="416496" y="3412890"/>
                  <a:pt x="569283" y="3288708"/>
                  <a:pt x="565566" y="3135571"/>
                </a:cubicBezTo>
                <a:cubicBezTo>
                  <a:pt x="561775" y="3039145"/>
                  <a:pt x="573334" y="2953200"/>
                  <a:pt x="565567" y="2852787"/>
                </a:cubicBezTo>
                <a:cubicBezTo>
                  <a:pt x="865634" y="2815788"/>
                  <a:pt x="986418" y="2847083"/>
                  <a:pt x="1372062" y="2852787"/>
                </a:cubicBezTo>
                <a:cubicBezTo>
                  <a:pt x="1757707" y="2858491"/>
                  <a:pt x="1760791" y="2839077"/>
                  <a:pt x="2033124" y="2852787"/>
                </a:cubicBezTo>
                <a:cubicBezTo>
                  <a:pt x="2305457" y="2866497"/>
                  <a:pt x="2506549" y="2872705"/>
                  <a:pt x="2839619" y="2852787"/>
                </a:cubicBezTo>
                <a:cubicBezTo>
                  <a:pt x="3172689" y="2832869"/>
                  <a:pt x="3255364" y="2845178"/>
                  <a:pt x="3646114" y="2852787"/>
                </a:cubicBezTo>
                <a:cubicBezTo>
                  <a:pt x="4036864" y="2860396"/>
                  <a:pt x="4146975" y="2834988"/>
                  <a:pt x="4452609" y="2852787"/>
                </a:cubicBezTo>
                <a:cubicBezTo>
                  <a:pt x="4758243" y="2870586"/>
                  <a:pt x="4914429" y="2836106"/>
                  <a:pt x="5259105" y="2852787"/>
                </a:cubicBezTo>
                <a:cubicBezTo>
                  <a:pt x="5603781" y="2869468"/>
                  <a:pt x="5527348" y="2830666"/>
                  <a:pt x="5702016" y="2852787"/>
                </a:cubicBezTo>
                <a:cubicBezTo>
                  <a:pt x="5876684" y="2874908"/>
                  <a:pt x="6214050" y="2889240"/>
                  <a:pt x="6435794" y="2852787"/>
                </a:cubicBezTo>
                <a:cubicBezTo>
                  <a:pt x="6657538" y="2816334"/>
                  <a:pt x="6836587" y="2858388"/>
                  <a:pt x="7024139" y="2852787"/>
                </a:cubicBezTo>
                <a:cubicBezTo>
                  <a:pt x="7211691" y="2847186"/>
                  <a:pt x="7476473" y="2834387"/>
                  <a:pt x="7837245" y="2852787"/>
                </a:cubicBezTo>
                <a:cubicBezTo>
                  <a:pt x="7968977" y="2865204"/>
                  <a:pt x="8126943" y="2735602"/>
                  <a:pt x="8120028" y="2570004"/>
                </a:cubicBezTo>
                <a:cubicBezTo>
                  <a:pt x="8143133" y="2377928"/>
                  <a:pt x="8123386" y="2294859"/>
                  <a:pt x="8120028" y="2066815"/>
                </a:cubicBezTo>
                <a:cubicBezTo>
                  <a:pt x="8116670" y="1838771"/>
                  <a:pt x="8132202" y="1770410"/>
                  <a:pt x="8120028" y="1517882"/>
                </a:cubicBezTo>
                <a:cubicBezTo>
                  <a:pt x="8107854" y="1265354"/>
                  <a:pt x="8102390" y="1241169"/>
                  <a:pt x="8120028" y="1014694"/>
                </a:cubicBezTo>
                <a:cubicBezTo>
                  <a:pt x="8137666" y="788219"/>
                  <a:pt x="8156407" y="563606"/>
                  <a:pt x="8120028" y="282783"/>
                </a:cubicBezTo>
                <a:close/>
                <a:moveTo>
                  <a:pt x="282783" y="1131133"/>
                </a:moveTo>
                <a:cubicBezTo>
                  <a:pt x="446433" y="1098661"/>
                  <a:pt x="569554" y="1002992"/>
                  <a:pt x="565566" y="848350"/>
                </a:cubicBezTo>
                <a:cubicBezTo>
                  <a:pt x="572948" y="754429"/>
                  <a:pt x="499716" y="696863"/>
                  <a:pt x="424174" y="706958"/>
                </a:cubicBezTo>
                <a:cubicBezTo>
                  <a:pt x="350641" y="713364"/>
                  <a:pt x="270094" y="769515"/>
                  <a:pt x="282782" y="848350"/>
                </a:cubicBezTo>
                <a:cubicBezTo>
                  <a:pt x="275835" y="939982"/>
                  <a:pt x="283395" y="1042269"/>
                  <a:pt x="282783" y="1131133"/>
                </a:cubicBezTo>
                <a:close/>
              </a:path>
              <a:path w="8120028" h="3418354" fill="darkenLess" stroke="0" extrusionOk="0">
                <a:moveTo>
                  <a:pt x="282783" y="1131133"/>
                </a:moveTo>
                <a:cubicBezTo>
                  <a:pt x="431597" y="1129022"/>
                  <a:pt x="560644" y="978728"/>
                  <a:pt x="565566" y="848350"/>
                </a:cubicBezTo>
                <a:cubicBezTo>
                  <a:pt x="569149" y="780891"/>
                  <a:pt x="504837" y="703082"/>
                  <a:pt x="424174" y="706958"/>
                </a:cubicBezTo>
                <a:cubicBezTo>
                  <a:pt x="336404" y="693059"/>
                  <a:pt x="300013" y="777193"/>
                  <a:pt x="282782" y="848350"/>
                </a:cubicBezTo>
                <a:cubicBezTo>
                  <a:pt x="299622" y="930961"/>
                  <a:pt x="280688" y="1037301"/>
                  <a:pt x="282783" y="1131133"/>
                </a:cubicBezTo>
                <a:close/>
                <a:moveTo>
                  <a:pt x="7837245" y="565567"/>
                </a:moveTo>
                <a:cubicBezTo>
                  <a:pt x="7966178" y="551329"/>
                  <a:pt x="8128651" y="439504"/>
                  <a:pt x="8120028" y="282784"/>
                </a:cubicBezTo>
                <a:cubicBezTo>
                  <a:pt x="8142201" y="113553"/>
                  <a:pt x="7993505" y="-3858"/>
                  <a:pt x="7837245" y="1"/>
                </a:cubicBezTo>
                <a:cubicBezTo>
                  <a:pt x="7643028" y="2630"/>
                  <a:pt x="7532861" y="109349"/>
                  <a:pt x="7554462" y="282784"/>
                </a:cubicBezTo>
                <a:cubicBezTo>
                  <a:pt x="7564644" y="358504"/>
                  <a:pt x="7622856" y="434907"/>
                  <a:pt x="7695854" y="424176"/>
                </a:cubicBezTo>
                <a:cubicBezTo>
                  <a:pt x="7761049" y="434587"/>
                  <a:pt x="7823548" y="362305"/>
                  <a:pt x="7837246" y="282784"/>
                </a:cubicBezTo>
                <a:cubicBezTo>
                  <a:pt x="7827971" y="387790"/>
                  <a:pt x="7843652" y="465580"/>
                  <a:pt x="7837245" y="565567"/>
                </a:cubicBezTo>
                <a:close/>
              </a:path>
              <a:path w="8120028" h="3418354" fill="none" extrusionOk="0">
                <a:moveTo>
                  <a:pt x="0" y="848350"/>
                </a:moveTo>
                <a:cubicBezTo>
                  <a:pt x="-10808" y="692840"/>
                  <a:pt x="123053" y="548519"/>
                  <a:pt x="282783" y="565567"/>
                </a:cubicBezTo>
                <a:cubicBezTo>
                  <a:pt x="548627" y="594895"/>
                  <a:pt x="717220" y="575570"/>
                  <a:pt x="1016561" y="565567"/>
                </a:cubicBezTo>
                <a:cubicBezTo>
                  <a:pt x="1315902" y="555564"/>
                  <a:pt x="1395513" y="586334"/>
                  <a:pt x="1750340" y="565567"/>
                </a:cubicBezTo>
                <a:cubicBezTo>
                  <a:pt x="2105167" y="544800"/>
                  <a:pt x="2115708" y="544713"/>
                  <a:pt x="2265968" y="565567"/>
                </a:cubicBezTo>
                <a:cubicBezTo>
                  <a:pt x="2416228" y="586421"/>
                  <a:pt x="2873075" y="538764"/>
                  <a:pt x="3072463" y="565567"/>
                </a:cubicBezTo>
                <a:cubicBezTo>
                  <a:pt x="3271852" y="592370"/>
                  <a:pt x="3588568" y="580317"/>
                  <a:pt x="3733525" y="565567"/>
                </a:cubicBezTo>
                <a:cubicBezTo>
                  <a:pt x="3878482" y="550817"/>
                  <a:pt x="4186852" y="573900"/>
                  <a:pt x="4321870" y="565567"/>
                </a:cubicBezTo>
                <a:cubicBezTo>
                  <a:pt x="4456889" y="557234"/>
                  <a:pt x="4608482" y="566110"/>
                  <a:pt x="4837498" y="565567"/>
                </a:cubicBezTo>
                <a:cubicBezTo>
                  <a:pt x="5066514" y="565024"/>
                  <a:pt x="5140303" y="566430"/>
                  <a:pt x="5425843" y="565567"/>
                </a:cubicBezTo>
                <a:cubicBezTo>
                  <a:pt x="5711383" y="564704"/>
                  <a:pt x="5930341" y="547457"/>
                  <a:pt x="6086904" y="565567"/>
                </a:cubicBezTo>
                <a:cubicBezTo>
                  <a:pt x="6243467" y="583677"/>
                  <a:pt x="6473365" y="563973"/>
                  <a:pt x="6602532" y="565567"/>
                </a:cubicBezTo>
                <a:cubicBezTo>
                  <a:pt x="6731699" y="567161"/>
                  <a:pt x="7332020" y="534635"/>
                  <a:pt x="7554461" y="565567"/>
                </a:cubicBezTo>
                <a:cubicBezTo>
                  <a:pt x="7543466" y="464498"/>
                  <a:pt x="7549111" y="351481"/>
                  <a:pt x="7554461" y="282783"/>
                </a:cubicBezTo>
                <a:cubicBezTo>
                  <a:pt x="7560029" y="121060"/>
                  <a:pt x="7702754" y="-6674"/>
                  <a:pt x="7837244" y="0"/>
                </a:cubicBezTo>
                <a:cubicBezTo>
                  <a:pt x="7987650" y="12727"/>
                  <a:pt x="8123432" y="124284"/>
                  <a:pt x="8120027" y="282783"/>
                </a:cubicBezTo>
                <a:cubicBezTo>
                  <a:pt x="8205994" y="948403"/>
                  <a:pt x="8076714" y="1788531"/>
                  <a:pt x="8120028" y="2570004"/>
                </a:cubicBezTo>
                <a:cubicBezTo>
                  <a:pt x="8108450" y="2706758"/>
                  <a:pt x="7963125" y="2868387"/>
                  <a:pt x="7837245" y="2852787"/>
                </a:cubicBezTo>
                <a:cubicBezTo>
                  <a:pt x="7618445" y="2888212"/>
                  <a:pt x="7459759" y="2871926"/>
                  <a:pt x="7103467" y="2852787"/>
                </a:cubicBezTo>
                <a:cubicBezTo>
                  <a:pt x="6747175" y="2833648"/>
                  <a:pt x="6763827" y="2860747"/>
                  <a:pt x="6515122" y="2852787"/>
                </a:cubicBezTo>
                <a:cubicBezTo>
                  <a:pt x="6266417" y="2844827"/>
                  <a:pt x="6230674" y="2838824"/>
                  <a:pt x="5999494" y="2852787"/>
                </a:cubicBezTo>
                <a:cubicBezTo>
                  <a:pt x="5768314" y="2866750"/>
                  <a:pt x="5572595" y="2825548"/>
                  <a:pt x="5411149" y="2852787"/>
                </a:cubicBezTo>
                <a:cubicBezTo>
                  <a:pt x="5249704" y="2880026"/>
                  <a:pt x="5149648" y="2848202"/>
                  <a:pt x="4968237" y="2852787"/>
                </a:cubicBezTo>
                <a:cubicBezTo>
                  <a:pt x="4786826" y="2857372"/>
                  <a:pt x="4398085" y="2880963"/>
                  <a:pt x="4234459" y="2852787"/>
                </a:cubicBezTo>
                <a:cubicBezTo>
                  <a:pt x="4070833" y="2824611"/>
                  <a:pt x="3609202" y="2829004"/>
                  <a:pt x="3427964" y="2852787"/>
                </a:cubicBezTo>
                <a:cubicBezTo>
                  <a:pt x="3246727" y="2876570"/>
                  <a:pt x="2938800" y="2861389"/>
                  <a:pt x="2694185" y="2852787"/>
                </a:cubicBezTo>
                <a:cubicBezTo>
                  <a:pt x="2449570" y="2844185"/>
                  <a:pt x="2372004" y="2862931"/>
                  <a:pt x="2105841" y="2852787"/>
                </a:cubicBezTo>
                <a:cubicBezTo>
                  <a:pt x="1839678" y="2842643"/>
                  <a:pt x="1750584" y="2864865"/>
                  <a:pt x="1444779" y="2852787"/>
                </a:cubicBezTo>
                <a:cubicBezTo>
                  <a:pt x="1138974" y="2840709"/>
                  <a:pt x="743971" y="2852390"/>
                  <a:pt x="565567" y="2852787"/>
                </a:cubicBezTo>
                <a:cubicBezTo>
                  <a:pt x="554517" y="2943962"/>
                  <a:pt x="559526" y="3012157"/>
                  <a:pt x="565567" y="3135571"/>
                </a:cubicBezTo>
                <a:cubicBezTo>
                  <a:pt x="577032" y="3316163"/>
                  <a:pt x="450345" y="3421063"/>
                  <a:pt x="282784" y="3418354"/>
                </a:cubicBezTo>
                <a:cubicBezTo>
                  <a:pt x="125170" y="3413208"/>
                  <a:pt x="29365" y="3300941"/>
                  <a:pt x="1" y="3135571"/>
                </a:cubicBezTo>
                <a:cubicBezTo>
                  <a:pt x="76787" y="2231488"/>
                  <a:pt x="72151" y="1618904"/>
                  <a:pt x="0" y="848350"/>
                </a:cubicBezTo>
                <a:close/>
                <a:moveTo>
                  <a:pt x="7554461" y="565567"/>
                </a:moveTo>
                <a:cubicBezTo>
                  <a:pt x="7690951" y="569403"/>
                  <a:pt x="7761042" y="559405"/>
                  <a:pt x="7837245" y="565567"/>
                </a:cubicBezTo>
                <a:cubicBezTo>
                  <a:pt x="7964622" y="586723"/>
                  <a:pt x="8105235" y="440365"/>
                  <a:pt x="8120028" y="282784"/>
                </a:cubicBezTo>
                <a:moveTo>
                  <a:pt x="7837245" y="565567"/>
                </a:moveTo>
                <a:cubicBezTo>
                  <a:pt x="7836128" y="469873"/>
                  <a:pt x="7847109" y="359163"/>
                  <a:pt x="7837245" y="282783"/>
                </a:cubicBezTo>
                <a:cubicBezTo>
                  <a:pt x="7840705" y="363212"/>
                  <a:pt x="7775562" y="422569"/>
                  <a:pt x="7695853" y="424175"/>
                </a:cubicBezTo>
                <a:cubicBezTo>
                  <a:pt x="7618948" y="425717"/>
                  <a:pt x="7537705" y="354049"/>
                  <a:pt x="7554461" y="282783"/>
                </a:cubicBezTo>
                <a:moveTo>
                  <a:pt x="282783" y="1131133"/>
                </a:moveTo>
                <a:cubicBezTo>
                  <a:pt x="293358" y="1046582"/>
                  <a:pt x="290143" y="977552"/>
                  <a:pt x="282783" y="848350"/>
                </a:cubicBezTo>
                <a:cubicBezTo>
                  <a:pt x="276174" y="754223"/>
                  <a:pt x="352214" y="702798"/>
                  <a:pt x="424175" y="706958"/>
                </a:cubicBezTo>
                <a:cubicBezTo>
                  <a:pt x="500014" y="708880"/>
                  <a:pt x="584667" y="772092"/>
                  <a:pt x="565567" y="848350"/>
                </a:cubicBezTo>
                <a:cubicBezTo>
                  <a:pt x="572943" y="989630"/>
                  <a:pt x="444151" y="1108998"/>
                  <a:pt x="282784" y="1131133"/>
                </a:cubicBezTo>
                <a:cubicBezTo>
                  <a:pt x="139588" y="1161844"/>
                  <a:pt x="-18090" y="1017615"/>
                  <a:pt x="1" y="848350"/>
                </a:cubicBezTo>
                <a:moveTo>
                  <a:pt x="565567" y="848350"/>
                </a:moveTo>
                <a:cubicBezTo>
                  <a:pt x="560978" y="1114788"/>
                  <a:pt x="600495" y="1313706"/>
                  <a:pt x="565567" y="1556584"/>
                </a:cubicBezTo>
                <a:cubicBezTo>
                  <a:pt x="530639" y="1799462"/>
                  <a:pt x="550641" y="1944818"/>
                  <a:pt x="565567" y="2184641"/>
                </a:cubicBezTo>
                <a:cubicBezTo>
                  <a:pt x="580493" y="2424464"/>
                  <a:pt x="536921" y="2616749"/>
                  <a:pt x="565567" y="2852787"/>
                </a:cubicBezTo>
              </a:path>
              <a:path w="8120028" h="3418354" fill="none" stroke="0" extrusionOk="0">
                <a:moveTo>
                  <a:pt x="0" y="848350"/>
                </a:moveTo>
                <a:cubicBezTo>
                  <a:pt x="4898" y="692799"/>
                  <a:pt x="154358" y="543512"/>
                  <a:pt x="282783" y="565567"/>
                </a:cubicBezTo>
                <a:cubicBezTo>
                  <a:pt x="591597" y="558200"/>
                  <a:pt x="686839" y="555425"/>
                  <a:pt x="943845" y="565567"/>
                </a:cubicBezTo>
                <a:cubicBezTo>
                  <a:pt x="1200851" y="575709"/>
                  <a:pt x="1202445" y="568489"/>
                  <a:pt x="1459473" y="565567"/>
                </a:cubicBezTo>
                <a:cubicBezTo>
                  <a:pt x="1716501" y="562645"/>
                  <a:pt x="1810989" y="574640"/>
                  <a:pt x="1902384" y="565567"/>
                </a:cubicBezTo>
                <a:cubicBezTo>
                  <a:pt x="1993779" y="556494"/>
                  <a:pt x="2421046" y="585078"/>
                  <a:pt x="2563446" y="565567"/>
                </a:cubicBezTo>
                <a:cubicBezTo>
                  <a:pt x="2705846" y="546056"/>
                  <a:pt x="3011721" y="559390"/>
                  <a:pt x="3224507" y="565567"/>
                </a:cubicBezTo>
                <a:cubicBezTo>
                  <a:pt x="3437293" y="571744"/>
                  <a:pt x="3653473" y="573942"/>
                  <a:pt x="4031002" y="565567"/>
                </a:cubicBezTo>
                <a:cubicBezTo>
                  <a:pt x="4408532" y="557192"/>
                  <a:pt x="4423578" y="540624"/>
                  <a:pt x="4619347" y="565567"/>
                </a:cubicBezTo>
                <a:cubicBezTo>
                  <a:pt x="4815117" y="590510"/>
                  <a:pt x="5039496" y="540746"/>
                  <a:pt x="5207692" y="565567"/>
                </a:cubicBezTo>
                <a:cubicBezTo>
                  <a:pt x="5375889" y="590388"/>
                  <a:pt x="5620157" y="585348"/>
                  <a:pt x="5723320" y="565567"/>
                </a:cubicBezTo>
                <a:cubicBezTo>
                  <a:pt x="5826483" y="545786"/>
                  <a:pt x="5980565" y="578159"/>
                  <a:pt x="6166232" y="565567"/>
                </a:cubicBezTo>
                <a:cubicBezTo>
                  <a:pt x="6351899" y="552975"/>
                  <a:pt x="6453493" y="571388"/>
                  <a:pt x="6681860" y="565567"/>
                </a:cubicBezTo>
                <a:cubicBezTo>
                  <a:pt x="6910227" y="559746"/>
                  <a:pt x="7297266" y="604653"/>
                  <a:pt x="7554461" y="565567"/>
                </a:cubicBezTo>
                <a:cubicBezTo>
                  <a:pt x="7553082" y="506256"/>
                  <a:pt x="7567031" y="353247"/>
                  <a:pt x="7554461" y="282783"/>
                </a:cubicBezTo>
                <a:cubicBezTo>
                  <a:pt x="7530470" y="121499"/>
                  <a:pt x="7712184" y="-7140"/>
                  <a:pt x="7837244" y="0"/>
                </a:cubicBezTo>
                <a:cubicBezTo>
                  <a:pt x="7982082" y="4504"/>
                  <a:pt x="8121103" y="118172"/>
                  <a:pt x="8120027" y="282783"/>
                </a:cubicBezTo>
                <a:cubicBezTo>
                  <a:pt x="8220294" y="976088"/>
                  <a:pt x="8073989" y="1817008"/>
                  <a:pt x="8120028" y="2570004"/>
                </a:cubicBezTo>
                <a:cubicBezTo>
                  <a:pt x="8105750" y="2743807"/>
                  <a:pt x="7980626" y="2853730"/>
                  <a:pt x="7837245" y="2852787"/>
                </a:cubicBezTo>
                <a:cubicBezTo>
                  <a:pt x="7689990" y="2875786"/>
                  <a:pt x="7497670" y="2869547"/>
                  <a:pt x="7248900" y="2852787"/>
                </a:cubicBezTo>
                <a:cubicBezTo>
                  <a:pt x="7000130" y="2836027"/>
                  <a:pt x="6896542" y="2862194"/>
                  <a:pt x="6805989" y="2852787"/>
                </a:cubicBezTo>
                <a:cubicBezTo>
                  <a:pt x="6715436" y="2843380"/>
                  <a:pt x="6462400" y="2847424"/>
                  <a:pt x="6363078" y="2852787"/>
                </a:cubicBezTo>
                <a:cubicBezTo>
                  <a:pt x="6263756" y="2858150"/>
                  <a:pt x="6003353" y="2844966"/>
                  <a:pt x="5847449" y="2852787"/>
                </a:cubicBezTo>
                <a:cubicBezTo>
                  <a:pt x="5691545" y="2860608"/>
                  <a:pt x="5618043" y="2857268"/>
                  <a:pt x="5404538" y="2852787"/>
                </a:cubicBezTo>
                <a:cubicBezTo>
                  <a:pt x="5191033" y="2848306"/>
                  <a:pt x="5043935" y="2853635"/>
                  <a:pt x="4816193" y="2852787"/>
                </a:cubicBezTo>
                <a:cubicBezTo>
                  <a:pt x="4588451" y="2851939"/>
                  <a:pt x="4587705" y="2852288"/>
                  <a:pt x="4373282" y="2852787"/>
                </a:cubicBezTo>
                <a:cubicBezTo>
                  <a:pt x="4158859" y="2853286"/>
                  <a:pt x="3950331" y="2863486"/>
                  <a:pt x="3639504" y="2852787"/>
                </a:cubicBezTo>
                <a:cubicBezTo>
                  <a:pt x="3328677" y="2842088"/>
                  <a:pt x="3116191" y="2851677"/>
                  <a:pt x="2833008" y="2852787"/>
                </a:cubicBezTo>
                <a:cubicBezTo>
                  <a:pt x="2549825" y="2853897"/>
                  <a:pt x="2362677" y="2824382"/>
                  <a:pt x="2244664" y="2852787"/>
                </a:cubicBezTo>
                <a:cubicBezTo>
                  <a:pt x="2126651" y="2881192"/>
                  <a:pt x="1948443" y="2846833"/>
                  <a:pt x="1801752" y="2852787"/>
                </a:cubicBezTo>
                <a:cubicBezTo>
                  <a:pt x="1655061" y="2858741"/>
                  <a:pt x="897456" y="2852430"/>
                  <a:pt x="565567" y="2852787"/>
                </a:cubicBezTo>
                <a:cubicBezTo>
                  <a:pt x="573186" y="2931468"/>
                  <a:pt x="555696" y="3070868"/>
                  <a:pt x="565567" y="3135571"/>
                </a:cubicBezTo>
                <a:cubicBezTo>
                  <a:pt x="583068" y="3282373"/>
                  <a:pt x="436964" y="3406177"/>
                  <a:pt x="282784" y="3418354"/>
                </a:cubicBezTo>
                <a:cubicBezTo>
                  <a:pt x="129475" y="3402497"/>
                  <a:pt x="33460" y="3279903"/>
                  <a:pt x="1" y="3135571"/>
                </a:cubicBezTo>
                <a:cubicBezTo>
                  <a:pt x="19582" y="2358827"/>
                  <a:pt x="69249" y="1461783"/>
                  <a:pt x="0" y="848350"/>
                </a:cubicBezTo>
                <a:close/>
                <a:moveTo>
                  <a:pt x="7554461" y="565567"/>
                </a:moveTo>
                <a:cubicBezTo>
                  <a:pt x="7664320" y="565776"/>
                  <a:pt x="7773000" y="570940"/>
                  <a:pt x="7837245" y="565567"/>
                </a:cubicBezTo>
                <a:cubicBezTo>
                  <a:pt x="8000801" y="582806"/>
                  <a:pt x="8147144" y="463514"/>
                  <a:pt x="8120028" y="282784"/>
                </a:cubicBezTo>
                <a:moveTo>
                  <a:pt x="7837245" y="565567"/>
                </a:moveTo>
                <a:cubicBezTo>
                  <a:pt x="7851195" y="506829"/>
                  <a:pt x="7835817" y="342064"/>
                  <a:pt x="7837245" y="282783"/>
                </a:cubicBezTo>
                <a:cubicBezTo>
                  <a:pt x="7844918" y="352343"/>
                  <a:pt x="7787620" y="420237"/>
                  <a:pt x="7695853" y="424175"/>
                </a:cubicBezTo>
                <a:cubicBezTo>
                  <a:pt x="7616332" y="437819"/>
                  <a:pt x="7567098" y="370300"/>
                  <a:pt x="7554461" y="282783"/>
                </a:cubicBezTo>
                <a:moveTo>
                  <a:pt x="282783" y="1131133"/>
                </a:moveTo>
                <a:cubicBezTo>
                  <a:pt x="283267" y="1046087"/>
                  <a:pt x="284447" y="960731"/>
                  <a:pt x="282783" y="848350"/>
                </a:cubicBezTo>
                <a:cubicBezTo>
                  <a:pt x="288202" y="779183"/>
                  <a:pt x="327203" y="702570"/>
                  <a:pt x="424175" y="706958"/>
                </a:cubicBezTo>
                <a:cubicBezTo>
                  <a:pt x="515871" y="694360"/>
                  <a:pt x="581192" y="775970"/>
                  <a:pt x="565567" y="848350"/>
                </a:cubicBezTo>
                <a:cubicBezTo>
                  <a:pt x="556484" y="974434"/>
                  <a:pt x="423221" y="1131379"/>
                  <a:pt x="282784" y="1131133"/>
                </a:cubicBezTo>
                <a:cubicBezTo>
                  <a:pt x="154121" y="1116904"/>
                  <a:pt x="4407" y="995175"/>
                  <a:pt x="1" y="848350"/>
                </a:cubicBezTo>
                <a:moveTo>
                  <a:pt x="565567" y="848350"/>
                </a:moveTo>
                <a:cubicBezTo>
                  <a:pt x="556013" y="1035251"/>
                  <a:pt x="578626" y="1283358"/>
                  <a:pt x="565567" y="1476407"/>
                </a:cubicBezTo>
                <a:cubicBezTo>
                  <a:pt x="552508" y="1669456"/>
                  <a:pt x="544390" y="1914947"/>
                  <a:pt x="565567" y="2144553"/>
                </a:cubicBezTo>
                <a:cubicBezTo>
                  <a:pt x="586744" y="2374159"/>
                  <a:pt x="595963" y="2588922"/>
                  <a:pt x="565567" y="2852787"/>
                </a:cubicBezTo>
              </a:path>
            </a:pathLst>
          </a:custGeom>
          <a:solidFill>
            <a:schemeClr val="accent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978995959">
                  <a:prstGeom prst="horizontalScroll">
                    <a:avLst>
                      <a:gd name="adj" fmla="val 1654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85F711C-10C1-D3C2-9522-24A8528D82AC}"/>
              </a:ext>
            </a:extLst>
          </p:cNvPr>
          <p:cNvSpPr txBox="1"/>
          <p:nvPr/>
        </p:nvSpPr>
        <p:spPr>
          <a:xfrm>
            <a:off x="2922674" y="1211750"/>
            <a:ext cx="71443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CEBB8"/>
                </a:solidFill>
                <a:latin typeface="+mj-lt"/>
              </a:rPr>
              <a:t>Triển</a:t>
            </a:r>
            <a:r>
              <a:rPr lang="en-US" sz="4000" b="1" dirty="0">
                <a:solidFill>
                  <a:srgbClr val="FCEBB8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CEBB8"/>
                </a:solidFill>
                <a:latin typeface="+mj-lt"/>
              </a:rPr>
              <a:t>lãm</a:t>
            </a:r>
            <a:r>
              <a:rPr lang="en-US" sz="4000" b="1" dirty="0">
                <a:solidFill>
                  <a:srgbClr val="FCEBB8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CEBB8"/>
                </a:solidFill>
                <a:latin typeface="+mj-lt"/>
              </a:rPr>
              <a:t>tranh</a:t>
            </a:r>
            <a:r>
              <a:rPr lang="en-US" sz="4000" b="1" dirty="0">
                <a:solidFill>
                  <a:srgbClr val="FCEBB8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CEBB8"/>
                </a:solidFill>
                <a:latin typeface="+mj-lt"/>
              </a:rPr>
              <a:t>ảnh</a:t>
            </a:r>
            <a:r>
              <a:rPr lang="en-US" sz="4000" b="1" dirty="0">
                <a:solidFill>
                  <a:srgbClr val="FCEBB8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CEBB8"/>
                </a:solidFill>
                <a:latin typeface="+mj-lt"/>
              </a:rPr>
              <a:t>về</a:t>
            </a:r>
            <a:r>
              <a:rPr lang="en-US" sz="4000" b="1" dirty="0">
                <a:solidFill>
                  <a:srgbClr val="FCEBB8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CEBB8"/>
                </a:solidFill>
                <a:latin typeface="+mj-lt"/>
              </a:rPr>
              <a:t>hai</a:t>
            </a:r>
            <a:r>
              <a:rPr lang="en-US" sz="4000" b="1" dirty="0">
                <a:solidFill>
                  <a:srgbClr val="FCEBB8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CEBB8"/>
                </a:solidFill>
                <a:latin typeface="+mj-lt"/>
              </a:rPr>
              <a:t>thời</a:t>
            </a:r>
            <a:r>
              <a:rPr lang="en-US" sz="4000" b="1" dirty="0">
                <a:solidFill>
                  <a:srgbClr val="FCEBB8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CEBB8"/>
                </a:solidFill>
                <a:latin typeface="+mj-lt"/>
              </a:rPr>
              <a:t>kì</a:t>
            </a:r>
            <a:r>
              <a:rPr lang="en-US" sz="4000" b="1" dirty="0">
                <a:solidFill>
                  <a:srgbClr val="FCEBB8"/>
                </a:solidFill>
                <a:latin typeface="+mj-lt"/>
              </a:rPr>
              <a:t>: </a:t>
            </a:r>
            <a:r>
              <a:rPr lang="en-US" sz="4000" b="1" dirty="0" err="1">
                <a:solidFill>
                  <a:srgbClr val="FCEBB8"/>
                </a:solidFill>
                <a:latin typeface="+mj-lt"/>
              </a:rPr>
              <a:t>Thời</a:t>
            </a:r>
            <a:r>
              <a:rPr lang="en-US" sz="4000" b="1" dirty="0">
                <a:solidFill>
                  <a:srgbClr val="FCEBB8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CEBB8"/>
                </a:solidFill>
                <a:latin typeface="+mj-lt"/>
              </a:rPr>
              <a:t>kì</a:t>
            </a:r>
            <a:r>
              <a:rPr lang="en-US" sz="4000" b="1" dirty="0">
                <a:solidFill>
                  <a:srgbClr val="FCEBB8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CEBB8"/>
                </a:solidFill>
                <a:latin typeface="+mj-lt"/>
              </a:rPr>
              <a:t>trước</a:t>
            </a:r>
            <a:r>
              <a:rPr lang="en-US" sz="4000" b="1" dirty="0">
                <a:solidFill>
                  <a:srgbClr val="FCEBB8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CEBB8"/>
                </a:solidFill>
                <a:latin typeface="+mj-lt"/>
              </a:rPr>
              <a:t>đổi</a:t>
            </a:r>
            <a:r>
              <a:rPr lang="en-US" sz="4000" b="1" dirty="0">
                <a:solidFill>
                  <a:srgbClr val="FCEBB8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CEBB8"/>
                </a:solidFill>
                <a:latin typeface="+mj-lt"/>
              </a:rPr>
              <a:t>mới</a:t>
            </a:r>
            <a:r>
              <a:rPr lang="en-US" sz="4000" b="1" dirty="0">
                <a:solidFill>
                  <a:srgbClr val="FCEBB8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CEBB8"/>
                </a:solidFill>
                <a:latin typeface="+mj-lt"/>
              </a:rPr>
              <a:t>và</a:t>
            </a:r>
            <a:r>
              <a:rPr lang="en-US" sz="4000" b="1" dirty="0">
                <a:solidFill>
                  <a:srgbClr val="FCEBB8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CEBB8"/>
                </a:solidFill>
                <a:latin typeface="+mj-lt"/>
              </a:rPr>
              <a:t>Thời</a:t>
            </a:r>
            <a:r>
              <a:rPr lang="en-US" sz="4000" b="1" dirty="0">
                <a:solidFill>
                  <a:srgbClr val="FCEBB8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CEBB8"/>
                </a:solidFill>
                <a:latin typeface="+mj-lt"/>
              </a:rPr>
              <a:t>kì</a:t>
            </a:r>
            <a:r>
              <a:rPr lang="en-US" sz="4000" b="1" dirty="0">
                <a:solidFill>
                  <a:srgbClr val="FCEBB8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CEBB8"/>
                </a:solidFill>
                <a:latin typeface="+mj-lt"/>
              </a:rPr>
              <a:t>sau</a:t>
            </a:r>
            <a:r>
              <a:rPr lang="en-US" sz="4000" b="1" dirty="0">
                <a:solidFill>
                  <a:srgbClr val="FCEBB8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CEBB8"/>
                </a:solidFill>
                <a:latin typeface="+mj-lt"/>
              </a:rPr>
              <a:t>khi</a:t>
            </a:r>
            <a:r>
              <a:rPr lang="en-US" sz="4000" b="1" dirty="0">
                <a:solidFill>
                  <a:srgbClr val="FCEBB8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CEBB8"/>
                </a:solidFill>
                <a:latin typeface="+mj-lt"/>
              </a:rPr>
              <a:t>đổi</a:t>
            </a:r>
            <a:r>
              <a:rPr lang="en-US" sz="4000" b="1" dirty="0">
                <a:solidFill>
                  <a:srgbClr val="FCEBB8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CEBB8"/>
                </a:solidFill>
                <a:latin typeface="+mj-lt"/>
              </a:rPr>
              <a:t>mới</a:t>
            </a:r>
            <a:endParaRPr lang="en-US" sz="4000" b="1" dirty="0">
              <a:solidFill>
                <a:srgbClr val="FCEBB8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0324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2968" y="481080"/>
            <a:ext cx="11147952" cy="5834424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96000" y="0"/>
            <a:ext cx="7048322" cy="2246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52322" y="0"/>
            <a:ext cx="7048322" cy="22466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3238570"/>
            <a:ext cx="2709118" cy="293363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38800" y="1123326"/>
            <a:ext cx="2370633" cy="47412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952462" y="3920618"/>
            <a:ext cx="3556971" cy="3246544"/>
          </a:xfrm>
          <a:prstGeom prst="rect">
            <a:avLst/>
          </a:prstGeom>
        </p:spPr>
      </p:pic>
      <p:pic>
        <p:nvPicPr>
          <p:cNvPr id="10" name="Picture 9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BBE4D293-E86F-0E81-A470-C0D53C1A55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686" y="1875064"/>
            <a:ext cx="7456714" cy="2475862"/>
          </a:xfrm>
          <a:prstGeom prst="rect">
            <a:avLst/>
          </a:prstGeom>
        </p:spPr>
      </p:pic>
      <p:pic>
        <p:nvPicPr>
          <p:cNvPr id="12" name="Picture 1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A6D7213-0665-5671-F99E-24407923E0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8069" y="0"/>
            <a:ext cx="1698465" cy="16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54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1734" b="849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250649">
            <a:off x="9976938" y="-168315"/>
            <a:ext cx="4311513" cy="27432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62998" y="4951638"/>
            <a:ext cx="3136027" cy="315972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3987145" flipH="1">
            <a:off x="-855425" y="-1485891"/>
            <a:ext cx="3469277" cy="434338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114414" y="1837458"/>
            <a:ext cx="2000251" cy="509323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4856050">
            <a:off x="8315003" y="935917"/>
            <a:ext cx="557015" cy="534735"/>
          </a:xfrm>
          <a:prstGeom prst="rect">
            <a:avLst/>
          </a:prstGeom>
        </p:spPr>
      </p:pic>
      <p:grpSp>
        <p:nvGrpSpPr>
          <p:cNvPr id="10" name="Group 6">
            <a:extLst>
              <a:ext uri="{FF2B5EF4-FFF2-40B4-BE49-F238E27FC236}">
                <a16:creationId xmlns:a16="http://schemas.microsoft.com/office/drawing/2014/main" id="{86FF4F28-8049-4ED5-A5D6-24FA51DDB543}"/>
              </a:ext>
            </a:extLst>
          </p:cNvPr>
          <p:cNvGrpSpPr/>
          <p:nvPr/>
        </p:nvGrpSpPr>
        <p:grpSpPr>
          <a:xfrm>
            <a:off x="1415143" y="1549751"/>
            <a:ext cx="7581139" cy="3239963"/>
            <a:chOff x="0" y="0"/>
            <a:chExt cx="3773388" cy="2216503"/>
          </a:xfrm>
        </p:grpSpPr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ACF74CE9-D335-126D-A053-9DB8822976D0}"/>
                </a:ext>
              </a:extLst>
            </p:cNvPr>
            <p:cNvSpPr/>
            <p:nvPr/>
          </p:nvSpPr>
          <p:spPr>
            <a:xfrm>
              <a:off x="-9098" y="-6509"/>
              <a:ext cx="3787719" cy="2248556"/>
            </a:xfrm>
            <a:custGeom>
              <a:avLst/>
              <a:gdLst/>
              <a:ahLst/>
              <a:cxnLst/>
              <a:rect l="l" t="t" r="r" b="b"/>
              <a:pathLst>
                <a:path w="3787719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2894646" y="6965"/>
                  </a:cubicBezTo>
                  <a:lnTo>
                    <a:pt x="2894647" y="6965"/>
                  </a:lnTo>
                  <a:cubicBezTo>
                    <a:pt x="3111394" y="16819"/>
                    <a:pt x="3315709" y="36481"/>
                    <a:pt x="3449898" y="101690"/>
                  </a:cubicBezTo>
                  <a:cubicBezTo>
                    <a:pt x="3705944" y="226120"/>
                    <a:pt x="3787719" y="459160"/>
                    <a:pt x="3782231" y="704684"/>
                  </a:cubicBezTo>
                  <a:cubicBezTo>
                    <a:pt x="3782231" y="704684"/>
                    <a:pt x="3738943" y="1013073"/>
                    <a:pt x="3746376" y="1248607"/>
                  </a:cubicBezTo>
                  <a:cubicBezTo>
                    <a:pt x="3753500" y="1396804"/>
                    <a:pt x="3760656" y="1592407"/>
                    <a:pt x="3760656" y="1592407"/>
                  </a:cubicBezTo>
                  <a:cubicBezTo>
                    <a:pt x="3743975" y="1808139"/>
                    <a:pt x="3629331" y="2018751"/>
                    <a:pt x="3432462" y="2130375"/>
                  </a:cubicBezTo>
                  <a:cubicBezTo>
                    <a:pt x="3282110" y="2215624"/>
                    <a:pt x="3084079" y="2230722"/>
                    <a:pt x="2444111" y="2219980"/>
                  </a:cubicBezTo>
                  <a:lnTo>
                    <a:pt x="2444084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6AACA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1B04DCA4-E40B-E3FD-FA7B-DD6CEFA8286B}"/>
              </a:ext>
            </a:extLst>
          </p:cNvPr>
          <p:cNvSpPr/>
          <p:nvPr/>
        </p:nvSpPr>
        <p:spPr>
          <a:xfrm>
            <a:off x="1676401" y="1995795"/>
            <a:ext cx="701569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09630"/>
            <a:r>
              <a:rPr lang="vi-VN" sz="4000" b="1" dirty="0">
                <a:solidFill>
                  <a:prstClr val="white"/>
                </a:solidFill>
                <a:latin typeface="Calibri"/>
              </a:rPr>
              <a:t>Viết một đoạn văn (khoảng 5 câu) thể hiện suy nghĩ của em về một thành tựu của đất nước thời kì Đổi mới.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49125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1734" b="849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6502216" flipH="1" flipV="1">
            <a:off x="8918386" y="2861489"/>
            <a:ext cx="4651954" cy="58240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878334" flipH="1" flipV="1">
            <a:off x="-1640176" y="-701020"/>
            <a:ext cx="4651954" cy="582404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103999" y="2896542"/>
            <a:ext cx="2643578" cy="2663555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2007219" y="2549051"/>
            <a:ext cx="8095785" cy="3751388"/>
            <a:chOff x="0" y="0"/>
            <a:chExt cx="8845790" cy="4316406"/>
          </a:xfrm>
        </p:grpSpPr>
        <p:sp>
          <p:nvSpPr>
            <p:cNvPr id="7" name="Freeform 7"/>
            <p:cNvSpPr/>
            <p:nvPr/>
          </p:nvSpPr>
          <p:spPr>
            <a:xfrm>
              <a:off x="-9098" y="-6509"/>
              <a:ext cx="8860121" cy="4348460"/>
            </a:xfrm>
            <a:custGeom>
              <a:avLst/>
              <a:gdLst/>
              <a:ahLst/>
              <a:cxnLst/>
              <a:rect l="l" t="t" r="r" b="b"/>
              <a:pathLst>
                <a:path w="8860121" h="4348460">
                  <a:moveTo>
                    <a:pt x="63030" y="3754906"/>
                  </a:moveTo>
                  <a:cubicBezTo>
                    <a:pt x="63030" y="3754906"/>
                    <a:pt x="0" y="350834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7967048" y="6965"/>
                  </a:cubicBezTo>
                  <a:lnTo>
                    <a:pt x="7967049" y="6965"/>
                  </a:lnTo>
                  <a:cubicBezTo>
                    <a:pt x="8183796" y="16819"/>
                    <a:pt x="8388111" y="36481"/>
                    <a:pt x="8522299" y="101690"/>
                  </a:cubicBezTo>
                  <a:cubicBezTo>
                    <a:pt x="8778345" y="226120"/>
                    <a:pt x="8860121" y="459160"/>
                    <a:pt x="8854632" y="704684"/>
                  </a:cubicBezTo>
                  <a:cubicBezTo>
                    <a:pt x="8854632" y="704684"/>
                    <a:pt x="8811344" y="1013073"/>
                    <a:pt x="8818778" y="1248607"/>
                  </a:cubicBezTo>
                  <a:cubicBezTo>
                    <a:pt x="8825902" y="3496708"/>
                    <a:pt x="8833058" y="3692311"/>
                    <a:pt x="8833058" y="3692311"/>
                  </a:cubicBezTo>
                  <a:cubicBezTo>
                    <a:pt x="8816377" y="3908043"/>
                    <a:pt x="8701733" y="4118655"/>
                    <a:pt x="8504863" y="4230279"/>
                  </a:cubicBezTo>
                  <a:cubicBezTo>
                    <a:pt x="8354512" y="4315527"/>
                    <a:pt x="8156481" y="4330625"/>
                    <a:pt x="6483771" y="4319884"/>
                  </a:cubicBezTo>
                  <a:lnTo>
                    <a:pt x="6483680" y="4319884"/>
                  </a:lnTo>
                  <a:cubicBezTo>
                    <a:pt x="645952" y="4314607"/>
                    <a:pt x="384604" y="4348460"/>
                    <a:pt x="254278" y="4239302"/>
                  </a:cubicBezTo>
                  <a:cubicBezTo>
                    <a:pt x="145767" y="4148417"/>
                    <a:pt x="81795" y="3955105"/>
                    <a:pt x="63030" y="3754906"/>
                  </a:cubicBezTo>
                  <a:close/>
                </a:path>
              </a:pathLst>
            </a:custGeom>
            <a:solidFill>
              <a:srgbClr val="6AACA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400000">
            <a:off x="9558125" y="2009525"/>
            <a:ext cx="557015" cy="5347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4272906">
            <a:off x="1690201" y="5193229"/>
            <a:ext cx="557015" cy="53473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235094" y="793750"/>
            <a:ext cx="3826814" cy="203864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102158" y="3458853"/>
            <a:ext cx="5974985" cy="924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43"/>
              </a:lnSpc>
            </a:pPr>
            <a:endParaRPr lang="en-US" sz="7715" spc="-77" dirty="0">
              <a:solidFill>
                <a:srgbClr val="FFFFFF"/>
              </a:solidFill>
              <a:latin typeface="Bryndan Write Bold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40168A6-937F-0723-E110-8C56FC40DE5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50741" y="2804099"/>
            <a:ext cx="8427829" cy="40539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409E34-7EA8-0974-ED92-B7DC0A691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01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E075CFF-3111-0F68-D0DF-F9756A2EA8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25218" y="-2743200"/>
            <a:ext cx="7941564" cy="8229600"/>
          </a:xfrm>
          <a:prstGeom prst="rect">
            <a:avLst/>
          </a:prstGeom>
        </p:spPr>
      </p:pic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79031F4D-12A0-F51C-5E6C-F5ED5C3BA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B33154E-3E6F-32DF-F02F-8FAB4B30E9EB}"/>
              </a:ext>
            </a:extLst>
          </p:cNvPr>
          <p:cNvSpPr/>
          <p:nvPr/>
        </p:nvSpPr>
        <p:spPr>
          <a:xfrm>
            <a:off x="5151120" y="2672080"/>
            <a:ext cx="4846320" cy="3881120"/>
          </a:xfrm>
          <a:custGeom>
            <a:avLst/>
            <a:gdLst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40080 w 4846320"/>
              <a:gd name="connsiteY16" fmla="*/ 96520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720090 w 4846320"/>
              <a:gd name="connsiteY16" fmla="*/ 93853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4902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720090 w 4846320"/>
              <a:gd name="connsiteY15" fmla="*/ 70358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5532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46320" h="3881120">
                <a:moveTo>
                  <a:pt x="3068320" y="3881120"/>
                </a:moveTo>
                <a:lnTo>
                  <a:pt x="4439920" y="3119120"/>
                </a:lnTo>
                <a:lnTo>
                  <a:pt x="4846320" y="2397760"/>
                </a:lnTo>
                <a:lnTo>
                  <a:pt x="4683760" y="1991360"/>
                </a:lnTo>
                <a:lnTo>
                  <a:pt x="3870960" y="1554480"/>
                </a:lnTo>
                <a:lnTo>
                  <a:pt x="3434080" y="1026160"/>
                </a:lnTo>
                <a:lnTo>
                  <a:pt x="3586480" y="477520"/>
                </a:lnTo>
                <a:lnTo>
                  <a:pt x="3545840" y="71120"/>
                </a:lnTo>
                <a:lnTo>
                  <a:pt x="3139440" y="0"/>
                </a:lnTo>
                <a:lnTo>
                  <a:pt x="2804160" y="20320"/>
                </a:lnTo>
                <a:lnTo>
                  <a:pt x="2113280" y="416560"/>
                </a:lnTo>
                <a:lnTo>
                  <a:pt x="1656080" y="426720"/>
                </a:lnTo>
                <a:lnTo>
                  <a:pt x="1371600" y="243840"/>
                </a:lnTo>
                <a:lnTo>
                  <a:pt x="1036320" y="172720"/>
                </a:lnTo>
                <a:lnTo>
                  <a:pt x="650240" y="243840"/>
                </a:lnTo>
                <a:lnTo>
                  <a:pt x="693420" y="695960"/>
                </a:lnTo>
                <a:lnTo>
                  <a:pt x="655320" y="980440"/>
                </a:lnTo>
                <a:cubicBezTo>
                  <a:pt x="707813" y="1010920"/>
                  <a:pt x="775547" y="1014730"/>
                  <a:pt x="820420" y="1060450"/>
                </a:cubicBezTo>
                <a:lnTo>
                  <a:pt x="863600" y="1463040"/>
                </a:lnTo>
                <a:lnTo>
                  <a:pt x="741680" y="2021840"/>
                </a:lnTo>
                <a:lnTo>
                  <a:pt x="223520" y="2316480"/>
                </a:lnTo>
                <a:lnTo>
                  <a:pt x="0" y="2794000"/>
                </a:lnTo>
                <a:lnTo>
                  <a:pt x="132080" y="3190240"/>
                </a:lnTo>
                <a:lnTo>
                  <a:pt x="1249680" y="3616960"/>
                </a:lnTo>
                <a:lnTo>
                  <a:pt x="2357120" y="3881120"/>
                </a:lnTo>
                <a:lnTo>
                  <a:pt x="3139440" y="3830320"/>
                </a:lnTo>
              </a:path>
            </a:pathLst>
          </a:custGeom>
          <a:gradFill flip="none" rotWithShape="1">
            <a:gsLst>
              <a:gs pos="0">
                <a:srgbClr val="101B39"/>
              </a:gs>
              <a:gs pos="100000">
                <a:srgbClr val="132B57"/>
              </a:gs>
            </a:gsLst>
            <a:lin ang="189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94E975A-9D35-8CEB-6B3D-648A4CE39A04}"/>
              </a:ext>
            </a:extLst>
          </p:cNvPr>
          <p:cNvSpPr/>
          <p:nvPr/>
        </p:nvSpPr>
        <p:spPr>
          <a:xfrm>
            <a:off x="5775325" y="3616501"/>
            <a:ext cx="76200" cy="60496"/>
          </a:xfrm>
          <a:prstGeom prst="ellipse">
            <a:avLst/>
          </a:prstGeom>
          <a:solidFill>
            <a:srgbClr val="FAD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46F98F1-4D52-DA5D-47D3-3145D75C8E5E}"/>
              </a:ext>
            </a:extLst>
          </p:cNvPr>
          <p:cNvSpPr/>
          <p:nvPr/>
        </p:nvSpPr>
        <p:spPr>
          <a:xfrm>
            <a:off x="5741514" y="3494598"/>
            <a:ext cx="191340" cy="283033"/>
          </a:xfrm>
          <a:custGeom>
            <a:avLst/>
            <a:gdLst>
              <a:gd name="connsiteX0" fmla="*/ 190656 w 191340"/>
              <a:gd name="connsiteY0" fmla="*/ 281112 h 283033"/>
              <a:gd name="connsiteX1" fmla="*/ 167796 w 191340"/>
              <a:gd name="connsiteY1" fmla="*/ 163002 h 283033"/>
              <a:gd name="connsiteX2" fmla="*/ 106836 w 191340"/>
              <a:gd name="connsiteY2" fmla="*/ 41082 h 283033"/>
              <a:gd name="connsiteX3" fmla="*/ 23016 w 191340"/>
              <a:gd name="connsiteY3" fmla="*/ 2982 h 283033"/>
              <a:gd name="connsiteX4" fmla="*/ 156 w 191340"/>
              <a:gd name="connsiteY4" fmla="*/ 6792 h 283033"/>
              <a:gd name="connsiteX5" fmla="*/ 30636 w 191340"/>
              <a:gd name="connsiteY5" fmla="*/ 41082 h 283033"/>
              <a:gd name="connsiteX6" fmla="*/ 76356 w 191340"/>
              <a:gd name="connsiteY6" fmla="*/ 86802 h 283033"/>
              <a:gd name="connsiteX7" fmla="*/ 144936 w 191340"/>
              <a:gd name="connsiteY7" fmla="*/ 223962 h 283033"/>
              <a:gd name="connsiteX8" fmla="*/ 190656 w 191340"/>
              <a:gd name="connsiteY8" fmla="*/ 281112 h 2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340" h="283033">
                <a:moveTo>
                  <a:pt x="190656" y="281112"/>
                </a:moveTo>
                <a:cubicBezTo>
                  <a:pt x="194466" y="270952"/>
                  <a:pt x="181766" y="203007"/>
                  <a:pt x="167796" y="163002"/>
                </a:cubicBezTo>
                <a:cubicBezTo>
                  <a:pt x="153826" y="122997"/>
                  <a:pt x="130966" y="67752"/>
                  <a:pt x="106836" y="41082"/>
                </a:cubicBezTo>
                <a:cubicBezTo>
                  <a:pt x="82706" y="14412"/>
                  <a:pt x="40796" y="8697"/>
                  <a:pt x="23016" y="2982"/>
                </a:cubicBezTo>
                <a:cubicBezTo>
                  <a:pt x="5236" y="-2733"/>
                  <a:pt x="-1114" y="442"/>
                  <a:pt x="156" y="6792"/>
                </a:cubicBezTo>
                <a:cubicBezTo>
                  <a:pt x="1426" y="13142"/>
                  <a:pt x="17936" y="27747"/>
                  <a:pt x="30636" y="41082"/>
                </a:cubicBezTo>
                <a:cubicBezTo>
                  <a:pt x="43336" y="54417"/>
                  <a:pt x="57306" y="56322"/>
                  <a:pt x="76356" y="86802"/>
                </a:cubicBezTo>
                <a:cubicBezTo>
                  <a:pt x="95406" y="117282"/>
                  <a:pt x="129696" y="188402"/>
                  <a:pt x="144936" y="223962"/>
                </a:cubicBezTo>
                <a:cubicBezTo>
                  <a:pt x="160176" y="259522"/>
                  <a:pt x="186846" y="291272"/>
                  <a:pt x="190656" y="281112"/>
                </a:cubicBezTo>
                <a:close/>
              </a:path>
            </a:pathLst>
          </a:custGeom>
          <a:solidFill>
            <a:srgbClr val="F6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7DB9D-599D-F4AA-A915-931778669F54}"/>
              </a:ext>
            </a:extLst>
          </p:cNvPr>
          <p:cNvSpPr/>
          <p:nvPr/>
        </p:nvSpPr>
        <p:spPr>
          <a:xfrm>
            <a:off x="5784766" y="3562564"/>
            <a:ext cx="98077" cy="165024"/>
          </a:xfrm>
          <a:custGeom>
            <a:avLst/>
            <a:gdLst>
              <a:gd name="connsiteX0" fmla="*/ 97874 w 98077"/>
              <a:gd name="connsiteY0" fmla="*/ 163616 h 165024"/>
              <a:gd name="connsiteX1" fmla="*/ 73109 w 98077"/>
              <a:gd name="connsiteY1" fmla="*/ 85511 h 165024"/>
              <a:gd name="connsiteX2" fmla="*/ 35009 w 98077"/>
              <a:gd name="connsiteY2" fmla="*/ 9311 h 165024"/>
              <a:gd name="connsiteX3" fmla="*/ 10244 w 98077"/>
              <a:gd name="connsiteY3" fmla="*/ 1691 h 165024"/>
              <a:gd name="connsiteX4" fmla="*/ 719 w 98077"/>
              <a:gd name="connsiteY4" fmla="*/ 13121 h 165024"/>
              <a:gd name="connsiteX5" fmla="*/ 4529 w 98077"/>
              <a:gd name="connsiteY5" fmla="*/ 32171 h 165024"/>
              <a:gd name="connsiteX6" fmla="*/ 35009 w 98077"/>
              <a:gd name="connsiteY6" fmla="*/ 72176 h 165024"/>
              <a:gd name="connsiteX7" fmla="*/ 59774 w 98077"/>
              <a:gd name="connsiteY7" fmla="*/ 131231 h 165024"/>
              <a:gd name="connsiteX8" fmla="*/ 97874 w 98077"/>
              <a:gd name="connsiteY8" fmla="*/ 163616 h 16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077" h="165024">
                <a:moveTo>
                  <a:pt x="97874" y="163616"/>
                </a:moveTo>
                <a:cubicBezTo>
                  <a:pt x="100096" y="155996"/>
                  <a:pt x="83586" y="111228"/>
                  <a:pt x="73109" y="85511"/>
                </a:cubicBezTo>
                <a:cubicBezTo>
                  <a:pt x="62632" y="59794"/>
                  <a:pt x="45486" y="23281"/>
                  <a:pt x="35009" y="9311"/>
                </a:cubicBezTo>
                <a:cubicBezTo>
                  <a:pt x="24532" y="-4659"/>
                  <a:pt x="15959" y="1056"/>
                  <a:pt x="10244" y="1691"/>
                </a:cubicBezTo>
                <a:cubicBezTo>
                  <a:pt x="4529" y="2326"/>
                  <a:pt x="1671" y="8041"/>
                  <a:pt x="719" y="13121"/>
                </a:cubicBezTo>
                <a:cubicBezTo>
                  <a:pt x="-233" y="18201"/>
                  <a:pt x="-1186" y="22329"/>
                  <a:pt x="4529" y="32171"/>
                </a:cubicBezTo>
                <a:cubicBezTo>
                  <a:pt x="10244" y="42013"/>
                  <a:pt x="25802" y="55666"/>
                  <a:pt x="35009" y="72176"/>
                </a:cubicBezTo>
                <a:cubicBezTo>
                  <a:pt x="44216" y="88686"/>
                  <a:pt x="53107" y="116309"/>
                  <a:pt x="59774" y="131231"/>
                </a:cubicBezTo>
                <a:cubicBezTo>
                  <a:pt x="66441" y="146153"/>
                  <a:pt x="95652" y="171236"/>
                  <a:pt x="97874" y="163616"/>
                </a:cubicBezTo>
                <a:close/>
              </a:path>
            </a:pathLst>
          </a:custGeom>
          <a:solidFill>
            <a:srgbClr val="FED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D1A863-1FE3-733E-7BAD-50BCAEEB2D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4" t="32634" r="18264" b="16396"/>
          <a:stretch>
            <a:fillRect/>
          </a:stretch>
        </p:blipFill>
        <p:spPr>
          <a:xfrm rot="21226180">
            <a:off x="4815261" y="2349293"/>
            <a:ext cx="4972388" cy="4136809"/>
          </a:xfrm>
          <a:custGeom>
            <a:avLst/>
            <a:gdLst>
              <a:gd name="connsiteX0" fmla="*/ 2453833 w 4201610"/>
              <a:gd name="connsiteY0" fmla="*/ 0 h 3495555"/>
              <a:gd name="connsiteX1" fmla="*/ 2928395 w 4201610"/>
              <a:gd name="connsiteY1" fmla="*/ 104173 h 3495555"/>
              <a:gd name="connsiteX2" fmla="*/ 2951545 w 4201610"/>
              <a:gd name="connsiteY2" fmla="*/ 717631 h 3495555"/>
              <a:gd name="connsiteX3" fmla="*/ 3518704 w 4201610"/>
              <a:gd name="connsiteY3" fmla="*/ 1388962 h 3495555"/>
              <a:gd name="connsiteX4" fmla="*/ 4201610 w 4201610"/>
              <a:gd name="connsiteY4" fmla="*/ 1909823 h 3495555"/>
              <a:gd name="connsiteX5" fmla="*/ 4190036 w 4201610"/>
              <a:gd name="connsiteY5" fmla="*/ 2314937 h 3495555"/>
              <a:gd name="connsiteX6" fmla="*/ 3298785 w 4201610"/>
              <a:gd name="connsiteY6" fmla="*/ 3217762 h 3495555"/>
              <a:gd name="connsiteX7" fmla="*/ 3206188 w 4201610"/>
              <a:gd name="connsiteY7" fmla="*/ 3217762 h 3495555"/>
              <a:gd name="connsiteX8" fmla="*/ 2696901 w 4201610"/>
              <a:gd name="connsiteY8" fmla="*/ 3495555 h 3495555"/>
              <a:gd name="connsiteX9" fmla="*/ 1724628 w 4201610"/>
              <a:gd name="connsiteY9" fmla="*/ 3356659 h 3495555"/>
              <a:gd name="connsiteX10" fmla="*/ 324091 w 4201610"/>
              <a:gd name="connsiteY10" fmla="*/ 2905246 h 3495555"/>
              <a:gd name="connsiteX11" fmla="*/ 0 w 4201610"/>
              <a:gd name="connsiteY11" fmla="*/ 2465408 h 3495555"/>
              <a:gd name="connsiteX12" fmla="*/ 69448 w 4201610"/>
              <a:gd name="connsiteY12" fmla="*/ 2176041 h 3495555"/>
              <a:gd name="connsiteX13" fmla="*/ 648182 w 4201610"/>
              <a:gd name="connsiteY13" fmla="*/ 1608881 h 3495555"/>
              <a:gd name="connsiteX14" fmla="*/ 844952 w 4201610"/>
              <a:gd name="connsiteY14" fmla="*/ 1030147 h 3495555"/>
              <a:gd name="connsiteX15" fmla="*/ 625033 w 4201610"/>
              <a:gd name="connsiteY15" fmla="*/ 925975 h 3495555"/>
              <a:gd name="connsiteX16" fmla="*/ 648182 w 4201610"/>
              <a:gd name="connsiteY16" fmla="*/ 393540 h 3495555"/>
              <a:gd name="connsiteX17" fmla="*/ 509286 w 4201610"/>
              <a:gd name="connsiteY17" fmla="*/ 173621 h 3495555"/>
              <a:gd name="connsiteX18" fmla="*/ 821803 w 4201610"/>
              <a:gd name="connsiteY18" fmla="*/ 115747 h 3495555"/>
              <a:gd name="connsiteX19" fmla="*/ 1354238 w 4201610"/>
              <a:gd name="connsiteY19" fmla="*/ 243069 h 349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1610" h="3495555">
                <a:moveTo>
                  <a:pt x="2453833" y="0"/>
                </a:moveTo>
                <a:lnTo>
                  <a:pt x="2928395" y="104173"/>
                </a:lnTo>
                <a:lnTo>
                  <a:pt x="2951545" y="717631"/>
                </a:lnTo>
                <a:lnTo>
                  <a:pt x="3518704" y="1388962"/>
                </a:lnTo>
                <a:lnTo>
                  <a:pt x="4201610" y="1909823"/>
                </a:lnTo>
                <a:lnTo>
                  <a:pt x="4190036" y="2314937"/>
                </a:lnTo>
                <a:lnTo>
                  <a:pt x="3298785" y="3217762"/>
                </a:lnTo>
                <a:lnTo>
                  <a:pt x="3206188" y="3217762"/>
                </a:lnTo>
                <a:lnTo>
                  <a:pt x="2696901" y="3495555"/>
                </a:lnTo>
                <a:lnTo>
                  <a:pt x="1724628" y="3356659"/>
                </a:lnTo>
                <a:lnTo>
                  <a:pt x="324091" y="2905246"/>
                </a:lnTo>
                <a:lnTo>
                  <a:pt x="0" y="2465408"/>
                </a:lnTo>
                <a:lnTo>
                  <a:pt x="69448" y="2176041"/>
                </a:lnTo>
                <a:lnTo>
                  <a:pt x="648182" y="1608881"/>
                </a:lnTo>
                <a:lnTo>
                  <a:pt x="844952" y="1030147"/>
                </a:lnTo>
                <a:lnTo>
                  <a:pt x="625033" y="925975"/>
                </a:lnTo>
                <a:lnTo>
                  <a:pt x="648182" y="393540"/>
                </a:lnTo>
                <a:lnTo>
                  <a:pt x="509286" y="173621"/>
                </a:lnTo>
                <a:lnTo>
                  <a:pt x="821803" y="115747"/>
                </a:lnTo>
                <a:lnTo>
                  <a:pt x="1354238" y="24306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45000" decel="4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512142" y="1077901"/>
            <a:ext cx="7167716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tem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773821" y="3053257"/>
            <a:ext cx="4056708" cy="1368075"/>
            <a:chOff x="1773821" y="3053257"/>
            <a:chExt cx="4056708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330715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Trao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đổi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hoá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222090" y="5253184"/>
              <a:ext cx="353961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Gửi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thư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81654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6597445" y="5253184"/>
              <a:ext cx="345112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24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4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in </a:t>
              </a:r>
              <a:r>
                <a:rPr lang="en-US" sz="24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giá</a:t>
              </a:r>
              <a:r>
                <a:rPr lang="en-US" sz="24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id="{DC77EF69-6ED4-1F5A-DE4E-6602EFDF57B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E7D8DF2-6161-7C36-BE07-1E392E281D4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5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6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53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1813367" y="1177446"/>
            <a:ext cx="883920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Ai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nắm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quyền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phối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hầu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6377651" y="4816549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246334" y="5171629"/>
              <a:ext cx="312661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xí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nghiệp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1775751" y="299095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6568112" y="5165699"/>
              <a:ext cx="336831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Thương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D2A09A4E-6940-D330-38FD-BE686F69896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3874A155-0CCF-C567-0D78-42826EA2EF0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3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1313791" y="1571862"/>
            <a:ext cx="8976103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 sổ lương thực ghi nội dung gì?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9431515" y="20828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800197" y="4646260"/>
            <a:ext cx="8003290" cy="2151394"/>
            <a:chOff x="1773821" y="4527427"/>
            <a:chExt cx="3950432" cy="3717803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4527427"/>
              <a:ext cx="3950432" cy="3717803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1861966" y="4929350"/>
              <a:ext cx="3622210" cy="27125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Ghi đầy đủ thông tin về chủ hộ và tiêu chuẩn lương thực của các thành viên trong gia đình hằng tháng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800197" y="2527644"/>
            <a:ext cx="8003290" cy="2002046"/>
            <a:chOff x="1775751" y="4816549"/>
            <a:chExt cx="8003290" cy="2002046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8003290" cy="2002046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283073" y="5054974"/>
              <a:ext cx="6988646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Ghi đầy đủ thông tin về chủ hộ và tiêu chuẩn </a:t>
              </a:r>
              <a:r>
                <a:rPr lang="en-US" sz="3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3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 các thành viên trong gia đình hằng tháng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CCED1C7C-719C-908A-13B8-994D0D16AED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D15CE87-F49F-F93E-C25B-B7027FA6F8F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791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F53EC6E9-73E5-E527-4DED-BFA5C5E4AE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684658" h="10459593">
                <a:moveTo>
                  <a:pt x="0" y="0"/>
                </a:moveTo>
                <a:lnTo>
                  <a:pt x="18684658" y="0"/>
                </a:lnTo>
                <a:lnTo>
                  <a:pt x="18684658" y="10459593"/>
                </a:lnTo>
                <a:lnTo>
                  <a:pt x="0" y="104595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85" t="-19768" r="-9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D8300592-A463-2592-B0A0-7230F0C54F4C}"/>
              </a:ext>
            </a:extLst>
          </p:cNvPr>
          <p:cNvSpPr/>
          <p:nvPr/>
        </p:nvSpPr>
        <p:spPr>
          <a:xfrm>
            <a:off x="5750140" y="541758"/>
            <a:ext cx="5341398" cy="5774484"/>
          </a:xfrm>
          <a:custGeom>
            <a:avLst/>
            <a:gdLst/>
            <a:ahLst/>
            <a:cxnLst/>
            <a:rect l="l" t="t" r="r" b="b"/>
            <a:pathLst>
              <a:path w="7646824" h="8266836">
                <a:moveTo>
                  <a:pt x="0" y="0"/>
                </a:moveTo>
                <a:lnTo>
                  <a:pt x="7646824" y="0"/>
                </a:lnTo>
                <a:lnTo>
                  <a:pt x="7646824" y="8266836"/>
                </a:lnTo>
                <a:lnTo>
                  <a:pt x="0" y="82668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E273D24-6AFF-4C6E-7BCD-24359B7F820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074353" y="-259037"/>
            <a:ext cx="7941564" cy="822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86D44C-DD34-1A98-8F59-119B2E0FF9CF}"/>
              </a:ext>
            </a:extLst>
          </p:cNvPr>
          <p:cNvSpPr txBox="1"/>
          <p:nvPr/>
        </p:nvSpPr>
        <p:spPr>
          <a:xfrm>
            <a:off x="694856" y="2086048"/>
            <a:ext cx="5085764" cy="35394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FFBE1D"/>
                </a:solidFill>
                <a:effectLst/>
                <a:uLnTx/>
                <a:uFillTx/>
                <a:latin typeface="#9Slide03 IcielNovecento sans E" panose="00000900000000000000" pitchFamily="2" charset="0"/>
                <a:ea typeface="+mn-ea"/>
                <a:cs typeface="+mn-cs"/>
              </a:rPr>
              <a:t>CHÚC MỪNG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643D4A05-96BF-A0DB-46EE-9D9721588743}"/>
              </a:ext>
            </a:extLst>
          </p:cNvPr>
          <p:cNvSpPr/>
          <p:nvPr/>
        </p:nvSpPr>
        <p:spPr>
          <a:xfrm rot="21448933">
            <a:off x="1351899" y="455675"/>
            <a:ext cx="2309622" cy="1616939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8F58529E-20D3-221E-7C5E-AA3EF65269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7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ccel="50000" decel="50000" autoRev="1" fill="hold" grpId="1" nodeType="withEffect">
                                  <p:stCondLst>
                                    <p:cond delay="4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8" grpId="0"/>
      <p:bldP spid="8" grpId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B9F88-64D3-140F-9765-9B4721BB8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55E6553-41B7-68F1-A62E-433E8627346B}"/>
              </a:ext>
            </a:extLst>
          </p:cNvPr>
          <p:cNvGrpSpPr/>
          <p:nvPr/>
        </p:nvGrpSpPr>
        <p:grpSpPr>
          <a:xfrm>
            <a:off x="562968" y="481080"/>
            <a:ext cx="11147952" cy="5834424"/>
            <a:chOff x="0" y="0"/>
            <a:chExt cx="5656553" cy="296043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62DFEE2-C1D4-C64C-296F-78F56A5A9575}"/>
                </a:ext>
              </a:extLst>
            </p:cNvPr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4">
            <a:extLst>
              <a:ext uri="{FF2B5EF4-FFF2-40B4-BE49-F238E27FC236}">
                <a16:creationId xmlns:a16="http://schemas.microsoft.com/office/drawing/2014/main" id="{706F290C-62AB-87A2-A438-C63B2DF5B8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96000" y="0"/>
            <a:ext cx="7048322" cy="2246653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DC431080-AE3B-CA34-79ED-C0D82E54B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52322" y="0"/>
            <a:ext cx="7048322" cy="2246653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61B9B80A-37F6-A38D-4656-66F7B5B228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3238570"/>
            <a:ext cx="2709118" cy="293363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808D4A6B-7B7E-BB95-0068-88F1F8A3DC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38800" y="1123326"/>
            <a:ext cx="2370633" cy="4741266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20279E71-8C7D-7F63-7035-C3C81B7CFE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952462" y="3920618"/>
            <a:ext cx="3556971" cy="3246544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65ADF466-F45E-2D6B-CB85-1DB27A8F274A}"/>
              </a:ext>
            </a:extLst>
          </p:cNvPr>
          <p:cNvSpPr txBox="1"/>
          <p:nvPr/>
        </p:nvSpPr>
        <p:spPr>
          <a:xfrm>
            <a:off x="3600157" y="2770684"/>
            <a:ext cx="56188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5399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116" b="301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785509" flipH="1">
            <a:off x="-502679" y="-1882711"/>
            <a:ext cx="4864375" cy="608998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341009" y="685800"/>
            <a:ext cx="9509982" cy="1734237"/>
            <a:chOff x="0" y="0"/>
            <a:chExt cx="12154565" cy="2216503"/>
          </a:xfrm>
        </p:grpSpPr>
        <p:sp>
          <p:nvSpPr>
            <p:cNvPr id="5" name="Freeform 5"/>
            <p:cNvSpPr/>
            <p:nvPr/>
          </p:nvSpPr>
          <p:spPr>
            <a:xfrm>
              <a:off x="-9098" y="-6509"/>
              <a:ext cx="12168896" cy="2248556"/>
            </a:xfrm>
            <a:custGeom>
              <a:avLst/>
              <a:gdLst/>
              <a:ahLst/>
              <a:cxnLst/>
              <a:rect l="l" t="t" r="r" b="b"/>
              <a:pathLst>
                <a:path w="12168896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1275823" y="6965"/>
                  </a:cubicBezTo>
                  <a:lnTo>
                    <a:pt x="11275824" y="6965"/>
                  </a:lnTo>
                  <a:cubicBezTo>
                    <a:pt x="11492571" y="16819"/>
                    <a:pt x="11696886" y="36481"/>
                    <a:pt x="11831074" y="101690"/>
                  </a:cubicBezTo>
                  <a:cubicBezTo>
                    <a:pt x="12087120" y="226120"/>
                    <a:pt x="12168895" y="459160"/>
                    <a:pt x="12163408" y="704684"/>
                  </a:cubicBezTo>
                  <a:cubicBezTo>
                    <a:pt x="12163408" y="704684"/>
                    <a:pt x="12120120" y="1013073"/>
                    <a:pt x="12127554" y="1248607"/>
                  </a:cubicBezTo>
                  <a:cubicBezTo>
                    <a:pt x="12134676" y="1396804"/>
                    <a:pt x="12141833" y="1592407"/>
                    <a:pt x="12141833" y="1592407"/>
                  </a:cubicBezTo>
                  <a:cubicBezTo>
                    <a:pt x="12125151" y="1808139"/>
                    <a:pt x="12010507" y="2018751"/>
                    <a:pt x="11813639" y="2130375"/>
                  </a:cubicBezTo>
                  <a:cubicBezTo>
                    <a:pt x="11663287" y="2215624"/>
                    <a:pt x="11465256" y="2230722"/>
                    <a:pt x="9118880" y="2219980"/>
                  </a:cubicBezTo>
                  <a:lnTo>
                    <a:pt x="9118746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75441B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812727" y="5209350"/>
            <a:ext cx="3505095" cy="353158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341009" y="2644432"/>
            <a:ext cx="9509982" cy="3460575"/>
            <a:chOff x="0" y="0"/>
            <a:chExt cx="12154565" cy="4422909"/>
          </a:xfrm>
        </p:grpSpPr>
        <p:sp>
          <p:nvSpPr>
            <p:cNvPr id="8" name="Freeform 8"/>
            <p:cNvSpPr/>
            <p:nvPr/>
          </p:nvSpPr>
          <p:spPr>
            <a:xfrm>
              <a:off x="-9098" y="-6509"/>
              <a:ext cx="12168896" cy="4454962"/>
            </a:xfrm>
            <a:custGeom>
              <a:avLst/>
              <a:gdLst/>
              <a:ahLst/>
              <a:cxnLst/>
              <a:rect l="l" t="t" r="r" b="b"/>
              <a:pathLst>
                <a:path w="12168896" h="4454962">
                  <a:moveTo>
                    <a:pt x="63030" y="3861409"/>
                  </a:moveTo>
                  <a:cubicBezTo>
                    <a:pt x="63030" y="3861409"/>
                    <a:pt x="0" y="361484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1275823" y="6965"/>
                  </a:cubicBezTo>
                  <a:lnTo>
                    <a:pt x="11275824" y="6965"/>
                  </a:lnTo>
                  <a:cubicBezTo>
                    <a:pt x="11492571" y="16819"/>
                    <a:pt x="11696886" y="36481"/>
                    <a:pt x="11831074" y="101690"/>
                  </a:cubicBezTo>
                  <a:cubicBezTo>
                    <a:pt x="12087120" y="226120"/>
                    <a:pt x="12168895" y="459160"/>
                    <a:pt x="12163408" y="704684"/>
                  </a:cubicBezTo>
                  <a:cubicBezTo>
                    <a:pt x="12163408" y="704684"/>
                    <a:pt x="12120120" y="1013073"/>
                    <a:pt x="12127554" y="1248607"/>
                  </a:cubicBezTo>
                  <a:cubicBezTo>
                    <a:pt x="12134676" y="3603211"/>
                    <a:pt x="12141833" y="3798814"/>
                    <a:pt x="12141833" y="3798814"/>
                  </a:cubicBezTo>
                  <a:cubicBezTo>
                    <a:pt x="12125151" y="4014546"/>
                    <a:pt x="12010507" y="4225158"/>
                    <a:pt x="11813639" y="4336782"/>
                  </a:cubicBezTo>
                  <a:cubicBezTo>
                    <a:pt x="11663287" y="4422031"/>
                    <a:pt x="11465256" y="4437128"/>
                    <a:pt x="9118880" y="4426387"/>
                  </a:cubicBezTo>
                  <a:lnTo>
                    <a:pt x="9118746" y="4426387"/>
                  </a:lnTo>
                  <a:cubicBezTo>
                    <a:pt x="645952" y="4421110"/>
                    <a:pt x="384604" y="4454963"/>
                    <a:pt x="254278" y="4345805"/>
                  </a:cubicBezTo>
                  <a:cubicBezTo>
                    <a:pt x="145767" y="4254920"/>
                    <a:pt x="81795" y="4061608"/>
                    <a:pt x="63030" y="3861409"/>
                  </a:cubicBezTo>
                  <a:close/>
                </a:path>
              </a:pathLst>
            </a:custGeom>
            <a:solidFill>
              <a:srgbClr val="FFF5D8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18893">
            <a:off x="-1712024" y="1958672"/>
            <a:ext cx="3767325" cy="262342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77776" flipH="1">
            <a:off x="10417879" y="3803286"/>
            <a:ext cx="3137263" cy="281212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706048" y="1419888"/>
            <a:ext cx="8776879" cy="753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20"/>
              </a:lnSpc>
            </a:pPr>
            <a:r>
              <a:rPr lang="en-GB" sz="9200" b="1" spc="-51" dirty="0">
                <a:solidFill>
                  <a:srgbClr val="FFF5D8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HOẠT ĐỘNG 1</a:t>
            </a:r>
            <a:endParaRPr lang="en-US" sz="9200" b="1" spc="-51" dirty="0">
              <a:solidFill>
                <a:srgbClr val="FFF5D8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722CAE8-DCAC-C98C-CC4D-76DF7AD9BA63}"/>
              </a:ext>
            </a:extLst>
          </p:cNvPr>
          <p:cNvSpPr txBox="1"/>
          <p:nvPr/>
        </p:nvSpPr>
        <p:spPr>
          <a:xfrm>
            <a:off x="1333891" y="3062064"/>
            <a:ext cx="942100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b="1" dirty="0" err="1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rPr>
              <a:t>Tìm</a:t>
            </a:r>
            <a:r>
              <a:rPr lang="en-US" sz="5200" b="1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200" b="1" dirty="0" err="1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rPr>
              <a:t>hiểu</a:t>
            </a:r>
            <a:r>
              <a:rPr lang="en-US" sz="5200" b="1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200" b="1" dirty="0" err="1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rPr>
              <a:t>một</a:t>
            </a:r>
            <a:r>
              <a:rPr lang="en-US" sz="5200" b="1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200" b="1" dirty="0" err="1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rPr>
              <a:t>số</a:t>
            </a:r>
            <a:r>
              <a:rPr lang="en-US" sz="5200" b="1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200" b="1" dirty="0" err="1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rPr>
              <a:t>thành</a:t>
            </a:r>
            <a:r>
              <a:rPr lang="en-US" sz="5200" b="1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200" b="1" dirty="0" err="1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rPr>
              <a:t>tựu</a:t>
            </a:r>
            <a:r>
              <a:rPr lang="en-US" sz="5200" b="1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200" b="1" dirty="0" err="1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rPr>
              <a:t>về</a:t>
            </a:r>
            <a:r>
              <a:rPr lang="en-US" sz="5200" b="1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200" b="1" dirty="0" err="1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rPr>
              <a:t>kinh</a:t>
            </a:r>
            <a:r>
              <a:rPr lang="en-US" sz="5200" b="1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200" b="1" dirty="0" err="1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rPr>
              <a:t>tế</a:t>
            </a:r>
            <a:r>
              <a:rPr lang="en-US" sz="5200" b="1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rPr>
              <a:t> - </a:t>
            </a:r>
            <a:r>
              <a:rPr lang="en-US" sz="5200" b="1" dirty="0" err="1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rPr>
              <a:t>xã</a:t>
            </a:r>
            <a:r>
              <a:rPr lang="en-US" sz="5200" b="1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200" b="1" dirty="0" err="1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rPr>
              <a:t>hội</a:t>
            </a:r>
            <a:r>
              <a:rPr lang="en-US" sz="5200" b="1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200" b="1" dirty="0" err="1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rPr>
              <a:t>của</a:t>
            </a:r>
            <a:r>
              <a:rPr lang="en-US" sz="5200" b="1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200" b="1" dirty="0" err="1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rPr>
              <a:t>đất</a:t>
            </a:r>
            <a:r>
              <a:rPr lang="en-US" sz="5200" b="1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200" b="1" dirty="0" err="1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rPr>
              <a:t>nước</a:t>
            </a:r>
            <a:r>
              <a:rPr lang="en-US" sz="5200" b="1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200" b="1" dirty="0" err="1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rPr>
              <a:t>thời</a:t>
            </a:r>
            <a:r>
              <a:rPr lang="en-US" sz="5200" b="1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200" b="1" dirty="0" err="1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rPr>
              <a:t>kì</a:t>
            </a:r>
            <a:r>
              <a:rPr lang="en-US" sz="5200" b="1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200" b="1" dirty="0" err="1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rPr>
              <a:t>Đổi</a:t>
            </a:r>
            <a:r>
              <a:rPr lang="en-US" sz="5200" b="1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sz="5200" b="1" dirty="0" err="1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rPr>
              <a:t>mới</a:t>
            </a:r>
            <a:r>
              <a:rPr lang="en-US" sz="5200" b="1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932</TotalTime>
  <Words>425</Words>
  <Application>Microsoft Office PowerPoint</Application>
  <PresentationFormat>Màn hình rộng</PresentationFormat>
  <Paragraphs>32</Paragraphs>
  <Slides>23</Slides>
  <Notes>1</Notes>
  <HiddenSlides>0</HiddenSlides>
  <MMClips>14</MMClips>
  <ScaleCrop>false</ScaleCrop>
  <HeadingPairs>
    <vt:vector size="6" baseType="variant">
      <vt:variant>
        <vt:lpstr>Phông được Dùng</vt:lpstr>
      </vt:variant>
      <vt:variant>
        <vt:i4>13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23</vt:i4>
      </vt:variant>
    </vt:vector>
  </HeadingPairs>
  <TitlesOfParts>
    <vt:vector size="38" baseType="lpstr">
      <vt:lpstr>#9Slide02 Noi dung dai</vt:lpstr>
      <vt:lpstr>#9Slide03 IcielNovecento sans E</vt:lpstr>
      <vt:lpstr>#9Slide07 HoneyCream</vt:lpstr>
      <vt:lpstr>Aptos</vt:lpstr>
      <vt:lpstr>Aptos Display</vt:lpstr>
      <vt:lpstr>Arial</vt:lpstr>
      <vt:lpstr>Bryndan Write Bold</vt:lpstr>
      <vt:lpstr>Calibri</vt:lpstr>
      <vt:lpstr>Cambria</vt:lpstr>
      <vt:lpstr>Cascadia Mono SemiBold</vt:lpstr>
      <vt:lpstr>SVN-Newton</vt:lpstr>
      <vt:lpstr>SVN-Ready</vt:lpstr>
      <vt:lpstr>Times New Roman</vt:lpstr>
      <vt:lpstr>1_Office Theme</vt:lpstr>
      <vt:lpstr>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Trang Nguyễn Quỳnhh</cp:lastModifiedBy>
  <cp:revision>48</cp:revision>
  <dcterms:created xsi:type="dcterms:W3CDTF">2024-11-19T07:24:47Z</dcterms:created>
  <dcterms:modified xsi:type="dcterms:W3CDTF">2025-04-04T01:53:09Z</dcterms:modified>
</cp:coreProperties>
</file>