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12670" r:id="rId4"/>
    <p:sldId id="258" r:id="rId5"/>
    <p:sldId id="295" r:id="rId6"/>
    <p:sldId id="291" r:id="rId7"/>
    <p:sldId id="292" r:id="rId8"/>
    <p:sldId id="296" r:id="rId9"/>
    <p:sldId id="294" r:id="rId10"/>
    <p:sldId id="298" r:id="rId11"/>
    <p:sldId id="361" r:id="rId12"/>
    <p:sldId id="271" r:id="rId13"/>
    <p:sldId id="363" r:id="rId14"/>
    <p:sldId id="369" r:id="rId15"/>
    <p:sldId id="275" r:id="rId16"/>
    <p:sldId id="373" r:id="rId17"/>
    <p:sldId id="374" r:id="rId18"/>
    <p:sldId id="280" r:id="rId19"/>
    <p:sldId id="277" r:id="rId20"/>
    <p:sldId id="370" r:id="rId21"/>
    <p:sldId id="376" r:id="rId22"/>
    <p:sldId id="377" r:id="rId23"/>
    <p:sldId id="381" r:id="rId24"/>
    <p:sldId id="380" r:id="rId25"/>
    <p:sldId id="276" r:id="rId26"/>
    <p:sldId id="261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728"/>
    <a:srgbClr val="0033CC"/>
    <a:srgbClr val="006DB5"/>
    <a:srgbClr val="A1CD67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5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90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7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6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4702-F01E-F9C1-A55F-ED8136DE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20437-FFD0-0D24-7A51-80BD9C210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6258-CC95-0598-0E02-269A7830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BF474-E8B1-F5C2-A02D-43A26BB7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CB39-B1D0-0BA5-3692-C44DEC2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16D2-FF5E-2E97-4495-AF27664B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436C-C5E3-61F3-3160-8EDB709A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94228-B198-8A08-04E2-ADDA23CC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E8071-A96D-7471-4332-7498F305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2BBD-28B1-AEE4-1D31-A17A409F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95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59F5-5762-5640-869C-1849BDD5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4DBAF-F5B3-BDC2-9C90-D2F48AA66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31598-7A10-F84D-0EB1-A38A1C37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CF75-071E-7304-FB79-A18B879D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E84E-C7E2-E105-E682-47E3C9E2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D54A-59A0-ADA0-9FF8-5C29FA88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9610-A8FD-F0A7-B3EB-2992A26FA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6CF1D-4D73-FCE1-1B2D-132D9ADA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A396E-ED1F-6632-60E5-937DA276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0D62A-B27E-6112-438C-6643E362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C1203-B0AF-BC0E-F76C-3E57BB3C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97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D2C8-2E5B-0DA1-AB27-12D814FF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78D2-B82D-16B9-BC76-68896104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2D358-0792-6804-6C2A-17D5B033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FF4BC-95EB-54E9-B90F-3EB521CE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E1034-752C-D384-07E9-473C05007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0C117-406A-9A12-BBEE-A88422B7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749F2-A238-F444-D658-698041A9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DE90D-DE3B-795B-732B-84D4E670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71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469C-2889-8F5B-0BB9-F96A3FBB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03D02-5C95-9F78-B127-1D4E756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70C9D-4955-40AD-83AE-3E775E40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E81C7-B38C-F753-2194-0D08A80A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1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3AC27-EBB9-8545-3055-BFE13D3B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9990F-F9D5-A950-F19E-9170B2BE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75AE-4992-C412-F05B-88DE8938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0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86F9-9A77-9514-2560-F455DC15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2D34-985E-094C-1590-9D7C3B4F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7D736-2BEC-45A3-8DA6-0E5E07705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14CCA-A741-127D-8BDC-9FE9431C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524FB-1942-D839-B272-18B43D4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6F430-28BF-AFBD-40E4-5F836C3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55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1748-705D-3A2C-D994-8AA10890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43F1B-728E-BB7C-5F35-E7D28CB6E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AF2D2-5F20-278C-1268-CFE08D606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3E7C-11BE-7C9D-CD02-CFE25610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32E4B-6571-6DB4-1252-BE0E6731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FCE7D-A28A-3FC5-6F31-0B108A41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8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5459-DDA6-4892-A06F-BA6FDBFD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533F7-8689-1C16-3BD0-F28F5BA2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09A0-FD7B-7F8D-ABCC-189DF644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AC7B2-2C91-E5B0-6614-28B7E271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9213-4E72-96D5-CF31-4EACF5E9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33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43DB3-41CF-5E9A-75E7-EE4D1FE1B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3D71-7D7B-1B91-15B3-CAFD70F65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550CE-F9B3-D98E-7053-45D386DF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92F7-7E56-63D6-10DD-BBC16EBB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6124-7947-90A4-77DE-CD28F3AC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C44E6AA-7AAF-46C8-5E32-200C362338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8268F1-B3D6-27DD-0240-6DE09BEAF6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6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jpe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jpe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gif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jpe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614C2-3974-77DF-41E4-02189C008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6E80A7-800A-9431-3841-498E6A4DF3F2}"/>
              </a:ext>
            </a:extLst>
          </p:cNvPr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7C9A84A-82B3-49A5-9D9A-D0292E79F8E7}"/>
                </a:ext>
              </a:extLst>
            </p:cNvPr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7366123-2F3F-8AED-69CD-EFBC34B67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7048322" cy="22466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4F47E0B-71C9-6844-C2DA-7161DA71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2322" y="0"/>
            <a:ext cx="7048322" cy="224665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4710CFF-6B98-68D6-6491-B9A4D5CE9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38570"/>
            <a:ext cx="2709118" cy="293363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D7820CA-B3F0-7AD0-7408-61A305CC8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8800" y="1123326"/>
            <a:ext cx="2370633" cy="474126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FEE91EA-F7DA-087A-A43F-50DCAA9FB87C}"/>
              </a:ext>
            </a:extLst>
          </p:cNvPr>
          <p:cNvSpPr txBox="1"/>
          <p:nvPr/>
        </p:nvSpPr>
        <p:spPr>
          <a:xfrm>
            <a:off x="1061775" y="1742567"/>
            <a:ext cx="10068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UỶ BAN NHÂN DÂN QUẬN HỒNG BÀNG</a:t>
            </a:r>
          </a:p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TRƯỜNG TIỂU HỌC AN HỒNG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9E078A-7DAC-7BBB-525A-BDFE9FE34AA7}"/>
              </a:ext>
            </a:extLst>
          </p:cNvPr>
          <p:cNvSpPr txBox="1"/>
          <p:nvPr/>
        </p:nvSpPr>
        <p:spPr>
          <a:xfrm>
            <a:off x="2589620" y="3238570"/>
            <a:ext cx="726769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4. Các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Quỳnh Trang</a:t>
            </a:r>
          </a:p>
        </p:txBody>
      </p:sp>
    </p:spTree>
    <p:extLst>
      <p:ext uri="{BB962C8B-B14F-4D97-AF65-F5344CB8AC3E}">
        <p14:creationId xmlns:p14="http://schemas.microsoft.com/office/powerpoint/2010/main" val="3071393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3: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một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trình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tiêu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707570" y="252536"/>
            <a:ext cx="10798629" cy="1785257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46">
              <a:defRPr/>
            </a:pP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Thảo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luận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nhóm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(1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phút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):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tranh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ảnh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nội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dung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trình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bày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về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công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trình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tiêu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biểu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Lào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srgbClr val="000066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34CA9-A8A8-7ACF-C2BB-FD8BB048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0" y="2365294"/>
            <a:ext cx="5486400" cy="3609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06506-CF7D-2E0E-4EFF-90DC7706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4" y="3039959"/>
            <a:ext cx="5563961" cy="25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9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nh đồng Chum- Di sản văn hóa thế giới trên đất nước Lào | Báo Dân tộc và  Phát triển">
            <a:extLst>
              <a:ext uri="{FF2B5EF4-FFF2-40B4-BE49-F238E27FC236}">
                <a16:creationId xmlns:a16="http://schemas.microsoft.com/office/drawing/2014/main" id="{4FB60936-61A8-D29B-AA67-B4ED7322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05" y="398156"/>
            <a:ext cx="7904482" cy="533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FF67E-E7A1-70A3-124B-023649B375EC}"/>
              </a:ext>
            </a:extLst>
          </p:cNvPr>
          <p:cNvSpPr txBox="1"/>
          <p:nvPr/>
        </p:nvSpPr>
        <p:spPr>
          <a:xfrm>
            <a:off x="3875314" y="5693228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4838-3DF2-28D0-F21A-8D171FC696A1}"/>
              </a:ext>
            </a:extLst>
          </p:cNvPr>
          <p:cNvSpPr txBox="1"/>
          <p:nvPr/>
        </p:nvSpPr>
        <p:spPr>
          <a:xfrm>
            <a:off x="3875314" y="5693228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Luông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 Pha-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Kinh nghiệm du lịch Luông Pha Băng – thành phố di sản nổi tiếng của Lào">
            <a:extLst>
              <a:ext uri="{FF2B5EF4-FFF2-40B4-BE49-F238E27FC236}">
                <a16:creationId xmlns:a16="http://schemas.microsoft.com/office/drawing/2014/main" id="{20EB1F16-3F8E-F1D5-08DD-83F81363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83" y="307311"/>
            <a:ext cx="8078876" cy="538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20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ạt Luổng, kỳ quan kiến trúc gắn liền với văn hóa Phật giáo tại Lào">
            <a:extLst>
              <a:ext uri="{FF2B5EF4-FFF2-40B4-BE49-F238E27FC236}">
                <a16:creationId xmlns:a16="http://schemas.microsoft.com/office/drawing/2014/main" id="{01FC0268-C917-3DF7-73D0-3B149E2C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42" y="534759"/>
            <a:ext cx="8183639" cy="460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E6B9DD-00E6-F1C8-4FC5-C6897681C4D5}"/>
              </a:ext>
            </a:extLst>
          </p:cNvPr>
          <p:cNvSpPr txBox="1"/>
          <p:nvPr/>
        </p:nvSpPr>
        <p:spPr>
          <a:xfrm>
            <a:off x="3679371" y="5344885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Luổng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1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B9C435-CF46-51A1-53FC-323B52AA0FB1}"/>
              </a:ext>
            </a:extLst>
          </p:cNvPr>
          <p:cNvGrpSpPr/>
          <p:nvPr/>
        </p:nvGrpSpPr>
        <p:grpSpPr>
          <a:xfrm>
            <a:off x="343435" y="995726"/>
            <a:ext cx="10024690" cy="5212428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1B081572-BD86-3946-F6E4-EDC27A255566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64C79F41-261B-D119-D30F-8AA9771089E2}"/>
                  </a:ext>
                </a:extLst>
              </p:cNvPr>
              <p:cNvSpPr/>
              <p:nvPr/>
            </p:nvSpPr>
            <p:spPr>
              <a:xfrm>
                <a:off x="5629163" y="1052246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093E3A-BB84-8120-7F08-90501895C31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5A9B6F5F-01DB-9C7E-0EC5-D1346AB5A744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A4177DE-33DD-A132-E514-A439AE1B0485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D0B2B2CE-7D74-FF0A-EC48-EDB0A85645F7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171D3CA-577D-EEB7-40A3-78BAFF35A373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924F0395-A997-77BD-105F-0F0A89B91DD8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3BF81DC-01E6-C344-94D3-34C7C92B33E4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D0C233F-68C6-3317-6143-9BC324F12AAC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CF57EC-4F63-CDFA-5137-7E0C84518830}"/>
                </a:ext>
              </a:extLst>
            </p:cNvPr>
            <p:cNvSpPr txBox="1"/>
            <p:nvPr/>
          </p:nvSpPr>
          <p:spPr>
            <a:xfrm>
              <a:off x="6098374" y="775238"/>
              <a:ext cx="5217860" cy="270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 là đất nước có nền văn hoá lâu dời với nhiều công trình tiêu biểu còn được bảo tồn đến ngày nay như: Cánh đồng Chum, cố đô Luông-pha-băng, Thạt Luổng.... Các công trình này thể hiện sự sáng tạo của nhân dân Lào, được UNESCO ghi danh là Di sản thế giới.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5C8503-77FC-C885-7AFD-3BF99F8A7686}"/>
              </a:ext>
            </a:extLst>
          </p:cNvPr>
          <p:cNvGrpSpPr/>
          <p:nvPr/>
        </p:nvGrpSpPr>
        <p:grpSpPr>
          <a:xfrm>
            <a:off x="9271569" y="3832552"/>
            <a:ext cx="2951002" cy="2985388"/>
            <a:chOff x="8408633" y="1992570"/>
            <a:chExt cx="3507012" cy="3833036"/>
          </a:xfrm>
        </p:grpSpPr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AF4BB9AA-0B45-465A-FE75-AAEAF4F0F56B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2A69C1C7-E6B9-7FF7-BCF8-FE155000F95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162CD926-DAF6-D328-17D1-F0AE80B2CE0B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9DE1A672-599A-FD7E-BC70-7F09C50ED264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3511132C-AA85-F1D4-AF7B-BE76E41BD58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87D5572-5242-FD0C-7379-4065C63AE16A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DD6F88E-7C73-9C38-4313-F4A81B64F44F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5CFE5CB9-06A6-6577-FDA4-818A71FEEC26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91E46FD-A7A2-527F-EA65-BB20F9A150BA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8C3EED8B-F54F-EB62-1E5F-B4E6A3CE4FE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C00290E1-64AF-EAF8-A46E-FFC0179A1420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D5ADDBD-7507-B6AA-7625-6055FC95F1D0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F5070-5A23-0508-F734-2EAF710592F4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EB0EBE8-2C2E-ED5E-787C-B6C68449D43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79E1DF-6719-DA63-9B9C-28A90EEF8606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42BDF4B-63B9-545D-7E43-348F0C3775C7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0F56E9D-312E-2212-5752-4D9EE82AB634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aphic 4">
                <a:extLst>
                  <a:ext uri="{FF2B5EF4-FFF2-40B4-BE49-F238E27FC236}">
                    <a16:creationId xmlns:a16="http://schemas.microsoft.com/office/drawing/2014/main" id="{A90D10C7-D64A-5C85-CEC1-21EDF2F7E99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AD0CF632-03FE-1271-0B47-D8EEAA144D4C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703D637-5C11-8C60-6B83-CD0EF5C5F63B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F1B92133-08FC-45FE-0160-8D7998EC2075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7B659C11-77FF-5459-CE2B-3D00958DDBF5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F82E8A9-104D-8264-3BC1-859C9A0D0EF3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46FE937-87F9-4F1E-0DDF-162E2DBC7C7B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5BACA481-571D-77B1-4323-6C107B7CD28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3F7D3E11-D214-8719-99F6-6684AEE9C91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78BD8858-8596-8D08-5104-C4ABFC563E4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07B218F-1C01-B5AF-7E1B-835AE7AE1F3D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9F314B4-45C0-71CE-418B-7D5187CC31A8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F6E0453A-D553-C81B-2CF6-11FC53A37F3B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1" name="Graphic 4">
                  <a:extLst>
                    <a:ext uri="{FF2B5EF4-FFF2-40B4-BE49-F238E27FC236}">
                      <a16:creationId xmlns:a16="http://schemas.microsoft.com/office/drawing/2014/main" id="{7161A80D-DD43-78E3-77BA-10A8D0B82BF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0CB4D66C-667C-6938-977E-11461C9A7C76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1E134F1-1F12-02E4-EA45-61D057B3E8DB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68D638DB-5EC4-603E-32D8-F708C59F4C9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ACB27BA1-C708-578A-2FDD-B2AF26AEF7F3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5B194B5-5466-20EA-1E5F-6530C754AECA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C3167FD-1EB3-EE6F-FCA7-D3388154EF22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aphic 4">
                <a:extLst>
                  <a:ext uri="{FF2B5EF4-FFF2-40B4-BE49-F238E27FC236}">
                    <a16:creationId xmlns:a16="http://schemas.microsoft.com/office/drawing/2014/main" id="{48AC2776-DA66-DC78-A02C-3C9AD754C583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A9162F97-DB90-DE5D-BDA7-D9DF27A8F4C2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F73369D5-B604-6567-079F-7CAC09169D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6" name="Graphic 4">
                    <a:extLst>
                      <a:ext uri="{FF2B5EF4-FFF2-40B4-BE49-F238E27FC236}">
                        <a16:creationId xmlns:a16="http://schemas.microsoft.com/office/drawing/2014/main" id="{8D35CE55-88C5-E5B4-8BA5-F56263D6555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652E5E05-C6DC-EDE0-0F48-51C9C6B62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21DC2A64-E409-C4C9-A843-CADAA39B6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8ABA5C9B-2A92-47B5-2ADD-D5F671267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94D2D0DD-C178-7E6B-AE8C-B0EDED27B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id="{446AB0EB-AE84-6852-599A-9809601D256B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012FD8E9-97F5-91F5-08A4-8898A2D4A03F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2A6CE2F4-F0A5-34DE-F376-AB05A56A6D1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1BAEDE9B-99E6-858C-F0BF-D450D7E8AB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FFB866B7-397F-2A23-CE72-28E003F40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E3D6CFB9-AE14-582B-5C79-0A1DA2063386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D17CD7CD-91BE-E059-A1E9-B6B1371D57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6BB3AB4-6C2D-E934-A44D-4B3A92C69C2F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7263735B-32DD-A9EE-E0F0-C13840B8B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5AA72BE-3B8C-3033-9567-8971CB3EB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7D91049-2980-5ED0-C912-99350F1912DE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4" name="Graphic 4">
                  <a:extLst>
                    <a:ext uri="{FF2B5EF4-FFF2-40B4-BE49-F238E27FC236}">
                      <a16:creationId xmlns:a16="http://schemas.microsoft.com/office/drawing/2014/main" id="{D7AFE7AD-8003-DA13-B894-7F51E604CE29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5EBEB0ED-BD16-547F-844D-6DD3B164A0D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144403E2-BD73-6700-2127-175170C8B89A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E621E03-F705-B38E-C47F-EDFEFEE89D39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D747723-B984-D140-94ED-583AE0892679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347C4E0-C292-A765-8E5F-A9EEF843C7D8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B34FB32-C70C-8E10-EB3D-28A7BD676252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5BEE18C-DFFF-590D-3B56-E62D1D56BA42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C9B0569-DDBF-EA89-0970-8814F66CF35B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2F2A207-6869-14BF-6DCA-0DCFFE17BDE8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21FAC72-7A0F-13C3-E1CA-AC90FE9D4DAA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B97A596-7F32-4586-D0A6-466CFD5D2FE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AEFF26C-137C-DF3A-ECD9-3032536FE69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63F0208-8512-CD70-33CC-0DF0E0D82047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FF34F68E-C69F-30A3-8310-9475DBF6CC85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B2740172-4B96-8073-03DA-0C26010B6788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F2C612A-A19C-2896-B615-C8C5CF8CAC67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76BF2AC7-A51E-C312-9C9B-6BE71AF408CC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A59DC4A-E9D2-0082-4CDA-06C0214E6897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" name="Graphic 4">
                <a:extLst>
                  <a:ext uri="{FF2B5EF4-FFF2-40B4-BE49-F238E27FC236}">
                    <a16:creationId xmlns:a16="http://schemas.microsoft.com/office/drawing/2014/main" id="{C02F22BF-A546-EDD9-1F8A-35910C4F73E7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83B01156-73F0-555D-63F2-27225BDA146A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679B8A29-EFB9-6E61-AFFB-E31F2C183B73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533557C1-5FB1-E5C3-F7F6-AE39E506E647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79F08EBC-5416-385A-3B9A-27E12D2C6527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AB989F2-964C-4CC7-DD23-D4FB8B292ECD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47BEAA3-94C1-DBF1-2FE5-BC7ADA296A7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2FB9373-453F-7F43-DBCF-987CC8CF3261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2C74200-0D5A-A804-87EE-82EE1D2CB3D1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CAE6A4D-2D0A-319D-0641-7E230E632B8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CB9ED9E-C4EE-3604-7AD6-F9794075ABEC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2DC9D-64CE-3902-D48E-AF052BA7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7B1B11-82BE-C2D3-C185-BA6D9ED59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40" y="5278151"/>
            <a:ext cx="1490869" cy="1490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526730" y="97974"/>
            <a:ext cx="11044785" cy="1208314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458987" y="1258528"/>
              <a:ext cx="2955114" cy="70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thành bảng (theo gợi ý dưới dưới đây vào vở) về một số công trình tiêu biểu số vào với về một đây của Lào.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F0CA59-20B5-81CD-CD4D-052FC38CA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110500"/>
              </p:ext>
            </p:extLst>
          </p:nvPr>
        </p:nvGraphicFramePr>
        <p:xfrm>
          <a:off x="783771" y="1649980"/>
          <a:ext cx="10515600" cy="3844578"/>
        </p:xfrm>
        <a:graphic>
          <a:graphicData uri="http://schemas.openxmlformats.org/drawingml/2006/table">
            <a:tbl>
              <a:tblPr/>
              <a:tblGrid>
                <a:gridCol w="4060372">
                  <a:extLst>
                    <a:ext uri="{9D8B030D-6E8A-4147-A177-3AD203B41FA5}">
                      <a16:colId xmlns:a16="http://schemas.microsoft.com/office/drawing/2014/main" val="869187983"/>
                    </a:ext>
                  </a:extLst>
                </a:gridCol>
                <a:gridCol w="6455228">
                  <a:extLst>
                    <a:ext uri="{9D8B030D-6E8A-4147-A177-3AD203B41FA5}">
                      <a16:colId xmlns:a16="http://schemas.microsoft.com/office/drawing/2014/main" val="1955825196"/>
                    </a:ext>
                  </a:extLst>
                </a:gridCol>
              </a:tblGrid>
              <a:tr h="74994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01830"/>
                  </a:ext>
                </a:extLst>
              </a:tr>
              <a:tr h="1344761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73982"/>
                  </a:ext>
                </a:extLst>
              </a:tr>
              <a:tr h="749945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 đô Luông Pha-băng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655418"/>
                  </a:ext>
                </a:extLst>
              </a:tr>
              <a:tr h="999927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Thạt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Luổng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82878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ADF4772-8370-EB5E-0B93-10DD23974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87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5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CE9EA1-667D-9798-2C88-B3C1D160B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907954"/>
              </p:ext>
            </p:extLst>
          </p:nvPr>
        </p:nvGraphicFramePr>
        <p:xfrm>
          <a:off x="772886" y="583180"/>
          <a:ext cx="10515600" cy="5374889"/>
        </p:xfrm>
        <a:graphic>
          <a:graphicData uri="http://schemas.openxmlformats.org/drawingml/2006/table">
            <a:tbl>
              <a:tblPr/>
              <a:tblGrid>
                <a:gridCol w="4060372">
                  <a:extLst>
                    <a:ext uri="{9D8B030D-6E8A-4147-A177-3AD203B41FA5}">
                      <a16:colId xmlns:a16="http://schemas.microsoft.com/office/drawing/2014/main" val="869187983"/>
                    </a:ext>
                  </a:extLst>
                </a:gridCol>
                <a:gridCol w="6455228">
                  <a:extLst>
                    <a:ext uri="{9D8B030D-6E8A-4147-A177-3AD203B41FA5}">
                      <a16:colId xmlns:a16="http://schemas.microsoft.com/office/drawing/2014/main" val="1955825196"/>
                    </a:ext>
                  </a:extLst>
                </a:gridCol>
              </a:tblGrid>
              <a:tr h="11072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01830"/>
                  </a:ext>
                </a:extLst>
              </a:tr>
              <a:tr h="1684178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 di tích khảo cổ học,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500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TCN,</a:t>
                      </a:r>
                      <a:r>
                        <a:rPr lang="vi-VN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lưu giữ khoảng 2 000 chiếc chum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3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73982"/>
                  </a:ext>
                </a:extLst>
              </a:tr>
              <a:tr h="1107213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 đô Luông Pha-băng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655418"/>
                  </a:ext>
                </a:extLst>
              </a:tr>
              <a:tr h="1476285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Thạt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Luổng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8287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3A4EB8-1263-9ECD-6A49-EACE9DDAE0EC}"/>
              </a:ext>
            </a:extLst>
          </p:cNvPr>
          <p:cNvSpPr txBox="1"/>
          <p:nvPr/>
        </p:nvSpPr>
        <p:spPr>
          <a:xfrm>
            <a:off x="5040085" y="3363686"/>
            <a:ext cx="6128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nơi lưu giữ 58 làng cổ với hệ thống cung điện, chùa, tháp,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5EE61-117B-6115-0B36-FEAFA0D122C4}"/>
              </a:ext>
            </a:extLst>
          </p:cNvPr>
          <p:cNvSpPr txBox="1"/>
          <p:nvPr/>
        </p:nvSpPr>
        <p:spPr>
          <a:xfrm>
            <a:off x="4985658" y="4539343"/>
            <a:ext cx="6128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 có hình nậm rượu đặt trên hình hoa sen, đáy vuông, được dát vàng rực rỡ, xung quanh là những tháp nhỏ.</a:t>
            </a:r>
          </a:p>
        </p:txBody>
      </p:sp>
    </p:spTree>
    <p:extLst>
      <p:ext uri="{BB962C8B-B14F-4D97-AF65-F5344CB8AC3E}">
        <p14:creationId xmlns:p14="http://schemas.microsoft.com/office/powerpoint/2010/main" val="124846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27D3D62-EC0F-598C-F079-F63A1AA18E93}"/>
              </a:ext>
            </a:extLst>
          </p:cNvPr>
          <p:cNvSpPr txBox="1"/>
          <p:nvPr/>
        </p:nvSpPr>
        <p:spPr>
          <a:xfrm>
            <a:off x="1747179" y="2352627"/>
            <a:ext cx="83505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942728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Segoe Script" panose="030B0504020000000003" pitchFamily="66" charset="0"/>
              </a:rPr>
              <a:t>TRÒ CHƠI: </a:t>
            </a:r>
          </a:p>
          <a:p>
            <a:pPr algn="ctr"/>
            <a:r>
              <a:rPr lang="en-US" sz="8800" b="1" dirty="0" err="1">
                <a:ln w="22225">
                  <a:solidFill>
                    <a:srgbClr val="942728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 Light" panose="020E0502030303020204" pitchFamily="34" charset="0"/>
              </a:rPr>
              <a:t>Chữ</a:t>
            </a:r>
            <a:r>
              <a:rPr lang="en-US" sz="8800" b="1" dirty="0">
                <a:ln w="22225">
                  <a:solidFill>
                    <a:srgbClr val="942728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 Light" panose="020E0502030303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942728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 Light" panose="020E0502030303020204" pitchFamily="34" charset="0"/>
              </a:rPr>
              <a:t>đâu</a:t>
            </a:r>
            <a:r>
              <a:rPr lang="en-US" sz="8800" b="1" dirty="0">
                <a:ln w="22225">
                  <a:solidFill>
                    <a:srgbClr val="942728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 Light" panose="020E0502030303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942728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 Light" panose="020E0502030303020204" pitchFamily="34" charset="0"/>
              </a:rPr>
              <a:t>rồi</a:t>
            </a:r>
            <a:r>
              <a:rPr lang="en-US" sz="8800" b="1" dirty="0">
                <a:ln w="22225">
                  <a:solidFill>
                    <a:srgbClr val="942728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 Light" panose="020E0502030303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227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8B05-CD67-2AE9-2825-15ABD12C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203559B-5AAB-848F-F1E9-1DBF8A981509}"/>
              </a:ext>
            </a:extLst>
          </p:cNvPr>
          <p:cNvSpPr/>
          <p:nvPr/>
        </p:nvSpPr>
        <p:spPr>
          <a:xfrm>
            <a:off x="1022555" y="353961"/>
            <a:ext cx="9958409" cy="1607227"/>
          </a:xfrm>
          <a:custGeom>
            <a:avLst/>
            <a:gdLst>
              <a:gd name="connsiteX0" fmla="*/ 0 w 9958409"/>
              <a:gd name="connsiteY0" fmla="*/ 267877 h 1607227"/>
              <a:gd name="connsiteX1" fmla="*/ 267877 w 9958409"/>
              <a:gd name="connsiteY1" fmla="*/ 0 h 1607227"/>
              <a:gd name="connsiteX2" fmla="*/ 922050 w 9958409"/>
              <a:gd name="connsiteY2" fmla="*/ 0 h 1607227"/>
              <a:gd name="connsiteX3" fmla="*/ 1659735 w 9958409"/>
              <a:gd name="connsiteY3" fmla="*/ 0 h 1607227"/>
              <a:gd name="connsiteX4" fmla="*/ 1659735 w 9958409"/>
              <a:gd name="connsiteY4" fmla="*/ 0 h 1607227"/>
              <a:gd name="connsiteX5" fmla="*/ 2307032 w 9958409"/>
              <a:gd name="connsiteY5" fmla="*/ 0 h 1607227"/>
              <a:gd name="connsiteX6" fmla="*/ 2954328 w 9958409"/>
              <a:gd name="connsiteY6" fmla="*/ 0 h 1607227"/>
              <a:gd name="connsiteX7" fmla="*/ 3526937 w 9958409"/>
              <a:gd name="connsiteY7" fmla="*/ 0 h 1607227"/>
              <a:gd name="connsiteX8" fmla="*/ 4149337 w 9958409"/>
              <a:gd name="connsiteY8" fmla="*/ 0 h 1607227"/>
              <a:gd name="connsiteX9" fmla="*/ 4841986 w 9958409"/>
              <a:gd name="connsiteY9" fmla="*/ 0 h 1607227"/>
              <a:gd name="connsiteX10" fmla="*/ 5423812 w 9958409"/>
              <a:gd name="connsiteY10" fmla="*/ 0 h 1607227"/>
              <a:gd name="connsiteX11" fmla="*/ 6116461 w 9958409"/>
              <a:gd name="connsiteY11" fmla="*/ 0 h 1607227"/>
              <a:gd name="connsiteX12" fmla="*/ 6753699 w 9958409"/>
              <a:gd name="connsiteY12" fmla="*/ 0 h 1607227"/>
              <a:gd name="connsiteX13" fmla="*/ 7557172 w 9958409"/>
              <a:gd name="connsiteY13" fmla="*/ 0 h 1607227"/>
              <a:gd name="connsiteX14" fmla="*/ 8138997 w 9958409"/>
              <a:gd name="connsiteY14" fmla="*/ 0 h 1607227"/>
              <a:gd name="connsiteX15" fmla="*/ 8776235 w 9958409"/>
              <a:gd name="connsiteY15" fmla="*/ 0 h 1607227"/>
              <a:gd name="connsiteX16" fmla="*/ 9690532 w 9958409"/>
              <a:gd name="connsiteY16" fmla="*/ 0 h 1607227"/>
              <a:gd name="connsiteX17" fmla="*/ 9958409 w 9958409"/>
              <a:gd name="connsiteY17" fmla="*/ 267877 h 1607227"/>
              <a:gd name="connsiteX18" fmla="*/ 9958409 w 9958409"/>
              <a:gd name="connsiteY18" fmla="*/ 937549 h 1607227"/>
              <a:gd name="connsiteX19" fmla="*/ 9958409 w 9958409"/>
              <a:gd name="connsiteY19" fmla="*/ 937549 h 1607227"/>
              <a:gd name="connsiteX20" fmla="*/ 9958409 w 9958409"/>
              <a:gd name="connsiteY20" fmla="*/ 1339356 h 1607227"/>
              <a:gd name="connsiteX21" fmla="*/ 9958409 w 9958409"/>
              <a:gd name="connsiteY21" fmla="*/ 1339350 h 1607227"/>
              <a:gd name="connsiteX22" fmla="*/ 9690532 w 9958409"/>
              <a:gd name="connsiteY22" fmla="*/ 1607227 h 1607227"/>
              <a:gd name="connsiteX23" fmla="*/ 9108707 w 9958409"/>
              <a:gd name="connsiteY23" fmla="*/ 1607227 h 1607227"/>
              <a:gd name="connsiteX24" fmla="*/ 8360645 w 9958409"/>
              <a:gd name="connsiteY24" fmla="*/ 1607227 h 1607227"/>
              <a:gd name="connsiteX25" fmla="*/ 7778820 w 9958409"/>
              <a:gd name="connsiteY25" fmla="*/ 1607227 h 1607227"/>
              <a:gd name="connsiteX26" fmla="*/ 7196994 w 9958409"/>
              <a:gd name="connsiteY26" fmla="*/ 1607227 h 1607227"/>
              <a:gd name="connsiteX27" fmla="*/ 6615169 w 9958409"/>
              <a:gd name="connsiteY27" fmla="*/ 1607227 h 1607227"/>
              <a:gd name="connsiteX28" fmla="*/ 5811696 w 9958409"/>
              <a:gd name="connsiteY28" fmla="*/ 1607227 h 1607227"/>
              <a:gd name="connsiteX29" fmla="*/ 5008222 w 9958409"/>
              <a:gd name="connsiteY29" fmla="*/ 1607227 h 1607227"/>
              <a:gd name="connsiteX30" fmla="*/ 4149337 w 9958409"/>
              <a:gd name="connsiteY30" fmla="*/ 1607227 h 1607227"/>
              <a:gd name="connsiteX31" fmla="*/ 4739008 w 9958409"/>
              <a:gd name="connsiteY31" fmla="*/ 1607227 h 1607227"/>
              <a:gd name="connsiteX32" fmla="*/ 4184739 w 9958409"/>
              <a:gd name="connsiteY32" fmla="*/ 1607227 h 1607227"/>
              <a:gd name="connsiteX33" fmla="*/ 3630470 w 9958409"/>
              <a:gd name="connsiteY33" fmla="*/ 1607227 h 1607227"/>
              <a:gd name="connsiteX34" fmla="*/ 2983822 w 9958409"/>
              <a:gd name="connsiteY34" fmla="*/ 1607227 h 1607227"/>
              <a:gd name="connsiteX35" fmla="*/ 2429553 w 9958409"/>
              <a:gd name="connsiteY35" fmla="*/ 1607227 h 1607227"/>
              <a:gd name="connsiteX36" fmla="*/ 1659735 w 9958409"/>
              <a:gd name="connsiteY36" fmla="*/ 1607227 h 1607227"/>
              <a:gd name="connsiteX37" fmla="*/ 991643 w 9958409"/>
              <a:gd name="connsiteY37" fmla="*/ 1607227 h 1607227"/>
              <a:gd name="connsiteX38" fmla="*/ 267877 w 9958409"/>
              <a:gd name="connsiteY38" fmla="*/ 1607227 h 1607227"/>
              <a:gd name="connsiteX39" fmla="*/ 0 w 9958409"/>
              <a:gd name="connsiteY39" fmla="*/ 1339350 h 1607227"/>
              <a:gd name="connsiteX40" fmla="*/ 0 w 9958409"/>
              <a:gd name="connsiteY40" fmla="*/ 1339356 h 1607227"/>
              <a:gd name="connsiteX41" fmla="*/ 0 w 9958409"/>
              <a:gd name="connsiteY41" fmla="*/ 937549 h 1607227"/>
              <a:gd name="connsiteX42" fmla="*/ 0 w 9958409"/>
              <a:gd name="connsiteY42" fmla="*/ 937549 h 1607227"/>
              <a:gd name="connsiteX43" fmla="*/ 0 w 9958409"/>
              <a:gd name="connsiteY43" fmla="*/ 267877 h 160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58409" h="1607227" fill="none" extrusionOk="0">
                <a:moveTo>
                  <a:pt x="0" y="267877"/>
                </a:moveTo>
                <a:cubicBezTo>
                  <a:pt x="24973" y="120423"/>
                  <a:pt x="93587" y="-25329"/>
                  <a:pt x="267877" y="0"/>
                </a:cubicBezTo>
                <a:cubicBezTo>
                  <a:pt x="410015" y="12905"/>
                  <a:pt x="641943" y="-13226"/>
                  <a:pt x="922050" y="0"/>
                </a:cubicBezTo>
                <a:cubicBezTo>
                  <a:pt x="1202157" y="13226"/>
                  <a:pt x="1427798" y="-28016"/>
                  <a:pt x="1659735" y="0"/>
                </a:cubicBezTo>
                <a:lnTo>
                  <a:pt x="1659735" y="0"/>
                </a:lnTo>
                <a:cubicBezTo>
                  <a:pt x="1850416" y="-31307"/>
                  <a:pt x="1996395" y="24180"/>
                  <a:pt x="2307032" y="0"/>
                </a:cubicBezTo>
                <a:cubicBezTo>
                  <a:pt x="2617669" y="-24180"/>
                  <a:pt x="2748641" y="-27276"/>
                  <a:pt x="2954328" y="0"/>
                </a:cubicBezTo>
                <a:cubicBezTo>
                  <a:pt x="3160015" y="27276"/>
                  <a:pt x="3327211" y="-2104"/>
                  <a:pt x="3526937" y="0"/>
                </a:cubicBezTo>
                <a:cubicBezTo>
                  <a:pt x="3726663" y="2104"/>
                  <a:pt x="3874658" y="7741"/>
                  <a:pt x="4149337" y="0"/>
                </a:cubicBezTo>
                <a:cubicBezTo>
                  <a:pt x="4488591" y="-10517"/>
                  <a:pt x="4570220" y="-3560"/>
                  <a:pt x="4841986" y="0"/>
                </a:cubicBezTo>
                <a:cubicBezTo>
                  <a:pt x="5113752" y="3560"/>
                  <a:pt x="5163849" y="4709"/>
                  <a:pt x="5423812" y="0"/>
                </a:cubicBezTo>
                <a:cubicBezTo>
                  <a:pt x="5683775" y="-4709"/>
                  <a:pt x="5841923" y="33058"/>
                  <a:pt x="6116461" y="0"/>
                </a:cubicBezTo>
                <a:cubicBezTo>
                  <a:pt x="6390999" y="-33058"/>
                  <a:pt x="6472990" y="-5343"/>
                  <a:pt x="6753699" y="0"/>
                </a:cubicBezTo>
                <a:cubicBezTo>
                  <a:pt x="7034408" y="5343"/>
                  <a:pt x="7347964" y="25025"/>
                  <a:pt x="7557172" y="0"/>
                </a:cubicBezTo>
                <a:cubicBezTo>
                  <a:pt x="7766380" y="-25025"/>
                  <a:pt x="8015414" y="-5153"/>
                  <a:pt x="8138997" y="0"/>
                </a:cubicBezTo>
                <a:cubicBezTo>
                  <a:pt x="8262581" y="5153"/>
                  <a:pt x="8577527" y="7172"/>
                  <a:pt x="8776235" y="0"/>
                </a:cubicBezTo>
                <a:cubicBezTo>
                  <a:pt x="8974943" y="-7172"/>
                  <a:pt x="9478743" y="-37473"/>
                  <a:pt x="9690532" y="0"/>
                </a:cubicBezTo>
                <a:cubicBezTo>
                  <a:pt x="9848513" y="-22596"/>
                  <a:pt x="9971837" y="125961"/>
                  <a:pt x="9958409" y="267877"/>
                </a:cubicBezTo>
                <a:cubicBezTo>
                  <a:pt x="9957702" y="483170"/>
                  <a:pt x="9951676" y="794595"/>
                  <a:pt x="9958409" y="937549"/>
                </a:cubicBezTo>
                <a:lnTo>
                  <a:pt x="9958409" y="937549"/>
                </a:lnTo>
                <a:cubicBezTo>
                  <a:pt x="9952703" y="1119577"/>
                  <a:pt x="9957539" y="1203394"/>
                  <a:pt x="9958409" y="1339356"/>
                </a:cubicBezTo>
                <a:lnTo>
                  <a:pt x="9958409" y="1339350"/>
                </a:lnTo>
                <a:cubicBezTo>
                  <a:pt x="9951225" y="1470214"/>
                  <a:pt x="9830099" y="1617300"/>
                  <a:pt x="9690532" y="1607227"/>
                </a:cubicBezTo>
                <a:cubicBezTo>
                  <a:pt x="9524878" y="1585750"/>
                  <a:pt x="9237560" y="1587451"/>
                  <a:pt x="9108707" y="1607227"/>
                </a:cubicBezTo>
                <a:cubicBezTo>
                  <a:pt x="8979854" y="1627003"/>
                  <a:pt x="8664322" y="1570278"/>
                  <a:pt x="8360645" y="1607227"/>
                </a:cubicBezTo>
                <a:cubicBezTo>
                  <a:pt x="8056968" y="1644176"/>
                  <a:pt x="7989417" y="1615157"/>
                  <a:pt x="7778820" y="1607227"/>
                </a:cubicBezTo>
                <a:cubicBezTo>
                  <a:pt x="7568223" y="1599297"/>
                  <a:pt x="7320049" y="1623489"/>
                  <a:pt x="7196994" y="1607227"/>
                </a:cubicBezTo>
                <a:cubicBezTo>
                  <a:pt x="7073939" y="1590965"/>
                  <a:pt x="6743489" y="1619367"/>
                  <a:pt x="6615169" y="1607227"/>
                </a:cubicBezTo>
                <a:cubicBezTo>
                  <a:pt x="6486850" y="1595087"/>
                  <a:pt x="5972556" y="1635465"/>
                  <a:pt x="5811696" y="1607227"/>
                </a:cubicBezTo>
                <a:cubicBezTo>
                  <a:pt x="5650836" y="1578989"/>
                  <a:pt x="5182850" y="1584898"/>
                  <a:pt x="5008222" y="1607227"/>
                </a:cubicBezTo>
                <a:cubicBezTo>
                  <a:pt x="4833594" y="1629556"/>
                  <a:pt x="4329454" y="1577584"/>
                  <a:pt x="4149337" y="1607227"/>
                </a:cubicBezTo>
                <a:cubicBezTo>
                  <a:pt x="4412111" y="1599797"/>
                  <a:pt x="4607402" y="1593237"/>
                  <a:pt x="4739008" y="1607227"/>
                </a:cubicBezTo>
                <a:cubicBezTo>
                  <a:pt x="4579535" y="1602000"/>
                  <a:pt x="4421638" y="1608155"/>
                  <a:pt x="4184739" y="1607227"/>
                </a:cubicBezTo>
                <a:cubicBezTo>
                  <a:pt x="3947840" y="1606299"/>
                  <a:pt x="3785473" y="1632713"/>
                  <a:pt x="3630470" y="1607227"/>
                </a:cubicBezTo>
                <a:cubicBezTo>
                  <a:pt x="3475467" y="1581741"/>
                  <a:pt x="3267731" y="1629385"/>
                  <a:pt x="2983822" y="1607227"/>
                </a:cubicBezTo>
                <a:cubicBezTo>
                  <a:pt x="2699913" y="1585069"/>
                  <a:pt x="2664704" y="1609277"/>
                  <a:pt x="2429553" y="1607227"/>
                </a:cubicBezTo>
                <a:cubicBezTo>
                  <a:pt x="2194402" y="1605177"/>
                  <a:pt x="2000045" y="1601446"/>
                  <a:pt x="1659735" y="1607227"/>
                </a:cubicBezTo>
                <a:cubicBezTo>
                  <a:pt x="1369486" y="1582285"/>
                  <a:pt x="1246482" y="1600578"/>
                  <a:pt x="991643" y="1607227"/>
                </a:cubicBezTo>
                <a:cubicBezTo>
                  <a:pt x="736804" y="1613876"/>
                  <a:pt x="606145" y="1587399"/>
                  <a:pt x="267877" y="1607227"/>
                </a:cubicBezTo>
                <a:cubicBezTo>
                  <a:pt x="129426" y="1631121"/>
                  <a:pt x="-18230" y="1514807"/>
                  <a:pt x="0" y="1339350"/>
                </a:cubicBezTo>
                <a:lnTo>
                  <a:pt x="0" y="1339356"/>
                </a:lnTo>
                <a:cubicBezTo>
                  <a:pt x="-10228" y="1180398"/>
                  <a:pt x="16237" y="1110870"/>
                  <a:pt x="0" y="937549"/>
                </a:cubicBezTo>
                <a:lnTo>
                  <a:pt x="0" y="937549"/>
                </a:lnTo>
                <a:cubicBezTo>
                  <a:pt x="14314" y="771662"/>
                  <a:pt x="32972" y="586111"/>
                  <a:pt x="0" y="267877"/>
                </a:cubicBezTo>
                <a:close/>
              </a:path>
              <a:path w="9958409" h="1607227" stroke="0" extrusionOk="0">
                <a:moveTo>
                  <a:pt x="0" y="267877"/>
                </a:moveTo>
                <a:cubicBezTo>
                  <a:pt x="-11010" y="125097"/>
                  <a:pt x="87588" y="5450"/>
                  <a:pt x="267877" y="0"/>
                </a:cubicBezTo>
                <a:cubicBezTo>
                  <a:pt x="441069" y="-16153"/>
                  <a:pt x="668547" y="7525"/>
                  <a:pt x="991643" y="0"/>
                </a:cubicBezTo>
                <a:cubicBezTo>
                  <a:pt x="1314739" y="-7525"/>
                  <a:pt x="1351900" y="8799"/>
                  <a:pt x="1659735" y="0"/>
                </a:cubicBezTo>
                <a:lnTo>
                  <a:pt x="1659735" y="0"/>
                </a:lnTo>
                <a:cubicBezTo>
                  <a:pt x="1846087" y="30652"/>
                  <a:pt x="2073944" y="20300"/>
                  <a:pt x="2307032" y="0"/>
                </a:cubicBezTo>
                <a:cubicBezTo>
                  <a:pt x="2540120" y="-20300"/>
                  <a:pt x="2645811" y="11525"/>
                  <a:pt x="2954328" y="0"/>
                </a:cubicBezTo>
                <a:cubicBezTo>
                  <a:pt x="3262845" y="-11525"/>
                  <a:pt x="3342477" y="-22452"/>
                  <a:pt x="3526937" y="0"/>
                </a:cubicBezTo>
                <a:cubicBezTo>
                  <a:pt x="3711397" y="22452"/>
                  <a:pt x="4023696" y="-11927"/>
                  <a:pt x="4149337" y="0"/>
                </a:cubicBezTo>
                <a:cubicBezTo>
                  <a:pt x="4276242" y="-9781"/>
                  <a:pt x="4492598" y="-23217"/>
                  <a:pt x="4675751" y="0"/>
                </a:cubicBezTo>
                <a:cubicBezTo>
                  <a:pt x="4858904" y="23217"/>
                  <a:pt x="5034805" y="-23934"/>
                  <a:pt x="5202164" y="0"/>
                </a:cubicBezTo>
                <a:cubicBezTo>
                  <a:pt x="5369523" y="23934"/>
                  <a:pt x="5653475" y="-23777"/>
                  <a:pt x="5894813" y="0"/>
                </a:cubicBezTo>
                <a:cubicBezTo>
                  <a:pt x="6136151" y="23777"/>
                  <a:pt x="6264958" y="-14670"/>
                  <a:pt x="6421227" y="0"/>
                </a:cubicBezTo>
                <a:cubicBezTo>
                  <a:pt x="6577496" y="14670"/>
                  <a:pt x="6750327" y="-19451"/>
                  <a:pt x="7003052" y="0"/>
                </a:cubicBezTo>
                <a:cubicBezTo>
                  <a:pt x="7255778" y="19451"/>
                  <a:pt x="7411976" y="24229"/>
                  <a:pt x="7584878" y="0"/>
                </a:cubicBezTo>
                <a:cubicBezTo>
                  <a:pt x="7757780" y="-24229"/>
                  <a:pt x="8035606" y="-21164"/>
                  <a:pt x="8388351" y="0"/>
                </a:cubicBezTo>
                <a:cubicBezTo>
                  <a:pt x="8741096" y="21164"/>
                  <a:pt x="8777421" y="3624"/>
                  <a:pt x="8970177" y="0"/>
                </a:cubicBezTo>
                <a:cubicBezTo>
                  <a:pt x="9162933" y="-3624"/>
                  <a:pt x="9459596" y="35037"/>
                  <a:pt x="9690532" y="0"/>
                </a:cubicBezTo>
                <a:cubicBezTo>
                  <a:pt x="9868272" y="-15807"/>
                  <a:pt x="9965030" y="117710"/>
                  <a:pt x="9958409" y="267877"/>
                </a:cubicBezTo>
                <a:cubicBezTo>
                  <a:pt x="9953719" y="574548"/>
                  <a:pt x="9960080" y="793644"/>
                  <a:pt x="9958409" y="937549"/>
                </a:cubicBezTo>
                <a:lnTo>
                  <a:pt x="9958409" y="937549"/>
                </a:lnTo>
                <a:cubicBezTo>
                  <a:pt x="9965662" y="1083871"/>
                  <a:pt x="9975138" y="1167721"/>
                  <a:pt x="9958409" y="1339356"/>
                </a:cubicBezTo>
                <a:lnTo>
                  <a:pt x="9958409" y="1339350"/>
                </a:lnTo>
                <a:cubicBezTo>
                  <a:pt x="9953213" y="1486434"/>
                  <a:pt x="9831572" y="1623549"/>
                  <a:pt x="9690532" y="1607227"/>
                </a:cubicBezTo>
                <a:cubicBezTo>
                  <a:pt x="9414284" y="1630518"/>
                  <a:pt x="9269974" y="1620563"/>
                  <a:pt x="9108707" y="1607227"/>
                </a:cubicBezTo>
                <a:cubicBezTo>
                  <a:pt x="8947440" y="1593891"/>
                  <a:pt x="8616265" y="1614299"/>
                  <a:pt x="8416057" y="1607227"/>
                </a:cubicBezTo>
                <a:cubicBezTo>
                  <a:pt x="8215849" y="1600156"/>
                  <a:pt x="7826746" y="1579187"/>
                  <a:pt x="7667996" y="1607227"/>
                </a:cubicBezTo>
                <a:cubicBezTo>
                  <a:pt x="7509246" y="1635267"/>
                  <a:pt x="7212804" y="1608814"/>
                  <a:pt x="7086170" y="1607227"/>
                </a:cubicBezTo>
                <a:cubicBezTo>
                  <a:pt x="6959536" y="1605640"/>
                  <a:pt x="6642419" y="1615899"/>
                  <a:pt x="6338109" y="1607227"/>
                </a:cubicBezTo>
                <a:cubicBezTo>
                  <a:pt x="6033799" y="1598555"/>
                  <a:pt x="5922387" y="1601384"/>
                  <a:pt x="5756284" y="1607227"/>
                </a:cubicBezTo>
                <a:cubicBezTo>
                  <a:pt x="5590182" y="1613070"/>
                  <a:pt x="5411956" y="1590902"/>
                  <a:pt x="5229870" y="1607227"/>
                </a:cubicBezTo>
                <a:cubicBezTo>
                  <a:pt x="5047784" y="1623552"/>
                  <a:pt x="4493278" y="1653058"/>
                  <a:pt x="4149337" y="1607227"/>
                </a:cubicBezTo>
                <a:cubicBezTo>
                  <a:pt x="4416282" y="1583581"/>
                  <a:pt x="4615670" y="1636591"/>
                  <a:pt x="4739008" y="1607227"/>
                </a:cubicBezTo>
                <a:cubicBezTo>
                  <a:pt x="4584252" y="1629804"/>
                  <a:pt x="4380595" y="1610654"/>
                  <a:pt x="4215532" y="1607227"/>
                </a:cubicBezTo>
                <a:cubicBezTo>
                  <a:pt x="4050469" y="1603800"/>
                  <a:pt x="3929775" y="1585353"/>
                  <a:pt x="3661262" y="1607227"/>
                </a:cubicBezTo>
                <a:cubicBezTo>
                  <a:pt x="3392749" y="1629102"/>
                  <a:pt x="3252162" y="1606209"/>
                  <a:pt x="3076201" y="1607227"/>
                </a:cubicBezTo>
                <a:cubicBezTo>
                  <a:pt x="2900240" y="1608245"/>
                  <a:pt x="2703808" y="1624399"/>
                  <a:pt x="2552724" y="1607227"/>
                </a:cubicBezTo>
                <a:cubicBezTo>
                  <a:pt x="2401640" y="1590055"/>
                  <a:pt x="1903809" y="1579176"/>
                  <a:pt x="1659735" y="1607227"/>
                </a:cubicBezTo>
                <a:cubicBezTo>
                  <a:pt x="1421413" y="1621388"/>
                  <a:pt x="1108215" y="1608414"/>
                  <a:pt x="963806" y="1607227"/>
                </a:cubicBezTo>
                <a:cubicBezTo>
                  <a:pt x="819397" y="1606040"/>
                  <a:pt x="575953" y="1601571"/>
                  <a:pt x="267877" y="1607227"/>
                </a:cubicBezTo>
                <a:cubicBezTo>
                  <a:pt x="119643" y="1577423"/>
                  <a:pt x="-14490" y="1490151"/>
                  <a:pt x="0" y="1339350"/>
                </a:cubicBezTo>
                <a:lnTo>
                  <a:pt x="0" y="1339356"/>
                </a:lnTo>
                <a:cubicBezTo>
                  <a:pt x="18816" y="1192019"/>
                  <a:pt x="3803" y="1129144"/>
                  <a:pt x="0" y="937549"/>
                </a:cubicBezTo>
                <a:lnTo>
                  <a:pt x="0" y="937549"/>
                </a:lnTo>
                <a:cubicBezTo>
                  <a:pt x="-25240" y="689463"/>
                  <a:pt x="-11909" y="528465"/>
                  <a:pt x="0" y="26787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13051520">
                  <a:prstGeom prst="wedgeRoundRectCallout">
                    <a:avLst>
                      <a:gd name="adj1" fmla="val -2412"/>
                      <a:gd name="adj2" fmla="val 4999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 w="57150">
                <a:solidFill>
                  <a:schemeClr val="tx1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3EF5F47-BAE9-0407-845E-F482ABDF0963}"/>
              </a:ext>
            </a:extLst>
          </p:cNvPr>
          <p:cNvSpPr txBox="1"/>
          <p:nvPr/>
        </p:nvSpPr>
        <p:spPr>
          <a:xfrm>
            <a:off x="889819" y="2294274"/>
            <a:ext cx="104123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Quốc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(Luang Prabang),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6625F67-C5DC-8DFF-3AEB-03CFD63CA5C0}"/>
              </a:ext>
            </a:extLst>
          </p:cNvPr>
          <p:cNvSpPr txBox="1"/>
          <p:nvPr/>
        </p:nvSpPr>
        <p:spPr>
          <a:xfrm>
            <a:off x="4984955" y="486479"/>
            <a:ext cx="2222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D73DD94-9E56-1170-A217-46468F7E3DA7}"/>
              </a:ext>
            </a:extLst>
          </p:cNvPr>
          <p:cNvSpPr txBox="1"/>
          <p:nvPr/>
        </p:nvSpPr>
        <p:spPr>
          <a:xfrm>
            <a:off x="2633398" y="1131824"/>
            <a:ext cx="3097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57F714D-1351-1530-DA71-31CC5CBFF710}"/>
              </a:ext>
            </a:extLst>
          </p:cNvPr>
          <p:cNvSpPr/>
          <p:nvPr/>
        </p:nvSpPr>
        <p:spPr>
          <a:xfrm>
            <a:off x="4355690" y="2399071"/>
            <a:ext cx="1740310" cy="37362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864F421-3D92-8B00-5D85-1EED43316A5F}"/>
              </a:ext>
            </a:extLst>
          </p:cNvPr>
          <p:cNvSpPr/>
          <p:nvPr/>
        </p:nvSpPr>
        <p:spPr>
          <a:xfrm>
            <a:off x="4827637" y="2877494"/>
            <a:ext cx="2084440" cy="37362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3DF94C-36B7-E4A5-1A10-223855AC333D}"/>
              </a:ext>
            </a:extLst>
          </p:cNvPr>
          <p:cNvSpPr txBox="1"/>
          <p:nvPr/>
        </p:nvSpPr>
        <p:spPr>
          <a:xfrm>
            <a:off x="1507626" y="486480"/>
            <a:ext cx="3097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Luang Prabang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40152C2-36C9-CFAC-707F-3A58D8DB3058}"/>
              </a:ext>
            </a:extLst>
          </p:cNvPr>
          <p:cNvSpPr/>
          <p:nvPr/>
        </p:nvSpPr>
        <p:spPr>
          <a:xfrm>
            <a:off x="7575752" y="5340474"/>
            <a:ext cx="2482647" cy="4310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5C00F502-C401-721B-9288-46BAD6E4904C}"/>
              </a:ext>
            </a:extLst>
          </p:cNvPr>
          <p:cNvSpPr/>
          <p:nvPr/>
        </p:nvSpPr>
        <p:spPr>
          <a:xfrm>
            <a:off x="889819" y="5270091"/>
            <a:ext cx="2101643" cy="50144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2D0DF62D-A554-E891-2640-58A1450D361B}"/>
              </a:ext>
            </a:extLst>
          </p:cNvPr>
          <p:cNvSpPr/>
          <p:nvPr/>
        </p:nvSpPr>
        <p:spPr>
          <a:xfrm>
            <a:off x="10358288" y="4768647"/>
            <a:ext cx="943892" cy="50144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60E136E-61B5-5D13-EA7C-38D4AFFDECC8}"/>
              </a:ext>
            </a:extLst>
          </p:cNvPr>
          <p:cNvSpPr txBox="1"/>
          <p:nvPr/>
        </p:nvSpPr>
        <p:spPr>
          <a:xfrm>
            <a:off x="7340614" y="519354"/>
            <a:ext cx="3097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D06B9EE6-5392-08C7-4843-E5F7C3ADCE9A}"/>
              </a:ext>
            </a:extLst>
          </p:cNvPr>
          <p:cNvSpPr/>
          <p:nvPr/>
        </p:nvSpPr>
        <p:spPr>
          <a:xfrm>
            <a:off x="968478" y="3808443"/>
            <a:ext cx="3859159" cy="50144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B3CB841-EC98-C6A8-C68A-2701E1FF6E88}"/>
              </a:ext>
            </a:extLst>
          </p:cNvPr>
          <p:cNvSpPr txBox="1"/>
          <p:nvPr/>
        </p:nvSpPr>
        <p:spPr>
          <a:xfrm>
            <a:off x="5933732" y="1152176"/>
            <a:ext cx="408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93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22CF2-332E-FC56-E79F-2A029B9B0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48CB791-76B6-3145-A8A5-9E2BACCEE6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29C43D5-E65F-9125-FAAF-1886D8ED87DF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46AB3D-83E6-F839-7072-B1888C1464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D4B0CADA-826F-7E2B-3205-05C8960D6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151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611940" y="15184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4800" b="1" dirty="0">
                <a:solidFill>
                  <a:srgbClr val="000066"/>
                </a:solidFill>
                <a:latin typeface="Calibri" panose="020F0502020204030204"/>
              </a:rPr>
              <a:t>Giới thiệu với người thân về một công trình tiêu biểu của Lào mà em ấn tượng.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55C42CF-E6A1-D35C-1F55-DEC432A9F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2140"/>
            <a:ext cx="4127924" cy="5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972387" y="1901707"/>
              <a:ext cx="508237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>
                  <a:latin typeface="Cambria" panose="02040503050406030204" pitchFamily="18" charset="0"/>
                </a:rPr>
                <a:t>Giới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thiệu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với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người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thân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về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một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công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trình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mà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em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ấn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tượng</a:t>
              </a:r>
              <a:r>
                <a:rPr lang="en-US" sz="3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49679" y="4592680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dùng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4" b="97187" l="2568" r="95317">
                        <a14:foregroundMark x1="25227" y1="74169" x2="33988" y2="80818"/>
                        <a14:foregroundMark x1="52266" y1="9719" x2="54230" y2="7161"/>
                        <a14:foregroundMark x1="34743" y1="70077" x2="36254" y2="78005"/>
                        <a14:foregroundMark x1="41239" y1="73146" x2="40483" y2="73146"/>
                        <a14:foregroundMark x1="31873" y1="28389" x2="31571" y2="28389"/>
                        <a14:foregroundMark x1="13142" y1="70332" x2="12236" y2="70077"/>
                        <a14:foregroundMark x1="75831" y1="32481" x2="77039" y2="32481"/>
                        <a14:foregroundMark x1="55740" y1="79284" x2="56647" y2="81586"/>
                        <a14:foregroundMark x1="77946" y1="89770" x2="78852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70869"/>
            <a:ext cx="11745824" cy="6937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E911B-E5F0-B0E5-5E97-C4F5D027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2426"/>
            <a:ext cx="12192000" cy="60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4885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185398" y="404532"/>
            <a:ext cx="6215902" cy="2359277"/>
            <a:chOff x="3653952" y="1330652"/>
            <a:chExt cx="6099183" cy="3628065"/>
          </a:xfrm>
        </p:grpSpPr>
        <p:sp>
          <p:nvSpPr>
            <p:cNvPr id="23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3628065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1505991"/>
            <a:ext cx="6705600" cy="5694909"/>
            <a:chOff x="152400" y="1505991"/>
            <a:chExt cx="6705600" cy="5694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505991"/>
              <a:ext cx="3733533" cy="5374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2686050" y="3429000"/>
              <a:ext cx="4171950" cy="377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564" y="441672"/>
            <a:ext cx="11530957" cy="1071442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22452" y="164083"/>
                    <a:pt x="76459" y="22999"/>
                    <a:pt x="178577" y="0"/>
                  </a:cubicBezTo>
                  <a:cubicBezTo>
                    <a:pt x="2157903" y="502102"/>
                    <a:pt x="7813867" y="-305052"/>
                    <a:pt x="11352380" y="0"/>
                  </a:cubicBezTo>
                  <a:cubicBezTo>
                    <a:pt x="11479126" y="-52330"/>
                    <a:pt x="11575889" y="177998"/>
                    <a:pt x="11530957" y="362325"/>
                  </a:cubicBezTo>
                  <a:cubicBezTo>
                    <a:pt x="11479483" y="880756"/>
                    <a:pt x="11610485" y="1179465"/>
                    <a:pt x="11530957" y="1811586"/>
                  </a:cubicBezTo>
                  <a:cubicBezTo>
                    <a:pt x="11514817" y="2004804"/>
                    <a:pt x="11440399" y="2181750"/>
                    <a:pt x="11352380" y="2173912"/>
                  </a:cubicBezTo>
                  <a:cubicBezTo>
                    <a:pt x="7879995" y="2769402"/>
                    <a:pt x="4621273" y="1817183"/>
                    <a:pt x="178577" y="2173912"/>
                  </a:cubicBezTo>
                  <a:cubicBezTo>
                    <a:pt x="78077" y="2195033"/>
                    <a:pt x="-34989" y="2054137"/>
                    <a:pt x="0" y="1811586"/>
                  </a:cubicBezTo>
                  <a:cubicBezTo>
                    <a:pt x="-15335" y="1615776"/>
                    <a:pt x="-15285" y="543298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20473" y="171239"/>
                    <a:pt x="104531" y="2761"/>
                    <a:pt x="178577" y="0"/>
                  </a:cubicBezTo>
                  <a:cubicBezTo>
                    <a:pt x="4310068" y="-413525"/>
                    <a:pt x="5792833" y="-132905"/>
                    <a:pt x="11352380" y="0"/>
                  </a:cubicBezTo>
                  <a:cubicBezTo>
                    <a:pt x="11453564" y="-11615"/>
                    <a:pt x="11502446" y="176766"/>
                    <a:pt x="11530957" y="362325"/>
                  </a:cubicBezTo>
                  <a:cubicBezTo>
                    <a:pt x="11504295" y="555442"/>
                    <a:pt x="11520993" y="1561927"/>
                    <a:pt x="11530957" y="1811586"/>
                  </a:cubicBezTo>
                  <a:cubicBezTo>
                    <a:pt x="11537541" y="2031570"/>
                    <a:pt x="11435915" y="2179467"/>
                    <a:pt x="11352380" y="2173912"/>
                  </a:cubicBezTo>
                  <a:cubicBezTo>
                    <a:pt x="8410081" y="2365563"/>
                    <a:pt x="5482200" y="2072233"/>
                    <a:pt x="178577" y="2173912"/>
                  </a:cubicBezTo>
                  <a:cubicBezTo>
                    <a:pt x="68521" y="2160783"/>
                    <a:pt x="-24867" y="2005258"/>
                    <a:pt x="0" y="1811586"/>
                  </a:cubicBezTo>
                  <a:cubicBezTo>
                    <a:pt x="28821" y="1602503"/>
                    <a:pt x="-100516" y="815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-418" y="162353"/>
                    <a:pt x="80961" y="6142"/>
                    <a:pt x="178577" y="0"/>
                  </a:cubicBezTo>
                  <a:cubicBezTo>
                    <a:pt x="2383958" y="-29111"/>
                    <a:pt x="8451709" y="26307"/>
                    <a:pt x="11352380" y="0"/>
                  </a:cubicBezTo>
                  <a:cubicBezTo>
                    <a:pt x="11457658" y="-44607"/>
                    <a:pt x="11536891" y="181584"/>
                    <a:pt x="11530957" y="362325"/>
                  </a:cubicBezTo>
                  <a:cubicBezTo>
                    <a:pt x="11511249" y="781432"/>
                    <a:pt x="11588265" y="1147674"/>
                    <a:pt x="11530957" y="1811586"/>
                  </a:cubicBezTo>
                  <a:cubicBezTo>
                    <a:pt x="11532712" y="2017275"/>
                    <a:pt x="11439904" y="2181550"/>
                    <a:pt x="11352380" y="2173912"/>
                  </a:cubicBezTo>
                  <a:cubicBezTo>
                    <a:pt x="8274552" y="1833314"/>
                    <a:pt x="4947754" y="1745386"/>
                    <a:pt x="178577" y="2173912"/>
                  </a:cubicBezTo>
                  <a:cubicBezTo>
                    <a:pt x="77593" y="2181376"/>
                    <a:pt x="-23904" y="2033672"/>
                    <a:pt x="0" y="1811586"/>
                  </a:cubicBezTo>
                  <a:cubicBezTo>
                    <a:pt x="-35365" y="1586546"/>
                    <a:pt x="-30319" y="545871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1530957"/>
                        <a:gd name="connsiteY0" fmla="*/ 178577 h 1071442"/>
                        <a:gd name="connsiteX1" fmla="*/ 178577 w 11530957"/>
                        <a:gd name="connsiteY1" fmla="*/ 0 h 1071442"/>
                        <a:gd name="connsiteX2" fmla="*/ 11352380 w 11530957"/>
                        <a:gd name="connsiteY2" fmla="*/ 0 h 1071442"/>
                        <a:gd name="connsiteX3" fmla="*/ 11530957 w 11530957"/>
                        <a:gd name="connsiteY3" fmla="*/ 178577 h 1071442"/>
                        <a:gd name="connsiteX4" fmla="*/ 11530957 w 11530957"/>
                        <a:gd name="connsiteY4" fmla="*/ 892865 h 1071442"/>
                        <a:gd name="connsiteX5" fmla="*/ 11352380 w 11530957"/>
                        <a:gd name="connsiteY5" fmla="*/ 1071442 h 1071442"/>
                        <a:gd name="connsiteX6" fmla="*/ 178577 w 11530957"/>
                        <a:gd name="connsiteY6" fmla="*/ 1071442 h 1071442"/>
                        <a:gd name="connsiteX7" fmla="*/ 0 w 11530957"/>
                        <a:gd name="connsiteY7" fmla="*/ 892865 h 1071442"/>
                        <a:gd name="connsiteX8" fmla="*/ 0 w 11530957"/>
                        <a:gd name="connsiteY8" fmla="*/ 178577 h 107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071442" fill="none" extrusionOk="0">
                          <a:moveTo>
                            <a:pt x="0" y="178577"/>
                          </a:moveTo>
                          <a:cubicBezTo>
                            <a:pt x="-7321" y="80407"/>
                            <a:pt x="79410" y="3078"/>
                            <a:pt x="178577" y="0"/>
                          </a:cubicBezTo>
                          <a:cubicBezTo>
                            <a:pt x="2254027" y="77600"/>
                            <a:pt x="7738011" y="-27269"/>
                            <a:pt x="11352380" y="0"/>
                          </a:cubicBezTo>
                          <a:cubicBezTo>
                            <a:pt x="11462228" y="-14805"/>
                            <a:pt x="11539377" y="82431"/>
                            <a:pt x="11530957" y="178577"/>
                          </a:cubicBezTo>
                          <a:cubicBezTo>
                            <a:pt x="11507729" y="413149"/>
                            <a:pt x="11590008" y="575798"/>
                            <a:pt x="11530957" y="892865"/>
                          </a:cubicBezTo>
                          <a:cubicBezTo>
                            <a:pt x="11529527" y="990931"/>
                            <a:pt x="11444040" y="1074514"/>
                            <a:pt x="11352380" y="1071442"/>
                          </a:cubicBezTo>
                          <a:cubicBezTo>
                            <a:pt x="7964165" y="1120619"/>
                            <a:pt x="5094446" y="948740"/>
                            <a:pt x="178577" y="1071442"/>
                          </a:cubicBezTo>
                          <a:cubicBezTo>
                            <a:pt x="79101" y="1077976"/>
                            <a:pt x="-13905" y="1003462"/>
                            <a:pt x="0" y="892865"/>
                          </a:cubicBezTo>
                          <a:cubicBezTo>
                            <a:pt x="-17140" y="790764"/>
                            <a:pt x="-12993" y="268901"/>
                            <a:pt x="0" y="178577"/>
                          </a:cubicBezTo>
                          <a:close/>
                        </a:path>
                        <a:path w="11530957" h="1071442" stroke="0" extrusionOk="0">
                          <a:moveTo>
                            <a:pt x="0" y="178577"/>
                          </a:moveTo>
                          <a:cubicBezTo>
                            <a:pt x="16507" y="78065"/>
                            <a:pt x="93226" y="-886"/>
                            <a:pt x="178577" y="0"/>
                          </a:cubicBezTo>
                          <a:cubicBezTo>
                            <a:pt x="4465691" y="-129276"/>
                            <a:pt x="5847844" y="-77778"/>
                            <a:pt x="11352380" y="0"/>
                          </a:cubicBezTo>
                          <a:cubicBezTo>
                            <a:pt x="11447078" y="-12519"/>
                            <a:pt x="11529910" y="85989"/>
                            <a:pt x="11530957" y="178577"/>
                          </a:cubicBezTo>
                          <a:cubicBezTo>
                            <a:pt x="11513799" y="290234"/>
                            <a:pt x="11531762" y="756666"/>
                            <a:pt x="11530957" y="892865"/>
                          </a:cubicBezTo>
                          <a:cubicBezTo>
                            <a:pt x="11532993" y="995785"/>
                            <a:pt x="11434215" y="1077148"/>
                            <a:pt x="11352380" y="1071442"/>
                          </a:cubicBezTo>
                          <a:cubicBezTo>
                            <a:pt x="8568097" y="1115662"/>
                            <a:pt x="5601611" y="1042060"/>
                            <a:pt x="178577" y="1071442"/>
                          </a:cubicBezTo>
                          <a:cubicBezTo>
                            <a:pt x="77801" y="1063176"/>
                            <a:pt x="-8832" y="989449"/>
                            <a:pt x="0" y="892865"/>
                          </a:cubicBezTo>
                          <a:cubicBezTo>
                            <a:pt x="27695" y="796029"/>
                            <a:pt x="-58874" y="400715"/>
                            <a:pt x="0" y="17857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1015308" y="479549"/>
              <a:ext cx="10793558" cy="193451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409971" y="427960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595085" y="4374858"/>
            <a:ext cx="1810856" cy="1479969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27504931-55A2-0CA0-AB24-F20D341CE7AD}"/>
              </a:ext>
            </a:extLst>
          </p:cNvPr>
          <p:cNvSpPr/>
          <p:nvPr/>
        </p:nvSpPr>
        <p:spPr>
          <a:xfrm>
            <a:off x="1205269" y="2047380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defRPr/>
            </a:pP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Trung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Quốc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và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Mi-an-ma ở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phía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bắc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, Thái Lan ở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phía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tây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, Cam-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pu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-chia ở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phía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nam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và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Việt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Nam ở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phía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libri" panose="020F0502020204030204"/>
              </a:rPr>
              <a:t>đông</a:t>
            </a: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14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3.33333E-6 L 0.05586 0.4307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3135" y="343701"/>
            <a:ext cx="11530957" cy="1408899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16215" y="163481"/>
                    <a:pt x="101380" y="22424"/>
                    <a:pt x="234821" y="0"/>
                  </a:cubicBezTo>
                  <a:cubicBezTo>
                    <a:pt x="5071267" y="289899"/>
                    <a:pt x="8080004" y="-476674"/>
                    <a:pt x="11296136" y="0"/>
                  </a:cubicBezTo>
                  <a:cubicBezTo>
                    <a:pt x="11432551" y="-10885"/>
                    <a:pt x="11565723" y="175881"/>
                    <a:pt x="11530957" y="362325"/>
                  </a:cubicBezTo>
                  <a:cubicBezTo>
                    <a:pt x="11528919" y="839499"/>
                    <a:pt x="11524826" y="1245594"/>
                    <a:pt x="11530957" y="1811586"/>
                  </a:cubicBezTo>
                  <a:cubicBezTo>
                    <a:pt x="11495131" y="1994085"/>
                    <a:pt x="11412766" y="2182161"/>
                    <a:pt x="11296136" y="2173912"/>
                  </a:cubicBezTo>
                  <a:cubicBezTo>
                    <a:pt x="9169258" y="2484015"/>
                    <a:pt x="3978006" y="1938682"/>
                    <a:pt x="234821" y="2173912"/>
                  </a:cubicBezTo>
                  <a:cubicBezTo>
                    <a:pt x="100193" y="2213324"/>
                    <a:pt x="-14050" y="2024663"/>
                    <a:pt x="0" y="1811586"/>
                  </a:cubicBezTo>
                  <a:cubicBezTo>
                    <a:pt x="5647" y="1117560"/>
                    <a:pt x="49336" y="527385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3515" y="166424"/>
                    <a:pt x="127373" y="-1162"/>
                    <a:pt x="234821" y="0"/>
                  </a:cubicBezTo>
                  <a:cubicBezTo>
                    <a:pt x="4775322" y="-554464"/>
                    <a:pt x="7569133" y="-36935"/>
                    <a:pt x="11296136" y="0"/>
                  </a:cubicBezTo>
                  <a:cubicBezTo>
                    <a:pt x="11435741" y="18725"/>
                    <a:pt x="11516532" y="195140"/>
                    <a:pt x="11530957" y="362325"/>
                  </a:cubicBezTo>
                  <a:cubicBezTo>
                    <a:pt x="11589432" y="878240"/>
                    <a:pt x="11570406" y="1441282"/>
                    <a:pt x="11530957" y="1811586"/>
                  </a:cubicBezTo>
                  <a:cubicBezTo>
                    <a:pt x="11539218" y="2036644"/>
                    <a:pt x="11415375" y="2167530"/>
                    <a:pt x="11296136" y="2173912"/>
                  </a:cubicBezTo>
                  <a:cubicBezTo>
                    <a:pt x="7871209" y="2440130"/>
                    <a:pt x="2516363" y="2029750"/>
                    <a:pt x="234821" y="2173912"/>
                  </a:cubicBezTo>
                  <a:cubicBezTo>
                    <a:pt x="90103" y="2165221"/>
                    <a:pt x="-29695" y="2003532"/>
                    <a:pt x="0" y="1811586"/>
                  </a:cubicBezTo>
                  <a:cubicBezTo>
                    <a:pt x="-6978" y="1238641"/>
                    <a:pt x="-32392" y="721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10342" y="160896"/>
                    <a:pt x="122557" y="1976"/>
                    <a:pt x="234821" y="0"/>
                  </a:cubicBezTo>
                  <a:cubicBezTo>
                    <a:pt x="5390591" y="-270618"/>
                    <a:pt x="8071972" y="-27895"/>
                    <a:pt x="11296136" y="0"/>
                  </a:cubicBezTo>
                  <a:cubicBezTo>
                    <a:pt x="11417909" y="-39895"/>
                    <a:pt x="11550311" y="184002"/>
                    <a:pt x="11530957" y="362325"/>
                  </a:cubicBezTo>
                  <a:cubicBezTo>
                    <a:pt x="11573587" y="739041"/>
                    <a:pt x="11497951" y="1193492"/>
                    <a:pt x="11530957" y="1811586"/>
                  </a:cubicBezTo>
                  <a:cubicBezTo>
                    <a:pt x="11521039" y="2016239"/>
                    <a:pt x="11406455" y="2184038"/>
                    <a:pt x="11296136" y="2173912"/>
                  </a:cubicBezTo>
                  <a:cubicBezTo>
                    <a:pt x="9266850" y="2167753"/>
                    <a:pt x="4043363" y="1817885"/>
                    <a:pt x="234821" y="2173912"/>
                  </a:cubicBezTo>
                  <a:cubicBezTo>
                    <a:pt x="99101" y="2156274"/>
                    <a:pt x="-14360" y="2011284"/>
                    <a:pt x="0" y="1811586"/>
                  </a:cubicBezTo>
                  <a:cubicBezTo>
                    <a:pt x="-6433" y="1100522"/>
                    <a:pt x="49905" y="546345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1530957"/>
                        <a:gd name="connsiteY0" fmla="*/ 234821 h 1408899"/>
                        <a:gd name="connsiteX1" fmla="*/ 234821 w 11530957"/>
                        <a:gd name="connsiteY1" fmla="*/ 0 h 1408899"/>
                        <a:gd name="connsiteX2" fmla="*/ 11296136 w 11530957"/>
                        <a:gd name="connsiteY2" fmla="*/ 0 h 1408899"/>
                        <a:gd name="connsiteX3" fmla="*/ 11530957 w 11530957"/>
                        <a:gd name="connsiteY3" fmla="*/ 234821 h 1408899"/>
                        <a:gd name="connsiteX4" fmla="*/ 11530957 w 11530957"/>
                        <a:gd name="connsiteY4" fmla="*/ 1174078 h 1408899"/>
                        <a:gd name="connsiteX5" fmla="*/ 11296136 w 11530957"/>
                        <a:gd name="connsiteY5" fmla="*/ 1408899 h 1408899"/>
                        <a:gd name="connsiteX6" fmla="*/ 234821 w 11530957"/>
                        <a:gd name="connsiteY6" fmla="*/ 1408899 h 1408899"/>
                        <a:gd name="connsiteX7" fmla="*/ 0 w 11530957"/>
                        <a:gd name="connsiteY7" fmla="*/ 1174078 h 1408899"/>
                        <a:gd name="connsiteX8" fmla="*/ 0 w 11530957"/>
                        <a:gd name="connsiteY8" fmla="*/ 234821 h 140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408899" fill="none" extrusionOk="0">
                          <a:moveTo>
                            <a:pt x="0" y="234821"/>
                          </a:moveTo>
                          <a:cubicBezTo>
                            <a:pt x="-7562" y="105603"/>
                            <a:pt x="104772" y="2050"/>
                            <a:pt x="234821" y="0"/>
                          </a:cubicBezTo>
                          <a:cubicBezTo>
                            <a:pt x="5118726" y="77600"/>
                            <a:pt x="7947990" y="-27269"/>
                            <a:pt x="11296136" y="0"/>
                          </a:cubicBezTo>
                          <a:cubicBezTo>
                            <a:pt x="11428631" y="-3703"/>
                            <a:pt x="11552400" y="111446"/>
                            <a:pt x="11530957" y="234821"/>
                          </a:cubicBezTo>
                          <a:cubicBezTo>
                            <a:pt x="11571315" y="502738"/>
                            <a:pt x="11501270" y="798916"/>
                            <a:pt x="11530957" y="1174078"/>
                          </a:cubicBezTo>
                          <a:cubicBezTo>
                            <a:pt x="11514042" y="1297149"/>
                            <a:pt x="11415420" y="1413487"/>
                            <a:pt x="11296136" y="1408899"/>
                          </a:cubicBezTo>
                          <a:cubicBezTo>
                            <a:pt x="9209028" y="1458076"/>
                            <a:pt x="4179542" y="1286197"/>
                            <a:pt x="234821" y="1408899"/>
                          </a:cubicBezTo>
                          <a:cubicBezTo>
                            <a:pt x="104780" y="1411609"/>
                            <a:pt x="-1866" y="1305373"/>
                            <a:pt x="0" y="1174078"/>
                          </a:cubicBezTo>
                          <a:cubicBezTo>
                            <a:pt x="4670" y="720302"/>
                            <a:pt x="68008" y="353892"/>
                            <a:pt x="0" y="234821"/>
                          </a:cubicBezTo>
                          <a:close/>
                        </a:path>
                        <a:path w="11530957" h="1408899" stroke="0" extrusionOk="0">
                          <a:moveTo>
                            <a:pt x="0" y="234821"/>
                          </a:moveTo>
                          <a:cubicBezTo>
                            <a:pt x="2102" y="104893"/>
                            <a:pt x="125146" y="-1335"/>
                            <a:pt x="234821" y="0"/>
                          </a:cubicBezTo>
                          <a:cubicBezTo>
                            <a:pt x="5140629" y="-129276"/>
                            <a:pt x="7752643" y="-77778"/>
                            <a:pt x="11296136" y="0"/>
                          </a:cubicBezTo>
                          <a:cubicBezTo>
                            <a:pt x="11424981" y="-2686"/>
                            <a:pt x="11527359" y="125882"/>
                            <a:pt x="11530957" y="234821"/>
                          </a:cubicBezTo>
                          <a:cubicBezTo>
                            <a:pt x="11592288" y="575693"/>
                            <a:pt x="11591419" y="900345"/>
                            <a:pt x="11530957" y="1174078"/>
                          </a:cubicBezTo>
                          <a:cubicBezTo>
                            <a:pt x="11536802" y="1316093"/>
                            <a:pt x="11411443" y="1413787"/>
                            <a:pt x="11296136" y="1408899"/>
                          </a:cubicBezTo>
                          <a:cubicBezTo>
                            <a:pt x="8178132" y="1453119"/>
                            <a:pt x="2796906" y="1379517"/>
                            <a:pt x="234821" y="1408899"/>
                          </a:cubicBezTo>
                          <a:cubicBezTo>
                            <a:pt x="102825" y="1400031"/>
                            <a:pt x="-18329" y="1299530"/>
                            <a:pt x="0" y="1174078"/>
                          </a:cubicBezTo>
                          <a:cubicBezTo>
                            <a:pt x="-8137" y="811165"/>
                            <a:pt x="-11336" y="466826"/>
                            <a:pt x="0" y="2348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844469" y="559920"/>
              <a:ext cx="10608289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444755" y="2602552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-4362" r="-3317" b="59353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7465" y="476271"/>
            <a:ext cx="11045721" cy="1439615"/>
            <a:chOff x="678095" y="732339"/>
            <a:chExt cx="11045721" cy="851297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678095" y="732339"/>
              <a:ext cx="10518641" cy="851297"/>
            </a:xfrm>
            <a:custGeom>
              <a:avLst/>
              <a:gdLst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8641" h="851297" fill="none" extrusionOk="0">
                  <a:moveTo>
                    <a:pt x="0" y="141885"/>
                  </a:moveTo>
                  <a:cubicBezTo>
                    <a:pt x="-24528" y="64630"/>
                    <a:pt x="103285" y="18288"/>
                    <a:pt x="239941" y="0"/>
                  </a:cubicBezTo>
                  <a:cubicBezTo>
                    <a:pt x="4416841" y="140317"/>
                    <a:pt x="5880230" y="-248610"/>
                    <a:pt x="10278700" y="0"/>
                  </a:cubicBezTo>
                  <a:cubicBezTo>
                    <a:pt x="10422272" y="-12993"/>
                    <a:pt x="10540357" y="69025"/>
                    <a:pt x="10518641" y="141885"/>
                  </a:cubicBezTo>
                  <a:cubicBezTo>
                    <a:pt x="10460072" y="434072"/>
                    <a:pt x="10545497" y="507164"/>
                    <a:pt x="10518641" y="709411"/>
                  </a:cubicBezTo>
                  <a:cubicBezTo>
                    <a:pt x="10501159" y="781199"/>
                    <a:pt x="10392290" y="857567"/>
                    <a:pt x="10278700" y="851296"/>
                  </a:cubicBezTo>
                  <a:cubicBezTo>
                    <a:pt x="5600080" y="900473"/>
                    <a:pt x="2438579" y="728594"/>
                    <a:pt x="239941" y="851296"/>
                  </a:cubicBezTo>
                  <a:cubicBezTo>
                    <a:pt x="104169" y="870724"/>
                    <a:pt x="-14020" y="797346"/>
                    <a:pt x="0" y="709411"/>
                  </a:cubicBezTo>
                  <a:cubicBezTo>
                    <a:pt x="-75349" y="500339"/>
                    <a:pt x="13037" y="250675"/>
                    <a:pt x="0" y="141885"/>
                  </a:cubicBezTo>
                  <a:close/>
                </a:path>
                <a:path w="10518641" h="851297" stroke="0" extrusionOk="0">
                  <a:moveTo>
                    <a:pt x="0" y="141885"/>
                  </a:moveTo>
                  <a:cubicBezTo>
                    <a:pt x="17717" y="70361"/>
                    <a:pt x="137997" y="6962"/>
                    <a:pt x="239941" y="0"/>
                  </a:cubicBezTo>
                  <a:cubicBezTo>
                    <a:pt x="2731176" y="-331756"/>
                    <a:pt x="5371073" y="-17837"/>
                    <a:pt x="10278700" y="0"/>
                  </a:cubicBezTo>
                  <a:cubicBezTo>
                    <a:pt x="10411548" y="1048"/>
                    <a:pt x="10512082" y="78123"/>
                    <a:pt x="10518641" y="141885"/>
                  </a:cubicBezTo>
                  <a:cubicBezTo>
                    <a:pt x="10576310" y="312837"/>
                    <a:pt x="10436084" y="450199"/>
                    <a:pt x="10518641" y="709411"/>
                  </a:cubicBezTo>
                  <a:cubicBezTo>
                    <a:pt x="10531998" y="809234"/>
                    <a:pt x="10395835" y="836541"/>
                    <a:pt x="10278700" y="851296"/>
                  </a:cubicBezTo>
                  <a:cubicBezTo>
                    <a:pt x="8508588" y="1088995"/>
                    <a:pt x="2396566" y="786570"/>
                    <a:pt x="239941" y="851296"/>
                  </a:cubicBezTo>
                  <a:cubicBezTo>
                    <a:pt x="99957" y="845510"/>
                    <a:pt x="-11773" y="786135"/>
                    <a:pt x="0" y="709411"/>
                  </a:cubicBezTo>
                  <a:cubicBezTo>
                    <a:pt x="-18044" y="498738"/>
                    <a:pt x="-89489" y="318907"/>
                    <a:pt x="0" y="141885"/>
                  </a:cubicBezTo>
                  <a:close/>
                </a:path>
                <a:path w="10518641" h="851297" fill="none" stroke="0" extrusionOk="0">
                  <a:moveTo>
                    <a:pt x="0" y="141885"/>
                  </a:moveTo>
                  <a:cubicBezTo>
                    <a:pt x="1694" y="62052"/>
                    <a:pt x="116891" y="6769"/>
                    <a:pt x="239941" y="0"/>
                  </a:cubicBezTo>
                  <a:cubicBezTo>
                    <a:pt x="4534974" y="-85916"/>
                    <a:pt x="5903506" y="-5386"/>
                    <a:pt x="10278700" y="0"/>
                  </a:cubicBezTo>
                  <a:cubicBezTo>
                    <a:pt x="10413433" y="-4656"/>
                    <a:pt x="10523514" y="79478"/>
                    <a:pt x="10518641" y="141885"/>
                  </a:cubicBezTo>
                  <a:cubicBezTo>
                    <a:pt x="10471482" y="406763"/>
                    <a:pt x="10539481" y="485905"/>
                    <a:pt x="10518641" y="709411"/>
                  </a:cubicBezTo>
                  <a:cubicBezTo>
                    <a:pt x="10526062" y="806545"/>
                    <a:pt x="10386633" y="858741"/>
                    <a:pt x="10278700" y="851296"/>
                  </a:cubicBezTo>
                  <a:cubicBezTo>
                    <a:pt x="8836535" y="895516"/>
                    <a:pt x="2530988" y="821914"/>
                    <a:pt x="239941" y="851296"/>
                  </a:cubicBezTo>
                  <a:cubicBezTo>
                    <a:pt x="103339" y="850515"/>
                    <a:pt x="-20115" y="788376"/>
                    <a:pt x="0" y="709411"/>
                  </a:cubicBezTo>
                  <a:cubicBezTo>
                    <a:pt x="-94046" y="474907"/>
                    <a:pt x="12576" y="266508"/>
                    <a:pt x="0" y="14188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0518641"/>
                        <a:gd name="connsiteY0" fmla="*/ 239941 h 1439615"/>
                        <a:gd name="connsiteX1" fmla="*/ 239941 w 10518641"/>
                        <a:gd name="connsiteY1" fmla="*/ 0 h 1439615"/>
                        <a:gd name="connsiteX2" fmla="*/ 10278700 w 10518641"/>
                        <a:gd name="connsiteY2" fmla="*/ 0 h 1439615"/>
                        <a:gd name="connsiteX3" fmla="*/ 10518641 w 10518641"/>
                        <a:gd name="connsiteY3" fmla="*/ 239941 h 1439615"/>
                        <a:gd name="connsiteX4" fmla="*/ 10518641 w 10518641"/>
                        <a:gd name="connsiteY4" fmla="*/ 1199674 h 1439615"/>
                        <a:gd name="connsiteX5" fmla="*/ 10278700 w 10518641"/>
                        <a:gd name="connsiteY5" fmla="*/ 1439615 h 1439615"/>
                        <a:gd name="connsiteX6" fmla="*/ 239941 w 10518641"/>
                        <a:gd name="connsiteY6" fmla="*/ 1439615 h 1439615"/>
                        <a:gd name="connsiteX7" fmla="*/ 0 w 10518641"/>
                        <a:gd name="connsiteY7" fmla="*/ 1199674 h 1439615"/>
                        <a:gd name="connsiteX8" fmla="*/ 0 w 10518641"/>
                        <a:gd name="connsiteY8" fmla="*/ 239941 h 1439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18641" h="1439615" fill="none" extrusionOk="0">
                          <a:moveTo>
                            <a:pt x="0" y="239941"/>
                          </a:moveTo>
                          <a:cubicBezTo>
                            <a:pt x="-16499" y="108451"/>
                            <a:pt x="105176" y="12770"/>
                            <a:pt x="239941" y="0"/>
                          </a:cubicBezTo>
                          <a:cubicBezTo>
                            <a:pt x="4443178" y="77600"/>
                            <a:pt x="5809610" y="-27269"/>
                            <a:pt x="10278700" y="0"/>
                          </a:cubicBezTo>
                          <a:cubicBezTo>
                            <a:pt x="10414170" y="-3897"/>
                            <a:pt x="10526057" y="109608"/>
                            <a:pt x="10518641" y="239941"/>
                          </a:cubicBezTo>
                          <a:cubicBezTo>
                            <a:pt x="10470789" y="706790"/>
                            <a:pt x="10541075" y="853570"/>
                            <a:pt x="10518641" y="1199674"/>
                          </a:cubicBezTo>
                          <a:cubicBezTo>
                            <a:pt x="10516978" y="1331539"/>
                            <a:pt x="10399694" y="1444697"/>
                            <a:pt x="10278700" y="1439615"/>
                          </a:cubicBezTo>
                          <a:cubicBezTo>
                            <a:pt x="5600080" y="1488792"/>
                            <a:pt x="2438579" y="1316913"/>
                            <a:pt x="239941" y="1439615"/>
                          </a:cubicBezTo>
                          <a:cubicBezTo>
                            <a:pt x="105646" y="1453281"/>
                            <a:pt x="-7096" y="1338300"/>
                            <a:pt x="0" y="1199674"/>
                          </a:cubicBezTo>
                          <a:cubicBezTo>
                            <a:pt x="-76684" y="831915"/>
                            <a:pt x="28615" y="450247"/>
                            <a:pt x="0" y="239941"/>
                          </a:cubicBezTo>
                          <a:close/>
                        </a:path>
                        <a:path w="10518641" h="1439615" stroke="0" extrusionOk="0">
                          <a:moveTo>
                            <a:pt x="0" y="239941"/>
                          </a:moveTo>
                          <a:cubicBezTo>
                            <a:pt x="15288" y="105678"/>
                            <a:pt x="119547" y="-809"/>
                            <a:pt x="239941" y="0"/>
                          </a:cubicBezTo>
                          <a:cubicBezTo>
                            <a:pt x="2993904" y="-129276"/>
                            <a:pt x="5433268" y="-77778"/>
                            <a:pt x="10278700" y="0"/>
                          </a:cubicBezTo>
                          <a:cubicBezTo>
                            <a:pt x="10409787" y="-4557"/>
                            <a:pt x="10514417" y="131784"/>
                            <a:pt x="10518641" y="239941"/>
                          </a:cubicBezTo>
                          <a:cubicBezTo>
                            <a:pt x="10582977" y="568688"/>
                            <a:pt x="10443421" y="730586"/>
                            <a:pt x="10518641" y="1199674"/>
                          </a:cubicBezTo>
                          <a:cubicBezTo>
                            <a:pt x="10528017" y="1351962"/>
                            <a:pt x="10390492" y="1446658"/>
                            <a:pt x="10278700" y="1439615"/>
                          </a:cubicBezTo>
                          <a:cubicBezTo>
                            <a:pt x="8836535" y="1483835"/>
                            <a:pt x="2530988" y="1410233"/>
                            <a:pt x="239941" y="1439615"/>
                          </a:cubicBezTo>
                          <a:cubicBezTo>
                            <a:pt x="104153" y="1427044"/>
                            <a:pt x="-7369" y="1330487"/>
                            <a:pt x="0" y="1199674"/>
                          </a:cubicBezTo>
                          <a:cubicBezTo>
                            <a:pt x="-20173" y="883718"/>
                            <a:pt x="-65346" y="536777"/>
                            <a:pt x="0" y="23994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732525" y="886830"/>
              <a:ext cx="10991291" cy="50340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 có số dân khoảng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FEF1AF53-48B8-9AC2-230C-3AB92C681036}"/>
              </a:ext>
            </a:extLst>
          </p:cNvPr>
          <p:cNvSpPr/>
          <p:nvPr/>
        </p:nvSpPr>
        <p:spPr>
          <a:xfrm>
            <a:off x="3142056" y="2310465"/>
            <a:ext cx="7079630" cy="1641049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defRPr/>
            </a:pPr>
            <a:r>
              <a:rPr lang="vi-VN" sz="4400" b="1" dirty="0">
                <a:solidFill>
                  <a:srgbClr val="009999"/>
                </a:solidFill>
                <a:latin typeface="Calibri" panose="020F0502020204030204"/>
              </a:rPr>
              <a:t>7,5 triệu người (năm 2021).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8C19A-C23F-C91E-4816-32DE023DA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55" b="91549" l="8889" r="88056">
                        <a14:foregroundMark x1="88611" y1="42958" x2="88056" y2="61620"/>
                        <a14:foregroundMark x1="35000" y1="87324" x2="61389" y2="91901"/>
                        <a14:foregroundMark x1="8889" y1="60915" x2="13333" y2="67606"/>
                        <a14:foregroundMark x1="17778" y1="70775" x2="27500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49EB9-E900-ED17-F198-264D207A4A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96D0B-03D5-899C-3484-344418D9F8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8499A-DC1F-D9E9-DEDF-61398E07A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A4CEF-1D8C-D641-A92F-1B9D40733D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AD789-7240-A4EB-15EE-BF475F713E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9942" y="5038706"/>
            <a:ext cx="2078916" cy="1700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2524B-4B0F-BBE8-2C07-4615B5B7AC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9060" y="914380"/>
            <a:ext cx="8548901" cy="6226628"/>
            <a:chOff x="2989060" y="914380"/>
            <a:chExt cx="8548901" cy="62266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rcRect l="3768" b="-6"/>
            <a:stretch/>
          </p:blipFill>
          <p:spPr>
            <a:xfrm>
              <a:off x="2989060" y="914380"/>
              <a:ext cx="4162630" cy="6226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053" y="1221689"/>
              <a:ext cx="5174908" cy="468127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A6E6C8-7C73-81F6-63DC-4CCB960CC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5290"/>
            <a:ext cx="12192000" cy="61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3407230"/>
          </a:xfrm>
          <a:prstGeom prst="roundRect">
            <a:avLst/>
          </a:prstGeom>
          <a:solidFill>
            <a:schemeClr val="lt1">
              <a:alpha val="53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70A05-DA3A-77C7-AA9A-C0139753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9" y="2841171"/>
            <a:ext cx="9391824" cy="2267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F4D39-3A50-A0ED-2BBF-37C168EAA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888" y="4616351"/>
            <a:ext cx="2865368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528</Words>
  <Application>Microsoft Office PowerPoint</Application>
  <PresentationFormat>Màn hình rộng</PresentationFormat>
  <Paragraphs>50</Paragraphs>
  <Slides>25</Slides>
  <Notes>4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Arial</vt:lpstr>
      <vt:lpstr>Bahnschrift SemiBold Condensed</vt:lpstr>
      <vt:lpstr>Calibri</vt:lpstr>
      <vt:lpstr>Cambria</vt:lpstr>
      <vt:lpstr>Candara Light</vt:lpstr>
      <vt:lpstr>Segoe Script</vt:lpstr>
      <vt:lpstr>Times New Roman</vt:lpstr>
      <vt:lpstr>Office Theme</vt:lpstr>
      <vt:lpstr>Office 主题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</cp:keywords>
  <cp:lastModifiedBy>Trang Nguyễn Quỳnhh</cp:lastModifiedBy>
  <cp:revision>71</cp:revision>
  <dcterms:created xsi:type="dcterms:W3CDTF">2023-06-19T12:55:40Z</dcterms:created>
  <dcterms:modified xsi:type="dcterms:W3CDTF">2025-04-04T09:25:38Z</dcterms:modified>
</cp:coreProperties>
</file>