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7" r:id="rId2"/>
    <p:sldId id="258" r:id="rId3"/>
    <p:sldId id="284" r:id="rId4"/>
    <p:sldId id="294" r:id="rId5"/>
    <p:sldId id="295" r:id="rId6"/>
    <p:sldId id="280" r:id="rId7"/>
    <p:sldId id="289" r:id="rId8"/>
    <p:sldId id="296" r:id="rId9"/>
    <p:sldId id="297" r:id="rId10"/>
    <p:sldId id="264" r:id="rId11"/>
    <p:sldId id="28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2479D-B77D-47FF-A061-6D80AE62E4B7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2DA52-28D0-4324-988F-18172328C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369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911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419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574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691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1539B-86BF-B75C-432C-2CF5DB379A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9591A2-0980-3637-7A3B-86D2B0B4C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B5CFE-DB61-3945-950C-100A7436C8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73E24-02D4-0619-7853-B6EB472A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E06F7-1311-C6A2-5076-EC61C95E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3958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126249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5120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38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66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2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71315-9374-42B2-CA36-BC3536D17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AC519-3402-D6B5-0D85-7ED734439B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3A296-B661-19CE-BBED-C2ABB7B0B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7D5BE-52F4-EFEE-7C09-54E73E8DB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8323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44B879-72FA-A95E-E2A7-A6269E4C2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50A52C-DE84-7CDA-4D8C-380332640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EBCB7D-379E-BB84-1B0E-B2424B6BF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793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2A9B4-7B15-ACE4-7D69-A2713CDD1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B7BE3-906F-F433-76AB-981A4BDAB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4556D7-9B32-617A-9617-493136D7B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9AB4C4-CE0E-273A-BCA3-A73E6BBF3A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1437A-A64E-7D5F-F7C4-59B077882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745A35-7470-C567-7B64-E5B5E85C5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3199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AC6EA-0C14-F5E8-D539-B0D892245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2E945B-18E5-1D4C-D60E-2083540D29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F3FE6E-2F48-6FB7-CFF6-27114F37D2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8B69E4-B19E-D32A-08D8-E2AEA37AE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A7F5D-5141-7DC7-AB9B-EEF2A9562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E9DAA7-2B21-0BA9-BA69-8C106473A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881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9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B8256-A6E5-010F-CC12-F4991E172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0A7EDA-5B8E-451F-A1AB-33AC778CD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DD76F-CF45-080A-2F19-7F25D7BCDD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B92FE-FA3C-0068-7EA5-DFDA0F75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70588-96AD-C383-4500-771B280A6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802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850DD1-1EE9-B448-BDC2-1C9EC1DE42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D6A2C1-1EF8-22ED-871B-F12D655130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6DE07-AA90-8262-2375-DD304B701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B1246-0BFF-7D6F-15CA-1FFC07A1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E3DDD-C955-1C34-0385-37FA11B42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8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1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524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5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6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4924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2842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E9703-BA14-2139-DB07-1E0248DD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96B3AD-F7C5-2BF5-15DB-1688B7CDA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4DFB6A-67A6-A934-F65A-C3D8A6E7B3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/>
              <a:t>7/9/2023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0375E-47DA-F758-78E5-91786E82D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597AE8-0686-36CE-086F-29D8908F6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id="{3643854A-BFAD-EE1E-2BEA-5FBE130651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8" name="矩形 1">
            <a:extLst>
              <a:ext uri="{FF2B5EF4-FFF2-40B4-BE49-F238E27FC236}">
                <a16:creationId xmlns:a16="http://schemas.microsoft.com/office/drawing/2014/main" id="{7682F01A-9B19-FBBA-A6AF-5B9FC08357CA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9236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3072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7134225" y="3485958"/>
            <a:ext cx="5081376" cy="35065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590925"/>
            <a:ext cx="3384063" cy="3356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4268D89-320E-89F6-5C28-99D0A9A7FE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5838" y="652462"/>
            <a:ext cx="2566988" cy="10081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A3F7A6-67E1-0C07-31B7-B5874A8284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65672" y="2007441"/>
            <a:ext cx="7803556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5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419787" y="2990578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47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1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82E9321-E4C2-EA43-1197-EF23FC400D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6" t="68652" r="2751"/>
          <a:stretch/>
        </p:blipFill>
        <p:spPr>
          <a:xfrm flipH="1">
            <a:off x="2072674" y="2827489"/>
            <a:ext cx="3628417" cy="4017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62C1A8-DDE8-6AF1-B861-0B87FC5E5C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 flipH="1">
            <a:off x="258027" y="2827489"/>
            <a:ext cx="2509737" cy="29461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6224E-9CDB-682D-1D29-4CB3F41F20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49779" y="-760899"/>
            <a:ext cx="7003339" cy="294267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3FF89AC-EE96-9450-915D-430521C816C0}"/>
              </a:ext>
            </a:extLst>
          </p:cNvPr>
          <p:cNvGrpSpPr/>
          <p:nvPr/>
        </p:nvGrpSpPr>
        <p:grpSpPr>
          <a:xfrm>
            <a:off x="1771076" y="932681"/>
            <a:ext cx="2682472" cy="2421754"/>
            <a:chOff x="1771076" y="932681"/>
            <a:chExt cx="2682472" cy="2421754"/>
          </a:xfrm>
        </p:grpSpPr>
        <p:sp>
          <p:nvSpPr>
            <p:cNvPr id="5" name="椭圆 4"/>
            <p:cNvSpPr/>
            <p:nvPr/>
          </p:nvSpPr>
          <p:spPr>
            <a:xfrm>
              <a:off x="1901435" y="932681"/>
              <a:ext cx="2421754" cy="2421754"/>
            </a:xfrm>
            <a:prstGeom prst="ellipse">
              <a:avLst/>
            </a:prstGeom>
            <a:solidFill>
              <a:srgbClr val="61ADFB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5号-简雅黑" panose="00000500000000000000" pitchFamily="2" charset="-122"/>
                <a:ea typeface="字魂105号-简雅黑" panose="00000500000000000000" pitchFamily="2" charset="-122"/>
                <a:cs typeface="+mn-cs"/>
                <a:sym typeface="字魂105号-简雅黑" panose="00000500000000000000" pitchFamily="2" charset="-122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C4F8BBE-0FC7-0D9F-771F-D33C23DA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71076" y="1285444"/>
              <a:ext cx="2682472" cy="1847248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185F112-1060-A3B8-F86A-E9261307A086}"/>
              </a:ext>
            </a:extLst>
          </p:cNvPr>
          <p:cNvSpPr txBox="1"/>
          <p:nvPr/>
        </p:nvSpPr>
        <p:spPr>
          <a:xfrm>
            <a:off x="4814518" y="1406714"/>
            <a:ext cx="57052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 Củng cố sử dụng đơn vị đo góc.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Củng cố nhận biết góc nhọn, góc vuông, góc tù và góc bẹt.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vi-VN" sz="3200" b="1" i="1" dirty="0">
                <a:solidFill>
                  <a:srgbClr val="D6BDF7">
                    <a:lumMod val="10000"/>
                  </a:srgbClr>
                </a:solidFill>
                <a:latin typeface="Cambria" panose="02040503050406030204" pitchFamily="18" charset="0"/>
              </a:rPr>
              <a:t>Vận dụng giải được các bài tập, bài toán thực tế liên quan đến đơn vị đo góc và nhận biết góc nhọn, góc vuông, góc tù, góc bẹt.</a:t>
            </a:r>
          </a:p>
        </p:txBody>
      </p:sp>
    </p:spTree>
    <p:extLst>
      <p:ext uri="{BB962C8B-B14F-4D97-AF65-F5344CB8AC3E}">
        <p14:creationId xmlns:p14="http://schemas.microsoft.com/office/powerpoint/2010/main" val="71641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166548F4-FBA9-15DC-4D41-C8C784D68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828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600A44A-644F-87EB-8568-664E8FB16DD4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0" y="5050594"/>
            <a:ext cx="1930945" cy="180740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527807" y="28773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479D270-223C-74A3-5DFB-002C0FDB6DED}"/>
              </a:ext>
            </a:extLst>
          </p:cNvPr>
          <p:cNvSpPr txBox="1"/>
          <p:nvPr/>
        </p:nvSpPr>
        <p:spPr>
          <a:xfrm>
            <a:off x="1571625" y="628650"/>
            <a:ext cx="858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95AD3C2-B0A9-2DDE-217C-8BC6D2B4BD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73" y="1397408"/>
            <a:ext cx="9126503" cy="2310584"/>
          </a:xfrm>
          <a:prstGeom prst="rect">
            <a:avLst/>
          </a:prstGeom>
        </p:spPr>
      </p:pic>
      <p:pic>
        <p:nvPicPr>
          <p:cNvPr id="35" name="Picture 34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7A67FD7B-AC29-87C6-E7DF-8FD1C60D2D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7" y="1924050"/>
            <a:ext cx="2589308" cy="1552574"/>
          </a:xfrm>
          <a:prstGeom prst="rect">
            <a:avLst/>
          </a:prstGeom>
        </p:spPr>
      </p:pic>
      <p:sp>
        <p:nvSpPr>
          <p:cNvPr id="37" name="Hộp Văn bản 25">
            <a:extLst>
              <a:ext uri="{FF2B5EF4-FFF2-40B4-BE49-F238E27FC236}">
                <a16:creationId xmlns:a16="http://schemas.microsoft.com/office/drawing/2014/main" id="{E8B82B88-891D-F6B2-3EC7-46F02697224E}"/>
              </a:ext>
            </a:extLst>
          </p:cNvPr>
          <p:cNvSpPr txBox="1"/>
          <p:nvPr/>
        </p:nvSpPr>
        <p:spPr>
          <a:xfrm>
            <a:off x="1028700" y="3686175"/>
            <a:ext cx="1123950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90°</a:t>
            </a:r>
          </a:p>
        </p:txBody>
      </p:sp>
      <p:pic>
        <p:nvPicPr>
          <p:cNvPr id="38" name="Picture 37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59EB5710-FEE9-7FE2-DE20-8D819B8384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492" y="1914525"/>
            <a:ext cx="2589308" cy="1552574"/>
          </a:xfrm>
          <a:prstGeom prst="rect">
            <a:avLst/>
          </a:prstGeom>
        </p:spPr>
      </p:pic>
      <p:sp>
        <p:nvSpPr>
          <p:cNvPr id="39" name="Hộp Văn bản 25">
            <a:extLst>
              <a:ext uri="{FF2B5EF4-FFF2-40B4-BE49-F238E27FC236}">
                <a16:creationId xmlns:a16="http://schemas.microsoft.com/office/drawing/2014/main" id="{9BA5EC1F-F625-46AC-5D95-86F8CFE48320}"/>
              </a:ext>
            </a:extLst>
          </p:cNvPr>
          <p:cNvSpPr txBox="1"/>
          <p:nvPr/>
        </p:nvSpPr>
        <p:spPr>
          <a:xfrm>
            <a:off x="3638550" y="37147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180°</a:t>
            </a:r>
          </a:p>
        </p:txBody>
      </p:sp>
      <p:pic>
        <p:nvPicPr>
          <p:cNvPr id="40" name="Picture 39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A47B6FA4-DDE9-5AA3-8048-064818668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775" y="2047875"/>
            <a:ext cx="2476500" cy="1484933"/>
          </a:xfrm>
          <a:prstGeom prst="rect">
            <a:avLst/>
          </a:prstGeom>
        </p:spPr>
      </p:pic>
      <p:sp>
        <p:nvSpPr>
          <p:cNvPr id="41" name="Hộp Văn bản 25">
            <a:extLst>
              <a:ext uri="{FF2B5EF4-FFF2-40B4-BE49-F238E27FC236}">
                <a16:creationId xmlns:a16="http://schemas.microsoft.com/office/drawing/2014/main" id="{175D7C0D-3718-2720-E9EE-4FF532C37D10}"/>
              </a:ext>
            </a:extLst>
          </p:cNvPr>
          <p:cNvSpPr txBox="1"/>
          <p:nvPr/>
        </p:nvSpPr>
        <p:spPr>
          <a:xfrm>
            <a:off x="6000750" y="367665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120°</a:t>
            </a:r>
          </a:p>
        </p:txBody>
      </p:sp>
      <p:pic>
        <p:nvPicPr>
          <p:cNvPr id="42" name="Picture 41" descr="A green protractor with white numbers&#10;&#10;Description automatically generated">
            <a:extLst>
              <a:ext uri="{FF2B5EF4-FFF2-40B4-BE49-F238E27FC236}">
                <a16:creationId xmlns:a16="http://schemas.microsoft.com/office/drawing/2014/main" id="{97095B3F-55D3-BDCF-2C29-BC0871C448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2047875"/>
            <a:ext cx="2371725" cy="1422109"/>
          </a:xfrm>
          <a:prstGeom prst="rect">
            <a:avLst/>
          </a:prstGeom>
        </p:spPr>
      </p:pic>
      <p:sp>
        <p:nvSpPr>
          <p:cNvPr id="43" name="Hộp Văn bản 25">
            <a:extLst>
              <a:ext uri="{FF2B5EF4-FFF2-40B4-BE49-F238E27FC236}">
                <a16:creationId xmlns:a16="http://schemas.microsoft.com/office/drawing/2014/main" id="{98BA55C1-022B-4BB7-7D9F-D090669A991A}"/>
              </a:ext>
            </a:extLst>
          </p:cNvPr>
          <p:cNvSpPr txBox="1"/>
          <p:nvPr/>
        </p:nvSpPr>
        <p:spPr>
          <a:xfrm>
            <a:off x="8220075" y="3657600"/>
            <a:ext cx="1438275" cy="85129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60°</a:t>
            </a:r>
          </a:p>
        </p:txBody>
      </p:sp>
    </p:spTree>
    <p:extLst>
      <p:ext uri="{BB962C8B-B14F-4D97-AF65-F5344CB8AC3E}">
        <p14:creationId xmlns:p14="http://schemas.microsoft.com/office/powerpoint/2010/main" val="665738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9" grpId="0" animBg="1"/>
      <p:bldP spid="41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2060"/>
                </a:solidFill>
                <a:latin typeface="Calibri" panose="020F0502020204030204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i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 thước đo góc để tìm số đo của các góc.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F14DA3-17BB-C41A-EF7F-81B9FE39DB1C}"/>
              </a:ext>
            </a:extLst>
          </p:cNvPr>
          <p:cNvGrpSpPr/>
          <p:nvPr/>
        </p:nvGrpSpPr>
        <p:grpSpPr>
          <a:xfrm>
            <a:off x="3238499" y="1485900"/>
            <a:ext cx="5210175" cy="2337375"/>
            <a:chOff x="3238499" y="1485900"/>
            <a:chExt cx="5210175" cy="233737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BEBF898-E553-C4FB-B2E0-C154386EB8CA}"/>
                </a:ext>
              </a:extLst>
            </p:cNvPr>
            <p:cNvCxnSpPr>
              <a:cxnSpLocks/>
            </p:cNvCxnSpPr>
            <p:nvPr/>
          </p:nvCxnSpPr>
          <p:spPr>
            <a:xfrm>
              <a:off x="3495675" y="2105025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DE1081F-8FEA-9DF4-1868-E84C9640AFF6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3276600"/>
              <a:ext cx="4829175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2A00CEC-63BD-9B4D-5E1C-3597B8C366A4}"/>
                </a:ext>
              </a:extLst>
            </p:cNvPr>
            <p:cNvCxnSpPr>
              <a:cxnSpLocks/>
            </p:cNvCxnSpPr>
            <p:nvPr/>
          </p:nvCxnSpPr>
          <p:spPr>
            <a:xfrm>
              <a:off x="4524375" y="2095500"/>
              <a:ext cx="0" cy="120015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7BEE3CB4-8113-9E39-00B5-0B83ED1C8F4E}"/>
                </a:ext>
              </a:extLst>
            </p:cNvPr>
            <p:cNvCxnSpPr>
              <a:cxnSpLocks/>
            </p:cNvCxnSpPr>
            <p:nvPr/>
          </p:nvCxnSpPr>
          <p:spPr>
            <a:xfrm>
              <a:off x="6800850" y="2095500"/>
              <a:ext cx="571500" cy="11715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8EE8798-CB07-3E11-09C3-75568F90F0FA}"/>
                </a:ext>
              </a:extLst>
            </p:cNvPr>
            <p:cNvSpPr txBox="1"/>
            <p:nvPr/>
          </p:nvSpPr>
          <p:spPr>
            <a:xfrm>
              <a:off x="3238500" y="153352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140FBBF-77FA-BE79-FFC0-0F1EC513FF89}"/>
                </a:ext>
              </a:extLst>
            </p:cNvPr>
            <p:cNvSpPr txBox="1"/>
            <p:nvPr/>
          </p:nvSpPr>
          <p:spPr>
            <a:xfrm>
              <a:off x="4295775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28AEBE9-E1FD-203A-2F14-75D885490087}"/>
                </a:ext>
              </a:extLst>
            </p:cNvPr>
            <p:cNvSpPr txBox="1"/>
            <p:nvPr/>
          </p:nvSpPr>
          <p:spPr>
            <a:xfrm>
              <a:off x="6572250" y="1552575"/>
              <a:ext cx="8191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7F362FB-A253-604A-34FF-C3A79F6D1CCB}"/>
                </a:ext>
              </a:extLst>
            </p:cNvPr>
            <p:cNvSpPr txBox="1"/>
            <p:nvPr/>
          </p:nvSpPr>
          <p:spPr>
            <a:xfrm>
              <a:off x="7658099" y="14859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1CB9949-30DD-98C4-223F-F76C2AF20861}"/>
                </a:ext>
              </a:extLst>
            </p:cNvPr>
            <p:cNvSpPr txBox="1"/>
            <p:nvPr/>
          </p:nvSpPr>
          <p:spPr>
            <a:xfrm>
              <a:off x="3238499" y="32385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511BAA4-6066-B18F-CF60-B01ECB69AE04}"/>
                </a:ext>
              </a:extLst>
            </p:cNvPr>
            <p:cNvSpPr txBox="1"/>
            <p:nvPr/>
          </p:nvSpPr>
          <p:spPr>
            <a:xfrm>
              <a:off x="4257674" y="3200400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8E1B769-B17A-AFD6-8EE6-ABCBC2B74CD9}"/>
                </a:ext>
              </a:extLst>
            </p:cNvPr>
            <p:cNvSpPr txBox="1"/>
            <p:nvPr/>
          </p:nvSpPr>
          <p:spPr>
            <a:xfrm>
              <a:off x="71437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578E8F7-29B4-C66B-157B-8A25C1499E81}"/>
                </a:ext>
              </a:extLst>
            </p:cNvPr>
            <p:cNvSpPr txBox="1"/>
            <p:nvPr/>
          </p:nvSpPr>
          <p:spPr>
            <a:xfrm>
              <a:off x="8058149" y="3209925"/>
              <a:ext cx="3905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DC2CAEC-37F3-7958-5572-A6F67F8D7E37}"/>
              </a:ext>
            </a:extLst>
          </p:cNvPr>
          <p:cNvSpPr txBox="1"/>
          <p:nvPr/>
        </p:nvSpPr>
        <p:spPr>
          <a:xfrm>
            <a:off x="666750" y="3476625"/>
            <a:ext cx="10915650" cy="234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ST, SD.         b)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DS, DL.</a:t>
            </a:r>
          </a:p>
          <a:p>
            <a:pPr>
              <a:lnSpc>
                <a:spcPct val="250000"/>
              </a:lnSpc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GS, GL.        d)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L;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LG, LC.</a:t>
            </a:r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AB836A95-E6CE-4BAB-5C9A-2492350A70E2}"/>
              </a:ext>
            </a:extLst>
          </p:cNvPr>
          <p:cNvSpPr/>
          <p:nvPr/>
        </p:nvSpPr>
        <p:spPr>
          <a:xfrm rot="9837755">
            <a:off x="3914039" y="159656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A082502-1B4B-691D-FB67-D92B80735E60}"/>
              </a:ext>
            </a:extLst>
          </p:cNvPr>
          <p:cNvSpPr txBox="1"/>
          <p:nvPr/>
        </p:nvSpPr>
        <p:spPr>
          <a:xfrm>
            <a:off x="2362200" y="4438650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F8047ECC-4F21-80B8-1D30-9201615EE020}"/>
              </a:ext>
            </a:extLst>
          </p:cNvPr>
          <p:cNvSpPr/>
          <p:nvPr/>
        </p:nvSpPr>
        <p:spPr>
          <a:xfrm rot="21291769">
            <a:off x="4437914" y="2872915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1ED34B0-2CC9-9570-13A0-EAE1B247BF6E}"/>
              </a:ext>
            </a:extLst>
          </p:cNvPr>
          <p:cNvSpPr txBox="1"/>
          <p:nvPr/>
        </p:nvSpPr>
        <p:spPr>
          <a:xfrm>
            <a:off x="8382000" y="44291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90°</a:t>
            </a:r>
          </a:p>
        </p:txBody>
      </p:sp>
      <p:sp>
        <p:nvSpPr>
          <p:cNvPr id="51" name="Arc 50">
            <a:extLst>
              <a:ext uri="{FF2B5EF4-FFF2-40B4-BE49-F238E27FC236}">
                <a16:creationId xmlns:a16="http://schemas.microsoft.com/office/drawing/2014/main" id="{2D90F6AB-57DB-7C2C-3A95-7F1099A8C4BB}"/>
              </a:ext>
            </a:extLst>
          </p:cNvPr>
          <p:cNvSpPr/>
          <p:nvPr/>
        </p:nvSpPr>
        <p:spPr>
          <a:xfrm rot="10358367">
            <a:off x="6381014" y="1682289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0131E0-2A8E-2D9B-CE5B-8033A7AC71AD}"/>
              </a:ext>
            </a:extLst>
          </p:cNvPr>
          <p:cNvSpPr txBox="1"/>
          <p:nvPr/>
        </p:nvSpPr>
        <p:spPr>
          <a:xfrm>
            <a:off x="2276475" y="561022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  <p:sp>
        <p:nvSpPr>
          <p:cNvPr id="53" name="Arc 52">
            <a:extLst>
              <a:ext uri="{FF2B5EF4-FFF2-40B4-BE49-F238E27FC236}">
                <a16:creationId xmlns:a16="http://schemas.microsoft.com/office/drawing/2014/main" id="{5DBA6B77-13E2-D282-B1DD-B26A8C914F29}"/>
              </a:ext>
            </a:extLst>
          </p:cNvPr>
          <p:cNvSpPr/>
          <p:nvPr/>
        </p:nvSpPr>
        <p:spPr>
          <a:xfrm rot="21282980">
            <a:off x="7143014" y="2911014"/>
            <a:ext cx="672075" cy="818203"/>
          </a:xfrm>
          <a:prstGeom prst="arc">
            <a:avLst>
              <a:gd name="adj1" fmla="val 14409791"/>
              <a:gd name="adj2" fmla="val 0"/>
            </a:avLst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FBE2C7-B66E-91D4-4635-6C676BAA72CC}"/>
              </a:ext>
            </a:extLst>
          </p:cNvPr>
          <p:cNvSpPr txBox="1"/>
          <p:nvPr/>
        </p:nvSpPr>
        <p:spPr>
          <a:xfrm>
            <a:off x="8343900" y="5629275"/>
            <a:ext cx="3114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120°</a:t>
            </a:r>
          </a:p>
        </p:txBody>
      </p:sp>
    </p:spTree>
    <p:extLst>
      <p:ext uri="{BB962C8B-B14F-4D97-AF65-F5344CB8AC3E}">
        <p14:creationId xmlns:p14="http://schemas.microsoft.com/office/powerpoint/2010/main" val="28437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9" grpId="0" animBg="1"/>
      <p:bldP spid="51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6208034-EF1C-D68D-1396-0388496B26D3}"/>
              </a:ext>
            </a:extLst>
          </p:cNvPr>
          <p:cNvSpPr txBox="1"/>
          <p:nvPr/>
        </p:nvSpPr>
        <p:spPr>
          <a:xfrm>
            <a:off x="-479754" y="516334"/>
            <a:ext cx="8675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Chọn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trả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lời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đúng</a:t>
            </a:r>
            <a:r>
              <a:rPr lang="en-US" sz="36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911919-E7BC-DCED-7AEC-D6913C483B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62" y="-77779"/>
            <a:ext cx="1493649" cy="17740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AE296D-589D-C257-AD72-4A14EAEC53A2}"/>
              </a:ext>
            </a:extLst>
          </p:cNvPr>
          <p:cNvSpPr txBox="1"/>
          <p:nvPr/>
        </p:nvSpPr>
        <p:spPr>
          <a:xfrm>
            <a:off x="847725" y="1125934"/>
            <a:ext cx="108775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ON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300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ON, OP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900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tạo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góc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đỉnh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O;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cạnh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OM, OP.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Hỏi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nào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sau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đây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hình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đã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vẽ</a:t>
            </a:r>
            <a:r>
              <a:rPr lang="en-US" sz="2800" b="1" dirty="0">
                <a:solidFill>
                  <a:srgbClr val="5B9BD5">
                    <a:lumMod val="10000"/>
                  </a:srgbClr>
                </a:solidFill>
                <a:latin typeface="Cambria" panose="020405030504060302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C193BD-3536-3836-F393-FA9B9A875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0675" y="2428875"/>
            <a:ext cx="8953500" cy="25475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8D460-1D68-C607-3239-95ADCEF638D7}"/>
              </a:ext>
            </a:extLst>
          </p:cNvPr>
          <p:cNvSpPr txBox="1"/>
          <p:nvPr/>
        </p:nvSpPr>
        <p:spPr>
          <a:xfrm>
            <a:off x="295276" y="5057775"/>
            <a:ext cx="1143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OM, ON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90</a:t>
            </a:r>
            <a:r>
              <a:rPr lang="en-US" sz="2400" b="1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C,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O;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ON, OP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24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27" name="Picture 26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EB7CFD28-7C4E-D426-30AD-D46FDF253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2800350"/>
            <a:ext cx="1516287" cy="12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2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E5D20A4-1B54-6635-6EDD-32BE53E8C956}"/>
              </a:ext>
            </a:extLst>
          </p:cNvPr>
          <p:cNvSpPr/>
          <p:nvPr/>
        </p:nvSpPr>
        <p:spPr>
          <a:xfrm>
            <a:off x="732467" y="691074"/>
            <a:ext cx="886783" cy="547176"/>
          </a:xfrm>
          <a:prstGeom prst="roundRect">
            <a:avLst/>
          </a:prstGeom>
          <a:solidFill>
            <a:srgbClr val="EBDE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4BC6F0-BA47-08B6-BA88-B9B2FACF5CF9}"/>
              </a:ext>
            </a:extLst>
          </p:cNvPr>
          <p:cNvSpPr txBox="1"/>
          <p:nvPr/>
        </p:nvSpPr>
        <p:spPr>
          <a:xfrm>
            <a:off x="1571625" y="628650"/>
            <a:ext cx="9572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 hãy tìm một số hình ảnh về góc nhọn, góc tù, góc vuông có ở những đồ vật quanh em như bàn ghế, ê-ke, com pa, …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05B06D-6544-958E-B046-9EF4ED36C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87" y="2543175"/>
            <a:ext cx="3667125" cy="3314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B0382-1759-7B75-1CED-E104917365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4437" y="2233612"/>
            <a:ext cx="62769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89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304</Words>
  <Application>Microsoft Office PowerPoint</Application>
  <PresentationFormat>Widescreen</PresentationFormat>
  <Paragraphs>37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字魂105号-简雅黑</vt:lpstr>
      <vt:lpstr>Arial</vt:lpstr>
      <vt:lpstr>Calibri</vt:lpstr>
      <vt:lpstr>Calibri Light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2023-07-09T11:41:24Z</dcterms:created>
  <dcterms:modified xsi:type="dcterms:W3CDTF">2023-07-09T12:08:09Z</dcterms:modified>
</cp:coreProperties>
</file>