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8" r:id="rId3"/>
    <p:sldMasterId id="2147483710" r:id="rId4"/>
    <p:sldMasterId id="2147483725" r:id="rId5"/>
  </p:sldMasterIdLst>
  <p:notesMasterIdLst>
    <p:notesMasterId r:id="rId38"/>
  </p:notesMasterIdLst>
  <p:sldIdLst>
    <p:sldId id="261" r:id="rId6"/>
    <p:sldId id="284" r:id="rId7"/>
    <p:sldId id="318" r:id="rId8"/>
    <p:sldId id="320" r:id="rId9"/>
    <p:sldId id="321" r:id="rId10"/>
    <p:sldId id="322" r:id="rId11"/>
    <p:sldId id="323" r:id="rId12"/>
    <p:sldId id="324" r:id="rId13"/>
    <p:sldId id="319" r:id="rId14"/>
    <p:sldId id="285" r:id="rId15"/>
    <p:sldId id="381" r:id="rId16"/>
    <p:sldId id="390" r:id="rId17"/>
    <p:sldId id="288" r:id="rId18"/>
    <p:sldId id="384" r:id="rId19"/>
    <p:sldId id="385" r:id="rId20"/>
    <p:sldId id="386" r:id="rId21"/>
    <p:sldId id="286" r:id="rId22"/>
    <p:sldId id="387" r:id="rId23"/>
    <p:sldId id="382" r:id="rId24"/>
    <p:sldId id="383" r:id="rId25"/>
    <p:sldId id="388" r:id="rId26"/>
    <p:sldId id="389" r:id="rId27"/>
    <p:sldId id="353" r:id="rId28"/>
    <p:sldId id="373" r:id="rId29"/>
    <p:sldId id="374" r:id="rId30"/>
    <p:sldId id="375" r:id="rId31"/>
    <p:sldId id="376" r:id="rId32"/>
    <p:sldId id="377" r:id="rId33"/>
    <p:sldId id="378" r:id="rId34"/>
    <p:sldId id="379" r:id="rId35"/>
    <p:sldId id="380" r:id="rId36"/>
    <p:sldId id="28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3D45D-F5CA-49CA-ADC3-4458F0AE41A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2B339-24A0-4507-B162-43832D9ED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33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6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58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39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65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38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1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089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2D9F1-03CB-4F6A-BEDF-B4BADFF1FA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9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95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78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54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6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png"/><Relationship Id="rId4" Type="http://schemas.openxmlformats.org/officeDocument/2006/relationships/image" Target="../media/image1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1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9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0" y="-22426"/>
            <a:ext cx="12192000" cy="688042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6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753979" y="717884"/>
            <a:ext cx="10684043" cy="54222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07E8CA0-5710-4882-A075-77CE67D0C26F}"/>
              </a:ext>
            </a:extLst>
          </p:cNvPr>
          <p:cNvCxnSpPr>
            <a:cxnSpLocks/>
          </p:cNvCxnSpPr>
          <p:nvPr userDrawn="1"/>
        </p:nvCxnSpPr>
        <p:spPr>
          <a:xfrm>
            <a:off x="799699" y="914400"/>
            <a:ext cx="94969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E02D817-A4A2-4E66-8EE5-C87910B00BA3}"/>
              </a:ext>
            </a:extLst>
          </p:cNvPr>
          <p:cNvCxnSpPr>
            <a:cxnSpLocks/>
          </p:cNvCxnSpPr>
          <p:nvPr userDrawn="1"/>
        </p:nvCxnSpPr>
        <p:spPr>
          <a:xfrm>
            <a:off x="1764792" y="1021080"/>
            <a:ext cx="9484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05F66AA-B10C-4A66-AD86-7CD196D2B5C2}"/>
              </a:ext>
            </a:extLst>
          </p:cNvPr>
          <p:cNvCxnSpPr>
            <a:cxnSpLocks/>
          </p:cNvCxnSpPr>
          <p:nvPr userDrawn="1"/>
        </p:nvCxnSpPr>
        <p:spPr>
          <a:xfrm>
            <a:off x="1892808" y="5931408"/>
            <a:ext cx="83580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3A70A57-079C-42C3-AB7E-9F5480B0EA8F}"/>
              </a:ext>
            </a:extLst>
          </p:cNvPr>
          <p:cNvCxnSpPr>
            <a:cxnSpLocks/>
          </p:cNvCxnSpPr>
          <p:nvPr userDrawn="1"/>
        </p:nvCxnSpPr>
        <p:spPr>
          <a:xfrm>
            <a:off x="932688" y="6038088"/>
            <a:ext cx="103163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DF24472-02CD-4571-AB9B-626D01A9ADC8}"/>
              </a:ext>
            </a:extLst>
          </p:cNvPr>
          <p:cNvCxnSpPr>
            <a:cxnSpLocks/>
          </p:cNvCxnSpPr>
          <p:nvPr userDrawn="1"/>
        </p:nvCxnSpPr>
        <p:spPr>
          <a:xfrm flipV="1">
            <a:off x="865632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509F77F9-FA72-48BC-AA6E-A2D2A60E584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32464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91C63EA-8084-4254-893F-BB11CD07768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49045" y="1293796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811C9887-8886-408F-9E59-DE59E3CED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62863" b="65186"/>
          <a:stretch/>
        </p:blipFill>
        <p:spPr>
          <a:xfrm>
            <a:off x="506185" y="3597165"/>
            <a:ext cx="673089" cy="23875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2399EF0-80F2-4DFF-9992-0754C01AA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7" t="66408" r="26883" b="-1222"/>
          <a:stretch/>
        </p:blipFill>
        <p:spPr>
          <a:xfrm>
            <a:off x="947565" y="4322581"/>
            <a:ext cx="512385" cy="18175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06DD602-E0E5-433F-9A25-6FC94DAE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248" r="21655" b="63917"/>
          <a:stretch/>
        </p:blipFill>
        <p:spPr>
          <a:xfrm rot="447877">
            <a:off x="1183428" y="4371567"/>
            <a:ext cx="876172" cy="18708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56DF2D2-4772-4F12-90BC-235B01841B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72488" y="575913"/>
            <a:ext cx="1206500" cy="1206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04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4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 descr="A rectangular object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25B0DFF0-1AB1-3896-870D-8036DCE4C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r="6130" b="2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DF3B28-1DF6-C3A5-EB8C-17735743B597}"/>
              </a:ext>
            </a:extLst>
          </p:cNvPr>
          <p:cNvSpPr txBox="1"/>
          <p:nvPr userDrawn="1"/>
        </p:nvSpPr>
        <p:spPr>
          <a:xfrm>
            <a:off x="222185" y="6550223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SVN-Flamingo Script" panose="00000500000000000000" pitchFamily="50" charset="0"/>
              </a:rPr>
              <a:t>EduFive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SVN-Flamingo Scrip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8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D6AF579-9C94-2729-934C-B90325668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3" t="740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B59B99-CA64-25FE-3A5E-9E7751BEF892}"/>
              </a:ext>
            </a:extLst>
          </p:cNvPr>
          <p:cNvSpPr txBox="1"/>
          <p:nvPr userDrawn="1"/>
        </p:nvSpPr>
        <p:spPr>
          <a:xfrm>
            <a:off x="0" y="6550223"/>
            <a:ext cx="965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SVN-Flamingo Script" panose="00000500000000000000" pitchFamily="50" charset="0"/>
              </a:rPr>
              <a:t>EduFive</a:t>
            </a:r>
            <a:endParaRPr lang="en-US" sz="1400" dirty="0">
              <a:solidFill>
                <a:schemeClr val="bg1"/>
              </a:solidFill>
              <a:latin typeface="SVN-Flamingo Script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DCBB93-C8B7-1490-14FA-F8C1978CBB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93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ANH TÂM">
            <a:extLst>
              <a:ext uri="{FF2B5EF4-FFF2-40B4-BE49-F238E27FC236}">
                <a16:creationId xmlns:a16="http://schemas.microsoft.com/office/drawing/2014/main" id="{0132CE59-17B7-BED5-35DA-CD62B1E8C6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 l="-4954" t="-77496" r="-20290" b="-4516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AFA79AF6-2149-1A64-33C9-BD2DC4C7A3E9}"/>
              </a:ext>
            </a:extLst>
          </p:cNvPr>
          <p:cNvSpPr/>
          <p:nvPr userDrawn="1"/>
        </p:nvSpPr>
        <p:spPr>
          <a:xfrm>
            <a:off x="1" y="5129913"/>
            <a:ext cx="12192000" cy="1728087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548" r="-10408" b="-382092"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25240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5B6C-F824-FBBE-29A0-8952E532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1816E-AE19-6438-3508-3C99C3815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84E03-C0AC-CD17-2F99-2F0BCE991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EDFFC-AF66-EA46-7AF5-8AD52DBF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31E9A-F52A-DB9E-7818-34B5FB99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C199-530A-D61C-8A6D-EAE2C23E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73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A59F-5D66-0B56-725B-DAC33A88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4D8EB-79B2-53AA-2D67-CC90D9CE3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61FFC-2FE5-67D0-366E-2C3E3E5C4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0D33F-1293-6D58-59EA-28A18AF06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E9B59-4D7C-3B2A-9972-7DCB0AE637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88ED5-5C6F-D4EA-347F-5F3BCE68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B3F3D3-13B2-B329-277F-8A4BDFA1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CEBCE-1431-FED6-BF54-44509719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58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309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147D-40EA-B753-4324-44B67777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B5AC42-D5B5-F34F-F952-2AE02ACB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65E48-FDFF-97D5-DAED-F6CB834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348DD-EB85-0A5B-5D04-B152D764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86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F63D53-ADC7-97B0-9BB0-F6EA29A0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7E386A-CE9E-8BB7-61F9-2200B95D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5C1C6-A7A5-95AD-E22F-0C314213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31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589C-1FD6-A5A0-0537-98F9F1D0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0D729-51FA-4977-D85E-1F393BD73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77EFD-DE84-A312-6817-FE835D295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5421B-12FE-C255-21E3-E0B8326D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2D851-1965-094A-F9F6-BC0CDF84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3884F-D2E3-EBCE-800B-891F86D9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69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6B78-ED9E-4F29-B74D-15586534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4694B8-CF11-59DE-1C0E-1037441CF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0D70D-A38A-A6BD-526B-A934AE3DD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5DB48-79F7-F04F-AA75-3FC42F85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C0012-5471-40E6-1FC4-DD184CFF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7AFFC-FD7E-B34A-426D-87AFE49E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12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396D-734E-20B4-B6C9-1FC479EC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37D32-DECE-C41F-8011-CD2B8A9F8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04E7F-6519-2DF9-9E64-4AEEAE4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250DD-FF08-00C2-49B6-CE2E4564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CA2B5-0B1A-2B93-C015-74978FEA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26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4819E4-523E-7170-3BB4-6E5B081BB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4CF11-3EF4-21F1-4D89-A3F80FB0A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751BC-3D42-7BBF-A5CE-998B3D3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68EB1-3BCA-693C-339C-71515189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CC997-2706-A53D-7CC5-F6A588A9B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94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ANH TÂM">
            <a:extLst>
              <a:ext uri="{FF2B5EF4-FFF2-40B4-BE49-F238E27FC236}">
                <a16:creationId xmlns:a16="http://schemas.microsoft.com/office/drawing/2014/main" id="{31C43ED1-568B-FE19-CA49-EAAEA9D35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70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CC62518B-469B-BAD4-70BD-47FD31E28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29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CC62518B-469B-BAD4-70BD-47FD31E28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FAADEEA5-188D-F861-A816-0B45880D52D5}"/>
              </a:ext>
            </a:extLst>
          </p:cNvPr>
          <p:cNvSpPr/>
          <p:nvPr userDrawn="1"/>
        </p:nvSpPr>
        <p:spPr>
          <a:xfrm>
            <a:off x="234209" y="366493"/>
            <a:ext cx="11723582" cy="6125013"/>
          </a:xfrm>
          <a:custGeom>
            <a:avLst/>
            <a:gdLst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819594 w 11723582"/>
              <a:gd name="connsiteY2" fmla="*/ 0 h 6125013"/>
              <a:gd name="connsiteX3" fmla="*/ 1922575 w 11723582"/>
              <a:gd name="connsiteY3" fmla="*/ 0 h 6125013"/>
              <a:gd name="connsiteX4" fmla="*/ 2570357 w 11723582"/>
              <a:gd name="connsiteY4" fmla="*/ 0 h 6125013"/>
              <a:gd name="connsiteX5" fmla="*/ 3673338 w 11723582"/>
              <a:gd name="connsiteY5" fmla="*/ 0 h 6125013"/>
              <a:gd name="connsiteX6" fmla="*/ 4662517 w 11723582"/>
              <a:gd name="connsiteY6" fmla="*/ 0 h 6125013"/>
              <a:gd name="connsiteX7" fmla="*/ 5765499 w 11723582"/>
              <a:gd name="connsiteY7" fmla="*/ 0 h 6125013"/>
              <a:gd name="connsiteX8" fmla="*/ 6527081 w 11723582"/>
              <a:gd name="connsiteY8" fmla="*/ 0 h 6125013"/>
              <a:gd name="connsiteX9" fmla="*/ 7402461 w 11723582"/>
              <a:gd name="connsiteY9" fmla="*/ 0 h 6125013"/>
              <a:gd name="connsiteX10" fmla="*/ 8164043 w 11723582"/>
              <a:gd name="connsiteY10" fmla="*/ 0 h 6125013"/>
              <a:gd name="connsiteX11" fmla="*/ 8698026 w 11723582"/>
              <a:gd name="connsiteY11" fmla="*/ 0 h 6125013"/>
              <a:gd name="connsiteX12" fmla="*/ 9687207 w 11723582"/>
              <a:gd name="connsiteY12" fmla="*/ 0 h 6125013"/>
              <a:gd name="connsiteX13" fmla="*/ 10790187 w 11723582"/>
              <a:gd name="connsiteY13" fmla="*/ 0 h 6125013"/>
              <a:gd name="connsiteX14" fmla="*/ 11551769 w 11723582"/>
              <a:gd name="connsiteY14" fmla="*/ 0 h 6125013"/>
              <a:gd name="connsiteX15" fmla="*/ 11723582 w 11723582"/>
              <a:gd name="connsiteY15" fmla="*/ 1020854 h 6125013"/>
              <a:gd name="connsiteX16" fmla="*/ 11723582 w 11723582"/>
              <a:gd name="connsiteY16" fmla="*/ 5104158 h 6125013"/>
              <a:gd name="connsiteX17" fmla="*/ 11551769 w 11723582"/>
              <a:gd name="connsiteY17" fmla="*/ 6125013 h 6125013"/>
              <a:gd name="connsiteX18" fmla="*/ 10562588 w 11723582"/>
              <a:gd name="connsiteY18" fmla="*/ 6125013 h 6125013"/>
              <a:gd name="connsiteX19" fmla="*/ 9459608 w 11723582"/>
              <a:gd name="connsiteY19" fmla="*/ 6125013 h 6125013"/>
              <a:gd name="connsiteX20" fmla="*/ 8811825 w 11723582"/>
              <a:gd name="connsiteY20" fmla="*/ 6125013 h 6125013"/>
              <a:gd name="connsiteX21" fmla="*/ 7708845 w 11723582"/>
              <a:gd name="connsiteY21" fmla="*/ 6125013 h 6125013"/>
              <a:gd name="connsiteX22" fmla="*/ 6947263 w 11723582"/>
              <a:gd name="connsiteY22" fmla="*/ 6125013 h 6125013"/>
              <a:gd name="connsiteX23" fmla="*/ 6413280 w 11723582"/>
              <a:gd name="connsiteY23" fmla="*/ 6125013 h 6125013"/>
              <a:gd name="connsiteX24" fmla="*/ 5879297 w 11723582"/>
              <a:gd name="connsiteY24" fmla="*/ 6125013 h 6125013"/>
              <a:gd name="connsiteX25" fmla="*/ 5003917 w 11723582"/>
              <a:gd name="connsiteY25" fmla="*/ 6125013 h 6125013"/>
              <a:gd name="connsiteX26" fmla="*/ 4242335 w 11723582"/>
              <a:gd name="connsiteY26" fmla="*/ 6125013 h 6125013"/>
              <a:gd name="connsiteX27" fmla="*/ 3253154 w 11723582"/>
              <a:gd name="connsiteY27" fmla="*/ 6125013 h 6125013"/>
              <a:gd name="connsiteX28" fmla="*/ 2377773 w 11723582"/>
              <a:gd name="connsiteY28" fmla="*/ 6125013 h 6125013"/>
              <a:gd name="connsiteX29" fmla="*/ 1502392 w 11723582"/>
              <a:gd name="connsiteY29" fmla="*/ 6125013 h 6125013"/>
              <a:gd name="connsiteX30" fmla="*/ 171812 w 11723582"/>
              <a:gd name="connsiteY30" fmla="*/ 6125013 h 6125013"/>
              <a:gd name="connsiteX31" fmla="*/ 0 w 11723582"/>
              <a:gd name="connsiteY31" fmla="*/ 5104158 h 6125013"/>
              <a:gd name="connsiteX32" fmla="*/ 0 w 11723582"/>
              <a:gd name="connsiteY32" fmla="*/ 1020854 h 6125013"/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705795 w 11723582"/>
              <a:gd name="connsiteY2" fmla="*/ 0 h 6125013"/>
              <a:gd name="connsiteX3" fmla="*/ 1239778 w 11723582"/>
              <a:gd name="connsiteY3" fmla="*/ 0 h 6125013"/>
              <a:gd name="connsiteX4" fmla="*/ 2001358 w 11723582"/>
              <a:gd name="connsiteY4" fmla="*/ 0 h 6125013"/>
              <a:gd name="connsiteX5" fmla="*/ 2762940 w 11723582"/>
              <a:gd name="connsiteY5" fmla="*/ 0 h 6125013"/>
              <a:gd name="connsiteX6" fmla="*/ 3410723 w 11723582"/>
              <a:gd name="connsiteY6" fmla="*/ 0 h 6125013"/>
              <a:gd name="connsiteX7" fmla="*/ 4399904 w 11723582"/>
              <a:gd name="connsiteY7" fmla="*/ 0 h 6125013"/>
              <a:gd name="connsiteX8" fmla="*/ 5047686 w 11723582"/>
              <a:gd name="connsiteY8" fmla="*/ 0 h 6125013"/>
              <a:gd name="connsiteX9" fmla="*/ 5695468 w 11723582"/>
              <a:gd name="connsiteY9" fmla="*/ 0 h 6125013"/>
              <a:gd name="connsiteX10" fmla="*/ 6457050 w 11723582"/>
              <a:gd name="connsiteY10" fmla="*/ 0 h 6125013"/>
              <a:gd name="connsiteX11" fmla="*/ 7104831 w 11723582"/>
              <a:gd name="connsiteY11" fmla="*/ 0 h 6125013"/>
              <a:gd name="connsiteX12" fmla="*/ 8094012 w 11723582"/>
              <a:gd name="connsiteY12" fmla="*/ 0 h 6125013"/>
              <a:gd name="connsiteX13" fmla="*/ 8627995 w 11723582"/>
              <a:gd name="connsiteY13" fmla="*/ 0 h 6125013"/>
              <a:gd name="connsiteX14" fmla="*/ 9503376 w 11723582"/>
              <a:gd name="connsiteY14" fmla="*/ 0 h 6125013"/>
              <a:gd name="connsiteX15" fmla="*/ 10606357 w 11723582"/>
              <a:gd name="connsiteY15" fmla="*/ 0 h 6125013"/>
              <a:gd name="connsiteX16" fmla="*/ 11551769 w 11723582"/>
              <a:gd name="connsiteY16" fmla="*/ 0 h 6125013"/>
              <a:gd name="connsiteX17" fmla="*/ 11723582 w 11723582"/>
              <a:gd name="connsiteY17" fmla="*/ 1020854 h 6125013"/>
              <a:gd name="connsiteX18" fmla="*/ 11723582 w 11723582"/>
              <a:gd name="connsiteY18" fmla="*/ 5104158 h 6125013"/>
              <a:gd name="connsiteX19" fmla="*/ 11551769 w 11723582"/>
              <a:gd name="connsiteY19" fmla="*/ 6125013 h 6125013"/>
              <a:gd name="connsiteX20" fmla="*/ 11017786 w 11723582"/>
              <a:gd name="connsiteY20" fmla="*/ 6125013 h 6125013"/>
              <a:gd name="connsiteX21" fmla="*/ 9914806 w 11723582"/>
              <a:gd name="connsiteY21" fmla="*/ 6125013 h 6125013"/>
              <a:gd name="connsiteX22" fmla="*/ 8811825 w 11723582"/>
              <a:gd name="connsiteY22" fmla="*/ 6125013 h 6125013"/>
              <a:gd name="connsiteX23" fmla="*/ 8277844 w 11723582"/>
              <a:gd name="connsiteY23" fmla="*/ 6125013 h 6125013"/>
              <a:gd name="connsiteX24" fmla="*/ 7516262 w 11723582"/>
              <a:gd name="connsiteY24" fmla="*/ 6125013 h 6125013"/>
              <a:gd name="connsiteX25" fmla="*/ 6527081 w 11723582"/>
              <a:gd name="connsiteY25" fmla="*/ 6125013 h 6125013"/>
              <a:gd name="connsiteX26" fmla="*/ 6062166 w 11723582"/>
              <a:gd name="connsiteY26" fmla="*/ 6125013 h 6125013"/>
              <a:gd name="connsiteX27" fmla="*/ 5537900 w 11723582"/>
              <a:gd name="connsiteY27" fmla="*/ 6125013 h 6125013"/>
              <a:gd name="connsiteX28" fmla="*/ 4776318 w 11723582"/>
              <a:gd name="connsiteY28" fmla="*/ 6125013 h 6125013"/>
              <a:gd name="connsiteX29" fmla="*/ 3673338 w 11723582"/>
              <a:gd name="connsiteY29" fmla="*/ 6125013 h 6125013"/>
              <a:gd name="connsiteX30" fmla="*/ 3139355 w 11723582"/>
              <a:gd name="connsiteY30" fmla="*/ 6125013 h 6125013"/>
              <a:gd name="connsiteX31" fmla="*/ 2377773 w 11723582"/>
              <a:gd name="connsiteY31" fmla="*/ 6125013 h 6125013"/>
              <a:gd name="connsiteX32" fmla="*/ 1843790 w 11723582"/>
              <a:gd name="connsiteY32" fmla="*/ 6125013 h 6125013"/>
              <a:gd name="connsiteX33" fmla="*/ 171812 w 11723582"/>
              <a:gd name="connsiteY33" fmla="*/ 6125013 h 6125013"/>
              <a:gd name="connsiteX34" fmla="*/ 0 w 11723582"/>
              <a:gd name="connsiteY34" fmla="*/ 5104158 h 6125013"/>
              <a:gd name="connsiteX35" fmla="*/ 0 w 11723582"/>
              <a:gd name="connsiteY35" fmla="*/ 1020854 h 6125013"/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819594 w 11723582"/>
              <a:gd name="connsiteY2" fmla="*/ 0 h 6125013"/>
              <a:gd name="connsiteX3" fmla="*/ 1922575 w 11723582"/>
              <a:gd name="connsiteY3" fmla="*/ 0 h 6125013"/>
              <a:gd name="connsiteX4" fmla="*/ 2570357 w 11723582"/>
              <a:gd name="connsiteY4" fmla="*/ 0 h 6125013"/>
              <a:gd name="connsiteX5" fmla="*/ 3673338 w 11723582"/>
              <a:gd name="connsiteY5" fmla="*/ 0 h 6125013"/>
              <a:gd name="connsiteX6" fmla="*/ 4662517 w 11723582"/>
              <a:gd name="connsiteY6" fmla="*/ 0 h 6125013"/>
              <a:gd name="connsiteX7" fmla="*/ 5765499 w 11723582"/>
              <a:gd name="connsiteY7" fmla="*/ 0 h 6125013"/>
              <a:gd name="connsiteX8" fmla="*/ 6527081 w 11723582"/>
              <a:gd name="connsiteY8" fmla="*/ 0 h 6125013"/>
              <a:gd name="connsiteX9" fmla="*/ 7402461 w 11723582"/>
              <a:gd name="connsiteY9" fmla="*/ 0 h 6125013"/>
              <a:gd name="connsiteX10" fmla="*/ 8164043 w 11723582"/>
              <a:gd name="connsiteY10" fmla="*/ 0 h 6125013"/>
              <a:gd name="connsiteX11" fmla="*/ 8698026 w 11723582"/>
              <a:gd name="connsiteY11" fmla="*/ 0 h 6125013"/>
              <a:gd name="connsiteX12" fmla="*/ 9687207 w 11723582"/>
              <a:gd name="connsiteY12" fmla="*/ 0 h 6125013"/>
              <a:gd name="connsiteX13" fmla="*/ 10790187 w 11723582"/>
              <a:gd name="connsiteY13" fmla="*/ 0 h 6125013"/>
              <a:gd name="connsiteX14" fmla="*/ 11551769 w 11723582"/>
              <a:gd name="connsiteY14" fmla="*/ 0 h 6125013"/>
              <a:gd name="connsiteX15" fmla="*/ 11723582 w 11723582"/>
              <a:gd name="connsiteY15" fmla="*/ 1020854 h 6125013"/>
              <a:gd name="connsiteX16" fmla="*/ 11723582 w 11723582"/>
              <a:gd name="connsiteY16" fmla="*/ 5104158 h 6125013"/>
              <a:gd name="connsiteX17" fmla="*/ 11551769 w 11723582"/>
              <a:gd name="connsiteY17" fmla="*/ 6125013 h 6125013"/>
              <a:gd name="connsiteX18" fmla="*/ 10562588 w 11723582"/>
              <a:gd name="connsiteY18" fmla="*/ 6125013 h 6125013"/>
              <a:gd name="connsiteX19" fmla="*/ 9459608 w 11723582"/>
              <a:gd name="connsiteY19" fmla="*/ 6125013 h 6125013"/>
              <a:gd name="connsiteX20" fmla="*/ 8811825 w 11723582"/>
              <a:gd name="connsiteY20" fmla="*/ 6125013 h 6125013"/>
              <a:gd name="connsiteX21" fmla="*/ 7708845 w 11723582"/>
              <a:gd name="connsiteY21" fmla="*/ 6125013 h 6125013"/>
              <a:gd name="connsiteX22" fmla="*/ 6947263 w 11723582"/>
              <a:gd name="connsiteY22" fmla="*/ 6125013 h 6125013"/>
              <a:gd name="connsiteX23" fmla="*/ 6413280 w 11723582"/>
              <a:gd name="connsiteY23" fmla="*/ 6125013 h 6125013"/>
              <a:gd name="connsiteX24" fmla="*/ 5879297 w 11723582"/>
              <a:gd name="connsiteY24" fmla="*/ 6125013 h 6125013"/>
              <a:gd name="connsiteX25" fmla="*/ 5003917 w 11723582"/>
              <a:gd name="connsiteY25" fmla="*/ 6125013 h 6125013"/>
              <a:gd name="connsiteX26" fmla="*/ 4242335 w 11723582"/>
              <a:gd name="connsiteY26" fmla="*/ 6125013 h 6125013"/>
              <a:gd name="connsiteX27" fmla="*/ 3253154 w 11723582"/>
              <a:gd name="connsiteY27" fmla="*/ 6125013 h 6125013"/>
              <a:gd name="connsiteX28" fmla="*/ 2377773 w 11723582"/>
              <a:gd name="connsiteY28" fmla="*/ 6125013 h 6125013"/>
              <a:gd name="connsiteX29" fmla="*/ 1502392 w 11723582"/>
              <a:gd name="connsiteY29" fmla="*/ 6125013 h 6125013"/>
              <a:gd name="connsiteX30" fmla="*/ 171812 w 11723582"/>
              <a:gd name="connsiteY30" fmla="*/ 6125013 h 6125013"/>
              <a:gd name="connsiteX31" fmla="*/ 0 w 11723582"/>
              <a:gd name="connsiteY31" fmla="*/ 5104158 h 6125013"/>
              <a:gd name="connsiteX32" fmla="*/ 0 w 11723582"/>
              <a:gd name="connsiteY32" fmla="*/ 1020854 h 612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723582" h="6125013" fill="none" extrusionOk="0">
                <a:moveTo>
                  <a:pt x="0" y="1020854"/>
                </a:moveTo>
                <a:cubicBezTo>
                  <a:pt x="-19677" y="525198"/>
                  <a:pt x="21468" y="-162099"/>
                  <a:pt x="171812" y="0"/>
                </a:cubicBezTo>
                <a:cubicBezTo>
                  <a:pt x="501577" y="-142508"/>
                  <a:pt x="748701" y="385448"/>
                  <a:pt x="819594" y="0"/>
                </a:cubicBezTo>
                <a:cubicBezTo>
                  <a:pt x="1206313" y="-307496"/>
                  <a:pt x="1499962" y="385487"/>
                  <a:pt x="1922575" y="0"/>
                </a:cubicBezTo>
                <a:cubicBezTo>
                  <a:pt x="2109305" y="-453193"/>
                  <a:pt x="2422741" y="543635"/>
                  <a:pt x="2570357" y="0"/>
                </a:cubicBezTo>
                <a:cubicBezTo>
                  <a:pt x="2856309" y="-272746"/>
                  <a:pt x="3389907" y="479273"/>
                  <a:pt x="3673338" y="0"/>
                </a:cubicBezTo>
                <a:cubicBezTo>
                  <a:pt x="4234854" y="-315007"/>
                  <a:pt x="4171886" y="254644"/>
                  <a:pt x="4662517" y="0"/>
                </a:cubicBezTo>
                <a:cubicBezTo>
                  <a:pt x="4854059" y="-274112"/>
                  <a:pt x="5406190" y="294614"/>
                  <a:pt x="5765499" y="0"/>
                </a:cubicBezTo>
                <a:cubicBezTo>
                  <a:pt x="6156972" y="-326019"/>
                  <a:pt x="5937160" y="419468"/>
                  <a:pt x="6527081" y="0"/>
                </a:cubicBezTo>
                <a:cubicBezTo>
                  <a:pt x="6798523" y="-148367"/>
                  <a:pt x="6910265" y="343002"/>
                  <a:pt x="7402461" y="0"/>
                </a:cubicBezTo>
                <a:cubicBezTo>
                  <a:pt x="7767318" y="-516566"/>
                  <a:pt x="7856762" y="71423"/>
                  <a:pt x="8164043" y="0"/>
                </a:cubicBezTo>
                <a:cubicBezTo>
                  <a:pt x="8432635" y="-40706"/>
                  <a:pt x="8510430" y="124720"/>
                  <a:pt x="8698026" y="0"/>
                </a:cubicBezTo>
                <a:cubicBezTo>
                  <a:pt x="9060082" y="21431"/>
                  <a:pt x="9494692" y="820544"/>
                  <a:pt x="9687207" y="0"/>
                </a:cubicBezTo>
                <a:cubicBezTo>
                  <a:pt x="10031181" y="-524967"/>
                  <a:pt x="10359696" y="164432"/>
                  <a:pt x="10790187" y="0"/>
                </a:cubicBezTo>
                <a:cubicBezTo>
                  <a:pt x="11247894" y="-347620"/>
                  <a:pt x="11413734" y="287089"/>
                  <a:pt x="11551769" y="0"/>
                </a:cubicBezTo>
                <a:cubicBezTo>
                  <a:pt x="11511638" y="40971"/>
                  <a:pt x="11512378" y="349491"/>
                  <a:pt x="11723582" y="1020854"/>
                </a:cubicBezTo>
                <a:cubicBezTo>
                  <a:pt x="11491239" y="2469167"/>
                  <a:pt x="11964926" y="4030205"/>
                  <a:pt x="11723582" y="5104158"/>
                </a:cubicBezTo>
                <a:cubicBezTo>
                  <a:pt x="11683929" y="5719907"/>
                  <a:pt x="11647876" y="6062116"/>
                  <a:pt x="11551769" y="6125013"/>
                </a:cubicBezTo>
                <a:cubicBezTo>
                  <a:pt x="11305289" y="6749897"/>
                  <a:pt x="10893347" y="6086647"/>
                  <a:pt x="10562588" y="6125013"/>
                </a:cubicBezTo>
                <a:cubicBezTo>
                  <a:pt x="10263058" y="6370799"/>
                  <a:pt x="9780119" y="6128963"/>
                  <a:pt x="9459608" y="6125013"/>
                </a:cubicBezTo>
                <a:cubicBezTo>
                  <a:pt x="9182616" y="6257605"/>
                  <a:pt x="9030008" y="5884957"/>
                  <a:pt x="8811825" y="6125013"/>
                </a:cubicBezTo>
                <a:cubicBezTo>
                  <a:pt x="8555648" y="6495848"/>
                  <a:pt x="7931702" y="5688010"/>
                  <a:pt x="7708845" y="6125013"/>
                </a:cubicBezTo>
                <a:cubicBezTo>
                  <a:pt x="7317260" y="6864594"/>
                  <a:pt x="7102020" y="5795304"/>
                  <a:pt x="6947263" y="6125013"/>
                </a:cubicBezTo>
                <a:cubicBezTo>
                  <a:pt x="6711633" y="6489758"/>
                  <a:pt x="6586864" y="5900491"/>
                  <a:pt x="6413280" y="6125013"/>
                </a:cubicBezTo>
                <a:cubicBezTo>
                  <a:pt x="6265996" y="6297023"/>
                  <a:pt x="6033297" y="5912754"/>
                  <a:pt x="5879297" y="6125013"/>
                </a:cubicBezTo>
                <a:cubicBezTo>
                  <a:pt x="5687481" y="6223004"/>
                  <a:pt x="5273103" y="5396441"/>
                  <a:pt x="5003917" y="6125013"/>
                </a:cubicBezTo>
                <a:cubicBezTo>
                  <a:pt x="4663657" y="6738450"/>
                  <a:pt x="4442098" y="5890500"/>
                  <a:pt x="4242335" y="6125013"/>
                </a:cubicBezTo>
                <a:cubicBezTo>
                  <a:pt x="4315906" y="6454496"/>
                  <a:pt x="3687092" y="5648535"/>
                  <a:pt x="3253154" y="6125013"/>
                </a:cubicBezTo>
                <a:cubicBezTo>
                  <a:pt x="2882872" y="6806199"/>
                  <a:pt x="2821625" y="5376049"/>
                  <a:pt x="2377773" y="6125013"/>
                </a:cubicBezTo>
                <a:cubicBezTo>
                  <a:pt x="1885345" y="6554520"/>
                  <a:pt x="1841943" y="5762846"/>
                  <a:pt x="1502392" y="6125013"/>
                </a:cubicBezTo>
                <a:cubicBezTo>
                  <a:pt x="854046" y="6348053"/>
                  <a:pt x="544985" y="5831746"/>
                  <a:pt x="171812" y="6125013"/>
                </a:cubicBezTo>
                <a:cubicBezTo>
                  <a:pt x="6609" y="6023104"/>
                  <a:pt x="96027" y="5869338"/>
                  <a:pt x="0" y="5104158"/>
                </a:cubicBezTo>
                <a:cubicBezTo>
                  <a:pt x="203168" y="3063847"/>
                  <a:pt x="-177283" y="2379254"/>
                  <a:pt x="0" y="1020854"/>
                </a:cubicBezTo>
                <a:close/>
              </a:path>
              <a:path w="11723582" h="6125013" stroke="0" extrusionOk="0">
                <a:moveTo>
                  <a:pt x="0" y="1020854"/>
                </a:moveTo>
                <a:cubicBezTo>
                  <a:pt x="5812" y="483418"/>
                  <a:pt x="84073" y="23275"/>
                  <a:pt x="171812" y="0"/>
                </a:cubicBezTo>
                <a:cubicBezTo>
                  <a:pt x="450952" y="-243688"/>
                  <a:pt x="441328" y="204341"/>
                  <a:pt x="705795" y="0"/>
                </a:cubicBezTo>
                <a:cubicBezTo>
                  <a:pt x="863978" y="-406820"/>
                  <a:pt x="1187025" y="335806"/>
                  <a:pt x="1239778" y="0"/>
                </a:cubicBezTo>
                <a:cubicBezTo>
                  <a:pt x="1381526" y="-304520"/>
                  <a:pt x="1873645" y="184595"/>
                  <a:pt x="2001358" y="0"/>
                </a:cubicBezTo>
                <a:cubicBezTo>
                  <a:pt x="2125405" y="-264859"/>
                  <a:pt x="2457091" y="303154"/>
                  <a:pt x="2762940" y="0"/>
                </a:cubicBezTo>
                <a:cubicBezTo>
                  <a:pt x="2826637" y="-407917"/>
                  <a:pt x="3043160" y="59361"/>
                  <a:pt x="3410723" y="0"/>
                </a:cubicBezTo>
                <a:cubicBezTo>
                  <a:pt x="3617814" y="-236086"/>
                  <a:pt x="4013042" y="251093"/>
                  <a:pt x="4399904" y="0"/>
                </a:cubicBezTo>
                <a:cubicBezTo>
                  <a:pt x="4639695" y="-84890"/>
                  <a:pt x="4827060" y="332805"/>
                  <a:pt x="5047686" y="0"/>
                </a:cubicBezTo>
                <a:cubicBezTo>
                  <a:pt x="5253852" y="-355761"/>
                  <a:pt x="5486714" y="107389"/>
                  <a:pt x="5695468" y="0"/>
                </a:cubicBezTo>
                <a:cubicBezTo>
                  <a:pt x="5851492" y="-311997"/>
                  <a:pt x="6317068" y="316340"/>
                  <a:pt x="6457050" y="0"/>
                </a:cubicBezTo>
                <a:cubicBezTo>
                  <a:pt x="6867986" y="-340641"/>
                  <a:pt x="6854966" y="-895"/>
                  <a:pt x="7104831" y="0"/>
                </a:cubicBezTo>
                <a:cubicBezTo>
                  <a:pt x="7456976" y="187746"/>
                  <a:pt x="7697892" y="947905"/>
                  <a:pt x="8094012" y="0"/>
                </a:cubicBezTo>
                <a:cubicBezTo>
                  <a:pt x="8452412" y="-453614"/>
                  <a:pt x="8481656" y="342875"/>
                  <a:pt x="8627995" y="0"/>
                </a:cubicBezTo>
                <a:cubicBezTo>
                  <a:pt x="8612142" y="-353089"/>
                  <a:pt x="9307894" y="375628"/>
                  <a:pt x="9503376" y="0"/>
                </a:cubicBezTo>
                <a:cubicBezTo>
                  <a:pt x="9812417" y="-360154"/>
                  <a:pt x="10184617" y="353416"/>
                  <a:pt x="10606357" y="0"/>
                </a:cubicBezTo>
                <a:cubicBezTo>
                  <a:pt x="10993098" y="-512662"/>
                  <a:pt x="10986845" y="332305"/>
                  <a:pt x="11551769" y="0"/>
                </a:cubicBezTo>
                <a:cubicBezTo>
                  <a:pt x="11580426" y="-9293"/>
                  <a:pt x="11845155" y="373654"/>
                  <a:pt x="11723582" y="1020854"/>
                </a:cubicBezTo>
                <a:cubicBezTo>
                  <a:pt x="11517233" y="2132552"/>
                  <a:pt x="11652955" y="3834430"/>
                  <a:pt x="11723582" y="5104158"/>
                </a:cubicBezTo>
                <a:cubicBezTo>
                  <a:pt x="11719933" y="5609212"/>
                  <a:pt x="11612108" y="6064075"/>
                  <a:pt x="11551769" y="6125013"/>
                </a:cubicBezTo>
                <a:cubicBezTo>
                  <a:pt x="11407320" y="6524462"/>
                  <a:pt x="11297085" y="6005008"/>
                  <a:pt x="11017786" y="6125013"/>
                </a:cubicBezTo>
                <a:cubicBezTo>
                  <a:pt x="10786266" y="6265411"/>
                  <a:pt x="10271104" y="5857185"/>
                  <a:pt x="9914806" y="6125013"/>
                </a:cubicBezTo>
                <a:cubicBezTo>
                  <a:pt x="9486015" y="6439288"/>
                  <a:pt x="9098049" y="6208614"/>
                  <a:pt x="8811825" y="6125013"/>
                </a:cubicBezTo>
                <a:cubicBezTo>
                  <a:pt x="8434624" y="6163742"/>
                  <a:pt x="8499820" y="5968999"/>
                  <a:pt x="8277844" y="6125013"/>
                </a:cubicBezTo>
                <a:cubicBezTo>
                  <a:pt x="7932650" y="6275412"/>
                  <a:pt x="7691319" y="5467385"/>
                  <a:pt x="7516262" y="6125013"/>
                </a:cubicBezTo>
                <a:cubicBezTo>
                  <a:pt x="7355587" y="6551263"/>
                  <a:pt x="6788081" y="6052116"/>
                  <a:pt x="6527081" y="6125013"/>
                </a:cubicBezTo>
                <a:cubicBezTo>
                  <a:pt x="6404289" y="6126743"/>
                  <a:pt x="6256814" y="6082898"/>
                  <a:pt x="6062166" y="6125013"/>
                </a:cubicBezTo>
                <a:cubicBezTo>
                  <a:pt x="5874047" y="6164387"/>
                  <a:pt x="5714082" y="6017687"/>
                  <a:pt x="5537900" y="6125013"/>
                </a:cubicBezTo>
                <a:cubicBezTo>
                  <a:pt x="5121408" y="6331794"/>
                  <a:pt x="5155268" y="5558582"/>
                  <a:pt x="4776318" y="6125013"/>
                </a:cubicBezTo>
                <a:cubicBezTo>
                  <a:pt x="4272264" y="6432413"/>
                  <a:pt x="3910345" y="5756102"/>
                  <a:pt x="3673338" y="6125013"/>
                </a:cubicBezTo>
                <a:cubicBezTo>
                  <a:pt x="3273980" y="6726369"/>
                  <a:pt x="3432080" y="5691214"/>
                  <a:pt x="3139355" y="6125013"/>
                </a:cubicBezTo>
                <a:cubicBezTo>
                  <a:pt x="2985843" y="6405479"/>
                  <a:pt x="2999746" y="5739603"/>
                  <a:pt x="2377773" y="6125013"/>
                </a:cubicBezTo>
                <a:cubicBezTo>
                  <a:pt x="2066929" y="6516096"/>
                  <a:pt x="1946966" y="5767820"/>
                  <a:pt x="1843790" y="6125013"/>
                </a:cubicBezTo>
                <a:cubicBezTo>
                  <a:pt x="1755373" y="6392622"/>
                  <a:pt x="552255" y="5724753"/>
                  <a:pt x="171812" y="6125013"/>
                </a:cubicBezTo>
                <a:cubicBezTo>
                  <a:pt x="57206" y="6213687"/>
                  <a:pt x="-188934" y="5786157"/>
                  <a:pt x="0" y="5104158"/>
                </a:cubicBezTo>
                <a:cubicBezTo>
                  <a:pt x="-356" y="3015690"/>
                  <a:pt x="-202383" y="2424620"/>
                  <a:pt x="0" y="1020854"/>
                </a:cubicBezTo>
                <a:close/>
              </a:path>
              <a:path w="11723582" h="6125013" fill="none" stroke="0" extrusionOk="0">
                <a:moveTo>
                  <a:pt x="0" y="1020854"/>
                </a:moveTo>
                <a:cubicBezTo>
                  <a:pt x="197" y="491916"/>
                  <a:pt x="81375" y="-72289"/>
                  <a:pt x="171812" y="0"/>
                </a:cubicBezTo>
                <a:cubicBezTo>
                  <a:pt x="459226" y="-234891"/>
                  <a:pt x="714593" y="295502"/>
                  <a:pt x="819594" y="0"/>
                </a:cubicBezTo>
                <a:cubicBezTo>
                  <a:pt x="1020602" y="-251092"/>
                  <a:pt x="1622197" y="432536"/>
                  <a:pt x="1922575" y="0"/>
                </a:cubicBezTo>
                <a:cubicBezTo>
                  <a:pt x="2153714" y="-557256"/>
                  <a:pt x="2592634" y="566022"/>
                  <a:pt x="2570357" y="0"/>
                </a:cubicBezTo>
                <a:cubicBezTo>
                  <a:pt x="2779701" y="-220693"/>
                  <a:pt x="3165676" y="338415"/>
                  <a:pt x="3673338" y="0"/>
                </a:cubicBezTo>
                <a:cubicBezTo>
                  <a:pt x="4116168" y="-425690"/>
                  <a:pt x="4444297" y="216445"/>
                  <a:pt x="4662517" y="0"/>
                </a:cubicBezTo>
                <a:cubicBezTo>
                  <a:pt x="5019625" y="-286147"/>
                  <a:pt x="5382683" y="402415"/>
                  <a:pt x="5765499" y="0"/>
                </a:cubicBezTo>
                <a:cubicBezTo>
                  <a:pt x="6373371" y="-256026"/>
                  <a:pt x="6022841" y="540095"/>
                  <a:pt x="6527081" y="0"/>
                </a:cubicBezTo>
                <a:cubicBezTo>
                  <a:pt x="6992296" y="-405296"/>
                  <a:pt x="7112005" y="670332"/>
                  <a:pt x="7402461" y="0"/>
                </a:cubicBezTo>
                <a:cubicBezTo>
                  <a:pt x="7692215" y="-518590"/>
                  <a:pt x="7861775" y="164561"/>
                  <a:pt x="8164043" y="0"/>
                </a:cubicBezTo>
                <a:cubicBezTo>
                  <a:pt x="8403059" y="-107148"/>
                  <a:pt x="8561420" y="150252"/>
                  <a:pt x="8698026" y="0"/>
                </a:cubicBezTo>
                <a:cubicBezTo>
                  <a:pt x="8923448" y="-257149"/>
                  <a:pt x="9498069" y="491556"/>
                  <a:pt x="9687207" y="0"/>
                </a:cubicBezTo>
                <a:cubicBezTo>
                  <a:pt x="9807072" y="-667846"/>
                  <a:pt x="10363724" y="192685"/>
                  <a:pt x="10790187" y="0"/>
                </a:cubicBezTo>
                <a:cubicBezTo>
                  <a:pt x="11121226" y="-334003"/>
                  <a:pt x="11401085" y="175744"/>
                  <a:pt x="11551769" y="0"/>
                </a:cubicBezTo>
                <a:cubicBezTo>
                  <a:pt x="11541031" y="-109659"/>
                  <a:pt x="11613217" y="248376"/>
                  <a:pt x="11723582" y="1020854"/>
                </a:cubicBezTo>
                <a:cubicBezTo>
                  <a:pt x="11986088" y="2414448"/>
                  <a:pt x="12018227" y="3873518"/>
                  <a:pt x="11723582" y="5104158"/>
                </a:cubicBezTo>
                <a:cubicBezTo>
                  <a:pt x="11712372" y="5775780"/>
                  <a:pt x="11629969" y="6086371"/>
                  <a:pt x="11551769" y="6125013"/>
                </a:cubicBezTo>
                <a:cubicBezTo>
                  <a:pt x="11194149" y="6693511"/>
                  <a:pt x="10889369" y="6033252"/>
                  <a:pt x="10562588" y="6125013"/>
                </a:cubicBezTo>
                <a:cubicBezTo>
                  <a:pt x="10101926" y="6322965"/>
                  <a:pt x="9832649" y="6063837"/>
                  <a:pt x="9459608" y="6125013"/>
                </a:cubicBezTo>
                <a:cubicBezTo>
                  <a:pt x="9079612" y="6269954"/>
                  <a:pt x="9076719" y="6009545"/>
                  <a:pt x="8811825" y="6125013"/>
                </a:cubicBezTo>
                <a:cubicBezTo>
                  <a:pt x="8631208" y="6323551"/>
                  <a:pt x="7981561" y="5470765"/>
                  <a:pt x="7708845" y="6125013"/>
                </a:cubicBezTo>
                <a:cubicBezTo>
                  <a:pt x="7329265" y="6808582"/>
                  <a:pt x="7232324" y="5821192"/>
                  <a:pt x="6947263" y="6125013"/>
                </a:cubicBezTo>
                <a:cubicBezTo>
                  <a:pt x="6677080" y="6435423"/>
                  <a:pt x="6460068" y="5883168"/>
                  <a:pt x="6413280" y="6125013"/>
                </a:cubicBezTo>
                <a:cubicBezTo>
                  <a:pt x="6291753" y="6278833"/>
                  <a:pt x="6091178" y="6016257"/>
                  <a:pt x="5879297" y="6125013"/>
                </a:cubicBezTo>
                <a:cubicBezTo>
                  <a:pt x="5593981" y="6219802"/>
                  <a:pt x="5244107" y="5690071"/>
                  <a:pt x="5003917" y="6125013"/>
                </a:cubicBezTo>
                <a:cubicBezTo>
                  <a:pt x="4769111" y="6723678"/>
                  <a:pt x="4388718" y="5876608"/>
                  <a:pt x="4242335" y="6125013"/>
                </a:cubicBezTo>
                <a:cubicBezTo>
                  <a:pt x="4041743" y="6390752"/>
                  <a:pt x="3432073" y="5666934"/>
                  <a:pt x="3253154" y="6125013"/>
                </a:cubicBezTo>
                <a:cubicBezTo>
                  <a:pt x="2836496" y="6581154"/>
                  <a:pt x="2773252" y="5625198"/>
                  <a:pt x="2377773" y="6125013"/>
                </a:cubicBezTo>
                <a:cubicBezTo>
                  <a:pt x="1940208" y="6453648"/>
                  <a:pt x="1890766" y="5910660"/>
                  <a:pt x="1502392" y="6125013"/>
                </a:cubicBezTo>
                <a:cubicBezTo>
                  <a:pt x="1002766" y="6310362"/>
                  <a:pt x="674254" y="5772587"/>
                  <a:pt x="171812" y="6125013"/>
                </a:cubicBezTo>
                <a:cubicBezTo>
                  <a:pt x="43675" y="6129772"/>
                  <a:pt x="66862" y="5795648"/>
                  <a:pt x="0" y="5104158"/>
                </a:cubicBezTo>
                <a:cubicBezTo>
                  <a:pt x="-143328" y="3139318"/>
                  <a:pt x="-83033" y="2463296"/>
                  <a:pt x="0" y="1020854"/>
                </a:cubicBezTo>
                <a:close/>
              </a:path>
              <a:path w="11723582" h="6125013" fill="none" stroke="0" extrusionOk="0">
                <a:moveTo>
                  <a:pt x="0" y="1020854"/>
                </a:moveTo>
                <a:cubicBezTo>
                  <a:pt x="-4709" y="490912"/>
                  <a:pt x="101892" y="-125043"/>
                  <a:pt x="171812" y="0"/>
                </a:cubicBezTo>
                <a:cubicBezTo>
                  <a:pt x="549670" y="-244783"/>
                  <a:pt x="759601" y="432951"/>
                  <a:pt x="819594" y="0"/>
                </a:cubicBezTo>
                <a:cubicBezTo>
                  <a:pt x="1245667" y="-184425"/>
                  <a:pt x="1591678" y="550456"/>
                  <a:pt x="1922575" y="0"/>
                </a:cubicBezTo>
                <a:cubicBezTo>
                  <a:pt x="2125772" y="-500874"/>
                  <a:pt x="2435211" y="499073"/>
                  <a:pt x="2570357" y="0"/>
                </a:cubicBezTo>
                <a:cubicBezTo>
                  <a:pt x="2776422" y="-249535"/>
                  <a:pt x="3203176" y="490481"/>
                  <a:pt x="3673338" y="0"/>
                </a:cubicBezTo>
                <a:cubicBezTo>
                  <a:pt x="4202849" y="-340887"/>
                  <a:pt x="4297212" y="232797"/>
                  <a:pt x="4662517" y="0"/>
                </a:cubicBezTo>
                <a:cubicBezTo>
                  <a:pt x="5058465" y="-312582"/>
                  <a:pt x="5392639" y="397746"/>
                  <a:pt x="5765499" y="0"/>
                </a:cubicBezTo>
                <a:cubicBezTo>
                  <a:pt x="6037953" y="-379874"/>
                  <a:pt x="5923170" y="460197"/>
                  <a:pt x="6527081" y="0"/>
                </a:cubicBezTo>
                <a:cubicBezTo>
                  <a:pt x="6976609" y="-306176"/>
                  <a:pt x="6907913" y="501174"/>
                  <a:pt x="7402461" y="0"/>
                </a:cubicBezTo>
                <a:cubicBezTo>
                  <a:pt x="7713130" y="-436596"/>
                  <a:pt x="7798105" y="120603"/>
                  <a:pt x="8164043" y="0"/>
                </a:cubicBezTo>
                <a:cubicBezTo>
                  <a:pt x="8384168" y="-93303"/>
                  <a:pt x="8546522" y="206815"/>
                  <a:pt x="8698026" y="0"/>
                </a:cubicBezTo>
                <a:cubicBezTo>
                  <a:pt x="8988692" y="-101844"/>
                  <a:pt x="9493247" y="622871"/>
                  <a:pt x="9687207" y="0"/>
                </a:cubicBezTo>
                <a:cubicBezTo>
                  <a:pt x="9942316" y="-613702"/>
                  <a:pt x="10338667" y="172996"/>
                  <a:pt x="10790187" y="0"/>
                </a:cubicBezTo>
                <a:cubicBezTo>
                  <a:pt x="11163128" y="-274326"/>
                  <a:pt x="11395662" y="256740"/>
                  <a:pt x="11551769" y="0"/>
                </a:cubicBezTo>
                <a:cubicBezTo>
                  <a:pt x="11565795" y="-579"/>
                  <a:pt x="11577499" y="338182"/>
                  <a:pt x="11723582" y="1020854"/>
                </a:cubicBezTo>
                <a:cubicBezTo>
                  <a:pt x="11951134" y="2552593"/>
                  <a:pt x="11941214" y="3843400"/>
                  <a:pt x="11723582" y="5104158"/>
                </a:cubicBezTo>
                <a:cubicBezTo>
                  <a:pt x="11691952" y="5739602"/>
                  <a:pt x="11676299" y="6072424"/>
                  <a:pt x="11551769" y="6125013"/>
                </a:cubicBezTo>
                <a:cubicBezTo>
                  <a:pt x="11215625" y="6733908"/>
                  <a:pt x="10895514" y="6042388"/>
                  <a:pt x="10562588" y="6125013"/>
                </a:cubicBezTo>
                <a:cubicBezTo>
                  <a:pt x="10280363" y="6334356"/>
                  <a:pt x="9786581" y="6104294"/>
                  <a:pt x="9459608" y="6125013"/>
                </a:cubicBezTo>
                <a:cubicBezTo>
                  <a:pt x="9105230" y="6238535"/>
                  <a:pt x="9017243" y="5922874"/>
                  <a:pt x="8811825" y="6125013"/>
                </a:cubicBezTo>
                <a:cubicBezTo>
                  <a:pt x="8634736" y="6332363"/>
                  <a:pt x="7930266" y="5604763"/>
                  <a:pt x="7708845" y="6125013"/>
                </a:cubicBezTo>
                <a:cubicBezTo>
                  <a:pt x="7353931" y="6861950"/>
                  <a:pt x="7150593" y="5733919"/>
                  <a:pt x="6947263" y="6125013"/>
                </a:cubicBezTo>
                <a:cubicBezTo>
                  <a:pt x="6664094" y="6468670"/>
                  <a:pt x="6549315" y="5916349"/>
                  <a:pt x="6413280" y="6125013"/>
                </a:cubicBezTo>
                <a:cubicBezTo>
                  <a:pt x="6285968" y="6305648"/>
                  <a:pt x="6044384" y="5991535"/>
                  <a:pt x="5879297" y="6125013"/>
                </a:cubicBezTo>
                <a:cubicBezTo>
                  <a:pt x="5694233" y="6181008"/>
                  <a:pt x="5188343" y="5513908"/>
                  <a:pt x="5003917" y="6125013"/>
                </a:cubicBezTo>
                <a:cubicBezTo>
                  <a:pt x="4674343" y="6650024"/>
                  <a:pt x="4392139" y="5830592"/>
                  <a:pt x="4242335" y="6125013"/>
                </a:cubicBezTo>
                <a:cubicBezTo>
                  <a:pt x="4277989" y="6498351"/>
                  <a:pt x="3553226" y="5698909"/>
                  <a:pt x="3253154" y="6125013"/>
                </a:cubicBezTo>
                <a:cubicBezTo>
                  <a:pt x="2668786" y="6724130"/>
                  <a:pt x="2693623" y="5335547"/>
                  <a:pt x="2377773" y="6125013"/>
                </a:cubicBezTo>
                <a:cubicBezTo>
                  <a:pt x="1926479" y="6592177"/>
                  <a:pt x="1760846" y="5791661"/>
                  <a:pt x="1502392" y="6125013"/>
                </a:cubicBezTo>
                <a:cubicBezTo>
                  <a:pt x="891894" y="6231243"/>
                  <a:pt x="593740" y="5731984"/>
                  <a:pt x="171812" y="6125013"/>
                </a:cubicBezTo>
                <a:cubicBezTo>
                  <a:pt x="82194" y="6048370"/>
                  <a:pt x="71954" y="5834302"/>
                  <a:pt x="0" y="5104158"/>
                </a:cubicBezTo>
                <a:cubicBezTo>
                  <a:pt x="129121" y="3106496"/>
                  <a:pt x="-69971" y="2268773"/>
                  <a:pt x="0" y="102085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829830956">
                  <a:custGeom>
                    <a:avLst/>
                    <a:gdLst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819594 w 11723582"/>
                      <a:gd name="connsiteY2" fmla="*/ 0 h 6125013"/>
                      <a:gd name="connsiteX3" fmla="*/ 1922575 w 11723582"/>
                      <a:gd name="connsiteY3" fmla="*/ 0 h 6125013"/>
                      <a:gd name="connsiteX4" fmla="*/ 2570357 w 11723582"/>
                      <a:gd name="connsiteY4" fmla="*/ 0 h 6125013"/>
                      <a:gd name="connsiteX5" fmla="*/ 3673338 w 11723582"/>
                      <a:gd name="connsiteY5" fmla="*/ 0 h 6125013"/>
                      <a:gd name="connsiteX6" fmla="*/ 4662517 w 11723582"/>
                      <a:gd name="connsiteY6" fmla="*/ 0 h 6125013"/>
                      <a:gd name="connsiteX7" fmla="*/ 5765499 w 11723582"/>
                      <a:gd name="connsiteY7" fmla="*/ 0 h 6125013"/>
                      <a:gd name="connsiteX8" fmla="*/ 6527081 w 11723582"/>
                      <a:gd name="connsiteY8" fmla="*/ 0 h 6125013"/>
                      <a:gd name="connsiteX9" fmla="*/ 7402461 w 11723582"/>
                      <a:gd name="connsiteY9" fmla="*/ 0 h 6125013"/>
                      <a:gd name="connsiteX10" fmla="*/ 8164043 w 11723582"/>
                      <a:gd name="connsiteY10" fmla="*/ 0 h 6125013"/>
                      <a:gd name="connsiteX11" fmla="*/ 8698026 w 11723582"/>
                      <a:gd name="connsiteY11" fmla="*/ 0 h 6125013"/>
                      <a:gd name="connsiteX12" fmla="*/ 9687207 w 11723582"/>
                      <a:gd name="connsiteY12" fmla="*/ 0 h 6125013"/>
                      <a:gd name="connsiteX13" fmla="*/ 10790187 w 11723582"/>
                      <a:gd name="connsiteY13" fmla="*/ 0 h 6125013"/>
                      <a:gd name="connsiteX14" fmla="*/ 11551769 w 11723582"/>
                      <a:gd name="connsiteY14" fmla="*/ 0 h 6125013"/>
                      <a:gd name="connsiteX15" fmla="*/ 11723582 w 11723582"/>
                      <a:gd name="connsiteY15" fmla="*/ 1020854 h 6125013"/>
                      <a:gd name="connsiteX16" fmla="*/ 11723582 w 11723582"/>
                      <a:gd name="connsiteY16" fmla="*/ 5104158 h 6125013"/>
                      <a:gd name="connsiteX17" fmla="*/ 11551769 w 11723582"/>
                      <a:gd name="connsiteY17" fmla="*/ 6125013 h 6125013"/>
                      <a:gd name="connsiteX18" fmla="*/ 10562588 w 11723582"/>
                      <a:gd name="connsiteY18" fmla="*/ 6125013 h 6125013"/>
                      <a:gd name="connsiteX19" fmla="*/ 9459608 w 11723582"/>
                      <a:gd name="connsiteY19" fmla="*/ 6125013 h 6125013"/>
                      <a:gd name="connsiteX20" fmla="*/ 8811825 w 11723582"/>
                      <a:gd name="connsiteY20" fmla="*/ 6125013 h 6125013"/>
                      <a:gd name="connsiteX21" fmla="*/ 7708845 w 11723582"/>
                      <a:gd name="connsiteY21" fmla="*/ 6125013 h 6125013"/>
                      <a:gd name="connsiteX22" fmla="*/ 6947263 w 11723582"/>
                      <a:gd name="connsiteY22" fmla="*/ 6125013 h 6125013"/>
                      <a:gd name="connsiteX23" fmla="*/ 6413280 w 11723582"/>
                      <a:gd name="connsiteY23" fmla="*/ 6125013 h 6125013"/>
                      <a:gd name="connsiteX24" fmla="*/ 5879297 w 11723582"/>
                      <a:gd name="connsiteY24" fmla="*/ 6125013 h 6125013"/>
                      <a:gd name="connsiteX25" fmla="*/ 5003917 w 11723582"/>
                      <a:gd name="connsiteY25" fmla="*/ 6125013 h 6125013"/>
                      <a:gd name="connsiteX26" fmla="*/ 4242335 w 11723582"/>
                      <a:gd name="connsiteY26" fmla="*/ 6125013 h 6125013"/>
                      <a:gd name="connsiteX27" fmla="*/ 3253154 w 11723582"/>
                      <a:gd name="connsiteY27" fmla="*/ 6125013 h 6125013"/>
                      <a:gd name="connsiteX28" fmla="*/ 2377773 w 11723582"/>
                      <a:gd name="connsiteY28" fmla="*/ 6125013 h 6125013"/>
                      <a:gd name="connsiteX29" fmla="*/ 1502392 w 11723582"/>
                      <a:gd name="connsiteY29" fmla="*/ 6125013 h 6125013"/>
                      <a:gd name="connsiteX30" fmla="*/ 171812 w 11723582"/>
                      <a:gd name="connsiteY30" fmla="*/ 6125013 h 6125013"/>
                      <a:gd name="connsiteX31" fmla="*/ 0 w 11723582"/>
                      <a:gd name="connsiteY31" fmla="*/ 5104158 h 6125013"/>
                      <a:gd name="connsiteX32" fmla="*/ 0 w 11723582"/>
                      <a:gd name="connsiteY32" fmla="*/ 1020854 h 6125013"/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705795 w 11723582"/>
                      <a:gd name="connsiteY2" fmla="*/ 0 h 6125013"/>
                      <a:gd name="connsiteX3" fmla="*/ 1239778 w 11723582"/>
                      <a:gd name="connsiteY3" fmla="*/ 0 h 6125013"/>
                      <a:gd name="connsiteX4" fmla="*/ 2001358 w 11723582"/>
                      <a:gd name="connsiteY4" fmla="*/ 0 h 6125013"/>
                      <a:gd name="connsiteX5" fmla="*/ 2762940 w 11723582"/>
                      <a:gd name="connsiteY5" fmla="*/ 0 h 6125013"/>
                      <a:gd name="connsiteX6" fmla="*/ 3410723 w 11723582"/>
                      <a:gd name="connsiteY6" fmla="*/ 0 h 6125013"/>
                      <a:gd name="connsiteX7" fmla="*/ 4399904 w 11723582"/>
                      <a:gd name="connsiteY7" fmla="*/ 0 h 6125013"/>
                      <a:gd name="connsiteX8" fmla="*/ 5047686 w 11723582"/>
                      <a:gd name="connsiteY8" fmla="*/ 0 h 6125013"/>
                      <a:gd name="connsiteX9" fmla="*/ 5695468 w 11723582"/>
                      <a:gd name="connsiteY9" fmla="*/ 0 h 6125013"/>
                      <a:gd name="connsiteX10" fmla="*/ 6457050 w 11723582"/>
                      <a:gd name="connsiteY10" fmla="*/ 0 h 6125013"/>
                      <a:gd name="connsiteX11" fmla="*/ 7104831 w 11723582"/>
                      <a:gd name="connsiteY11" fmla="*/ 0 h 6125013"/>
                      <a:gd name="connsiteX12" fmla="*/ 8094012 w 11723582"/>
                      <a:gd name="connsiteY12" fmla="*/ 0 h 6125013"/>
                      <a:gd name="connsiteX13" fmla="*/ 8627995 w 11723582"/>
                      <a:gd name="connsiteY13" fmla="*/ 0 h 6125013"/>
                      <a:gd name="connsiteX14" fmla="*/ 9503376 w 11723582"/>
                      <a:gd name="connsiteY14" fmla="*/ 0 h 6125013"/>
                      <a:gd name="connsiteX15" fmla="*/ 10606357 w 11723582"/>
                      <a:gd name="connsiteY15" fmla="*/ 0 h 6125013"/>
                      <a:gd name="connsiteX16" fmla="*/ 11551769 w 11723582"/>
                      <a:gd name="connsiteY16" fmla="*/ 0 h 6125013"/>
                      <a:gd name="connsiteX17" fmla="*/ 11723582 w 11723582"/>
                      <a:gd name="connsiteY17" fmla="*/ 1020854 h 6125013"/>
                      <a:gd name="connsiteX18" fmla="*/ 11723582 w 11723582"/>
                      <a:gd name="connsiteY18" fmla="*/ 5104158 h 6125013"/>
                      <a:gd name="connsiteX19" fmla="*/ 11551769 w 11723582"/>
                      <a:gd name="connsiteY19" fmla="*/ 6125013 h 6125013"/>
                      <a:gd name="connsiteX20" fmla="*/ 11017786 w 11723582"/>
                      <a:gd name="connsiteY20" fmla="*/ 6125013 h 6125013"/>
                      <a:gd name="connsiteX21" fmla="*/ 9914806 w 11723582"/>
                      <a:gd name="connsiteY21" fmla="*/ 6125013 h 6125013"/>
                      <a:gd name="connsiteX22" fmla="*/ 8811825 w 11723582"/>
                      <a:gd name="connsiteY22" fmla="*/ 6125013 h 6125013"/>
                      <a:gd name="connsiteX23" fmla="*/ 8277844 w 11723582"/>
                      <a:gd name="connsiteY23" fmla="*/ 6125013 h 6125013"/>
                      <a:gd name="connsiteX24" fmla="*/ 7516262 w 11723582"/>
                      <a:gd name="connsiteY24" fmla="*/ 6125013 h 6125013"/>
                      <a:gd name="connsiteX25" fmla="*/ 6527081 w 11723582"/>
                      <a:gd name="connsiteY25" fmla="*/ 6125013 h 6125013"/>
                      <a:gd name="connsiteX26" fmla="*/ 6062166 w 11723582"/>
                      <a:gd name="connsiteY26" fmla="*/ 6125013 h 6125013"/>
                      <a:gd name="connsiteX27" fmla="*/ 5537900 w 11723582"/>
                      <a:gd name="connsiteY27" fmla="*/ 6125013 h 6125013"/>
                      <a:gd name="connsiteX28" fmla="*/ 4776318 w 11723582"/>
                      <a:gd name="connsiteY28" fmla="*/ 6125013 h 6125013"/>
                      <a:gd name="connsiteX29" fmla="*/ 3673338 w 11723582"/>
                      <a:gd name="connsiteY29" fmla="*/ 6125013 h 6125013"/>
                      <a:gd name="connsiteX30" fmla="*/ 3139355 w 11723582"/>
                      <a:gd name="connsiteY30" fmla="*/ 6125013 h 6125013"/>
                      <a:gd name="connsiteX31" fmla="*/ 2377773 w 11723582"/>
                      <a:gd name="connsiteY31" fmla="*/ 6125013 h 6125013"/>
                      <a:gd name="connsiteX32" fmla="*/ 1843790 w 11723582"/>
                      <a:gd name="connsiteY32" fmla="*/ 6125013 h 6125013"/>
                      <a:gd name="connsiteX33" fmla="*/ 171812 w 11723582"/>
                      <a:gd name="connsiteY33" fmla="*/ 6125013 h 6125013"/>
                      <a:gd name="connsiteX34" fmla="*/ 0 w 11723582"/>
                      <a:gd name="connsiteY34" fmla="*/ 5104158 h 6125013"/>
                      <a:gd name="connsiteX35" fmla="*/ 0 w 11723582"/>
                      <a:gd name="connsiteY35" fmla="*/ 1020854 h 612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723582" h="6125013" fill="none" extrusionOk="0">
                        <a:moveTo>
                          <a:pt x="0" y="1020854"/>
                        </a:moveTo>
                        <a:cubicBezTo>
                          <a:pt x="-14058" y="485100"/>
                          <a:pt x="51056" y="-127214"/>
                          <a:pt x="171812" y="0"/>
                        </a:cubicBezTo>
                        <a:cubicBezTo>
                          <a:pt x="488026" y="-227806"/>
                          <a:pt x="716869" y="366194"/>
                          <a:pt x="819594" y="0"/>
                        </a:cubicBezTo>
                        <a:cubicBezTo>
                          <a:pt x="1173856" y="-309655"/>
                          <a:pt x="1592441" y="536207"/>
                          <a:pt x="1922575" y="0"/>
                        </a:cubicBezTo>
                        <a:cubicBezTo>
                          <a:pt x="2178764" y="-501686"/>
                          <a:pt x="2424945" y="491742"/>
                          <a:pt x="2570357" y="0"/>
                        </a:cubicBezTo>
                        <a:cubicBezTo>
                          <a:pt x="2807490" y="-319806"/>
                          <a:pt x="3293843" y="379580"/>
                          <a:pt x="3673338" y="0"/>
                        </a:cubicBezTo>
                        <a:cubicBezTo>
                          <a:pt x="4190276" y="-295904"/>
                          <a:pt x="4247295" y="264466"/>
                          <a:pt x="4662517" y="0"/>
                        </a:cubicBezTo>
                        <a:cubicBezTo>
                          <a:pt x="4905435" y="-276172"/>
                          <a:pt x="5261704" y="408201"/>
                          <a:pt x="5765499" y="0"/>
                        </a:cubicBezTo>
                        <a:cubicBezTo>
                          <a:pt x="6203510" y="-360525"/>
                          <a:pt x="6030709" y="434146"/>
                          <a:pt x="6527081" y="0"/>
                        </a:cubicBezTo>
                        <a:cubicBezTo>
                          <a:pt x="6833807" y="-306169"/>
                          <a:pt x="6979815" y="402885"/>
                          <a:pt x="7402461" y="0"/>
                        </a:cubicBezTo>
                        <a:cubicBezTo>
                          <a:pt x="7728874" y="-516421"/>
                          <a:pt x="7877068" y="107224"/>
                          <a:pt x="8164043" y="0"/>
                        </a:cubicBezTo>
                        <a:cubicBezTo>
                          <a:pt x="8423286" y="-108796"/>
                          <a:pt x="8543454" y="171114"/>
                          <a:pt x="8698026" y="0"/>
                        </a:cubicBezTo>
                        <a:cubicBezTo>
                          <a:pt x="8908554" y="-125758"/>
                          <a:pt x="9481725" y="731065"/>
                          <a:pt x="9687207" y="0"/>
                        </a:cubicBezTo>
                        <a:cubicBezTo>
                          <a:pt x="9965833" y="-543264"/>
                          <a:pt x="10387511" y="251223"/>
                          <a:pt x="10790187" y="0"/>
                        </a:cubicBezTo>
                        <a:cubicBezTo>
                          <a:pt x="11200689" y="-277745"/>
                          <a:pt x="11398062" y="268008"/>
                          <a:pt x="11551769" y="0"/>
                        </a:cubicBezTo>
                        <a:cubicBezTo>
                          <a:pt x="11596931" y="-6999"/>
                          <a:pt x="11608200" y="344304"/>
                          <a:pt x="11723582" y="1020854"/>
                        </a:cubicBezTo>
                        <a:cubicBezTo>
                          <a:pt x="11661459" y="2639342"/>
                          <a:pt x="11848968" y="3985371"/>
                          <a:pt x="11723582" y="5104158"/>
                        </a:cubicBezTo>
                        <a:cubicBezTo>
                          <a:pt x="11705359" y="5741375"/>
                          <a:pt x="11646237" y="6066791"/>
                          <a:pt x="11551769" y="6125013"/>
                        </a:cubicBezTo>
                        <a:cubicBezTo>
                          <a:pt x="11211941" y="6720321"/>
                          <a:pt x="10921118" y="6024971"/>
                          <a:pt x="10562588" y="6125013"/>
                        </a:cubicBezTo>
                        <a:cubicBezTo>
                          <a:pt x="10246805" y="6363788"/>
                          <a:pt x="9791679" y="6086580"/>
                          <a:pt x="9459608" y="6125013"/>
                        </a:cubicBezTo>
                        <a:cubicBezTo>
                          <a:pt x="9163694" y="6259764"/>
                          <a:pt x="9041768" y="5915168"/>
                          <a:pt x="8811825" y="6125013"/>
                        </a:cubicBezTo>
                        <a:cubicBezTo>
                          <a:pt x="8553731" y="6346182"/>
                          <a:pt x="8030002" y="5549466"/>
                          <a:pt x="7708845" y="6125013"/>
                        </a:cubicBezTo>
                        <a:cubicBezTo>
                          <a:pt x="7327527" y="6810785"/>
                          <a:pt x="7148564" y="5795179"/>
                          <a:pt x="6947263" y="6125013"/>
                        </a:cubicBezTo>
                        <a:cubicBezTo>
                          <a:pt x="6698620" y="6473184"/>
                          <a:pt x="6572952" y="5897731"/>
                          <a:pt x="6413280" y="6125013"/>
                        </a:cubicBezTo>
                        <a:cubicBezTo>
                          <a:pt x="6286228" y="6342864"/>
                          <a:pt x="6049623" y="5940764"/>
                          <a:pt x="5879297" y="6125013"/>
                        </a:cubicBezTo>
                        <a:cubicBezTo>
                          <a:pt x="5698183" y="6269832"/>
                          <a:pt x="5248301" y="5466556"/>
                          <a:pt x="5003917" y="6125013"/>
                        </a:cubicBezTo>
                        <a:cubicBezTo>
                          <a:pt x="4717847" y="6728211"/>
                          <a:pt x="4433136" y="5875330"/>
                          <a:pt x="4242335" y="6125013"/>
                        </a:cubicBezTo>
                        <a:cubicBezTo>
                          <a:pt x="4140423" y="6428954"/>
                          <a:pt x="3676206" y="5576973"/>
                          <a:pt x="3253154" y="6125013"/>
                        </a:cubicBezTo>
                        <a:cubicBezTo>
                          <a:pt x="2872083" y="6783934"/>
                          <a:pt x="2801175" y="5520895"/>
                          <a:pt x="2377773" y="6125013"/>
                        </a:cubicBezTo>
                        <a:cubicBezTo>
                          <a:pt x="1942327" y="6620297"/>
                          <a:pt x="1855797" y="5781427"/>
                          <a:pt x="1502392" y="6125013"/>
                        </a:cubicBezTo>
                        <a:cubicBezTo>
                          <a:pt x="978854" y="6360972"/>
                          <a:pt x="612157" y="5835012"/>
                          <a:pt x="171812" y="6125013"/>
                        </a:cubicBezTo>
                        <a:cubicBezTo>
                          <a:pt x="44762" y="6079072"/>
                          <a:pt x="65046" y="5833728"/>
                          <a:pt x="0" y="5104158"/>
                        </a:cubicBezTo>
                        <a:cubicBezTo>
                          <a:pt x="144317" y="3071577"/>
                          <a:pt x="-71645" y="2223282"/>
                          <a:pt x="0" y="1020854"/>
                        </a:cubicBezTo>
                        <a:close/>
                      </a:path>
                      <a:path w="11723582" h="6125013" stroke="0" extrusionOk="0">
                        <a:moveTo>
                          <a:pt x="0" y="1020854"/>
                        </a:moveTo>
                        <a:cubicBezTo>
                          <a:pt x="8589" y="490732"/>
                          <a:pt x="88365" y="19654"/>
                          <a:pt x="171812" y="0"/>
                        </a:cubicBezTo>
                        <a:cubicBezTo>
                          <a:pt x="445275" y="-296661"/>
                          <a:pt x="456203" y="225838"/>
                          <a:pt x="705795" y="0"/>
                        </a:cubicBezTo>
                        <a:cubicBezTo>
                          <a:pt x="901448" y="-317878"/>
                          <a:pt x="1100866" y="339071"/>
                          <a:pt x="1239778" y="0"/>
                        </a:cubicBezTo>
                        <a:cubicBezTo>
                          <a:pt x="1436455" y="-336437"/>
                          <a:pt x="1820235" y="142171"/>
                          <a:pt x="2001358" y="0"/>
                        </a:cubicBezTo>
                        <a:cubicBezTo>
                          <a:pt x="2173069" y="-169320"/>
                          <a:pt x="2526530" y="418039"/>
                          <a:pt x="2762940" y="0"/>
                        </a:cubicBezTo>
                        <a:cubicBezTo>
                          <a:pt x="2873853" y="-472213"/>
                          <a:pt x="3054470" y="94358"/>
                          <a:pt x="3410723" y="0"/>
                        </a:cubicBezTo>
                        <a:cubicBezTo>
                          <a:pt x="3705757" y="-210286"/>
                          <a:pt x="4038910" y="194793"/>
                          <a:pt x="4399904" y="0"/>
                        </a:cubicBezTo>
                        <a:cubicBezTo>
                          <a:pt x="4673006" y="-107749"/>
                          <a:pt x="4823639" y="296304"/>
                          <a:pt x="5047686" y="0"/>
                        </a:cubicBezTo>
                        <a:cubicBezTo>
                          <a:pt x="5257893" y="-336591"/>
                          <a:pt x="5466509" y="168302"/>
                          <a:pt x="5695468" y="0"/>
                        </a:cubicBezTo>
                        <a:cubicBezTo>
                          <a:pt x="5919351" y="-229119"/>
                          <a:pt x="6213282" y="301026"/>
                          <a:pt x="6457050" y="0"/>
                        </a:cubicBezTo>
                        <a:cubicBezTo>
                          <a:pt x="6823935" y="-304419"/>
                          <a:pt x="6865008" y="4806"/>
                          <a:pt x="7104831" y="0"/>
                        </a:cubicBezTo>
                        <a:cubicBezTo>
                          <a:pt x="7333523" y="14134"/>
                          <a:pt x="7670622" y="745108"/>
                          <a:pt x="8094012" y="0"/>
                        </a:cubicBezTo>
                        <a:cubicBezTo>
                          <a:pt x="8499357" y="-502409"/>
                          <a:pt x="8471907" y="325397"/>
                          <a:pt x="8627995" y="0"/>
                        </a:cubicBezTo>
                        <a:cubicBezTo>
                          <a:pt x="8696760" y="-324869"/>
                          <a:pt x="9263606" y="344819"/>
                          <a:pt x="9503376" y="0"/>
                        </a:cubicBezTo>
                        <a:cubicBezTo>
                          <a:pt x="9801556" y="-347765"/>
                          <a:pt x="10208224" y="385321"/>
                          <a:pt x="10606357" y="0"/>
                        </a:cubicBezTo>
                        <a:cubicBezTo>
                          <a:pt x="10989165" y="-448297"/>
                          <a:pt x="11075152" y="258805"/>
                          <a:pt x="11551769" y="0"/>
                        </a:cubicBezTo>
                        <a:cubicBezTo>
                          <a:pt x="11615427" y="-15752"/>
                          <a:pt x="11812673" y="405270"/>
                          <a:pt x="11723582" y="1020854"/>
                        </a:cubicBezTo>
                        <a:cubicBezTo>
                          <a:pt x="11761665" y="2064113"/>
                          <a:pt x="11670310" y="3504658"/>
                          <a:pt x="11723582" y="5104158"/>
                        </a:cubicBezTo>
                        <a:cubicBezTo>
                          <a:pt x="11736921" y="5624810"/>
                          <a:pt x="11628205" y="6064091"/>
                          <a:pt x="11551769" y="6125013"/>
                        </a:cubicBezTo>
                        <a:cubicBezTo>
                          <a:pt x="11382406" y="6481600"/>
                          <a:pt x="11242802" y="5979776"/>
                          <a:pt x="11017786" y="6125013"/>
                        </a:cubicBezTo>
                        <a:cubicBezTo>
                          <a:pt x="10810636" y="6277761"/>
                          <a:pt x="10273197" y="5843981"/>
                          <a:pt x="9914806" y="6125013"/>
                        </a:cubicBezTo>
                        <a:cubicBezTo>
                          <a:pt x="9535740" y="6476428"/>
                          <a:pt x="9126246" y="6149349"/>
                          <a:pt x="8811825" y="6125013"/>
                        </a:cubicBezTo>
                        <a:cubicBezTo>
                          <a:pt x="8438733" y="6161674"/>
                          <a:pt x="8509768" y="5971962"/>
                          <a:pt x="8277844" y="6125013"/>
                        </a:cubicBezTo>
                        <a:cubicBezTo>
                          <a:pt x="8020571" y="6275027"/>
                          <a:pt x="7691830" y="5512904"/>
                          <a:pt x="7516262" y="6125013"/>
                        </a:cubicBezTo>
                        <a:cubicBezTo>
                          <a:pt x="7348817" y="6575943"/>
                          <a:pt x="6877264" y="6077688"/>
                          <a:pt x="6527081" y="6125013"/>
                        </a:cubicBezTo>
                        <a:cubicBezTo>
                          <a:pt x="6373125" y="6129228"/>
                          <a:pt x="6265925" y="6093991"/>
                          <a:pt x="6062166" y="6125013"/>
                        </a:cubicBezTo>
                        <a:cubicBezTo>
                          <a:pt x="5858407" y="6156035"/>
                          <a:pt x="5703356" y="6065186"/>
                          <a:pt x="5537900" y="6125013"/>
                        </a:cubicBezTo>
                        <a:cubicBezTo>
                          <a:pt x="5122878" y="6231647"/>
                          <a:pt x="5035256" y="5615216"/>
                          <a:pt x="4776318" y="6125013"/>
                        </a:cubicBezTo>
                        <a:cubicBezTo>
                          <a:pt x="4407896" y="6513611"/>
                          <a:pt x="4046866" y="5641502"/>
                          <a:pt x="3673338" y="6125013"/>
                        </a:cubicBezTo>
                        <a:cubicBezTo>
                          <a:pt x="3267571" y="6705280"/>
                          <a:pt x="3404767" y="5708342"/>
                          <a:pt x="3139355" y="6125013"/>
                        </a:cubicBezTo>
                        <a:cubicBezTo>
                          <a:pt x="2963391" y="6450193"/>
                          <a:pt x="2827406" y="5660953"/>
                          <a:pt x="2377773" y="6125013"/>
                        </a:cubicBezTo>
                        <a:cubicBezTo>
                          <a:pt x="2052356" y="6538087"/>
                          <a:pt x="1967479" y="5766433"/>
                          <a:pt x="1843790" y="6125013"/>
                        </a:cubicBezTo>
                        <a:cubicBezTo>
                          <a:pt x="1742303" y="6419746"/>
                          <a:pt x="587282" y="5632320"/>
                          <a:pt x="171812" y="6125013"/>
                        </a:cubicBezTo>
                        <a:cubicBezTo>
                          <a:pt x="66871" y="6186862"/>
                          <a:pt x="-76186" y="5728108"/>
                          <a:pt x="0" y="5104158"/>
                        </a:cubicBezTo>
                        <a:cubicBezTo>
                          <a:pt x="-10049" y="3159208"/>
                          <a:pt x="-64331" y="2518676"/>
                          <a:pt x="0" y="1020854"/>
                        </a:cubicBezTo>
                        <a:close/>
                      </a:path>
                      <a:path w="11723582" h="6125013" fill="none" stroke="0" extrusionOk="0">
                        <a:moveTo>
                          <a:pt x="0" y="1020854"/>
                        </a:moveTo>
                        <a:cubicBezTo>
                          <a:pt x="4408" y="473836"/>
                          <a:pt x="93065" y="-110328"/>
                          <a:pt x="171812" y="0"/>
                        </a:cubicBezTo>
                        <a:cubicBezTo>
                          <a:pt x="501866" y="-285930"/>
                          <a:pt x="672415" y="367542"/>
                          <a:pt x="819594" y="0"/>
                        </a:cubicBezTo>
                        <a:cubicBezTo>
                          <a:pt x="1053730" y="-221257"/>
                          <a:pt x="1598733" y="567869"/>
                          <a:pt x="1922575" y="0"/>
                        </a:cubicBezTo>
                        <a:cubicBezTo>
                          <a:pt x="2140305" y="-546572"/>
                          <a:pt x="2521950" y="478346"/>
                          <a:pt x="2570357" y="0"/>
                        </a:cubicBezTo>
                        <a:cubicBezTo>
                          <a:pt x="2661461" y="-296382"/>
                          <a:pt x="3172822" y="307767"/>
                          <a:pt x="3673338" y="0"/>
                        </a:cubicBezTo>
                        <a:cubicBezTo>
                          <a:pt x="4182581" y="-395000"/>
                          <a:pt x="4457028" y="214960"/>
                          <a:pt x="4662517" y="0"/>
                        </a:cubicBezTo>
                        <a:cubicBezTo>
                          <a:pt x="5006752" y="-287807"/>
                          <a:pt x="5369861" y="416940"/>
                          <a:pt x="5765499" y="0"/>
                        </a:cubicBezTo>
                        <a:cubicBezTo>
                          <a:pt x="6270823" y="-430237"/>
                          <a:pt x="6027523" y="497013"/>
                          <a:pt x="6527081" y="0"/>
                        </a:cubicBezTo>
                        <a:cubicBezTo>
                          <a:pt x="6989669" y="-458562"/>
                          <a:pt x="7019295" y="642365"/>
                          <a:pt x="7402461" y="0"/>
                        </a:cubicBezTo>
                        <a:cubicBezTo>
                          <a:pt x="7690245" y="-500306"/>
                          <a:pt x="7888410" y="175467"/>
                          <a:pt x="8164043" y="0"/>
                        </a:cubicBezTo>
                        <a:cubicBezTo>
                          <a:pt x="8360328" y="-149698"/>
                          <a:pt x="8565687" y="217515"/>
                          <a:pt x="8698026" y="0"/>
                        </a:cubicBezTo>
                        <a:cubicBezTo>
                          <a:pt x="8908465" y="-177404"/>
                          <a:pt x="9463903" y="486708"/>
                          <a:pt x="9687207" y="0"/>
                        </a:cubicBezTo>
                        <a:cubicBezTo>
                          <a:pt x="9893791" y="-629065"/>
                          <a:pt x="10367376" y="223906"/>
                          <a:pt x="10790187" y="0"/>
                        </a:cubicBezTo>
                        <a:cubicBezTo>
                          <a:pt x="11117394" y="-254781"/>
                          <a:pt x="11353972" y="192267"/>
                          <a:pt x="11551769" y="0"/>
                        </a:cubicBezTo>
                        <a:cubicBezTo>
                          <a:pt x="11564714" y="-22235"/>
                          <a:pt x="11659231" y="327970"/>
                          <a:pt x="11723582" y="1020854"/>
                        </a:cubicBezTo>
                        <a:cubicBezTo>
                          <a:pt x="12011562" y="2691152"/>
                          <a:pt x="11749440" y="3799264"/>
                          <a:pt x="11723582" y="5104158"/>
                        </a:cubicBezTo>
                        <a:cubicBezTo>
                          <a:pt x="11708441" y="5759513"/>
                          <a:pt x="11661186" y="6084439"/>
                          <a:pt x="11551769" y="6125013"/>
                        </a:cubicBezTo>
                        <a:cubicBezTo>
                          <a:pt x="11194310" y="6728222"/>
                          <a:pt x="10868931" y="5990600"/>
                          <a:pt x="10562588" y="6125013"/>
                        </a:cubicBezTo>
                        <a:cubicBezTo>
                          <a:pt x="10196037" y="6293037"/>
                          <a:pt x="9800682" y="6049876"/>
                          <a:pt x="9459608" y="6125013"/>
                        </a:cubicBezTo>
                        <a:cubicBezTo>
                          <a:pt x="9053474" y="6250490"/>
                          <a:pt x="9062459" y="5993025"/>
                          <a:pt x="8811825" y="6125013"/>
                        </a:cubicBezTo>
                        <a:cubicBezTo>
                          <a:pt x="8679417" y="6238061"/>
                          <a:pt x="7919790" y="5564809"/>
                          <a:pt x="7708845" y="6125013"/>
                        </a:cubicBezTo>
                        <a:cubicBezTo>
                          <a:pt x="7352020" y="6810595"/>
                          <a:pt x="7210598" y="5782242"/>
                          <a:pt x="6947263" y="6125013"/>
                        </a:cubicBezTo>
                        <a:cubicBezTo>
                          <a:pt x="6615704" y="6446037"/>
                          <a:pt x="6493110" y="5920871"/>
                          <a:pt x="6413280" y="6125013"/>
                        </a:cubicBezTo>
                        <a:cubicBezTo>
                          <a:pt x="6293639" y="6320247"/>
                          <a:pt x="6048440" y="5985579"/>
                          <a:pt x="5879297" y="6125013"/>
                        </a:cubicBezTo>
                        <a:cubicBezTo>
                          <a:pt x="5698187" y="6127445"/>
                          <a:pt x="5152589" y="5590900"/>
                          <a:pt x="5003917" y="6125013"/>
                        </a:cubicBezTo>
                        <a:cubicBezTo>
                          <a:pt x="4750743" y="6657006"/>
                          <a:pt x="4360003" y="5779461"/>
                          <a:pt x="4242335" y="6125013"/>
                        </a:cubicBezTo>
                        <a:cubicBezTo>
                          <a:pt x="4172209" y="6467306"/>
                          <a:pt x="3541654" y="5669705"/>
                          <a:pt x="3253154" y="6125013"/>
                        </a:cubicBezTo>
                        <a:cubicBezTo>
                          <a:pt x="2648557" y="6653411"/>
                          <a:pt x="2774563" y="5576521"/>
                          <a:pt x="2377773" y="6125013"/>
                        </a:cubicBezTo>
                        <a:cubicBezTo>
                          <a:pt x="1910183" y="6548649"/>
                          <a:pt x="1886266" y="5883526"/>
                          <a:pt x="1502392" y="6125013"/>
                        </a:cubicBezTo>
                        <a:cubicBezTo>
                          <a:pt x="1004326" y="6263744"/>
                          <a:pt x="648796" y="5726028"/>
                          <a:pt x="171812" y="6125013"/>
                        </a:cubicBezTo>
                        <a:cubicBezTo>
                          <a:pt x="99959" y="6125755"/>
                          <a:pt x="57043" y="5777599"/>
                          <a:pt x="0" y="5104158"/>
                        </a:cubicBezTo>
                        <a:cubicBezTo>
                          <a:pt x="-97823" y="3283055"/>
                          <a:pt x="86527" y="2249103"/>
                          <a:pt x="0" y="10208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017475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49BAA0FF-8F18-D390-DAA1-125F961D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E97F1-3223-EB81-F76E-72DEEAFFC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543F9-6BF5-7B79-4903-37D1C775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4840B-FDF1-8BE7-12EC-E698F106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99400-2D36-26F0-315E-C35BED18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9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393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DF93-0756-9CA4-4EC0-737AEAB3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30FF3-CC2D-CEDC-3149-832A734CB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833BD-75EB-046D-1811-7C78F8F7B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83B2F-959F-155F-9CC8-D9388DBFA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1DDC3-0F5A-E935-C54D-710C80E8F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3E6AF-A341-1F73-6E27-266A050E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205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F16A-A061-49A9-EA89-DA6DB7798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000A2-A6DD-6A9D-384A-EEDF0C90B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F9B81-2C3F-D56F-5C34-DFD6FDB26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3E8398-9E42-18A6-0877-F09E1F4E8C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D27514-B711-C4F6-C456-941FA2D3F1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9158D-CEE0-86D8-1A02-EE6B8CC2A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F27416-9F1A-A334-2D7F-31E4F42B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26618B-7AAB-AE86-BE91-E1793E2C6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87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8D44-08B0-E9F5-8FCF-757CAF2ED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EF17B-740F-2B43-3EF2-C0C6E51B1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14E3D-EC91-038C-9B43-169AACBFA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C719B-9420-FE04-BA8A-0A80CDB1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24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8103E0-16A6-A677-588E-B7A04A80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CF0B0-E087-F704-11C3-79F9543E0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B3657-BB4E-F123-AAD9-4DF811FBE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64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152B-792F-57E9-F4BC-4F297F2F2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01E42-EDFF-F0AD-6D7A-92275B657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8A296-44AF-C152-01A9-C3304C0B6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D6D2F-1D05-8F8B-835F-1DE317C8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7E7CE-EFF0-60BD-C827-EA41CF5B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ABA2C-72A2-59E5-B03B-BD8B5BDC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148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EB102-7DF4-C06F-A91E-7D0D5756A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D405AD-27E2-8352-DE05-CA9EC410D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9281A-E6E4-1194-BE82-9131AA27B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315E1-DCBF-20A6-8927-633FA381B2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9A057-2E0F-AE06-5F67-4F6837D27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0D7F9-A9CF-1BC8-4112-CC7F5529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71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12F3B-D15E-7408-8398-D3B9DB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0113D-15E0-E7BA-4DD6-03403D5D1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FE900-D63D-AD74-9A00-70DAC3226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C5A5A-72AF-19FE-633F-1F0328B8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D3008-4987-C5B2-DC1E-BDEA7EC9B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24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89D87F-6D13-27CE-CE25-85FEB94CC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37DAF-017B-800D-A617-6198F41E3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DCF8D-EFE8-53C3-0FFF-1CFA72513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F1D99-6607-1E7D-731F-4D0D8D4D8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6A077-CA69-C9D5-5706-E54A379E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02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DEDA53B-EC05-47A8-96A1-D20933D133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896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59CA-EFEC-9D11-59F0-AC13FA2B3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44230-66BC-7CD5-0431-AE2C94A9E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65942-34D7-FD71-CC16-68DF7C04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760D2-807A-4F03-8267-BB1D1EE44206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F9AC6-571F-3516-76B3-B1D40393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5D4B8-B0DC-E041-E9FC-A066B057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18BCCD-10CC-461C-8200-0DB59DA39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7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402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25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199B24-DFB5-4F3D-DF4E-6DD1A0E5FD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324" y="105104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40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62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15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17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6212E781-E7CD-47B2-9C44-FAB276FDBB71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F061E45-2D40-447D-B775-784903F15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67" y="3679247"/>
            <a:ext cx="1770231" cy="30521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1A681D4-257F-4CB1-9F56-573EFA92F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12569"/>
          <a:stretch/>
        </p:blipFill>
        <p:spPr>
          <a:xfrm>
            <a:off x="9159776" y="4867913"/>
            <a:ext cx="3032224" cy="199008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057B8B5-EE35-4808-8D2F-C1A4922F76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5317592"/>
            <a:ext cx="1363453" cy="123950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3643D3A-318A-42E7-9D29-CB54A75EF3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26" y="466747"/>
            <a:ext cx="2115703" cy="163272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AA55A9A-88D6-4B50-B0E8-9B8E36DAB6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3" y="4015356"/>
            <a:ext cx="2325378" cy="225113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5A0D484-2F57-48EC-AF6D-69B339D75BE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6" y="554410"/>
            <a:ext cx="1979175" cy="14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74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4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30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350874" y="393405"/>
            <a:ext cx="11504428" cy="6113721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7443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504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6991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29130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17092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0470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19072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08987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33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17020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9265DEC-FDCA-4FEA-BD7A-59D5EB396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A3714DE-9F0E-4871-B5FE-68284FD5724E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4EFAC3EF-DB60-4BAE-B252-D270650FA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947" y="154004"/>
            <a:ext cx="1633952" cy="119977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CB7D861-F04C-4013-A1FF-96248D58E5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893" y="5579917"/>
            <a:ext cx="1656154" cy="1278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81434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DBFC4C8-070A-4880-93FA-BC60766C2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0401DDCB-28FA-4364-9559-D334586B75C1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E67A5C2-C8DA-4930-845F-BB7556CD27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73" y="193255"/>
            <a:ext cx="1633952" cy="119977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48D997B-07C4-480B-B72C-4B32EA4B42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72" y="4987430"/>
            <a:ext cx="1054855" cy="181871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473258C-5973-4453-A21A-2F50B45E85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156" y="49090"/>
            <a:ext cx="1017113" cy="1017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A1B1305-506F-422A-A4B6-0FFAC1AD5D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3" y="5783001"/>
            <a:ext cx="1010422" cy="89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1755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08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A11936E-B00C-4615-BD43-994B718A6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AA2622A8-FDA6-428B-A35A-FDB414375B96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E7A261B-3EC8-4707-9D1D-9347DA5F8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91" y="5505762"/>
            <a:ext cx="1521772" cy="122504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60B76D7-7E06-40CC-B8AE-3F28745F7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/>
          <a:stretch/>
        </p:blipFill>
        <p:spPr>
          <a:xfrm>
            <a:off x="10306255" y="0"/>
            <a:ext cx="1885745" cy="116161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009FA01-673B-45EE-86C6-6C67B11A6F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93" y="5559539"/>
            <a:ext cx="1130869" cy="1117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64641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233915" y="329609"/>
            <a:ext cx="11674549" cy="6092455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88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40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11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09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73808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4CFC4C7A-2F4C-4A10-B8AE-5A09AF022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52195968-6919-4635-A2C7-F6EC08B28F1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84B6CBD0-F16E-4135-B1A1-455A2BCAB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3" b="1"/>
          <a:stretch/>
        </p:blipFill>
        <p:spPr>
          <a:xfrm rot="16200000">
            <a:off x="4357564" y="-77413"/>
            <a:ext cx="1054855" cy="187057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B7431A9-FAC4-4C79-A7F0-4D3427899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38" y="5550808"/>
            <a:ext cx="1885745" cy="13934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0D3D998B-2521-4A69-9DE2-E8329E9A32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40" y="82032"/>
            <a:ext cx="1444160" cy="1844197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D4856C9C-E561-477D-9EFC-48AFDA3F06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5196" y="1601107"/>
            <a:ext cx="5867556" cy="365578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3230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FBAAED0-7D0F-43DC-B9A8-3E8138012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DB8C226-FEDC-4FF8-97A3-0A7C3BA13EF5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A7DBD622-33F0-44A7-8AD9-6D672389D8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46200" y="1549400"/>
            <a:ext cx="3759200" cy="3759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75B1AE3C-AB71-4AE4-B490-0627EDFF5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99" y="303459"/>
            <a:ext cx="1521772" cy="12250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14DF3E9-CAA8-43B3-97E2-673BEB50B3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60" y="202880"/>
            <a:ext cx="1633952" cy="119977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A3F58AB-AC0D-44EF-BFC7-CB9C19EBFD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2" y="5429292"/>
            <a:ext cx="1885745" cy="139340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2B03B70C-7E26-4E0B-80F6-9CC861A415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82" y="5039392"/>
            <a:ext cx="1656154" cy="12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75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5FDC7BD1-2D3C-46F0-802A-ABD54ABD7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836AAA7-8F97-4891-A2F9-8791969D1A59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A26BFA7B-B016-427F-8101-17BAC52A60B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32829" y="861827"/>
            <a:ext cx="3037114" cy="30371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2665D21F-5D84-498A-907E-FB96A6D2B5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32829" y="4103896"/>
            <a:ext cx="3037114" cy="189227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B579275F-C0FC-45EA-8A51-E757DCA17B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75143" y="861827"/>
            <a:ext cx="3037114" cy="513434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045BB03-DA0B-4227-8D39-36C76ECDE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" y="4829173"/>
            <a:ext cx="1054855" cy="181871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91E9843-4A9E-4D6C-A723-535BA9440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/>
        </p:blipFill>
        <p:spPr>
          <a:xfrm>
            <a:off x="10162717" y="0"/>
            <a:ext cx="1885745" cy="118748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4A82DC4-043F-4A6D-B64D-9882236FB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26" y="261881"/>
            <a:ext cx="896666" cy="4817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EB7411B-A0CD-48C2-A90A-4D6D91319B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06" y="5080578"/>
            <a:ext cx="1017113" cy="10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2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61CFB29-4BFF-418A-ABAB-94F4C3DEF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7B6FC2-9B9F-46F9-9A73-C04751A96E94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A2358125-AFC4-40CE-9681-89D1586D55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89B670C-51F6-4988-8103-CB21DFC45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12" y="5546979"/>
            <a:ext cx="1521772" cy="122504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5441A7B-5FCB-48D2-92A0-883E56C728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396" y="5458274"/>
            <a:ext cx="1633952" cy="11997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B310143-707E-462D-975E-43CC0F4384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9" y="5630574"/>
            <a:ext cx="1067299" cy="97027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E915B3B-02F4-4441-8444-C7F9CC6AAC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76" y="5341055"/>
            <a:ext cx="1130869" cy="11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0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07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36D0193-728F-4EF1-BEC1-57F6C1BDB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8036D0A-D753-4A2F-B962-2D8F812EE26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4DDB0C8-EA1A-4C49-881B-EE0AEF52C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05" y="3805877"/>
            <a:ext cx="1770231" cy="305212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C5384F3-5C4B-452F-81DD-CAC53C6E7E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764" y="137739"/>
            <a:ext cx="3080438" cy="2276186"/>
          </a:xfrm>
          <a:prstGeom prst="rect">
            <a:avLst/>
          </a:prstGeom>
        </p:spPr>
      </p:pic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37F182C0-99E2-44EB-BC1E-89ACB9040C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3804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165C8B8-E98E-4183-8B2B-EADBB6EC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B2F57D06-2FB5-4585-89C9-61BB97A78E1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80D4EA5-DB65-4B80-9529-A5DB511795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33" y="-107662"/>
            <a:ext cx="2420933" cy="194887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F2055BC-2F1F-4B5A-8464-5529F61692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3899" y="5169341"/>
            <a:ext cx="1979175" cy="1453268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0876B7A2-7A7C-4B06-A7A5-D9EC8D9FC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23496FED-CADE-4004-BB75-0E04F401A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34" y="5026739"/>
            <a:ext cx="1645220" cy="156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26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2766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07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244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299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6203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6091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069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49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28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9027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0851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9277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7047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354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584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4317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3293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3347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50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99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3" Type="http://schemas.openxmlformats.org/officeDocument/2006/relationships/image" Target="../media/image14.png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52" Type="http://schemas.openxmlformats.org/officeDocument/2006/relationships/image" Target="../media/image13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slideLayout" Target="../slideLayouts/slideLayout97.xml"/><Relationship Id="rId8" Type="http://schemas.openxmlformats.org/officeDocument/2006/relationships/slideLayout" Target="../slideLayouts/slideLayout57.xml"/><Relationship Id="rId51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69.xml"/><Relationship Id="rId41" Type="http://schemas.openxmlformats.org/officeDocument/2006/relationships/slideLayout" Target="../slideLayouts/slideLayout9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1845-8945-4DC3-BAC3-6A260BE1695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HANH TÂM">
            <a:extLst>
              <a:ext uri="{FF2B5EF4-FFF2-40B4-BE49-F238E27FC236}">
                <a16:creationId xmlns:a16="http://schemas.microsoft.com/office/drawing/2014/main" id="{0AA64AA7-CF07-71EA-E464-31ECE4EBB3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 l="-4954" t="-77496" r="-20290" b="-4516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BA328C35-3A42-AA01-E83E-89D9FF36D655}"/>
              </a:ext>
            </a:extLst>
          </p:cNvPr>
          <p:cNvSpPr/>
          <p:nvPr userDrawn="1"/>
        </p:nvSpPr>
        <p:spPr>
          <a:xfrm>
            <a:off x="234209" y="366493"/>
            <a:ext cx="11723582" cy="6125013"/>
          </a:xfrm>
          <a:custGeom>
            <a:avLst/>
            <a:gdLst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819594 w 11723582"/>
              <a:gd name="connsiteY2" fmla="*/ 0 h 6125013"/>
              <a:gd name="connsiteX3" fmla="*/ 1922575 w 11723582"/>
              <a:gd name="connsiteY3" fmla="*/ 0 h 6125013"/>
              <a:gd name="connsiteX4" fmla="*/ 2570357 w 11723582"/>
              <a:gd name="connsiteY4" fmla="*/ 0 h 6125013"/>
              <a:gd name="connsiteX5" fmla="*/ 3673338 w 11723582"/>
              <a:gd name="connsiteY5" fmla="*/ 0 h 6125013"/>
              <a:gd name="connsiteX6" fmla="*/ 4662517 w 11723582"/>
              <a:gd name="connsiteY6" fmla="*/ 0 h 6125013"/>
              <a:gd name="connsiteX7" fmla="*/ 5765499 w 11723582"/>
              <a:gd name="connsiteY7" fmla="*/ 0 h 6125013"/>
              <a:gd name="connsiteX8" fmla="*/ 6527081 w 11723582"/>
              <a:gd name="connsiteY8" fmla="*/ 0 h 6125013"/>
              <a:gd name="connsiteX9" fmla="*/ 7402461 w 11723582"/>
              <a:gd name="connsiteY9" fmla="*/ 0 h 6125013"/>
              <a:gd name="connsiteX10" fmla="*/ 8164043 w 11723582"/>
              <a:gd name="connsiteY10" fmla="*/ 0 h 6125013"/>
              <a:gd name="connsiteX11" fmla="*/ 8698026 w 11723582"/>
              <a:gd name="connsiteY11" fmla="*/ 0 h 6125013"/>
              <a:gd name="connsiteX12" fmla="*/ 9687207 w 11723582"/>
              <a:gd name="connsiteY12" fmla="*/ 0 h 6125013"/>
              <a:gd name="connsiteX13" fmla="*/ 10790187 w 11723582"/>
              <a:gd name="connsiteY13" fmla="*/ 0 h 6125013"/>
              <a:gd name="connsiteX14" fmla="*/ 11551769 w 11723582"/>
              <a:gd name="connsiteY14" fmla="*/ 0 h 6125013"/>
              <a:gd name="connsiteX15" fmla="*/ 11723582 w 11723582"/>
              <a:gd name="connsiteY15" fmla="*/ 1020854 h 6125013"/>
              <a:gd name="connsiteX16" fmla="*/ 11723582 w 11723582"/>
              <a:gd name="connsiteY16" fmla="*/ 5104158 h 6125013"/>
              <a:gd name="connsiteX17" fmla="*/ 11551769 w 11723582"/>
              <a:gd name="connsiteY17" fmla="*/ 6125013 h 6125013"/>
              <a:gd name="connsiteX18" fmla="*/ 10562588 w 11723582"/>
              <a:gd name="connsiteY18" fmla="*/ 6125013 h 6125013"/>
              <a:gd name="connsiteX19" fmla="*/ 9459608 w 11723582"/>
              <a:gd name="connsiteY19" fmla="*/ 6125013 h 6125013"/>
              <a:gd name="connsiteX20" fmla="*/ 8811825 w 11723582"/>
              <a:gd name="connsiteY20" fmla="*/ 6125013 h 6125013"/>
              <a:gd name="connsiteX21" fmla="*/ 7708845 w 11723582"/>
              <a:gd name="connsiteY21" fmla="*/ 6125013 h 6125013"/>
              <a:gd name="connsiteX22" fmla="*/ 6947263 w 11723582"/>
              <a:gd name="connsiteY22" fmla="*/ 6125013 h 6125013"/>
              <a:gd name="connsiteX23" fmla="*/ 6413280 w 11723582"/>
              <a:gd name="connsiteY23" fmla="*/ 6125013 h 6125013"/>
              <a:gd name="connsiteX24" fmla="*/ 5879297 w 11723582"/>
              <a:gd name="connsiteY24" fmla="*/ 6125013 h 6125013"/>
              <a:gd name="connsiteX25" fmla="*/ 5003917 w 11723582"/>
              <a:gd name="connsiteY25" fmla="*/ 6125013 h 6125013"/>
              <a:gd name="connsiteX26" fmla="*/ 4242335 w 11723582"/>
              <a:gd name="connsiteY26" fmla="*/ 6125013 h 6125013"/>
              <a:gd name="connsiteX27" fmla="*/ 3253154 w 11723582"/>
              <a:gd name="connsiteY27" fmla="*/ 6125013 h 6125013"/>
              <a:gd name="connsiteX28" fmla="*/ 2377773 w 11723582"/>
              <a:gd name="connsiteY28" fmla="*/ 6125013 h 6125013"/>
              <a:gd name="connsiteX29" fmla="*/ 1502392 w 11723582"/>
              <a:gd name="connsiteY29" fmla="*/ 6125013 h 6125013"/>
              <a:gd name="connsiteX30" fmla="*/ 171812 w 11723582"/>
              <a:gd name="connsiteY30" fmla="*/ 6125013 h 6125013"/>
              <a:gd name="connsiteX31" fmla="*/ 0 w 11723582"/>
              <a:gd name="connsiteY31" fmla="*/ 5104158 h 6125013"/>
              <a:gd name="connsiteX32" fmla="*/ 0 w 11723582"/>
              <a:gd name="connsiteY32" fmla="*/ 1020854 h 6125013"/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705795 w 11723582"/>
              <a:gd name="connsiteY2" fmla="*/ 0 h 6125013"/>
              <a:gd name="connsiteX3" fmla="*/ 1239778 w 11723582"/>
              <a:gd name="connsiteY3" fmla="*/ 0 h 6125013"/>
              <a:gd name="connsiteX4" fmla="*/ 2001358 w 11723582"/>
              <a:gd name="connsiteY4" fmla="*/ 0 h 6125013"/>
              <a:gd name="connsiteX5" fmla="*/ 2762940 w 11723582"/>
              <a:gd name="connsiteY5" fmla="*/ 0 h 6125013"/>
              <a:gd name="connsiteX6" fmla="*/ 3410723 w 11723582"/>
              <a:gd name="connsiteY6" fmla="*/ 0 h 6125013"/>
              <a:gd name="connsiteX7" fmla="*/ 4399904 w 11723582"/>
              <a:gd name="connsiteY7" fmla="*/ 0 h 6125013"/>
              <a:gd name="connsiteX8" fmla="*/ 5047686 w 11723582"/>
              <a:gd name="connsiteY8" fmla="*/ 0 h 6125013"/>
              <a:gd name="connsiteX9" fmla="*/ 5695468 w 11723582"/>
              <a:gd name="connsiteY9" fmla="*/ 0 h 6125013"/>
              <a:gd name="connsiteX10" fmla="*/ 6457050 w 11723582"/>
              <a:gd name="connsiteY10" fmla="*/ 0 h 6125013"/>
              <a:gd name="connsiteX11" fmla="*/ 7104831 w 11723582"/>
              <a:gd name="connsiteY11" fmla="*/ 0 h 6125013"/>
              <a:gd name="connsiteX12" fmla="*/ 8094012 w 11723582"/>
              <a:gd name="connsiteY12" fmla="*/ 0 h 6125013"/>
              <a:gd name="connsiteX13" fmla="*/ 8627995 w 11723582"/>
              <a:gd name="connsiteY13" fmla="*/ 0 h 6125013"/>
              <a:gd name="connsiteX14" fmla="*/ 9503376 w 11723582"/>
              <a:gd name="connsiteY14" fmla="*/ 0 h 6125013"/>
              <a:gd name="connsiteX15" fmla="*/ 10606357 w 11723582"/>
              <a:gd name="connsiteY15" fmla="*/ 0 h 6125013"/>
              <a:gd name="connsiteX16" fmla="*/ 11551769 w 11723582"/>
              <a:gd name="connsiteY16" fmla="*/ 0 h 6125013"/>
              <a:gd name="connsiteX17" fmla="*/ 11723582 w 11723582"/>
              <a:gd name="connsiteY17" fmla="*/ 1020854 h 6125013"/>
              <a:gd name="connsiteX18" fmla="*/ 11723582 w 11723582"/>
              <a:gd name="connsiteY18" fmla="*/ 5104158 h 6125013"/>
              <a:gd name="connsiteX19" fmla="*/ 11551769 w 11723582"/>
              <a:gd name="connsiteY19" fmla="*/ 6125013 h 6125013"/>
              <a:gd name="connsiteX20" fmla="*/ 11017786 w 11723582"/>
              <a:gd name="connsiteY20" fmla="*/ 6125013 h 6125013"/>
              <a:gd name="connsiteX21" fmla="*/ 9914806 w 11723582"/>
              <a:gd name="connsiteY21" fmla="*/ 6125013 h 6125013"/>
              <a:gd name="connsiteX22" fmla="*/ 8811825 w 11723582"/>
              <a:gd name="connsiteY22" fmla="*/ 6125013 h 6125013"/>
              <a:gd name="connsiteX23" fmla="*/ 8277844 w 11723582"/>
              <a:gd name="connsiteY23" fmla="*/ 6125013 h 6125013"/>
              <a:gd name="connsiteX24" fmla="*/ 7516262 w 11723582"/>
              <a:gd name="connsiteY24" fmla="*/ 6125013 h 6125013"/>
              <a:gd name="connsiteX25" fmla="*/ 6527081 w 11723582"/>
              <a:gd name="connsiteY25" fmla="*/ 6125013 h 6125013"/>
              <a:gd name="connsiteX26" fmla="*/ 6062166 w 11723582"/>
              <a:gd name="connsiteY26" fmla="*/ 6125013 h 6125013"/>
              <a:gd name="connsiteX27" fmla="*/ 5537900 w 11723582"/>
              <a:gd name="connsiteY27" fmla="*/ 6125013 h 6125013"/>
              <a:gd name="connsiteX28" fmla="*/ 4776318 w 11723582"/>
              <a:gd name="connsiteY28" fmla="*/ 6125013 h 6125013"/>
              <a:gd name="connsiteX29" fmla="*/ 3673338 w 11723582"/>
              <a:gd name="connsiteY29" fmla="*/ 6125013 h 6125013"/>
              <a:gd name="connsiteX30" fmla="*/ 3139355 w 11723582"/>
              <a:gd name="connsiteY30" fmla="*/ 6125013 h 6125013"/>
              <a:gd name="connsiteX31" fmla="*/ 2377773 w 11723582"/>
              <a:gd name="connsiteY31" fmla="*/ 6125013 h 6125013"/>
              <a:gd name="connsiteX32" fmla="*/ 1843790 w 11723582"/>
              <a:gd name="connsiteY32" fmla="*/ 6125013 h 6125013"/>
              <a:gd name="connsiteX33" fmla="*/ 171812 w 11723582"/>
              <a:gd name="connsiteY33" fmla="*/ 6125013 h 6125013"/>
              <a:gd name="connsiteX34" fmla="*/ 0 w 11723582"/>
              <a:gd name="connsiteY34" fmla="*/ 5104158 h 6125013"/>
              <a:gd name="connsiteX35" fmla="*/ 0 w 11723582"/>
              <a:gd name="connsiteY35" fmla="*/ 1020854 h 6125013"/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819594 w 11723582"/>
              <a:gd name="connsiteY2" fmla="*/ 0 h 6125013"/>
              <a:gd name="connsiteX3" fmla="*/ 1922575 w 11723582"/>
              <a:gd name="connsiteY3" fmla="*/ 0 h 6125013"/>
              <a:gd name="connsiteX4" fmla="*/ 2570357 w 11723582"/>
              <a:gd name="connsiteY4" fmla="*/ 0 h 6125013"/>
              <a:gd name="connsiteX5" fmla="*/ 3673338 w 11723582"/>
              <a:gd name="connsiteY5" fmla="*/ 0 h 6125013"/>
              <a:gd name="connsiteX6" fmla="*/ 4662517 w 11723582"/>
              <a:gd name="connsiteY6" fmla="*/ 0 h 6125013"/>
              <a:gd name="connsiteX7" fmla="*/ 5765499 w 11723582"/>
              <a:gd name="connsiteY7" fmla="*/ 0 h 6125013"/>
              <a:gd name="connsiteX8" fmla="*/ 6527081 w 11723582"/>
              <a:gd name="connsiteY8" fmla="*/ 0 h 6125013"/>
              <a:gd name="connsiteX9" fmla="*/ 7402461 w 11723582"/>
              <a:gd name="connsiteY9" fmla="*/ 0 h 6125013"/>
              <a:gd name="connsiteX10" fmla="*/ 8164043 w 11723582"/>
              <a:gd name="connsiteY10" fmla="*/ 0 h 6125013"/>
              <a:gd name="connsiteX11" fmla="*/ 8698026 w 11723582"/>
              <a:gd name="connsiteY11" fmla="*/ 0 h 6125013"/>
              <a:gd name="connsiteX12" fmla="*/ 9687207 w 11723582"/>
              <a:gd name="connsiteY12" fmla="*/ 0 h 6125013"/>
              <a:gd name="connsiteX13" fmla="*/ 10790187 w 11723582"/>
              <a:gd name="connsiteY13" fmla="*/ 0 h 6125013"/>
              <a:gd name="connsiteX14" fmla="*/ 11551769 w 11723582"/>
              <a:gd name="connsiteY14" fmla="*/ 0 h 6125013"/>
              <a:gd name="connsiteX15" fmla="*/ 11723582 w 11723582"/>
              <a:gd name="connsiteY15" fmla="*/ 1020854 h 6125013"/>
              <a:gd name="connsiteX16" fmla="*/ 11723582 w 11723582"/>
              <a:gd name="connsiteY16" fmla="*/ 5104158 h 6125013"/>
              <a:gd name="connsiteX17" fmla="*/ 11551769 w 11723582"/>
              <a:gd name="connsiteY17" fmla="*/ 6125013 h 6125013"/>
              <a:gd name="connsiteX18" fmla="*/ 10562588 w 11723582"/>
              <a:gd name="connsiteY18" fmla="*/ 6125013 h 6125013"/>
              <a:gd name="connsiteX19" fmla="*/ 9459608 w 11723582"/>
              <a:gd name="connsiteY19" fmla="*/ 6125013 h 6125013"/>
              <a:gd name="connsiteX20" fmla="*/ 8811825 w 11723582"/>
              <a:gd name="connsiteY20" fmla="*/ 6125013 h 6125013"/>
              <a:gd name="connsiteX21" fmla="*/ 7708845 w 11723582"/>
              <a:gd name="connsiteY21" fmla="*/ 6125013 h 6125013"/>
              <a:gd name="connsiteX22" fmla="*/ 6947263 w 11723582"/>
              <a:gd name="connsiteY22" fmla="*/ 6125013 h 6125013"/>
              <a:gd name="connsiteX23" fmla="*/ 6413280 w 11723582"/>
              <a:gd name="connsiteY23" fmla="*/ 6125013 h 6125013"/>
              <a:gd name="connsiteX24" fmla="*/ 5879297 w 11723582"/>
              <a:gd name="connsiteY24" fmla="*/ 6125013 h 6125013"/>
              <a:gd name="connsiteX25" fmla="*/ 5003917 w 11723582"/>
              <a:gd name="connsiteY25" fmla="*/ 6125013 h 6125013"/>
              <a:gd name="connsiteX26" fmla="*/ 4242335 w 11723582"/>
              <a:gd name="connsiteY26" fmla="*/ 6125013 h 6125013"/>
              <a:gd name="connsiteX27" fmla="*/ 3253154 w 11723582"/>
              <a:gd name="connsiteY27" fmla="*/ 6125013 h 6125013"/>
              <a:gd name="connsiteX28" fmla="*/ 2377773 w 11723582"/>
              <a:gd name="connsiteY28" fmla="*/ 6125013 h 6125013"/>
              <a:gd name="connsiteX29" fmla="*/ 1502392 w 11723582"/>
              <a:gd name="connsiteY29" fmla="*/ 6125013 h 6125013"/>
              <a:gd name="connsiteX30" fmla="*/ 171812 w 11723582"/>
              <a:gd name="connsiteY30" fmla="*/ 6125013 h 6125013"/>
              <a:gd name="connsiteX31" fmla="*/ 0 w 11723582"/>
              <a:gd name="connsiteY31" fmla="*/ 5104158 h 6125013"/>
              <a:gd name="connsiteX32" fmla="*/ 0 w 11723582"/>
              <a:gd name="connsiteY32" fmla="*/ 1020854 h 612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723582" h="6125013" fill="none" extrusionOk="0">
                <a:moveTo>
                  <a:pt x="0" y="1020854"/>
                </a:moveTo>
                <a:cubicBezTo>
                  <a:pt x="-19677" y="525198"/>
                  <a:pt x="21468" y="-162099"/>
                  <a:pt x="171812" y="0"/>
                </a:cubicBezTo>
                <a:cubicBezTo>
                  <a:pt x="501577" y="-142508"/>
                  <a:pt x="748701" y="385448"/>
                  <a:pt x="819594" y="0"/>
                </a:cubicBezTo>
                <a:cubicBezTo>
                  <a:pt x="1206313" y="-307496"/>
                  <a:pt x="1499962" y="385487"/>
                  <a:pt x="1922575" y="0"/>
                </a:cubicBezTo>
                <a:cubicBezTo>
                  <a:pt x="2109305" y="-453193"/>
                  <a:pt x="2422741" y="543635"/>
                  <a:pt x="2570357" y="0"/>
                </a:cubicBezTo>
                <a:cubicBezTo>
                  <a:pt x="2856309" y="-272746"/>
                  <a:pt x="3389907" y="479273"/>
                  <a:pt x="3673338" y="0"/>
                </a:cubicBezTo>
                <a:cubicBezTo>
                  <a:pt x="4234854" y="-315007"/>
                  <a:pt x="4171886" y="254644"/>
                  <a:pt x="4662517" y="0"/>
                </a:cubicBezTo>
                <a:cubicBezTo>
                  <a:pt x="4854059" y="-274112"/>
                  <a:pt x="5406190" y="294614"/>
                  <a:pt x="5765499" y="0"/>
                </a:cubicBezTo>
                <a:cubicBezTo>
                  <a:pt x="6156972" y="-326019"/>
                  <a:pt x="5937160" y="419468"/>
                  <a:pt x="6527081" y="0"/>
                </a:cubicBezTo>
                <a:cubicBezTo>
                  <a:pt x="6798523" y="-148367"/>
                  <a:pt x="6910265" y="343002"/>
                  <a:pt x="7402461" y="0"/>
                </a:cubicBezTo>
                <a:cubicBezTo>
                  <a:pt x="7767318" y="-516566"/>
                  <a:pt x="7856762" y="71423"/>
                  <a:pt x="8164043" y="0"/>
                </a:cubicBezTo>
                <a:cubicBezTo>
                  <a:pt x="8432635" y="-40706"/>
                  <a:pt x="8510430" y="124720"/>
                  <a:pt x="8698026" y="0"/>
                </a:cubicBezTo>
                <a:cubicBezTo>
                  <a:pt x="9060082" y="21431"/>
                  <a:pt x="9494692" y="820544"/>
                  <a:pt x="9687207" y="0"/>
                </a:cubicBezTo>
                <a:cubicBezTo>
                  <a:pt x="10031181" y="-524967"/>
                  <a:pt x="10359696" y="164432"/>
                  <a:pt x="10790187" y="0"/>
                </a:cubicBezTo>
                <a:cubicBezTo>
                  <a:pt x="11247894" y="-347620"/>
                  <a:pt x="11413734" y="287089"/>
                  <a:pt x="11551769" y="0"/>
                </a:cubicBezTo>
                <a:cubicBezTo>
                  <a:pt x="11511638" y="40971"/>
                  <a:pt x="11512378" y="349491"/>
                  <a:pt x="11723582" y="1020854"/>
                </a:cubicBezTo>
                <a:cubicBezTo>
                  <a:pt x="11491239" y="2469167"/>
                  <a:pt x="11964926" y="4030205"/>
                  <a:pt x="11723582" y="5104158"/>
                </a:cubicBezTo>
                <a:cubicBezTo>
                  <a:pt x="11683929" y="5719907"/>
                  <a:pt x="11647876" y="6062116"/>
                  <a:pt x="11551769" y="6125013"/>
                </a:cubicBezTo>
                <a:cubicBezTo>
                  <a:pt x="11305289" y="6749897"/>
                  <a:pt x="10893347" y="6086647"/>
                  <a:pt x="10562588" y="6125013"/>
                </a:cubicBezTo>
                <a:cubicBezTo>
                  <a:pt x="10263058" y="6370799"/>
                  <a:pt x="9780119" y="6128963"/>
                  <a:pt x="9459608" y="6125013"/>
                </a:cubicBezTo>
                <a:cubicBezTo>
                  <a:pt x="9182616" y="6257605"/>
                  <a:pt x="9030008" y="5884957"/>
                  <a:pt x="8811825" y="6125013"/>
                </a:cubicBezTo>
                <a:cubicBezTo>
                  <a:pt x="8555648" y="6495848"/>
                  <a:pt x="7931702" y="5688010"/>
                  <a:pt x="7708845" y="6125013"/>
                </a:cubicBezTo>
                <a:cubicBezTo>
                  <a:pt x="7317260" y="6864594"/>
                  <a:pt x="7102020" y="5795304"/>
                  <a:pt x="6947263" y="6125013"/>
                </a:cubicBezTo>
                <a:cubicBezTo>
                  <a:pt x="6711633" y="6489758"/>
                  <a:pt x="6586864" y="5900491"/>
                  <a:pt x="6413280" y="6125013"/>
                </a:cubicBezTo>
                <a:cubicBezTo>
                  <a:pt x="6265996" y="6297023"/>
                  <a:pt x="6033297" y="5912754"/>
                  <a:pt x="5879297" y="6125013"/>
                </a:cubicBezTo>
                <a:cubicBezTo>
                  <a:pt x="5687481" y="6223004"/>
                  <a:pt x="5273103" y="5396441"/>
                  <a:pt x="5003917" y="6125013"/>
                </a:cubicBezTo>
                <a:cubicBezTo>
                  <a:pt x="4663657" y="6738450"/>
                  <a:pt x="4442098" y="5890500"/>
                  <a:pt x="4242335" y="6125013"/>
                </a:cubicBezTo>
                <a:cubicBezTo>
                  <a:pt x="4315906" y="6454496"/>
                  <a:pt x="3687092" y="5648535"/>
                  <a:pt x="3253154" y="6125013"/>
                </a:cubicBezTo>
                <a:cubicBezTo>
                  <a:pt x="2882872" y="6806199"/>
                  <a:pt x="2821625" y="5376049"/>
                  <a:pt x="2377773" y="6125013"/>
                </a:cubicBezTo>
                <a:cubicBezTo>
                  <a:pt x="1885345" y="6554520"/>
                  <a:pt x="1841943" y="5762846"/>
                  <a:pt x="1502392" y="6125013"/>
                </a:cubicBezTo>
                <a:cubicBezTo>
                  <a:pt x="854046" y="6348053"/>
                  <a:pt x="544985" y="5831746"/>
                  <a:pt x="171812" y="6125013"/>
                </a:cubicBezTo>
                <a:cubicBezTo>
                  <a:pt x="6609" y="6023104"/>
                  <a:pt x="96027" y="5869338"/>
                  <a:pt x="0" y="5104158"/>
                </a:cubicBezTo>
                <a:cubicBezTo>
                  <a:pt x="203168" y="3063847"/>
                  <a:pt x="-177283" y="2379254"/>
                  <a:pt x="0" y="1020854"/>
                </a:cubicBezTo>
                <a:close/>
              </a:path>
              <a:path w="11723582" h="6125013" stroke="0" extrusionOk="0">
                <a:moveTo>
                  <a:pt x="0" y="1020854"/>
                </a:moveTo>
                <a:cubicBezTo>
                  <a:pt x="5812" y="483418"/>
                  <a:pt x="84073" y="23275"/>
                  <a:pt x="171812" y="0"/>
                </a:cubicBezTo>
                <a:cubicBezTo>
                  <a:pt x="450952" y="-243688"/>
                  <a:pt x="441328" y="204341"/>
                  <a:pt x="705795" y="0"/>
                </a:cubicBezTo>
                <a:cubicBezTo>
                  <a:pt x="863978" y="-406820"/>
                  <a:pt x="1187025" y="335806"/>
                  <a:pt x="1239778" y="0"/>
                </a:cubicBezTo>
                <a:cubicBezTo>
                  <a:pt x="1381526" y="-304520"/>
                  <a:pt x="1873645" y="184595"/>
                  <a:pt x="2001358" y="0"/>
                </a:cubicBezTo>
                <a:cubicBezTo>
                  <a:pt x="2125405" y="-264859"/>
                  <a:pt x="2457091" y="303154"/>
                  <a:pt x="2762940" y="0"/>
                </a:cubicBezTo>
                <a:cubicBezTo>
                  <a:pt x="2826637" y="-407917"/>
                  <a:pt x="3043160" y="59361"/>
                  <a:pt x="3410723" y="0"/>
                </a:cubicBezTo>
                <a:cubicBezTo>
                  <a:pt x="3617814" y="-236086"/>
                  <a:pt x="4013042" y="251093"/>
                  <a:pt x="4399904" y="0"/>
                </a:cubicBezTo>
                <a:cubicBezTo>
                  <a:pt x="4639695" y="-84890"/>
                  <a:pt x="4827060" y="332805"/>
                  <a:pt x="5047686" y="0"/>
                </a:cubicBezTo>
                <a:cubicBezTo>
                  <a:pt x="5253852" y="-355761"/>
                  <a:pt x="5486714" y="107389"/>
                  <a:pt x="5695468" y="0"/>
                </a:cubicBezTo>
                <a:cubicBezTo>
                  <a:pt x="5851492" y="-311997"/>
                  <a:pt x="6317068" y="316340"/>
                  <a:pt x="6457050" y="0"/>
                </a:cubicBezTo>
                <a:cubicBezTo>
                  <a:pt x="6867986" y="-340641"/>
                  <a:pt x="6854966" y="-895"/>
                  <a:pt x="7104831" y="0"/>
                </a:cubicBezTo>
                <a:cubicBezTo>
                  <a:pt x="7456976" y="187746"/>
                  <a:pt x="7697892" y="947905"/>
                  <a:pt x="8094012" y="0"/>
                </a:cubicBezTo>
                <a:cubicBezTo>
                  <a:pt x="8452412" y="-453614"/>
                  <a:pt x="8481656" y="342875"/>
                  <a:pt x="8627995" y="0"/>
                </a:cubicBezTo>
                <a:cubicBezTo>
                  <a:pt x="8612142" y="-353089"/>
                  <a:pt x="9307894" y="375628"/>
                  <a:pt x="9503376" y="0"/>
                </a:cubicBezTo>
                <a:cubicBezTo>
                  <a:pt x="9812417" y="-360154"/>
                  <a:pt x="10184617" y="353416"/>
                  <a:pt x="10606357" y="0"/>
                </a:cubicBezTo>
                <a:cubicBezTo>
                  <a:pt x="10993098" y="-512662"/>
                  <a:pt x="10986845" y="332305"/>
                  <a:pt x="11551769" y="0"/>
                </a:cubicBezTo>
                <a:cubicBezTo>
                  <a:pt x="11580426" y="-9293"/>
                  <a:pt x="11845155" y="373654"/>
                  <a:pt x="11723582" y="1020854"/>
                </a:cubicBezTo>
                <a:cubicBezTo>
                  <a:pt x="11517233" y="2132552"/>
                  <a:pt x="11652955" y="3834430"/>
                  <a:pt x="11723582" y="5104158"/>
                </a:cubicBezTo>
                <a:cubicBezTo>
                  <a:pt x="11719933" y="5609212"/>
                  <a:pt x="11612108" y="6064075"/>
                  <a:pt x="11551769" y="6125013"/>
                </a:cubicBezTo>
                <a:cubicBezTo>
                  <a:pt x="11407320" y="6524462"/>
                  <a:pt x="11297085" y="6005008"/>
                  <a:pt x="11017786" y="6125013"/>
                </a:cubicBezTo>
                <a:cubicBezTo>
                  <a:pt x="10786266" y="6265411"/>
                  <a:pt x="10271104" y="5857185"/>
                  <a:pt x="9914806" y="6125013"/>
                </a:cubicBezTo>
                <a:cubicBezTo>
                  <a:pt x="9486015" y="6439288"/>
                  <a:pt x="9098049" y="6208614"/>
                  <a:pt x="8811825" y="6125013"/>
                </a:cubicBezTo>
                <a:cubicBezTo>
                  <a:pt x="8434624" y="6163742"/>
                  <a:pt x="8499820" y="5968999"/>
                  <a:pt x="8277844" y="6125013"/>
                </a:cubicBezTo>
                <a:cubicBezTo>
                  <a:pt x="7932650" y="6275412"/>
                  <a:pt x="7691319" y="5467385"/>
                  <a:pt x="7516262" y="6125013"/>
                </a:cubicBezTo>
                <a:cubicBezTo>
                  <a:pt x="7355587" y="6551263"/>
                  <a:pt x="6788081" y="6052116"/>
                  <a:pt x="6527081" y="6125013"/>
                </a:cubicBezTo>
                <a:cubicBezTo>
                  <a:pt x="6404289" y="6126743"/>
                  <a:pt x="6256814" y="6082898"/>
                  <a:pt x="6062166" y="6125013"/>
                </a:cubicBezTo>
                <a:cubicBezTo>
                  <a:pt x="5874047" y="6164387"/>
                  <a:pt x="5714082" y="6017687"/>
                  <a:pt x="5537900" y="6125013"/>
                </a:cubicBezTo>
                <a:cubicBezTo>
                  <a:pt x="5121408" y="6331794"/>
                  <a:pt x="5155268" y="5558582"/>
                  <a:pt x="4776318" y="6125013"/>
                </a:cubicBezTo>
                <a:cubicBezTo>
                  <a:pt x="4272264" y="6432413"/>
                  <a:pt x="3910345" y="5756102"/>
                  <a:pt x="3673338" y="6125013"/>
                </a:cubicBezTo>
                <a:cubicBezTo>
                  <a:pt x="3273980" y="6726369"/>
                  <a:pt x="3432080" y="5691214"/>
                  <a:pt x="3139355" y="6125013"/>
                </a:cubicBezTo>
                <a:cubicBezTo>
                  <a:pt x="2985843" y="6405479"/>
                  <a:pt x="2999746" y="5739603"/>
                  <a:pt x="2377773" y="6125013"/>
                </a:cubicBezTo>
                <a:cubicBezTo>
                  <a:pt x="2066929" y="6516096"/>
                  <a:pt x="1946966" y="5767820"/>
                  <a:pt x="1843790" y="6125013"/>
                </a:cubicBezTo>
                <a:cubicBezTo>
                  <a:pt x="1755373" y="6392622"/>
                  <a:pt x="552255" y="5724753"/>
                  <a:pt x="171812" y="6125013"/>
                </a:cubicBezTo>
                <a:cubicBezTo>
                  <a:pt x="57206" y="6213687"/>
                  <a:pt x="-188934" y="5786157"/>
                  <a:pt x="0" y="5104158"/>
                </a:cubicBezTo>
                <a:cubicBezTo>
                  <a:pt x="-356" y="3015690"/>
                  <a:pt x="-202383" y="2424620"/>
                  <a:pt x="0" y="1020854"/>
                </a:cubicBezTo>
                <a:close/>
              </a:path>
              <a:path w="11723582" h="6125013" fill="none" stroke="0" extrusionOk="0">
                <a:moveTo>
                  <a:pt x="0" y="1020854"/>
                </a:moveTo>
                <a:cubicBezTo>
                  <a:pt x="197" y="491916"/>
                  <a:pt x="81375" y="-72289"/>
                  <a:pt x="171812" y="0"/>
                </a:cubicBezTo>
                <a:cubicBezTo>
                  <a:pt x="459226" y="-234891"/>
                  <a:pt x="714593" y="295502"/>
                  <a:pt x="819594" y="0"/>
                </a:cubicBezTo>
                <a:cubicBezTo>
                  <a:pt x="1020602" y="-251092"/>
                  <a:pt x="1622197" y="432536"/>
                  <a:pt x="1922575" y="0"/>
                </a:cubicBezTo>
                <a:cubicBezTo>
                  <a:pt x="2153714" y="-557256"/>
                  <a:pt x="2592634" y="566022"/>
                  <a:pt x="2570357" y="0"/>
                </a:cubicBezTo>
                <a:cubicBezTo>
                  <a:pt x="2779701" y="-220693"/>
                  <a:pt x="3165676" y="338415"/>
                  <a:pt x="3673338" y="0"/>
                </a:cubicBezTo>
                <a:cubicBezTo>
                  <a:pt x="4116168" y="-425690"/>
                  <a:pt x="4444297" y="216445"/>
                  <a:pt x="4662517" y="0"/>
                </a:cubicBezTo>
                <a:cubicBezTo>
                  <a:pt x="5019625" y="-286147"/>
                  <a:pt x="5382683" y="402415"/>
                  <a:pt x="5765499" y="0"/>
                </a:cubicBezTo>
                <a:cubicBezTo>
                  <a:pt x="6373371" y="-256026"/>
                  <a:pt x="6022841" y="540095"/>
                  <a:pt x="6527081" y="0"/>
                </a:cubicBezTo>
                <a:cubicBezTo>
                  <a:pt x="6992296" y="-405296"/>
                  <a:pt x="7112005" y="670332"/>
                  <a:pt x="7402461" y="0"/>
                </a:cubicBezTo>
                <a:cubicBezTo>
                  <a:pt x="7692215" y="-518590"/>
                  <a:pt x="7861775" y="164561"/>
                  <a:pt x="8164043" y="0"/>
                </a:cubicBezTo>
                <a:cubicBezTo>
                  <a:pt x="8403059" y="-107148"/>
                  <a:pt x="8561420" y="150252"/>
                  <a:pt x="8698026" y="0"/>
                </a:cubicBezTo>
                <a:cubicBezTo>
                  <a:pt x="8923448" y="-257149"/>
                  <a:pt x="9498069" y="491556"/>
                  <a:pt x="9687207" y="0"/>
                </a:cubicBezTo>
                <a:cubicBezTo>
                  <a:pt x="9807072" y="-667846"/>
                  <a:pt x="10363724" y="192685"/>
                  <a:pt x="10790187" y="0"/>
                </a:cubicBezTo>
                <a:cubicBezTo>
                  <a:pt x="11121226" y="-334003"/>
                  <a:pt x="11401085" y="175744"/>
                  <a:pt x="11551769" y="0"/>
                </a:cubicBezTo>
                <a:cubicBezTo>
                  <a:pt x="11541031" y="-109659"/>
                  <a:pt x="11613217" y="248376"/>
                  <a:pt x="11723582" y="1020854"/>
                </a:cubicBezTo>
                <a:cubicBezTo>
                  <a:pt x="11986088" y="2414448"/>
                  <a:pt x="12018227" y="3873518"/>
                  <a:pt x="11723582" y="5104158"/>
                </a:cubicBezTo>
                <a:cubicBezTo>
                  <a:pt x="11712372" y="5775780"/>
                  <a:pt x="11629969" y="6086371"/>
                  <a:pt x="11551769" y="6125013"/>
                </a:cubicBezTo>
                <a:cubicBezTo>
                  <a:pt x="11194149" y="6693511"/>
                  <a:pt x="10889369" y="6033252"/>
                  <a:pt x="10562588" y="6125013"/>
                </a:cubicBezTo>
                <a:cubicBezTo>
                  <a:pt x="10101926" y="6322965"/>
                  <a:pt x="9832649" y="6063837"/>
                  <a:pt x="9459608" y="6125013"/>
                </a:cubicBezTo>
                <a:cubicBezTo>
                  <a:pt x="9079612" y="6269954"/>
                  <a:pt x="9076719" y="6009545"/>
                  <a:pt x="8811825" y="6125013"/>
                </a:cubicBezTo>
                <a:cubicBezTo>
                  <a:pt x="8631208" y="6323551"/>
                  <a:pt x="7981561" y="5470765"/>
                  <a:pt x="7708845" y="6125013"/>
                </a:cubicBezTo>
                <a:cubicBezTo>
                  <a:pt x="7329265" y="6808582"/>
                  <a:pt x="7232324" y="5821192"/>
                  <a:pt x="6947263" y="6125013"/>
                </a:cubicBezTo>
                <a:cubicBezTo>
                  <a:pt x="6677080" y="6435423"/>
                  <a:pt x="6460068" y="5883168"/>
                  <a:pt x="6413280" y="6125013"/>
                </a:cubicBezTo>
                <a:cubicBezTo>
                  <a:pt x="6291753" y="6278833"/>
                  <a:pt x="6091178" y="6016257"/>
                  <a:pt x="5879297" y="6125013"/>
                </a:cubicBezTo>
                <a:cubicBezTo>
                  <a:pt x="5593981" y="6219802"/>
                  <a:pt x="5244107" y="5690071"/>
                  <a:pt x="5003917" y="6125013"/>
                </a:cubicBezTo>
                <a:cubicBezTo>
                  <a:pt x="4769111" y="6723678"/>
                  <a:pt x="4388718" y="5876608"/>
                  <a:pt x="4242335" y="6125013"/>
                </a:cubicBezTo>
                <a:cubicBezTo>
                  <a:pt x="4041743" y="6390752"/>
                  <a:pt x="3432073" y="5666934"/>
                  <a:pt x="3253154" y="6125013"/>
                </a:cubicBezTo>
                <a:cubicBezTo>
                  <a:pt x="2836496" y="6581154"/>
                  <a:pt x="2773252" y="5625198"/>
                  <a:pt x="2377773" y="6125013"/>
                </a:cubicBezTo>
                <a:cubicBezTo>
                  <a:pt x="1940208" y="6453648"/>
                  <a:pt x="1890766" y="5910660"/>
                  <a:pt x="1502392" y="6125013"/>
                </a:cubicBezTo>
                <a:cubicBezTo>
                  <a:pt x="1002766" y="6310362"/>
                  <a:pt x="674254" y="5772587"/>
                  <a:pt x="171812" y="6125013"/>
                </a:cubicBezTo>
                <a:cubicBezTo>
                  <a:pt x="43675" y="6129772"/>
                  <a:pt x="66862" y="5795648"/>
                  <a:pt x="0" y="5104158"/>
                </a:cubicBezTo>
                <a:cubicBezTo>
                  <a:pt x="-143328" y="3139318"/>
                  <a:pt x="-83033" y="2463296"/>
                  <a:pt x="0" y="1020854"/>
                </a:cubicBezTo>
                <a:close/>
              </a:path>
              <a:path w="11723582" h="6125013" fill="none" stroke="0" extrusionOk="0">
                <a:moveTo>
                  <a:pt x="0" y="1020854"/>
                </a:moveTo>
                <a:cubicBezTo>
                  <a:pt x="-4709" y="490912"/>
                  <a:pt x="101892" y="-125043"/>
                  <a:pt x="171812" y="0"/>
                </a:cubicBezTo>
                <a:cubicBezTo>
                  <a:pt x="549670" y="-244783"/>
                  <a:pt x="759601" y="432951"/>
                  <a:pt x="819594" y="0"/>
                </a:cubicBezTo>
                <a:cubicBezTo>
                  <a:pt x="1245667" y="-184425"/>
                  <a:pt x="1591678" y="550456"/>
                  <a:pt x="1922575" y="0"/>
                </a:cubicBezTo>
                <a:cubicBezTo>
                  <a:pt x="2125772" y="-500874"/>
                  <a:pt x="2435211" y="499073"/>
                  <a:pt x="2570357" y="0"/>
                </a:cubicBezTo>
                <a:cubicBezTo>
                  <a:pt x="2776422" y="-249535"/>
                  <a:pt x="3203176" y="490481"/>
                  <a:pt x="3673338" y="0"/>
                </a:cubicBezTo>
                <a:cubicBezTo>
                  <a:pt x="4202849" y="-340887"/>
                  <a:pt x="4297212" y="232797"/>
                  <a:pt x="4662517" y="0"/>
                </a:cubicBezTo>
                <a:cubicBezTo>
                  <a:pt x="5058465" y="-312582"/>
                  <a:pt x="5392639" y="397746"/>
                  <a:pt x="5765499" y="0"/>
                </a:cubicBezTo>
                <a:cubicBezTo>
                  <a:pt x="6037953" y="-379874"/>
                  <a:pt x="5923170" y="460197"/>
                  <a:pt x="6527081" y="0"/>
                </a:cubicBezTo>
                <a:cubicBezTo>
                  <a:pt x="6976609" y="-306176"/>
                  <a:pt x="6907913" y="501174"/>
                  <a:pt x="7402461" y="0"/>
                </a:cubicBezTo>
                <a:cubicBezTo>
                  <a:pt x="7713130" y="-436596"/>
                  <a:pt x="7798105" y="120603"/>
                  <a:pt x="8164043" y="0"/>
                </a:cubicBezTo>
                <a:cubicBezTo>
                  <a:pt x="8384168" y="-93303"/>
                  <a:pt x="8546522" y="206815"/>
                  <a:pt x="8698026" y="0"/>
                </a:cubicBezTo>
                <a:cubicBezTo>
                  <a:pt x="8988692" y="-101844"/>
                  <a:pt x="9493247" y="622871"/>
                  <a:pt x="9687207" y="0"/>
                </a:cubicBezTo>
                <a:cubicBezTo>
                  <a:pt x="9942316" y="-613702"/>
                  <a:pt x="10338667" y="172996"/>
                  <a:pt x="10790187" y="0"/>
                </a:cubicBezTo>
                <a:cubicBezTo>
                  <a:pt x="11163128" y="-274326"/>
                  <a:pt x="11395662" y="256740"/>
                  <a:pt x="11551769" y="0"/>
                </a:cubicBezTo>
                <a:cubicBezTo>
                  <a:pt x="11565795" y="-579"/>
                  <a:pt x="11577499" y="338182"/>
                  <a:pt x="11723582" y="1020854"/>
                </a:cubicBezTo>
                <a:cubicBezTo>
                  <a:pt x="11951134" y="2552593"/>
                  <a:pt x="11941214" y="3843400"/>
                  <a:pt x="11723582" y="5104158"/>
                </a:cubicBezTo>
                <a:cubicBezTo>
                  <a:pt x="11691952" y="5739602"/>
                  <a:pt x="11676299" y="6072424"/>
                  <a:pt x="11551769" y="6125013"/>
                </a:cubicBezTo>
                <a:cubicBezTo>
                  <a:pt x="11215625" y="6733908"/>
                  <a:pt x="10895514" y="6042388"/>
                  <a:pt x="10562588" y="6125013"/>
                </a:cubicBezTo>
                <a:cubicBezTo>
                  <a:pt x="10280363" y="6334356"/>
                  <a:pt x="9786581" y="6104294"/>
                  <a:pt x="9459608" y="6125013"/>
                </a:cubicBezTo>
                <a:cubicBezTo>
                  <a:pt x="9105230" y="6238535"/>
                  <a:pt x="9017243" y="5922874"/>
                  <a:pt x="8811825" y="6125013"/>
                </a:cubicBezTo>
                <a:cubicBezTo>
                  <a:pt x="8634736" y="6332363"/>
                  <a:pt x="7930266" y="5604763"/>
                  <a:pt x="7708845" y="6125013"/>
                </a:cubicBezTo>
                <a:cubicBezTo>
                  <a:pt x="7353931" y="6861950"/>
                  <a:pt x="7150593" y="5733919"/>
                  <a:pt x="6947263" y="6125013"/>
                </a:cubicBezTo>
                <a:cubicBezTo>
                  <a:pt x="6664094" y="6468670"/>
                  <a:pt x="6549315" y="5916349"/>
                  <a:pt x="6413280" y="6125013"/>
                </a:cubicBezTo>
                <a:cubicBezTo>
                  <a:pt x="6285968" y="6305648"/>
                  <a:pt x="6044384" y="5991535"/>
                  <a:pt x="5879297" y="6125013"/>
                </a:cubicBezTo>
                <a:cubicBezTo>
                  <a:pt x="5694233" y="6181008"/>
                  <a:pt x="5188343" y="5513908"/>
                  <a:pt x="5003917" y="6125013"/>
                </a:cubicBezTo>
                <a:cubicBezTo>
                  <a:pt x="4674343" y="6650024"/>
                  <a:pt x="4392139" y="5830592"/>
                  <a:pt x="4242335" y="6125013"/>
                </a:cubicBezTo>
                <a:cubicBezTo>
                  <a:pt x="4277989" y="6498351"/>
                  <a:pt x="3553226" y="5698909"/>
                  <a:pt x="3253154" y="6125013"/>
                </a:cubicBezTo>
                <a:cubicBezTo>
                  <a:pt x="2668786" y="6724130"/>
                  <a:pt x="2693623" y="5335547"/>
                  <a:pt x="2377773" y="6125013"/>
                </a:cubicBezTo>
                <a:cubicBezTo>
                  <a:pt x="1926479" y="6592177"/>
                  <a:pt x="1760846" y="5791661"/>
                  <a:pt x="1502392" y="6125013"/>
                </a:cubicBezTo>
                <a:cubicBezTo>
                  <a:pt x="891894" y="6231243"/>
                  <a:pt x="593740" y="5731984"/>
                  <a:pt x="171812" y="6125013"/>
                </a:cubicBezTo>
                <a:cubicBezTo>
                  <a:pt x="82194" y="6048370"/>
                  <a:pt x="71954" y="5834302"/>
                  <a:pt x="0" y="5104158"/>
                </a:cubicBezTo>
                <a:cubicBezTo>
                  <a:pt x="129121" y="3106496"/>
                  <a:pt x="-69971" y="2268773"/>
                  <a:pt x="0" y="102085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829830956">
                  <a:custGeom>
                    <a:avLst/>
                    <a:gdLst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819594 w 11723582"/>
                      <a:gd name="connsiteY2" fmla="*/ 0 h 6125013"/>
                      <a:gd name="connsiteX3" fmla="*/ 1922575 w 11723582"/>
                      <a:gd name="connsiteY3" fmla="*/ 0 h 6125013"/>
                      <a:gd name="connsiteX4" fmla="*/ 2570357 w 11723582"/>
                      <a:gd name="connsiteY4" fmla="*/ 0 h 6125013"/>
                      <a:gd name="connsiteX5" fmla="*/ 3673338 w 11723582"/>
                      <a:gd name="connsiteY5" fmla="*/ 0 h 6125013"/>
                      <a:gd name="connsiteX6" fmla="*/ 4662517 w 11723582"/>
                      <a:gd name="connsiteY6" fmla="*/ 0 h 6125013"/>
                      <a:gd name="connsiteX7" fmla="*/ 5765499 w 11723582"/>
                      <a:gd name="connsiteY7" fmla="*/ 0 h 6125013"/>
                      <a:gd name="connsiteX8" fmla="*/ 6527081 w 11723582"/>
                      <a:gd name="connsiteY8" fmla="*/ 0 h 6125013"/>
                      <a:gd name="connsiteX9" fmla="*/ 7402461 w 11723582"/>
                      <a:gd name="connsiteY9" fmla="*/ 0 h 6125013"/>
                      <a:gd name="connsiteX10" fmla="*/ 8164043 w 11723582"/>
                      <a:gd name="connsiteY10" fmla="*/ 0 h 6125013"/>
                      <a:gd name="connsiteX11" fmla="*/ 8698026 w 11723582"/>
                      <a:gd name="connsiteY11" fmla="*/ 0 h 6125013"/>
                      <a:gd name="connsiteX12" fmla="*/ 9687207 w 11723582"/>
                      <a:gd name="connsiteY12" fmla="*/ 0 h 6125013"/>
                      <a:gd name="connsiteX13" fmla="*/ 10790187 w 11723582"/>
                      <a:gd name="connsiteY13" fmla="*/ 0 h 6125013"/>
                      <a:gd name="connsiteX14" fmla="*/ 11551769 w 11723582"/>
                      <a:gd name="connsiteY14" fmla="*/ 0 h 6125013"/>
                      <a:gd name="connsiteX15" fmla="*/ 11723582 w 11723582"/>
                      <a:gd name="connsiteY15" fmla="*/ 1020854 h 6125013"/>
                      <a:gd name="connsiteX16" fmla="*/ 11723582 w 11723582"/>
                      <a:gd name="connsiteY16" fmla="*/ 5104158 h 6125013"/>
                      <a:gd name="connsiteX17" fmla="*/ 11551769 w 11723582"/>
                      <a:gd name="connsiteY17" fmla="*/ 6125013 h 6125013"/>
                      <a:gd name="connsiteX18" fmla="*/ 10562588 w 11723582"/>
                      <a:gd name="connsiteY18" fmla="*/ 6125013 h 6125013"/>
                      <a:gd name="connsiteX19" fmla="*/ 9459608 w 11723582"/>
                      <a:gd name="connsiteY19" fmla="*/ 6125013 h 6125013"/>
                      <a:gd name="connsiteX20" fmla="*/ 8811825 w 11723582"/>
                      <a:gd name="connsiteY20" fmla="*/ 6125013 h 6125013"/>
                      <a:gd name="connsiteX21" fmla="*/ 7708845 w 11723582"/>
                      <a:gd name="connsiteY21" fmla="*/ 6125013 h 6125013"/>
                      <a:gd name="connsiteX22" fmla="*/ 6947263 w 11723582"/>
                      <a:gd name="connsiteY22" fmla="*/ 6125013 h 6125013"/>
                      <a:gd name="connsiteX23" fmla="*/ 6413280 w 11723582"/>
                      <a:gd name="connsiteY23" fmla="*/ 6125013 h 6125013"/>
                      <a:gd name="connsiteX24" fmla="*/ 5879297 w 11723582"/>
                      <a:gd name="connsiteY24" fmla="*/ 6125013 h 6125013"/>
                      <a:gd name="connsiteX25" fmla="*/ 5003917 w 11723582"/>
                      <a:gd name="connsiteY25" fmla="*/ 6125013 h 6125013"/>
                      <a:gd name="connsiteX26" fmla="*/ 4242335 w 11723582"/>
                      <a:gd name="connsiteY26" fmla="*/ 6125013 h 6125013"/>
                      <a:gd name="connsiteX27" fmla="*/ 3253154 w 11723582"/>
                      <a:gd name="connsiteY27" fmla="*/ 6125013 h 6125013"/>
                      <a:gd name="connsiteX28" fmla="*/ 2377773 w 11723582"/>
                      <a:gd name="connsiteY28" fmla="*/ 6125013 h 6125013"/>
                      <a:gd name="connsiteX29" fmla="*/ 1502392 w 11723582"/>
                      <a:gd name="connsiteY29" fmla="*/ 6125013 h 6125013"/>
                      <a:gd name="connsiteX30" fmla="*/ 171812 w 11723582"/>
                      <a:gd name="connsiteY30" fmla="*/ 6125013 h 6125013"/>
                      <a:gd name="connsiteX31" fmla="*/ 0 w 11723582"/>
                      <a:gd name="connsiteY31" fmla="*/ 5104158 h 6125013"/>
                      <a:gd name="connsiteX32" fmla="*/ 0 w 11723582"/>
                      <a:gd name="connsiteY32" fmla="*/ 1020854 h 6125013"/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705795 w 11723582"/>
                      <a:gd name="connsiteY2" fmla="*/ 0 h 6125013"/>
                      <a:gd name="connsiteX3" fmla="*/ 1239778 w 11723582"/>
                      <a:gd name="connsiteY3" fmla="*/ 0 h 6125013"/>
                      <a:gd name="connsiteX4" fmla="*/ 2001358 w 11723582"/>
                      <a:gd name="connsiteY4" fmla="*/ 0 h 6125013"/>
                      <a:gd name="connsiteX5" fmla="*/ 2762940 w 11723582"/>
                      <a:gd name="connsiteY5" fmla="*/ 0 h 6125013"/>
                      <a:gd name="connsiteX6" fmla="*/ 3410723 w 11723582"/>
                      <a:gd name="connsiteY6" fmla="*/ 0 h 6125013"/>
                      <a:gd name="connsiteX7" fmla="*/ 4399904 w 11723582"/>
                      <a:gd name="connsiteY7" fmla="*/ 0 h 6125013"/>
                      <a:gd name="connsiteX8" fmla="*/ 5047686 w 11723582"/>
                      <a:gd name="connsiteY8" fmla="*/ 0 h 6125013"/>
                      <a:gd name="connsiteX9" fmla="*/ 5695468 w 11723582"/>
                      <a:gd name="connsiteY9" fmla="*/ 0 h 6125013"/>
                      <a:gd name="connsiteX10" fmla="*/ 6457050 w 11723582"/>
                      <a:gd name="connsiteY10" fmla="*/ 0 h 6125013"/>
                      <a:gd name="connsiteX11" fmla="*/ 7104831 w 11723582"/>
                      <a:gd name="connsiteY11" fmla="*/ 0 h 6125013"/>
                      <a:gd name="connsiteX12" fmla="*/ 8094012 w 11723582"/>
                      <a:gd name="connsiteY12" fmla="*/ 0 h 6125013"/>
                      <a:gd name="connsiteX13" fmla="*/ 8627995 w 11723582"/>
                      <a:gd name="connsiteY13" fmla="*/ 0 h 6125013"/>
                      <a:gd name="connsiteX14" fmla="*/ 9503376 w 11723582"/>
                      <a:gd name="connsiteY14" fmla="*/ 0 h 6125013"/>
                      <a:gd name="connsiteX15" fmla="*/ 10606357 w 11723582"/>
                      <a:gd name="connsiteY15" fmla="*/ 0 h 6125013"/>
                      <a:gd name="connsiteX16" fmla="*/ 11551769 w 11723582"/>
                      <a:gd name="connsiteY16" fmla="*/ 0 h 6125013"/>
                      <a:gd name="connsiteX17" fmla="*/ 11723582 w 11723582"/>
                      <a:gd name="connsiteY17" fmla="*/ 1020854 h 6125013"/>
                      <a:gd name="connsiteX18" fmla="*/ 11723582 w 11723582"/>
                      <a:gd name="connsiteY18" fmla="*/ 5104158 h 6125013"/>
                      <a:gd name="connsiteX19" fmla="*/ 11551769 w 11723582"/>
                      <a:gd name="connsiteY19" fmla="*/ 6125013 h 6125013"/>
                      <a:gd name="connsiteX20" fmla="*/ 11017786 w 11723582"/>
                      <a:gd name="connsiteY20" fmla="*/ 6125013 h 6125013"/>
                      <a:gd name="connsiteX21" fmla="*/ 9914806 w 11723582"/>
                      <a:gd name="connsiteY21" fmla="*/ 6125013 h 6125013"/>
                      <a:gd name="connsiteX22" fmla="*/ 8811825 w 11723582"/>
                      <a:gd name="connsiteY22" fmla="*/ 6125013 h 6125013"/>
                      <a:gd name="connsiteX23" fmla="*/ 8277844 w 11723582"/>
                      <a:gd name="connsiteY23" fmla="*/ 6125013 h 6125013"/>
                      <a:gd name="connsiteX24" fmla="*/ 7516262 w 11723582"/>
                      <a:gd name="connsiteY24" fmla="*/ 6125013 h 6125013"/>
                      <a:gd name="connsiteX25" fmla="*/ 6527081 w 11723582"/>
                      <a:gd name="connsiteY25" fmla="*/ 6125013 h 6125013"/>
                      <a:gd name="connsiteX26" fmla="*/ 6062166 w 11723582"/>
                      <a:gd name="connsiteY26" fmla="*/ 6125013 h 6125013"/>
                      <a:gd name="connsiteX27" fmla="*/ 5537900 w 11723582"/>
                      <a:gd name="connsiteY27" fmla="*/ 6125013 h 6125013"/>
                      <a:gd name="connsiteX28" fmla="*/ 4776318 w 11723582"/>
                      <a:gd name="connsiteY28" fmla="*/ 6125013 h 6125013"/>
                      <a:gd name="connsiteX29" fmla="*/ 3673338 w 11723582"/>
                      <a:gd name="connsiteY29" fmla="*/ 6125013 h 6125013"/>
                      <a:gd name="connsiteX30" fmla="*/ 3139355 w 11723582"/>
                      <a:gd name="connsiteY30" fmla="*/ 6125013 h 6125013"/>
                      <a:gd name="connsiteX31" fmla="*/ 2377773 w 11723582"/>
                      <a:gd name="connsiteY31" fmla="*/ 6125013 h 6125013"/>
                      <a:gd name="connsiteX32" fmla="*/ 1843790 w 11723582"/>
                      <a:gd name="connsiteY32" fmla="*/ 6125013 h 6125013"/>
                      <a:gd name="connsiteX33" fmla="*/ 171812 w 11723582"/>
                      <a:gd name="connsiteY33" fmla="*/ 6125013 h 6125013"/>
                      <a:gd name="connsiteX34" fmla="*/ 0 w 11723582"/>
                      <a:gd name="connsiteY34" fmla="*/ 5104158 h 6125013"/>
                      <a:gd name="connsiteX35" fmla="*/ 0 w 11723582"/>
                      <a:gd name="connsiteY35" fmla="*/ 1020854 h 612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723582" h="6125013" fill="none" extrusionOk="0">
                        <a:moveTo>
                          <a:pt x="0" y="1020854"/>
                        </a:moveTo>
                        <a:cubicBezTo>
                          <a:pt x="-14058" y="485100"/>
                          <a:pt x="51056" y="-127214"/>
                          <a:pt x="171812" y="0"/>
                        </a:cubicBezTo>
                        <a:cubicBezTo>
                          <a:pt x="488026" y="-227806"/>
                          <a:pt x="716869" y="366194"/>
                          <a:pt x="819594" y="0"/>
                        </a:cubicBezTo>
                        <a:cubicBezTo>
                          <a:pt x="1173856" y="-309655"/>
                          <a:pt x="1592441" y="536207"/>
                          <a:pt x="1922575" y="0"/>
                        </a:cubicBezTo>
                        <a:cubicBezTo>
                          <a:pt x="2178764" y="-501686"/>
                          <a:pt x="2424945" y="491742"/>
                          <a:pt x="2570357" y="0"/>
                        </a:cubicBezTo>
                        <a:cubicBezTo>
                          <a:pt x="2807490" y="-319806"/>
                          <a:pt x="3293843" y="379580"/>
                          <a:pt x="3673338" y="0"/>
                        </a:cubicBezTo>
                        <a:cubicBezTo>
                          <a:pt x="4190276" y="-295904"/>
                          <a:pt x="4247295" y="264466"/>
                          <a:pt x="4662517" y="0"/>
                        </a:cubicBezTo>
                        <a:cubicBezTo>
                          <a:pt x="4905435" y="-276172"/>
                          <a:pt x="5261704" y="408201"/>
                          <a:pt x="5765499" y="0"/>
                        </a:cubicBezTo>
                        <a:cubicBezTo>
                          <a:pt x="6203510" y="-360525"/>
                          <a:pt x="6030709" y="434146"/>
                          <a:pt x="6527081" y="0"/>
                        </a:cubicBezTo>
                        <a:cubicBezTo>
                          <a:pt x="6833807" y="-306169"/>
                          <a:pt x="6979815" y="402885"/>
                          <a:pt x="7402461" y="0"/>
                        </a:cubicBezTo>
                        <a:cubicBezTo>
                          <a:pt x="7728874" y="-516421"/>
                          <a:pt x="7877068" y="107224"/>
                          <a:pt x="8164043" y="0"/>
                        </a:cubicBezTo>
                        <a:cubicBezTo>
                          <a:pt x="8423286" y="-108796"/>
                          <a:pt x="8543454" y="171114"/>
                          <a:pt x="8698026" y="0"/>
                        </a:cubicBezTo>
                        <a:cubicBezTo>
                          <a:pt x="8908554" y="-125758"/>
                          <a:pt x="9481725" y="731065"/>
                          <a:pt x="9687207" y="0"/>
                        </a:cubicBezTo>
                        <a:cubicBezTo>
                          <a:pt x="9965833" y="-543264"/>
                          <a:pt x="10387511" y="251223"/>
                          <a:pt x="10790187" y="0"/>
                        </a:cubicBezTo>
                        <a:cubicBezTo>
                          <a:pt x="11200689" y="-277745"/>
                          <a:pt x="11398062" y="268008"/>
                          <a:pt x="11551769" y="0"/>
                        </a:cubicBezTo>
                        <a:cubicBezTo>
                          <a:pt x="11596931" y="-6999"/>
                          <a:pt x="11608200" y="344304"/>
                          <a:pt x="11723582" y="1020854"/>
                        </a:cubicBezTo>
                        <a:cubicBezTo>
                          <a:pt x="11661459" y="2639342"/>
                          <a:pt x="11848968" y="3985371"/>
                          <a:pt x="11723582" y="5104158"/>
                        </a:cubicBezTo>
                        <a:cubicBezTo>
                          <a:pt x="11705359" y="5741375"/>
                          <a:pt x="11646237" y="6066791"/>
                          <a:pt x="11551769" y="6125013"/>
                        </a:cubicBezTo>
                        <a:cubicBezTo>
                          <a:pt x="11211941" y="6720321"/>
                          <a:pt x="10921118" y="6024971"/>
                          <a:pt x="10562588" y="6125013"/>
                        </a:cubicBezTo>
                        <a:cubicBezTo>
                          <a:pt x="10246805" y="6363788"/>
                          <a:pt x="9791679" y="6086580"/>
                          <a:pt x="9459608" y="6125013"/>
                        </a:cubicBezTo>
                        <a:cubicBezTo>
                          <a:pt x="9163694" y="6259764"/>
                          <a:pt x="9041768" y="5915168"/>
                          <a:pt x="8811825" y="6125013"/>
                        </a:cubicBezTo>
                        <a:cubicBezTo>
                          <a:pt x="8553731" y="6346182"/>
                          <a:pt x="8030002" y="5549466"/>
                          <a:pt x="7708845" y="6125013"/>
                        </a:cubicBezTo>
                        <a:cubicBezTo>
                          <a:pt x="7327527" y="6810785"/>
                          <a:pt x="7148564" y="5795179"/>
                          <a:pt x="6947263" y="6125013"/>
                        </a:cubicBezTo>
                        <a:cubicBezTo>
                          <a:pt x="6698620" y="6473184"/>
                          <a:pt x="6572952" y="5897731"/>
                          <a:pt x="6413280" y="6125013"/>
                        </a:cubicBezTo>
                        <a:cubicBezTo>
                          <a:pt x="6286228" y="6342864"/>
                          <a:pt x="6049623" y="5940764"/>
                          <a:pt x="5879297" y="6125013"/>
                        </a:cubicBezTo>
                        <a:cubicBezTo>
                          <a:pt x="5698183" y="6269832"/>
                          <a:pt x="5248301" y="5466556"/>
                          <a:pt x="5003917" y="6125013"/>
                        </a:cubicBezTo>
                        <a:cubicBezTo>
                          <a:pt x="4717847" y="6728211"/>
                          <a:pt x="4433136" y="5875330"/>
                          <a:pt x="4242335" y="6125013"/>
                        </a:cubicBezTo>
                        <a:cubicBezTo>
                          <a:pt x="4140423" y="6428954"/>
                          <a:pt x="3676206" y="5576973"/>
                          <a:pt x="3253154" y="6125013"/>
                        </a:cubicBezTo>
                        <a:cubicBezTo>
                          <a:pt x="2872083" y="6783934"/>
                          <a:pt x="2801175" y="5520895"/>
                          <a:pt x="2377773" y="6125013"/>
                        </a:cubicBezTo>
                        <a:cubicBezTo>
                          <a:pt x="1942327" y="6620297"/>
                          <a:pt x="1855797" y="5781427"/>
                          <a:pt x="1502392" y="6125013"/>
                        </a:cubicBezTo>
                        <a:cubicBezTo>
                          <a:pt x="978854" y="6360972"/>
                          <a:pt x="612157" y="5835012"/>
                          <a:pt x="171812" y="6125013"/>
                        </a:cubicBezTo>
                        <a:cubicBezTo>
                          <a:pt x="44762" y="6079072"/>
                          <a:pt x="65046" y="5833728"/>
                          <a:pt x="0" y="5104158"/>
                        </a:cubicBezTo>
                        <a:cubicBezTo>
                          <a:pt x="144317" y="3071577"/>
                          <a:pt x="-71645" y="2223282"/>
                          <a:pt x="0" y="1020854"/>
                        </a:cubicBezTo>
                        <a:close/>
                      </a:path>
                      <a:path w="11723582" h="6125013" stroke="0" extrusionOk="0">
                        <a:moveTo>
                          <a:pt x="0" y="1020854"/>
                        </a:moveTo>
                        <a:cubicBezTo>
                          <a:pt x="8589" y="490732"/>
                          <a:pt x="88365" y="19654"/>
                          <a:pt x="171812" y="0"/>
                        </a:cubicBezTo>
                        <a:cubicBezTo>
                          <a:pt x="445275" y="-296661"/>
                          <a:pt x="456203" y="225838"/>
                          <a:pt x="705795" y="0"/>
                        </a:cubicBezTo>
                        <a:cubicBezTo>
                          <a:pt x="901448" y="-317878"/>
                          <a:pt x="1100866" y="339071"/>
                          <a:pt x="1239778" y="0"/>
                        </a:cubicBezTo>
                        <a:cubicBezTo>
                          <a:pt x="1436455" y="-336437"/>
                          <a:pt x="1820235" y="142171"/>
                          <a:pt x="2001358" y="0"/>
                        </a:cubicBezTo>
                        <a:cubicBezTo>
                          <a:pt x="2173069" y="-169320"/>
                          <a:pt x="2526530" y="418039"/>
                          <a:pt x="2762940" y="0"/>
                        </a:cubicBezTo>
                        <a:cubicBezTo>
                          <a:pt x="2873853" y="-472213"/>
                          <a:pt x="3054470" y="94358"/>
                          <a:pt x="3410723" y="0"/>
                        </a:cubicBezTo>
                        <a:cubicBezTo>
                          <a:pt x="3705757" y="-210286"/>
                          <a:pt x="4038910" y="194793"/>
                          <a:pt x="4399904" y="0"/>
                        </a:cubicBezTo>
                        <a:cubicBezTo>
                          <a:pt x="4673006" y="-107749"/>
                          <a:pt x="4823639" y="296304"/>
                          <a:pt x="5047686" y="0"/>
                        </a:cubicBezTo>
                        <a:cubicBezTo>
                          <a:pt x="5257893" y="-336591"/>
                          <a:pt x="5466509" y="168302"/>
                          <a:pt x="5695468" y="0"/>
                        </a:cubicBezTo>
                        <a:cubicBezTo>
                          <a:pt x="5919351" y="-229119"/>
                          <a:pt x="6213282" y="301026"/>
                          <a:pt x="6457050" y="0"/>
                        </a:cubicBezTo>
                        <a:cubicBezTo>
                          <a:pt x="6823935" y="-304419"/>
                          <a:pt x="6865008" y="4806"/>
                          <a:pt x="7104831" y="0"/>
                        </a:cubicBezTo>
                        <a:cubicBezTo>
                          <a:pt x="7333523" y="14134"/>
                          <a:pt x="7670622" y="745108"/>
                          <a:pt x="8094012" y="0"/>
                        </a:cubicBezTo>
                        <a:cubicBezTo>
                          <a:pt x="8499357" y="-502409"/>
                          <a:pt x="8471907" y="325397"/>
                          <a:pt x="8627995" y="0"/>
                        </a:cubicBezTo>
                        <a:cubicBezTo>
                          <a:pt x="8696760" y="-324869"/>
                          <a:pt x="9263606" y="344819"/>
                          <a:pt x="9503376" y="0"/>
                        </a:cubicBezTo>
                        <a:cubicBezTo>
                          <a:pt x="9801556" y="-347765"/>
                          <a:pt x="10208224" y="385321"/>
                          <a:pt x="10606357" y="0"/>
                        </a:cubicBezTo>
                        <a:cubicBezTo>
                          <a:pt x="10989165" y="-448297"/>
                          <a:pt x="11075152" y="258805"/>
                          <a:pt x="11551769" y="0"/>
                        </a:cubicBezTo>
                        <a:cubicBezTo>
                          <a:pt x="11615427" y="-15752"/>
                          <a:pt x="11812673" y="405270"/>
                          <a:pt x="11723582" y="1020854"/>
                        </a:cubicBezTo>
                        <a:cubicBezTo>
                          <a:pt x="11761665" y="2064113"/>
                          <a:pt x="11670310" y="3504658"/>
                          <a:pt x="11723582" y="5104158"/>
                        </a:cubicBezTo>
                        <a:cubicBezTo>
                          <a:pt x="11736921" y="5624810"/>
                          <a:pt x="11628205" y="6064091"/>
                          <a:pt x="11551769" y="6125013"/>
                        </a:cubicBezTo>
                        <a:cubicBezTo>
                          <a:pt x="11382406" y="6481600"/>
                          <a:pt x="11242802" y="5979776"/>
                          <a:pt x="11017786" y="6125013"/>
                        </a:cubicBezTo>
                        <a:cubicBezTo>
                          <a:pt x="10810636" y="6277761"/>
                          <a:pt x="10273197" y="5843981"/>
                          <a:pt x="9914806" y="6125013"/>
                        </a:cubicBezTo>
                        <a:cubicBezTo>
                          <a:pt x="9535740" y="6476428"/>
                          <a:pt x="9126246" y="6149349"/>
                          <a:pt x="8811825" y="6125013"/>
                        </a:cubicBezTo>
                        <a:cubicBezTo>
                          <a:pt x="8438733" y="6161674"/>
                          <a:pt x="8509768" y="5971962"/>
                          <a:pt x="8277844" y="6125013"/>
                        </a:cubicBezTo>
                        <a:cubicBezTo>
                          <a:pt x="8020571" y="6275027"/>
                          <a:pt x="7691830" y="5512904"/>
                          <a:pt x="7516262" y="6125013"/>
                        </a:cubicBezTo>
                        <a:cubicBezTo>
                          <a:pt x="7348817" y="6575943"/>
                          <a:pt x="6877264" y="6077688"/>
                          <a:pt x="6527081" y="6125013"/>
                        </a:cubicBezTo>
                        <a:cubicBezTo>
                          <a:pt x="6373125" y="6129228"/>
                          <a:pt x="6265925" y="6093991"/>
                          <a:pt x="6062166" y="6125013"/>
                        </a:cubicBezTo>
                        <a:cubicBezTo>
                          <a:pt x="5858407" y="6156035"/>
                          <a:pt x="5703356" y="6065186"/>
                          <a:pt x="5537900" y="6125013"/>
                        </a:cubicBezTo>
                        <a:cubicBezTo>
                          <a:pt x="5122878" y="6231647"/>
                          <a:pt x="5035256" y="5615216"/>
                          <a:pt x="4776318" y="6125013"/>
                        </a:cubicBezTo>
                        <a:cubicBezTo>
                          <a:pt x="4407896" y="6513611"/>
                          <a:pt x="4046866" y="5641502"/>
                          <a:pt x="3673338" y="6125013"/>
                        </a:cubicBezTo>
                        <a:cubicBezTo>
                          <a:pt x="3267571" y="6705280"/>
                          <a:pt x="3404767" y="5708342"/>
                          <a:pt x="3139355" y="6125013"/>
                        </a:cubicBezTo>
                        <a:cubicBezTo>
                          <a:pt x="2963391" y="6450193"/>
                          <a:pt x="2827406" y="5660953"/>
                          <a:pt x="2377773" y="6125013"/>
                        </a:cubicBezTo>
                        <a:cubicBezTo>
                          <a:pt x="2052356" y="6538087"/>
                          <a:pt x="1967479" y="5766433"/>
                          <a:pt x="1843790" y="6125013"/>
                        </a:cubicBezTo>
                        <a:cubicBezTo>
                          <a:pt x="1742303" y="6419746"/>
                          <a:pt x="587282" y="5632320"/>
                          <a:pt x="171812" y="6125013"/>
                        </a:cubicBezTo>
                        <a:cubicBezTo>
                          <a:pt x="66871" y="6186862"/>
                          <a:pt x="-76186" y="5728108"/>
                          <a:pt x="0" y="5104158"/>
                        </a:cubicBezTo>
                        <a:cubicBezTo>
                          <a:pt x="-10049" y="3159208"/>
                          <a:pt x="-64331" y="2518676"/>
                          <a:pt x="0" y="1020854"/>
                        </a:cubicBezTo>
                        <a:close/>
                      </a:path>
                      <a:path w="11723582" h="6125013" fill="none" stroke="0" extrusionOk="0">
                        <a:moveTo>
                          <a:pt x="0" y="1020854"/>
                        </a:moveTo>
                        <a:cubicBezTo>
                          <a:pt x="4408" y="473836"/>
                          <a:pt x="93065" y="-110328"/>
                          <a:pt x="171812" y="0"/>
                        </a:cubicBezTo>
                        <a:cubicBezTo>
                          <a:pt x="501866" y="-285930"/>
                          <a:pt x="672415" y="367542"/>
                          <a:pt x="819594" y="0"/>
                        </a:cubicBezTo>
                        <a:cubicBezTo>
                          <a:pt x="1053730" y="-221257"/>
                          <a:pt x="1598733" y="567869"/>
                          <a:pt x="1922575" y="0"/>
                        </a:cubicBezTo>
                        <a:cubicBezTo>
                          <a:pt x="2140305" y="-546572"/>
                          <a:pt x="2521950" y="478346"/>
                          <a:pt x="2570357" y="0"/>
                        </a:cubicBezTo>
                        <a:cubicBezTo>
                          <a:pt x="2661461" y="-296382"/>
                          <a:pt x="3172822" y="307767"/>
                          <a:pt x="3673338" y="0"/>
                        </a:cubicBezTo>
                        <a:cubicBezTo>
                          <a:pt x="4182581" y="-395000"/>
                          <a:pt x="4457028" y="214960"/>
                          <a:pt x="4662517" y="0"/>
                        </a:cubicBezTo>
                        <a:cubicBezTo>
                          <a:pt x="5006752" y="-287807"/>
                          <a:pt x="5369861" y="416940"/>
                          <a:pt x="5765499" y="0"/>
                        </a:cubicBezTo>
                        <a:cubicBezTo>
                          <a:pt x="6270823" y="-430237"/>
                          <a:pt x="6027523" y="497013"/>
                          <a:pt x="6527081" y="0"/>
                        </a:cubicBezTo>
                        <a:cubicBezTo>
                          <a:pt x="6989669" y="-458562"/>
                          <a:pt x="7019295" y="642365"/>
                          <a:pt x="7402461" y="0"/>
                        </a:cubicBezTo>
                        <a:cubicBezTo>
                          <a:pt x="7690245" y="-500306"/>
                          <a:pt x="7888410" y="175467"/>
                          <a:pt x="8164043" y="0"/>
                        </a:cubicBezTo>
                        <a:cubicBezTo>
                          <a:pt x="8360328" y="-149698"/>
                          <a:pt x="8565687" y="217515"/>
                          <a:pt x="8698026" y="0"/>
                        </a:cubicBezTo>
                        <a:cubicBezTo>
                          <a:pt x="8908465" y="-177404"/>
                          <a:pt x="9463903" y="486708"/>
                          <a:pt x="9687207" y="0"/>
                        </a:cubicBezTo>
                        <a:cubicBezTo>
                          <a:pt x="9893791" y="-629065"/>
                          <a:pt x="10367376" y="223906"/>
                          <a:pt x="10790187" y="0"/>
                        </a:cubicBezTo>
                        <a:cubicBezTo>
                          <a:pt x="11117394" y="-254781"/>
                          <a:pt x="11353972" y="192267"/>
                          <a:pt x="11551769" y="0"/>
                        </a:cubicBezTo>
                        <a:cubicBezTo>
                          <a:pt x="11564714" y="-22235"/>
                          <a:pt x="11659231" y="327970"/>
                          <a:pt x="11723582" y="1020854"/>
                        </a:cubicBezTo>
                        <a:cubicBezTo>
                          <a:pt x="12011562" y="2691152"/>
                          <a:pt x="11749440" y="3799264"/>
                          <a:pt x="11723582" y="5104158"/>
                        </a:cubicBezTo>
                        <a:cubicBezTo>
                          <a:pt x="11708441" y="5759513"/>
                          <a:pt x="11661186" y="6084439"/>
                          <a:pt x="11551769" y="6125013"/>
                        </a:cubicBezTo>
                        <a:cubicBezTo>
                          <a:pt x="11194310" y="6728222"/>
                          <a:pt x="10868931" y="5990600"/>
                          <a:pt x="10562588" y="6125013"/>
                        </a:cubicBezTo>
                        <a:cubicBezTo>
                          <a:pt x="10196037" y="6293037"/>
                          <a:pt x="9800682" y="6049876"/>
                          <a:pt x="9459608" y="6125013"/>
                        </a:cubicBezTo>
                        <a:cubicBezTo>
                          <a:pt x="9053474" y="6250490"/>
                          <a:pt x="9062459" y="5993025"/>
                          <a:pt x="8811825" y="6125013"/>
                        </a:cubicBezTo>
                        <a:cubicBezTo>
                          <a:pt x="8679417" y="6238061"/>
                          <a:pt x="7919790" y="5564809"/>
                          <a:pt x="7708845" y="6125013"/>
                        </a:cubicBezTo>
                        <a:cubicBezTo>
                          <a:pt x="7352020" y="6810595"/>
                          <a:pt x="7210598" y="5782242"/>
                          <a:pt x="6947263" y="6125013"/>
                        </a:cubicBezTo>
                        <a:cubicBezTo>
                          <a:pt x="6615704" y="6446037"/>
                          <a:pt x="6493110" y="5920871"/>
                          <a:pt x="6413280" y="6125013"/>
                        </a:cubicBezTo>
                        <a:cubicBezTo>
                          <a:pt x="6293639" y="6320247"/>
                          <a:pt x="6048440" y="5985579"/>
                          <a:pt x="5879297" y="6125013"/>
                        </a:cubicBezTo>
                        <a:cubicBezTo>
                          <a:pt x="5698187" y="6127445"/>
                          <a:pt x="5152589" y="5590900"/>
                          <a:pt x="5003917" y="6125013"/>
                        </a:cubicBezTo>
                        <a:cubicBezTo>
                          <a:pt x="4750743" y="6657006"/>
                          <a:pt x="4360003" y="5779461"/>
                          <a:pt x="4242335" y="6125013"/>
                        </a:cubicBezTo>
                        <a:cubicBezTo>
                          <a:pt x="4172209" y="6467306"/>
                          <a:pt x="3541654" y="5669705"/>
                          <a:pt x="3253154" y="6125013"/>
                        </a:cubicBezTo>
                        <a:cubicBezTo>
                          <a:pt x="2648557" y="6653411"/>
                          <a:pt x="2774563" y="5576521"/>
                          <a:pt x="2377773" y="6125013"/>
                        </a:cubicBezTo>
                        <a:cubicBezTo>
                          <a:pt x="1910183" y="6548649"/>
                          <a:pt x="1886266" y="5883526"/>
                          <a:pt x="1502392" y="6125013"/>
                        </a:cubicBezTo>
                        <a:cubicBezTo>
                          <a:pt x="1004326" y="6263744"/>
                          <a:pt x="648796" y="5726028"/>
                          <a:pt x="171812" y="6125013"/>
                        </a:cubicBezTo>
                        <a:cubicBezTo>
                          <a:pt x="99959" y="6125755"/>
                          <a:pt x="57043" y="5777599"/>
                          <a:pt x="0" y="5104158"/>
                        </a:cubicBezTo>
                        <a:cubicBezTo>
                          <a:pt x="-97823" y="3283055"/>
                          <a:pt x="86527" y="2249103"/>
                          <a:pt x="0" y="10208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8160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099A0D-D3BD-4AD7-8D92-73265E46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4E4B6A-1E24-47EE-9F72-22170EA21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CEB252-3AA3-49AD-B82D-DEC920751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CC69D-704E-4A77-9445-E37B87BB6B50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7EF97-39F6-4C41-A27F-5621FAC3E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4AC3B6-C114-4D07-B515-13C48E1F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8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1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19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00D0436-BA98-388E-2F78-23979D2E0D0E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F800684-3B5F-274F-B9F2-F5A1D1361C0C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324" y="105104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6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58.sv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media" Target="../media/media7.wav"/><Relationship Id="rId7" Type="http://schemas.openxmlformats.org/officeDocument/2006/relationships/slideLayout" Target="../slideLayouts/slideLayout2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5" Type="http://schemas.microsoft.com/office/2007/relationships/media" Target="../media/media8.wav"/><Relationship Id="rId10" Type="http://schemas.openxmlformats.org/officeDocument/2006/relationships/image" Target="../media/image37.png"/><Relationship Id="rId4" Type="http://schemas.openxmlformats.org/officeDocument/2006/relationships/audio" Target="../media/media7.wav"/><Relationship Id="rId9" Type="http://schemas.openxmlformats.org/officeDocument/2006/relationships/image" Target="../media/image6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microsoft.com/office/2007/relationships/hdphoto" Target="../media/hdphoto12.wdp"/><Relationship Id="rId5" Type="http://schemas.openxmlformats.org/officeDocument/2006/relationships/image" Target="../media/image4.png"/><Relationship Id="rId15" Type="http://schemas.microsoft.com/office/2007/relationships/hdphoto" Target="../media/hdphoto14.wdp"/><Relationship Id="rId10" Type="http://schemas.openxmlformats.org/officeDocument/2006/relationships/image" Target="../media/image83.png"/><Relationship Id="rId4" Type="http://schemas.openxmlformats.org/officeDocument/2006/relationships/image" Target="../media/image3.png"/><Relationship Id="rId9" Type="http://schemas.microsoft.com/office/2007/relationships/hdphoto" Target="../media/hdphoto11.wdp"/><Relationship Id="rId1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microsoft.com/office/2007/relationships/hdphoto" Target="../media/hdphoto12.wdp"/><Relationship Id="rId5" Type="http://schemas.openxmlformats.org/officeDocument/2006/relationships/image" Target="../media/image4.png"/><Relationship Id="rId15" Type="http://schemas.microsoft.com/office/2007/relationships/hdphoto" Target="../media/hdphoto14.wdp"/><Relationship Id="rId10" Type="http://schemas.openxmlformats.org/officeDocument/2006/relationships/image" Target="../media/image83.png"/><Relationship Id="rId4" Type="http://schemas.openxmlformats.org/officeDocument/2006/relationships/image" Target="../media/image3.png"/><Relationship Id="rId9" Type="http://schemas.microsoft.com/office/2007/relationships/hdphoto" Target="../media/hdphoto11.wdp"/><Relationship Id="rId1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microsoft.com/office/2007/relationships/hdphoto" Target="../media/hdphoto12.wdp"/><Relationship Id="rId5" Type="http://schemas.openxmlformats.org/officeDocument/2006/relationships/image" Target="../media/image4.png"/><Relationship Id="rId15" Type="http://schemas.microsoft.com/office/2007/relationships/hdphoto" Target="../media/hdphoto14.wdp"/><Relationship Id="rId10" Type="http://schemas.openxmlformats.org/officeDocument/2006/relationships/image" Target="../media/image83.png"/><Relationship Id="rId4" Type="http://schemas.openxmlformats.org/officeDocument/2006/relationships/image" Target="../media/image3.png"/><Relationship Id="rId9" Type="http://schemas.microsoft.com/office/2007/relationships/hdphoto" Target="../media/hdphoto11.wdp"/><Relationship Id="rId1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microsoft.com/office/2007/relationships/hdphoto" Target="../media/hdphoto12.wdp"/><Relationship Id="rId5" Type="http://schemas.openxmlformats.org/officeDocument/2006/relationships/image" Target="../media/image4.png"/><Relationship Id="rId15" Type="http://schemas.microsoft.com/office/2007/relationships/hdphoto" Target="../media/hdphoto14.wdp"/><Relationship Id="rId10" Type="http://schemas.openxmlformats.org/officeDocument/2006/relationships/image" Target="../media/image83.png"/><Relationship Id="rId4" Type="http://schemas.openxmlformats.org/officeDocument/2006/relationships/image" Target="../media/image3.png"/><Relationship Id="rId9" Type="http://schemas.microsoft.com/office/2007/relationships/hdphoto" Target="../media/hdphoto11.wdp"/><Relationship Id="rId1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microsoft.com/office/2007/relationships/hdphoto" Target="../media/hdphoto12.wdp"/><Relationship Id="rId5" Type="http://schemas.openxmlformats.org/officeDocument/2006/relationships/image" Target="../media/image4.png"/><Relationship Id="rId15" Type="http://schemas.microsoft.com/office/2007/relationships/hdphoto" Target="../media/hdphoto14.wdp"/><Relationship Id="rId10" Type="http://schemas.openxmlformats.org/officeDocument/2006/relationships/image" Target="../media/image83.png"/><Relationship Id="rId4" Type="http://schemas.openxmlformats.org/officeDocument/2006/relationships/image" Target="../media/image3.png"/><Relationship Id="rId9" Type="http://schemas.microsoft.com/office/2007/relationships/hdphoto" Target="../media/hdphoto11.wdp"/><Relationship Id="rId1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slide" Target="slide4.xml"/><Relationship Id="rId12" Type="http://schemas.openxmlformats.org/officeDocument/2006/relationships/image" Target="../media/image45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7.xml"/><Relationship Id="rId6" Type="http://schemas.openxmlformats.org/officeDocument/2006/relationships/slide" Target="slide4.xml"/><Relationship Id="rId11" Type="http://schemas.openxmlformats.org/officeDocument/2006/relationships/image" Target="../media/image44.png"/><Relationship Id="rId5" Type="http://schemas.microsoft.com/office/2007/relationships/hdphoto" Target="../media/hdphoto5.wdp"/><Relationship Id="rId15" Type="http://schemas.openxmlformats.org/officeDocument/2006/relationships/image" Target="../media/image36.png"/><Relationship Id="rId10" Type="http://schemas.openxmlformats.org/officeDocument/2006/relationships/slide" Target="slide5.xml"/><Relationship Id="rId4" Type="http://schemas.openxmlformats.org/officeDocument/2006/relationships/image" Target="../media/image42.png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microsoft.com/office/2007/relationships/hdphoto" Target="../media/hdphoto12.wdp"/><Relationship Id="rId5" Type="http://schemas.openxmlformats.org/officeDocument/2006/relationships/image" Target="../media/image4.png"/><Relationship Id="rId15" Type="http://schemas.microsoft.com/office/2007/relationships/hdphoto" Target="../media/hdphoto14.wdp"/><Relationship Id="rId10" Type="http://schemas.openxmlformats.org/officeDocument/2006/relationships/image" Target="../media/image83.png"/><Relationship Id="rId4" Type="http://schemas.openxmlformats.org/officeDocument/2006/relationships/image" Target="../media/image3.png"/><Relationship Id="rId9" Type="http://schemas.microsoft.com/office/2007/relationships/hdphoto" Target="../media/hdphoto11.wdp"/><Relationship Id="rId1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microsoft.com/office/2007/relationships/hdphoto" Target="../media/hdphoto12.wdp"/><Relationship Id="rId5" Type="http://schemas.openxmlformats.org/officeDocument/2006/relationships/image" Target="../media/image4.png"/><Relationship Id="rId15" Type="http://schemas.microsoft.com/office/2007/relationships/hdphoto" Target="../media/hdphoto14.wdp"/><Relationship Id="rId10" Type="http://schemas.openxmlformats.org/officeDocument/2006/relationships/image" Target="../media/image83.png"/><Relationship Id="rId4" Type="http://schemas.openxmlformats.org/officeDocument/2006/relationships/image" Target="../media/image3.png"/><Relationship Id="rId9" Type="http://schemas.microsoft.com/office/2007/relationships/hdphoto" Target="../media/hdphoto11.wdp"/><Relationship Id="rId1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12" Type="http://schemas.openxmlformats.org/officeDocument/2006/relationships/slide" Target="slide6.xml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7.xml"/><Relationship Id="rId1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9.png"/><Relationship Id="rId3" Type="http://schemas.microsoft.com/office/2007/relationships/media" Target="../media/media5.mp3"/><Relationship Id="rId7" Type="http://schemas.openxmlformats.org/officeDocument/2006/relationships/image" Target="../media/image48.png"/><Relationship Id="rId12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slide" Target="slide8.xml"/><Relationship Id="rId12" Type="http://schemas.openxmlformats.org/officeDocument/2006/relationships/slide" Target="slide7.xml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7.xml"/><Relationship Id="rId6" Type="http://schemas.openxmlformats.org/officeDocument/2006/relationships/slide" Target="slide8.xml"/><Relationship Id="rId11" Type="http://schemas.openxmlformats.org/officeDocument/2006/relationships/slide" Target="slide7.xml"/><Relationship Id="rId5" Type="http://schemas.microsoft.com/office/2007/relationships/hdphoto" Target="../media/hdphoto5.wdp"/><Relationship Id="rId15" Type="http://schemas.openxmlformats.org/officeDocument/2006/relationships/image" Target="../media/image36.pn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1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12" Type="http://schemas.openxmlformats.org/officeDocument/2006/relationships/slide" Target="slide9.xml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7.xml"/><Relationship Id="rId1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9.png"/><Relationship Id="rId3" Type="http://schemas.microsoft.com/office/2007/relationships/media" Target="../media/media5.mp3"/><Relationship Id="rId7" Type="http://schemas.openxmlformats.org/officeDocument/2006/relationships/image" Target="../media/image48.png"/><Relationship Id="rId12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11" Type="http://schemas.openxmlformats.org/officeDocument/2006/relationships/slide" Target="slide6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12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15255A27-E042-F4E3-C686-2B70C6483BC7}"/>
              </a:ext>
            </a:extLst>
          </p:cNvPr>
          <p:cNvSpPr/>
          <p:nvPr/>
        </p:nvSpPr>
        <p:spPr>
          <a:xfrm>
            <a:off x="1244835" y="2261351"/>
            <a:ext cx="9387084" cy="4370301"/>
          </a:xfrm>
          <a:custGeom>
            <a:avLst/>
            <a:gdLst/>
            <a:ahLst/>
            <a:cxnLst/>
            <a:rect l="l" t="t" r="r" b="b"/>
            <a:pathLst>
              <a:path w="6951824" h="3073286">
                <a:moveTo>
                  <a:pt x="0" y="0"/>
                </a:moveTo>
                <a:lnTo>
                  <a:pt x="6951824" y="0"/>
                </a:lnTo>
                <a:lnTo>
                  <a:pt x="6951824" y="3073286"/>
                </a:lnTo>
                <a:lnTo>
                  <a:pt x="0" y="3073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THANH TÂM">
            <a:extLst>
              <a:ext uri="{FF2B5EF4-FFF2-40B4-BE49-F238E27FC236}">
                <a16:creationId xmlns:a16="http://schemas.microsoft.com/office/drawing/2014/main" id="{2EB779F7-7B2B-0280-D531-868D7A2AC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834" y="201634"/>
            <a:ext cx="8146331" cy="23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13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547C6E33-9365-66AD-29CD-E7CC53D61E76}"/>
              </a:ext>
            </a:extLst>
          </p:cNvPr>
          <p:cNvGrpSpPr/>
          <p:nvPr/>
        </p:nvGrpSpPr>
        <p:grpSpPr>
          <a:xfrm>
            <a:off x="-816427" y="-91326"/>
            <a:ext cx="13638772" cy="6949326"/>
            <a:chOff x="-816427" y="-91326"/>
            <a:chExt cx="13638772" cy="6949326"/>
          </a:xfrm>
        </p:grpSpPr>
        <p:pic>
          <p:nvPicPr>
            <p:cNvPr id="5" name="THANH TÂM" descr="A green leaves on a white background&#10;&#10;Description automatically generated">
              <a:extLst>
                <a:ext uri="{FF2B5EF4-FFF2-40B4-BE49-F238E27FC236}">
                  <a16:creationId xmlns:a16="http://schemas.microsoft.com/office/drawing/2014/main" id="{8CEF2B20-148D-49D2-C9A8-5EAC6EF0A46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77" t="20823" r="15011" b="41912"/>
            <a:stretch/>
          </p:blipFill>
          <p:spPr>
            <a:xfrm>
              <a:off x="0" y="-63505"/>
              <a:ext cx="12190476" cy="6921505"/>
            </a:xfrm>
            <a:prstGeom prst="rect">
              <a:avLst/>
            </a:prstGeom>
          </p:spPr>
        </p:pic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A52E9F54-E5CF-C381-BED6-831DB81FF2C5}"/>
                </a:ext>
              </a:extLst>
            </p:cNvPr>
            <p:cNvSpPr>
              <a:spLocks/>
            </p:cNvSpPr>
            <p:nvPr/>
          </p:nvSpPr>
          <p:spPr>
            <a:xfrm flipH="1">
              <a:off x="1348946" y="-10162"/>
              <a:ext cx="1559353" cy="1536702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7C1CBEE8-66AC-4648-AA62-1FE393287D71}"/>
                </a:ext>
              </a:extLst>
            </p:cNvPr>
            <p:cNvSpPr>
              <a:spLocks/>
            </p:cNvSpPr>
            <p:nvPr/>
          </p:nvSpPr>
          <p:spPr>
            <a:xfrm>
              <a:off x="10039962" y="-63503"/>
              <a:ext cx="1913525" cy="2247900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22ACBD-D20D-F687-101E-76F6DBFC41D8}"/>
                </a:ext>
              </a:extLst>
            </p:cNvPr>
            <p:cNvSpPr>
              <a:spLocks/>
            </p:cNvSpPr>
            <p:nvPr/>
          </p:nvSpPr>
          <p:spPr>
            <a:xfrm>
              <a:off x="3276601" y="-35852"/>
              <a:ext cx="2166528" cy="2398051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86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F97BEE71-62A1-6F24-B5E1-2A04D84C6970}"/>
                </a:ext>
              </a:extLst>
            </p:cNvPr>
            <p:cNvSpPr>
              <a:spLocks/>
            </p:cNvSpPr>
            <p:nvPr/>
          </p:nvSpPr>
          <p:spPr>
            <a:xfrm>
              <a:off x="2641247" y="-10163"/>
              <a:ext cx="946487" cy="1098549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5273373D-7BDB-1D61-9E7D-0C513FDAFCE9}"/>
                </a:ext>
              </a:extLst>
            </p:cNvPr>
            <p:cNvSpPr>
              <a:spLocks/>
            </p:cNvSpPr>
            <p:nvPr/>
          </p:nvSpPr>
          <p:spPr>
            <a:xfrm flipH="1">
              <a:off x="8803006" y="-63504"/>
              <a:ext cx="1559353" cy="1536702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5BEF5E3C-53FE-C584-9EEB-E8BFA8DD140A}"/>
                </a:ext>
              </a:extLst>
            </p:cNvPr>
            <p:cNvSpPr>
              <a:spLocks/>
            </p:cNvSpPr>
            <p:nvPr/>
          </p:nvSpPr>
          <p:spPr>
            <a:xfrm flipH="1">
              <a:off x="10726927" y="-63504"/>
              <a:ext cx="946487" cy="1098549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97315587-4B97-0D47-AC46-2D5B9A50C16E}"/>
                </a:ext>
              </a:extLst>
            </p:cNvPr>
            <p:cNvSpPr>
              <a:spLocks/>
            </p:cNvSpPr>
            <p:nvPr/>
          </p:nvSpPr>
          <p:spPr>
            <a:xfrm flipH="1">
              <a:off x="5144061" y="-50800"/>
              <a:ext cx="1690083" cy="1917704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21CDE333-3BCF-3ED6-CB49-66D7DA04B37B}"/>
                </a:ext>
              </a:extLst>
            </p:cNvPr>
            <p:cNvSpPr>
              <a:spLocks/>
            </p:cNvSpPr>
            <p:nvPr/>
          </p:nvSpPr>
          <p:spPr>
            <a:xfrm>
              <a:off x="7602342" y="-19053"/>
              <a:ext cx="1137975" cy="1320802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C8304CC-A396-F308-0386-00C0583BA791}"/>
                </a:ext>
              </a:extLst>
            </p:cNvPr>
            <p:cNvSpPr>
              <a:spLocks/>
            </p:cNvSpPr>
            <p:nvPr/>
          </p:nvSpPr>
          <p:spPr>
            <a:xfrm>
              <a:off x="989340" y="-3812"/>
              <a:ext cx="656524" cy="762001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413AE054-782F-DFB0-FC96-510A54CAA7D8}"/>
                </a:ext>
              </a:extLst>
            </p:cNvPr>
            <p:cNvSpPr>
              <a:spLocks/>
            </p:cNvSpPr>
            <p:nvPr/>
          </p:nvSpPr>
          <p:spPr>
            <a:xfrm flipH="1">
              <a:off x="11073318" y="-91326"/>
              <a:ext cx="1559353" cy="1236863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424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2774C28-6D93-AAAA-8E88-022126B75AFB}"/>
                </a:ext>
              </a:extLst>
            </p:cNvPr>
            <p:cNvSpPr/>
            <p:nvPr/>
          </p:nvSpPr>
          <p:spPr>
            <a:xfrm flipV="1">
              <a:off x="-21268" y="-35851"/>
              <a:ext cx="4981177" cy="2478655"/>
            </a:xfrm>
            <a:custGeom>
              <a:avLst/>
              <a:gdLst/>
              <a:ahLst/>
              <a:cxnLst/>
              <a:rect l="l" t="t" r="r" b="b"/>
              <a:pathLst>
                <a:path w="6989045" h="4114800">
                  <a:moveTo>
                    <a:pt x="0" y="0"/>
                  </a:moveTo>
                  <a:lnTo>
                    <a:pt x="6989045" y="0"/>
                  </a:lnTo>
                  <a:lnTo>
                    <a:pt x="698904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29827" t="-1" r="-1" b="-5360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2C40ACA8-AEF3-5E80-EA50-215779D75BDA}"/>
                </a:ext>
              </a:extLst>
            </p:cNvPr>
            <p:cNvSpPr/>
            <p:nvPr/>
          </p:nvSpPr>
          <p:spPr>
            <a:xfrm flipV="1">
              <a:off x="3895455" y="0"/>
              <a:ext cx="6466904" cy="2114552"/>
            </a:xfrm>
            <a:custGeom>
              <a:avLst/>
              <a:gdLst/>
              <a:ahLst/>
              <a:cxnLst/>
              <a:rect l="l" t="t" r="r" b="b"/>
              <a:pathLst>
                <a:path w="6989045" h="4114800">
                  <a:moveTo>
                    <a:pt x="0" y="0"/>
                  </a:moveTo>
                  <a:lnTo>
                    <a:pt x="6989045" y="0"/>
                  </a:lnTo>
                  <a:lnTo>
                    <a:pt x="698904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b="-8005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ADD2F301-D5A9-63DE-B406-14F4CEEDE384}"/>
                </a:ext>
              </a:extLst>
            </p:cNvPr>
            <p:cNvSpPr/>
            <p:nvPr/>
          </p:nvSpPr>
          <p:spPr>
            <a:xfrm rot="12550747" flipH="1" flipV="1">
              <a:off x="11309721" y="95856"/>
              <a:ext cx="1512624" cy="2861369"/>
            </a:xfrm>
            <a:custGeom>
              <a:avLst/>
              <a:gdLst/>
              <a:ahLst/>
              <a:cxnLst/>
              <a:rect l="l" t="t" r="r" b="b"/>
              <a:pathLst>
                <a:path w="6989045" h="4114800">
                  <a:moveTo>
                    <a:pt x="0" y="0"/>
                  </a:moveTo>
                  <a:lnTo>
                    <a:pt x="6989045" y="0"/>
                  </a:lnTo>
                  <a:lnTo>
                    <a:pt x="698904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1" r="-22130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AF234EC6-3930-DECD-7BFF-9CDA28545AA5}"/>
                </a:ext>
              </a:extLst>
            </p:cNvPr>
            <p:cNvSpPr/>
            <p:nvPr/>
          </p:nvSpPr>
          <p:spPr>
            <a:xfrm flipH="1" flipV="1">
              <a:off x="9625130" y="-63506"/>
              <a:ext cx="2565345" cy="1667722"/>
            </a:xfrm>
            <a:custGeom>
              <a:avLst/>
              <a:gdLst/>
              <a:ahLst/>
              <a:cxnLst/>
              <a:rect l="l" t="t" r="r" b="b"/>
              <a:pathLst>
                <a:path w="6989045" h="4114800">
                  <a:moveTo>
                    <a:pt x="0" y="0"/>
                  </a:moveTo>
                  <a:lnTo>
                    <a:pt x="6989045" y="0"/>
                  </a:lnTo>
                  <a:lnTo>
                    <a:pt x="698904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62484" b="-4715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5762D3EE-7DE3-6BBF-4810-2A3A9A34E9EE}"/>
                </a:ext>
              </a:extLst>
            </p:cNvPr>
            <p:cNvSpPr>
              <a:spLocks/>
            </p:cNvSpPr>
            <p:nvPr/>
          </p:nvSpPr>
          <p:spPr>
            <a:xfrm>
              <a:off x="-816427" y="-20553"/>
              <a:ext cx="1928384" cy="2238198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white background with colorful leaves&#10;&#10;Description automatically generated">
            <a:extLst>
              <a:ext uri="{FF2B5EF4-FFF2-40B4-BE49-F238E27FC236}">
                <a16:creationId xmlns:a16="http://schemas.microsoft.com/office/drawing/2014/main" id="{A4D0C5BD-563E-515A-E196-D135419462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alphaModFix amt="35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t="54793" r="48995"/>
          <a:stretch/>
        </p:blipFill>
        <p:spPr>
          <a:xfrm>
            <a:off x="5066" y="2464285"/>
            <a:ext cx="8166263" cy="4404161"/>
          </a:xfrm>
          <a:prstGeom prst="rect">
            <a:avLst/>
          </a:prstGeom>
        </p:spPr>
      </p:pic>
      <p:pic>
        <p:nvPicPr>
          <p:cNvPr id="7" name="Picture 6" descr="A cartoon of a person and children eating food&#10;&#10;Description automatically generated">
            <a:extLst>
              <a:ext uri="{FF2B5EF4-FFF2-40B4-BE49-F238E27FC236}">
                <a16:creationId xmlns:a16="http://schemas.microsoft.com/office/drawing/2014/main" id="{87D14A8C-2BB4-0066-D430-AA052E9F3B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" b="97182" l="3125" r="98633">
                        <a14:foregroundMark x1="36133" y1="12603" x2="41211" y2="8963"/>
                        <a14:foregroundMark x1="54063" y1="7984" x2="58125" y2="5440"/>
                        <a14:foregroundMark x1="80820" y1="4736" x2="86445" y2="9667"/>
                        <a14:foregroundMark x1="92891" y1="16947" x2="91836" y2="24188"/>
                        <a14:foregroundMark x1="91836" y1="24188" x2="85938" y2="35186"/>
                        <a14:foregroundMark x1="73652" y1="40016" x2="71602" y2="40822"/>
                        <a14:foregroundMark x1="85938" y1="35186" x2="75587" y2="39255"/>
                        <a14:foregroundMark x1="75664" y1="28611" x2="95547" y2="35068"/>
                        <a14:foregroundMark x1="90234" y1="8689" x2="95664" y2="13464"/>
                        <a14:foregroundMark x1="95664" y1="13464" x2="99648" y2="23014"/>
                        <a14:foregroundMark x1="99648" y1="23014" x2="97969" y2="35421"/>
                        <a14:foregroundMark x1="97969" y1="35421" x2="93164" y2="41370"/>
                        <a14:foregroundMark x1="86719" y1="3483" x2="82813" y2="10920"/>
                        <a14:foregroundMark x1="36289" y1="9941" x2="38672" y2="28023"/>
                        <a14:foregroundMark x1="67969" y1="31429" x2="82227" y2="41800"/>
                        <a14:foregroundMark x1="71992" y1="29432" x2="77188" y2="36321"/>
                        <a14:foregroundMark x1="68945" y1="34207" x2="75078" y2="43914"/>
                        <a14:foregroundMark x1="68945" y1="38982" x2="77773" y2="38395"/>
                        <a14:foregroundMark x1="77773" y1="38395" x2="79844" y2="39139"/>
                        <a14:foregroundMark x1="73984" y1="36477" x2="74961" y2="37847"/>
                        <a14:foregroundMark x1="76367" y1="38982" x2="73828" y2="40822"/>
                        <a14:foregroundMark x1="75234" y1="60900" x2="85195" y2="61566"/>
                        <a14:foregroundMark x1="78164" y1="56830" x2="96367" y2="51350"/>
                        <a14:foregroundMark x1="91211" y1="42505" x2="98633" y2="52877"/>
                        <a14:foregroundMark x1="35313" y1="3601" x2="30000" y2="8493"/>
                        <a14:foregroundMark x1="30000" y1="8493" x2="29727" y2="10646"/>
                        <a14:foregroundMark x1="26649" y1="2291" x2="32227" y2="3053"/>
                        <a14:foregroundMark x1="79570" y1="2231" x2="84492" y2="1644"/>
                        <a14:foregroundMark x1="58555" y1="5440" x2="54102" y2="10215"/>
                        <a14:foregroundMark x1="21392" y1="1338" x2="26719" y2="17808"/>
                        <a14:foregroundMark x1="26719" y1="17808" x2="30742" y2="23523"/>
                        <a14:foregroundMark x1="30742" y1="23523" x2="33203" y2="31272"/>
                        <a14:foregroundMark x1="18414" y1="1069" x2="18672" y2="13855"/>
                        <a14:foregroundMark x1="8008" y1="76869" x2="11836" y2="82935"/>
                        <a14:foregroundMark x1="11836" y1="82935" x2="26641" y2="90685"/>
                        <a14:foregroundMark x1="26641" y1="90685" x2="33086" y2="91742"/>
                        <a14:foregroundMark x1="5078" y1="75773" x2="6445" y2="87476"/>
                        <a14:foregroundMark x1="6445" y1="87476" x2="12344" y2="93151"/>
                        <a14:foregroundMark x1="12344" y1="93151" x2="27813" y2="97260"/>
                        <a14:foregroundMark x1="27813" y1="97260" x2="40664" y2="93033"/>
                        <a14:foregroundMark x1="6602" y1="76047" x2="3125" y2="82935"/>
                        <a14:foregroundMark x1="37070" y1="4149" x2="37340" y2="2982"/>
                        <a14:backgroundMark x1="62187" y1="665" x2="70703" y2="2622"/>
                        <a14:backgroundMark x1="70703" y1="2622" x2="71719" y2="3209"/>
                        <a14:backgroundMark x1="89805" y1="2074" x2="95117" y2="8532"/>
                        <a14:backgroundMark x1="84492" y1="548" x2="87266" y2="391"/>
                        <a14:backgroundMark x1="95117" y1="8689" x2="99453" y2="8806"/>
                        <a14:backgroundMark x1="74127" y1="33915" x2="74199" y2="34748"/>
                        <a14:backgroundMark x1="61367" y1="35773" x2="61367" y2="35773"/>
                        <a14:backgroundMark x1="96250" y1="9785" x2="99883" y2="14990"/>
                        <a14:backgroundMark x1="37924" y1="909" x2="58164" y2="1996"/>
                        <a14:backgroundMark x1="58164" y1="1996" x2="60664" y2="391"/>
                        <a14:backgroundMark x1="23594" y1="509" x2="24844" y2="822"/>
                        <a14:backgroundMark x1="21328" y1="391" x2="25820" y2="1370"/>
                        <a14:backgroundMark x1="25820" y1="1174" x2="32734" y2="705"/>
                        <a14:backgroundMark x1="35781" y1="39" x2="36289" y2="2779"/>
                        <a14:backgroundMark x1="36016" y1="1135" x2="38281" y2="1292"/>
                        <a14:backgroundMark x1="37617" y1="626" x2="38008" y2="548"/>
                        <a14:backgroundMark x1="33633" y1="1448" x2="36445" y2="2544"/>
                        <a14:backgroundMark x1="79414" y1="548" x2="80508" y2="39"/>
                        <a14:backgroundMark x1="89883" y1="4853" x2="89883" y2="4853"/>
                        <a14:backgroundMark x1="25625" y1="57926" x2="25625" y2="57926"/>
                        <a14:backgroundMark x1="25430" y1="57299" x2="27109" y2="57652"/>
                        <a14:backgroundMark x1="17305" y1="626" x2="17305" y2="626"/>
                        <a14:backgroundMark x1="16953" y1="705" x2="18320" y2="78"/>
                        <a14:backgroundMark x1="16563" y1="1448" x2="17305" y2="822"/>
                        <a14:backgroundMark x1="26055" y1="2270" x2="26914" y2="1722"/>
                        <a14:backgroundMark x1="20625" y1="313" x2="21602" y2="1018"/>
                        <a14:backgroundMark x1="18672" y1="235" x2="20273" y2="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596"/>
          <a:stretch/>
        </p:blipFill>
        <p:spPr>
          <a:xfrm>
            <a:off x="4865199" y="1918142"/>
            <a:ext cx="7346544" cy="5015551"/>
          </a:xfrm>
          <a:prstGeom prst="rect">
            <a:avLst/>
          </a:prstGeom>
        </p:spPr>
      </p:pic>
      <p:sp>
        <p:nvSpPr>
          <p:cNvPr id="53" name="Freeform 19">
            <a:extLst>
              <a:ext uri="{FF2B5EF4-FFF2-40B4-BE49-F238E27FC236}">
                <a16:creationId xmlns:a16="http://schemas.microsoft.com/office/drawing/2014/main" id="{E9AC5A70-CAA1-1CD2-F444-452CD31FD472}"/>
              </a:ext>
            </a:extLst>
          </p:cNvPr>
          <p:cNvSpPr/>
          <p:nvPr/>
        </p:nvSpPr>
        <p:spPr>
          <a:xfrm flipH="1">
            <a:off x="339100" y="719690"/>
            <a:ext cx="1790717" cy="2326866"/>
          </a:xfrm>
          <a:custGeom>
            <a:avLst/>
            <a:gdLst/>
            <a:ahLst/>
            <a:cxnLst/>
            <a:rect l="l" t="t" r="r" b="b"/>
            <a:pathLst>
              <a:path w="1790717" h="2326866">
                <a:moveTo>
                  <a:pt x="0" y="0"/>
                </a:moveTo>
                <a:lnTo>
                  <a:pt x="1790717" y="0"/>
                </a:lnTo>
                <a:lnTo>
                  <a:pt x="1790717" y="2326866"/>
                </a:lnTo>
                <a:lnTo>
                  <a:pt x="0" y="23268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7FB12C-97E3-B1FA-8826-B6015BF0CA00}"/>
              </a:ext>
            </a:extLst>
          </p:cNvPr>
          <p:cNvSpPr txBox="1"/>
          <p:nvPr/>
        </p:nvSpPr>
        <p:spPr>
          <a:xfrm rot="1013554">
            <a:off x="928109" y="2195703"/>
            <a:ext cx="90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SVN-Oscine" panose="020B0506040202020204" pitchFamily="34" charset="0"/>
              </a:rPr>
              <a:t>Bài</a:t>
            </a:r>
            <a:r>
              <a:rPr lang="en-US" b="1" dirty="0">
                <a:solidFill>
                  <a:prstClr val="black"/>
                </a:solidFill>
                <a:latin typeface="SVN-Oscine" panose="020B0506040202020204" pitchFamily="34" charset="0"/>
              </a:rPr>
              <a:t> 10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SVN-Oscine" panose="020B0506040202020204" pitchFamily="34" charset="0"/>
              </a:rPr>
              <a:t>– </a:t>
            </a:r>
            <a:r>
              <a:rPr lang="en-US" b="1" dirty="0" err="1">
                <a:solidFill>
                  <a:prstClr val="black"/>
                </a:solidFill>
                <a:latin typeface="SVN-Oscine" panose="020B0506040202020204" pitchFamily="34" charset="0"/>
              </a:rPr>
              <a:t>Tiết</a:t>
            </a:r>
            <a:r>
              <a:rPr lang="en-US" b="1" dirty="0">
                <a:solidFill>
                  <a:prstClr val="black"/>
                </a:solidFill>
                <a:latin typeface="SVN-Oscine" panose="020B0506040202020204" pitchFamily="34" charset="0"/>
              </a:rPr>
              <a:t>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Oscine" panose="020B050604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D567B6-0C6D-3444-0BC1-70EE8A9172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7366" y="180549"/>
            <a:ext cx="2639797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5DAAB1-0A21-C09C-DF34-AEC4AB5F34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926" y="4424008"/>
            <a:ext cx="7687325" cy="2169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850A5-2C73-DF7B-36DD-8BC71E51ED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65545" y="3202787"/>
            <a:ext cx="9034131" cy="161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  <p:bldP spid="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  <p:bldP spid="5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5226A-33A9-2E54-E860-205DCDA24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46DE0D9F-96F6-4FEE-A556-F577F70A3E75}"/>
              </a:ext>
            </a:extLst>
          </p:cNvPr>
          <p:cNvSpPr/>
          <p:nvPr/>
        </p:nvSpPr>
        <p:spPr>
          <a:xfrm>
            <a:off x="1244835" y="2261351"/>
            <a:ext cx="9387084" cy="4370301"/>
          </a:xfrm>
          <a:custGeom>
            <a:avLst/>
            <a:gdLst/>
            <a:ahLst/>
            <a:cxnLst/>
            <a:rect l="l" t="t" r="r" b="b"/>
            <a:pathLst>
              <a:path w="6951824" h="3073286">
                <a:moveTo>
                  <a:pt x="0" y="0"/>
                </a:moveTo>
                <a:lnTo>
                  <a:pt x="6951824" y="0"/>
                </a:lnTo>
                <a:lnTo>
                  <a:pt x="6951824" y="3073286"/>
                </a:lnTo>
                <a:lnTo>
                  <a:pt x="0" y="3073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E041E6DA-CA84-F94B-A385-E71012B28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2" y="356798"/>
            <a:ext cx="988856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64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DA7B2AA-69F0-A40C-837B-D9C1B9A3065B}"/>
              </a:ext>
            </a:extLst>
          </p:cNvPr>
          <p:cNvSpPr/>
          <p:nvPr/>
        </p:nvSpPr>
        <p:spPr>
          <a:xfrm>
            <a:off x="0" y="0"/>
            <a:ext cx="12192000" cy="6855113"/>
          </a:xfrm>
          <a:custGeom>
            <a:avLst/>
            <a:gdLst/>
            <a:ahLst/>
            <a:cxnLst/>
            <a:rect l="l" t="t" r="r" b="b"/>
            <a:pathLst>
              <a:path w="17035964" h="9454960">
                <a:moveTo>
                  <a:pt x="0" y="0"/>
                </a:moveTo>
                <a:lnTo>
                  <a:pt x="17035964" y="0"/>
                </a:lnTo>
                <a:lnTo>
                  <a:pt x="17035964" y="9454960"/>
                </a:lnTo>
                <a:lnTo>
                  <a:pt x="0" y="9454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E931308-C505-42E8-E27B-5F93A6E0D42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9191">
            <a:off x="1977655" y="4965387"/>
            <a:ext cx="279105" cy="106897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CF40740-2462-8A63-EA6A-DC354A406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8118">
            <a:off x="3775001" y="3187281"/>
            <a:ext cx="252951" cy="96879"/>
          </a:xfrm>
          <a:prstGeom prst="rect">
            <a:avLst/>
          </a:prstGeom>
        </p:spPr>
      </p:pic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F34CC90-79F3-2E1B-E568-511B55B7DA5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450">
            <a:off x="7031664" y="4861399"/>
            <a:ext cx="208221" cy="79748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B9387AF3-2FED-AA06-D7CE-1D64E7F36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5079" y="2034954"/>
            <a:ext cx="406400" cy="406400"/>
          </a:xfrm>
          <a:prstGeom prst="rect">
            <a:avLst/>
          </a:prstGeom>
        </p:spPr>
      </p:pic>
      <p:pic>
        <p:nvPicPr>
          <p:cNvPr id="9" name="3">
            <a:hlinkClick r:id="" action="ppaction://media"/>
            <a:extLst>
              <a:ext uri="{FF2B5EF4-FFF2-40B4-BE49-F238E27FC236}">
                <a16:creationId xmlns:a16="http://schemas.microsoft.com/office/drawing/2014/main" id="{9B3E46CE-802C-22DD-2682-7F51C55496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20651" y="2609112"/>
            <a:ext cx="406400" cy="4064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F591726D-9E81-862E-19A7-EF304FD5DF5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99386" y="13863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9C4B1-0C4A-1F1C-B7AA-12EC92438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7B41E1-DA52-9AA2-FC94-17B31F745C27}"/>
              </a:ext>
            </a:extLst>
          </p:cNvPr>
          <p:cNvGrpSpPr/>
          <p:nvPr/>
        </p:nvGrpSpPr>
        <p:grpSpPr>
          <a:xfrm>
            <a:off x="570272" y="1189702"/>
            <a:ext cx="2989006" cy="2123658"/>
            <a:chOff x="442452" y="1258528"/>
            <a:chExt cx="2989006" cy="212365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BCFD5607-CB07-65D1-DEA4-E98A0A4DE289}"/>
                </a:ext>
              </a:extLst>
            </p:cNvPr>
            <p:cNvSpPr/>
            <p:nvPr/>
          </p:nvSpPr>
          <p:spPr>
            <a:xfrm>
              <a:off x="442452" y="1258528"/>
              <a:ext cx="2989006" cy="2123658"/>
            </a:xfrm>
            <a:prstGeom prst="wedgeRoundRectCallout">
              <a:avLst/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583AED-3C6A-7D17-5D8B-7A76B14C9008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>
                  <a:latin typeface="Cambria" panose="02040503050406030204" pitchFamily="18" charset="0"/>
                </a:rPr>
                <a:t>Quan </a:t>
              </a:r>
              <a:r>
                <a:rPr lang="en-US" sz="2200" dirty="0" err="1">
                  <a:latin typeface="Cambria" panose="02040503050406030204" pitchFamily="18" charset="0"/>
                </a:rPr>
                <a:t>sát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mà</a:t>
              </a:r>
              <a:r>
                <a:rPr lang="en-US" sz="2200" dirty="0">
                  <a:latin typeface="Cambria" panose="02040503050406030204" pitchFamily="18" charset="0"/>
                </a:rPr>
                <a:t> Nam </a:t>
              </a:r>
              <a:r>
                <a:rPr lang="en-US" sz="2200" dirty="0" err="1">
                  <a:latin typeface="Cambria" panose="02040503050406030204" pitchFamily="18" charset="0"/>
                </a:rPr>
                <a:t>đang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cầm</a:t>
              </a:r>
              <a:r>
                <a:rPr lang="en-US" sz="2200" dirty="0">
                  <a:latin typeface="Cambria" panose="02040503050406030204" pitchFamily="18" charset="0"/>
                </a:rPr>
                <a:t>. Cho </a:t>
              </a:r>
              <a:r>
                <a:rPr lang="en-US" sz="2200" dirty="0" err="1">
                  <a:latin typeface="Cambria" panose="02040503050406030204" pitchFamily="18" charset="0"/>
                </a:rPr>
                <a:t>biết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số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lượng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này</a:t>
              </a:r>
              <a:r>
                <a:rPr lang="en-US" sz="2200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54271A-7F8D-D83E-E4FC-9CCC06144F3D}"/>
              </a:ext>
            </a:extLst>
          </p:cNvPr>
          <p:cNvGrpSpPr/>
          <p:nvPr/>
        </p:nvGrpSpPr>
        <p:grpSpPr>
          <a:xfrm>
            <a:off x="570272" y="3702012"/>
            <a:ext cx="2989006" cy="1538582"/>
            <a:chOff x="442452" y="1258528"/>
            <a:chExt cx="2989006" cy="1538582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DD07989-16E7-A9F1-8E90-89C5E5A0F9AC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5734A5-4F4A-42F0-9C16-3737AB4A664B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Nam </a:t>
              </a:r>
              <a:r>
                <a:rPr lang="en-US" sz="2200" dirty="0" err="1">
                  <a:latin typeface="Cambria" panose="02040503050406030204" pitchFamily="18" charset="0"/>
                </a:rPr>
                <a:t>cầm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b="1" dirty="0">
                  <a:latin typeface="Cambria" panose="02040503050406030204" pitchFamily="18" charset="0"/>
                </a:rPr>
                <a:t>1 000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4454C9-3D78-4439-D8FD-9975A11D0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AA1D9A-DC79-8FA4-F2AB-7D59F1C00F35}"/>
              </a:ext>
            </a:extLst>
          </p:cNvPr>
          <p:cNvGrpSpPr/>
          <p:nvPr/>
        </p:nvGrpSpPr>
        <p:grpSpPr>
          <a:xfrm>
            <a:off x="589936" y="1386347"/>
            <a:ext cx="2989006" cy="2123658"/>
            <a:chOff x="442452" y="1258528"/>
            <a:chExt cx="2989006" cy="212365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D0B0A28-067E-1448-86C2-18333CD2FCD6}"/>
                </a:ext>
              </a:extLst>
            </p:cNvPr>
            <p:cNvSpPr/>
            <p:nvPr/>
          </p:nvSpPr>
          <p:spPr>
            <a:xfrm>
              <a:off x="442452" y="1258528"/>
              <a:ext cx="2989006" cy="2123658"/>
            </a:xfrm>
            <a:prstGeom prst="wedgeRoundRectCallout">
              <a:avLst/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6BC96F-178A-8EE2-C290-92783DB6E4B1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>
                  <a:latin typeface="Cambria" panose="02040503050406030204" pitchFamily="18" charset="0"/>
                </a:rPr>
                <a:t>Quan </a:t>
              </a:r>
              <a:r>
                <a:rPr lang="en-US" sz="2200" dirty="0" err="1">
                  <a:latin typeface="Cambria" panose="02040503050406030204" pitchFamily="18" charset="0"/>
                </a:rPr>
                <a:t>sát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mà</a:t>
              </a:r>
              <a:r>
                <a:rPr lang="en-US" sz="2200" dirty="0">
                  <a:latin typeface="Cambria" panose="02040503050406030204" pitchFamily="18" charset="0"/>
                </a:rPr>
                <a:t> Mai </a:t>
              </a:r>
              <a:r>
                <a:rPr lang="en-US" sz="2200" dirty="0" err="1">
                  <a:latin typeface="Cambria" panose="02040503050406030204" pitchFamily="18" charset="0"/>
                </a:rPr>
                <a:t>đang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nói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tới</a:t>
              </a:r>
              <a:r>
                <a:rPr lang="en-US" sz="2200" dirty="0">
                  <a:latin typeface="Cambria" panose="02040503050406030204" pitchFamily="18" charset="0"/>
                </a:rPr>
                <a:t>. Cho </a:t>
              </a:r>
              <a:r>
                <a:rPr lang="en-US" sz="2200" dirty="0" err="1">
                  <a:latin typeface="Cambria" panose="02040503050406030204" pitchFamily="18" charset="0"/>
                </a:rPr>
                <a:t>biết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số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lượng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này</a:t>
              </a:r>
              <a:r>
                <a:rPr lang="en-US" sz="2200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FC6D18-8F94-F4F3-43D2-3D4587280A74}"/>
              </a:ext>
            </a:extLst>
          </p:cNvPr>
          <p:cNvGrpSpPr/>
          <p:nvPr/>
        </p:nvGrpSpPr>
        <p:grpSpPr>
          <a:xfrm>
            <a:off x="589936" y="3898657"/>
            <a:ext cx="2989006" cy="1538582"/>
            <a:chOff x="442452" y="1258528"/>
            <a:chExt cx="2989006" cy="1538582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5889D5A-EF76-D3CF-EFBF-D1777293B597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8EBF3-2A0F-83BD-5D23-0A115A82CC50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</a:p>
            <a:p>
              <a:pPr algn="just"/>
              <a:r>
                <a:rPr lang="en-US" sz="2200" b="1" dirty="0">
                  <a:latin typeface="Cambria" panose="02040503050406030204" pitchFamily="18" charset="0"/>
                </a:rPr>
                <a:t>100 000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5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DCF4CA-60C8-DD6C-761B-C00E9CAE7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96C93C-28F0-831B-B728-CA329B9292C6}"/>
              </a:ext>
            </a:extLst>
          </p:cNvPr>
          <p:cNvGrpSpPr/>
          <p:nvPr/>
        </p:nvGrpSpPr>
        <p:grpSpPr>
          <a:xfrm>
            <a:off x="560439" y="1806676"/>
            <a:ext cx="2989006" cy="1467635"/>
            <a:chOff x="442452" y="1258528"/>
            <a:chExt cx="2989006" cy="1467635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00879343-E42F-994C-8FA3-BF8043322680}"/>
                </a:ext>
              </a:extLst>
            </p:cNvPr>
            <p:cNvSpPr/>
            <p:nvPr/>
          </p:nvSpPr>
          <p:spPr>
            <a:xfrm>
              <a:off x="442452" y="1258528"/>
              <a:ext cx="2989006" cy="1467635"/>
            </a:xfrm>
            <a:prstGeom prst="wedgeRoundRectCallout">
              <a:avLst/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C990F3-072A-35B9-503E-0BC1AEF6D159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Rô</a:t>
              </a:r>
              <a:r>
                <a:rPr lang="en-US" sz="2200" dirty="0">
                  <a:latin typeface="Cambria" panose="02040503050406030204" pitchFamily="18" charset="0"/>
                </a:rPr>
                <a:t> – </a:t>
              </a:r>
              <a:r>
                <a:rPr lang="en-US" sz="2200" dirty="0" err="1">
                  <a:latin typeface="Cambria" panose="02040503050406030204" pitchFamily="18" charset="0"/>
                </a:rPr>
                <a:t>bốt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gồm</a:t>
              </a:r>
              <a:r>
                <a:rPr lang="en-US" sz="2200" dirty="0">
                  <a:latin typeface="Cambria" panose="02040503050406030204" pitchFamily="18" charset="0"/>
                </a:rPr>
                <a:t> bao </a:t>
              </a:r>
              <a:r>
                <a:rPr lang="en-US" sz="2200" dirty="0" err="1">
                  <a:latin typeface="Cambria" panose="02040503050406030204" pitchFamily="18" charset="0"/>
                </a:rPr>
                <a:t>nhiêu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như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Mai?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DC046EF-997A-343D-E829-BE130302A651}"/>
              </a:ext>
            </a:extLst>
          </p:cNvPr>
          <p:cNvGrpSpPr/>
          <p:nvPr/>
        </p:nvGrpSpPr>
        <p:grpSpPr>
          <a:xfrm>
            <a:off x="560439" y="3876535"/>
            <a:ext cx="3126656" cy="1120713"/>
            <a:chOff x="442452" y="1258528"/>
            <a:chExt cx="3126656" cy="112071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457AFD3-619C-EEFC-D387-8E4070F4C40E}"/>
                </a:ext>
              </a:extLst>
            </p:cNvPr>
            <p:cNvSpPr/>
            <p:nvPr/>
          </p:nvSpPr>
          <p:spPr>
            <a:xfrm>
              <a:off x="442452" y="1258529"/>
              <a:ext cx="3126656" cy="112071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D661CC-AF5F-E913-C8DF-D8B963EC75AE}"/>
                </a:ext>
              </a:extLst>
            </p:cNvPr>
            <p:cNvSpPr txBox="1"/>
            <p:nvPr/>
          </p:nvSpPr>
          <p:spPr>
            <a:xfrm>
              <a:off x="580103" y="1258528"/>
              <a:ext cx="29890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Rô</a:t>
              </a:r>
              <a:r>
                <a:rPr lang="en-US" sz="2200" dirty="0">
                  <a:latin typeface="Cambria" panose="02040503050406030204" pitchFamily="18" charset="0"/>
                </a:rPr>
                <a:t> – </a:t>
              </a:r>
              <a:r>
                <a:rPr lang="en-US" sz="2200" dirty="0" err="1">
                  <a:latin typeface="Cambria" panose="02040503050406030204" pitchFamily="18" charset="0"/>
                </a:rPr>
                <a:t>bốt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ghép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10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như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Mai.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7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85C5EF-F529-EEAB-237E-DBE779856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EBA10BD-293D-392B-9429-5368E087B08C}"/>
              </a:ext>
            </a:extLst>
          </p:cNvPr>
          <p:cNvGrpSpPr/>
          <p:nvPr/>
        </p:nvGrpSpPr>
        <p:grpSpPr>
          <a:xfrm>
            <a:off x="560439" y="1806676"/>
            <a:ext cx="2989006" cy="1467635"/>
            <a:chOff x="442452" y="1258528"/>
            <a:chExt cx="2989006" cy="1467635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1CC6B863-C56F-1867-6C18-CE9FD3E18DA1}"/>
                </a:ext>
              </a:extLst>
            </p:cNvPr>
            <p:cNvSpPr/>
            <p:nvPr/>
          </p:nvSpPr>
          <p:spPr>
            <a:xfrm>
              <a:off x="442452" y="1258528"/>
              <a:ext cx="2989006" cy="1467635"/>
            </a:xfrm>
            <a:prstGeom prst="wedgeRoundRectCallout">
              <a:avLst/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6999B3-07F8-E3D6-C73B-42B47FB90BBF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Rô</a:t>
              </a:r>
              <a:r>
                <a:rPr lang="en-US" sz="2200" dirty="0">
                  <a:latin typeface="Cambria" panose="02040503050406030204" pitchFamily="18" charset="0"/>
                </a:rPr>
                <a:t> – </a:t>
              </a:r>
              <a:r>
                <a:rPr lang="en-US" sz="2200" dirty="0" err="1">
                  <a:latin typeface="Cambria" panose="02040503050406030204" pitchFamily="18" charset="0"/>
                </a:rPr>
                <a:t>bốt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gồm</a:t>
              </a:r>
              <a:r>
                <a:rPr lang="en-US" sz="2200" dirty="0">
                  <a:latin typeface="Cambria" panose="02040503050406030204" pitchFamily="18" charset="0"/>
                </a:rPr>
                <a:t> bao </a:t>
              </a:r>
              <a:r>
                <a:rPr lang="en-US" sz="2200" dirty="0" err="1">
                  <a:latin typeface="Cambria" panose="02040503050406030204" pitchFamily="18" charset="0"/>
                </a:rPr>
                <a:t>nhiêu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như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Mai?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3044E01-DBB8-7D60-BD9A-DA1ADD2A4E8C}"/>
              </a:ext>
            </a:extLst>
          </p:cNvPr>
          <p:cNvGrpSpPr/>
          <p:nvPr/>
        </p:nvGrpSpPr>
        <p:grpSpPr>
          <a:xfrm>
            <a:off x="560439" y="3876535"/>
            <a:ext cx="3126656" cy="1120713"/>
            <a:chOff x="442452" y="1258528"/>
            <a:chExt cx="3126656" cy="112071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E43A7EB7-3249-9DE1-F351-5AD5B2586BCE}"/>
                </a:ext>
              </a:extLst>
            </p:cNvPr>
            <p:cNvSpPr/>
            <p:nvPr/>
          </p:nvSpPr>
          <p:spPr>
            <a:xfrm>
              <a:off x="442452" y="1258529"/>
              <a:ext cx="3126656" cy="112071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92CF83-269A-BFD5-B5ED-BE8464F5F79F}"/>
                </a:ext>
              </a:extLst>
            </p:cNvPr>
            <p:cNvSpPr txBox="1"/>
            <p:nvPr/>
          </p:nvSpPr>
          <p:spPr>
            <a:xfrm>
              <a:off x="580103" y="1258528"/>
              <a:ext cx="29890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Rô</a:t>
              </a:r>
              <a:r>
                <a:rPr lang="en-US" sz="2200" dirty="0">
                  <a:latin typeface="Cambria" panose="02040503050406030204" pitchFamily="18" charset="0"/>
                </a:rPr>
                <a:t> – </a:t>
              </a:r>
              <a:r>
                <a:rPr lang="en-US" sz="2200" dirty="0" err="1">
                  <a:latin typeface="Cambria" panose="02040503050406030204" pitchFamily="18" charset="0"/>
                </a:rPr>
                <a:t>bốt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ghép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10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như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Mai.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3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462CBA-8D34-6461-E5F3-44208CE77AF6}"/>
              </a:ext>
            </a:extLst>
          </p:cNvPr>
          <p:cNvGrpSpPr/>
          <p:nvPr/>
        </p:nvGrpSpPr>
        <p:grpSpPr>
          <a:xfrm>
            <a:off x="3340111" y="846044"/>
            <a:ext cx="5114844" cy="707887"/>
            <a:chOff x="517177" y="1258528"/>
            <a:chExt cx="2776629" cy="121030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55D684B-2F28-9602-C4C9-B7FB81FAFD21}"/>
                </a:ext>
              </a:extLst>
            </p:cNvPr>
            <p:cNvSpPr/>
            <p:nvPr/>
          </p:nvSpPr>
          <p:spPr>
            <a:xfrm>
              <a:off x="517177" y="1258530"/>
              <a:ext cx="2776629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DDB7AA-9ACD-DD9C-D12F-507C987192EF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10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044F82C-5A50-CC3F-D131-830A5A25D122}"/>
              </a:ext>
            </a:extLst>
          </p:cNvPr>
          <p:cNvGrpSpPr/>
          <p:nvPr/>
        </p:nvGrpSpPr>
        <p:grpSpPr>
          <a:xfrm>
            <a:off x="3011340" y="3617953"/>
            <a:ext cx="1974271" cy="707887"/>
            <a:chOff x="517177" y="1258528"/>
            <a:chExt cx="1071747" cy="121030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E511AD6A-473D-BB83-3729-2EC38F608CAD}"/>
                </a:ext>
              </a:extLst>
            </p:cNvPr>
            <p:cNvSpPr/>
            <p:nvPr/>
          </p:nvSpPr>
          <p:spPr>
            <a:xfrm>
              <a:off x="517177" y="1258530"/>
              <a:ext cx="1071747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2EDF45-0520-BE23-931F-6F192BA02002}"/>
                </a:ext>
              </a:extLst>
            </p:cNvPr>
            <p:cNvSpPr txBox="1"/>
            <p:nvPr/>
          </p:nvSpPr>
          <p:spPr>
            <a:xfrm>
              <a:off x="580104" y="1258528"/>
              <a:ext cx="933607" cy="11050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2BF4D3-BE8A-8B78-19B8-AEC7257BC6AB}"/>
              </a:ext>
            </a:extLst>
          </p:cNvPr>
          <p:cNvGrpSpPr/>
          <p:nvPr/>
        </p:nvGrpSpPr>
        <p:grpSpPr>
          <a:xfrm>
            <a:off x="7788269" y="3617953"/>
            <a:ext cx="1974271" cy="707887"/>
            <a:chOff x="517177" y="1258528"/>
            <a:chExt cx="1071747" cy="121030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E63F816D-DF63-B09C-CC71-CDF1548A58C9}"/>
                </a:ext>
              </a:extLst>
            </p:cNvPr>
            <p:cNvSpPr/>
            <p:nvPr/>
          </p:nvSpPr>
          <p:spPr>
            <a:xfrm>
              <a:off x="517177" y="1258530"/>
              <a:ext cx="1071747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A2AE9A-FC83-AB32-237B-F23F07EDFC08}"/>
                </a:ext>
              </a:extLst>
            </p:cNvPr>
            <p:cNvSpPr txBox="1"/>
            <p:nvPr/>
          </p:nvSpPr>
          <p:spPr>
            <a:xfrm>
              <a:off x="580104" y="1258528"/>
              <a:ext cx="933607" cy="11050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657F50-48B6-D224-E0F8-7C75D96F02E1}"/>
              </a:ext>
            </a:extLst>
          </p:cNvPr>
          <p:cNvGrpSpPr/>
          <p:nvPr/>
        </p:nvGrpSpPr>
        <p:grpSpPr>
          <a:xfrm>
            <a:off x="2360272" y="2115042"/>
            <a:ext cx="7030965" cy="818687"/>
            <a:chOff x="517177" y="1258530"/>
            <a:chExt cx="2258632" cy="831198"/>
          </a:xfrm>
          <a:solidFill>
            <a:srgbClr val="00B0F0"/>
          </a:solidFill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F529F172-20B5-BE77-C278-E06511964B38}"/>
                </a:ext>
              </a:extLst>
            </p:cNvPr>
            <p:cNvSpPr/>
            <p:nvPr/>
          </p:nvSpPr>
          <p:spPr>
            <a:xfrm>
              <a:off x="517177" y="1258531"/>
              <a:ext cx="2258632" cy="831197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8A55DE-7055-95CB-C4A2-C4AB5C6DB4AC}"/>
                </a:ext>
              </a:extLst>
            </p:cNvPr>
            <p:cNvSpPr txBox="1"/>
            <p:nvPr/>
          </p:nvSpPr>
          <p:spPr>
            <a:xfrm>
              <a:off x="700589" y="1258530"/>
              <a:ext cx="1904832" cy="6562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1 000 000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EC690B6-CE33-451F-E1CD-5A87F3C18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4418701"/>
            <a:ext cx="4011516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F68988-10B6-2489-1495-B5517D766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60" y="4451778"/>
            <a:ext cx="352989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0DD5D-5855-3A54-B497-10F47BA9B30A}"/>
              </a:ext>
            </a:extLst>
          </p:cNvPr>
          <p:cNvGrpSpPr/>
          <p:nvPr/>
        </p:nvGrpSpPr>
        <p:grpSpPr>
          <a:xfrm>
            <a:off x="417871" y="3665897"/>
            <a:ext cx="11356256" cy="725297"/>
            <a:chOff x="603686" y="1258531"/>
            <a:chExt cx="2172123" cy="736381"/>
          </a:xfrm>
          <a:solidFill>
            <a:schemeClr val="accent6"/>
          </a:solidFill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956EE9A2-35A8-8FC7-9BDF-C58F6534567E}"/>
                </a:ext>
              </a:extLst>
            </p:cNvPr>
            <p:cNvSpPr/>
            <p:nvPr/>
          </p:nvSpPr>
          <p:spPr>
            <a:xfrm>
              <a:off x="603686" y="1258531"/>
              <a:ext cx="2172123" cy="7363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829E96-2907-251C-D964-B3BAE24FA5A7}"/>
                </a:ext>
              </a:extLst>
            </p:cNvPr>
            <p:cNvSpPr txBox="1"/>
            <p:nvPr/>
          </p:nvSpPr>
          <p:spPr>
            <a:xfrm>
              <a:off x="618295" y="1338704"/>
              <a:ext cx="2148327" cy="6562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liền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sau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999 999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1 000 000. </a:t>
              </a:r>
              <a:r>
                <a:rPr lang="en-US" sz="3600" b="1" dirty="0" err="1"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: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FF2FD90-B328-CC02-4081-1ECA140FC2D0}"/>
              </a:ext>
            </a:extLst>
          </p:cNvPr>
          <p:cNvCxnSpPr/>
          <p:nvPr/>
        </p:nvCxnSpPr>
        <p:spPr>
          <a:xfrm>
            <a:off x="781664" y="2222090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4051D61-00BB-302D-403E-85EF4484A2EC}"/>
              </a:ext>
            </a:extLst>
          </p:cNvPr>
          <p:cNvSpPr txBox="1"/>
          <p:nvPr/>
        </p:nvSpPr>
        <p:spPr>
          <a:xfrm>
            <a:off x="689766" y="2535563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E229F-AC3C-AA38-8589-4E0923A6EE54}"/>
              </a:ext>
            </a:extLst>
          </p:cNvPr>
          <p:cNvSpPr txBox="1"/>
          <p:nvPr/>
        </p:nvSpPr>
        <p:spPr>
          <a:xfrm>
            <a:off x="2552979" y="2530581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C75CF-08A1-53A3-0BBA-519FBAC072FE}"/>
              </a:ext>
            </a:extLst>
          </p:cNvPr>
          <p:cNvSpPr txBox="1"/>
          <p:nvPr/>
        </p:nvSpPr>
        <p:spPr>
          <a:xfrm>
            <a:off x="4534179" y="2525599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5BE20B-9EB6-82C4-4C38-AEB780DD4B48}"/>
              </a:ext>
            </a:extLst>
          </p:cNvPr>
          <p:cNvSpPr txBox="1"/>
          <p:nvPr/>
        </p:nvSpPr>
        <p:spPr>
          <a:xfrm>
            <a:off x="6397392" y="2520617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988827-BF59-C49D-E026-C7940C0BE6CD}"/>
              </a:ext>
            </a:extLst>
          </p:cNvPr>
          <p:cNvSpPr txBox="1"/>
          <p:nvPr/>
        </p:nvSpPr>
        <p:spPr>
          <a:xfrm>
            <a:off x="8260605" y="2515635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1 000 000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C776AD-1379-8215-0D86-8BD98B336E0F}"/>
              </a:ext>
            </a:extLst>
          </p:cNvPr>
          <p:cNvCxnSpPr>
            <a:cxnSpLocks/>
          </p:cNvCxnSpPr>
          <p:nvPr/>
        </p:nvCxnSpPr>
        <p:spPr>
          <a:xfrm>
            <a:off x="1521507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AA9643-4747-4AB0-60FA-CADEE38C5351}"/>
              </a:ext>
            </a:extLst>
          </p:cNvPr>
          <p:cNvCxnSpPr>
            <a:cxnSpLocks/>
          </p:cNvCxnSpPr>
          <p:nvPr/>
        </p:nvCxnSpPr>
        <p:spPr>
          <a:xfrm>
            <a:off x="34157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2FD192-EA85-F965-4392-4F4C6D3B905C}"/>
              </a:ext>
            </a:extLst>
          </p:cNvPr>
          <p:cNvCxnSpPr>
            <a:cxnSpLocks/>
          </p:cNvCxnSpPr>
          <p:nvPr/>
        </p:nvCxnSpPr>
        <p:spPr>
          <a:xfrm>
            <a:off x="53792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9FF2A1-7C08-1B32-CD7A-CC4D42F8BA06}"/>
              </a:ext>
            </a:extLst>
          </p:cNvPr>
          <p:cNvCxnSpPr>
            <a:cxnSpLocks/>
          </p:cNvCxnSpPr>
          <p:nvPr/>
        </p:nvCxnSpPr>
        <p:spPr>
          <a:xfrm>
            <a:off x="71525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FB949F-1D55-8855-496E-25FD196C87B3}"/>
              </a:ext>
            </a:extLst>
          </p:cNvPr>
          <p:cNvCxnSpPr>
            <a:cxnSpLocks/>
          </p:cNvCxnSpPr>
          <p:nvPr/>
        </p:nvCxnSpPr>
        <p:spPr>
          <a:xfrm>
            <a:off x="9389442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B60BDB-7237-DD08-FA4D-E0A97A891388}"/>
              </a:ext>
            </a:extLst>
          </p:cNvPr>
          <p:cNvGrpSpPr/>
          <p:nvPr/>
        </p:nvGrpSpPr>
        <p:grpSpPr>
          <a:xfrm>
            <a:off x="781664" y="628030"/>
            <a:ext cx="7152337" cy="646331"/>
            <a:chOff x="517177" y="1258528"/>
            <a:chExt cx="2776629" cy="1354622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D68ED7B-2FB4-518F-B152-4F57870B0DDD}"/>
                </a:ext>
              </a:extLst>
            </p:cNvPr>
            <p:cNvSpPr/>
            <p:nvPr/>
          </p:nvSpPr>
          <p:spPr>
            <a:xfrm>
              <a:off x="517177" y="1258530"/>
              <a:ext cx="2776629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CF64FD-917F-0D79-1963-AC3AFF9DDAB1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35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b) </a:t>
              </a:r>
              <a:r>
                <a:rPr lang="en-US" sz="3600" b="1" dirty="0" err="1"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trí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1 000 000 </a:t>
              </a:r>
              <a:r>
                <a:rPr lang="en-US" sz="3600" b="1" dirty="0" err="1">
                  <a:latin typeface="Cambria" panose="02040503050406030204" pitchFamily="18" charset="0"/>
                </a:rPr>
                <a:t>trên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tia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92A338BF-42E8-58D5-91BF-724BFD6F0FF6}"/>
              </a:ext>
            </a:extLst>
          </p:cNvPr>
          <p:cNvSpPr/>
          <p:nvPr/>
        </p:nvSpPr>
        <p:spPr>
          <a:xfrm>
            <a:off x="8285272" y="1736783"/>
            <a:ext cx="2208339" cy="16488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96C87-6EC0-BDCF-E6EB-139E5667A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90710D06-9DC3-8E3E-2992-D468D2B803A0}"/>
              </a:ext>
            </a:extLst>
          </p:cNvPr>
          <p:cNvSpPr/>
          <p:nvPr/>
        </p:nvSpPr>
        <p:spPr>
          <a:xfrm>
            <a:off x="1244835" y="2261351"/>
            <a:ext cx="9387084" cy="4370301"/>
          </a:xfrm>
          <a:custGeom>
            <a:avLst/>
            <a:gdLst/>
            <a:ahLst/>
            <a:cxnLst/>
            <a:rect l="l" t="t" r="r" b="b"/>
            <a:pathLst>
              <a:path w="6951824" h="3073286">
                <a:moveTo>
                  <a:pt x="0" y="0"/>
                </a:moveTo>
                <a:lnTo>
                  <a:pt x="6951824" y="0"/>
                </a:lnTo>
                <a:lnTo>
                  <a:pt x="6951824" y="3073286"/>
                </a:lnTo>
                <a:lnTo>
                  <a:pt x="0" y="3073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yellow and blue letters&#10;&#10;AI-generated content may be incorrect.">
            <a:extLst>
              <a:ext uri="{FF2B5EF4-FFF2-40B4-BE49-F238E27FC236}">
                <a16:creationId xmlns:a16="http://schemas.microsoft.com/office/drawing/2014/main" id="{50EAAD91-3130-7C22-E082-8F4603389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90" y="0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62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HANH TÂM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46" y="4557406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48" y="5292651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03" y="3971359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05" y="4706604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4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39" y="5796228"/>
            <a:ext cx="1960807" cy="5873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02" y="5401942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04" y="6137187"/>
            <a:ext cx="1960807" cy="587393"/>
          </a:xfrm>
          <a:prstGeom prst="rect">
            <a:avLst/>
          </a:prstGeom>
        </p:spPr>
      </p:pic>
      <p:pic>
        <p:nvPicPr>
          <p:cNvPr id="14" name="bandicam-2021-08-27-03-32-07-600">
            <a:hlinkClick r:id="" action="ppaction://media"/>
            <a:extLst>
              <a:ext uri="{FF2B5EF4-FFF2-40B4-BE49-F238E27FC236}">
                <a16:creationId xmlns:a16="http://schemas.microsoft.com/office/drawing/2014/main" id="{D7DC50D3-5992-41F4-87BA-0381726452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6" end="303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6358146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1798CB-004C-4F95-A645-6AE899EF13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34" y="176400"/>
            <a:ext cx="8559526" cy="150302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THANH TÂM">
            <a:extLst>
              <a:ext uri="{FF2B5EF4-FFF2-40B4-BE49-F238E27FC236}">
                <a16:creationId xmlns:a16="http://schemas.microsoft.com/office/drawing/2014/main" id="{93ABFBC7-1C88-7F5A-C4C1-D28AB33A8B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121" y1="14222" x2="53051" y2="22788"/>
                        <a14:foregroundMark x1="38667" y1="24566" x2="60242" y2="19313"/>
                        <a14:foregroundMark x1="41657" y1="23515" x2="57253" y2="20000"/>
                        <a14:foregroundMark x1="46545" y1="21051" x2="59717" y2="18424"/>
                        <a14:foregroundMark x1="60040" y1="18424" x2="61980" y2="19475"/>
                        <a14:foregroundMark x1="38667" y1="23677" x2="38465" y2="26303"/>
                        <a14:foregroundMark x1="60040" y1="17374" x2="62707" y2="1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994" y="66510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1BDCEE-9DA3-6C87-CFB3-C6831837E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2">
            <a:extLst>
              <a:ext uri="{FF2B5EF4-FFF2-40B4-BE49-F238E27FC236}">
                <a16:creationId xmlns:a16="http://schemas.microsoft.com/office/drawing/2014/main" id="{18DE3A54-1877-7A84-09BE-147BE4BEF430}"/>
              </a:ext>
            </a:extLst>
          </p:cNvPr>
          <p:cNvGrpSpPr/>
          <p:nvPr/>
        </p:nvGrpSpPr>
        <p:grpSpPr>
          <a:xfrm>
            <a:off x="738493" y="554967"/>
            <a:ext cx="847712" cy="979341"/>
            <a:chOff x="1111717" y="1791459"/>
            <a:chExt cx="1570400" cy="1814245"/>
          </a:xfrm>
        </p:grpSpPr>
        <p:sp>
          <p:nvSpPr>
            <p:cNvPr id="5" name="Google Shape;2548;p39">
              <a:extLst>
                <a:ext uri="{FF2B5EF4-FFF2-40B4-BE49-F238E27FC236}">
                  <a16:creationId xmlns:a16="http://schemas.microsoft.com/office/drawing/2014/main" id="{639A39DB-5CF8-5EA0-547F-7C612E1E0BCB}"/>
                </a:ext>
              </a:extLst>
            </p:cNvPr>
            <p:cNvSpPr/>
            <p:nvPr/>
          </p:nvSpPr>
          <p:spPr>
            <a:xfrm>
              <a:off x="1111717" y="1913351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6" name="Google Shape;2557;p39">
              <a:extLst>
                <a:ext uri="{FF2B5EF4-FFF2-40B4-BE49-F238E27FC236}">
                  <a16:creationId xmlns:a16="http://schemas.microsoft.com/office/drawing/2014/main" id="{17AE830B-BCED-7A66-D988-7367BEF979E2}"/>
                </a:ext>
              </a:extLst>
            </p:cNvPr>
            <p:cNvGrpSpPr/>
            <p:nvPr/>
          </p:nvGrpSpPr>
          <p:grpSpPr>
            <a:xfrm>
              <a:off x="1545738" y="1791459"/>
              <a:ext cx="702036" cy="1814245"/>
              <a:chOff x="5254194" y="776256"/>
              <a:chExt cx="170447" cy="440493"/>
            </a:xfrm>
          </p:grpSpPr>
          <p:grpSp>
            <p:nvGrpSpPr>
              <p:cNvPr id="7" name="Google Shape;2558;p39">
                <a:extLst>
                  <a:ext uri="{FF2B5EF4-FFF2-40B4-BE49-F238E27FC236}">
                    <a16:creationId xmlns:a16="http://schemas.microsoft.com/office/drawing/2014/main" id="{D5601314-D6A2-E431-DC88-F7AD00712A79}"/>
                  </a:ext>
                </a:extLst>
              </p:cNvPr>
              <p:cNvGrpSpPr/>
              <p:nvPr/>
            </p:nvGrpSpPr>
            <p:grpSpPr>
              <a:xfrm>
                <a:off x="5254194" y="776256"/>
                <a:ext cx="170447" cy="440493"/>
                <a:chOff x="5254194" y="776256"/>
                <a:chExt cx="170447" cy="440493"/>
              </a:xfrm>
            </p:grpSpPr>
            <p:sp>
              <p:nvSpPr>
                <p:cNvPr id="9" name="Google Shape;2559;p39">
                  <a:extLst>
                    <a:ext uri="{FF2B5EF4-FFF2-40B4-BE49-F238E27FC236}">
                      <a16:creationId xmlns:a16="http://schemas.microsoft.com/office/drawing/2014/main" id="{4B96D6F2-0D13-8004-CC33-C3CC04FA3569}"/>
                    </a:ext>
                  </a:extLst>
                </p:cNvPr>
                <p:cNvSpPr/>
                <p:nvPr/>
              </p:nvSpPr>
              <p:spPr>
                <a:xfrm>
                  <a:off x="5254194" y="799437"/>
                  <a:ext cx="130652" cy="41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" h="14924" extrusionOk="0">
                      <a:moveTo>
                        <a:pt x="9" y="1"/>
                      </a:moveTo>
                      <a:lnTo>
                        <a:pt x="1" y="2497"/>
                      </a:lnTo>
                      <a:lnTo>
                        <a:pt x="1961" y="3627"/>
                      </a:lnTo>
                      <a:lnTo>
                        <a:pt x="1932" y="13364"/>
                      </a:lnTo>
                      <a:lnTo>
                        <a:pt x="4638" y="14923"/>
                      </a:lnTo>
                      <a:lnTo>
                        <a:pt x="4671" y="269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rgbClr val="E425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Google Shape;2560;p39">
                  <a:extLst>
                    <a:ext uri="{FF2B5EF4-FFF2-40B4-BE49-F238E27FC236}">
                      <a16:creationId xmlns:a16="http://schemas.microsoft.com/office/drawing/2014/main" id="{C789BD77-D255-96F9-C446-93BCA0B9677F}"/>
                    </a:ext>
                  </a:extLst>
                </p:cNvPr>
                <p:cNvSpPr/>
                <p:nvPr/>
              </p:nvSpPr>
              <p:spPr>
                <a:xfrm>
                  <a:off x="5383896" y="851587"/>
                  <a:ext cx="40745" cy="365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" h="13059" extrusionOk="0">
                      <a:moveTo>
                        <a:pt x="1457" y="1"/>
                      </a:moveTo>
                      <a:lnTo>
                        <a:pt x="33" y="826"/>
                      </a:lnTo>
                      <a:lnTo>
                        <a:pt x="0" y="13058"/>
                      </a:lnTo>
                      <a:lnTo>
                        <a:pt x="1424" y="12233"/>
                      </a:lnTo>
                      <a:lnTo>
                        <a:pt x="1457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2561;p39">
                  <a:extLst>
                    <a:ext uri="{FF2B5EF4-FFF2-40B4-BE49-F238E27FC236}">
                      <a16:creationId xmlns:a16="http://schemas.microsoft.com/office/drawing/2014/main" id="{C31ED50E-405D-081E-9582-90F85A6B2907}"/>
                    </a:ext>
                  </a:extLst>
                </p:cNvPr>
                <p:cNvSpPr/>
                <p:nvPr/>
              </p:nvSpPr>
              <p:spPr>
                <a:xfrm>
                  <a:off x="5254446" y="776256"/>
                  <a:ext cx="170195" cy="98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" h="3520" extrusionOk="0">
                      <a:moveTo>
                        <a:pt x="1424" y="1"/>
                      </a:moveTo>
                      <a:lnTo>
                        <a:pt x="0" y="830"/>
                      </a:lnTo>
                      <a:lnTo>
                        <a:pt x="4662" y="3520"/>
                      </a:lnTo>
                      <a:lnTo>
                        <a:pt x="6086" y="2695"/>
                      </a:lnTo>
                      <a:lnTo>
                        <a:pt x="1424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" name="Google Shape;2562;p39">
                <a:extLst>
                  <a:ext uri="{FF2B5EF4-FFF2-40B4-BE49-F238E27FC236}">
                    <a16:creationId xmlns:a16="http://schemas.microsoft.com/office/drawing/2014/main" id="{00983C05-837A-4FF9-3887-46A4C1C99694}"/>
                  </a:ext>
                </a:extLst>
              </p:cNvPr>
              <p:cNvSpPr/>
              <p:nvPr/>
            </p:nvSpPr>
            <p:spPr>
              <a:xfrm>
                <a:off x="5254194" y="799437"/>
                <a:ext cx="130652" cy="417312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4924" extrusionOk="0">
                    <a:moveTo>
                      <a:pt x="9" y="1"/>
                    </a:moveTo>
                    <a:lnTo>
                      <a:pt x="1" y="2497"/>
                    </a:lnTo>
                    <a:lnTo>
                      <a:pt x="1961" y="3627"/>
                    </a:lnTo>
                    <a:lnTo>
                      <a:pt x="1932" y="13364"/>
                    </a:lnTo>
                    <a:lnTo>
                      <a:pt x="4638" y="14923"/>
                    </a:lnTo>
                    <a:lnTo>
                      <a:pt x="4671" y="269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1A91C8-E74C-DB27-CDEC-89E9B29AC5BD}"/>
              </a:ext>
            </a:extLst>
          </p:cNvPr>
          <p:cNvGrpSpPr/>
          <p:nvPr/>
        </p:nvGrpSpPr>
        <p:grpSpPr>
          <a:xfrm>
            <a:off x="1874018" y="620765"/>
            <a:ext cx="1302928" cy="789304"/>
            <a:chOff x="517177" y="1258530"/>
            <a:chExt cx="3702616" cy="1477881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0BFFBC45-F88F-5EBE-179D-F158A5AB7777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C995EC-6D0D-738D-E0D5-A446D04C0FB5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08A92B2-2915-790D-A768-40D455322450}"/>
              </a:ext>
            </a:extLst>
          </p:cNvPr>
          <p:cNvCxnSpPr/>
          <p:nvPr/>
        </p:nvCxnSpPr>
        <p:spPr>
          <a:xfrm>
            <a:off x="972780" y="2733323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15B497A-0FB6-EDAA-4A7C-CA93C472F6E6}"/>
              </a:ext>
            </a:extLst>
          </p:cNvPr>
          <p:cNvSpPr txBox="1"/>
          <p:nvPr/>
        </p:nvSpPr>
        <p:spPr>
          <a:xfrm>
            <a:off x="847632" y="3096671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100 000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AF5CA-122A-BD72-34A5-7011D2C54AA8}"/>
              </a:ext>
            </a:extLst>
          </p:cNvPr>
          <p:cNvSpPr txBox="1"/>
          <p:nvPr/>
        </p:nvSpPr>
        <p:spPr>
          <a:xfrm>
            <a:off x="2558909" y="3091689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200 000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98E2C5-345E-3EE3-9F48-82524EE99A92}"/>
              </a:ext>
            </a:extLst>
          </p:cNvPr>
          <p:cNvSpPr txBox="1"/>
          <p:nvPr/>
        </p:nvSpPr>
        <p:spPr>
          <a:xfrm>
            <a:off x="4540109" y="3086707"/>
            <a:ext cx="1863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300 000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F95F73-B841-F875-A5E1-832378052868}"/>
              </a:ext>
            </a:extLst>
          </p:cNvPr>
          <p:cNvSpPr txBox="1"/>
          <p:nvPr/>
        </p:nvSpPr>
        <p:spPr>
          <a:xfrm>
            <a:off x="6403322" y="3081725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400 000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3EE93E-4FD2-5E45-230B-D18F1DA13929}"/>
              </a:ext>
            </a:extLst>
          </p:cNvPr>
          <p:cNvSpPr txBox="1"/>
          <p:nvPr/>
        </p:nvSpPr>
        <p:spPr>
          <a:xfrm>
            <a:off x="8266535" y="3076743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500 000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69D5557-A039-FC38-5EAC-B88EE827A740}"/>
              </a:ext>
            </a:extLst>
          </p:cNvPr>
          <p:cNvCxnSpPr>
            <a:cxnSpLocks/>
          </p:cNvCxnSpPr>
          <p:nvPr/>
        </p:nvCxnSpPr>
        <p:spPr>
          <a:xfrm>
            <a:off x="1712623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6A97A9-0590-282F-69E1-360B2386F5BC}"/>
              </a:ext>
            </a:extLst>
          </p:cNvPr>
          <p:cNvCxnSpPr>
            <a:cxnSpLocks/>
          </p:cNvCxnSpPr>
          <p:nvPr/>
        </p:nvCxnSpPr>
        <p:spPr>
          <a:xfrm>
            <a:off x="360689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A509C5-A272-85A2-69DA-20B2A3B049FC}"/>
              </a:ext>
            </a:extLst>
          </p:cNvPr>
          <p:cNvCxnSpPr>
            <a:cxnSpLocks/>
          </p:cNvCxnSpPr>
          <p:nvPr/>
        </p:nvCxnSpPr>
        <p:spPr>
          <a:xfrm>
            <a:off x="557039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DFB5F1-A6EB-BC72-0962-8B4090D7FFEE}"/>
              </a:ext>
            </a:extLst>
          </p:cNvPr>
          <p:cNvCxnSpPr>
            <a:cxnSpLocks/>
          </p:cNvCxnSpPr>
          <p:nvPr/>
        </p:nvCxnSpPr>
        <p:spPr>
          <a:xfrm>
            <a:off x="737417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A8E77B-BB8D-DF49-D550-AFD1FD7DDCDB}"/>
              </a:ext>
            </a:extLst>
          </p:cNvPr>
          <p:cNvCxnSpPr>
            <a:cxnSpLocks/>
          </p:cNvCxnSpPr>
          <p:nvPr/>
        </p:nvCxnSpPr>
        <p:spPr>
          <a:xfrm>
            <a:off x="9347804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982350C-DB3C-39F6-A74B-0C7490C48C7D}"/>
              </a:ext>
            </a:extLst>
          </p:cNvPr>
          <p:cNvSpPr txBox="1"/>
          <p:nvPr/>
        </p:nvSpPr>
        <p:spPr>
          <a:xfrm>
            <a:off x="463944" y="1951606"/>
            <a:ext cx="87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2084AA-E999-4554-F71E-678A952546B6}"/>
              </a:ext>
            </a:extLst>
          </p:cNvPr>
          <p:cNvSpPr txBox="1"/>
          <p:nvPr/>
        </p:nvSpPr>
        <p:spPr>
          <a:xfrm>
            <a:off x="10059886" y="3086707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600 000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3081E7-6E49-5F5D-F57B-76B268A4AF23}"/>
              </a:ext>
            </a:extLst>
          </p:cNvPr>
          <p:cNvCxnSpPr>
            <a:cxnSpLocks/>
          </p:cNvCxnSpPr>
          <p:nvPr/>
        </p:nvCxnSpPr>
        <p:spPr>
          <a:xfrm>
            <a:off x="11097674" y="2669226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3C9685F-49EC-90D2-0A9D-ACB0694DDAF0}"/>
              </a:ext>
            </a:extLst>
          </p:cNvPr>
          <p:cNvCxnSpPr/>
          <p:nvPr/>
        </p:nvCxnSpPr>
        <p:spPr>
          <a:xfrm>
            <a:off x="1007516" y="4915411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25E4EE4-D223-C67C-3764-8091B6A877E6}"/>
              </a:ext>
            </a:extLst>
          </p:cNvPr>
          <p:cNvSpPr txBox="1"/>
          <p:nvPr/>
        </p:nvSpPr>
        <p:spPr>
          <a:xfrm>
            <a:off x="915618" y="5228884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600 000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40D106B-91D6-DE24-4BDF-FCB2B6F57158}"/>
              </a:ext>
            </a:extLst>
          </p:cNvPr>
          <p:cNvSpPr txBox="1"/>
          <p:nvPr/>
        </p:nvSpPr>
        <p:spPr>
          <a:xfrm>
            <a:off x="2778831" y="5223902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700 000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A12176-3F2D-8308-BD6A-2449196345D8}"/>
              </a:ext>
            </a:extLst>
          </p:cNvPr>
          <p:cNvSpPr txBox="1"/>
          <p:nvPr/>
        </p:nvSpPr>
        <p:spPr>
          <a:xfrm>
            <a:off x="4760031" y="5218920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800 000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094B02-FE66-B4D7-044A-3CC614DCC94D}"/>
              </a:ext>
            </a:extLst>
          </p:cNvPr>
          <p:cNvSpPr txBox="1"/>
          <p:nvPr/>
        </p:nvSpPr>
        <p:spPr>
          <a:xfrm>
            <a:off x="6623244" y="5213938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900 000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71029A-0983-335A-AD4D-A5C36FC6EEC3}"/>
              </a:ext>
            </a:extLst>
          </p:cNvPr>
          <p:cNvSpPr txBox="1"/>
          <p:nvPr/>
        </p:nvSpPr>
        <p:spPr>
          <a:xfrm>
            <a:off x="8486457" y="5208956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1 000 000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D725FF-1096-A94B-3928-A76851BCCF14}"/>
              </a:ext>
            </a:extLst>
          </p:cNvPr>
          <p:cNvCxnSpPr>
            <a:cxnSpLocks/>
          </p:cNvCxnSpPr>
          <p:nvPr/>
        </p:nvCxnSpPr>
        <p:spPr>
          <a:xfrm>
            <a:off x="1747359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18B93ED-8EF0-63C1-49CB-C521C17D5A47}"/>
              </a:ext>
            </a:extLst>
          </p:cNvPr>
          <p:cNvCxnSpPr>
            <a:cxnSpLocks/>
          </p:cNvCxnSpPr>
          <p:nvPr/>
        </p:nvCxnSpPr>
        <p:spPr>
          <a:xfrm>
            <a:off x="364162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2F523F1-5A40-1C77-94A1-AC080C47DA1B}"/>
              </a:ext>
            </a:extLst>
          </p:cNvPr>
          <p:cNvCxnSpPr>
            <a:cxnSpLocks/>
          </p:cNvCxnSpPr>
          <p:nvPr/>
        </p:nvCxnSpPr>
        <p:spPr>
          <a:xfrm>
            <a:off x="560512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AD513E0-6C85-C9C5-9057-F289D701244F}"/>
              </a:ext>
            </a:extLst>
          </p:cNvPr>
          <p:cNvCxnSpPr>
            <a:cxnSpLocks/>
          </p:cNvCxnSpPr>
          <p:nvPr/>
        </p:nvCxnSpPr>
        <p:spPr>
          <a:xfrm>
            <a:off x="740890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5AC5BEA-846C-FA6B-8C98-93F6EACFCA34}"/>
              </a:ext>
            </a:extLst>
          </p:cNvPr>
          <p:cNvCxnSpPr>
            <a:cxnSpLocks/>
          </p:cNvCxnSpPr>
          <p:nvPr/>
        </p:nvCxnSpPr>
        <p:spPr>
          <a:xfrm>
            <a:off x="9615294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5714C68-FD91-42E0-72F0-D906B5DA6EBF}"/>
              </a:ext>
            </a:extLst>
          </p:cNvPr>
          <p:cNvSpPr txBox="1"/>
          <p:nvPr/>
        </p:nvSpPr>
        <p:spPr>
          <a:xfrm>
            <a:off x="409958" y="4280762"/>
            <a:ext cx="64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B35410D-194B-FD5F-434C-F95DF5BCE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937" y="2883906"/>
            <a:ext cx="1188823" cy="14570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E10B3C7-0198-CF1E-BFA7-F7A979D25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150" y="2952911"/>
            <a:ext cx="1188823" cy="1457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0530958-2122-7866-820A-2344E5A1D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332" y="2953493"/>
            <a:ext cx="1188823" cy="1457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07AA270-2F69-82B2-0FC4-27416B9C7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073" y="5065196"/>
            <a:ext cx="1188823" cy="145707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18F9F67-3BFF-9207-6217-08B835AD2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123" y="5134998"/>
            <a:ext cx="11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398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1008A-10FC-FC96-9AEA-3F6A56E67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4"/>
          <a:stretch/>
        </p:blipFill>
        <p:spPr>
          <a:xfrm>
            <a:off x="2744174" y="2492253"/>
            <a:ext cx="8696413" cy="2346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3BC2C2-2961-F5C0-2F7D-96E860EF5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2" y="2300590"/>
            <a:ext cx="957453" cy="1173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FE18B-F76A-BCB4-CAE9-6EDF4885D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1" y="3029125"/>
            <a:ext cx="957453" cy="1173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DDA640-401C-A6C2-6EDA-0127B0E25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1" y="3757660"/>
            <a:ext cx="957453" cy="1173494"/>
          </a:xfrm>
          <a:prstGeom prst="rect">
            <a:avLst/>
          </a:prstGeom>
        </p:spPr>
      </p:pic>
      <p:grpSp>
        <p:nvGrpSpPr>
          <p:cNvPr id="6" name="组合 53">
            <a:extLst>
              <a:ext uri="{FF2B5EF4-FFF2-40B4-BE49-F238E27FC236}">
                <a16:creationId xmlns:a16="http://schemas.microsoft.com/office/drawing/2014/main" id="{D9AB5743-AE98-C2C0-7E03-1BF6C4309946}"/>
              </a:ext>
            </a:extLst>
          </p:cNvPr>
          <p:cNvGrpSpPr/>
          <p:nvPr/>
        </p:nvGrpSpPr>
        <p:grpSpPr>
          <a:xfrm>
            <a:off x="793647" y="574994"/>
            <a:ext cx="852274" cy="949029"/>
            <a:chOff x="3855017" y="2968521"/>
            <a:chExt cx="1570400" cy="1816620"/>
          </a:xfrm>
        </p:grpSpPr>
        <p:sp>
          <p:nvSpPr>
            <p:cNvPr id="7" name="Google Shape;2545;p39">
              <a:extLst>
                <a:ext uri="{FF2B5EF4-FFF2-40B4-BE49-F238E27FC236}">
                  <a16:creationId xmlns:a16="http://schemas.microsoft.com/office/drawing/2014/main" id="{C4228391-17F8-445F-48D7-CFC8857F2E7F}"/>
                </a:ext>
              </a:extLst>
            </p:cNvPr>
            <p:cNvSpPr/>
            <p:nvPr/>
          </p:nvSpPr>
          <p:spPr>
            <a:xfrm>
              <a:off x="3855017" y="3091616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8" name="Google Shape;2563;p39">
              <a:extLst>
                <a:ext uri="{FF2B5EF4-FFF2-40B4-BE49-F238E27FC236}">
                  <a16:creationId xmlns:a16="http://schemas.microsoft.com/office/drawing/2014/main" id="{D6C0069E-905F-2B18-035C-396A6D91ABDE}"/>
                </a:ext>
              </a:extLst>
            </p:cNvPr>
            <p:cNvGrpSpPr/>
            <p:nvPr/>
          </p:nvGrpSpPr>
          <p:grpSpPr>
            <a:xfrm>
              <a:off x="4095247" y="2968521"/>
              <a:ext cx="1089965" cy="1816620"/>
              <a:chOff x="3345001" y="1417619"/>
              <a:chExt cx="270338" cy="456376"/>
            </a:xfrm>
          </p:grpSpPr>
          <p:sp>
            <p:nvSpPr>
              <p:cNvPr id="9" name="Google Shape;2564;p39">
                <a:extLst>
                  <a:ext uri="{FF2B5EF4-FFF2-40B4-BE49-F238E27FC236}">
                    <a16:creationId xmlns:a16="http://schemas.microsoft.com/office/drawing/2014/main" id="{3D64C2ED-0B79-3ACD-AC3C-52C709097753}"/>
                  </a:ext>
                </a:extLst>
              </p:cNvPr>
              <p:cNvSpPr/>
              <p:nvPr/>
            </p:nvSpPr>
            <p:spPr>
              <a:xfrm>
                <a:off x="3575293" y="1781915"/>
                <a:ext cx="40046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3289" extrusionOk="0">
                    <a:moveTo>
                      <a:pt x="1432" y="0"/>
                    </a:moveTo>
                    <a:lnTo>
                      <a:pt x="8" y="829"/>
                    </a:lnTo>
                    <a:lnTo>
                      <a:pt x="0" y="3288"/>
                    </a:lnTo>
                    <a:lnTo>
                      <a:pt x="1423" y="2463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10" name="Google Shape;2565;p39">
                <a:extLst>
                  <a:ext uri="{FF2B5EF4-FFF2-40B4-BE49-F238E27FC236}">
                    <a16:creationId xmlns:a16="http://schemas.microsoft.com/office/drawing/2014/main" id="{C5DA71C8-A9A4-6DD8-8889-A463D1651E1C}"/>
                  </a:ext>
                </a:extLst>
              </p:cNvPr>
              <p:cNvGrpSpPr/>
              <p:nvPr/>
            </p:nvGrpSpPr>
            <p:grpSpPr>
              <a:xfrm>
                <a:off x="3345001" y="1417619"/>
                <a:ext cx="270338" cy="456376"/>
                <a:chOff x="4216301" y="1956469"/>
                <a:chExt cx="270338" cy="456376"/>
              </a:xfrm>
            </p:grpSpPr>
            <p:sp>
              <p:nvSpPr>
                <p:cNvPr id="11" name="Google Shape;2566;p39">
                  <a:extLst>
                    <a:ext uri="{FF2B5EF4-FFF2-40B4-BE49-F238E27FC236}">
                      <a16:creationId xmlns:a16="http://schemas.microsoft.com/office/drawing/2014/main" id="{17A9F2BE-4200-A1D1-E15A-A6F52F1F9891}"/>
                    </a:ext>
                  </a:extLst>
                </p:cNvPr>
                <p:cNvSpPr/>
                <p:nvPr/>
              </p:nvSpPr>
              <p:spPr>
                <a:xfrm>
                  <a:off x="4216301" y="1979650"/>
                  <a:ext cx="230543" cy="43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15492" extrusionOk="0">
                      <a:moveTo>
                        <a:pt x="1382" y="0"/>
                      </a:moveTo>
                      <a:cubicBezTo>
                        <a:pt x="910" y="0"/>
                        <a:pt x="449" y="67"/>
                        <a:pt x="0" y="193"/>
                      </a:cubicBezTo>
                      <a:lnTo>
                        <a:pt x="1015" y="3020"/>
                      </a:lnTo>
                      <a:cubicBezTo>
                        <a:pt x="1465" y="2837"/>
                        <a:pt x="1934" y="2742"/>
                        <a:pt x="2394" y="2742"/>
                      </a:cubicBezTo>
                      <a:cubicBezTo>
                        <a:pt x="2930" y="2742"/>
                        <a:pt x="3453" y="2871"/>
                        <a:pt x="3920" y="3139"/>
                      </a:cubicBezTo>
                      <a:cubicBezTo>
                        <a:pt x="4679" y="3577"/>
                        <a:pt x="5116" y="4253"/>
                        <a:pt x="5116" y="4950"/>
                      </a:cubicBezTo>
                      <a:cubicBezTo>
                        <a:pt x="5116" y="5507"/>
                        <a:pt x="4687" y="6081"/>
                        <a:pt x="4093" y="6456"/>
                      </a:cubicBezTo>
                      <a:lnTo>
                        <a:pt x="281" y="8886"/>
                      </a:lnTo>
                      <a:lnTo>
                        <a:pt x="277" y="10896"/>
                      </a:lnTo>
                      <a:lnTo>
                        <a:pt x="8235" y="15492"/>
                      </a:lnTo>
                      <a:lnTo>
                        <a:pt x="8243" y="13028"/>
                      </a:lnTo>
                      <a:lnTo>
                        <a:pt x="3763" y="10442"/>
                      </a:lnTo>
                      <a:lnTo>
                        <a:pt x="5929" y="9051"/>
                      </a:lnTo>
                      <a:cubicBezTo>
                        <a:pt x="7084" y="8358"/>
                        <a:pt x="7938" y="7467"/>
                        <a:pt x="7942" y="6139"/>
                      </a:cubicBezTo>
                      <a:cubicBezTo>
                        <a:pt x="7950" y="4204"/>
                        <a:pt x="6436" y="2071"/>
                        <a:pt x="4324" y="849"/>
                      </a:cubicBezTo>
                      <a:cubicBezTo>
                        <a:pt x="3312" y="266"/>
                        <a:pt x="2325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12" name="Google Shape;2567;p39">
                  <a:extLst>
                    <a:ext uri="{FF2B5EF4-FFF2-40B4-BE49-F238E27FC236}">
                      <a16:creationId xmlns:a16="http://schemas.microsoft.com/office/drawing/2014/main" id="{C8D68F06-F97B-9F71-049D-DE7DAB49F6A8}"/>
                    </a:ext>
                  </a:extLst>
                </p:cNvPr>
                <p:cNvGrpSpPr/>
                <p:nvPr/>
              </p:nvGrpSpPr>
              <p:grpSpPr>
                <a:xfrm>
                  <a:off x="4216301" y="1956469"/>
                  <a:ext cx="270338" cy="456376"/>
                  <a:chOff x="4216301" y="1956469"/>
                  <a:chExt cx="270338" cy="456376"/>
                </a:xfrm>
              </p:grpSpPr>
              <p:sp>
                <p:nvSpPr>
                  <p:cNvPr id="13" name="Google Shape;2568;p39">
                    <a:extLst>
                      <a:ext uri="{FF2B5EF4-FFF2-40B4-BE49-F238E27FC236}">
                        <a16:creationId xmlns:a16="http://schemas.microsoft.com/office/drawing/2014/main" id="{4FEDC24A-2777-77A2-E3AB-00D46209DA88}"/>
                      </a:ext>
                    </a:extLst>
                  </p:cNvPr>
                  <p:cNvSpPr/>
                  <p:nvPr/>
                </p:nvSpPr>
                <p:spPr>
                  <a:xfrm>
                    <a:off x="4321505" y="2248426"/>
                    <a:ext cx="165133" cy="95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3417" extrusionOk="0">
                        <a:moveTo>
                          <a:pt x="1424" y="0"/>
                        </a:moveTo>
                        <a:lnTo>
                          <a:pt x="1" y="830"/>
                        </a:lnTo>
                        <a:lnTo>
                          <a:pt x="4481" y="3416"/>
                        </a:lnTo>
                        <a:lnTo>
                          <a:pt x="5905" y="2587"/>
                        </a:lnTo>
                        <a:lnTo>
                          <a:pt x="1424" y="0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" name="Google Shape;2569;p39">
                    <a:extLst>
                      <a:ext uri="{FF2B5EF4-FFF2-40B4-BE49-F238E27FC236}">
                        <a16:creationId xmlns:a16="http://schemas.microsoft.com/office/drawing/2014/main" id="{6CBAFBC5-8B85-8080-EB27-7F584AAC5FF6}"/>
                      </a:ext>
                    </a:extLst>
                  </p:cNvPr>
                  <p:cNvSpPr/>
                  <p:nvPr/>
                </p:nvSpPr>
                <p:spPr>
                  <a:xfrm>
                    <a:off x="4216413" y="1956469"/>
                    <a:ext cx="261808" cy="27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2" h="9877" extrusionOk="0">
                        <a:moveTo>
                          <a:pt x="2767" y="1"/>
                        </a:moveTo>
                        <a:cubicBezTo>
                          <a:pt x="2669" y="1"/>
                          <a:pt x="2572" y="4"/>
                          <a:pt x="2476" y="12"/>
                        </a:cubicBezTo>
                        <a:lnTo>
                          <a:pt x="2463" y="12"/>
                        </a:lnTo>
                        <a:cubicBezTo>
                          <a:pt x="2377" y="16"/>
                          <a:pt x="2294" y="32"/>
                          <a:pt x="2212" y="41"/>
                        </a:cubicBezTo>
                        <a:cubicBezTo>
                          <a:pt x="2125" y="49"/>
                          <a:pt x="2043" y="57"/>
                          <a:pt x="1960" y="69"/>
                        </a:cubicBezTo>
                        <a:lnTo>
                          <a:pt x="1948" y="74"/>
                        </a:lnTo>
                        <a:cubicBezTo>
                          <a:pt x="1770" y="102"/>
                          <a:pt x="1601" y="144"/>
                          <a:pt x="1432" y="189"/>
                        </a:cubicBezTo>
                        <a:lnTo>
                          <a:pt x="1424" y="189"/>
                        </a:lnTo>
                        <a:lnTo>
                          <a:pt x="0" y="1014"/>
                        </a:lnTo>
                        <a:cubicBezTo>
                          <a:pt x="169" y="965"/>
                          <a:pt x="347" y="928"/>
                          <a:pt x="520" y="899"/>
                        </a:cubicBezTo>
                        <a:cubicBezTo>
                          <a:pt x="607" y="882"/>
                          <a:pt x="698" y="874"/>
                          <a:pt x="784" y="866"/>
                        </a:cubicBezTo>
                        <a:cubicBezTo>
                          <a:pt x="871" y="853"/>
                          <a:pt x="953" y="841"/>
                          <a:pt x="1040" y="833"/>
                        </a:cubicBezTo>
                        <a:cubicBezTo>
                          <a:pt x="1161" y="827"/>
                          <a:pt x="1282" y="823"/>
                          <a:pt x="1402" y="823"/>
                        </a:cubicBezTo>
                        <a:cubicBezTo>
                          <a:pt x="1447" y="823"/>
                          <a:pt x="1491" y="823"/>
                          <a:pt x="1535" y="824"/>
                        </a:cubicBezTo>
                        <a:cubicBezTo>
                          <a:pt x="1568" y="824"/>
                          <a:pt x="1601" y="829"/>
                          <a:pt x="1634" y="833"/>
                        </a:cubicBezTo>
                        <a:cubicBezTo>
                          <a:pt x="1766" y="841"/>
                          <a:pt x="1898" y="849"/>
                          <a:pt x="2034" y="866"/>
                        </a:cubicBezTo>
                        <a:cubicBezTo>
                          <a:pt x="2080" y="874"/>
                          <a:pt x="2129" y="882"/>
                          <a:pt x="2175" y="890"/>
                        </a:cubicBezTo>
                        <a:cubicBezTo>
                          <a:pt x="2302" y="911"/>
                          <a:pt x="2434" y="936"/>
                          <a:pt x="2562" y="965"/>
                        </a:cubicBezTo>
                        <a:cubicBezTo>
                          <a:pt x="2599" y="973"/>
                          <a:pt x="2632" y="981"/>
                          <a:pt x="2670" y="989"/>
                        </a:cubicBezTo>
                        <a:cubicBezTo>
                          <a:pt x="2831" y="1031"/>
                          <a:pt x="2991" y="1080"/>
                          <a:pt x="3156" y="1138"/>
                        </a:cubicBezTo>
                        <a:cubicBezTo>
                          <a:pt x="3189" y="1150"/>
                          <a:pt x="3227" y="1163"/>
                          <a:pt x="3260" y="1175"/>
                        </a:cubicBezTo>
                        <a:cubicBezTo>
                          <a:pt x="3396" y="1225"/>
                          <a:pt x="3536" y="1282"/>
                          <a:pt x="3672" y="1344"/>
                        </a:cubicBezTo>
                        <a:cubicBezTo>
                          <a:pt x="3709" y="1365"/>
                          <a:pt x="3746" y="1381"/>
                          <a:pt x="3788" y="1398"/>
                        </a:cubicBezTo>
                        <a:cubicBezTo>
                          <a:pt x="3961" y="1480"/>
                          <a:pt x="4138" y="1571"/>
                          <a:pt x="4312" y="1674"/>
                        </a:cubicBezTo>
                        <a:cubicBezTo>
                          <a:pt x="4444" y="1749"/>
                          <a:pt x="4576" y="1827"/>
                          <a:pt x="4699" y="1910"/>
                        </a:cubicBezTo>
                        <a:cubicBezTo>
                          <a:pt x="4848" y="2009"/>
                          <a:pt x="4988" y="2108"/>
                          <a:pt x="5129" y="2211"/>
                        </a:cubicBezTo>
                        <a:cubicBezTo>
                          <a:pt x="5166" y="2240"/>
                          <a:pt x="5199" y="2264"/>
                          <a:pt x="5232" y="2293"/>
                        </a:cubicBezTo>
                        <a:cubicBezTo>
                          <a:pt x="5372" y="2400"/>
                          <a:pt x="5512" y="2516"/>
                          <a:pt x="5644" y="2632"/>
                        </a:cubicBezTo>
                        <a:cubicBezTo>
                          <a:pt x="5673" y="2656"/>
                          <a:pt x="5706" y="2681"/>
                          <a:pt x="5735" y="2710"/>
                        </a:cubicBezTo>
                        <a:cubicBezTo>
                          <a:pt x="5846" y="2809"/>
                          <a:pt x="5954" y="2912"/>
                          <a:pt x="6057" y="3019"/>
                        </a:cubicBezTo>
                        <a:lnTo>
                          <a:pt x="6090" y="3048"/>
                        </a:lnTo>
                        <a:cubicBezTo>
                          <a:pt x="6201" y="3164"/>
                          <a:pt x="6313" y="3283"/>
                          <a:pt x="6416" y="3403"/>
                        </a:cubicBezTo>
                        <a:cubicBezTo>
                          <a:pt x="6449" y="3440"/>
                          <a:pt x="6478" y="3477"/>
                          <a:pt x="6511" y="3519"/>
                        </a:cubicBezTo>
                        <a:cubicBezTo>
                          <a:pt x="6581" y="3601"/>
                          <a:pt x="6651" y="3688"/>
                          <a:pt x="6717" y="3774"/>
                        </a:cubicBezTo>
                        <a:cubicBezTo>
                          <a:pt x="6750" y="3820"/>
                          <a:pt x="6787" y="3869"/>
                          <a:pt x="6820" y="3915"/>
                        </a:cubicBezTo>
                        <a:cubicBezTo>
                          <a:pt x="6878" y="3997"/>
                          <a:pt x="6936" y="4080"/>
                          <a:pt x="6989" y="4162"/>
                        </a:cubicBezTo>
                        <a:cubicBezTo>
                          <a:pt x="7022" y="4212"/>
                          <a:pt x="7059" y="4265"/>
                          <a:pt x="7092" y="4315"/>
                        </a:cubicBezTo>
                        <a:cubicBezTo>
                          <a:pt x="7134" y="4381"/>
                          <a:pt x="7175" y="4451"/>
                          <a:pt x="7216" y="4517"/>
                        </a:cubicBezTo>
                        <a:cubicBezTo>
                          <a:pt x="7253" y="4587"/>
                          <a:pt x="7286" y="4645"/>
                          <a:pt x="7319" y="4707"/>
                        </a:cubicBezTo>
                        <a:cubicBezTo>
                          <a:pt x="7340" y="4740"/>
                          <a:pt x="7356" y="4777"/>
                          <a:pt x="7373" y="4810"/>
                        </a:cubicBezTo>
                        <a:cubicBezTo>
                          <a:pt x="7422" y="4913"/>
                          <a:pt x="7476" y="5016"/>
                          <a:pt x="7521" y="5123"/>
                        </a:cubicBezTo>
                        <a:cubicBezTo>
                          <a:pt x="7571" y="5235"/>
                          <a:pt x="7616" y="5350"/>
                          <a:pt x="7658" y="5462"/>
                        </a:cubicBezTo>
                        <a:cubicBezTo>
                          <a:pt x="7662" y="5478"/>
                          <a:pt x="7666" y="5491"/>
                          <a:pt x="7674" y="5503"/>
                        </a:cubicBezTo>
                        <a:cubicBezTo>
                          <a:pt x="7711" y="5614"/>
                          <a:pt x="7744" y="5726"/>
                          <a:pt x="7777" y="5837"/>
                        </a:cubicBezTo>
                        <a:cubicBezTo>
                          <a:pt x="7777" y="5850"/>
                          <a:pt x="7781" y="5862"/>
                          <a:pt x="7785" y="5874"/>
                        </a:cubicBezTo>
                        <a:cubicBezTo>
                          <a:pt x="7814" y="5982"/>
                          <a:pt x="7839" y="6093"/>
                          <a:pt x="7860" y="6204"/>
                        </a:cubicBezTo>
                        <a:cubicBezTo>
                          <a:pt x="7860" y="6217"/>
                          <a:pt x="7868" y="6229"/>
                          <a:pt x="7868" y="6241"/>
                        </a:cubicBezTo>
                        <a:cubicBezTo>
                          <a:pt x="7889" y="6353"/>
                          <a:pt x="7901" y="6460"/>
                          <a:pt x="7913" y="6567"/>
                        </a:cubicBezTo>
                        <a:cubicBezTo>
                          <a:pt x="7913" y="6584"/>
                          <a:pt x="7918" y="6600"/>
                          <a:pt x="7918" y="6617"/>
                        </a:cubicBezTo>
                        <a:cubicBezTo>
                          <a:pt x="7930" y="6732"/>
                          <a:pt x="7934" y="6848"/>
                          <a:pt x="7934" y="6963"/>
                        </a:cubicBezTo>
                        <a:cubicBezTo>
                          <a:pt x="7934" y="7108"/>
                          <a:pt x="7922" y="7252"/>
                          <a:pt x="7897" y="7397"/>
                        </a:cubicBezTo>
                        <a:cubicBezTo>
                          <a:pt x="7893" y="7430"/>
                          <a:pt x="7885" y="7463"/>
                          <a:pt x="7880" y="7500"/>
                        </a:cubicBezTo>
                        <a:cubicBezTo>
                          <a:pt x="7860" y="7599"/>
                          <a:pt x="7835" y="7694"/>
                          <a:pt x="7806" y="7789"/>
                        </a:cubicBezTo>
                        <a:cubicBezTo>
                          <a:pt x="7790" y="7834"/>
                          <a:pt x="7777" y="7879"/>
                          <a:pt x="7761" y="7925"/>
                        </a:cubicBezTo>
                        <a:cubicBezTo>
                          <a:pt x="7724" y="8024"/>
                          <a:pt x="7678" y="8127"/>
                          <a:pt x="7629" y="8222"/>
                        </a:cubicBezTo>
                        <a:cubicBezTo>
                          <a:pt x="7616" y="8247"/>
                          <a:pt x="7608" y="8275"/>
                          <a:pt x="7592" y="8296"/>
                        </a:cubicBezTo>
                        <a:cubicBezTo>
                          <a:pt x="7526" y="8416"/>
                          <a:pt x="7451" y="8527"/>
                          <a:pt x="7373" y="8638"/>
                        </a:cubicBezTo>
                        <a:cubicBezTo>
                          <a:pt x="7348" y="8667"/>
                          <a:pt x="7323" y="8696"/>
                          <a:pt x="7299" y="8725"/>
                        </a:cubicBezTo>
                        <a:cubicBezTo>
                          <a:pt x="7237" y="8804"/>
                          <a:pt x="7171" y="8882"/>
                          <a:pt x="7101" y="8956"/>
                        </a:cubicBezTo>
                        <a:cubicBezTo>
                          <a:pt x="7063" y="8993"/>
                          <a:pt x="7026" y="9030"/>
                          <a:pt x="6993" y="9063"/>
                        </a:cubicBezTo>
                        <a:cubicBezTo>
                          <a:pt x="6923" y="9129"/>
                          <a:pt x="6857" y="9191"/>
                          <a:pt x="6783" y="9257"/>
                        </a:cubicBezTo>
                        <a:cubicBezTo>
                          <a:pt x="6742" y="9290"/>
                          <a:pt x="6705" y="9323"/>
                          <a:pt x="6663" y="9360"/>
                        </a:cubicBezTo>
                        <a:cubicBezTo>
                          <a:pt x="6581" y="9422"/>
                          <a:pt x="6498" y="9484"/>
                          <a:pt x="6416" y="9546"/>
                        </a:cubicBezTo>
                        <a:cubicBezTo>
                          <a:pt x="6379" y="9571"/>
                          <a:pt x="6342" y="9600"/>
                          <a:pt x="6304" y="9629"/>
                        </a:cubicBezTo>
                        <a:cubicBezTo>
                          <a:pt x="6181" y="9708"/>
                          <a:pt x="6061" y="9792"/>
                          <a:pt x="5931" y="9868"/>
                        </a:cubicBezTo>
                        <a:lnTo>
                          <a:pt x="5931" y="9868"/>
                        </a:lnTo>
                        <a:lnTo>
                          <a:pt x="7340" y="9051"/>
                        </a:lnTo>
                        <a:cubicBezTo>
                          <a:pt x="7472" y="8969"/>
                          <a:pt x="7600" y="8886"/>
                          <a:pt x="7724" y="8804"/>
                        </a:cubicBezTo>
                        <a:cubicBezTo>
                          <a:pt x="7769" y="8779"/>
                          <a:pt x="7806" y="8750"/>
                          <a:pt x="7843" y="8721"/>
                        </a:cubicBezTo>
                        <a:cubicBezTo>
                          <a:pt x="7930" y="8663"/>
                          <a:pt x="8008" y="8601"/>
                          <a:pt x="8091" y="8535"/>
                        </a:cubicBezTo>
                        <a:cubicBezTo>
                          <a:pt x="8132" y="8502"/>
                          <a:pt x="8169" y="8469"/>
                          <a:pt x="8210" y="8432"/>
                        </a:cubicBezTo>
                        <a:cubicBezTo>
                          <a:pt x="8285" y="8370"/>
                          <a:pt x="8351" y="8304"/>
                          <a:pt x="8421" y="8242"/>
                        </a:cubicBezTo>
                        <a:cubicBezTo>
                          <a:pt x="8454" y="8205"/>
                          <a:pt x="8491" y="8168"/>
                          <a:pt x="8528" y="8135"/>
                        </a:cubicBezTo>
                        <a:cubicBezTo>
                          <a:pt x="8598" y="8057"/>
                          <a:pt x="8664" y="7983"/>
                          <a:pt x="8726" y="7904"/>
                        </a:cubicBezTo>
                        <a:cubicBezTo>
                          <a:pt x="8751" y="7871"/>
                          <a:pt x="8776" y="7846"/>
                          <a:pt x="8796" y="7813"/>
                        </a:cubicBezTo>
                        <a:cubicBezTo>
                          <a:pt x="8879" y="7706"/>
                          <a:pt x="8953" y="7591"/>
                          <a:pt x="9019" y="7471"/>
                        </a:cubicBezTo>
                        <a:cubicBezTo>
                          <a:pt x="9031" y="7450"/>
                          <a:pt x="9044" y="7421"/>
                          <a:pt x="9056" y="7397"/>
                        </a:cubicBezTo>
                        <a:cubicBezTo>
                          <a:pt x="9106" y="7302"/>
                          <a:pt x="9151" y="7203"/>
                          <a:pt x="9188" y="7100"/>
                        </a:cubicBezTo>
                        <a:cubicBezTo>
                          <a:pt x="9205" y="7058"/>
                          <a:pt x="9217" y="7013"/>
                          <a:pt x="9229" y="6968"/>
                        </a:cubicBezTo>
                        <a:cubicBezTo>
                          <a:pt x="9246" y="6922"/>
                          <a:pt x="9271" y="6864"/>
                          <a:pt x="9283" y="6807"/>
                        </a:cubicBezTo>
                        <a:cubicBezTo>
                          <a:pt x="9291" y="6765"/>
                          <a:pt x="9300" y="6720"/>
                          <a:pt x="9308" y="6675"/>
                        </a:cubicBezTo>
                        <a:cubicBezTo>
                          <a:pt x="9312" y="6642"/>
                          <a:pt x="9320" y="6609"/>
                          <a:pt x="9324" y="6572"/>
                        </a:cubicBezTo>
                        <a:cubicBezTo>
                          <a:pt x="9329" y="6547"/>
                          <a:pt x="9337" y="6522"/>
                          <a:pt x="9341" y="6497"/>
                        </a:cubicBezTo>
                        <a:cubicBezTo>
                          <a:pt x="9349" y="6423"/>
                          <a:pt x="9357" y="6340"/>
                          <a:pt x="9357" y="6266"/>
                        </a:cubicBezTo>
                        <a:cubicBezTo>
                          <a:pt x="9357" y="6225"/>
                          <a:pt x="9362" y="6180"/>
                          <a:pt x="9362" y="6138"/>
                        </a:cubicBezTo>
                        <a:lnTo>
                          <a:pt x="9362" y="6056"/>
                        </a:lnTo>
                        <a:cubicBezTo>
                          <a:pt x="9362" y="5982"/>
                          <a:pt x="9357" y="5911"/>
                          <a:pt x="9353" y="5837"/>
                        </a:cubicBezTo>
                        <a:cubicBezTo>
                          <a:pt x="9353" y="5821"/>
                          <a:pt x="9349" y="5808"/>
                          <a:pt x="9349" y="5792"/>
                        </a:cubicBezTo>
                        <a:lnTo>
                          <a:pt x="9341" y="5742"/>
                        </a:lnTo>
                        <a:cubicBezTo>
                          <a:pt x="9341" y="5709"/>
                          <a:pt x="9337" y="5676"/>
                          <a:pt x="9333" y="5639"/>
                        </a:cubicBezTo>
                        <a:cubicBezTo>
                          <a:pt x="9324" y="5577"/>
                          <a:pt x="9316" y="5515"/>
                          <a:pt x="9304" y="5449"/>
                        </a:cubicBezTo>
                        <a:cubicBezTo>
                          <a:pt x="9304" y="5441"/>
                          <a:pt x="9300" y="5429"/>
                          <a:pt x="9300" y="5420"/>
                        </a:cubicBezTo>
                        <a:cubicBezTo>
                          <a:pt x="9296" y="5408"/>
                          <a:pt x="9291" y="5396"/>
                          <a:pt x="9291" y="5379"/>
                        </a:cubicBezTo>
                        <a:cubicBezTo>
                          <a:pt x="9283" y="5342"/>
                          <a:pt x="9275" y="5305"/>
                          <a:pt x="9267" y="5264"/>
                        </a:cubicBezTo>
                        <a:cubicBezTo>
                          <a:pt x="9254" y="5206"/>
                          <a:pt x="9242" y="5144"/>
                          <a:pt x="9225" y="5082"/>
                        </a:cubicBezTo>
                        <a:lnTo>
                          <a:pt x="9217" y="5049"/>
                        </a:lnTo>
                        <a:lnTo>
                          <a:pt x="9205" y="5012"/>
                        </a:lnTo>
                        <a:cubicBezTo>
                          <a:pt x="9192" y="4975"/>
                          <a:pt x="9184" y="4938"/>
                          <a:pt x="9172" y="4901"/>
                        </a:cubicBezTo>
                        <a:cubicBezTo>
                          <a:pt x="9155" y="4835"/>
                          <a:pt x="9135" y="4773"/>
                          <a:pt x="9114" y="4711"/>
                        </a:cubicBezTo>
                        <a:lnTo>
                          <a:pt x="9102" y="4682"/>
                        </a:lnTo>
                        <a:lnTo>
                          <a:pt x="9085" y="4641"/>
                        </a:lnTo>
                        <a:cubicBezTo>
                          <a:pt x="9069" y="4595"/>
                          <a:pt x="9056" y="4554"/>
                          <a:pt x="9040" y="4513"/>
                        </a:cubicBezTo>
                        <a:cubicBezTo>
                          <a:pt x="9011" y="4439"/>
                          <a:pt x="8982" y="4368"/>
                          <a:pt x="8953" y="4298"/>
                        </a:cubicBezTo>
                        <a:cubicBezTo>
                          <a:pt x="8916" y="4224"/>
                          <a:pt x="8883" y="4146"/>
                          <a:pt x="8846" y="4067"/>
                        </a:cubicBezTo>
                        <a:cubicBezTo>
                          <a:pt x="8829" y="4042"/>
                          <a:pt x="8817" y="4018"/>
                          <a:pt x="8800" y="3989"/>
                        </a:cubicBezTo>
                        <a:cubicBezTo>
                          <a:pt x="8788" y="3956"/>
                          <a:pt x="8767" y="3919"/>
                          <a:pt x="8747" y="3886"/>
                        </a:cubicBezTo>
                        <a:cubicBezTo>
                          <a:pt x="8730" y="3853"/>
                          <a:pt x="8718" y="3824"/>
                          <a:pt x="8701" y="3795"/>
                        </a:cubicBezTo>
                        <a:cubicBezTo>
                          <a:pt x="8685" y="3766"/>
                          <a:pt x="8660" y="3729"/>
                          <a:pt x="8640" y="3696"/>
                        </a:cubicBezTo>
                        <a:cubicBezTo>
                          <a:pt x="8602" y="3626"/>
                          <a:pt x="8561" y="3560"/>
                          <a:pt x="8520" y="3494"/>
                        </a:cubicBezTo>
                        <a:cubicBezTo>
                          <a:pt x="8503" y="3469"/>
                          <a:pt x="8491" y="3440"/>
                          <a:pt x="8474" y="3415"/>
                        </a:cubicBezTo>
                        <a:cubicBezTo>
                          <a:pt x="8458" y="3391"/>
                          <a:pt x="8437" y="3366"/>
                          <a:pt x="8417" y="3337"/>
                        </a:cubicBezTo>
                        <a:cubicBezTo>
                          <a:pt x="8363" y="3254"/>
                          <a:pt x="8305" y="3172"/>
                          <a:pt x="8248" y="3094"/>
                        </a:cubicBezTo>
                        <a:cubicBezTo>
                          <a:pt x="8215" y="3044"/>
                          <a:pt x="8182" y="2999"/>
                          <a:pt x="8144" y="2953"/>
                        </a:cubicBezTo>
                        <a:cubicBezTo>
                          <a:pt x="8078" y="2867"/>
                          <a:pt x="8008" y="2780"/>
                          <a:pt x="7938" y="2693"/>
                        </a:cubicBezTo>
                        <a:cubicBezTo>
                          <a:pt x="7905" y="2656"/>
                          <a:pt x="7876" y="2619"/>
                          <a:pt x="7843" y="2582"/>
                        </a:cubicBezTo>
                        <a:cubicBezTo>
                          <a:pt x="7740" y="2458"/>
                          <a:pt x="7633" y="2339"/>
                          <a:pt x="7517" y="2223"/>
                        </a:cubicBezTo>
                        <a:cubicBezTo>
                          <a:pt x="7509" y="2215"/>
                          <a:pt x="7497" y="2207"/>
                          <a:pt x="7488" y="2194"/>
                        </a:cubicBezTo>
                        <a:cubicBezTo>
                          <a:pt x="7385" y="2091"/>
                          <a:pt x="7274" y="1988"/>
                          <a:pt x="7163" y="1885"/>
                        </a:cubicBezTo>
                        <a:lnTo>
                          <a:pt x="7134" y="1856"/>
                        </a:lnTo>
                        <a:cubicBezTo>
                          <a:pt x="7113" y="1839"/>
                          <a:pt x="7092" y="1827"/>
                          <a:pt x="7076" y="1806"/>
                        </a:cubicBezTo>
                        <a:cubicBezTo>
                          <a:pt x="6940" y="1691"/>
                          <a:pt x="6804" y="1575"/>
                          <a:pt x="6663" y="1468"/>
                        </a:cubicBezTo>
                        <a:cubicBezTo>
                          <a:pt x="6639" y="1452"/>
                          <a:pt x="6618" y="1431"/>
                          <a:pt x="6597" y="1419"/>
                        </a:cubicBezTo>
                        <a:cubicBezTo>
                          <a:pt x="6585" y="1406"/>
                          <a:pt x="6568" y="1398"/>
                          <a:pt x="6556" y="1390"/>
                        </a:cubicBezTo>
                        <a:cubicBezTo>
                          <a:pt x="6416" y="1287"/>
                          <a:pt x="6275" y="1183"/>
                          <a:pt x="6131" y="1088"/>
                        </a:cubicBezTo>
                        <a:cubicBezTo>
                          <a:pt x="6003" y="1006"/>
                          <a:pt x="5871" y="928"/>
                          <a:pt x="5743" y="849"/>
                        </a:cubicBezTo>
                        <a:lnTo>
                          <a:pt x="5686" y="816"/>
                        </a:lnTo>
                        <a:cubicBezTo>
                          <a:pt x="5549" y="742"/>
                          <a:pt x="5413" y="668"/>
                          <a:pt x="5281" y="606"/>
                        </a:cubicBezTo>
                        <a:cubicBezTo>
                          <a:pt x="5261" y="593"/>
                          <a:pt x="5236" y="585"/>
                          <a:pt x="5215" y="577"/>
                        </a:cubicBezTo>
                        <a:cubicBezTo>
                          <a:pt x="5178" y="556"/>
                          <a:pt x="5137" y="540"/>
                          <a:pt x="5100" y="523"/>
                        </a:cubicBezTo>
                        <a:cubicBezTo>
                          <a:pt x="5034" y="494"/>
                          <a:pt x="4964" y="461"/>
                          <a:pt x="4898" y="433"/>
                        </a:cubicBezTo>
                        <a:cubicBezTo>
                          <a:pt x="4831" y="404"/>
                          <a:pt x="4757" y="379"/>
                          <a:pt x="4687" y="354"/>
                        </a:cubicBezTo>
                        <a:cubicBezTo>
                          <a:pt x="4650" y="342"/>
                          <a:pt x="4617" y="325"/>
                          <a:pt x="4580" y="313"/>
                        </a:cubicBezTo>
                        <a:cubicBezTo>
                          <a:pt x="4559" y="309"/>
                          <a:pt x="4543" y="296"/>
                          <a:pt x="4522" y="292"/>
                        </a:cubicBezTo>
                        <a:cubicBezTo>
                          <a:pt x="4398" y="251"/>
                          <a:pt x="4270" y="210"/>
                          <a:pt x="4147" y="177"/>
                        </a:cubicBezTo>
                        <a:cubicBezTo>
                          <a:pt x="4130" y="173"/>
                          <a:pt x="4114" y="173"/>
                          <a:pt x="4097" y="168"/>
                        </a:cubicBezTo>
                        <a:cubicBezTo>
                          <a:pt x="4060" y="156"/>
                          <a:pt x="4023" y="152"/>
                          <a:pt x="3986" y="144"/>
                        </a:cubicBezTo>
                        <a:cubicBezTo>
                          <a:pt x="3911" y="123"/>
                          <a:pt x="3837" y="107"/>
                          <a:pt x="3763" y="90"/>
                        </a:cubicBezTo>
                        <a:cubicBezTo>
                          <a:pt x="3709" y="82"/>
                          <a:pt x="3656" y="74"/>
                          <a:pt x="3602" y="65"/>
                        </a:cubicBezTo>
                        <a:cubicBezTo>
                          <a:pt x="3544" y="57"/>
                          <a:pt x="3503" y="49"/>
                          <a:pt x="3458" y="45"/>
                        </a:cubicBezTo>
                        <a:cubicBezTo>
                          <a:pt x="3425" y="41"/>
                          <a:pt x="3396" y="32"/>
                          <a:pt x="3363" y="32"/>
                        </a:cubicBezTo>
                        <a:cubicBezTo>
                          <a:pt x="3260" y="20"/>
                          <a:pt x="3161" y="16"/>
                          <a:pt x="3062" y="8"/>
                        </a:cubicBezTo>
                        <a:cubicBezTo>
                          <a:pt x="3029" y="8"/>
                          <a:pt x="2996" y="3"/>
                          <a:pt x="2963" y="3"/>
                        </a:cubicBezTo>
                        <a:lnTo>
                          <a:pt x="2938" y="3"/>
                        </a:lnTo>
                        <a:cubicBezTo>
                          <a:pt x="2880" y="2"/>
                          <a:pt x="2824" y="1"/>
                          <a:pt x="2767" y="1"/>
                        </a:cubicBezTo>
                        <a:close/>
                        <a:moveTo>
                          <a:pt x="5931" y="9868"/>
                        </a:moveTo>
                        <a:lnTo>
                          <a:pt x="5917" y="9876"/>
                        </a:lnTo>
                        <a:cubicBezTo>
                          <a:pt x="5921" y="9873"/>
                          <a:pt x="5926" y="9871"/>
                          <a:pt x="5931" y="9868"/>
                        </a:cubicBez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" name="Google Shape;2570;p39">
                    <a:extLst>
                      <a:ext uri="{FF2B5EF4-FFF2-40B4-BE49-F238E27FC236}">
                        <a16:creationId xmlns:a16="http://schemas.microsoft.com/office/drawing/2014/main" id="{F04F8518-2729-10CC-1CB9-A53D562CD628}"/>
                      </a:ext>
                    </a:extLst>
                  </p:cNvPr>
                  <p:cNvSpPr/>
                  <p:nvPr/>
                </p:nvSpPr>
                <p:spPr>
                  <a:xfrm>
                    <a:off x="4216301" y="1979650"/>
                    <a:ext cx="230543" cy="433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15492" extrusionOk="0">
                        <a:moveTo>
                          <a:pt x="1382" y="0"/>
                        </a:moveTo>
                        <a:cubicBezTo>
                          <a:pt x="910" y="0"/>
                          <a:pt x="449" y="67"/>
                          <a:pt x="0" y="193"/>
                        </a:cubicBezTo>
                        <a:lnTo>
                          <a:pt x="1015" y="3020"/>
                        </a:lnTo>
                        <a:cubicBezTo>
                          <a:pt x="1465" y="2837"/>
                          <a:pt x="1934" y="2742"/>
                          <a:pt x="2394" y="2742"/>
                        </a:cubicBezTo>
                        <a:cubicBezTo>
                          <a:pt x="2930" y="2742"/>
                          <a:pt x="3453" y="2871"/>
                          <a:pt x="3920" y="3139"/>
                        </a:cubicBezTo>
                        <a:cubicBezTo>
                          <a:pt x="4679" y="3577"/>
                          <a:pt x="5116" y="4253"/>
                          <a:pt x="5116" y="4950"/>
                        </a:cubicBezTo>
                        <a:cubicBezTo>
                          <a:pt x="5116" y="5507"/>
                          <a:pt x="4687" y="6081"/>
                          <a:pt x="4093" y="6456"/>
                        </a:cubicBezTo>
                        <a:lnTo>
                          <a:pt x="281" y="8886"/>
                        </a:lnTo>
                        <a:lnTo>
                          <a:pt x="277" y="10896"/>
                        </a:lnTo>
                        <a:lnTo>
                          <a:pt x="8235" y="15492"/>
                        </a:lnTo>
                        <a:lnTo>
                          <a:pt x="8243" y="13028"/>
                        </a:lnTo>
                        <a:lnTo>
                          <a:pt x="3763" y="10442"/>
                        </a:lnTo>
                        <a:lnTo>
                          <a:pt x="5929" y="9051"/>
                        </a:lnTo>
                        <a:cubicBezTo>
                          <a:pt x="7084" y="8358"/>
                          <a:pt x="7938" y="7467"/>
                          <a:pt x="7942" y="6139"/>
                        </a:cubicBezTo>
                        <a:cubicBezTo>
                          <a:pt x="7950" y="4204"/>
                          <a:pt x="6436" y="2071"/>
                          <a:pt x="4324" y="849"/>
                        </a:cubicBezTo>
                        <a:cubicBezTo>
                          <a:pt x="3312" y="266"/>
                          <a:pt x="2325" y="0"/>
                          <a:pt x="1382" y="0"/>
                        </a:cubicBezTo>
                        <a:close/>
                      </a:path>
                    </a:pathLst>
                  </a:custGeom>
                  <a:solidFill>
                    <a:srgbClr val="94272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F13AD4-396C-1DFB-DCBB-9AB034F5E104}"/>
              </a:ext>
            </a:extLst>
          </p:cNvPr>
          <p:cNvGrpSpPr/>
          <p:nvPr/>
        </p:nvGrpSpPr>
        <p:grpSpPr>
          <a:xfrm>
            <a:off x="1874018" y="620765"/>
            <a:ext cx="1302928" cy="789304"/>
            <a:chOff x="517177" y="1258530"/>
            <a:chExt cx="3702616" cy="1477881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5C0450EB-9187-1DBC-F3F8-D79A261D2EDC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C0B6F8-1164-A2A4-4203-AD6036FCECB5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E3E58E0-4A93-6743-3F8C-ABAE72B5318C}"/>
              </a:ext>
            </a:extLst>
          </p:cNvPr>
          <p:cNvSpPr txBox="1"/>
          <p:nvPr/>
        </p:nvSpPr>
        <p:spPr>
          <a:xfrm>
            <a:off x="852983" y="2391703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603 409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BAE3C-8782-68C2-D016-12C66D1589B4}"/>
              </a:ext>
            </a:extLst>
          </p:cNvPr>
          <p:cNvSpPr txBox="1"/>
          <p:nvPr/>
        </p:nvSpPr>
        <p:spPr>
          <a:xfrm>
            <a:off x="491531" y="3147745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1 000 000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9BA2A4-CE2C-1DBA-5ABE-EE7C697B58CA}"/>
              </a:ext>
            </a:extLst>
          </p:cNvPr>
          <p:cNvSpPr txBox="1"/>
          <p:nvPr/>
        </p:nvSpPr>
        <p:spPr>
          <a:xfrm>
            <a:off x="852983" y="3925410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38538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6AE94-D3AE-1C3A-6474-DF64A7D84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B9B2B0E8-7C9B-17FD-F2CB-708FEB90DAE1}"/>
              </a:ext>
            </a:extLst>
          </p:cNvPr>
          <p:cNvSpPr/>
          <p:nvPr/>
        </p:nvSpPr>
        <p:spPr>
          <a:xfrm>
            <a:off x="1244835" y="2261351"/>
            <a:ext cx="9387084" cy="4370301"/>
          </a:xfrm>
          <a:custGeom>
            <a:avLst/>
            <a:gdLst/>
            <a:ahLst/>
            <a:cxnLst/>
            <a:rect l="l" t="t" r="r" b="b"/>
            <a:pathLst>
              <a:path w="6951824" h="3073286">
                <a:moveTo>
                  <a:pt x="0" y="0"/>
                </a:moveTo>
                <a:lnTo>
                  <a:pt x="6951824" y="0"/>
                </a:lnTo>
                <a:lnTo>
                  <a:pt x="6951824" y="3073286"/>
                </a:lnTo>
                <a:lnTo>
                  <a:pt x="0" y="3073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0CE9AD8A-CA89-8ED1-8666-E87229B3E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09" y="227397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9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pic>
        <p:nvPicPr>
          <p:cNvPr id="2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517" y="2047323"/>
            <a:ext cx="4226584" cy="48106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1536065" cy="768350"/>
            <a:chOff x="191" y="680"/>
            <a:chExt cx="2419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333C5-6974-535C-4CBD-0C1CE4A34368}"/>
              </a:ext>
            </a:extLst>
          </p:cNvPr>
          <p:cNvGrpSpPr/>
          <p:nvPr/>
        </p:nvGrpSpPr>
        <p:grpSpPr>
          <a:xfrm>
            <a:off x="914400" y="1592494"/>
            <a:ext cx="10911155" cy="646331"/>
            <a:chOff x="914400" y="1592494"/>
            <a:chExt cx="10911155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AE08FC-0AFC-9D15-66FB-072F945C6E6D}"/>
                </a:ext>
              </a:extLst>
            </p:cNvPr>
            <p:cNvSpPr txBox="1"/>
            <p:nvPr/>
          </p:nvSpPr>
          <p:spPr>
            <a:xfrm>
              <a:off x="914400" y="1592494"/>
              <a:ext cx="1091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882 936 = 800 000 +            + 2 000 + 900 +           + 6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39AC53C-5B55-0E31-9532-CB1BB233A468}"/>
                </a:ext>
              </a:extLst>
            </p:cNvPr>
            <p:cNvSpPr/>
            <p:nvPr/>
          </p:nvSpPr>
          <p:spPr>
            <a:xfrm>
              <a:off x="5311738" y="1643865"/>
              <a:ext cx="1058239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80 000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4A6B64A-8E9B-6D10-BE2F-E063C83EA337}"/>
                </a:ext>
              </a:extLst>
            </p:cNvPr>
            <p:cNvSpPr/>
            <p:nvPr/>
          </p:nvSpPr>
          <p:spPr>
            <a:xfrm>
              <a:off x="9380305" y="1602769"/>
              <a:ext cx="924674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80070-8482-4A8F-EF07-3E152B0C7A1B}"/>
              </a:ext>
            </a:extLst>
          </p:cNvPr>
          <p:cNvGrpSpPr/>
          <p:nvPr/>
        </p:nvGrpSpPr>
        <p:grpSpPr>
          <a:xfrm>
            <a:off x="914400" y="2640458"/>
            <a:ext cx="10099497" cy="646331"/>
            <a:chOff x="914400" y="1592494"/>
            <a:chExt cx="10099497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B893AE-FDE5-4A69-43A5-2DADF1FDF19D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b) 100 001 =                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B0EE578-F869-3B5A-78B6-5E7FBD53EEE3}"/>
                </a:ext>
              </a:extLst>
            </p:cNvPr>
            <p:cNvSpPr/>
            <p:nvPr/>
          </p:nvSpPr>
          <p:spPr>
            <a:xfrm>
              <a:off x="3462391" y="1592494"/>
              <a:ext cx="1407560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100 000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FCAC1A-6C9C-3499-FF36-C621F8F81034}"/>
              </a:ext>
            </a:extLst>
          </p:cNvPr>
          <p:cNvGrpSpPr/>
          <p:nvPr/>
        </p:nvGrpSpPr>
        <p:grpSpPr>
          <a:xfrm>
            <a:off x="924674" y="3585680"/>
            <a:ext cx="10099497" cy="646331"/>
            <a:chOff x="914400" y="1592494"/>
            <a:chExt cx="10099497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DC8A78-F611-5B31-EE3C-5DCF337F907C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c) 101 101 = 100 000 +             + 100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7195137-3DC5-428E-6663-9D6B454460B3}"/>
                </a:ext>
              </a:extLst>
            </p:cNvPr>
            <p:cNvSpPr/>
            <p:nvPr/>
          </p:nvSpPr>
          <p:spPr>
            <a:xfrm>
              <a:off x="5239819" y="1633590"/>
              <a:ext cx="1140433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CC4514-5933-A69E-94CD-08A293408B51}"/>
              </a:ext>
            </a:extLst>
          </p:cNvPr>
          <p:cNvGrpSpPr/>
          <p:nvPr/>
        </p:nvGrpSpPr>
        <p:grpSpPr>
          <a:xfrm>
            <a:off x="873303" y="4664466"/>
            <a:ext cx="10099497" cy="646331"/>
            <a:chOff x="914400" y="1592494"/>
            <a:chExt cx="10099497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D876DF-414F-F9F2-9A11-56176272C2DF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d) 750 000 = 700 000 +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21D022D-1151-F8B5-3233-BD5FAD6E5695}"/>
                </a:ext>
              </a:extLst>
            </p:cNvPr>
            <p:cNvSpPr/>
            <p:nvPr/>
          </p:nvSpPr>
          <p:spPr>
            <a:xfrm>
              <a:off x="5352835" y="1623316"/>
              <a:ext cx="1273997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50 000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0A5360-0638-9E00-2B33-EDB0A0B85A80}"/>
              </a:ext>
            </a:extLst>
          </p:cNvPr>
          <p:cNvGrpSpPr/>
          <p:nvPr/>
        </p:nvGrpSpPr>
        <p:grpSpPr>
          <a:xfrm>
            <a:off x="5270642" y="1089061"/>
            <a:ext cx="1315093" cy="1495541"/>
            <a:chOff x="5365264" y="1174425"/>
            <a:chExt cx="1128004" cy="1348532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CB21BE7B-08CA-CE77-9675-F076C52C1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57" name="图片 6">
              <a:extLst>
                <a:ext uri="{FF2B5EF4-FFF2-40B4-BE49-F238E27FC236}">
                  <a16:creationId xmlns:a16="http://schemas.microsoft.com/office/drawing/2014/main" id="{21122CC7-6946-4DC5-F9D6-32EFB66EC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A52E787-F822-84EE-2921-1DA01CC15606}"/>
              </a:ext>
            </a:extLst>
          </p:cNvPr>
          <p:cNvGrpSpPr/>
          <p:nvPr/>
        </p:nvGrpSpPr>
        <p:grpSpPr>
          <a:xfrm>
            <a:off x="9318660" y="934950"/>
            <a:ext cx="1315093" cy="1495541"/>
            <a:chOff x="5365264" y="1174425"/>
            <a:chExt cx="1128004" cy="1348532"/>
          </a:xfrm>
        </p:grpSpPr>
        <p:pic>
          <p:nvPicPr>
            <p:cNvPr id="60" name="图片 6">
              <a:extLst>
                <a:ext uri="{FF2B5EF4-FFF2-40B4-BE49-F238E27FC236}">
                  <a16:creationId xmlns:a16="http://schemas.microsoft.com/office/drawing/2014/main" id="{B8239D52-EF42-6764-42AE-738CCE417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61" name="图片 6">
              <a:extLst>
                <a:ext uri="{FF2B5EF4-FFF2-40B4-BE49-F238E27FC236}">
                  <a16:creationId xmlns:a16="http://schemas.microsoft.com/office/drawing/2014/main" id="{906FE805-FFA9-5F15-1992-85AE1BC58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BAB1A76-834E-5810-C293-845497E13D77}"/>
              </a:ext>
            </a:extLst>
          </p:cNvPr>
          <p:cNvGrpSpPr/>
          <p:nvPr/>
        </p:nvGrpSpPr>
        <p:grpSpPr>
          <a:xfrm>
            <a:off x="3164441" y="2106204"/>
            <a:ext cx="2260314" cy="1495541"/>
            <a:chOff x="5365264" y="1174425"/>
            <a:chExt cx="1128004" cy="1348532"/>
          </a:xfrm>
        </p:grpSpPr>
        <p:pic>
          <p:nvPicPr>
            <p:cNvPr id="63" name="图片 6">
              <a:extLst>
                <a:ext uri="{FF2B5EF4-FFF2-40B4-BE49-F238E27FC236}">
                  <a16:creationId xmlns:a16="http://schemas.microsoft.com/office/drawing/2014/main" id="{24E95247-7388-FDC3-5628-6AA4BEF0C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4" name="图片 6">
              <a:extLst>
                <a:ext uri="{FF2B5EF4-FFF2-40B4-BE49-F238E27FC236}">
                  <a16:creationId xmlns:a16="http://schemas.microsoft.com/office/drawing/2014/main" id="{F829835F-18A4-79C0-4053-99A4D2E42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D90DF12-E28F-EC09-8470-3C31E161B602}"/>
              </a:ext>
            </a:extLst>
          </p:cNvPr>
          <p:cNvGrpSpPr/>
          <p:nvPr/>
        </p:nvGrpSpPr>
        <p:grpSpPr>
          <a:xfrm>
            <a:off x="5229546" y="2969233"/>
            <a:ext cx="1654139" cy="1495541"/>
            <a:chOff x="5365264" y="1174425"/>
            <a:chExt cx="1128004" cy="1348532"/>
          </a:xfrm>
        </p:grpSpPr>
        <p:pic>
          <p:nvPicPr>
            <p:cNvPr id="1028" name="图片 6">
              <a:extLst>
                <a:ext uri="{FF2B5EF4-FFF2-40B4-BE49-F238E27FC236}">
                  <a16:creationId xmlns:a16="http://schemas.microsoft.com/office/drawing/2014/main" id="{DFB591A6-03A1-8660-40BD-3F78D8BA2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9" name="图片 6">
              <a:extLst>
                <a:ext uri="{FF2B5EF4-FFF2-40B4-BE49-F238E27FC236}">
                  <a16:creationId xmlns:a16="http://schemas.microsoft.com/office/drawing/2014/main" id="{744669A4-053E-0A17-719C-B66D6A61B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8A9BA45-E5B4-4771-A678-0A190E0124BA}"/>
              </a:ext>
            </a:extLst>
          </p:cNvPr>
          <p:cNvGrpSpPr/>
          <p:nvPr/>
        </p:nvGrpSpPr>
        <p:grpSpPr>
          <a:xfrm>
            <a:off x="5178175" y="4191857"/>
            <a:ext cx="2044558" cy="1495541"/>
            <a:chOff x="5365264" y="1174425"/>
            <a:chExt cx="1128004" cy="1348532"/>
          </a:xfrm>
        </p:grpSpPr>
        <p:pic>
          <p:nvPicPr>
            <p:cNvPr id="1031" name="图片 6">
              <a:extLst>
                <a:ext uri="{FF2B5EF4-FFF2-40B4-BE49-F238E27FC236}">
                  <a16:creationId xmlns:a16="http://schemas.microsoft.com/office/drawing/2014/main" id="{E2BAD440-CAAE-E0B2-8E9D-F184E08D4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32" name="图片 6">
              <a:extLst>
                <a:ext uri="{FF2B5EF4-FFF2-40B4-BE49-F238E27FC236}">
                  <a16:creationId xmlns:a16="http://schemas.microsoft.com/office/drawing/2014/main" id="{1D1CD748-073D-F566-2F7D-C7BB5376D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7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630020" y="0"/>
            <a:ext cx="10455910" cy="1164590"/>
            <a:chOff x="191" y="680"/>
            <a:chExt cx="16466" cy="1834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5315" cy="172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quay vòng quay may mắn như hình bên và quan sát số ghi trên vùng mà mũi tên chỉ vào. Hãy nêu các sự kiện có thể xảy ra.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grpSp>
        <p:nvGrpSpPr>
          <p:cNvPr id="1049" name="chanvongquay">
            <a:extLst>
              <a:ext uri="{FF2B5EF4-FFF2-40B4-BE49-F238E27FC236}">
                <a16:creationId xmlns:a16="http://schemas.microsoft.com/office/drawing/2014/main" id="{BCCAE4C4-3171-892A-9818-F532DE015126}"/>
              </a:ext>
            </a:extLst>
          </p:cNvPr>
          <p:cNvGrpSpPr/>
          <p:nvPr/>
        </p:nvGrpSpPr>
        <p:grpSpPr>
          <a:xfrm>
            <a:off x="8121274" y="4227123"/>
            <a:ext cx="3323772" cy="2507588"/>
            <a:chOff x="4339771" y="4347109"/>
            <a:chExt cx="3323772" cy="2507588"/>
          </a:xfrm>
        </p:grpSpPr>
        <p:sp>
          <p:nvSpPr>
            <p:cNvPr id="1050" name="Isosceles Triangle 79">
              <a:extLst>
                <a:ext uri="{FF2B5EF4-FFF2-40B4-BE49-F238E27FC236}">
                  <a16:creationId xmlns:a16="http://schemas.microsoft.com/office/drawing/2014/main" id="{B591434D-A7D9-73F8-B642-AFA65C3A22FF}"/>
                </a:ext>
              </a:extLst>
            </p:cNvPr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1051" name="Trapezoid 87">
              <a:extLst>
                <a:ext uri="{FF2B5EF4-FFF2-40B4-BE49-F238E27FC236}">
                  <a16:creationId xmlns:a16="http://schemas.microsoft.com/office/drawing/2014/main" id="{DABF1B8C-AF85-F03D-8089-F43200B4F3D1}"/>
                </a:ext>
              </a:extLst>
            </p:cNvPr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3DC63209-3EFD-23A5-CA5E-4BAE47118AB3}"/>
                </a:ext>
              </a:extLst>
            </p:cNvPr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37B03D0A-9D69-8DE2-43BE-BEAED39A54C0}"/>
              </a:ext>
            </a:extLst>
          </p:cNvPr>
          <p:cNvGrpSpPr/>
          <p:nvPr/>
        </p:nvGrpSpPr>
        <p:grpSpPr>
          <a:xfrm>
            <a:off x="7448764" y="1446748"/>
            <a:ext cx="4522255" cy="4375718"/>
            <a:chOff x="914579" y="1112839"/>
            <a:chExt cx="4522255" cy="4375718"/>
          </a:xfrm>
        </p:grpSpPr>
        <p:grpSp>
          <p:nvGrpSpPr>
            <p:cNvPr id="1054" name="vongquaylon">
              <a:extLst>
                <a:ext uri="{FF2B5EF4-FFF2-40B4-BE49-F238E27FC236}">
                  <a16:creationId xmlns:a16="http://schemas.microsoft.com/office/drawing/2014/main" id="{58C59178-9BB6-60CD-6158-D19A9CF6749C}"/>
                </a:ext>
              </a:extLst>
            </p:cNvPr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3A4EB81E-6AC4-33FB-022C-26BD5323A80C}"/>
                  </a:ext>
                </a:extLst>
              </p:cNvPr>
              <p:cNvGrpSpPr/>
              <p:nvPr/>
            </p:nvGrpSpPr>
            <p:grpSpPr>
              <a:xfrm>
                <a:off x="3918240" y="1141875"/>
                <a:ext cx="4054486" cy="4054486"/>
                <a:chOff x="3249543" y="725989"/>
                <a:chExt cx="5702326" cy="5702326"/>
              </a:xfrm>
              <a:solidFill>
                <a:schemeClr val="bg1"/>
              </a:solidFill>
            </p:grpSpPr>
            <p:sp>
              <p:nvSpPr>
                <p:cNvPr id="1065" name="Freeform 146">
                  <a:extLst>
                    <a:ext uri="{FF2B5EF4-FFF2-40B4-BE49-F238E27FC236}">
                      <a16:creationId xmlns:a16="http://schemas.microsoft.com/office/drawing/2014/main" id="{92B75AD8-BFAF-BFF2-8004-B1C99F309A4C}"/>
                    </a:ext>
                  </a:extLst>
                </p:cNvPr>
                <p:cNvSpPr/>
                <p:nvPr/>
              </p:nvSpPr>
              <p:spPr>
                <a:xfrm>
                  <a:off x="6100706" y="1561430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6" name="Freeform 147">
                  <a:extLst>
                    <a:ext uri="{FF2B5EF4-FFF2-40B4-BE49-F238E27FC236}">
                      <a16:creationId xmlns:a16="http://schemas.microsoft.com/office/drawing/2014/main" id="{A905DE1A-38AA-7464-5F98-A4925563C76B}"/>
                    </a:ext>
                  </a:extLst>
                </p:cNvPr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7" name="Freeform 148">
                  <a:extLst>
                    <a:ext uri="{FF2B5EF4-FFF2-40B4-BE49-F238E27FC236}">
                      <a16:creationId xmlns:a16="http://schemas.microsoft.com/office/drawing/2014/main" id="{C5263373-84A6-EDE7-CA10-C4A19CFA89E5}"/>
                    </a:ext>
                  </a:extLst>
                </p:cNvPr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8" name="Freeform 149">
                  <a:extLst>
                    <a:ext uri="{FF2B5EF4-FFF2-40B4-BE49-F238E27FC236}">
                      <a16:creationId xmlns:a16="http://schemas.microsoft.com/office/drawing/2014/main" id="{A09AF628-0E96-B925-578C-C107D47A865C}"/>
                    </a:ext>
                  </a:extLst>
                </p:cNvPr>
                <p:cNvSpPr/>
                <p:nvPr/>
              </p:nvSpPr>
              <p:spPr>
                <a:xfrm rot="5400000" flipH="1">
                  <a:off x="5682985" y="114371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9" name="Freeform 150">
                  <a:extLst>
                    <a:ext uri="{FF2B5EF4-FFF2-40B4-BE49-F238E27FC236}">
                      <a16:creationId xmlns:a16="http://schemas.microsoft.com/office/drawing/2014/main" id="{811EFB8C-A327-D6B3-2E64-58FCB65C25C5}"/>
                    </a:ext>
                  </a:extLst>
                </p:cNvPr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0" name="Freeform 151">
                  <a:extLst>
                    <a:ext uri="{FF2B5EF4-FFF2-40B4-BE49-F238E27FC236}">
                      <a16:creationId xmlns:a16="http://schemas.microsoft.com/office/drawing/2014/main" id="{EEE2CB46-DDD3-5FD2-C0B8-D5101A83D63F}"/>
                    </a:ext>
                  </a:extLst>
                </p:cNvPr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1" name="Freeform 152">
                  <a:extLst>
                    <a:ext uri="{FF2B5EF4-FFF2-40B4-BE49-F238E27FC236}">
                      <a16:creationId xmlns:a16="http://schemas.microsoft.com/office/drawing/2014/main" id="{7462B826-5DD4-E2E4-79A1-AA57454FA11E}"/>
                    </a:ext>
                  </a:extLst>
                </p:cNvPr>
                <p:cNvSpPr/>
                <p:nvPr/>
              </p:nvSpPr>
              <p:spPr>
                <a:xfrm rot="16200000" flipH="1">
                  <a:off x="3667264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2" name="Freeform 153">
                  <a:extLst>
                    <a:ext uri="{FF2B5EF4-FFF2-40B4-BE49-F238E27FC236}">
                      <a16:creationId xmlns:a16="http://schemas.microsoft.com/office/drawing/2014/main" id="{7ECB54D7-37F2-74C7-C0E0-E5C7D802D031}"/>
                    </a:ext>
                  </a:extLst>
                </p:cNvPr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</p:grpSp>
          <p:sp>
            <p:nvSpPr>
              <p:cNvPr id="1064" name="vien">
                <a:extLst>
                  <a:ext uri="{FF2B5EF4-FFF2-40B4-BE49-F238E27FC236}">
                    <a16:creationId xmlns:a16="http://schemas.microsoft.com/office/drawing/2014/main" id="{343E545B-8766-C2BA-8A7A-8FB19E57CBDC}"/>
                  </a:ext>
                </a:extLst>
              </p:cNvPr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endParaRPr>
              </a:p>
            </p:txBody>
          </p:sp>
        </p:grp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15479A54-3D9E-1C4C-AA85-F6EA7A97E375}"/>
                </a:ext>
              </a:extLst>
            </p:cNvPr>
            <p:cNvSpPr/>
            <p:nvPr/>
          </p:nvSpPr>
          <p:spPr>
            <a:xfrm>
              <a:off x="935128" y="3410379"/>
              <a:ext cx="199318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900 000</a:t>
              </a: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61E1B6A1-AAE3-E5EC-5FCE-3D518AB86B81}"/>
                </a:ext>
              </a:extLst>
            </p:cNvPr>
            <p:cNvSpPr/>
            <p:nvPr/>
          </p:nvSpPr>
          <p:spPr>
            <a:xfrm>
              <a:off x="914579" y="2488505"/>
              <a:ext cx="2137025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250 000</a:t>
              </a: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F10D5D7D-F296-2110-EF61-FB7D887B3E3B}"/>
                </a:ext>
              </a:extLst>
            </p:cNvPr>
            <p:cNvSpPr/>
            <p:nvPr/>
          </p:nvSpPr>
          <p:spPr>
            <a:xfrm>
              <a:off x="2228186" y="4103316"/>
              <a:ext cx="205631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165 500</a:t>
              </a:r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8E14BF42-855E-94EB-9630-0AA0A18F211B}"/>
                </a:ext>
              </a:extLst>
            </p:cNvPr>
            <p:cNvSpPr/>
            <p:nvPr/>
          </p:nvSpPr>
          <p:spPr>
            <a:xfrm rot="9836858">
              <a:off x="3704437" y="2422577"/>
              <a:ext cx="1579380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</a:t>
              </a: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A0CC1EEF-58D3-9A74-1B69-7C3450511424}"/>
                </a:ext>
              </a:extLst>
            </p:cNvPr>
            <p:cNvSpPr/>
            <p:nvPr/>
          </p:nvSpPr>
          <p:spPr>
            <a:xfrm rot="11628075">
              <a:off x="3414396" y="3397384"/>
              <a:ext cx="2017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750 000</a:t>
              </a: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5DE51DEC-CB6B-3EA4-6B5D-182E2D0BA051}"/>
                </a:ext>
              </a:extLst>
            </p:cNvPr>
            <p:cNvSpPr/>
            <p:nvPr/>
          </p:nvSpPr>
          <p:spPr>
            <a:xfrm>
              <a:off x="1418478" y="1714072"/>
              <a:ext cx="3617513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1 000 000</a:t>
              </a:r>
            </a:p>
          </p:txBody>
        </p:sp>
      </p:grpSp>
      <p:sp>
        <p:nvSpPr>
          <p:cNvPr id="1073" name="Right Arrow 99">
            <a:extLst>
              <a:ext uri="{FF2B5EF4-FFF2-40B4-BE49-F238E27FC236}">
                <a16:creationId xmlns:a16="http://schemas.microsoft.com/office/drawing/2014/main" id="{0BF5FC7E-C498-03FA-E525-3394A6EC9F45}"/>
              </a:ext>
            </a:extLst>
          </p:cNvPr>
          <p:cNvSpPr/>
          <p:nvPr/>
        </p:nvSpPr>
        <p:spPr>
          <a:xfrm rot="20943151">
            <a:off x="7646639" y="4408444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02AF75DE-D73D-0446-69B7-2579A96930AF}"/>
              </a:ext>
            </a:extLst>
          </p:cNvPr>
          <p:cNvSpPr/>
          <p:nvPr/>
        </p:nvSpPr>
        <p:spPr>
          <a:xfrm>
            <a:off x="9668131" y="13398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29FCC088-5FC5-B42C-546D-C461F12AC5EB}"/>
              </a:ext>
            </a:extLst>
          </p:cNvPr>
          <p:cNvSpPr/>
          <p:nvPr/>
        </p:nvSpPr>
        <p:spPr>
          <a:xfrm>
            <a:off x="9685384" y="570844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189B7BAA-7C71-87AB-95A0-94431B20CAD6}"/>
              </a:ext>
            </a:extLst>
          </p:cNvPr>
          <p:cNvSpPr/>
          <p:nvPr/>
        </p:nvSpPr>
        <p:spPr>
          <a:xfrm rot="5400000">
            <a:off x="11869688" y="353146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010049A7-7C96-1E77-10C5-D3CC47CAF033}"/>
              </a:ext>
            </a:extLst>
          </p:cNvPr>
          <p:cNvSpPr/>
          <p:nvPr/>
        </p:nvSpPr>
        <p:spPr>
          <a:xfrm rot="5400000">
            <a:off x="7501079" y="35487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8" name="Oval 1077">
            <a:extLst>
              <a:ext uri="{FF2B5EF4-FFF2-40B4-BE49-F238E27FC236}">
                <a16:creationId xmlns:a16="http://schemas.microsoft.com/office/drawing/2014/main" id="{63500C96-165D-8DEC-DF3B-B911D1677725}"/>
              </a:ext>
            </a:extLst>
          </p:cNvPr>
          <p:cNvSpPr/>
          <p:nvPr/>
        </p:nvSpPr>
        <p:spPr>
          <a:xfrm rot="2729469">
            <a:off x="11231010" y="19805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9" name="Oval 1078">
            <a:extLst>
              <a:ext uri="{FF2B5EF4-FFF2-40B4-BE49-F238E27FC236}">
                <a16:creationId xmlns:a16="http://schemas.microsoft.com/office/drawing/2014/main" id="{5081FD01-1E7D-E247-7017-793515AEFC27}"/>
              </a:ext>
            </a:extLst>
          </p:cNvPr>
          <p:cNvSpPr/>
          <p:nvPr/>
        </p:nvSpPr>
        <p:spPr>
          <a:xfrm rot="2729469">
            <a:off x="8127664" y="5055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0" name="Oval 1079">
            <a:extLst>
              <a:ext uri="{FF2B5EF4-FFF2-40B4-BE49-F238E27FC236}">
                <a16:creationId xmlns:a16="http://schemas.microsoft.com/office/drawing/2014/main" id="{CEB09F3B-63FA-CCF3-BABD-CDD984228851}"/>
              </a:ext>
            </a:extLst>
          </p:cNvPr>
          <p:cNvSpPr/>
          <p:nvPr/>
        </p:nvSpPr>
        <p:spPr>
          <a:xfrm rot="8129469">
            <a:off x="8136617" y="19836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1" name="Oval 1080">
            <a:extLst>
              <a:ext uri="{FF2B5EF4-FFF2-40B4-BE49-F238E27FC236}">
                <a16:creationId xmlns:a16="http://schemas.microsoft.com/office/drawing/2014/main" id="{57954CAE-51F2-8E15-A090-BDF04331072E}"/>
              </a:ext>
            </a:extLst>
          </p:cNvPr>
          <p:cNvSpPr/>
          <p:nvPr/>
        </p:nvSpPr>
        <p:spPr>
          <a:xfrm rot="1380000">
            <a:off x="10522978" y="15067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id="{21489972-7F07-132F-4989-EF6735B589AD}"/>
              </a:ext>
            </a:extLst>
          </p:cNvPr>
          <p:cNvSpPr/>
          <p:nvPr/>
        </p:nvSpPr>
        <p:spPr>
          <a:xfrm rot="1380000">
            <a:off x="8831908" y="55348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id="{3CE4C46E-12E9-0FEB-DF33-DF140599D360}"/>
              </a:ext>
            </a:extLst>
          </p:cNvPr>
          <p:cNvSpPr/>
          <p:nvPr/>
        </p:nvSpPr>
        <p:spPr>
          <a:xfrm rot="6780000">
            <a:off x="11693184" y="43843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4" name="Oval 1083">
            <a:extLst>
              <a:ext uri="{FF2B5EF4-FFF2-40B4-BE49-F238E27FC236}">
                <a16:creationId xmlns:a16="http://schemas.microsoft.com/office/drawing/2014/main" id="{36335C04-00E7-815E-CFE4-03C2706F5EDC}"/>
              </a:ext>
            </a:extLst>
          </p:cNvPr>
          <p:cNvSpPr/>
          <p:nvPr/>
        </p:nvSpPr>
        <p:spPr>
          <a:xfrm rot="6780000">
            <a:off x="7665117" y="26932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4F1938C8-698A-75E0-1CC6-C682610D3FA6}"/>
              </a:ext>
            </a:extLst>
          </p:cNvPr>
          <p:cNvSpPr/>
          <p:nvPr/>
        </p:nvSpPr>
        <p:spPr>
          <a:xfrm rot="4109469">
            <a:off x="11711251" y="270722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A0AF9FF0-AD95-10C1-8D7F-A5D3282B0AC6}"/>
              </a:ext>
            </a:extLst>
          </p:cNvPr>
          <p:cNvSpPr/>
          <p:nvPr/>
        </p:nvSpPr>
        <p:spPr>
          <a:xfrm rot="4109469">
            <a:off x="7653192" y="43250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F8DCE0FF-3E20-19A9-0A55-EAA164E72D46}"/>
              </a:ext>
            </a:extLst>
          </p:cNvPr>
          <p:cNvSpPr/>
          <p:nvPr/>
        </p:nvSpPr>
        <p:spPr>
          <a:xfrm rot="9509469">
            <a:off x="10479432" y="55590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94708274-F9CB-1D0F-3296-AC406183C4E3}"/>
              </a:ext>
            </a:extLst>
          </p:cNvPr>
          <p:cNvSpPr/>
          <p:nvPr/>
        </p:nvSpPr>
        <p:spPr>
          <a:xfrm rot="9509469">
            <a:off x="8861654" y="150095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EE75BC64-2356-8AD3-C7B4-D41581861DDC}"/>
              </a:ext>
            </a:extLst>
          </p:cNvPr>
          <p:cNvSpPr/>
          <p:nvPr/>
        </p:nvSpPr>
        <p:spPr>
          <a:xfrm>
            <a:off x="9530320" y="3381767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5EFCF3A5-92B5-1858-3659-FB49355C15B0}"/>
              </a:ext>
            </a:extLst>
          </p:cNvPr>
          <p:cNvSpPr/>
          <p:nvPr/>
        </p:nvSpPr>
        <p:spPr>
          <a:xfrm rot="8129469">
            <a:off x="11211399" y="50869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092" name="Picture 109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ED8F799-9A07-D39A-049D-1EF8C50E3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45" y="1520575"/>
            <a:ext cx="2601599" cy="5017369"/>
          </a:xfrm>
          <a:prstGeom prst="rect">
            <a:avLst/>
          </a:prstGeom>
        </p:spPr>
      </p:pic>
      <p:sp>
        <p:nvSpPr>
          <p:cNvPr id="1093" name="TextBox 1092">
            <a:extLst>
              <a:ext uri="{FF2B5EF4-FFF2-40B4-BE49-F238E27FC236}">
                <a16:creationId xmlns:a16="http://schemas.microsoft.com/office/drawing/2014/main" id="{F6176B64-C6CC-7AA9-9B8A-646F7B2EECD2}"/>
              </a:ext>
            </a:extLst>
          </p:cNvPr>
          <p:cNvSpPr txBox="1"/>
          <p:nvPr/>
        </p:nvSpPr>
        <p:spPr>
          <a:xfrm>
            <a:off x="616448" y="1654139"/>
            <a:ext cx="525009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165 000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750 000.</a:t>
            </a:r>
          </a:p>
        </p:txBody>
      </p:sp>
    </p:spTree>
    <p:extLst>
      <p:ext uri="{BB962C8B-B14F-4D97-AF65-F5344CB8AC3E}">
        <p14:creationId xmlns:p14="http://schemas.microsoft.com/office/powerpoint/2010/main" val="20603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1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1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1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1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1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1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1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1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1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1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1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1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1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1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1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1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9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6048375" cy="768350"/>
            <a:chOff x="191" y="680"/>
            <a:chExt cx="9525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8374" cy="1018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 các thẻ số dưới đây.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5996" y="1619423"/>
              <a:chExt cx="581180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5996" y="1619423"/>
                <a:ext cx="581180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684" y="1269073"/>
            <a:ext cx="2543175" cy="2552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971" y="1234450"/>
            <a:ext cx="3044220" cy="2608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346" y="1330717"/>
            <a:ext cx="2292218" cy="24090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0758" y="3914455"/>
            <a:ext cx="2345810" cy="2447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366" y="3789207"/>
            <a:ext cx="2130282" cy="24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638 0.34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6549 0.354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487 0.35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7813 0.3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5325 0.345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9101 0.35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4153 0.3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5729 0.33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048E9-EF72-4EC7-580C-C3648040A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4069" y="1150543"/>
            <a:ext cx="2312693" cy="19813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72854-C17E-8737-4E0F-E845C1B374DD}"/>
              </a:ext>
            </a:extLst>
          </p:cNvPr>
          <p:cNvSpPr/>
          <p:nvPr/>
        </p:nvSpPr>
        <p:spPr>
          <a:xfrm>
            <a:off x="9328937" y="4376791"/>
            <a:ext cx="791110" cy="10890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6823 0.324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16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25 0.33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39114 0.35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175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87EAC4-1800-C45E-5DE9-2DA17502FB80}"/>
              </a:ext>
            </a:extLst>
          </p:cNvPr>
          <p:cNvGrpSpPr/>
          <p:nvPr/>
        </p:nvGrpSpPr>
        <p:grpSpPr>
          <a:xfrm>
            <a:off x="1291389" y="212125"/>
            <a:ext cx="9849853" cy="1792948"/>
            <a:chOff x="150128" y="102542"/>
            <a:chExt cx="10370514" cy="2009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176D4E-615C-BDF1-16B0-4201E216A222}"/>
                </a:ext>
              </a:extLst>
            </p:cNvPr>
            <p:cNvGrpSpPr/>
            <p:nvPr/>
          </p:nvGrpSpPr>
          <p:grpSpPr>
            <a:xfrm>
              <a:off x="1107066" y="248000"/>
              <a:ext cx="9413576" cy="1863939"/>
              <a:chOff x="1107065" y="247999"/>
              <a:chExt cx="9630217" cy="1863939"/>
            </a:xfrm>
          </p:grpSpPr>
          <p:pic>
            <p:nvPicPr>
              <p:cNvPr id="10" name="THANH TÂM">
                <a:extLst>
                  <a:ext uri="{FF2B5EF4-FFF2-40B4-BE49-F238E27FC236}">
                    <a16:creationId xmlns:a16="http://schemas.microsoft.com/office/drawing/2014/main" id="{0D493D76-0167-C37B-486E-4C7502B13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07065" y="247999"/>
                <a:ext cx="9630217" cy="186393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4FDF492-F66D-BE83-05BA-749245B9A02D}"/>
                  </a:ext>
                </a:extLst>
              </p:cNvPr>
              <p:cNvSpPr/>
              <p:nvPr/>
            </p:nvSpPr>
            <p:spPr>
              <a:xfrm>
                <a:off x="1734242" y="296954"/>
                <a:ext cx="6903894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 w="12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Trong số 562 381, chữ số 6 có giá trị là: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980151-6D62-ACC7-316F-C2229E69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169CBF-5E63-A2D3-2667-AE11A1C48A62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3CCA83-EA0F-D3D1-89B6-6CBD02852B21}"/>
              </a:ext>
            </a:extLst>
          </p:cNvPr>
          <p:cNvGrpSpPr/>
          <p:nvPr/>
        </p:nvGrpSpPr>
        <p:grpSpPr>
          <a:xfrm>
            <a:off x="136865" y="2380953"/>
            <a:ext cx="2810873" cy="1791754"/>
            <a:chOff x="136865" y="2380953"/>
            <a:chExt cx="2810873" cy="1791754"/>
          </a:xfrm>
        </p:grpSpPr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22154C82-C50A-45AE-B3B6-014FC8C9DF6B}"/>
                </a:ext>
              </a:extLst>
            </p:cNvPr>
            <p:cNvSpPr/>
            <p:nvPr/>
          </p:nvSpPr>
          <p:spPr>
            <a:xfrm flipH="1">
              <a:off x="938464" y="2380953"/>
              <a:ext cx="2009274" cy="160641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25A376-3B6F-7E93-4CF0-2F370A8A4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26" b="100000" l="0" r="31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31" r="71834"/>
            <a:stretch/>
          </p:blipFill>
          <p:spPr>
            <a:xfrm>
              <a:off x="136865" y="2697345"/>
              <a:ext cx="1403354" cy="14753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937A7841-6995-E764-51AC-81E6EE361B71}"/>
                    </a:ext>
                  </a:extLst>
                </p:cNvPr>
                <p:cNvSpPr txBox="1"/>
                <p:nvPr/>
              </p:nvSpPr>
              <p:spPr>
                <a:xfrm>
                  <a:off x="1064105" y="2603172"/>
                  <a:ext cx="61908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𝟎𝟎𝟎</m:t>
                        </m:r>
                      </m:oMath>
                    </m:oMathPara>
                  </a14:m>
                  <a:endParaRPr kumimoji="0" lang="en-US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937A7841-6995-E764-51AC-81E6EE361B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105" y="2603172"/>
                  <a:ext cx="619080" cy="707886"/>
                </a:xfrm>
                <a:prstGeom prst="rect">
                  <a:avLst/>
                </a:prstGeom>
                <a:blipFill>
                  <a:blip r:embed="rId8"/>
                  <a:stretch>
                    <a:fillRect r="-1752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7C9BB0-6513-2457-A676-472298D3D8CA}"/>
                </a:ext>
              </a:extLst>
            </p:cNvPr>
            <p:cNvSpPr/>
            <p:nvPr/>
          </p:nvSpPr>
          <p:spPr>
            <a:xfrm>
              <a:off x="548030" y="3111217"/>
              <a:ext cx="67518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 w="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Pleasantly Plump" pitchFamily="2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58668F88-10B2-E252-3DF9-6247F36452CD}"/>
              </a:ext>
            </a:extLst>
          </p:cNvPr>
          <p:cNvSpPr/>
          <p:nvPr/>
        </p:nvSpPr>
        <p:spPr>
          <a:xfrm flipH="1">
            <a:off x="3990474" y="2380953"/>
            <a:ext cx="2009274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FE7B9F-499F-F53C-72BC-A76166642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3188875" y="2697345"/>
            <a:ext cx="1403354" cy="1475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9DEF0C4-9B89-F784-902C-CE3B2C0A6B8B}"/>
                  </a:ext>
                </a:extLst>
              </p:cNvPr>
              <p:cNvSpPr txBox="1"/>
              <p:nvPr/>
            </p:nvSpPr>
            <p:spPr>
              <a:xfrm>
                <a:off x="4669008" y="2518112"/>
                <a:ext cx="6190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𝟔𝟎𝟎</m:t>
                      </m:r>
                    </m:oMath>
                  </m:oMathPara>
                </a14:m>
                <a:endPara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9DEF0C4-9B89-F784-902C-CE3B2C0A6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008" y="2518112"/>
                <a:ext cx="619080" cy="707886"/>
              </a:xfrm>
              <a:prstGeom prst="rect">
                <a:avLst/>
              </a:prstGeom>
              <a:blipFill>
                <a:blip r:embed="rId11"/>
                <a:stretch>
                  <a:fillRect r="-58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AA389087-6534-C34E-9100-5CC2374E16E9}"/>
              </a:ext>
            </a:extLst>
          </p:cNvPr>
          <p:cNvSpPr/>
          <p:nvPr/>
        </p:nvSpPr>
        <p:spPr>
          <a:xfrm>
            <a:off x="3611261" y="3111217"/>
            <a:ext cx="6527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DB4CBBF2-3E7E-D364-30B2-E91982FF8A15}"/>
              </a:ext>
            </a:extLst>
          </p:cNvPr>
          <p:cNvSpPr/>
          <p:nvPr/>
        </p:nvSpPr>
        <p:spPr>
          <a:xfrm flipH="1">
            <a:off x="6988343" y="2369770"/>
            <a:ext cx="2009274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457F9D-42AF-EC35-B586-29D82F7DBD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6186744" y="2686162"/>
            <a:ext cx="1403354" cy="1475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4432E006-EEE9-371C-2FA2-5A641CD29C0B}"/>
                  </a:ext>
                </a:extLst>
              </p:cNvPr>
              <p:cNvSpPr txBox="1"/>
              <p:nvPr/>
            </p:nvSpPr>
            <p:spPr>
              <a:xfrm>
                <a:off x="7666877" y="2506929"/>
                <a:ext cx="6190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𝟔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𝟎𝟎</m:t>
                      </m:r>
                    </m:oMath>
                  </m:oMathPara>
                </a14:m>
                <a:endPara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4432E006-EEE9-371C-2FA2-5A641CD29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877" y="2506929"/>
                <a:ext cx="619080" cy="707886"/>
              </a:xfrm>
              <a:prstGeom prst="rect">
                <a:avLst/>
              </a:prstGeom>
              <a:blipFill>
                <a:blip r:embed="rId12"/>
                <a:stretch>
                  <a:fillRect r="-76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C3DE81C6-2CF9-C8C2-6536-8FB10FEEEB18}"/>
              </a:ext>
            </a:extLst>
          </p:cNvPr>
          <p:cNvSpPr/>
          <p:nvPr/>
        </p:nvSpPr>
        <p:spPr>
          <a:xfrm>
            <a:off x="6619550" y="3100034"/>
            <a:ext cx="6319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4027F3C4-35FC-85A9-0169-529E60A83CD4}"/>
              </a:ext>
            </a:extLst>
          </p:cNvPr>
          <p:cNvSpPr/>
          <p:nvPr/>
        </p:nvSpPr>
        <p:spPr>
          <a:xfrm flipH="1">
            <a:off x="10040353" y="2369770"/>
            <a:ext cx="2009274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A13779BC-9F82-7A1D-4647-6F902407DC43}"/>
                  </a:ext>
                </a:extLst>
              </p:cNvPr>
              <p:cNvSpPr txBox="1"/>
              <p:nvPr/>
            </p:nvSpPr>
            <p:spPr>
              <a:xfrm>
                <a:off x="10718887" y="2506929"/>
                <a:ext cx="6190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𝟔𝟎</m:t>
                      </m:r>
                    </m:oMath>
                  </m:oMathPara>
                </a14:m>
                <a:endPara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A13779BC-9F82-7A1D-4647-6F902407D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8887" y="2506929"/>
                <a:ext cx="619080" cy="707886"/>
              </a:xfrm>
              <a:prstGeom prst="rect">
                <a:avLst/>
              </a:prstGeom>
              <a:blipFill>
                <a:blip r:embed="rId13"/>
                <a:stretch>
                  <a:fillRect r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8C9B085C-5B24-8A6B-0C30-55B0DC95A7C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46" y="4557406"/>
            <a:ext cx="1395087" cy="9562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E20728A-CCE2-875A-701F-D78FC559435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48" y="5292651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DF75911-DF50-628F-2D94-CA07518D38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99" y="5422827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1C6952-B076-811E-8B0F-93ECB1A08D6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01" y="6158072"/>
            <a:ext cx="1960807" cy="5873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BE3A6BB-97AB-604D-121E-CBCC167E82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437" y="5060983"/>
            <a:ext cx="1395087" cy="9562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F200170-67DF-F52C-B0DB-8EB5D740E6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39" y="5796228"/>
            <a:ext cx="1960807" cy="5873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B030249-A707-8697-EFDD-28EE9B7955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02" y="5401942"/>
            <a:ext cx="1395087" cy="956204"/>
          </a:xfrm>
          <a:prstGeom prst="rect">
            <a:avLst/>
          </a:prstGeom>
        </p:spPr>
      </p:pic>
      <p:pic>
        <p:nvPicPr>
          <p:cNvPr id="38" name="THANH TÂM">
            <a:extLst>
              <a:ext uri="{FF2B5EF4-FFF2-40B4-BE49-F238E27FC236}">
                <a16:creationId xmlns:a16="http://schemas.microsoft.com/office/drawing/2014/main" id="{6D53DCF8-E28A-FDBD-3475-EE12170337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04" y="6137187"/>
            <a:ext cx="1960807" cy="5873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8A98B4-9B00-FF0C-AC96-8D96257A1F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9110698" y="2696794"/>
            <a:ext cx="1403354" cy="14753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6F4448-F184-9DA3-4557-9ABA6711D393}"/>
              </a:ext>
            </a:extLst>
          </p:cNvPr>
          <p:cNvSpPr/>
          <p:nvPr/>
        </p:nvSpPr>
        <p:spPr>
          <a:xfrm>
            <a:off x="9653125" y="3100034"/>
            <a:ext cx="6687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789617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01771 0.348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74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7447 0.3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17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3958 0.33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7656 0.35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918612-5A4E-653E-B58C-F44E0420A6E1}"/>
              </a:ext>
            </a:extLst>
          </p:cNvPr>
          <p:cNvSpPr/>
          <p:nvPr/>
        </p:nvSpPr>
        <p:spPr>
          <a:xfrm>
            <a:off x="1332649" y="3885773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400 375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737C8E-0B87-D36D-47B4-739448B73DA3}"/>
              </a:ext>
            </a:extLst>
          </p:cNvPr>
          <p:cNvSpPr/>
          <p:nvPr/>
        </p:nvSpPr>
        <p:spPr>
          <a:xfrm>
            <a:off x="3757350" y="3865224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400 357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0D8D4D-FEFA-1528-2C91-5C3F31EB6E21}"/>
              </a:ext>
            </a:extLst>
          </p:cNvPr>
          <p:cNvSpPr/>
          <p:nvPr/>
        </p:nvSpPr>
        <p:spPr>
          <a:xfrm>
            <a:off x="6182052" y="3854950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345 007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DA15DE-7889-889C-3508-BDDEE342E1B2}"/>
              </a:ext>
            </a:extLst>
          </p:cNvPr>
          <p:cNvSpPr/>
          <p:nvPr/>
        </p:nvSpPr>
        <p:spPr>
          <a:xfrm>
            <a:off x="8575930" y="3844676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405 307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9B4BF2-B506-B8B5-8636-46AC7D3C331B}"/>
              </a:ext>
            </a:extLst>
          </p:cNvPr>
          <p:cNvSpPr/>
          <p:nvPr/>
        </p:nvSpPr>
        <p:spPr>
          <a:xfrm>
            <a:off x="4825862" y="5108397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304 075</a:t>
            </a:r>
          </a:p>
        </p:txBody>
      </p:sp>
    </p:spTree>
    <p:extLst>
      <p:ext uri="{BB962C8B-B14F-4D97-AF65-F5344CB8AC3E}">
        <p14:creationId xmlns:p14="http://schemas.microsoft.com/office/powerpoint/2010/main" val="29976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7D23CD-CD83-E48F-9056-4899A2F9A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324" y="105104"/>
            <a:ext cx="1542752" cy="1542752"/>
          </a:xfrm>
          <a:prstGeom prst="rect">
            <a:avLst/>
          </a:prstGeom>
        </p:spPr>
      </p:pic>
      <p:pic>
        <p:nvPicPr>
          <p:cNvPr id="5" name="Picture 4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C9195159-C12A-C916-9CEA-2A24322F8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69" y="2433112"/>
            <a:ext cx="7799748" cy="2369923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E161A1-2C15-70F6-BD2A-5D1F757E8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690" y="115004"/>
            <a:ext cx="1511221" cy="15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9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37" y="3554768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339" y="4290013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4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39" y="5796228"/>
            <a:ext cx="1960807" cy="587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ABFBC7-1C88-7F5A-C4C1-D28AB33A8B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121" y1="14222" x2="53051" y2="22788"/>
                        <a14:foregroundMark x1="38667" y1="24566" x2="60242" y2="19313"/>
                        <a14:foregroundMark x1="41657" y1="23515" x2="57253" y2="20000"/>
                        <a14:foregroundMark x1="46545" y1="21051" x2="59717" y2="18424"/>
                        <a14:foregroundMark x1="60040" y1="18424" x2="61980" y2="19475"/>
                        <a14:foregroundMark x1="38667" y1="23677" x2="38465" y2="26303"/>
                        <a14:foregroundMark x1="60040" y1="17374" x2="62707" y2="1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994" y="665104"/>
            <a:ext cx="6858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E2DCE9-182F-3CB9-E1B9-66D88AB1232E}"/>
              </a:ext>
            </a:extLst>
          </p:cNvPr>
          <p:cNvGrpSpPr/>
          <p:nvPr/>
        </p:nvGrpSpPr>
        <p:grpSpPr>
          <a:xfrm>
            <a:off x="5715007" y="727261"/>
            <a:ext cx="4336026" cy="1908685"/>
            <a:chOff x="7132139" y="154298"/>
            <a:chExt cx="4336026" cy="23154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D3824C8-1DC8-25F0-082A-D981E4A9CBC7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762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FBD47-F1F3-F242-8E85-7A67056368C2}"/>
                </a:ext>
              </a:extLst>
            </p:cNvPr>
            <p:cNvSpPr txBox="1"/>
            <p:nvPr/>
          </p:nvSpPr>
          <p:spPr>
            <a:xfrm>
              <a:off x="7798166" y="778029"/>
              <a:ext cx="3538356" cy="112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466BF6F-98D0-FEA9-ACB5-E67D1984B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866877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B9691315-9243-AEDE-1FD3-DA03F717719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642904" y="-433614"/>
            <a:ext cx="1752296" cy="1650331"/>
          </a:xfrm>
          <a:prstGeom prst="rect">
            <a:avLst/>
          </a:prstGeom>
        </p:spPr>
      </p:pic>
      <p:pic>
        <p:nvPicPr>
          <p:cNvPr id="10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0F1C3E3C-32A4-1640-111F-E9CD6866CF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2857" y="-866877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A1CDF5-C7DC-B484-6AB9-D5489DB67C7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 rot="2521763">
            <a:off x="6756294" y="3585544"/>
            <a:ext cx="2585637" cy="2718309"/>
          </a:xfrm>
          <a:prstGeom prst="rect">
            <a:avLst/>
          </a:prstGeom>
        </p:spPr>
      </p:pic>
      <p:pic>
        <p:nvPicPr>
          <p:cNvPr id="2050" name="Picture 2" descr="Hình ảnh Cái Rổ PNG, Vector, PSD, và biểu tượng để tải về miễn phí | pngtree">
            <a:extLst>
              <a:ext uri="{FF2B5EF4-FFF2-40B4-BE49-F238E27FC236}">
                <a16:creationId xmlns:a16="http://schemas.microsoft.com/office/drawing/2014/main" id="{364A67FB-0E1C-18A2-B04B-59C88D547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06" y="403287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41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-0.30677 0.0770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384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89338A4C-02C0-4396-93D8-884C0D7B1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pic>
        <p:nvPicPr>
          <p:cNvPr id="8" name="Tieng-bup-www_tiengdong_com">
            <a:hlinkClick r:id="" action="ppaction://media"/>
            <a:extLst>
              <a:ext uri="{FF2B5EF4-FFF2-40B4-BE49-F238E27FC236}">
                <a16:creationId xmlns:a16="http://schemas.microsoft.com/office/drawing/2014/main" id="{8236EE5D-24AD-E8F1-9FF4-6CB82786D8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0733" y="-1397920"/>
            <a:ext cx="609600" cy="609600"/>
          </a:xfrm>
          <a:prstGeom prst="rect">
            <a:avLst/>
          </a:prstGeom>
        </p:spPr>
      </p:pic>
      <p:pic>
        <p:nvPicPr>
          <p:cNvPr id="10" name="Picture 2" descr="Hình ảnh Cái Rổ PNG, Vector, PSD, và biểu tượng để tải về miễn phí | pngtree">
            <a:extLst>
              <a:ext uri="{FF2B5EF4-FFF2-40B4-BE49-F238E27FC236}">
                <a16:creationId xmlns:a16="http://schemas.microsoft.com/office/drawing/2014/main" id="{D38E9919-3D3F-623E-EE35-13AF6548B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06" y="403287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9950FC4-F44B-7F87-2958-F70DEC65E539}"/>
              </a:ext>
            </a:extLst>
          </p:cNvPr>
          <p:cNvGrpSpPr/>
          <p:nvPr/>
        </p:nvGrpSpPr>
        <p:grpSpPr>
          <a:xfrm>
            <a:off x="5715007" y="727261"/>
            <a:ext cx="4336026" cy="1908685"/>
            <a:chOff x="7132139" y="154298"/>
            <a:chExt cx="4336026" cy="23154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98C5F733-E889-1AC8-B558-4966F2A0BCD0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762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9E12A4-939D-1EE0-ACB7-2738343459B9}"/>
                </a:ext>
              </a:extLst>
            </p:cNvPr>
            <p:cNvSpPr txBox="1"/>
            <p:nvPr/>
          </p:nvSpPr>
          <p:spPr>
            <a:xfrm>
              <a:off x="7380460" y="751983"/>
              <a:ext cx="3839384" cy="112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Sai </a:t>
              </a:r>
              <a:r>
                <a:rPr kumimoji="0" lang="vi-VN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mất rồi !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adena" panose="020005030000000200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2E0D38C-DB8A-C4A5-2B68-2EF0D2117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608" y="4036136"/>
            <a:ext cx="1395087" cy="9562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BE0812-970B-46D3-268F-85BCE191CD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10" y="4771381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F0F35A-96C9-50D4-24BB-E4A79A944E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02" y="4791166"/>
            <a:ext cx="1395087" cy="9562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DC8C89-BC6E-330B-7415-5E6AC9C3D8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704" y="5526411"/>
            <a:ext cx="1960807" cy="587393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17049093-3E40-9BCD-81B9-DF21DFCEF3D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10439704" y="-350787"/>
            <a:ext cx="1752296" cy="16503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8B07BDD-95BD-AB8F-24D4-AA23FEB25F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20393" y="72726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3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87EAC4-1800-C45E-5DE9-2DA17502FB80}"/>
              </a:ext>
            </a:extLst>
          </p:cNvPr>
          <p:cNvGrpSpPr/>
          <p:nvPr/>
        </p:nvGrpSpPr>
        <p:grpSpPr>
          <a:xfrm>
            <a:off x="363161" y="212666"/>
            <a:ext cx="11270485" cy="1792948"/>
            <a:chOff x="150128" y="102542"/>
            <a:chExt cx="11866241" cy="2009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176D4E-615C-BDF1-16B0-4201E216A222}"/>
                </a:ext>
              </a:extLst>
            </p:cNvPr>
            <p:cNvGrpSpPr/>
            <p:nvPr/>
          </p:nvGrpSpPr>
          <p:grpSpPr>
            <a:xfrm>
              <a:off x="1107066" y="248000"/>
              <a:ext cx="10909303" cy="1863939"/>
              <a:chOff x="1107065" y="247999"/>
              <a:chExt cx="11160366" cy="186393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D493D76-0167-C37B-486E-4C7502B13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07065" y="247999"/>
                <a:ext cx="11160366" cy="186393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4FDF492-F66D-BE83-05BA-749245B9A02D}"/>
                  </a:ext>
                </a:extLst>
              </p:cNvPr>
              <p:cNvSpPr/>
              <p:nvPr/>
            </p:nvSpPr>
            <p:spPr>
              <a:xfrm>
                <a:off x="1734242" y="296954"/>
                <a:ext cx="9844303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 w="12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Viết số: “Năm trăm nghìn không trăm linh hai” là: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980151-6D62-ACC7-316F-C2229E69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169CBF-5E63-A2D3-2667-AE11A1C48A62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3CCA83-EA0F-D3D1-89B6-6CBD02852B21}"/>
              </a:ext>
            </a:extLst>
          </p:cNvPr>
          <p:cNvGrpSpPr/>
          <p:nvPr/>
        </p:nvGrpSpPr>
        <p:grpSpPr>
          <a:xfrm>
            <a:off x="136865" y="2380953"/>
            <a:ext cx="2810873" cy="1791754"/>
            <a:chOff x="136865" y="2380953"/>
            <a:chExt cx="2810873" cy="1791754"/>
          </a:xfrm>
        </p:grpSpPr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22154C82-C50A-45AE-B3B6-014FC8C9DF6B}"/>
                </a:ext>
              </a:extLst>
            </p:cNvPr>
            <p:cNvSpPr/>
            <p:nvPr/>
          </p:nvSpPr>
          <p:spPr>
            <a:xfrm flipH="1">
              <a:off x="938464" y="2380953"/>
              <a:ext cx="2009274" cy="160641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25A376-3B6F-7E93-4CF0-2F370A8A4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26" b="100000" l="0" r="31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31" r="71834"/>
            <a:stretch/>
          </p:blipFill>
          <p:spPr>
            <a:xfrm>
              <a:off x="136865" y="2697345"/>
              <a:ext cx="1403354" cy="14753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937A7841-6995-E764-51AC-81E6EE361B71}"/>
                    </a:ext>
                  </a:extLst>
                </p:cNvPr>
                <p:cNvSpPr txBox="1"/>
                <p:nvPr/>
              </p:nvSpPr>
              <p:spPr>
                <a:xfrm>
                  <a:off x="893984" y="2550010"/>
                  <a:ext cx="61908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𝟓𝟎𝟐</m:t>
                        </m:r>
                        <m:r>
                          <a:rPr lang="en-US" sz="4000" b="1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oMath>
                    </m:oMathPara>
                  </a14:m>
                  <a:endParaRPr kumimoji="0" lang="en-US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937A7841-6995-E764-51AC-81E6EE361B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984" y="2550010"/>
                  <a:ext cx="619080" cy="707886"/>
                </a:xfrm>
                <a:prstGeom prst="rect">
                  <a:avLst/>
                </a:prstGeom>
                <a:blipFill>
                  <a:blip r:embed="rId8"/>
                  <a:stretch>
                    <a:fillRect r="-2247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7C9BB0-6513-2457-A676-472298D3D8CA}"/>
                </a:ext>
              </a:extLst>
            </p:cNvPr>
            <p:cNvSpPr/>
            <p:nvPr/>
          </p:nvSpPr>
          <p:spPr>
            <a:xfrm>
              <a:off x="548030" y="3111217"/>
              <a:ext cx="67518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 w="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Pleasantly Plump" pitchFamily="2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58668F88-10B2-E252-3DF9-6247F36452CD}"/>
              </a:ext>
            </a:extLst>
          </p:cNvPr>
          <p:cNvSpPr/>
          <p:nvPr/>
        </p:nvSpPr>
        <p:spPr>
          <a:xfrm flipH="1">
            <a:off x="3990474" y="2380953"/>
            <a:ext cx="2009274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FE7B9F-499F-F53C-72BC-A76166642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3188875" y="2697345"/>
            <a:ext cx="1403354" cy="1475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9DEF0C4-9B89-F784-902C-CE3B2C0A6B8B}"/>
                  </a:ext>
                </a:extLst>
              </p:cNvPr>
              <p:cNvSpPr txBox="1"/>
              <p:nvPr/>
            </p:nvSpPr>
            <p:spPr>
              <a:xfrm>
                <a:off x="4190543" y="2613805"/>
                <a:ext cx="6190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𝟎𝟎𝟐</m:t>
                      </m:r>
                    </m:oMath>
                  </m:oMathPara>
                </a14:m>
                <a:endPara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9DEF0C4-9B89-F784-902C-CE3B2C0A6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543" y="2613805"/>
                <a:ext cx="619080" cy="707886"/>
              </a:xfrm>
              <a:prstGeom prst="rect">
                <a:avLst/>
              </a:prstGeom>
              <a:blipFill>
                <a:blip r:embed="rId9"/>
                <a:stretch>
                  <a:fillRect r="-122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AA389087-6534-C34E-9100-5CC2374E16E9}"/>
              </a:ext>
            </a:extLst>
          </p:cNvPr>
          <p:cNvSpPr/>
          <p:nvPr/>
        </p:nvSpPr>
        <p:spPr>
          <a:xfrm>
            <a:off x="3611261" y="3111217"/>
            <a:ext cx="6527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DB4CBBF2-3E7E-D364-30B2-E91982FF8A15}"/>
              </a:ext>
            </a:extLst>
          </p:cNvPr>
          <p:cNvSpPr/>
          <p:nvPr/>
        </p:nvSpPr>
        <p:spPr>
          <a:xfrm flipH="1">
            <a:off x="6988343" y="2369770"/>
            <a:ext cx="2009274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457F9D-42AF-EC35-B586-29D82F7DBD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6186744" y="2686162"/>
            <a:ext cx="1403354" cy="1475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432E006-EEE9-371C-2FA2-5A641CD29C0B}"/>
                  </a:ext>
                </a:extLst>
              </p:cNvPr>
              <p:cNvSpPr txBox="1"/>
              <p:nvPr/>
            </p:nvSpPr>
            <p:spPr>
              <a:xfrm>
                <a:off x="7113984" y="2698315"/>
                <a:ext cx="6190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𝟓𝟐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𝟎𝟎𝟎</m:t>
                      </m:r>
                    </m:oMath>
                  </m:oMathPara>
                </a14:m>
                <a:endPara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432E006-EEE9-371C-2FA2-5A641CD29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984" y="2698315"/>
                <a:ext cx="619080" cy="707886"/>
              </a:xfrm>
              <a:prstGeom prst="rect">
                <a:avLst/>
              </a:prstGeom>
              <a:blipFill>
                <a:blip r:embed="rId10"/>
                <a:stretch>
                  <a:fillRect r="-172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C3DE81C6-2CF9-C8C2-6536-8FB10FEEEB18}"/>
              </a:ext>
            </a:extLst>
          </p:cNvPr>
          <p:cNvSpPr/>
          <p:nvPr/>
        </p:nvSpPr>
        <p:spPr>
          <a:xfrm>
            <a:off x="6619550" y="3100034"/>
            <a:ext cx="6319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4027F3C4-35FC-85A9-0169-529E60A83CD4}"/>
              </a:ext>
            </a:extLst>
          </p:cNvPr>
          <p:cNvSpPr/>
          <p:nvPr/>
        </p:nvSpPr>
        <p:spPr>
          <a:xfrm flipH="1">
            <a:off x="10040353" y="2369770"/>
            <a:ext cx="2009274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A12F9DE-EE34-5DB9-84B3-4170C70091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9238754" y="2686162"/>
            <a:ext cx="1403354" cy="1475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A13779BC-9F82-7A1D-4647-6F902407DC43}"/>
                  </a:ext>
                </a:extLst>
              </p:cNvPr>
              <p:cNvSpPr txBox="1"/>
              <p:nvPr/>
            </p:nvSpPr>
            <p:spPr>
              <a:xfrm>
                <a:off x="10015869" y="2655785"/>
                <a:ext cx="14071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𝟓𝟎𝟎</m:t>
                      </m:r>
                      <m:r>
                        <a:rPr lang="en-US" sz="4000" b="1" i="1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𝟎𝟎𝟐</m:t>
                      </m:r>
                    </m:oMath>
                  </m:oMathPara>
                </a14:m>
                <a:endPara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A13779BC-9F82-7A1D-4647-6F902407D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869" y="2655785"/>
                <a:ext cx="1407158" cy="707886"/>
              </a:xfrm>
              <a:prstGeom prst="rect">
                <a:avLst/>
              </a:prstGeom>
              <a:blipFill>
                <a:blip r:embed="rId13"/>
                <a:stretch>
                  <a:fillRect r="-41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846F4448-F184-9DA3-4557-9ABA6711D393}"/>
              </a:ext>
            </a:extLst>
          </p:cNvPr>
          <p:cNvSpPr/>
          <p:nvPr/>
        </p:nvSpPr>
        <p:spPr>
          <a:xfrm>
            <a:off x="9653125" y="3100034"/>
            <a:ext cx="6687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C9B085C-5B24-8A6B-0C30-55B0DC95A7C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46" y="4557406"/>
            <a:ext cx="1395087" cy="9562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E20728A-CCE2-875A-701F-D78FC559435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48" y="5292651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DF75911-DF50-628F-2D94-CA07518D38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99" y="5422827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1C6952-B076-811E-8B0F-93ECB1A08D6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01" y="6158072"/>
            <a:ext cx="1960807" cy="5873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BE3A6BB-97AB-604D-121E-CBCC167E82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437" y="5060983"/>
            <a:ext cx="1395087" cy="9562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F200170-67DF-F52C-B0DB-8EB5D740E6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39" y="5796228"/>
            <a:ext cx="1960807" cy="5873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B030249-A707-8697-EFDD-28EE9B7955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02" y="5401942"/>
            <a:ext cx="1395087" cy="9562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53DCF8-E28A-FDBD-3475-EE12170337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04" y="6137187"/>
            <a:ext cx="1960807" cy="58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8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94" y="321471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196" y="3949960"/>
            <a:ext cx="1960807" cy="587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ABFBC7-1C88-7F5A-C4C1-D28AB33A8B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121" y1="14222" x2="53051" y2="22788"/>
                        <a14:foregroundMark x1="38667" y1="24566" x2="60242" y2="19313"/>
                        <a14:foregroundMark x1="41657" y1="23515" x2="57253" y2="20000"/>
                        <a14:foregroundMark x1="46545" y1="21051" x2="59717" y2="18424"/>
                        <a14:foregroundMark x1="60040" y1="18424" x2="61980" y2="19475"/>
                        <a14:foregroundMark x1="38667" y1="23677" x2="38465" y2="26303"/>
                        <a14:foregroundMark x1="60040" y1="17374" x2="62707" y2="1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994" y="665104"/>
            <a:ext cx="6858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E2DCE9-182F-3CB9-E1B9-66D88AB1232E}"/>
              </a:ext>
            </a:extLst>
          </p:cNvPr>
          <p:cNvGrpSpPr/>
          <p:nvPr/>
        </p:nvGrpSpPr>
        <p:grpSpPr>
          <a:xfrm>
            <a:off x="5715007" y="727261"/>
            <a:ext cx="4336026" cy="1908685"/>
            <a:chOff x="7132139" y="154298"/>
            <a:chExt cx="4336026" cy="23154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D3824C8-1DC8-25F0-082A-D981E4A9CBC7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762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FBD47-F1F3-F242-8E85-7A67056368C2}"/>
                </a:ext>
              </a:extLst>
            </p:cNvPr>
            <p:cNvSpPr txBox="1"/>
            <p:nvPr/>
          </p:nvSpPr>
          <p:spPr>
            <a:xfrm>
              <a:off x="7798166" y="778029"/>
              <a:ext cx="3538356" cy="112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466BF6F-98D0-FEA9-ACB5-E67D1984B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866877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B9691315-9243-AEDE-1FD3-DA03F717719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642904" y="-433614"/>
            <a:ext cx="1752296" cy="1650331"/>
          </a:xfrm>
          <a:prstGeom prst="rect">
            <a:avLst/>
          </a:prstGeom>
        </p:spPr>
      </p:pic>
      <p:pic>
        <p:nvPicPr>
          <p:cNvPr id="10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0F1C3E3C-32A4-1640-111F-E9CD6866CF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2857" y="-866877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F5E995-25FB-44F5-9744-57ADAB64D2B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 rot="2521763">
            <a:off x="3444367" y="4526509"/>
            <a:ext cx="1417389" cy="1490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A1CDF5-C7DC-B484-6AB9-D5489DB67C7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 rot="2521763">
            <a:off x="8165151" y="3245491"/>
            <a:ext cx="2585637" cy="2718309"/>
          </a:xfrm>
          <a:prstGeom prst="rect">
            <a:avLst/>
          </a:prstGeom>
        </p:spPr>
      </p:pic>
      <p:pic>
        <p:nvPicPr>
          <p:cNvPr id="2050" name="Picture 2" descr="Hình ảnh Cái Rổ PNG, Vector, PSD, và biểu tượng để tải về miễn phí | pngtree">
            <a:extLst>
              <a:ext uri="{FF2B5EF4-FFF2-40B4-BE49-F238E27FC236}">
                <a16:creationId xmlns:a16="http://schemas.microsoft.com/office/drawing/2014/main" id="{364A67FB-0E1C-18A2-B04B-59C88D547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06" y="403287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36627 0.114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574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89338A4C-02C0-4396-93D8-884C0D7B1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pic>
        <p:nvPicPr>
          <p:cNvPr id="8" name="Tieng-bup-www_tiengdong_com">
            <a:hlinkClick r:id="" action="ppaction://media"/>
            <a:extLst>
              <a:ext uri="{FF2B5EF4-FFF2-40B4-BE49-F238E27FC236}">
                <a16:creationId xmlns:a16="http://schemas.microsoft.com/office/drawing/2014/main" id="{8236EE5D-24AD-E8F1-9FF4-6CB82786D8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0733" y="-1397920"/>
            <a:ext cx="609600" cy="609600"/>
          </a:xfrm>
          <a:prstGeom prst="rect">
            <a:avLst/>
          </a:prstGeom>
        </p:spPr>
      </p:pic>
      <p:pic>
        <p:nvPicPr>
          <p:cNvPr id="10" name="Picture 2" descr="Hình ảnh Cái Rổ PNG, Vector, PSD, và biểu tượng để tải về miễn phí | pngtree">
            <a:extLst>
              <a:ext uri="{FF2B5EF4-FFF2-40B4-BE49-F238E27FC236}">
                <a16:creationId xmlns:a16="http://schemas.microsoft.com/office/drawing/2014/main" id="{D38E9919-3D3F-623E-EE35-13AF6548B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06" y="403287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9950FC4-F44B-7F87-2958-F70DEC65E539}"/>
              </a:ext>
            </a:extLst>
          </p:cNvPr>
          <p:cNvGrpSpPr/>
          <p:nvPr/>
        </p:nvGrpSpPr>
        <p:grpSpPr>
          <a:xfrm>
            <a:off x="5715007" y="727261"/>
            <a:ext cx="4336026" cy="1908685"/>
            <a:chOff x="7132139" y="154298"/>
            <a:chExt cx="4336026" cy="23154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98C5F733-E889-1AC8-B558-4966F2A0BCD0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762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HANH TÂM">
              <a:extLst>
                <a:ext uri="{FF2B5EF4-FFF2-40B4-BE49-F238E27FC236}">
                  <a16:creationId xmlns:a16="http://schemas.microsoft.com/office/drawing/2014/main" id="{EC9E12A4-939D-1EE0-ACB7-2738343459B9}"/>
                </a:ext>
              </a:extLst>
            </p:cNvPr>
            <p:cNvSpPr txBox="1"/>
            <p:nvPr/>
          </p:nvSpPr>
          <p:spPr>
            <a:xfrm>
              <a:off x="7380460" y="751983"/>
              <a:ext cx="3839384" cy="112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Sai </a:t>
              </a:r>
              <a:r>
                <a:rPr kumimoji="0" lang="vi-VN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mất rồi !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adena" panose="020005030000000200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2E0D38C-DB8A-C4A5-2B68-2EF0D2117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608" y="4036136"/>
            <a:ext cx="1395087" cy="9562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BE0812-970B-46D3-268F-85BCE191CD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10" y="4771381"/>
            <a:ext cx="1960807" cy="587393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17049093-3E40-9BCD-81B9-DF21DFCEF3D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10439704" y="-350787"/>
            <a:ext cx="1752296" cy="1650331"/>
          </a:xfrm>
          <a:prstGeom prst="rect">
            <a:avLst/>
          </a:prstGeom>
        </p:spPr>
      </p:pic>
      <p:pic>
        <p:nvPicPr>
          <p:cNvPr id="30" name="THANH TÂM">
            <a:extLst>
              <a:ext uri="{FF2B5EF4-FFF2-40B4-BE49-F238E27FC236}">
                <a16:creationId xmlns:a16="http://schemas.microsoft.com/office/drawing/2014/main" id="{A8B07BDD-95BD-AB8F-24D4-AA23FEB25F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20393" y="72726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62518B-469B-BAD4-70BD-47FD31E28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46" y="4557406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48" y="5292651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03" y="3971359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05" y="4706604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4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39" y="5796228"/>
            <a:ext cx="1960807" cy="5873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02" y="5401942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04" y="6137187"/>
            <a:ext cx="1960807" cy="587393"/>
          </a:xfrm>
          <a:prstGeom prst="rect">
            <a:avLst/>
          </a:prstGeom>
        </p:spPr>
      </p:pic>
      <p:pic>
        <p:nvPicPr>
          <p:cNvPr id="14" name="bandicam-2021-08-27-03-32-07-600">
            <a:hlinkClick r:id="" action="ppaction://media"/>
            <a:extLst>
              <a:ext uri="{FF2B5EF4-FFF2-40B4-BE49-F238E27FC236}">
                <a16:creationId xmlns:a16="http://schemas.microsoft.com/office/drawing/2014/main" id="{D7DC50D3-5992-41F4-87BA-0381726452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6" end="303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6358146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1798CB-004C-4F95-A645-6AE899EF13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34" y="176400"/>
            <a:ext cx="8559526" cy="150302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ABFBC7-1C88-7F5A-C4C1-D28AB33A8B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121" y1="14222" x2="53051" y2="22788"/>
                        <a14:foregroundMark x1="38667" y1="24566" x2="60242" y2="19313"/>
                        <a14:foregroundMark x1="41657" y1="23515" x2="57253" y2="20000"/>
                        <a14:foregroundMark x1="46545" y1="21051" x2="59717" y2="18424"/>
                        <a14:foregroundMark x1="60040" y1="18424" x2="61980" y2="19475"/>
                        <a14:foregroundMark x1="38667" y1="23677" x2="38465" y2="26303"/>
                        <a14:foregroundMark x1="60040" y1="17374" x2="62707" y2="1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994" y="665104"/>
            <a:ext cx="6858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703D9B-845F-B388-E9A1-4059B8C809D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538" b="66783" l="49600" r="88561"/>
                    </a14:imgEffect>
                  </a14:imgLayer>
                </a14:imgProps>
              </a:ext>
            </a:extLst>
          </a:blip>
          <a:srcRect l="50833" t="23998" r="11648" b="34971"/>
          <a:stretch/>
        </p:blipFill>
        <p:spPr>
          <a:xfrm>
            <a:off x="5002192" y="1753891"/>
            <a:ext cx="2941922" cy="229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1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5uvygcf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665B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561</Words>
  <Application>Microsoft Office PowerPoint</Application>
  <PresentationFormat>Widescreen</PresentationFormat>
  <Paragraphs>115</Paragraphs>
  <Slides>32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7" baseType="lpstr">
      <vt:lpstr>#9Slide07 HoneyCream</vt:lpstr>
      <vt:lpstr>Aptos</vt:lpstr>
      <vt:lpstr>Aptos Display</vt:lpstr>
      <vt:lpstr>Arial</vt:lpstr>
      <vt:lpstr>Arial Unicode MS</vt:lpstr>
      <vt:lpstr>Calibri</vt:lpstr>
      <vt:lpstr>Calibri Light</vt:lpstr>
      <vt:lpstr>Cambria</vt:lpstr>
      <vt:lpstr>Cambria Math</vt:lpstr>
      <vt:lpstr>等线</vt:lpstr>
      <vt:lpstr>iCiel Cadena</vt:lpstr>
      <vt:lpstr>LNTH-Pleasantly Plump</vt:lpstr>
      <vt:lpstr>Poppins Light</vt:lpstr>
      <vt:lpstr>Rammetto One</vt:lpstr>
      <vt:lpstr>Source Han Sans CN Medium</vt:lpstr>
      <vt:lpstr>SVN-Flamingo Script</vt:lpstr>
      <vt:lpstr>SVN-Oscine</vt:lpstr>
      <vt:lpstr>SVN-Riesling</vt:lpstr>
      <vt:lpstr>Times New Roman</vt:lpstr>
      <vt:lpstr>字魂59号-创粗黑</vt:lpstr>
      <vt:lpstr>1_Office Theme</vt:lpstr>
      <vt:lpstr>Office 主题​​</vt:lpstr>
      <vt:lpstr>Office Theme</vt:lpstr>
      <vt:lpstr>2_Office Theme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2023-07-17T01:35:01Z</dcterms:created>
  <dcterms:modified xsi:type="dcterms:W3CDTF">2025-10-10T08:56:11Z</dcterms:modified>
</cp:coreProperties>
</file>