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7"/>
  </p:notesMasterIdLst>
  <p:sldIdLst>
    <p:sldId id="276" r:id="rId4"/>
    <p:sldId id="373" r:id="rId5"/>
    <p:sldId id="325" r:id="rId6"/>
    <p:sldId id="326" r:id="rId7"/>
    <p:sldId id="275" r:id="rId8"/>
    <p:sldId id="284" r:id="rId9"/>
    <p:sldId id="374" r:id="rId10"/>
    <p:sldId id="394" r:id="rId11"/>
    <p:sldId id="395" r:id="rId12"/>
    <p:sldId id="396" r:id="rId13"/>
    <p:sldId id="375" r:id="rId14"/>
    <p:sldId id="397" r:id="rId15"/>
    <p:sldId id="333" r:id="rId16"/>
    <p:sldId id="334" r:id="rId17"/>
    <p:sldId id="335" r:id="rId18"/>
    <p:sldId id="336" r:id="rId19"/>
    <p:sldId id="398" r:id="rId20"/>
    <p:sldId id="399" r:id="rId21"/>
    <p:sldId id="400" r:id="rId22"/>
    <p:sldId id="401" r:id="rId23"/>
    <p:sldId id="310" r:id="rId24"/>
    <p:sldId id="311" r:id="rId25"/>
    <p:sldId id="4410"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6842" autoAdjust="0"/>
  </p:normalViewPr>
  <p:slideViewPr>
    <p:cSldViewPr snapToGrid="0">
      <p:cViewPr varScale="1">
        <p:scale>
          <a:sx n="76" d="100"/>
          <a:sy n="76" d="100"/>
        </p:scale>
        <p:origin x="94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5</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7</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2AE8-C7B6-6B97-0A30-E1C8BDCA1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9AAC8-71B4-4438-7740-9442F467F0FC}"/>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5" name="Footer Placeholder 4">
            <a:extLst>
              <a:ext uri="{FF2B5EF4-FFF2-40B4-BE49-F238E27FC236}">
                <a16:creationId xmlns:a16="http://schemas.microsoft.com/office/drawing/2014/main" id="{B10A1D18-05C6-A39D-27B5-7CBD8FF4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422099-9EE6-C96B-6B04-AFEDD090BE02}"/>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77A62-565E-C160-F495-791265A918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B7689-CA3A-4480-E149-4422F74D9A02}"/>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5" name="Footer Placeholder 4">
            <a:extLst>
              <a:ext uri="{FF2B5EF4-FFF2-40B4-BE49-F238E27FC236}">
                <a16:creationId xmlns:a16="http://schemas.microsoft.com/office/drawing/2014/main" id="{36EAF10C-03D3-DABD-87B5-EB21AFDABA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EB0A8C-B821-FD13-DC98-99FEDC7B39D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A357-290D-4F46-92AB-E970AB31A6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11815-67BA-4D10-AD4A-BF2F6CF6B819}"/>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5" name="Footer Placeholder 4">
            <a:extLst>
              <a:ext uri="{FF2B5EF4-FFF2-40B4-BE49-F238E27FC236}">
                <a16:creationId xmlns:a16="http://schemas.microsoft.com/office/drawing/2014/main" id="{F0E22265-FD09-4454-8A0F-5D86C3315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56872-F9DB-4036-9E4F-D8D106E9FA9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052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C26-E490-47F0-9F49-58C2A1F157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16B9-F7F3-4473-80E2-19578118A9D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5" name="Footer Placeholder 4">
            <a:extLst>
              <a:ext uri="{FF2B5EF4-FFF2-40B4-BE49-F238E27FC236}">
                <a16:creationId xmlns:a16="http://schemas.microsoft.com/office/drawing/2014/main" id="{89B3034D-32C0-43A0-833D-37889B2FFB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6A9B9-D57F-4536-871C-91CDF7162C2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09915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813-1149-488B-86A8-A8F0A7413D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FB323-8EB9-4B92-B7B6-C004309074C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5" name="Footer Placeholder 4">
            <a:extLst>
              <a:ext uri="{FF2B5EF4-FFF2-40B4-BE49-F238E27FC236}">
                <a16:creationId xmlns:a16="http://schemas.microsoft.com/office/drawing/2014/main" id="{6AB8448E-3037-4685-BA17-C332506653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51D9-14AB-4A34-94F9-ACB99A7919B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92374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2B2D-B6A7-41AC-BE71-FEEA43BF05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E1E0A-CB0C-4AAB-B5C9-5C8F24A22BCD}"/>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6" name="Footer Placeholder 5">
            <a:extLst>
              <a:ext uri="{FF2B5EF4-FFF2-40B4-BE49-F238E27FC236}">
                <a16:creationId xmlns:a16="http://schemas.microsoft.com/office/drawing/2014/main" id="{5DD4AE79-3AFA-4674-8720-75683E9FB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42A866-1DA2-4C80-9769-3C19000E77B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608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307F-2CE2-444D-AED5-C220C7311E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4E73B-554F-41A1-8480-B853C51DE86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8" name="Footer Placeholder 7">
            <a:extLst>
              <a:ext uri="{FF2B5EF4-FFF2-40B4-BE49-F238E27FC236}">
                <a16:creationId xmlns:a16="http://schemas.microsoft.com/office/drawing/2014/main" id="{D9986F64-BB28-4FED-B024-2670D9C88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D5BF2-E681-45A2-9301-318397B3FBD7}"/>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952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CE8-C149-414C-AE8C-953967956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C1E12E-EB4F-4541-8788-33617DB5ECB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4" name="Footer Placeholder 3">
            <a:extLst>
              <a:ext uri="{FF2B5EF4-FFF2-40B4-BE49-F238E27FC236}">
                <a16:creationId xmlns:a16="http://schemas.microsoft.com/office/drawing/2014/main" id="{EEAE1E4B-4FCA-43E4-B0FF-6BF7CF87F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1D4632-1CB3-4D09-AE64-7F4044136973}"/>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18697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C6D4-4B91-41F3-B292-FDDA2B076AFE}"/>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3" name="Footer Placeholder 2">
            <a:extLst>
              <a:ext uri="{FF2B5EF4-FFF2-40B4-BE49-F238E27FC236}">
                <a16:creationId xmlns:a16="http://schemas.microsoft.com/office/drawing/2014/main" id="{B5E7D2EE-5F8B-4436-B438-EA4C09562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A11C04-9404-43AF-AE1A-1E4D57FF4624}"/>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8108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FCDB-1572-48EE-876F-4D62E18CB0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B127-0B10-4BEA-B6BE-4E314A79202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6" name="Footer Placeholder 5">
            <a:extLst>
              <a:ext uri="{FF2B5EF4-FFF2-40B4-BE49-F238E27FC236}">
                <a16:creationId xmlns:a16="http://schemas.microsoft.com/office/drawing/2014/main" id="{042A70AB-B054-4CC9-88A0-9B95FE019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2270AB-2281-467D-A5A8-EC3D88942C3B}"/>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341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35D-167E-4FF1-89BD-B9CD2DEEB2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6FE8-2951-41A7-9075-8E56A122EEC2}"/>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6" name="Footer Placeholder 5">
            <a:extLst>
              <a:ext uri="{FF2B5EF4-FFF2-40B4-BE49-F238E27FC236}">
                <a16:creationId xmlns:a16="http://schemas.microsoft.com/office/drawing/2014/main" id="{3AF72898-8CF9-416E-9E3C-5A4CA02993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49C32E-6B46-4BB3-A994-89F93AD58CCE}"/>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1808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3C93-D962-4B6A-A2BF-50C6F5F76C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4CC3-2802-44A5-B604-02D71E7D6B03}"/>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5" name="Footer Placeholder 4">
            <a:extLst>
              <a:ext uri="{FF2B5EF4-FFF2-40B4-BE49-F238E27FC236}">
                <a16:creationId xmlns:a16="http://schemas.microsoft.com/office/drawing/2014/main" id="{12DC73F0-CE08-48A0-8D2A-B762215A6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4FD29-B9DD-4383-B211-A3BCAAC1999F}"/>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75964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D032B-1D1A-4DA3-81B8-7575590776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D2D3-DD82-4FCE-AE4D-00D002B125C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4/14/2025</a:t>
            </a:fld>
            <a:endParaRPr lang="en-US"/>
          </a:p>
        </p:txBody>
      </p:sp>
      <p:sp>
        <p:nvSpPr>
          <p:cNvPr id="5" name="Footer Placeholder 4">
            <a:extLst>
              <a:ext uri="{FF2B5EF4-FFF2-40B4-BE49-F238E27FC236}">
                <a16:creationId xmlns:a16="http://schemas.microsoft.com/office/drawing/2014/main" id="{C07675E2-2FBF-4468-9E20-B17DB35E5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DCB6-E674-4CF2-803C-12CF06CA757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540091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5000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029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6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8751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76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60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58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3BD-CF5C-88FD-B065-755F7B67BA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E6A83-BCF1-6493-A921-A57A586E258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5" name="Footer Placeholder 4">
            <a:extLst>
              <a:ext uri="{FF2B5EF4-FFF2-40B4-BE49-F238E27FC236}">
                <a16:creationId xmlns:a16="http://schemas.microsoft.com/office/drawing/2014/main" id="{17AE8D1C-D038-8CC0-AF2E-2B94CFEADE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E33065-F306-C5C7-1245-59F87F48FC4E}"/>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646428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5703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494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259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317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0B7C-9659-1CA1-3B68-77EAD8F126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4B56A-5564-9AC5-D0DA-90E6AAC92D4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6" name="Footer Placeholder 5">
            <a:extLst>
              <a:ext uri="{FF2B5EF4-FFF2-40B4-BE49-F238E27FC236}">
                <a16:creationId xmlns:a16="http://schemas.microsoft.com/office/drawing/2014/main" id="{24FF124C-61D6-AD9A-4EA8-E7335FF4E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83A49-0E8A-DDA1-B794-1D8A1D38DAB8}"/>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C01-1D0F-3EAF-5923-E37796987F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93315-FD8F-6133-4031-EDDC06BFC155}"/>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8" name="Footer Placeholder 7">
            <a:extLst>
              <a:ext uri="{FF2B5EF4-FFF2-40B4-BE49-F238E27FC236}">
                <a16:creationId xmlns:a16="http://schemas.microsoft.com/office/drawing/2014/main" id="{A96AF51F-EFF9-D05A-CB34-8E998EA1D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B178B7-25E8-3AA2-FB10-91807CE0CE33}"/>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39D7-64FC-C15B-030B-1E2D75B20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77044-37A1-0E18-8153-EDC8C06B3103}"/>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4" name="Footer Placeholder 3">
            <a:extLst>
              <a:ext uri="{FF2B5EF4-FFF2-40B4-BE49-F238E27FC236}">
                <a16:creationId xmlns:a16="http://schemas.microsoft.com/office/drawing/2014/main" id="{CA254254-DC3E-8E5A-9A2E-823C7C079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B2B5B9-9AC2-8848-D2DB-5E1188327C14}"/>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5E0CA-CBE4-74B4-2127-C92BD8B8964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3" name="Footer Placeholder 2">
            <a:extLst>
              <a:ext uri="{FF2B5EF4-FFF2-40B4-BE49-F238E27FC236}">
                <a16:creationId xmlns:a16="http://schemas.microsoft.com/office/drawing/2014/main" id="{C52758AC-373E-524A-02E7-19835A986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5FF475-FF12-D64F-ADF1-5524B81B636F}"/>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146-4EA2-803E-06E5-A096FA6846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FBCF-AE20-3786-60DB-55CC974A8C3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6" name="Footer Placeholder 5">
            <a:extLst>
              <a:ext uri="{FF2B5EF4-FFF2-40B4-BE49-F238E27FC236}">
                <a16:creationId xmlns:a16="http://schemas.microsoft.com/office/drawing/2014/main" id="{99164F63-1D94-B7B1-A3B5-D94446753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908CB3-BAA1-1AA9-AB0F-544D7AA8F3CB}"/>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BAF8-5049-C80D-FD7D-59723B1BED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BF0E2-20ED-D8BD-C7FB-FBB647A476C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4/14/2025</a:t>
            </a:fld>
            <a:endParaRPr lang="en-US"/>
          </a:p>
        </p:txBody>
      </p:sp>
      <p:sp>
        <p:nvSpPr>
          <p:cNvPr id="6" name="Footer Placeholder 5">
            <a:extLst>
              <a:ext uri="{FF2B5EF4-FFF2-40B4-BE49-F238E27FC236}">
                <a16:creationId xmlns:a16="http://schemas.microsoft.com/office/drawing/2014/main" id="{3C303294-B695-3998-2A0A-82D41E621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BCB23C-2322-5D14-218C-CF296ED4AC60}"/>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2167BF04-CD8B-296F-AA51-BCE1CB6340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17599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spTree>
    <p:extLst>
      <p:ext uri="{BB962C8B-B14F-4D97-AF65-F5344CB8AC3E}">
        <p14:creationId xmlns:p14="http://schemas.microsoft.com/office/powerpoint/2010/main" val="4010904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pic>
        <p:nvPicPr>
          <p:cNvPr id="9" name="Picture 8">
            <a:extLst>
              <a:ext uri="{FF2B5EF4-FFF2-40B4-BE49-F238E27FC236}">
                <a16:creationId xmlns:a16="http://schemas.microsoft.com/office/drawing/2014/main" id="{2F59A1E2-1A84-22E0-ABC5-70FF3A43F9F2}"/>
              </a:ext>
            </a:extLst>
          </p:cNvPr>
          <p:cNvPicPr>
            <a:picLocks noChangeAspect="1"/>
          </p:cNvPicPr>
          <p:nvPr/>
        </p:nvPicPr>
        <p:blipFill>
          <a:blip r:embed="rId4"/>
          <a:stretch>
            <a:fillRect/>
          </a:stretch>
        </p:blipFill>
        <p:spPr>
          <a:xfrm rot="737208" flipH="1">
            <a:off x="2285014" y="5244784"/>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12">
            <a:extLst>
              <a:ext uri="{FF2B5EF4-FFF2-40B4-BE49-F238E27FC236}">
                <a16:creationId xmlns:a16="http://schemas.microsoft.com/office/drawing/2014/main" id="{8A455BFB-3B0F-193F-D97C-2E99907DC322}"/>
              </a:ext>
            </a:extLst>
          </p:cNvPr>
          <p:cNvSpPr txBox="1"/>
          <p:nvPr/>
        </p:nvSpPr>
        <p:spPr>
          <a:xfrm>
            <a:off x="3292364" y="5293836"/>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91440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ask="http://schemas.microsoft.com/office/drawing/2018/sketchyshapes" xmln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2493</TotalTime>
  <Words>896</Words>
  <Application>Microsoft Office PowerPoint</Application>
  <PresentationFormat>Widescreen</PresentationFormat>
  <Paragraphs>105</Paragraphs>
  <Slides>23</Slides>
  <Notes>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Aptos</vt:lpstr>
      <vt:lpstr>Aptos Display</vt:lpstr>
      <vt:lpstr>Arial</vt:lpstr>
      <vt:lpstr>Calibri</vt:lpstr>
      <vt:lpstr>Calibri Light</vt:lpstr>
      <vt:lpstr>Cambria</vt:lpstr>
      <vt:lpstr>Cambria Math</vt:lpstr>
      <vt:lpstr>等线</vt:lpstr>
      <vt:lpstr>等线 Light</vt:lpstr>
      <vt:lpstr>DFPOP1-W9</vt:lpstr>
      <vt:lpstr>LNTH-Hoa Nho LNTH</vt:lpstr>
      <vt:lpstr>LNTH-LuoLuoNotangYuanTi 1</vt:lpstr>
      <vt:lpstr>Times New Roman</vt:lpstr>
      <vt:lpstr>Custom Design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37</cp:revision>
  <dcterms:created xsi:type="dcterms:W3CDTF">2022-12-22T20:22:00Z</dcterms:created>
  <dcterms:modified xsi:type="dcterms:W3CDTF">2025-04-14T01:50:59Z</dcterms:modified>
  <cp:category>9Slide.vn</cp:category>
</cp:coreProperties>
</file>